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07" r:id="rId2"/>
    <p:sldId id="268" r:id="rId3"/>
    <p:sldId id="262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4" r:id="rId21"/>
    <p:sldId id="286" r:id="rId22"/>
    <p:sldId id="28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5887" autoAdjust="0"/>
  </p:normalViewPr>
  <p:slideViewPr>
    <p:cSldViewPr snapToGrid="0">
      <p:cViewPr varScale="1">
        <p:scale>
          <a:sx n="65" d="100"/>
          <a:sy n="65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51570-16F1-9244-9313-524D23479280}" type="datetimeFigureOut">
              <a:rPr lang="en-VN" smtClean="0"/>
              <a:t>03/11/2025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3B5B-51FE-2344-B78B-47660BCABC2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178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3B5B-51FE-2344-B78B-47660BCABC21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842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1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svg"/><Relationship Id="rId9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8.png"/><Relationship Id="rId7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59.svg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svg"/><Relationship Id="rId11" Type="http://schemas.openxmlformats.org/officeDocument/2006/relationships/image" Target="../media/image92.sv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614363" y="0"/>
            <a:ext cx="10201275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 Hai ngày 10 tháng 3 năm 2025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trải nghiệm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6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Trái tim yêu thương</a:t>
            </a:r>
            <a:endParaRPr lang="en-US" sz="36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183BD92-C72D-D537-D616-78FE91F22345}"/>
              </a:ext>
            </a:extLst>
          </p:cNvPr>
          <p:cNvSpPr/>
          <p:nvPr/>
        </p:nvSpPr>
        <p:spPr>
          <a:xfrm>
            <a:off x="600314" y="2643942"/>
            <a:ext cx="10991371" cy="412229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 sz="70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AEB8-64C8-7D2B-562F-902EAFD4FA1C}"/>
              </a:ext>
            </a:extLst>
          </p:cNvPr>
          <p:cNvSpPr txBox="1"/>
          <p:nvPr/>
        </p:nvSpPr>
        <p:spPr>
          <a:xfrm>
            <a:off x="4241309" y="3036172"/>
            <a:ext cx="6988551" cy="334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 dung bức thư hay bài thơ các em viết vào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 thể hiện tình cảm yêu quý, gắn bó với các thành viên trong gia đình. 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em hãy về nhà chia sẻ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 tim yêu thương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với người thân nhé!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6802A-48EA-A0F2-39CC-BF9C2B46512A}"/>
              </a:ext>
            </a:extLst>
          </p:cNvPr>
          <p:cNvGrpSpPr/>
          <p:nvPr/>
        </p:nvGrpSpPr>
        <p:grpSpPr>
          <a:xfrm>
            <a:off x="-2519170" y="1525282"/>
            <a:ext cx="7225216" cy="994372"/>
            <a:chOff x="3467284" y="286730"/>
            <a:chExt cx="10837824" cy="1491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103D75-3938-5466-3E7C-3F92414F45AE}"/>
                </a:ext>
              </a:extLst>
            </p:cNvPr>
            <p:cNvGrpSpPr/>
            <p:nvPr/>
          </p:nvGrpSpPr>
          <p:grpSpPr>
            <a:xfrm>
              <a:off x="3467284" y="286730"/>
              <a:ext cx="10837824" cy="1491558"/>
              <a:chOff x="0" y="-38100"/>
              <a:chExt cx="2957716" cy="4445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4B4A4611-5E2C-24C5-E1DD-51DF16ED07C8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358384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6361A-27B0-90A0-FEC9-8C660708CE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73A1A-EFE9-9989-C04B-70455B081CAF}"/>
                </a:ext>
              </a:extLst>
            </p:cNvPr>
            <p:cNvSpPr txBox="1"/>
            <p:nvPr/>
          </p:nvSpPr>
          <p:spPr>
            <a:xfrm>
              <a:off x="6604744" y="593401"/>
              <a:ext cx="71480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F39C469-3D0F-FA4A-3687-A4A5AF9BB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00" y="2133164"/>
            <a:ext cx="1031669" cy="10316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DD535F-1E08-DA3C-FE9A-E596E748FDD3}"/>
              </a:ext>
            </a:extLst>
          </p:cNvPr>
          <p:cNvGrpSpPr/>
          <p:nvPr/>
        </p:nvGrpSpPr>
        <p:grpSpPr>
          <a:xfrm>
            <a:off x="900528" y="3237723"/>
            <a:ext cx="3340781" cy="2934733"/>
            <a:chOff x="1720461" y="4039253"/>
            <a:chExt cx="4179071" cy="367113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30A5CA42-12D8-9074-F0DF-E4BECD295875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62D3DCC-750C-DE76-DB4C-9881EA5F9CB9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2024DC3-F747-AC09-89A1-351646F0FB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81DC053-1441-B987-8B78-021E6B35BB87}"/>
                </a:ext>
              </a:extLst>
            </p:cNvPr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1A2F6B7B-5407-5ECE-C506-0912B8B8A2F5}"/>
              </a:ext>
            </a:extLst>
          </p:cNvPr>
          <p:cNvSpPr/>
          <p:nvPr/>
        </p:nvSpPr>
        <p:spPr>
          <a:xfrm rot="-2388208">
            <a:off x="10840962" y="1295775"/>
            <a:ext cx="1284999" cy="504267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Xử lý tình huống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550D1C5-C0BF-6BC1-4C8C-0FF6C22DF666}"/>
              </a:ext>
            </a:extLst>
          </p:cNvPr>
          <p:cNvSpPr/>
          <p:nvPr/>
        </p:nvSpPr>
        <p:spPr>
          <a:xfrm>
            <a:off x="597233" y="2217528"/>
            <a:ext cx="7518400" cy="3992557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0C896-A46A-54A1-D095-81C1E2F0430B}"/>
              </a:ext>
            </a:extLst>
          </p:cNvPr>
          <p:cNvSpPr txBox="1"/>
          <p:nvPr/>
        </p:nvSpPr>
        <p:spPr>
          <a:xfrm>
            <a:off x="1137812" y="2545484"/>
            <a:ext cx="616482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 thảo luận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 cách xử lí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(SGK –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73).</a:t>
            </a:r>
            <a:endParaRPr lang="vi-VN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có thể trình bày cách xử lí của nhóm mình qua hình thức đóng vai hoặc thuyết trình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2535B-5BF4-0F14-0F03-003D3F1AAA2B}"/>
              </a:ext>
            </a:extLst>
          </p:cNvPr>
          <p:cNvGrpSpPr/>
          <p:nvPr/>
        </p:nvGrpSpPr>
        <p:grpSpPr>
          <a:xfrm>
            <a:off x="8128000" y="2215681"/>
            <a:ext cx="4064000" cy="3058705"/>
            <a:chOff x="11362586" y="2010202"/>
            <a:chExt cx="6096000" cy="458805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A5F05A-0B0D-DA9E-0B6A-9432935685C2}"/>
                </a:ext>
              </a:extLst>
            </p:cNvPr>
            <p:cNvSpPr/>
            <p:nvPr/>
          </p:nvSpPr>
          <p:spPr>
            <a:xfrm>
              <a:off x="11830929" y="2010202"/>
              <a:ext cx="5060207" cy="45880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C3C273-9207-1D96-FEA5-56D6234F163D}"/>
                </a:ext>
              </a:extLst>
            </p:cNvPr>
            <p:cNvSpPr txBox="1"/>
            <p:nvPr/>
          </p:nvSpPr>
          <p:spPr>
            <a:xfrm>
              <a:off x="11362586" y="3325384"/>
              <a:ext cx="6096000" cy="221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HOẠT ĐỘNG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THEO NHÓM</a:t>
              </a: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48D42549-6BD1-EE28-0182-CC2C2C138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08C5531-9124-C94E-01F8-D65E6C714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43539" y="4566206"/>
            <a:ext cx="4515425" cy="2366575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0538416E-C488-B5AF-8CAA-881A0427EB64}"/>
              </a:ext>
            </a:extLst>
          </p:cNvPr>
          <p:cNvSpPr/>
          <p:nvPr/>
        </p:nvSpPr>
        <p:spPr>
          <a:xfrm rot="1541125">
            <a:off x="491199" y="5675393"/>
            <a:ext cx="746027" cy="1073995"/>
          </a:xfrm>
          <a:custGeom>
            <a:avLst/>
            <a:gdLst/>
            <a:ahLst/>
            <a:cxnLst/>
            <a:rect l="l" t="t" r="r" b="b"/>
            <a:pathLst>
              <a:path w="1363312" h="2279093">
                <a:moveTo>
                  <a:pt x="0" y="0"/>
                </a:moveTo>
                <a:lnTo>
                  <a:pt x="1363312" y="0"/>
                </a:lnTo>
                <a:lnTo>
                  <a:pt x="1363312" y="2279093"/>
                </a:lnTo>
                <a:lnTo>
                  <a:pt x="0" y="2279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F10197A-C5EB-57B0-0CE5-4E6B1379D73B}"/>
              </a:ext>
            </a:extLst>
          </p:cNvPr>
          <p:cNvSpPr/>
          <p:nvPr/>
        </p:nvSpPr>
        <p:spPr>
          <a:xfrm rot="19811375">
            <a:off x="-40080" y="1952912"/>
            <a:ext cx="1274627" cy="773654"/>
          </a:xfrm>
          <a:custGeom>
            <a:avLst/>
            <a:gdLst/>
            <a:ahLst/>
            <a:cxnLst/>
            <a:rect l="l" t="t" r="r" b="b"/>
            <a:pathLst>
              <a:path w="2247563" h="1552861">
                <a:moveTo>
                  <a:pt x="0" y="0"/>
                </a:moveTo>
                <a:lnTo>
                  <a:pt x="2247562" y="0"/>
                </a:lnTo>
                <a:lnTo>
                  <a:pt x="2247562" y="1552862"/>
                </a:lnTo>
                <a:lnTo>
                  <a:pt x="0" y="15528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416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800919" y="2867610"/>
            <a:ext cx="6070550" cy="223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Cuối tuần này, cả nhà sẽ đi thăm dì Tư bị ốm. Mai băn khoăn vì hôm đó đã có lịch hẹn học nhóm với các 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Mai,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</p:grpSp>
        <p:pic>
          <p:nvPicPr>
            <p:cNvPr id="18" name="Picture 17" descr="A cartoon of a child with question marks&#10;&#10;Description automatically generated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8" t="8527" r="23134" b="6370"/>
            <a:stretch/>
          </p:blipFill>
          <p:spPr>
            <a:xfrm>
              <a:off x="12954000" y="4634396"/>
              <a:ext cx="2649827" cy="444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0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763524" y="2698017"/>
            <a:ext cx="6145339" cy="279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tuần nữa là đến sinh nhật bà ngoại. Minh dự định cùng cả nhà tổ chức sinh nhật cho bà thật ý nghĩa. Minh chưa biết cần chuẩn bị những gì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Minh,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6" b="5376"/>
            <a:stretch/>
          </p:blipFill>
          <p:spPr>
            <a:xfrm>
              <a:off x="12494679" y="4856911"/>
              <a:ext cx="4025642" cy="390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1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EB2D43D-D93C-9D7D-EEC5-6FAE0F3809EF}"/>
              </a:ext>
            </a:extLst>
          </p:cNvPr>
          <p:cNvSpPr/>
          <p:nvPr/>
        </p:nvSpPr>
        <p:spPr>
          <a:xfrm>
            <a:off x="1585462" y="1672717"/>
            <a:ext cx="9021076" cy="530139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EFDD34A7-5EE0-A1AC-33AC-F222FCF0640C}"/>
              </a:ext>
            </a:extLst>
          </p:cNvPr>
          <p:cNvSpPr/>
          <p:nvPr/>
        </p:nvSpPr>
        <p:spPr>
          <a:xfrm>
            <a:off x="0" y="4323416"/>
            <a:ext cx="2812376" cy="2534584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117839D-6CF7-D1C1-646B-CDABA4F7D223}"/>
              </a:ext>
            </a:extLst>
          </p:cNvPr>
          <p:cNvSpPr txBox="1"/>
          <p:nvPr/>
        </p:nvSpPr>
        <p:spPr>
          <a:xfrm>
            <a:off x="2924822" y="2889199"/>
            <a:ext cx="6342356" cy="270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lượt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thể hiện cách xử lí qua hình thức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đóng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 vai hoặc thuyết trình trước lớp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dõi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4493A53-690F-A3F2-D018-3299BE2F4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863">
            <a:off x="8932843" y="1720777"/>
            <a:ext cx="2286327" cy="23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7A372-4843-0FB9-A38D-65F9368F712C}"/>
              </a:ext>
            </a:extLst>
          </p:cNvPr>
          <p:cNvSpPr txBox="1"/>
          <p:nvPr/>
        </p:nvSpPr>
        <p:spPr>
          <a:xfrm>
            <a:off x="3404840" y="1587344"/>
            <a:ext cx="538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GỢI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XỬ LÍ TÌNH HUỐNG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406F4-946F-6006-6F4D-D0D10E35BF7A}"/>
              </a:ext>
            </a:extLst>
          </p:cNvPr>
          <p:cNvSpPr/>
          <p:nvPr/>
        </p:nvSpPr>
        <p:spPr>
          <a:xfrm>
            <a:off x="575665" y="2293845"/>
            <a:ext cx="11040671" cy="1989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 huống </a:t>
            </a:r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Nếu 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 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 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Mai, em sẽ bảo lại các bạn có thể dời buổi học nhóm sang hôm khác để bản thân có thời gian đi thăm dì Tư cùng với gia đình.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F429F2-826C-CB46-0C87-D2DB22B4ECBE}"/>
              </a:ext>
            </a:extLst>
          </p:cNvPr>
          <p:cNvSpPr/>
          <p:nvPr/>
        </p:nvSpPr>
        <p:spPr>
          <a:xfrm>
            <a:off x="575664" y="4649873"/>
            <a:ext cx="11040671" cy="1989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 huống 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Nếu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Minh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em sẽ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suy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hay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đình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buổi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trở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06FDD16-08AC-2C0D-45A1-2F63E5F86F35}"/>
              </a:ext>
            </a:extLst>
          </p:cNvPr>
          <p:cNvSpPr/>
          <p:nvPr/>
        </p:nvSpPr>
        <p:spPr>
          <a:xfrm>
            <a:off x="11078818" y="6048513"/>
            <a:ext cx="693530" cy="711200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5D22368-F517-869B-6B80-CACF73801D79}"/>
              </a:ext>
            </a:extLst>
          </p:cNvPr>
          <p:cNvSpPr/>
          <p:nvPr/>
        </p:nvSpPr>
        <p:spPr>
          <a:xfrm flipH="1" flipV="1">
            <a:off x="7807123" y="7303241"/>
            <a:ext cx="547234" cy="986007"/>
          </a:xfrm>
          <a:custGeom>
            <a:avLst/>
            <a:gdLst/>
            <a:ahLst/>
            <a:cxnLst/>
            <a:rect l="l" t="t" r="r" b="b"/>
            <a:pathLst>
              <a:path w="820851" h="1479010">
                <a:moveTo>
                  <a:pt x="820850" y="1479010"/>
                </a:moveTo>
                <a:lnTo>
                  <a:pt x="0" y="1479010"/>
                </a:lnTo>
                <a:lnTo>
                  <a:pt x="0" y="0"/>
                </a:lnTo>
                <a:lnTo>
                  <a:pt x="820850" y="0"/>
                </a:lnTo>
                <a:lnTo>
                  <a:pt x="820850" y="147901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5C1D6B-93CE-8B42-7359-7E5521F35BD3}"/>
              </a:ext>
            </a:extLst>
          </p:cNvPr>
          <p:cNvGrpSpPr/>
          <p:nvPr/>
        </p:nvGrpSpPr>
        <p:grpSpPr>
          <a:xfrm>
            <a:off x="548884" y="2404657"/>
            <a:ext cx="11094229" cy="2038670"/>
            <a:chOff x="721864" y="1471819"/>
            <a:chExt cx="16641343" cy="3058005"/>
          </a:xfrm>
        </p:grpSpPr>
        <p:sp>
          <p:nvSpPr>
            <p:cNvPr id="10" name="Speech Bubble: Rectangle with Corners Rounded 7">
              <a:extLst>
                <a:ext uri="{FF2B5EF4-FFF2-40B4-BE49-F238E27FC236}">
                  <a16:creationId xmlns:a16="http://schemas.microsoft.com/office/drawing/2014/main" id="{95CC12EC-1B7D-C45D-1623-8233D15DD33A}"/>
                </a:ext>
              </a:extLst>
            </p:cNvPr>
            <p:cNvSpPr/>
            <p:nvPr/>
          </p:nvSpPr>
          <p:spPr>
            <a:xfrm>
              <a:off x="1216436" y="1663399"/>
              <a:ext cx="16146771" cy="2866425"/>
            </a:xfrm>
            <a:prstGeom prst="wedgeRoundRectCallout">
              <a:avLst>
                <a:gd name="adj1" fmla="val -26405"/>
                <a:gd name="adj2" fmla="val 4690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 em thảo luận với bạn trong nhóm và nêu </a:t>
              </a:r>
              <a:r>
                <a:rPr lang="vi-VN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ý tưởng của nhóm mình</a:t>
              </a: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 những việc làm tạo sự gắn kết yêu thương giữa các thành viên trong gia đình theo yêu cầu: </a:t>
              </a: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78238A2-7BD2-9B91-3FE5-67C48D8F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555803">
              <a:off x="721864" y="1471819"/>
              <a:ext cx="1369835" cy="7745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89A56-9EFD-7AEF-2F86-28BDE9A8A72C}"/>
              </a:ext>
            </a:extLst>
          </p:cNvPr>
          <p:cNvGrpSpPr/>
          <p:nvPr/>
        </p:nvGrpSpPr>
        <p:grpSpPr>
          <a:xfrm>
            <a:off x="4083697" y="4452826"/>
            <a:ext cx="4190095" cy="632454"/>
            <a:chOff x="3029863" y="1823688"/>
            <a:chExt cx="12362538" cy="126241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A836E6-8605-E255-CA92-AB8CCF2A01D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1" y="1823688"/>
              <a:ext cx="0" cy="5766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373342-4136-729D-73B6-837689856037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716B6D-BC2D-3077-77C9-AB7466CAA425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AC910A-FF3B-AA90-95C7-701FFFBBAC2B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85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9EC4BCA-E736-7593-F0FC-820A50D093B9}"/>
              </a:ext>
            </a:extLst>
          </p:cNvPr>
          <p:cNvSpPr/>
          <p:nvPr/>
        </p:nvSpPr>
        <p:spPr>
          <a:xfrm>
            <a:off x="899340" y="5085277"/>
            <a:ext cx="4719313" cy="138124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 những việc làm cá nhân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DC60B-D264-E642-CF3C-D5ADC3843E7C}"/>
              </a:ext>
            </a:extLst>
          </p:cNvPr>
          <p:cNvSpPr/>
          <p:nvPr/>
        </p:nvSpPr>
        <p:spPr>
          <a:xfrm>
            <a:off x="6573349" y="5083870"/>
            <a:ext cx="4719313" cy="138124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 hoạt động chung mà cả gia đình có thể tham gia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70D5E6D-C58A-3BF0-D6AB-385C5FA60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96538" y="6010509"/>
            <a:ext cx="3336519" cy="9092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5EFD3-4639-B193-3F6F-BB4F9625BE60}"/>
              </a:ext>
            </a:extLst>
          </p:cNvPr>
          <p:cNvGrpSpPr/>
          <p:nvPr/>
        </p:nvGrpSpPr>
        <p:grpSpPr>
          <a:xfrm>
            <a:off x="3796538" y="1550504"/>
            <a:ext cx="4417264" cy="686668"/>
            <a:chOff x="5308284" y="-8"/>
            <a:chExt cx="6465425" cy="987453"/>
          </a:xfrm>
        </p:grpSpPr>
        <p:sp>
          <p:nvSpPr>
            <p:cNvPr id="21" name="Round Same Side Corner Rectangle 11">
              <a:extLst>
                <a:ext uri="{FF2B5EF4-FFF2-40B4-BE49-F238E27FC236}">
                  <a16:creationId xmlns:a16="http://schemas.microsoft.com/office/drawing/2014/main" id="{9BF8133E-9EA4-012E-186C-9C0787D638C2}"/>
                </a:ext>
              </a:extLst>
            </p:cNvPr>
            <p:cNvSpPr/>
            <p:nvPr/>
          </p:nvSpPr>
          <p:spPr>
            <a:xfrm flipV="1">
              <a:off x="5308284" y="-8"/>
              <a:ext cx="6465425" cy="98745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83663E-8577-A57A-674E-5073C20B9975}"/>
                </a:ext>
              </a:extLst>
            </p:cNvPr>
            <p:cNvSpPr txBox="1"/>
            <p:nvPr/>
          </p:nvSpPr>
          <p:spPr>
            <a:xfrm>
              <a:off x="5728590" y="153150"/>
              <a:ext cx="5890701" cy="75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1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E5E1D-24DE-28CD-21FA-801AEC8FA4EB}"/>
              </a:ext>
            </a:extLst>
          </p:cNvPr>
          <p:cNvGrpSpPr/>
          <p:nvPr/>
        </p:nvGrpSpPr>
        <p:grpSpPr>
          <a:xfrm>
            <a:off x="319314" y="1625831"/>
            <a:ext cx="10501913" cy="1503319"/>
            <a:chOff x="457200" y="723900"/>
            <a:chExt cx="15752870" cy="2254978"/>
          </a:xfrm>
        </p:grpSpPr>
        <p:sp>
          <p:nvSpPr>
            <p:cNvPr id="6" name="Line Callout 1 (Border and Accent Bar) 3">
              <a:extLst>
                <a:ext uri="{FF2B5EF4-FFF2-40B4-BE49-F238E27FC236}">
                  <a16:creationId xmlns:a16="http://schemas.microsoft.com/office/drawing/2014/main" id="{64895E83-64CD-D785-D75E-29BED10A23A5}"/>
                </a:ext>
              </a:extLst>
            </p:cNvPr>
            <p:cNvSpPr/>
            <p:nvPr/>
          </p:nvSpPr>
          <p:spPr>
            <a:xfrm>
              <a:off x="457200" y="723900"/>
              <a:ext cx="15218229" cy="188477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ý: </a:t>
              </a:r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</a:t>
              </a:r>
              <a:r>
                <a:rPr lang="vi-VN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 làm</a:t>
              </a:r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cá nhân</a:t>
              </a:r>
              <a:r>
                <a:rPr lang="vi-VN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7531D37-A1ED-38C0-68CB-D3C66F5E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1971821"/>
              <a:ext cx="1069283" cy="1007057"/>
            </a:xfrm>
            <a:prstGeom prst="rect">
              <a:avLst/>
            </a:prstGeom>
          </p:spPr>
        </p:pic>
      </p:grp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9EBFDDF-EA01-F818-5154-4888E4A89FAC}"/>
              </a:ext>
            </a:extLst>
          </p:cNvPr>
          <p:cNvSpPr/>
          <p:nvPr/>
        </p:nvSpPr>
        <p:spPr>
          <a:xfrm>
            <a:off x="591113" y="3173815"/>
            <a:ext cx="3426482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Luôn nói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Con</a:t>
            </a:r>
            <a:r>
              <a: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yêu mẹ (bố, ông bà,...)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CA48C5C7-C063-0033-8A5E-9A120185EEE3}"/>
              </a:ext>
            </a:extLst>
          </p:cNvPr>
          <p:cNvSpPr/>
          <p:nvPr/>
        </p:nvSpPr>
        <p:spPr>
          <a:xfrm>
            <a:off x="4286110" y="3173815"/>
            <a:ext cx="3810000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Thường xuyên hỏi thăm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ông bà, bố mẹ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0D32A366-63DB-5B25-CF93-4A20BC411998}"/>
              </a:ext>
            </a:extLst>
          </p:cNvPr>
          <p:cNvSpPr/>
          <p:nvPr/>
        </p:nvSpPr>
        <p:spPr>
          <a:xfrm>
            <a:off x="8364625" y="3173815"/>
            <a:ext cx="3448253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Pha trà, mời ông bà uống nước</a:t>
            </a:r>
          </a:p>
        </p:txBody>
      </p:sp>
      <p:pic>
        <p:nvPicPr>
          <p:cNvPr id="25" name="Picture 2" descr="Cách xưng hô thứ bậc trong gia đình người Việt nên biết để ứng xử cho đúng">
            <a:extLst>
              <a:ext uri="{FF2B5EF4-FFF2-40B4-BE49-F238E27FC236}">
                <a16:creationId xmlns:a16="http://schemas.microsoft.com/office/drawing/2014/main" id="{118C7CF1-5432-A864-820E-D45C4AB7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0" y="4673777"/>
            <a:ext cx="3214490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4" descr="Tại sao cứ gặp người lớn con trẻ phải chào? | Tin tức Online">
            <a:extLst>
              <a:ext uri="{FF2B5EF4-FFF2-40B4-BE49-F238E27FC236}">
                <a16:creationId xmlns:a16="http://schemas.microsoft.com/office/drawing/2014/main" id="{7FC4CF69-B5F8-F752-9F9D-57244A89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17" y="4673777"/>
            <a:ext cx="2959231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BÀI TUYÊN TRUYỀN CỦA NHÀ TRƯỜNG TRONG NHỮNG NGÀY NGHỈ PHÒNG TRÁNH DỊCH BỆNH  COVID - 19">
            <a:extLst>
              <a:ext uri="{FF2B5EF4-FFF2-40B4-BE49-F238E27FC236}">
                <a16:creationId xmlns:a16="http://schemas.microsoft.com/office/drawing/2014/main" id="{0AAD3F76-00F0-77DB-0140-3E8D61B19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8733"/>
          <a:stretch/>
        </p:blipFill>
        <p:spPr bwMode="auto">
          <a:xfrm>
            <a:off x="8556126" y="4673777"/>
            <a:ext cx="3064735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Freeform 14">
            <a:extLst>
              <a:ext uri="{FF2B5EF4-FFF2-40B4-BE49-F238E27FC236}">
                <a16:creationId xmlns:a16="http://schemas.microsoft.com/office/drawing/2014/main" id="{B37AE8DE-8A8D-C15C-91B3-D313A9F40E4A}"/>
              </a:ext>
            </a:extLst>
          </p:cNvPr>
          <p:cNvSpPr/>
          <p:nvPr/>
        </p:nvSpPr>
        <p:spPr>
          <a:xfrm>
            <a:off x="-130684" y="6411142"/>
            <a:ext cx="721797" cy="528661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E5E1D-24DE-28CD-21FA-801AEC8FA4EB}"/>
              </a:ext>
            </a:extLst>
          </p:cNvPr>
          <p:cNvGrpSpPr/>
          <p:nvPr/>
        </p:nvGrpSpPr>
        <p:grpSpPr>
          <a:xfrm>
            <a:off x="319314" y="1625831"/>
            <a:ext cx="10501913" cy="1503319"/>
            <a:chOff x="457200" y="723900"/>
            <a:chExt cx="15752870" cy="2254978"/>
          </a:xfrm>
        </p:grpSpPr>
        <p:sp>
          <p:nvSpPr>
            <p:cNvPr id="6" name="Line Callout 1 (Border and Accent Bar) 3">
              <a:extLst>
                <a:ext uri="{FF2B5EF4-FFF2-40B4-BE49-F238E27FC236}">
                  <a16:creationId xmlns:a16="http://schemas.microsoft.com/office/drawing/2014/main" id="{64895E83-64CD-D785-D75E-29BED10A23A5}"/>
                </a:ext>
              </a:extLst>
            </p:cNvPr>
            <p:cNvSpPr/>
            <p:nvPr/>
          </p:nvSpPr>
          <p:spPr>
            <a:xfrm>
              <a:off x="457200" y="723900"/>
              <a:ext cx="15218229" cy="188477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ý: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 làm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cá nhân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7531D37-A1ED-38C0-68CB-D3C66F5E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1971821"/>
              <a:ext cx="1069283" cy="1007057"/>
            </a:xfrm>
            <a:prstGeom prst="rect">
              <a:avLst/>
            </a:prstGeom>
          </p:spPr>
        </p:pic>
      </p:grpSp>
      <p:sp>
        <p:nvSpPr>
          <p:cNvPr id="28" name="Freeform 14">
            <a:extLst>
              <a:ext uri="{FF2B5EF4-FFF2-40B4-BE49-F238E27FC236}">
                <a16:creationId xmlns:a16="http://schemas.microsoft.com/office/drawing/2014/main" id="{B37AE8DE-8A8D-C15C-91B3-D313A9F40E4A}"/>
              </a:ext>
            </a:extLst>
          </p:cNvPr>
          <p:cNvSpPr/>
          <p:nvPr/>
        </p:nvSpPr>
        <p:spPr>
          <a:xfrm>
            <a:off x="-130684" y="6411142"/>
            <a:ext cx="721797" cy="528661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" name="Rectangle: Rounded Corners 15">
            <a:extLst>
              <a:ext uri="{FF2B5EF4-FFF2-40B4-BE49-F238E27FC236}">
                <a16:creationId xmlns:a16="http://schemas.microsoft.com/office/drawing/2014/main" id="{945F624F-44A1-F3F6-45D1-6FCE0D72115D}"/>
              </a:ext>
            </a:extLst>
          </p:cNvPr>
          <p:cNvSpPr/>
          <p:nvPr/>
        </p:nvSpPr>
        <p:spPr>
          <a:xfrm>
            <a:off x="591113" y="3129150"/>
            <a:ext cx="3073400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 du lịch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B75642C3-4870-668F-2FE5-647DCD07570D}"/>
              </a:ext>
            </a:extLst>
          </p:cNvPr>
          <p:cNvSpPr/>
          <p:nvPr/>
        </p:nvSpPr>
        <p:spPr>
          <a:xfrm>
            <a:off x="4067738" y="3129150"/>
            <a:ext cx="3790950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Ăn cơm cùng nhau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93917357-E360-3A7F-5CCE-5B04DAD9B91B}"/>
              </a:ext>
            </a:extLst>
          </p:cNvPr>
          <p:cNvSpPr/>
          <p:nvPr/>
        </p:nvSpPr>
        <p:spPr>
          <a:xfrm>
            <a:off x="8261913" y="3129150"/>
            <a:ext cx="3403601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Cuối tuần về thăm ông bà, người thân</a:t>
            </a:r>
            <a:endParaRPr lang="vi-VN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2" descr="Du lịch cùng gia đình | VIETRAVEL">
            <a:extLst>
              <a:ext uri="{FF2B5EF4-FFF2-40B4-BE49-F238E27FC236}">
                <a16:creationId xmlns:a16="http://schemas.microsoft.com/office/drawing/2014/main" id="{2A7391A9-D6F0-7F5E-F733-61ADCD7D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5" y="4592712"/>
            <a:ext cx="2906486" cy="217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ữa cơm tối của gia đình có thực sự quan trọng không? (phần 2) - Bệnh Viện  Nhi Đồng Thành Phố">
            <a:extLst>
              <a:ext uri="{FF2B5EF4-FFF2-40B4-BE49-F238E27FC236}">
                <a16:creationId xmlns:a16="http://schemas.microsoft.com/office/drawing/2014/main" id="{0159A1A4-0E2B-55E8-CF8C-B8996603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94" y="4592712"/>
            <a:ext cx="3401608" cy="217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ia Đình Có Quà Thăm Ông Bà Hình minh họa Sẵn có - Tải xuống Hình ảnh Ngay  bây giờ - Biệt thự nghỉ dưỡng - Nơi cư trú, Bà, Bậc cửa trước - iStock">
            <a:extLst>
              <a:ext uri="{FF2B5EF4-FFF2-40B4-BE49-F238E27FC236}">
                <a16:creationId xmlns:a16="http://schemas.microsoft.com/office/drawing/2014/main" id="{F8946C6D-81A4-D5AF-00AB-F1C6A114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50" y="4556427"/>
            <a:ext cx="3066375" cy="223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EDFA3FD1-AB7F-5329-6DB6-746BC2044C9D}"/>
              </a:ext>
            </a:extLst>
          </p:cNvPr>
          <p:cNvSpPr/>
          <p:nvPr/>
        </p:nvSpPr>
        <p:spPr>
          <a:xfrm>
            <a:off x="1374545" y="1868556"/>
            <a:ext cx="9659883" cy="3948043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8669B0A-6985-1638-014B-C9BBF9CCCE82}"/>
              </a:ext>
            </a:extLst>
          </p:cNvPr>
          <p:cNvSpPr/>
          <p:nvPr/>
        </p:nvSpPr>
        <p:spPr>
          <a:xfrm>
            <a:off x="1397612" y="2361992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CDF2094-17BD-5C48-86C9-1A45631E8F60}"/>
              </a:ext>
            </a:extLst>
          </p:cNvPr>
          <p:cNvSpPr/>
          <p:nvPr/>
        </p:nvSpPr>
        <p:spPr>
          <a:xfrm>
            <a:off x="10055261" y="4742671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F5E1148-3EFD-7F5C-C1E8-FBE50F9B7A27}"/>
              </a:ext>
            </a:extLst>
          </p:cNvPr>
          <p:cNvSpPr/>
          <p:nvPr/>
        </p:nvSpPr>
        <p:spPr>
          <a:xfrm>
            <a:off x="9607967" y="1648762"/>
            <a:ext cx="1426461" cy="1426461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4D128AA-D2C8-7EE0-312C-3777C7A5806B}"/>
              </a:ext>
            </a:extLst>
          </p:cNvPr>
          <p:cNvSpPr txBox="1"/>
          <p:nvPr/>
        </p:nvSpPr>
        <p:spPr>
          <a:xfrm>
            <a:off x="2380901" y="2894255"/>
            <a:ext cx="7430197" cy="184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Kết thúc hoạt động,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chia sẻ về ý nghĩa của sự gắn kết yêu thương giữa các thành viên trong gia đình.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7E6BFDED-E155-FD3D-6681-9D7CEDEE79C5}"/>
              </a:ext>
            </a:extLst>
          </p:cNvPr>
          <p:cNvSpPr/>
          <p:nvPr/>
        </p:nvSpPr>
        <p:spPr>
          <a:xfrm>
            <a:off x="267267" y="3962400"/>
            <a:ext cx="2260691" cy="2910114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439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4F1A29-B181-0E1C-30DF-5C03D4979D8C}"/>
              </a:ext>
            </a:extLst>
          </p:cNvPr>
          <p:cNvSpPr/>
          <p:nvPr/>
        </p:nvSpPr>
        <p:spPr>
          <a:xfrm>
            <a:off x="1343018" y="1698299"/>
            <a:ext cx="9721088" cy="1128386"/>
          </a:xfrm>
          <a:prstGeom prst="rect">
            <a:avLst/>
          </a:prstGeom>
          <a:solidFill>
            <a:srgbClr val="FFF9F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0B2F60-F9AF-DBF6-9AFC-28AE5C9F83AB}"/>
              </a:ext>
            </a:extLst>
          </p:cNvPr>
          <p:cNvSpPr/>
          <p:nvPr/>
        </p:nvSpPr>
        <p:spPr>
          <a:xfrm>
            <a:off x="4079965" y="906068"/>
            <a:ext cx="4032069" cy="67018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8956C-BF82-B69A-5525-693813FD4A0E}"/>
              </a:ext>
            </a:extLst>
          </p:cNvPr>
          <p:cNvSpPr txBox="1"/>
          <p:nvPr/>
        </p:nvSpPr>
        <p:spPr>
          <a:xfrm>
            <a:off x="4180539" y="1028116"/>
            <a:ext cx="38309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119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529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E8B13987-2DCD-D61E-5822-889FC2DDD7CB}"/>
              </a:ext>
            </a:extLst>
          </p:cNvPr>
          <p:cNvSpPr/>
          <p:nvPr/>
        </p:nvSpPr>
        <p:spPr>
          <a:xfrm>
            <a:off x="842209" y="2111178"/>
            <a:ext cx="8600367" cy="4488406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1A4B2C-CA9E-A543-CC25-6DDEF898549B}"/>
              </a:ext>
            </a:extLst>
          </p:cNvPr>
          <p:cNvGrpSpPr/>
          <p:nvPr/>
        </p:nvGrpSpPr>
        <p:grpSpPr>
          <a:xfrm>
            <a:off x="1894843" y="1608634"/>
            <a:ext cx="6495097" cy="961986"/>
            <a:chOff x="3619170" y="659644"/>
            <a:chExt cx="9742645" cy="1442979"/>
          </a:xfrm>
        </p:grpSpPr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80D1F707-F1A6-2DBD-428C-80C93DA1B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54633" y="659644"/>
              <a:ext cx="8663264" cy="144297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271C93-2889-0357-1356-50BD164188E9}"/>
                </a:ext>
              </a:extLst>
            </p:cNvPr>
            <p:cNvSpPr txBox="1"/>
            <p:nvPr/>
          </p:nvSpPr>
          <p:spPr>
            <a:xfrm>
              <a:off x="3619170" y="909027"/>
              <a:ext cx="97426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  <a:endParaRPr lang="en-US" sz="36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8118093-0F1B-10D6-61C2-7E1EA0D07B4B}"/>
              </a:ext>
            </a:extLst>
          </p:cNvPr>
          <p:cNvSpPr txBox="1"/>
          <p:nvPr/>
        </p:nvSpPr>
        <p:spPr>
          <a:xfrm>
            <a:off x="1178401" y="2583097"/>
            <a:ext cx="7922343" cy="366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cuộc sống hằng ngày, các em hãy tích cực tạo sự gắn kết yêu thương giữa các thành viên trong gia đình bằng các cách khác nhau.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 mỗi tình huống, hãy lựa chọn những cách xử lí sao cho phù hợp nhất với gia đình mình.</a:t>
            </a: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4245FA20-C01C-4FF0-E6A6-5780FE592E99}"/>
              </a:ext>
            </a:extLst>
          </p:cNvPr>
          <p:cNvSpPr/>
          <p:nvPr/>
        </p:nvSpPr>
        <p:spPr>
          <a:xfrm flipH="1">
            <a:off x="575363" y="1755577"/>
            <a:ext cx="558800" cy="711200"/>
          </a:xfrm>
          <a:custGeom>
            <a:avLst/>
            <a:gdLst/>
            <a:ahLst/>
            <a:cxnLst/>
            <a:rect l="l" t="t" r="r" b="b"/>
            <a:pathLst>
              <a:path w="1059796" h="1424936">
                <a:moveTo>
                  <a:pt x="1059797" y="0"/>
                </a:moveTo>
                <a:lnTo>
                  <a:pt x="0" y="0"/>
                </a:lnTo>
                <a:lnTo>
                  <a:pt x="0" y="1424936"/>
                </a:lnTo>
                <a:lnTo>
                  <a:pt x="1059797" y="1424936"/>
                </a:lnTo>
                <a:lnTo>
                  <a:pt x="10597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807F3013-0C00-9B38-8A45-123AA5AEF862}"/>
              </a:ext>
            </a:extLst>
          </p:cNvPr>
          <p:cNvSpPr/>
          <p:nvPr/>
        </p:nvSpPr>
        <p:spPr>
          <a:xfrm>
            <a:off x="9330983" y="5019047"/>
            <a:ext cx="2861017" cy="1838953"/>
          </a:xfrm>
          <a:custGeom>
            <a:avLst/>
            <a:gdLst/>
            <a:ahLst/>
            <a:cxnLst/>
            <a:rect l="l" t="t" r="r" b="b"/>
            <a:pathLst>
              <a:path w="5995138" h="3844452">
                <a:moveTo>
                  <a:pt x="0" y="0"/>
                </a:moveTo>
                <a:lnTo>
                  <a:pt x="5995138" y="0"/>
                </a:lnTo>
                <a:lnTo>
                  <a:pt x="5995138" y="3844452"/>
                </a:lnTo>
                <a:lnTo>
                  <a:pt x="0" y="3844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109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05570E38-43AE-5F1E-76A0-23D04948316F}"/>
              </a:ext>
            </a:extLst>
          </p:cNvPr>
          <p:cNvSpPr/>
          <p:nvPr/>
        </p:nvSpPr>
        <p:spPr>
          <a:xfrm>
            <a:off x="526736" y="5955219"/>
            <a:ext cx="967138" cy="836607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016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330C6-D022-E231-1042-3DCDFF1B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18" y="1940212"/>
            <a:ext cx="10601363" cy="43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5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D5791DDE-8FD5-8661-F446-AC1CEF910472}"/>
              </a:ext>
            </a:extLst>
          </p:cNvPr>
          <p:cNvGrpSpPr/>
          <p:nvPr/>
        </p:nvGrpSpPr>
        <p:grpSpPr>
          <a:xfrm>
            <a:off x="693222" y="1172240"/>
            <a:ext cx="6366386" cy="1687611"/>
            <a:chOff x="1030920" y="4676219"/>
            <a:chExt cx="9549579" cy="310021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AD749A8-3153-2548-E6E4-AC9BCA094B7E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100218"/>
              <a:chOff x="1051751" y="1403228"/>
              <a:chExt cx="9549579" cy="2055334"/>
            </a:xfrm>
          </p:grpSpPr>
          <p:grpSp>
            <p:nvGrpSpPr>
              <p:cNvPr id="53" name="Group 3">
                <a:extLst>
                  <a:ext uri="{FF2B5EF4-FFF2-40B4-BE49-F238E27FC236}">
                    <a16:creationId xmlns:a16="http://schemas.microsoft.com/office/drawing/2014/main" id="{68FC5D1F-DA78-257F-57FF-43B42F396D9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1939325"/>
                <a:chOff x="0" y="-47625"/>
                <a:chExt cx="2355171" cy="1531560"/>
              </a:xfrm>
            </p:grpSpPr>
            <p:sp>
              <p:nvSpPr>
                <p:cNvPr id="55" name="Freeform 4">
                  <a:extLst>
                    <a:ext uri="{FF2B5EF4-FFF2-40B4-BE49-F238E27FC236}">
                      <a16:creationId xmlns:a16="http://schemas.microsoft.com/office/drawing/2014/main" id="{AE8AC5D3-81BA-3A40-9752-657F647570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483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56" name="TextBox 5">
                  <a:extLst>
                    <a:ext uri="{FF2B5EF4-FFF2-40B4-BE49-F238E27FC236}">
                      <a16:creationId xmlns:a16="http://schemas.microsoft.com/office/drawing/2014/main" id="{5F78606F-6492-BCB5-8B85-3526828D900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54" name="Picture 9">
                <a:extLst>
                  <a:ext uri="{FF2B5EF4-FFF2-40B4-BE49-F238E27FC236}">
                    <a16:creationId xmlns:a16="http://schemas.microsoft.com/office/drawing/2014/main" id="{4B7670AE-FBF6-F9F3-D50E-160176E42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978243-212A-A6ED-4981-45FD6A505BAF}"/>
                </a:ext>
              </a:extLst>
            </p:cNvPr>
            <p:cNvSpPr txBox="1"/>
            <p:nvPr/>
          </p:nvSpPr>
          <p:spPr>
            <a:xfrm>
              <a:off x="1245348" y="5353020"/>
              <a:ext cx="9120723" cy="2070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Tặng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Trái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tim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yêu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thương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người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thân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EFD21B-A2FC-68A1-2B2B-09CAF38A7DFA}"/>
              </a:ext>
            </a:extLst>
          </p:cNvPr>
          <p:cNvGrpSpPr/>
          <p:nvPr/>
        </p:nvGrpSpPr>
        <p:grpSpPr>
          <a:xfrm>
            <a:off x="7459941" y="1601824"/>
            <a:ext cx="4009463" cy="4157161"/>
            <a:chOff x="11375097" y="2067256"/>
            <a:chExt cx="6014194" cy="6235741"/>
          </a:xfrm>
        </p:grpSpPr>
        <p:grpSp>
          <p:nvGrpSpPr>
            <p:cNvPr id="58" name="Group 6">
              <a:extLst>
                <a:ext uri="{FF2B5EF4-FFF2-40B4-BE49-F238E27FC236}">
                  <a16:creationId xmlns:a16="http://schemas.microsoft.com/office/drawing/2014/main" id="{9D5EB238-205B-7D70-D271-C0DE25FD4BF9}"/>
                </a:ext>
              </a:extLst>
            </p:cNvPr>
            <p:cNvGrpSpPr/>
            <p:nvPr/>
          </p:nvGrpSpPr>
          <p:grpSpPr>
            <a:xfrm>
              <a:off x="11375097" y="2288803"/>
              <a:ext cx="6014194" cy="6014194"/>
              <a:chOff x="0" y="0"/>
              <a:chExt cx="812800" cy="812800"/>
            </a:xfrm>
          </p:grpSpPr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FCFB6477-C33C-F4C8-A4BB-EBCE604A4A53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BACC6">
                  <a:lumMod val="20000"/>
                  <a:lumOff val="80000"/>
                </a:srgbClr>
              </a:solidFill>
            </p:spPr>
            <p:txBody>
              <a:bodyPr/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62" name="TextBox 8">
                <a:extLst>
                  <a:ext uri="{FF2B5EF4-FFF2-40B4-BE49-F238E27FC236}">
                    <a16:creationId xmlns:a16="http://schemas.microsoft.com/office/drawing/2014/main" id="{DB612852-C125-FF09-023C-CC6AA00407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E5F26AA7-2199-B9BD-B9D0-DC9C14FCB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59248" y="2067256"/>
              <a:ext cx="3564645" cy="920326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9D61810-F5D7-4A44-9A2C-55D103ACF83D}"/>
                </a:ext>
              </a:extLst>
            </p:cNvPr>
            <p:cNvSpPr txBox="1"/>
            <p:nvPr/>
          </p:nvSpPr>
          <p:spPr>
            <a:xfrm>
              <a:off x="11642799" y="3702716"/>
              <a:ext cx="5478780" cy="2210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</a:t>
              </a:r>
              <a:b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 NHÀ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5695FE7-BAEB-2894-6EF1-E04E99BBA215}"/>
              </a:ext>
            </a:extLst>
          </p:cNvPr>
          <p:cNvGrpSpPr/>
          <p:nvPr/>
        </p:nvGrpSpPr>
        <p:grpSpPr>
          <a:xfrm>
            <a:off x="705153" y="5205978"/>
            <a:ext cx="6366386" cy="1335933"/>
            <a:chOff x="1030920" y="4676219"/>
            <a:chExt cx="9549579" cy="310653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E4739E3-2EBB-2081-660A-E64B44AE4D5F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106534"/>
              <a:chOff x="1051751" y="1403228"/>
              <a:chExt cx="9549579" cy="2059521"/>
            </a:xfrm>
          </p:grpSpPr>
          <p:grpSp>
            <p:nvGrpSpPr>
              <p:cNvPr id="66" name="Group 3">
                <a:extLst>
                  <a:ext uri="{FF2B5EF4-FFF2-40B4-BE49-F238E27FC236}">
                    <a16:creationId xmlns:a16="http://schemas.microsoft.com/office/drawing/2014/main" id="{531B8C13-3218-7B7C-D1E7-A2D3D06E269F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1943512"/>
                <a:chOff x="0" y="-47625"/>
                <a:chExt cx="2355171" cy="1534867"/>
              </a:xfrm>
            </p:grpSpPr>
            <p:sp>
              <p:nvSpPr>
                <p:cNvPr id="68" name="Freeform 4">
                  <a:extLst>
                    <a:ext uri="{FF2B5EF4-FFF2-40B4-BE49-F238E27FC236}">
                      <a16:creationId xmlns:a16="http://schemas.microsoft.com/office/drawing/2014/main" id="{005F5EC6-0934-2D2F-F598-8D2188DC2A55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2355171" cy="14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69" name="TextBox 5">
                  <a:extLst>
                    <a:ext uri="{FF2B5EF4-FFF2-40B4-BE49-F238E27FC236}">
                      <a16:creationId xmlns:a16="http://schemas.microsoft.com/office/drawing/2014/main" id="{867DA8D7-9FDD-8082-F259-2047AB7F362E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67" name="Picture 9">
                <a:extLst>
                  <a:ext uri="{FF2B5EF4-FFF2-40B4-BE49-F238E27FC236}">
                    <a16:creationId xmlns:a16="http://schemas.microsoft.com/office/drawing/2014/main" id="{3C1B024B-B462-BF09-8428-5461CB7DD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45E5D26-0B03-4DB7-0A3C-097E8A85757F}"/>
                </a:ext>
              </a:extLst>
            </p:cNvPr>
            <p:cNvSpPr txBox="1"/>
            <p:nvPr/>
          </p:nvSpPr>
          <p:spPr>
            <a:xfrm>
              <a:off x="1387643" y="5722160"/>
              <a:ext cx="8800341" cy="133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26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8">
            <a:extLst>
              <a:ext uri="{FF2B5EF4-FFF2-40B4-BE49-F238E27FC236}">
                <a16:creationId xmlns:a16="http://schemas.microsoft.com/office/drawing/2014/main" id="{62AB4671-0691-8BEE-A5F2-77B62EBFC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475" y="5572591"/>
            <a:ext cx="1114677" cy="1221563"/>
          </a:xfrm>
          <a:prstGeom prst="rect">
            <a:avLst/>
          </a:prstGeom>
        </p:spPr>
      </p:pic>
      <p:pic>
        <p:nvPicPr>
          <p:cNvPr id="71" name="Picture 7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37DDE18-CC19-3289-8E8C-E430F42DA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96" y="4333233"/>
            <a:ext cx="2160221" cy="2545303"/>
          </a:xfrm>
          <a:prstGeom prst="rect">
            <a:avLst/>
          </a:prstGeom>
        </p:spPr>
      </p:pic>
      <p:sp>
        <p:nvSpPr>
          <p:cNvPr id="72" name="Freeform 8">
            <a:extLst>
              <a:ext uri="{FF2B5EF4-FFF2-40B4-BE49-F238E27FC236}">
                <a16:creationId xmlns:a16="http://schemas.microsoft.com/office/drawing/2014/main" id="{CE88A7EE-53A0-2451-000F-1B3346D4B3B4}"/>
              </a:ext>
            </a:extLst>
          </p:cNvPr>
          <p:cNvSpPr/>
          <p:nvPr/>
        </p:nvSpPr>
        <p:spPr>
          <a:xfrm rot="707517">
            <a:off x="6376633" y="1022826"/>
            <a:ext cx="1233633" cy="919617"/>
          </a:xfrm>
          <a:custGeom>
            <a:avLst/>
            <a:gdLst/>
            <a:ahLst/>
            <a:cxnLst/>
            <a:rect l="l" t="t" r="r" b="b"/>
            <a:pathLst>
              <a:path w="1850449" h="1379425">
                <a:moveTo>
                  <a:pt x="0" y="0"/>
                </a:moveTo>
                <a:lnTo>
                  <a:pt x="1850448" y="0"/>
                </a:lnTo>
                <a:lnTo>
                  <a:pt x="1850448" y="1379425"/>
                </a:lnTo>
                <a:lnTo>
                  <a:pt x="0" y="1379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332BD1-DC93-7182-B08A-67D3164122DC}"/>
              </a:ext>
            </a:extLst>
          </p:cNvPr>
          <p:cNvGrpSpPr/>
          <p:nvPr/>
        </p:nvGrpSpPr>
        <p:grpSpPr>
          <a:xfrm>
            <a:off x="705153" y="3195278"/>
            <a:ext cx="6366386" cy="1678176"/>
            <a:chOff x="1030920" y="4676219"/>
            <a:chExt cx="9549579" cy="3297787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3675DC8-EE17-939C-4B7D-FE3410D4E361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297787"/>
              <a:chOff x="1051751" y="1403228"/>
              <a:chExt cx="9549579" cy="2186315"/>
            </a:xfrm>
          </p:grpSpPr>
          <p:grpSp>
            <p:nvGrpSpPr>
              <p:cNvPr id="76" name="Group 3">
                <a:extLst>
                  <a:ext uri="{FF2B5EF4-FFF2-40B4-BE49-F238E27FC236}">
                    <a16:creationId xmlns:a16="http://schemas.microsoft.com/office/drawing/2014/main" id="{589A3D62-FD09-C558-1C5C-9E752C03627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070306"/>
                <a:chOff x="0" y="-47625"/>
                <a:chExt cx="2355171" cy="1635001"/>
              </a:xfrm>
            </p:grpSpPr>
            <p:sp>
              <p:nvSpPr>
                <p:cNvPr id="78" name="Freeform 4">
                  <a:extLst>
                    <a:ext uri="{FF2B5EF4-FFF2-40B4-BE49-F238E27FC236}">
                      <a16:creationId xmlns:a16="http://schemas.microsoft.com/office/drawing/2014/main" id="{C453BCA3-2F51-3EFA-99ED-7D0B06699E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587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79" name="TextBox 5">
                  <a:extLst>
                    <a:ext uri="{FF2B5EF4-FFF2-40B4-BE49-F238E27FC236}">
                      <a16:creationId xmlns:a16="http://schemas.microsoft.com/office/drawing/2014/main" id="{42CC7FED-B04D-9133-1AEB-EBFD6163C03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77" name="Picture 9">
                <a:extLst>
                  <a:ext uri="{FF2B5EF4-FFF2-40B4-BE49-F238E27FC236}">
                    <a16:creationId xmlns:a16="http://schemas.microsoft.com/office/drawing/2014/main" id="{758E6BB3-1D67-62E9-D04B-72485F347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A2D18FE-DCD7-01BC-F6AC-F6818A1C930E}"/>
                </a:ext>
              </a:extLst>
            </p:cNvPr>
            <p:cNvSpPr txBox="1"/>
            <p:nvPr/>
          </p:nvSpPr>
          <p:spPr>
            <a:xfrm>
              <a:off x="1245348" y="5342176"/>
              <a:ext cx="9120723" cy="2215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Chuẩn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bị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hộp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các-tông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bìa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 que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tre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,...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hộp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rối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cho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sau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8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3CCA4E37-4A8F-C620-35F4-8A0C7D6D7931}"/>
              </a:ext>
            </a:extLst>
          </p:cNvPr>
          <p:cNvSpPr/>
          <p:nvPr/>
        </p:nvSpPr>
        <p:spPr>
          <a:xfrm>
            <a:off x="6021269" y="2452065"/>
            <a:ext cx="5791200" cy="1065085"/>
          </a:xfrm>
          <a:prstGeom prst="wedgeRoundRectCallout">
            <a:avLst>
              <a:gd name="adj1" fmla="val -58661"/>
              <a:gd name="adj2" fmla="val 4936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Vẽ lên giấy một hình trái tim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17">
            <a:extLst>
              <a:ext uri="{FF2B5EF4-FFF2-40B4-BE49-F238E27FC236}">
                <a16:creationId xmlns:a16="http://schemas.microsoft.com/office/drawing/2014/main" id="{B1778631-54A9-203A-DB7F-1395C80DF5DB}"/>
              </a:ext>
            </a:extLst>
          </p:cNvPr>
          <p:cNvSpPr/>
          <p:nvPr/>
        </p:nvSpPr>
        <p:spPr>
          <a:xfrm>
            <a:off x="6021269" y="3782916"/>
            <a:ext cx="5791200" cy="2493673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Lưu ý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Kích thước hình trái tim cần đủ chỗ để ghi nội dung về sự gắn kết yêu thương giữa các thành viên trong gia đình mà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lựa chọn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980CB763-6722-4FBC-D72F-6B6BE659A7CC}"/>
              </a:ext>
            </a:extLst>
          </p:cNvPr>
          <p:cNvSpPr/>
          <p:nvPr/>
        </p:nvSpPr>
        <p:spPr>
          <a:xfrm>
            <a:off x="5968501" y="2374077"/>
            <a:ext cx="5468640" cy="1824151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Lựa chọn một trong những nội dung gợi ý để viết vào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2">
            <a:extLst>
              <a:ext uri="{FF2B5EF4-FFF2-40B4-BE49-F238E27FC236}">
                <a16:creationId xmlns:a16="http://schemas.microsoft.com/office/drawing/2014/main" id="{3EB6240C-FCE7-CFF3-B762-B36AE21BA4D3}"/>
              </a:ext>
            </a:extLst>
          </p:cNvPr>
          <p:cNvSpPr/>
          <p:nvPr/>
        </p:nvSpPr>
        <p:spPr>
          <a:xfrm>
            <a:off x="5981610" y="4551828"/>
            <a:ext cx="5455531" cy="1824151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Sử dụng bút màu hoặc giấy màu để trang trí thêm cho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EEA88A59-48FC-DB6B-2B2E-E1310C8C751D}"/>
              </a:ext>
            </a:extLst>
          </p:cNvPr>
          <p:cNvSpPr/>
          <p:nvPr/>
        </p:nvSpPr>
        <p:spPr>
          <a:xfrm>
            <a:off x="11324227" y="1825615"/>
            <a:ext cx="829299" cy="843095"/>
          </a:xfrm>
          <a:custGeom>
            <a:avLst/>
            <a:gdLst/>
            <a:ahLst/>
            <a:cxnLst/>
            <a:rect l="l" t="t" r="r" b="b"/>
            <a:pathLst>
              <a:path w="1243949" h="1264643">
                <a:moveTo>
                  <a:pt x="0" y="0"/>
                </a:moveTo>
                <a:lnTo>
                  <a:pt x="1243949" y="0"/>
                </a:lnTo>
                <a:lnTo>
                  <a:pt x="1243949" y="1264643"/>
                </a:lnTo>
                <a:lnTo>
                  <a:pt x="0" y="126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584706-089B-F51E-949D-BC290FB330E8}"/>
              </a:ext>
            </a:extLst>
          </p:cNvPr>
          <p:cNvGrpSpPr/>
          <p:nvPr/>
        </p:nvGrpSpPr>
        <p:grpSpPr>
          <a:xfrm>
            <a:off x="453120" y="2515540"/>
            <a:ext cx="11285757" cy="1247150"/>
            <a:chOff x="-113839" y="2528130"/>
            <a:chExt cx="16928636" cy="18707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C3972-1FA2-02ED-46A1-DF1A115D334A}"/>
                </a:ext>
              </a:extLst>
            </p:cNvPr>
            <p:cNvSpPr txBox="1"/>
            <p:nvPr/>
          </p:nvSpPr>
          <p:spPr>
            <a:xfrm>
              <a:off x="1340927" y="2528130"/>
              <a:ext cx="15473870" cy="1870726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lựa chọn một trong những nội dung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sẵn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 viết vào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9F6B457-3DBF-CC0F-DE2A-64AB37EB4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3839" y="2757885"/>
              <a:ext cx="1255982" cy="14112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B02A65-F3E8-0D1C-0887-605514EA0CEF}"/>
              </a:ext>
            </a:extLst>
          </p:cNvPr>
          <p:cNvGrpSpPr/>
          <p:nvPr/>
        </p:nvGrpSpPr>
        <p:grpSpPr>
          <a:xfrm>
            <a:off x="3568041" y="1590260"/>
            <a:ext cx="5055917" cy="726677"/>
            <a:chOff x="4834930" y="84190"/>
            <a:chExt cx="7359542" cy="922254"/>
          </a:xfrm>
        </p:grpSpPr>
        <p:sp>
          <p:nvSpPr>
            <p:cNvPr id="15" name="Round Same Side Corner Rectangle 11">
              <a:extLst>
                <a:ext uri="{FF2B5EF4-FFF2-40B4-BE49-F238E27FC236}">
                  <a16:creationId xmlns:a16="http://schemas.microsoft.com/office/drawing/2014/main" id="{E8E0525A-2B5B-9C31-7593-D8B79F5FDBF5}"/>
                </a:ext>
              </a:extLst>
            </p:cNvPr>
            <p:cNvSpPr/>
            <p:nvPr/>
          </p:nvSpPr>
          <p:spPr>
            <a:xfrm flipV="1">
              <a:off x="4834930" y="84190"/>
              <a:ext cx="7359542" cy="92225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8D3E4-8CF0-F5C0-82A6-A10945F78919}"/>
                </a:ext>
              </a:extLst>
            </p:cNvPr>
            <p:cNvSpPr txBox="1"/>
            <p:nvPr/>
          </p:nvSpPr>
          <p:spPr>
            <a:xfrm>
              <a:off x="5158873" y="225520"/>
              <a:ext cx="6581192" cy="66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NỘI DUNG GỢI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ABE40E-1A5C-E09A-BF22-C754B0F59425}"/>
              </a:ext>
            </a:extLst>
          </p:cNvPr>
          <p:cNvGrpSpPr/>
          <p:nvPr/>
        </p:nvGrpSpPr>
        <p:grpSpPr>
          <a:xfrm>
            <a:off x="1727199" y="3762690"/>
            <a:ext cx="8737600" cy="430111"/>
            <a:chOff x="3029863" y="1823688"/>
            <a:chExt cx="12362538" cy="12624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BEC550-B6B6-560B-FCB3-371126AA0BDF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6A0C0E-3721-2912-753B-CF72FFB7E29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CDCD83-305F-2289-0FB5-26322BD1B84A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717A82-93CF-1DF4-FE94-F1947849E76E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FBBC500-09BC-CEA0-8439-0A3C35BF4D2A}"/>
              </a:ext>
            </a:extLst>
          </p:cNvPr>
          <p:cNvSpPr/>
          <p:nvPr/>
        </p:nvSpPr>
        <p:spPr>
          <a:xfrm>
            <a:off x="272688" y="4178746"/>
            <a:ext cx="3554829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Bức thư 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ắn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gử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98C968-A86B-92C1-39D2-647FC24C60FC}"/>
              </a:ext>
            </a:extLst>
          </p:cNvPr>
          <p:cNvSpPr/>
          <p:nvPr/>
        </p:nvSpPr>
        <p:spPr>
          <a:xfrm>
            <a:off x="4207693" y="4178745"/>
            <a:ext cx="3681716" cy="23399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câu thơ tự sáng tác hoặc sưu tầm thể hiện lòng biết ơn đối với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C8DDC1-0B42-A66F-5B2C-73529CEB9565}"/>
              </a:ext>
            </a:extLst>
          </p:cNvPr>
          <p:cNvSpPr/>
          <p:nvPr/>
        </p:nvSpPr>
        <p:spPr>
          <a:xfrm>
            <a:off x="8269585" y="4155601"/>
            <a:ext cx="3681716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đã làm để gắn kết các thành viên trong gia 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1C54B36-2594-42BD-9416-58B92987AD41}"/>
              </a:ext>
            </a:extLst>
          </p:cNvPr>
          <p:cNvSpPr/>
          <p:nvPr/>
        </p:nvSpPr>
        <p:spPr>
          <a:xfrm rot="1524832">
            <a:off x="46503" y="6144531"/>
            <a:ext cx="903115" cy="420359"/>
          </a:xfrm>
          <a:custGeom>
            <a:avLst/>
            <a:gdLst/>
            <a:ahLst/>
            <a:cxnLst/>
            <a:rect l="l" t="t" r="r" b="b"/>
            <a:pathLst>
              <a:path w="1354673" h="630539">
                <a:moveTo>
                  <a:pt x="0" y="0"/>
                </a:moveTo>
                <a:lnTo>
                  <a:pt x="1354673" y="0"/>
                </a:lnTo>
                <a:lnTo>
                  <a:pt x="1354673" y="630539"/>
                </a:lnTo>
                <a:lnTo>
                  <a:pt x="0" y="6305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8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D9CAA490-8DC9-C1D4-B953-6922345842A0}"/>
              </a:ext>
            </a:extLst>
          </p:cNvPr>
          <p:cNvSpPr/>
          <p:nvPr/>
        </p:nvSpPr>
        <p:spPr>
          <a:xfrm>
            <a:off x="0" y="6274585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4" name="Arrow: Pentagon 16">
            <a:extLst>
              <a:ext uri="{FF2B5EF4-FFF2-40B4-BE49-F238E27FC236}">
                <a16:creationId xmlns:a16="http://schemas.microsoft.com/office/drawing/2014/main" id="{69EC19F7-3D1A-54C0-4B32-38F44055E27E}"/>
              </a:ext>
            </a:extLst>
          </p:cNvPr>
          <p:cNvSpPr/>
          <p:nvPr/>
        </p:nvSpPr>
        <p:spPr>
          <a:xfrm>
            <a:off x="1" y="1686972"/>
            <a:ext cx="5714999" cy="81358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VÍ DỤ THAM KHẢO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999A7F-8BAD-F55F-6F4E-758ADF783A48}"/>
              </a:ext>
            </a:extLst>
          </p:cNvPr>
          <p:cNvGrpSpPr/>
          <p:nvPr/>
        </p:nvGrpSpPr>
        <p:grpSpPr>
          <a:xfrm>
            <a:off x="6554014" y="1933184"/>
            <a:ext cx="4024903" cy="4628638"/>
            <a:chOff x="9665881" y="1016198"/>
            <a:chExt cx="7174319" cy="8381877"/>
          </a:xfrm>
        </p:grpSpPr>
        <p:pic>
          <p:nvPicPr>
            <p:cNvPr id="6" name="Picture 5" descr="A heart shaped object with writing on it&#10;&#10;Description automatically generated">
              <a:extLst>
                <a:ext uri="{FF2B5EF4-FFF2-40B4-BE49-F238E27FC236}">
                  <a16:creationId xmlns:a16="http://schemas.microsoft.com/office/drawing/2014/main" id="{535361DF-6C98-B880-C3A1-93265CCD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4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8463" r="3431" b="2421"/>
            <a:stretch/>
          </p:blipFill>
          <p:spPr>
            <a:xfrm>
              <a:off x="9665881" y="1016198"/>
              <a:ext cx="7174319" cy="83818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357647-138F-BAC9-E3F5-A8DE314BFD7A}"/>
                </a:ext>
              </a:extLst>
            </p:cNvPr>
            <p:cNvSpPr/>
            <p:nvPr/>
          </p:nvSpPr>
          <p:spPr>
            <a:xfrm>
              <a:off x="9691503" y="8244123"/>
              <a:ext cx="1078319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C9BA9BC3-8E3C-CFA6-090C-B44882A500D0}"/>
              </a:ext>
            </a:extLst>
          </p:cNvPr>
          <p:cNvSpPr/>
          <p:nvPr/>
        </p:nvSpPr>
        <p:spPr>
          <a:xfrm>
            <a:off x="10159725" y="1526393"/>
            <a:ext cx="838383" cy="813581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A92E92F-66F3-DE0B-3452-CA6D3F41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546942"/>
            <a:ext cx="41656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78152-29F4-8620-32BD-2268F16F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0211" y="2143539"/>
            <a:ext cx="9431577" cy="381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E85A0C-49C1-3101-6CEE-D47FAF355CE2}"/>
              </a:ext>
            </a:extLst>
          </p:cNvPr>
          <p:cNvGrpSpPr/>
          <p:nvPr/>
        </p:nvGrpSpPr>
        <p:grpSpPr>
          <a:xfrm>
            <a:off x="3696272" y="1765371"/>
            <a:ext cx="4851019" cy="914352"/>
            <a:chOff x="5302892" y="1516583"/>
            <a:chExt cx="7276528" cy="1371528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86C08EB1-3F4C-1605-B1D4-BBECD30B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516583"/>
              <a:ext cx="6951411" cy="13715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442938-C1FE-3489-3A82-21921A5E5F03}"/>
                </a:ext>
              </a:extLst>
            </p:cNvPr>
            <p:cNvSpPr txBox="1"/>
            <p:nvPr/>
          </p:nvSpPr>
          <p:spPr>
            <a:xfrm>
              <a:off x="5302892" y="1770719"/>
              <a:ext cx="7276528" cy="9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24CEBB-CF5A-A1D3-5F2B-78B8AD94A009}"/>
              </a:ext>
            </a:extLst>
          </p:cNvPr>
          <p:cNvSpPr txBox="1"/>
          <p:nvPr/>
        </p:nvSpPr>
        <p:spPr>
          <a:xfrm>
            <a:off x="2256540" y="3006133"/>
            <a:ext cx="8000942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(4 – 6 HS)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1F9C262-9367-EE55-89CC-FA8221BA640E}"/>
              </a:ext>
            </a:extLst>
          </p:cNvPr>
          <p:cNvSpPr/>
          <p:nvPr/>
        </p:nvSpPr>
        <p:spPr>
          <a:xfrm>
            <a:off x="10036408" y="1720323"/>
            <a:ext cx="1058304" cy="1222692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206F649-FA58-E5CA-A62A-0FE03B5E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859" y="4522932"/>
            <a:ext cx="3100749" cy="2325561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12291E21-EE1F-0378-E13C-5442D4AE8F3B}"/>
              </a:ext>
            </a:extLst>
          </p:cNvPr>
          <p:cNvSpPr/>
          <p:nvPr/>
        </p:nvSpPr>
        <p:spPr>
          <a:xfrm rot="865351">
            <a:off x="10275977" y="5066788"/>
            <a:ext cx="579167" cy="1018038"/>
          </a:xfrm>
          <a:custGeom>
            <a:avLst/>
            <a:gdLst/>
            <a:ahLst/>
            <a:cxnLst/>
            <a:rect l="l" t="t" r="r" b="b"/>
            <a:pathLst>
              <a:path w="1307028" h="2461867">
                <a:moveTo>
                  <a:pt x="0" y="0"/>
                </a:moveTo>
                <a:lnTo>
                  <a:pt x="1307028" y="0"/>
                </a:lnTo>
                <a:lnTo>
                  <a:pt x="1307028" y="2461868"/>
                </a:lnTo>
                <a:lnTo>
                  <a:pt x="0" y="246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3501389C-012C-55A7-30E0-943755B760EC}"/>
              </a:ext>
            </a:extLst>
          </p:cNvPr>
          <p:cNvSpPr/>
          <p:nvPr/>
        </p:nvSpPr>
        <p:spPr>
          <a:xfrm>
            <a:off x="1090442" y="1780330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1508636-4AAC-FEBE-8502-D0E09F865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524538" y="2233112"/>
            <a:ext cx="9666511" cy="4624888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71A6E7D-526B-25C7-9CAA-AB3BC4BE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955891" y="1835371"/>
            <a:ext cx="4024393" cy="2206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1A38F-D27F-B736-5A32-A68C857281D2}"/>
              </a:ext>
            </a:extLst>
          </p:cNvPr>
          <p:cNvSpPr txBox="1"/>
          <p:nvPr/>
        </p:nvSpPr>
        <p:spPr>
          <a:xfrm>
            <a:off x="3827974" y="4046622"/>
            <a:ext cx="797560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chia sẻ ý nghĩa nội dung đã viết trong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trước lớ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p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bày tỏ cảm xúc về nội dung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của 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C88DE3D-9C38-6A99-FCC5-FAE8A912355E}"/>
              </a:ext>
            </a:extLst>
          </p:cNvPr>
          <p:cNvSpPr/>
          <p:nvPr/>
        </p:nvSpPr>
        <p:spPr>
          <a:xfrm>
            <a:off x="907620" y="5372115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183BD92-C72D-D537-D616-78FE91F22345}"/>
              </a:ext>
            </a:extLst>
          </p:cNvPr>
          <p:cNvSpPr/>
          <p:nvPr/>
        </p:nvSpPr>
        <p:spPr>
          <a:xfrm>
            <a:off x="600314" y="2643942"/>
            <a:ext cx="10991371" cy="412229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 sz="70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AEB8-64C8-7D2B-562F-902EAFD4FA1C}"/>
              </a:ext>
            </a:extLst>
          </p:cNvPr>
          <p:cNvSpPr txBox="1"/>
          <p:nvPr/>
        </p:nvSpPr>
        <p:spPr>
          <a:xfrm>
            <a:off x="4241309" y="3036172"/>
            <a:ext cx="698855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cảm gia đình là tình yêu thương, gắn bó, sự quan tâm, chăm sóc giữa các thành viên trong gia đình.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cảm gia đình có thể giúp chúng ta vượt qua mọi khó khăn, thử thách trong cuộc sống.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6802A-48EA-A0F2-39CC-BF9C2B46512A}"/>
              </a:ext>
            </a:extLst>
          </p:cNvPr>
          <p:cNvGrpSpPr/>
          <p:nvPr/>
        </p:nvGrpSpPr>
        <p:grpSpPr>
          <a:xfrm>
            <a:off x="-2519170" y="1525282"/>
            <a:ext cx="7225216" cy="994372"/>
            <a:chOff x="3467284" y="286730"/>
            <a:chExt cx="10837824" cy="1491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103D75-3938-5466-3E7C-3F92414F45AE}"/>
                </a:ext>
              </a:extLst>
            </p:cNvPr>
            <p:cNvGrpSpPr/>
            <p:nvPr/>
          </p:nvGrpSpPr>
          <p:grpSpPr>
            <a:xfrm>
              <a:off x="3467284" y="286730"/>
              <a:ext cx="10837824" cy="1491558"/>
              <a:chOff x="0" y="-38100"/>
              <a:chExt cx="2957716" cy="4445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4B4A4611-5E2C-24C5-E1DD-51DF16ED07C8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358384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6361A-27B0-90A0-FEC9-8C660708CE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73A1A-EFE9-9989-C04B-70455B081CAF}"/>
                </a:ext>
              </a:extLst>
            </p:cNvPr>
            <p:cNvSpPr txBox="1"/>
            <p:nvPr/>
          </p:nvSpPr>
          <p:spPr>
            <a:xfrm>
              <a:off x="6604744" y="593401"/>
              <a:ext cx="71480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F39C469-3D0F-FA4A-3687-A4A5AF9BB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00" y="2133164"/>
            <a:ext cx="1031669" cy="10316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DD535F-1E08-DA3C-FE9A-E596E748FDD3}"/>
              </a:ext>
            </a:extLst>
          </p:cNvPr>
          <p:cNvGrpSpPr/>
          <p:nvPr/>
        </p:nvGrpSpPr>
        <p:grpSpPr>
          <a:xfrm>
            <a:off x="900528" y="3237723"/>
            <a:ext cx="3340781" cy="2934733"/>
            <a:chOff x="1720461" y="4039253"/>
            <a:chExt cx="4179071" cy="367113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30A5CA42-12D8-9074-F0DF-E4BECD295875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62D3DCC-750C-DE76-DB4C-9881EA5F9CB9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2024DC3-F747-AC09-89A1-351646F0FB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81DC053-1441-B987-8B78-021E6B35BB87}"/>
                </a:ext>
              </a:extLst>
            </p:cNvPr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1A2F6B7B-5407-5ECE-C506-0912B8B8A2F5}"/>
              </a:ext>
            </a:extLst>
          </p:cNvPr>
          <p:cNvSpPr/>
          <p:nvPr/>
        </p:nvSpPr>
        <p:spPr>
          <a:xfrm rot="-2388208">
            <a:off x="10840962" y="1295775"/>
            <a:ext cx="1284999" cy="504267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1034</Words>
  <Application>Microsoft Office PowerPoint</Application>
  <PresentationFormat>Widescreen</PresentationFormat>
  <Paragraphs>68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UTM Avo</vt:lpstr>
      <vt:lpstr>Arial</vt:lpstr>
      <vt:lpstr>Times New Roman</vt:lpstr>
      <vt:lpstr>Courier New</vt:lpstr>
      <vt:lpstr>Wingdings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ADMIN</cp:lastModifiedBy>
  <cp:revision>8</cp:revision>
  <dcterms:created xsi:type="dcterms:W3CDTF">2023-12-09T06:44:46Z</dcterms:created>
  <dcterms:modified xsi:type="dcterms:W3CDTF">2025-03-11T09:00:39Z</dcterms:modified>
</cp:coreProperties>
</file>