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98" r:id="rId4"/>
  </p:sldMasterIdLst>
  <p:notesMasterIdLst>
    <p:notesMasterId r:id="rId16"/>
  </p:notesMasterIdLst>
  <p:sldIdLst>
    <p:sldId id="521" r:id="rId5"/>
    <p:sldId id="329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561" r:id="rId14"/>
    <p:sldId id="5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8" y="52"/>
      </p:cViewPr>
      <p:guideLst>
        <p:guide orient="horz" pos="2160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6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9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6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02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01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5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7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6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3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8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734639">
            <a:off x="2554514" y="3144367"/>
            <a:ext cx="7199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AD63DB-EFDB-5D3B-60C0-90D46C0B03D9}"/>
              </a:ext>
            </a:extLst>
          </p:cNvPr>
          <p:cNvSpPr/>
          <p:nvPr/>
        </p:nvSpPr>
        <p:spPr>
          <a:xfrm>
            <a:off x="2397776" y="3541347"/>
            <a:ext cx="73964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KHỞI ĐỘNG</a:t>
            </a:r>
          </a:p>
          <a:p>
            <a:pPr algn="ctr"/>
            <a: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BIỂU DIỄN BÀI HÁT “MÚA LÂN”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8E889A7-8A5A-0F71-5000-8C532BDEC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48288" y="4254406"/>
            <a:ext cx="4442958" cy="28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4">
            <a:extLst>
              <a:ext uri="{FF2B5EF4-FFF2-40B4-BE49-F238E27FC236}">
                <a16:creationId xmlns:a16="http://schemas.microsoft.com/office/drawing/2014/main" id="{2F9262D9-A56C-8E11-790D-448813C2542F}"/>
              </a:ext>
            </a:extLst>
          </p:cNvPr>
          <p:cNvGrpSpPr/>
          <p:nvPr/>
        </p:nvGrpSpPr>
        <p:grpSpPr bwMode="auto">
          <a:xfrm>
            <a:off x="-182245" y="6325872"/>
            <a:ext cx="12683490" cy="532127"/>
            <a:chOff x="0" y="4105"/>
            <a:chExt cx="5511" cy="215"/>
          </a:xfrm>
        </p:grpSpPr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2A40CAF5-FB4E-323A-F91D-9190F04E5917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56" name="Group 38">
              <a:extLst>
                <a:ext uri="{FF2B5EF4-FFF2-40B4-BE49-F238E27FC236}">
                  <a16:creationId xmlns:a16="http://schemas.microsoft.com/office/drawing/2014/main" id="{AA697D23-6BCF-BDC3-A768-B450110CFB50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259" name="Freeform 39">
                <a:extLst>
                  <a:ext uri="{FF2B5EF4-FFF2-40B4-BE49-F238E27FC236}">
                    <a16:creationId xmlns:a16="http://schemas.microsoft.com/office/drawing/2014/main" id="{E00A2BAB-F0B7-BAEC-FE67-BA4C7722825C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0" name="Freeform 40">
                <a:extLst>
                  <a:ext uri="{FF2B5EF4-FFF2-40B4-BE49-F238E27FC236}">
                    <a16:creationId xmlns:a16="http://schemas.microsoft.com/office/drawing/2014/main" id="{58BF2353-9057-0E74-7C66-94B8301F9E4A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1" name="Freeform 41">
                <a:extLst>
                  <a:ext uri="{FF2B5EF4-FFF2-40B4-BE49-F238E27FC236}">
                    <a16:creationId xmlns:a16="http://schemas.microsoft.com/office/drawing/2014/main" id="{8A9621DE-E92F-E6D1-0C44-E1206441E99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2" name="Freeform 42">
                <a:extLst>
                  <a:ext uri="{FF2B5EF4-FFF2-40B4-BE49-F238E27FC236}">
                    <a16:creationId xmlns:a16="http://schemas.microsoft.com/office/drawing/2014/main" id="{3653ECC0-43D0-F7F0-DE70-6087F7ED8B2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3" name="Freeform 43">
                <a:extLst>
                  <a:ext uri="{FF2B5EF4-FFF2-40B4-BE49-F238E27FC236}">
                    <a16:creationId xmlns:a16="http://schemas.microsoft.com/office/drawing/2014/main" id="{4E0A0CCA-06E0-B4C0-EB5F-1538DEBA5D6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4" name="Freeform 44">
                <a:extLst>
                  <a:ext uri="{FF2B5EF4-FFF2-40B4-BE49-F238E27FC236}">
                    <a16:creationId xmlns:a16="http://schemas.microsoft.com/office/drawing/2014/main" id="{7E7F3422-95E2-3AF7-752E-116D97CF5AE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5" name="Freeform 45">
                <a:extLst>
                  <a:ext uri="{FF2B5EF4-FFF2-40B4-BE49-F238E27FC236}">
                    <a16:creationId xmlns:a16="http://schemas.microsoft.com/office/drawing/2014/main" id="{A3D9D3F7-7B8F-AD39-CB44-BF1BC7461A4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6" name="Freeform 46">
                <a:extLst>
                  <a:ext uri="{FF2B5EF4-FFF2-40B4-BE49-F238E27FC236}">
                    <a16:creationId xmlns:a16="http://schemas.microsoft.com/office/drawing/2014/main" id="{9609F05D-E36C-E6E5-6C8C-D046AFD452F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7" name="Freeform 47">
                <a:extLst>
                  <a:ext uri="{FF2B5EF4-FFF2-40B4-BE49-F238E27FC236}">
                    <a16:creationId xmlns:a16="http://schemas.microsoft.com/office/drawing/2014/main" id="{CAAF2C76-D209-017B-8DDE-C2540093EAD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8" name="Freeform 48">
                <a:extLst>
                  <a:ext uri="{FF2B5EF4-FFF2-40B4-BE49-F238E27FC236}">
                    <a16:creationId xmlns:a16="http://schemas.microsoft.com/office/drawing/2014/main" id="{84336461-F559-5330-6CAB-42655F0330F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9" name="Freeform 49">
                <a:extLst>
                  <a:ext uri="{FF2B5EF4-FFF2-40B4-BE49-F238E27FC236}">
                    <a16:creationId xmlns:a16="http://schemas.microsoft.com/office/drawing/2014/main" id="{839D8B6E-8E79-FD7F-CDD9-76B06240D7A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0" name="Freeform 50">
                <a:extLst>
                  <a:ext uri="{FF2B5EF4-FFF2-40B4-BE49-F238E27FC236}">
                    <a16:creationId xmlns:a16="http://schemas.microsoft.com/office/drawing/2014/main" id="{822781B1-7258-0F7B-CBCB-1B22236FAB3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1" name="Freeform 51">
                <a:extLst>
                  <a:ext uri="{FF2B5EF4-FFF2-40B4-BE49-F238E27FC236}">
                    <a16:creationId xmlns:a16="http://schemas.microsoft.com/office/drawing/2014/main" id="{90DB4C8B-7C36-9141-92A7-5703F0781CA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2" name="Freeform 52">
                <a:extLst>
                  <a:ext uri="{FF2B5EF4-FFF2-40B4-BE49-F238E27FC236}">
                    <a16:creationId xmlns:a16="http://schemas.microsoft.com/office/drawing/2014/main" id="{D6E4049B-49A9-8D27-318B-165348D6C0B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3" name="Freeform 53">
                <a:extLst>
                  <a:ext uri="{FF2B5EF4-FFF2-40B4-BE49-F238E27FC236}">
                    <a16:creationId xmlns:a16="http://schemas.microsoft.com/office/drawing/2014/main" id="{6ACBEE8F-D5EE-E669-7224-297ECBCBD88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4" name="Freeform 54">
                <a:extLst>
                  <a:ext uri="{FF2B5EF4-FFF2-40B4-BE49-F238E27FC236}">
                    <a16:creationId xmlns:a16="http://schemas.microsoft.com/office/drawing/2014/main" id="{C10EEB23-9FB6-30B8-5450-93EF9CFEB3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5" name="Freeform 55">
                <a:extLst>
                  <a:ext uri="{FF2B5EF4-FFF2-40B4-BE49-F238E27FC236}">
                    <a16:creationId xmlns:a16="http://schemas.microsoft.com/office/drawing/2014/main" id="{9A67FAB7-C64B-28C0-9DC5-2CF74DE9F43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6" name="Freeform 56">
                <a:extLst>
                  <a:ext uri="{FF2B5EF4-FFF2-40B4-BE49-F238E27FC236}">
                    <a16:creationId xmlns:a16="http://schemas.microsoft.com/office/drawing/2014/main" id="{8A48F761-B5D0-E704-C9CD-E2F7EAE828A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7" name="Freeform 57">
                <a:extLst>
                  <a:ext uri="{FF2B5EF4-FFF2-40B4-BE49-F238E27FC236}">
                    <a16:creationId xmlns:a16="http://schemas.microsoft.com/office/drawing/2014/main" id="{0F1785D4-7F78-B2D4-F242-FBF26B8B27C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8" name="Freeform 58">
                <a:extLst>
                  <a:ext uri="{FF2B5EF4-FFF2-40B4-BE49-F238E27FC236}">
                    <a16:creationId xmlns:a16="http://schemas.microsoft.com/office/drawing/2014/main" id="{AA01CC8F-520B-6AA1-CFA4-A79C04C5D4B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9" name="Freeform 59">
                <a:extLst>
                  <a:ext uri="{FF2B5EF4-FFF2-40B4-BE49-F238E27FC236}">
                    <a16:creationId xmlns:a16="http://schemas.microsoft.com/office/drawing/2014/main" id="{37EB9DAA-2FD3-BE15-6B85-37E3A06F614A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0" name="Freeform 60">
                <a:extLst>
                  <a:ext uri="{FF2B5EF4-FFF2-40B4-BE49-F238E27FC236}">
                    <a16:creationId xmlns:a16="http://schemas.microsoft.com/office/drawing/2014/main" id="{DC7F90F9-8553-F572-EB37-D3971DA7D6B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1" name="Freeform 61">
                <a:extLst>
                  <a:ext uri="{FF2B5EF4-FFF2-40B4-BE49-F238E27FC236}">
                    <a16:creationId xmlns:a16="http://schemas.microsoft.com/office/drawing/2014/main" id="{9A4D1734-1571-7374-4F00-07FFF1C49BE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2" name="Freeform 62">
                <a:extLst>
                  <a:ext uri="{FF2B5EF4-FFF2-40B4-BE49-F238E27FC236}">
                    <a16:creationId xmlns:a16="http://schemas.microsoft.com/office/drawing/2014/main" id="{4A3BF421-CF6B-3296-1FF1-914ED54ED67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3" name="Freeform 63">
                <a:extLst>
                  <a:ext uri="{FF2B5EF4-FFF2-40B4-BE49-F238E27FC236}">
                    <a16:creationId xmlns:a16="http://schemas.microsoft.com/office/drawing/2014/main" id="{0D7F8470-D5A2-814B-8F93-C1C6CE50389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4" name="Freeform 64">
                <a:extLst>
                  <a:ext uri="{FF2B5EF4-FFF2-40B4-BE49-F238E27FC236}">
                    <a16:creationId xmlns:a16="http://schemas.microsoft.com/office/drawing/2014/main" id="{3780809A-7427-90BD-0B3A-0E9DB450C3C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5" name="Freeform 65">
                <a:extLst>
                  <a:ext uri="{FF2B5EF4-FFF2-40B4-BE49-F238E27FC236}">
                    <a16:creationId xmlns:a16="http://schemas.microsoft.com/office/drawing/2014/main" id="{5E1F73F6-4127-32CA-7C21-3BE1C184BCA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6" name="Freeform 66">
                <a:extLst>
                  <a:ext uri="{FF2B5EF4-FFF2-40B4-BE49-F238E27FC236}">
                    <a16:creationId xmlns:a16="http://schemas.microsoft.com/office/drawing/2014/main" id="{98804048-2E5A-A256-77B6-FB9420827210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7" name="Freeform 67">
                <a:extLst>
                  <a:ext uri="{FF2B5EF4-FFF2-40B4-BE49-F238E27FC236}">
                    <a16:creationId xmlns:a16="http://schemas.microsoft.com/office/drawing/2014/main" id="{6AA91691-2356-66DB-6948-8292BE0129E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8" name="Freeform 68">
                <a:extLst>
                  <a:ext uri="{FF2B5EF4-FFF2-40B4-BE49-F238E27FC236}">
                    <a16:creationId xmlns:a16="http://schemas.microsoft.com/office/drawing/2014/main" id="{47AD6040-7068-1043-5D9D-53392152FAB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9" name="Freeform 69">
                <a:extLst>
                  <a:ext uri="{FF2B5EF4-FFF2-40B4-BE49-F238E27FC236}">
                    <a16:creationId xmlns:a16="http://schemas.microsoft.com/office/drawing/2014/main" id="{419B5376-8545-B0E4-6233-002D260078C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0" name="Freeform 70">
                <a:extLst>
                  <a:ext uri="{FF2B5EF4-FFF2-40B4-BE49-F238E27FC236}">
                    <a16:creationId xmlns:a16="http://schemas.microsoft.com/office/drawing/2014/main" id="{ADEFEC4E-8376-5B7B-08D4-24D3F40E407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1" name="Freeform 71">
                <a:extLst>
                  <a:ext uri="{FF2B5EF4-FFF2-40B4-BE49-F238E27FC236}">
                    <a16:creationId xmlns:a16="http://schemas.microsoft.com/office/drawing/2014/main" id="{8BF3E390-EEC1-A8DD-5BC6-1BB8F5EBAE9A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7" name="Group 72">
              <a:extLst>
                <a:ext uri="{FF2B5EF4-FFF2-40B4-BE49-F238E27FC236}">
                  <a16:creationId xmlns:a16="http://schemas.microsoft.com/office/drawing/2014/main" id="{7599C02A-1B0B-66C9-CD81-25C2442498D1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226" name="Freeform 73">
                <a:extLst>
                  <a:ext uri="{FF2B5EF4-FFF2-40B4-BE49-F238E27FC236}">
                    <a16:creationId xmlns:a16="http://schemas.microsoft.com/office/drawing/2014/main" id="{A5AD6FC5-91DC-CD57-7300-369E7ABE6A70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7" name="Freeform 74">
                <a:extLst>
                  <a:ext uri="{FF2B5EF4-FFF2-40B4-BE49-F238E27FC236}">
                    <a16:creationId xmlns:a16="http://schemas.microsoft.com/office/drawing/2014/main" id="{ECF49F11-89ED-3548-FA13-2FF29574968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8" name="Freeform 75">
                <a:extLst>
                  <a:ext uri="{FF2B5EF4-FFF2-40B4-BE49-F238E27FC236}">
                    <a16:creationId xmlns:a16="http://schemas.microsoft.com/office/drawing/2014/main" id="{89D8EA35-2B2C-1929-7B02-05095C86ED38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9" name="Freeform 76">
                <a:extLst>
                  <a:ext uri="{FF2B5EF4-FFF2-40B4-BE49-F238E27FC236}">
                    <a16:creationId xmlns:a16="http://schemas.microsoft.com/office/drawing/2014/main" id="{2F83D801-90FB-384C-0768-AEA302C04B52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0" name="Freeform 77">
                <a:extLst>
                  <a:ext uri="{FF2B5EF4-FFF2-40B4-BE49-F238E27FC236}">
                    <a16:creationId xmlns:a16="http://schemas.microsoft.com/office/drawing/2014/main" id="{C46D01F4-49A9-CEB1-0C6B-01D6053E502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1" name="Freeform 78">
                <a:extLst>
                  <a:ext uri="{FF2B5EF4-FFF2-40B4-BE49-F238E27FC236}">
                    <a16:creationId xmlns:a16="http://schemas.microsoft.com/office/drawing/2014/main" id="{92A6F81C-B768-8AEE-CD40-EC71288D072C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2" name="Freeform 79">
                <a:extLst>
                  <a:ext uri="{FF2B5EF4-FFF2-40B4-BE49-F238E27FC236}">
                    <a16:creationId xmlns:a16="http://schemas.microsoft.com/office/drawing/2014/main" id="{642F5604-B3BA-28FF-CCC0-63AB2F03C18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3" name="Freeform 80">
                <a:extLst>
                  <a:ext uri="{FF2B5EF4-FFF2-40B4-BE49-F238E27FC236}">
                    <a16:creationId xmlns:a16="http://schemas.microsoft.com/office/drawing/2014/main" id="{A4FC6DA5-E8F6-40FE-6211-792DD4EAB03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4" name="Freeform 81">
                <a:extLst>
                  <a:ext uri="{FF2B5EF4-FFF2-40B4-BE49-F238E27FC236}">
                    <a16:creationId xmlns:a16="http://schemas.microsoft.com/office/drawing/2014/main" id="{28C6A434-B377-F5BC-1B87-B2229A6CE02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5" name="Freeform 82">
                <a:extLst>
                  <a:ext uri="{FF2B5EF4-FFF2-40B4-BE49-F238E27FC236}">
                    <a16:creationId xmlns:a16="http://schemas.microsoft.com/office/drawing/2014/main" id="{5A37C3D9-7545-64E4-4E20-3AE28E49C8C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6" name="Freeform 83">
                <a:extLst>
                  <a:ext uri="{FF2B5EF4-FFF2-40B4-BE49-F238E27FC236}">
                    <a16:creationId xmlns:a16="http://schemas.microsoft.com/office/drawing/2014/main" id="{237337C9-21F0-F364-B2DE-47B12D4FD59E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7" name="Freeform 84">
                <a:extLst>
                  <a:ext uri="{FF2B5EF4-FFF2-40B4-BE49-F238E27FC236}">
                    <a16:creationId xmlns:a16="http://schemas.microsoft.com/office/drawing/2014/main" id="{46EB60F6-A67E-8FE9-0C4B-579E778FF4AF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8" name="Freeform 85">
                <a:extLst>
                  <a:ext uri="{FF2B5EF4-FFF2-40B4-BE49-F238E27FC236}">
                    <a16:creationId xmlns:a16="http://schemas.microsoft.com/office/drawing/2014/main" id="{C061105B-80B1-7325-3448-7A446DFBB21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Freeform 86">
                <a:extLst>
                  <a:ext uri="{FF2B5EF4-FFF2-40B4-BE49-F238E27FC236}">
                    <a16:creationId xmlns:a16="http://schemas.microsoft.com/office/drawing/2014/main" id="{1CB12B26-CDA9-ED6E-5CD1-47CC946DA47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0" name="Freeform 87">
                <a:extLst>
                  <a:ext uri="{FF2B5EF4-FFF2-40B4-BE49-F238E27FC236}">
                    <a16:creationId xmlns:a16="http://schemas.microsoft.com/office/drawing/2014/main" id="{47C7AF7C-A908-DBEB-54F7-262695DCA38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1" name="Freeform 88">
                <a:extLst>
                  <a:ext uri="{FF2B5EF4-FFF2-40B4-BE49-F238E27FC236}">
                    <a16:creationId xmlns:a16="http://schemas.microsoft.com/office/drawing/2014/main" id="{E7607560-ED9D-AB60-B3FE-E53912BFDFF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2" name="Freeform 89">
                <a:extLst>
                  <a:ext uri="{FF2B5EF4-FFF2-40B4-BE49-F238E27FC236}">
                    <a16:creationId xmlns:a16="http://schemas.microsoft.com/office/drawing/2014/main" id="{56955FFC-F7A4-2F89-D157-F45F533044B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3" name="Freeform 90">
                <a:extLst>
                  <a:ext uri="{FF2B5EF4-FFF2-40B4-BE49-F238E27FC236}">
                    <a16:creationId xmlns:a16="http://schemas.microsoft.com/office/drawing/2014/main" id="{E36AFA6D-E846-9B44-C145-24B3B9F9C10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4" name="Freeform 91">
                <a:extLst>
                  <a:ext uri="{FF2B5EF4-FFF2-40B4-BE49-F238E27FC236}">
                    <a16:creationId xmlns:a16="http://schemas.microsoft.com/office/drawing/2014/main" id="{46F66C2F-1B3F-1093-71AF-358D5BBACDB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5" name="Freeform 92">
                <a:extLst>
                  <a:ext uri="{FF2B5EF4-FFF2-40B4-BE49-F238E27FC236}">
                    <a16:creationId xmlns:a16="http://schemas.microsoft.com/office/drawing/2014/main" id="{00D226CB-A59A-5F9D-5392-090895DD483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6" name="Freeform 93">
                <a:extLst>
                  <a:ext uri="{FF2B5EF4-FFF2-40B4-BE49-F238E27FC236}">
                    <a16:creationId xmlns:a16="http://schemas.microsoft.com/office/drawing/2014/main" id="{940C7F6C-EBB0-8501-67E1-95F1D575ADA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7" name="Freeform 94">
                <a:extLst>
                  <a:ext uri="{FF2B5EF4-FFF2-40B4-BE49-F238E27FC236}">
                    <a16:creationId xmlns:a16="http://schemas.microsoft.com/office/drawing/2014/main" id="{402FA53A-1658-9CDE-3D47-C8D8EE152DA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8" name="Freeform 95">
                <a:extLst>
                  <a:ext uri="{FF2B5EF4-FFF2-40B4-BE49-F238E27FC236}">
                    <a16:creationId xmlns:a16="http://schemas.microsoft.com/office/drawing/2014/main" id="{531B80E7-4BBB-BC45-47DB-9F8914A3622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9" name="Freeform 96">
                <a:extLst>
                  <a:ext uri="{FF2B5EF4-FFF2-40B4-BE49-F238E27FC236}">
                    <a16:creationId xmlns:a16="http://schemas.microsoft.com/office/drawing/2014/main" id="{7DB91A99-6431-2444-603C-9FE5B2418F0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0" name="Freeform 97">
                <a:extLst>
                  <a:ext uri="{FF2B5EF4-FFF2-40B4-BE49-F238E27FC236}">
                    <a16:creationId xmlns:a16="http://schemas.microsoft.com/office/drawing/2014/main" id="{AAC6870B-CD3D-3843-3004-A386937233E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1" name="Freeform 98">
                <a:extLst>
                  <a:ext uri="{FF2B5EF4-FFF2-40B4-BE49-F238E27FC236}">
                    <a16:creationId xmlns:a16="http://schemas.microsoft.com/office/drawing/2014/main" id="{303673DC-9105-2357-8A5B-DB029891875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2" name="Freeform 99">
                <a:extLst>
                  <a:ext uri="{FF2B5EF4-FFF2-40B4-BE49-F238E27FC236}">
                    <a16:creationId xmlns:a16="http://schemas.microsoft.com/office/drawing/2014/main" id="{ABB1590E-B7FD-93D3-15A5-B7F9640A126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3" name="Freeform 100">
                <a:extLst>
                  <a:ext uri="{FF2B5EF4-FFF2-40B4-BE49-F238E27FC236}">
                    <a16:creationId xmlns:a16="http://schemas.microsoft.com/office/drawing/2014/main" id="{7B43FE7D-6652-780B-8C61-14E10FFA618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4" name="Freeform 101">
                <a:extLst>
                  <a:ext uri="{FF2B5EF4-FFF2-40B4-BE49-F238E27FC236}">
                    <a16:creationId xmlns:a16="http://schemas.microsoft.com/office/drawing/2014/main" id="{00D3E54B-498D-0D74-FC24-C50EDA18BFD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5" name="Freeform 102">
                <a:extLst>
                  <a:ext uri="{FF2B5EF4-FFF2-40B4-BE49-F238E27FC236}">
                    <a16:creationId xmlns:a16="http://schemas.microsoft.com/office/drawing/2014/main" id="{062BC572-675B-9A84-F2B1-93A3D6FF154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6" name="Freeform 103">
                <a:extLst>
                  <a:ext uri="{FF2B5EF4-FFF2-40B4-BE49-F238E27FC236}">
                    <a16:creationId xmlns:a16="http://schemas.microsoft.com/office/drawing/2014/main" id="{AE61E387-96C9-4E79-29FC-3A891015B42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7" name="Freeform 104">
                <a:extLst>
                  <a:ext uri="{FF2B5EF4-FFF2-40B4-BE49-F238E27FC236}">
                    <a16:creationId xmlns:a16="http://schemas.microsoft.com/office/drawing/2014/main" id="{4826888B-06AD-F479-EC93-BCED2481F7C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8" name="Freeform 105">
                <a:extLst>
                  <a:ext uri="{FF2B5EF4-FFF2-40B4-BE49-F238E27FC236}">
                    <a16:creationId xmlns:a16="http://schemas.microsoft.com/office/drawing/2014/main" id="{219AC1D6-AE69-EBE2-9015-32934DDD298F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8" name="Group 106">
              <a:extLst>
                <a:ext uri="{FF2B5EF4-FFF2-40B4-BE49-F238E27FC236}">
                  <a16:creationId xmlns:a16="http://schemas.microsoft.com/office/drawing/2014/main" id="{FBC89AC1-F36C-B62A-0134-A4056E66C763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93" name="Freeform 107">
                <a:extLst>
                  <a:ext uri="{FF2B5EF4-FFF2-40B4-BE49-F238E27FC236}">
                    <a16:creationId xmlns:a16="http://schemas.microsoft.com/office/drawing/2014/main" id="{80249887-6AC4-9C89-1BAC-55D0BF3AB7B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4" name="Freeform 108">
                <a:extLst>
                  <a:ext uri="{FF2B5EF4-FFF2-40B4-BE49-F238E27FC236}">
                    <a16:creationId xmlns:a16="http://schemas.microsoft.com/office/drawing/2014/main" id="{9E6E9F03-4EA5-CEEB-1947-42C57C040F12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Freeform 109">
                <a:extLst>
                  <a:ext uri="{FF2B5EF4-FFF2-40B4-BE49-F238E27FC236}">
                    <a16:creationId xmlns:a16="http://schemas.microsoft.com/office/drawing/2014/main" id="{829F6D39-3416-3873-8046-3D98CCCE5B8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Freeform 110">
                <a:extLst>
                  <a:ext uri="{FF2B5EF4-FFF2-40B4-BE49-F238E27FC236}">
                    <a16:creationId xmlns:a16="http://schemas.microsoft.com/office/drawing/2014/main" id="{D86CF217-FD7F-D247-EAE2-2D1D040EF03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Freeform 111">
                <a:extLst>
                  <a:ext uri="{FF2B5EF4-FFF2-40B4-BE49-F238E27FC236}">
                    <a16:creationId xmlns:a16="http://schemas.microsoft.com/office/drawing/2014/main" id="{986994C5-BDB3-DE43-A60D-1CBDA7B0E19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Freeform 112">
                <a:extLst>
                  <a:ext uri="{FF2B5EF4-FFF2-40B4-BE49-F238E27FC236}">
                    <a16:creationId xmlns:a16="http://schemas.microsoft.com/office/drawing/2014/main" id="{F3116CB4-9EC5-6803-5D28-AAB09B40339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Freeform 113">
                <a:extLst>
                  <a:ext uri="{FF2B5EF4-FFF2-40B4-BE49-F238E27FC236}">
                    <a16:creationId xmlns:a16="http://schemas.microsoft.com/office/drawing/2014/main" id="{CA38E0AE-20C3-425E-BCC7-E64D4E751B5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 114">
                <a:extLst>
                  <a:ext uri="{FF2B5EF4-FFF2-40B4-BE49-F238E27FC236}">
                    <a16:creationId xmlns:a16="http://schemas.microsoft.com/office/drawing/2014/main" id="{B3873B81-280E-8CAE-3AC9-2271165823E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 115">
                <a:extLst>
                  <a:ext uri="{FF2B5EF4-FFF2-40B4-BE49-F238E27FC236}">
                    <a16:creationId xmlns:a16="http://schemas.microsoft.com/office/drawing/2014/main" id="{3022D6DB-A41C-F768-45D9-9E0E959347C1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 116">
                <a:extLst>
                  <a:ext uri="{FF2B5EF4-FFF2-40B4-BE49-F238E27FC236}">
                    <a16:creationId xmlns:a16="http://schemas.microsoft.com/office/drawing/2014/main" id="{134BDE77-CB2E-70BD-BA62-5907A6D682A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 117">
                <a:extLst>
                  <a:ext uri="{FF2B5EF4-FFF2-40B4-BE49-F238E27FC236}">
                    <a16:creationId xmlns:a16="http://schemas.microsoft.com/office/drawing/2014/main" id="{D04DA1C6-4EE9-DB50-3E9C-05128DD1978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 118">
                <a:extLst>
                  <a:ext uri="{FF2B5EF4-FFF2-40B4-BE49-F238E27FC236}">
                    <a16:creationId xmlns:a16="http://schemas.microsoft.com/office/drawing/2014/main" id="{E60C16E1-A9B6-3577-CA75-2B13CFC06AC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Freeform 119">
                <a:extLst>
                  <a:ext uri="{FF2B5EF4-FFF2-40B4-BE49-F238E27FC236}">
                    <a16:creationId xmlns:a16="http://schemas.microsoft.com/office/drawing/2014/main" id="{1C58A788-2B20-6234-ADD0-203D3E0F7AE1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Freeform 120">
                <a:extLst>
                  <a:ext uri="{FF2B5EF4-FFF2-40B4-BE49-F238E27FC236}">
                    <a16:creationId xmlns:a16="http://schemas.microsoft.com/office/drawing/2014/main" id="{321DB3D6-624E-42D5-E402-93B67E70BB6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Freeform 121">
                <a:extLst>
                  <a:ext uri="{FF2B5EF4-FFF2-40B4-BE49-F238E27FC236}">
                    <a16:creationId xmlns:a16="http://schemas.microsoft.com/office/drawing/2014/main" id="{248CFDAB-0F16-303D-BF7A-352A8872BAD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8" name="Freeform 122">
                <a:extLst>
                  <a:ext uri="{FF2B5EF4-FFF2-40B4-BE49-F238E27FC236}">
                    <a16:creationId xmlns:a16="http://schemas.microsoft.com/office/drawing/2014/main" id="{92841482-CAA0-E901-A0DF-7E4971CF22E1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9" name="Freeform 123">
                <a:extLst>
                  <a:ext uri="{FF2B5EF4-FFF2-40B4-BE49-F238E27FC236}">
                    <a16:creationId xmlns:a16="http://schemas.microsoft.com/office/drawing/2014/main" id="{3F8DE8EE-49E4-71DC-9B94-08514B52815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Freeform 124">
                <a:extLst>
                  <a:ext uri="{FF2B5EF4-FFF2-40B4-BE49-F238E27FC236}">
                    <a16:creationId xmlns:a16="http://schemas.microsoft.com/office/drawing/2014/main" id="{58B79A30-D875-B67C-1993-5C5317BC8AE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Freeform 125">
                <a:extLst>
                  <a:ext uri="{FF2B5EF4-FFF2-40B4-BE49-F238E27FC236}">
                    <a16:creationId xmlns:a16="http://schemas.microsoft.com/office/drawing/2014/main" id="{5AA42D86-7D88-06E1-17DD-BFAC940CB47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Freeform 126">
                <a:extLst>
                  <a:ext uri="{FF2B5EF4-FFF2-40B4-BE49-F238E27FC236}">
                    <a16:creationId xmlns:a16="http://schemas.microsoft.com/office/drawing/2014/main" id="{9207C406-48A6-6C9A-3A1E-F3CB8131F6A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Freeform 127">
                <a:extLst>
                  <a:ext uri="{FF2B5EF4-FFF2-40B4-BE49-F238E27FC236}">
                    <a16:creationId xmlns:a16="http://schemas.microsoft.com/office/drawing/2014/main" id="{B1B1E410-5ACC-8302-3B80-2767DF02DB4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Freeform 128">
                <a:extLst>
                  <a:ext uri="{FF2B5EF4-FFF2-40B4-BE49-F238E27FC236}">
                    <a16:creationId xmlns:a16="http://schemas.microsoft.com/office/drawing/2014/main" id="{3CCB36F4-5DED-C13A-3699-9ED4EFB82B0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Freeform 129">
                <a:extLst>
                  <a:ext uri="{FF2B5EF4-FFF2-40B4-BE49-F238E27FC236}">
                    <a16:creationId xmlns:a16="http://schemas.microsoft.com/office/drawing/2014/main" id="{7549A0CD-66C4-6CD3-9AAB-3D3B4C8F8A4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Freeform 130">
                <a:extLst>
                  <a:ext uri="{FF2B5EF4-FFF2-40B4-BE49-F238E27FC236}">
                    <a16:creationId xmlns:a16="http://schemas.microsoft.com/office/drawing/2014/main" id="{9C1265C2-3C9B-AAF4-69ED-940B919BEB9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Freeform 131">
                <a:extLst>
                  <a:ext uri="{FF2B5EF4-FFF2-40B4-BE49-F238E27FC236}">
                    <a16:creationId xmlns:a16="http://schemas.microsoft.com/office/drawing/2014/main" id="{993BB70D-C493-4692-A906-9E6B69FC3F4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Freeform 132">
                <a:extLst>
                  <a:ext uri="{FF2B5EF4-FFF2-40B4-BE49-F238E27FC236}">
                    <a16:creationId xmlns:a16="http://schemas.microsoft.com/office/drawing/2014/main" id="{E7E8D01A-5270-F82C-B58B-8A58704ECEA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Freeform 133">
                <a:extLst>
                  <a:ext uri="{FF2B5EF4-FFF2-40B4-BE49-F238E27FC236}">
                    <a16:creationId xmlns:a16="http://schemas.microsoft.com/office/drawing/2014/main" id="{D72DAF1E-80E3-348D-038A-AD37AA5442B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Freeform 134">
                <a:extLst>
                  <a:ext uri="{FF2B5EF4-FFF2-40B4-BE49-F238E27FC236}">
                    <a16:creationId xmlns:a16="http://schemas.microsoft.com/office/drawing/2014/main" id="{7BB3F070-E11B-3B29-C8A5-19464A0C859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Freeform 135">
                <a:extLst>
                  <a:ext uri="{FF2B5EF4-FFF2-40B4-BE49-F238E27FC236}">
                    <a16:creationId xmlns:a16="http://schemas.microsoft.com/office/drawing/2014/main" id="{7391F874-8223-4E4B-55FA-6E46408E078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2" name="Freeform 136">
                <a:extLst>
                  <a:ext uri="{FF2B5EF4-FFF2-40B4-BE49-F238E27FC236}">
                    <a16:creationId xmlns:a16="http://schemas.microsoft.com/office/drawing/2014/main" id="{C55B1877-8907-183A-642A-B677A658A8BD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3" name="Freeform 137">
                <a:extLst>
                  <a:ext uri="{FF2B5EF4-FFF2-40B4-BE49-F238E27FC236}">
                    <a16:creationId xmlns:a16="http://schemas.microsoft.com/office/drawing/2014/main" id="{6A66E4E2-92DF-1647-8C62-4229714AAD4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Freeform 138">
                <a:extLst>
                  <a:ext uri="{FF2B5EF4-FFF2-40B4-BE49-F238E27FC236}">
                    <a16:creationId xmlns:a16="http://schemas.microsoft.com/office/drawing/2014/main" id="{0CC4D83F-3F5C-1402-B483-792C0CEF7990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Freeform 139">
                <a:extLst>
                  <a:ext uri="{FF2B5EF4-FFF2-40B4-BE49-F238E27FC236}">
                    <a16:creationId xmlns:a16="http://schemas.microsoft.com/office/drawing/2014/main" id="{D08A4079-0AFF-6A31-5D45-A8C82CE1EFD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9" name="Group 140">
              <a:extLst>
                <a:ext uri="{FF2B5EF4-FFF2-40B4-BE49-F238E27FC236}">
                  <a16:creationId xmlns:a16="http://schemas.microsoft.com/office/drawing/2014/main" id="{5441164C-05AD-DB93-EEB6-B4D358A7F53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60" name="Freeform 141">
                <a:extLst>
                  <a:ext uri="{FF2B5EF4-FFF2-40B4-BE49-F238E27FC236}">
                    <a16:creationId xmlns:a16="http://schemas.microsoft.com/office/drawing/2014/main" id="{45229CCE-9B46-7696-617D-A162FB87EB4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 142">
                <a:extLst>
                  <a:ext uri="{FF2B5EF4-FFF2-40B4-BE49-F238E27FC236}">
                    <a16:creationId xmlns:a16="http://schemas.microsoft.com/office/drawing/2014/main" id="{9143C327-F0ED-F1D4-0A0E-AD69E845AE5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 143">
                <a:extLst>
                  <a:ext uri="{FF2B5EF4-FFF2-40B4-BE49-F238E27FC236}">
                    <a16:creationId xmlns:a16="http://schemas.microsoft.com/office/drawing/2014/main" id="{17F70DA6-7030-3343-92A5-4C5A3B58F88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3" name="Freeform 144">
                <a:extLst>
                  <a:ext uri="{FF2B5EF4-FFF2-40B4-BE49-F238E27FC236}">
                    <a16:creationId xmlns:a16="http://schemas.microsoft.com/office/drawing/2014/main" id="{8DC1F96D-6241-7524-4EBB-9416A2C8D27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 145">
                <a:extLst>
                  <a:ext uri="{FF2B5EF4-FFF2-40B4-BE49-F238E27FC236}">
                    <a16:creationId xmlns:a16="http://schemas.microsoft.com/office/drawing/2014/main" id="{9DDDECEC-1AE6-E3CD-F3EC-6BBA1D94BF2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 146">
                <a:extLst>
                  <a:ext uri="{FF2B5EF4-FFF2-40B4-BE49-F238E27FC236}">
                    <a16:creationId xmlns:a16="http://schemas.microsoft.com/office/drawing/2014/main" id="{0AC6F632-D506-1FEB-1CF6-1B648ECFA4C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 147">
                <a:extLst>
                  <a:ext uri="{FF2B5EF4-FFF2-40B4-BE49-F238E27FC236}">
                    <a16:creationId xmlns:a16="http://schemas.microsoft.com/office/drawing/2014/main" id="{DE76F76A-7C76-3871-219B-3518069F9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 148">
                <a:extLst>
                  <a:ext uri="{FF2B5EF4-FFF2-40B4-BE49-F238E27FC236}">
                    <a16:creationId xmlns:a16="http://schemas.microsoft.com/office/drawing/2014/main" id="{7073FEFE-8898-BE6A-04D6-78C9FB7F59D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 149">
                <a:extLst>
                  <a:ext uri="{FF2B5EF4-FFF2-40B4-BE49-F238E27FC236}">
                    <a16:creationId xmlns:a16="http://schemas.microsoft.com/office/drawing/2014/main" id="{DF9E293E-A1D5-D1DC-1C35-0CB8EF0922B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 150">
                <a:extLst>
                  <a:ext uri="{FF2B5EF4-FFF2-40B4-BE49-F238E27FC236}">
                    <a16:creationId xmlns:a16="http://schemas.microsoft.com/office/drawing/2014/main" id="{D3A2FC37-A192-6759-19A4-C33702A96C6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Freeform 151">
                <a:extLst>
                  <a:ext uri="{FF2B5EF4-FFF2-40B4-BE49-F238E27FC236}">
                    <a16:creationId xmlns:a16="http://schemas.microsoft.com/office/drawing/2014/main" id="{3A516B13-7CFB-2ED6-18A8-BC05D65D275A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 152">
                <a:extLst>
                  <a:ext uri="{FF2B5EF4-FFF2-40B4-BE49-F238E27FC236}">
                    <a16:creationId xmlns:a16="http://schemas.microsoft.com/office/drawing/2014/main" id="{47CFB0BB-AD63-30F9-7668-122C98CEFBF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 153">
                <a:extLst>
                  <a:ext uri="{FF2B5EF4-FFF2-40B4-BE49-F238E27FC236}">
                    <a16:creationId xmlns:a16="http://schemas.microsoft.com/office/drawing/2014/main" id="{57BE2AB8-E9C0-B663-4907-A770BCDE35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 154">
                <a:extLst>
                  <a:ext uri="{FF2B5EF4-FFF2-40B4-BE49-F238E27FC236}">
                    <a16:creationId xmlns:a16="http://schemas.microsoft.com/office/drawing/2014/main" id="{63BB38A9-687F-8B0A-805F-06C69074340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 155">
                <a:extLst>
                  <a:ext uri="{FF2B5EF4-FFF2-40B4-BE49-F238E27FC236}">
                    <a16:creationId xmlns:a16="http://schemas.microsoft.com/office/drawing/2014/main" id="{DB10752D-65A2-3979-3164-DD5421BAAEA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 156">
                <a:extLst>
                  <a:ext uri="{FF2B5EF4-FFF2-40B4-BE49-F238E27FC236}">
                    <a16:creationId xmlns:a16="http://schemas.microsoft.com/office/drawing/2014/main" id="{0DC25FB5-B95E-920B-0E40-E60E6A127F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 157">
                <a:extLst>
                  <a:ext uri="{FF2B5EF4-FFF2-40B4-BE49-F238E27FC236}">
                    <a16:creationId xmlns:a16="http://schemas.microsoft.com/office/drawing/2014/main" id="{0D238266-ADA2-C572-25E5-C7AF71758F2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Freeform 158">
                <a:extLst>
                  <a:ext uri="{FF2B5EF4-FFF2-40B4-BE49-F238E27FC236}">
                    <a16:creationId xmlns:a16="http://schemas.microsoft.com/office/drawing/2014/main" id="{9A1E33E0-FFC8-7808-A91D-A8CE5BE9D0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Freeform 159">
                <a:extLst>
                  <a:ext uri="{FF2B5EF4-FFF2-40B4-BE49-F238E27FC236}">
                    <a16:creationId xmlns:a16="http://schemas.microsoft.com/office/drawing/2014/main" id="{5CAA7FB7-C349-38E3-A470-C8F0300E3CB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 160">
                <a:extLst>
                  <a:ext uri="{FF2B5EF4-FFF2-40B4-BE49-F238E27FC236}">
                    <a16:creationId xmlns:a16="http://schemas.microsoft.com/office/drawing/2014/main" id="{2BC55B9B-977E-C9F3-5C9F-FDBCF4CE569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 161">
                <a:extLst>
                  <a:ext uri="{FF2B5EF4-FFF2-40B4-BE49-F238E27FC236}">
                    <a16:creationId xmlns:a16="http://schemas.microsoft.com/office/drawing/2014/main" id="{D3AA1857-08D7-E849-DE13-F9CCC32436A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 162">
                <a:extLst>
                  <a:ext uri="{FF2B5EF4-FFF2-40B4-BE49-F238E27FC236}">
                    <a16:creationId xmlns:a16="http://schemas.microsoft.com/office/drawing/2014/main" id="{2CB1E507-F039-5F3A-7D35-7A84B4F626D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 163">
                <a:extLst>
                  <a:ext uri="{FF2B5EF4-FFF2-40B4-BE49-F238E27FC236}">
                    <a16:creationId xmlns:a16="http://schemas.microsoft.com/office/drawing/2014/main" id="{B57DCD1E-AFAB-E3E9-EF20-90A765940242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 164">
                <a:extLst>
                  <a:ext uri="{FF2B5EF4-FFF2-40B4-BE49-F238E27FC236}">
                    <a16:creationId xmlns:a16="http://schemas.microsoft.com/office/drawing/2014/main" id="{8DBAA0DE-12CF-79FF-B997-0C8DBEEF188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Freeform 165">
                <a:extLst>
                  <a:ext uri="{FF2B5EF4-FFF2-40B4-BE49-F238E27FC236}">
                    <a16:creationId xmlns:a16="http://schemas.microsoft.com/office/drawing/2014/main" id="{BEDE97B7-D1A3-6DD4-8E1E-B3E8B7AF20E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 166">
                <a:extLst>
                  <a:ext uri="{FF2B5EF4-FFF2-40B4-BE49-F238E27FC236}">
                    <a16:creationId xmlns:a16="http://schemas.microsoft.com/office/drawing/2014/main" id="{696A9756-DFEA-355B-E71B-7FB9EF869C2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 167">
                <a:extLst>
                  <a:ext uri="{FF2B5EF4-FFF2-40B4-BE49-F238E27FC236}">
                    <a16:creationId xmlns:a16="http://schemas.microsoft.com/office/drawing/2014/main" id="{CB7BE3BB-5AAF-4E03-EE0D-11A373801628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 168">
                <a:extLst>
                  <a:ext uri="{FF2B5EF4-FFF2-40B4-BE49-F238E27FC236}">
                    <a16:creationId xmlns:a16="http://schemas.microsoft.com/office/drawing/2014/main" id="{EF8D5E3A-38FB-3061-6488-4C51731353F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 169">
                <a:extLst>
                  <a:ext uri="{FF2B5EF4-FFF2-40B4-BE49-F238E27FC236}">
                    <a16:creationId xmlns:a16="http://schemas.microsoft.com/office/drawing/2014/main" id="{80673DE2-1913-129B-E634-9E54EE4362B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 170">
                <a:extLst>
                  <a:ext uri="{FF2B5EF4-FFF2-40B4-BE49-F238E27FC236}">
                    <a16:creationId xmlns:a16="http://schemas.microsoft.com/office/drawing/2014/main" id="{0665A0EB-47E1-5137-D3AA-8C815809C232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 171">
                <a:extLst>
                  <a:ext uri="{FF2B5EF4-FFF2-40B4-BE49-F238E27FC236}">
                    <a16:creationId xmlns:a16="http://schemas.microsoft.com/office/drawing/2014/main" id="{AF31D20B-62D5-0D2F-E80F-6E501B029A6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Freeform 172">
                <a:extLst>
                  <a:ext uri="{FF2B5EF4-FFF2-40B4-BE49-F238E27FC236}">
                    <a16:creationId xmlns:a16="http://schemas.microsoft.com/office/drawing/2014/main" id="{E725670A-732A-849A-C3B9-FF99E838819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2" name="Freeform 173">
                <a:extLst>
                  <a:ext uri="{FF2B5EF4-FFF2-40B4-BE49-F238E27FC236}">
                    <a16:creationId xmlns:a16="http://schemas.microsoft.com/office/drawing/2014/main" id="{24354100-71F1-B5D6-8BFF-22DE2D34BC8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292" name="Picture 11">
            <a:extLst>
              <a:ext uri="{FF2B5EF4-FFF2-40B4-BE49-F238E27FC236}">
                <a16:creationId xmlns:a16="http://schemas.microsoft.com/office/drawing/2014/main" id="{62196940-824E-25C9-1C86-4320982A9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0" y="742504"/>
            <a:ext cx="9522195" cy="565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Hình ảnh 293">
            <a:extLst>
              <a:ext uri="{FF2B5EF4-FFF2-40B4-BE49-F238E27FC236}">
                <a16:creationId xmlns:a16="http://schemas.microsoft.com/office/drawing/2014/main" id="{41646484-3B5B-BCDF-F568-7D89B16B8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0399" y="4108249"/>
            <a:ext cx="4220196" cy="2980514"/>
          </a:xfrm>
          <a:prstGeom prst="rect">
            <a:avLst/>
          </a:prstGeom>
        </p:spPr>
      </p:pic>
      <p:pic>
        <p:nvPicPr>
          <p:cNvPr id="296" name="Picture 2" descr="C:\Users\Administrator\Desktop\hinh nen dep pp\CON VAT+CAY, HIH ANH NHO NGHEP TRAH\4d93d3c41d690499dcf3d031be2765e9.png">
            <a:extLst>
              <a:ext uri="{FF2B5EF4-FFF2-40B4-BE49-F238E27FC236}">
                <a16:creationId xmlns:a16="http://schemas.microsoft.com/office/drawing/2014/main" id="{2D5178C3-9427-61C2-E69C-F2AC0E13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7" y="-302"/>
            <a:ext cx="1320673" cy="12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6">
            <a:extLst>
              <a:ext uri="{FF2B5EF4-FFF2-40B4-BE49-F238E27FC236}">
                <a16:creationId xmlns:a16="http://schemas.microsoft.com/office/drawing/2014/main" id="{F80ED448-84DF-5560-155B-1E500C7F87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8540" y="190500"/>
            <a:ext cx="2388870" cy="1311275"/>
          </a:xfrm>
          <a:prstGeom prst="rect">
            <a:avLst/>
          </a:prstGeom>
        </p:spPr>
      </p:pic>
      <p:sp>
        <p:nvSpPr>
          <p:cNvPr id="3" name="Rectangles 6">
            <a:extLst>
              <a:ext uri="{FF2B5EF4-FFF2-40B4-BE49-F238E27FC236}">
                <a16:creationId xmlns:a16="http://schemas.microsoft.com/office/drawing/2014/main" id="{D6BC109D-6C5F-A9A0-F462-67A6E5694ECF}"/>
              </a:ext>
            </a:extLst>
          </p:cNvPr>
          <p:cNvSpPr/>
          <p:nvPr/>
        </p:nvSpPr>
        <p:spPr>
          <a:xfrm>
            <a:off x="3520962" y="143337"/>
            <a:ext cx="48651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DIỄN TỰ CHỌN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" y="5359400"/>
            <a:ext cx="4261923" cy="1443727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1958" y="5359560"/>
            <a:ext cx="3982720" cy="1443567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9155" y="5359400"/>
            <a:ext cx="4261923" cy="1443727"/>
          </a:xfrm>
          <a:prstGeom prst="rect">
            <a:avLst/>
          </a:prstGeom>
        </p:spPr>
      </p:pic>
      <p:sp>
        <p:nvSpPr>
          <p:cNvPr id="7" name="Rectangles 7">
            <a:extLst>
              <a:ext uri="{FF2B5EF4-FFF2-40B4-BE49-F238E27FC236}">
                <a16:creationId xmlns:a16="http://schemas.microsoft.com/office/drawing/2014/main" id="{3383673A-001F-B10F-B334-CB5406A5DDC2}"/>
              </a:ext>
            </a:extLst>
          </p:cNvPr>
          <p:cNvSpPr/>
          <p:nvPr/>
        </p:nvSpPr>
        <p:spPr>
          <a:xfrm>
            <a:off x="5306754" y="857925"/>
            <a:ext cx="1071127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4" name="Picture 155">
            <a:extLst>
              <a:ext uri="{FF2B5EF4-FFF2-40B4-BE49-F238E27FC236}">
                <a16:creationId xmlns:a16="http://schemas.microsoft.com/office/drawing/2014/main" id="{CD496178-806C-952C-AD9B-0BE9695C7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4271" y="5053781"/>
            <a:ext cx="2601266" cy="17953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B02145C5-6E07-F2BD-A774-1D4434F6C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6957" r="4217" b="14754"/>
          <a:stretch>
            <a:fillRect/>
          </a:stretch>
        </p:blipFill>
        <p:spPr>
          <a:xfrm>
            <a:off x="-57150" y="5142230"/>
            <a:ext cx="2561590" cy="168021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2B6661-BD7F-2AED-FA0E-1981EDAF897C}"/>
              </a:ext>
            </a:extLst>
          </p:cNvPr>
          <p:cNvSpPr txBox="1"/>
          <p:nvPr/>
        </p:nvSpPr>
        <p:spPr>
          <a:xfrm>
            <a:off x="99349" y="101538"/>
            <a:ext cx="8613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 ĐỀ 1:                      LỄ HỘI ÂM THANH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CE973EA-40C2-E5C0-5F8D-68255FFF8DBE}"/>
              </a:ext>
            </a:extLst>
          </p:cNvPr>
          <p:cNvSpPr txBox="1"/>
          <p:nvPr/>
        </p:nvSpPr>
        <p:spPr>
          <a:xfrm>
            <a:off x="2921033" y="1455931"/>
            <a:ext cx="7779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HOẠT ĐỘNG VẬN DỤNG - SÁNG TẠO</a:t>
            </a:r>
            <a:endParaRPr lang="vi-V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" y="5359400"/>
            <a:ext cx="4261923" cy="1443727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1958" y="5359560"/>
            <a:ext cx="3982720" cy="1443567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9155" y="5359400"/>
            <a:ext cx="4261923" cy="1443727"/>
          </a:xfrm>
          <a:prstGeom prst="rect">
            <a:avLst/>
          </a:prstGeom>
        </p:spPr>
      </p:pic>
      <p:sp>
        <p:nvSpPr>
          <p:cNvPr id="7" name="Rectangles 7">
            <a:extLst>
              <a:ext uri="{FF2B5EF4-FFF2-40B4-BE49-F238E27FC236}">
                <a16:creationId xmlns:a16="http://schemas.microsoft.com/office/drawing/2014/main" id="{3383673A-001F-B10F-B334-CB5406A5DDC2}"/>
              </a:ext>
            </a:extLst>
          </p:cNvPr>
          <p:cNvSpPr/>
          <p:nvPr/>
        </p:nvSpPr>
        <p:spPr>
          <a:xfrm>
            <a:off x="2921033" y="932711"/>
            <a:ext cx="1071127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14" name="Picture 155">
            <a:extLst>
              <a:ext uri="{FF2B5EF4-FFF2-40B4-BE49-F238E27FC236}">
                <a16:creationId xmlns:a16="http://schemas.microsoft.com/office/drawing/2014/main" id="{CD496178-806C-952C-AD9B-0BE9695C7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4271" y="5053781"/>
            <a:ext cx="2601266" cy="17953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B02145C5-6E07-F2BD-A774-1D4434F6C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6957" r="4217" b="14754"/>
          <a:stretch>
            <a:fillRect/>
          </a:stretch>
        </p:blipFill>
        <p:spPr>
          <a:xfrm>
            <a:off x="-57150" y="5142230"/>
            <a:ext cx="2561590" cy="168021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2B6661-BD7F-2AED-FA0E-1981EDAF897C}"/>
              </a:ext>
            </a:extLst>
          </p:cNvPr>
          <p:cNvSpPr txBox="1"/>
          <p:nvPr/>
        </p:nvSpPr>
        <p:spPr>
          <a:xfrm>
            <a:off x="999839" y="35560"/>
            <a:ext cx="9545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CE973EA-40C2-E5C0-5F8D-68255FFF8DBE}"/>
              </a:ext>
            </a:extLst>
          </p:cNvPr>
          <p:cNvSpPr txBox="1"/>
          <p:nvPr/>
        </p:nvSpPr>
        <p:spPr>
          <a:xfrm>
            <a:off x="2921033" y="1455931"/>
            <a:ext cx="7779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HOẠT ĐỘNG VẬN DỤNG - SÁNG TẠO</a:t>
            </a:r>
            <a:endParaRPr lang="vi-V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835"/>
            <a:ext cx="12192000" cy="693483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71" y="3977422"/>
            <a:ext cx="3310890" cy="1871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s 6"/>
          <p:cNvSpPr/>
          <p:nvPr/>
        </p:nvSpPr>
        <p:spPr>
          <a:xfrm>
            <a:off x="1700554" y="2322493"/>
            <a:ext cx="80201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HÁT KẾT HỢP  VẬN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ĐỘNG CƠ THỂ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0736" y="-25397"/>
            <a:ext cx="2448929" cy="27432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50400" y="0"/>
            <a:ext cx="2605193" cy="2743200"/>
          </a:xfrm>
          <a:prstGeom prst="rect">
            <a:avLst/>
          </a:prstGeom>
        </p:spPr>
      </p:pic>
      <p:grpSp>
        <p:nvGrpSpPr>
          <p:cNvPr id="3" name="Group 34">
            <a:extLst>
              <a:ext uri="{FF2B5EF4-FFF2-40B4-BE49-F238E27FC236}">
                <a16:creationId xmlns:a16="http://schemas.microsoft.com/office/drawing/2014/main" id="{D3FB14D4-4539-2F8D-168C-86CC6CFBCCD1}"/>
              </a:ext>
            </a:extLst>
          </p:cNvPr>
          <p:cNvGrpSpPr/>
          <p:nvPr/>
        </p:nvGrpSpPr>
        <p:grpSpPr bwMode="auto">
          <a:xfrm>
            <a:off x="-148590" y="6162247"/>
            <a:ext cx="12489180" cy="695753"/>
            <a:chOff x="0" y="4105"/>
            <a:chExt cx="5511" cy="215"/>
          </a:xfrm>
        </p:grpSpPr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A3AF06C1-9C10-5980-423D-0F309AC90B16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" name="Group 38">
              <a:extLst>
                <a:ext uri="{FF2B5EF4-FFF2-40B4-BE49-F238E27FC236}">
                  <a16:creationId xmlns:a16="http://schemas.microsoft.com/office/drawing/2014/main" id="{D8E98425-A070-ECC0-FE6D-027728A3BD3B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10" name="Freeform 39">
                <a:extLst>
                  <a:ext uri="{FF2B5EF4-FFF2-40B4-BE49-F238E27FC236}">
                    <a16:creationId xmlns:a16="http://schemas.microsoft.com/office/drawing/2014/main" id="{B83C891A-A422-19B6-376B-407D097AC57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Freeform 40">
                <a:extLst>
                  <a:ext uri="{FF2B5EF4-FFF2-40B4-BE49-F238E27FC236}">
                    <a16:creationId xmlns:a16="http://schemas.microsoft.com/office/drawing/2014/main" id="{DE223A98-AAE4-E7F5-A7DF-FBC49E5E18B2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41">
                <a:extLst>
                  <a:ext uri="{FF2B5EF4-FFF2-40B4-BE49-F238E27FC236}">
                    <a16:creationId xmlns:a16="http://schemas.microsoft.com/office/drawing/2014/main" id="{1DF54F14-486B-E7C4-BAA6-41EE339C4E29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42">
                <a:extLst>
                  <a:ext uri="{FF2B5EF4-FFF2-40B4-BE49-F238E27FC236}">
                    <a16:creationId xmlns:a16="http://schemas.microsoft.com/office/drawing/2014/main" id="{E39A6D71-1F21-C0C7-A7A0-FA15394CE9E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43">
                <a:extLst>
                  <a:ext uri="{FF2B5EF4-FFF2-40B4-BE49-F238E27FC236}">
                    <a16:creationId xmlns:a16="http://schemas.microsoft.com/office/drawing/2014/main" id="{8F6EF7C3-3903-FAB6-187B-8DD028AE0BBD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44">
                <a:extLst>
                  <a:ext uri="{FF2B5EF4-FFF2-40B4-BE49-F238E27FC236}">
                    <a16:creationId xmlns:a16="http://schemas.microsoft.com/office/drawing/2014/main" id="{FD8D8E12-2017-255F-EB41-77887BF5078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45">
                <a:extLst>
                  <a:ext uri="{FF2B5EF4-FFF2-40B4-BE49-F238E27FC236}">
                    <a16:creationId xmlns:a16="http://schemas.microsoft.com/office/drawing/2014/main" id="{202C60F6-F7B3-EE6D-093D-372AA132C24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AD861090-BD7B-B2A8-8CC6-33EDF2030547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47">
                <a:extLst>
                  <a:ext uri="{FF2B5EF4-FFF2-40B4-BE49-F238E27FC236}">
                    <a16:creationId xmlns:a16="http://schemas.microsoft.com/office/drawing/2014/main" id="{4710E06C-924C-16D8-2DFA-AEFF89A275E1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48">
                <a:extLst>
                  <a:ext uri="{FF2B5EF4-FFF2-40B4-BE49-F238E27FC236}">
                    <a16:creationId xmlns:a16="http://schemas.microsoft.com/office/drawing/2014/main" id="{66624AED-4AD6-74B3-6EF8-394749F6FA1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49">
                <a:extLst>
                  <a:ext uri="{FF2B5EF4-FFF2-40B4-BE49-F238E27FC236}">
                    <a16:creationId xmlns:a16="http://schemas.microsoft.com/office/drawing/2014/main" id="{BF9FAD94-F967-A708-B13E-52B09681EF4A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50">
                <a:extLst>
                  <a:ext uri="{FF2B5EF4-FFF2-40B4-BE49-F238E27FC236}">
                    <a16:creationId xmlns:a16="http://schemas.microsoft.com/office/drawing/2014/main" id="{9E3FA509-5342-2A2F-F5DA-6CCF74D535C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51">
                <a:extLst>
                  <a:ext uri="{FF2B5EF4-FFF2-40B4-BE49-F238E27FC236}">
                    <a16:creationId xmlns:a16="http://schemas.microsoft.com/office/drawing/2014/main" id="{D1183EAF-2515-ECB0-E384-F6AD141F5A6F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2">
                <a:extLst>
                  <a:ext uri="{FF2B5EF4-FFF2-40B4-BE49-F238E27FC236}">
                    <a16:creationId xmlns:a16="http://schemas.microsoft.com/office/drawing/2014/main" id="{D11F791D-A63B-E1BB-912B-0775992A272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53">
                <a:extLst>
                  <a:ext uri="{FF2B5EF4-FFF2-40B4-BE49-F238E27FC236}">
                    <a16:creationId xmlns:a16="http://schemas.microsoft.com/office/drawing/2014/main" id="{34992BE2-6362-9DD0-CF0B-804690454617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54">
                <a:extLst>
                  <a:ext uri="{FF2B5EF4-FFF2-40B4-BE49-F238E27FC236}">
                    <a16:creationId xmlns:a16="http://schemas.microsoft.com/office/drawing/2014/main" id="{9263FDC4-4726-C54A-304C-1E1C98A4948D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55">
                <a:extLst>
                  <a:ext uri="{FF2B5EF4-FFF2-40B4-BE49-F238E27FC236}">
                    <a16:creationId xmlns:a16="http://schemas.microsoft.com/office/drawing/2014/main" id="{F64FBC89-9495-D6F5-AFE6-73824BE65C7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56">
                <a:extLst>
                  <a:ext uri="{FF2B5EF4-FFF2-40B4-BE49-F238E27FC236}">
                    <a16:creationId xmlns:a16="http://schemas.microsoft.com/office/drawing/2014/main" id="{3EBFB364-1992-6978-2523-7D40E9028EF1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57">
                <a:extLst>
                  <a:ext uri="{FF2B5EF4-FFF2-40B4-BE49-F238E27FC236}">
                    <a16:creationId xmlns:a16="http://schemas.microsoft.com/office/drawing/2014/main" id="{EB18D641-3ABE-424D-EBCC-A2A39DE7D765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58">
                <a:extLst>
                  <a:ext uri="{FF2B5EF4-FFF2-40B4-BE49-F238E27FC236}">
                    <a16:creationId xmlns:a16="http://schemas.microsoft.com/office/drawing/2014/main" id="{F1EED0D1-2CBD-165A-4597-16107B15F1EB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59">
                <a:extLst>
                  <a:ext uri="{FF2B5EF4-FFF2-40B4-BE49-F238E27FC236}">
                    <a16:creationId xmlns:a16="http://schemas.microsoft.com/office/drawing/2014/main" id="{5B4A537C-128A-366A-CE1C-A993AB830600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60">
                <a:extLst>
                  <a:ext uri="{FF2B5EF4-FFF2-40B4-BE49-F238E27FC236}">
                    <a16:creationId xmlns:a16="http://schemas.microsoft.com/office/drawing/2014/main" id="{8E3294A5-BA3A-17FD-A613-B694A6CC864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61">
                <a:extLst>
                  <a:ext uri="{FF2B5EF4-FFF2-40B4-BE49-F238E27FC236}">
                    <a16:creationId xmlns:a16="http://schemas.microsoft.com/office/drawing/2014/main" id="{1DB6D2B5-3EFC-9FD3-84F3-D299D56F052F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62">
                <a:extLst>
                  <a:ext uri="{FF2B5EF4-FFF2-40B4-BE49-F238E27FC236}">
                    <a16:creationId xmlns:a16="http://schemas.microsoft.com/office/drawing/2014/main" id="{2CDBB200-480A-8F20-BFC9-8BC2B362386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63">
                <a:extLst>
                  <a:ext uri="{FF2B5EF4-FFF2-40B4-BE49-F238E27FC236}">
                    <a16:creationId xmlns:a16="http://schemas.microsoft.com/office/drawing/2014/main" id="{5EF6FE58-5566-F275-09E1-94997ADDA46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64">
                <a:extLst>
                  <a:ext uri="{FF2B5EF4-FFF2-40B4-BE49-F238E27FC236}">
                    <a16:creationId xmlns:a16="http://schemas.microsoft.com/office/drawing/2014/main" id="{1B2416CA-6E71-C64E-9C7F-912A8497118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65">
                <a:extLst>
                  <a:ext uri="{FF2B5EF4-FFF2-40B4-BE49-F238E27FC236}">
                    <a16:creationId xmlns:a16="http://schemas.microsoft.com/office/drawing/2014/main" id="{01D5C56F-9234-1D5B-0192-1CD8ADFEDCA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66">
                <a:extLst>
                  <a:ext uri="{FF2B5EF4-FFF2-40B4-BE49-F238E27FC236}">
                    <a16:creationId xmlns:a16="http://schemas.microsoft.com/office/drawing/2014/main" id="{8D5BA710-C29E-E24C-4E28-C1ED60B415F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67">
                <a:extLst>
                  <a:ext uri="{FF2B5EF4-FFF2-40B4-BE49-F238E27FC236}">
                    <a16:creationId xmlns:a16="http://schemas.microsoft.com/office/drawing/2014/main" id="{30075609-BEE6-BD01-3AC4-15EFD7586B85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68">
                <a:extLst>
                  <a:ext uri="{FF2B5EF4-FFF2-40B4-BE49-F238E27FC236}">
                    <a16:creationId xmlns:a16="http://schemas.microsoft.com/office/drawing/2014/main" id="{55464C46-2889-4D5C-D1A1-8FAC2AE4E0A5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69">
                <a:extLst>
                  <a:ext uri="{FF2B5EF4-FFF2-40B4-BE49-F238E27FC236}">
                    <a16:creationId xmlns:a16="http://schemas.microsoft.com/office/drawing/2014/main" id="{96C4A7C3-DFF0-C503-5AE0-A507BB48401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70">
                <a:extLst>
                  <a:ext uri="{FF2B5EF4-FFF2-40B4-BE49-F238E27FC236}">
                    <a16:creationId xmlns:a16="http://schemas.microsoft.com/office/drawing/2014/main" id="{11C0F68B-89DE-2E2F-EED8-F603D7C1FFFE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71">
                <a:extLst>
                  <a:ext uri="{FF2B5EF4-FFF2-40B4-BE49-F238E27FC236}">
                    <a16:creationId xmlns:a16="http://schemas.microsoft.com/office/drawing/2014/main" id="{80DBB794-E9E1-C722-1B57-1624178BEEA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2">
              <a:extLst>
                <a:ext uri="{FF2B5EF4-FFF2-40B4-BE49-F238E27FC236}">
                  <a16:creationId xmlns:a16="http://schemas.microsoft.com/office/drawing/2014/main" id="{EB7560C4-CD23-5854-D71D-3B96191B1EB1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202D4021-2ECC-BAD0-8E0B-2A487DAD1A13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78257FD4-7C7B-5CCA-40A1-4789F416282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09F08957-AA65-4F45-1CB5-08A04D8B90E6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A3639249-EA1F-4595-879A-E142E79B536A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1B39E40F-DEF6-B39E-0498-93AD3FBAB18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C69B6C9-3D96-02D1-01DD-0C97C90B1E40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A66B4B95-5C54-F1BB-2F8E-50ED9CFE7A8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CE1815F6-C10D-7DB1-5100-87FFB7C7A3C4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93FC868D-8E77-E8E9-F664-DE0DE5414FF8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1D264350-8267-3701-3365-8A29EAFE1568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83">
                <a:extLst>
                  <a:ext uri="{FF2B5EF4-FFF2-40B4-BE49-F238E27FC236}">
                    <a16:creationId xmlns:a16="http://schemas.microsoft.com/office/drawing/2014/main" id="{B94CBD94-F24A-74E9-332F-D87604B8FBFC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84">
                <a:extLst>
                  <a:ext uri="{FF2B5EF4-FFF2-40B4-BE49-F238E27FC236}">
                    <a16:creationId xmlns:a16="http://schemas.microsoft.com/office/drawing/2014/main" id="{1DC43697-4C07-D908-8A98-2F3EBFBF6FA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85">
                <a:extLst>
                  <a:ext uri="{FF2B5EF4-FFF2-40B4-BE49-F238E27FC236}">
                    <a16:creationId xmlns:a16="http://schemas.microsoft.com/office/drawing/2014/main" id="{BAD974AB-8F73-4FEF-5723-8690738B5BBA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86">
                <a:extLst>
                  <a:ext uri="{FF2B5EF4-FFF2-40B4-BE49-F238E27FC236}">
                    <a16:creationId xmlns:a16="http://schemas.microsoft.com/office/drawing/2014/main" id="{F14E6C29-EF09-4D34-4684-EF3CC141B060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87">
                <a:extLst>
                  <a:ext uri="{FF2B5EF4-FFF2-40B4-BE49-F238E27FC236}">
                    <a16:creationId xmlns:a16="http://schemas.microsoft.com/office/drawing/2014/main" id="{D873A0B9-33F2-2F74-578E-327F287C443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88">
                <a:extLst>
                  <a:ext uri="{FF2B5EF4-FFF2-40B4-BE49-F238E27FC236}">
                    <a16:creationId xmlns:a16="http://schemas.microsoft.com/office/drawing/2014/main" id="{C9E8C24D-2611-5D13-62C2-D5D119F4A1A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89">
                <a:extLst>
                  <a:ext uri="{FF2B5EF4-FFF2-40B4-BE49-F238E27FC236}">
                    <a16:creationId xmlns:a16="http://schemas.microsoft.com/office/drawing/2014/main" id="{9BE6BF14-53C1-8A1E-5CAE-46E7DAF1486D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90">
                <a:extLst>
                  <a:ext uri="{FF2B5EF4-FFF2-40B4-BE49-F238E27FC236}">
                    <a16:creationId xmlns:a16="http://schemas.microsoft.com/office/drawing/2014/main" id="{B29D1B2B-C074-884B-CF64-5A4F9BF8E99F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91">
                <a:extLst>
                  <a:ext uri="{FF2B5EF4-FFF2-40B4-BE49-F238E27FC236}">
                    <a16:creationId xmlns:a16="http://schemas.microsoft.com/office/drawing/2014/main" id="{91D86156-50E7-2A9A-0C97-862D8D8F505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92">
                <a:extLst>
                  <a:ext uri="{FF2B5EF4-FFF2-40B4-BE49-F238E27FC236}">
                    <a16:creationId xmlns:a16="http://schemas.microsoft.com/office/drawing/2014/main" id="{EB17AF31-228D-68BD-B62A-63A3A866A324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93">
                <a:extLst>
                  <a:ext uri="{FF2B5EF4-FFF2-40B4-BE49-F238E27FC236}">
                    <a16:creationId xmlns:a16="http://schemas.microsoft.com/office/drawing/2014/main" id="{B832D4CA-F65A-334B-85B0-3290B80453F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94">
                <a:extLst>
                  <a:ext uri="{FF2B5EF4-FFF2-40B4-BE49-F238E27FC236}">
                    <a16:creationId xmlns:a16="http://schemas.microsoft.com/office/drawing/2014/main" id="{8C28EAF5-7BAB-CBC1-3593-2DE97E110B6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95">
                <a:extLst>
                  <a:ext uri="{FF2B5EF4-FFF2-40B4-BE49-F238E27FC236}">
                    <a16:creationId xmlns:a16="http://schemas.microsoft.com/office/drawing/2014/main" id="{5240A164-412B-4F4F-9213-D3A81C446A8F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96">
                <a:extLst>
                  <a:ext uri="{FF2B5EF4-FFF2-40B4-BE49-F238E27FC236}">
                    <a16:creationId xmlns:a16="http://schemas.microsoft.com/office/drawing/2014/main" id="{862BFA7E-CCCD-E097-CC24-805C1E7804E4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97">
                <a:extLst>
                  <a:ext uri="{FF2B5EF4-FFF2-40B4-BE49-F238E27FC236}">
                    <a16:creationId xmlns:a16="http://schemas.microsoft.com/office/drawing/2014/main" id="{70781377-9044-E89C-3858-B632FFA2BB1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98">
                <a:extLst>
                  <a:ext uri="{FF2B5EF4-FFF2-40B4-BE49-F238E27FC236}">
                    <a16:creationId xmlns:a16="http://schemas.microsoft.com/office/drawing/2014/main" id="{A0BB911C-BC96-9E26-FC4B-9CA474C93D8C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99">
                <a:extLst>
                  <a:ext uri="{FF2B5EF4-FFF2-40B4-BE49-F238E27FC236}">
                    <a16:creationId xmlns:a16="http://schemas.microsoft.com/office/drawing/2014/main" id="{311BF11D-69FC-157F-6430-6F8EB7C89A67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100">
                <a:extLst>
                  <a:ext uri="{FF2B5EF4-FFF2-40B4-BE49-F238E27FC236}">
                    <a16:creationId xmlns:a16="http://schemas.microsoft.com/office/drawing/2014/main" id="{A2AA3353-CD3D-D019-8FC3-D6D6A0E971D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101">
                <a:extLst>
                  <a:ext uri="{FF2B5EF4-FFF2-40B4-BE49-F238E27FC236}">
                    <a16:creationId xmlns:a16="http://schemas.microsoft.com/office/drawing/2014/main" id="{5844D089-82E3-396A-EF9F-D3798716544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102">
                <a:extLst>
                  <a:ext uri="{FF2B5EF4-FFF2-40B4-BE49-F238E27FC236}">
                    <a16:creationId xmlns:a16="http://schemas.microsoft.com/office/drawing/2014/main" id="{BCB4BBC6-7460-54E5-531A-FE1C7F2C7630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103">
                <a:extLst>
                  <a:ext uri="{FF2B5EF4-FFF2-40B4-BE49-F238E27FC236}">
                    <a16:creationId xmlns:a16="http://schemas.microsoft.com/office/drawing/2014/main" id="{BCE203E5-9B16-EA53-905C-8EB616680523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104">
                <a:extLst>
                  <a:ext uri="{FF2B5EF4-FFF2-40B4-BE49-F238E27FC236}">
                    <a16:creationId xmlns:a16="http://schemas.microsoft.com/office/drawing/2014/main" id="{0577D550-1847-4A1A-5A27-30B5ED132D84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105">
                <a:extLst>
                  <a:ext uri="{FF2B5EF4-FFF2-40B4-BE49-F238E27FC236}">
                    <a16:creationId xmlns:a16="http://schemas.microsoft.com/office/drawing/2014/main" id="{D76765AD-8346-03E4-CA4E-B2CCD2D88C68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06">
              <a:extLst>
                <a:ext uri="{FF2B5EF4-FFF2-40B4-BE49-F238E27FC236}">
                  <a16:creationId xmlns:a16="http://schemas.microsoft.com/office/drawing/2014/main" id="{854E73C8-F72D-0FD9-4283-A6E16299E73E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4" name="Freeform 107">
                <a:extLst>
                  <a:ext uri="{FF2B5EF4-FFF2-40B4-BE49-F238E27FC236}">
                    <a16:creationId xmlns:a16="http://schemas.microsoft.com/office/drawing/2014/main" id="{20497791-8E2D-8D7A-496F-C4E82DC651A1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108">
                <a:extLst>
                  <a:ext uri="{FF2B5EF4-FFF2-40B4-BE49-F238E27FC236}">
                    <a16:creationId xmlns:a16="http://schemas.microsoft.com/office/drawing/2014/main" id="{F26B2E03-DFB9-69CD-C124-4FE6E62121F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109">
                <a:extLst>
                  <a:ext uri="{FF2B5EF4-FFF2-40B4-BE49-F238E27FC236}">
                    <a16:creationId xmlns:a16="http://schemas.microsoft.com/office/drawing/2014/main" id="{AFFA8288-2DA1-8606-8DE6-D2E3476D62F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110">
                <a:extLst>
                  <a:ext uri="{FF2B5EF4-FFF2-40B4-BE49-F238E27FC236}">
                    <a16:creationId xmlns:a16="http://schemas.microsoft.com/office/drawing/2014/main" id="{50B97930-27E0-098D-D7D0-AB778ACC042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11">
                <a:extLst>
                  <a:ext uri="{FF2B5EF4-FFF2-40B4-BE49-F238E27FC236}">
                    <a16:creationId xmlns:a16="http://schemas.microsoft.com/office/drawing/2014/main" id="{FCA9D7FD-E1C7-361D-B6AA-2577B8C34EC4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12">
                <a:extLst>
                  <a:ext uri="{FF2B5EF4-FFF2-40B4-BE49-F238E27FC236}">
                    <a16:creationId xmlns:a16="http://schemas.microsoft.com/office/drawing/2014/main" id="{E8963574-7016-2F82-D0E0-AE55BD5D791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13">
                <a:extLst>
                  <a:ext uri="{FF2B5EF4-FFF2-40B4-BE49-F238E27FC236}">
                    <a16:creationId xmlns:a16="http://schemas.microsoft.com/office/drawing/2014/main" id="{FFCEE287-5BD6-00B1-27CB-80A01C1A541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14">
                <a:extLst>
                  <a:ext uri="{FF2B5EF4-FFF2-40B4-BE49-F238E27FC236}">
                    <a16:creationId xmlns:a16="http://schemas.microsoft.com/office/drawing/2014/main" id="{9166A90C-66E3-1389-DF8E-8FBD3F92B5A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15">
                <a:extLst>
                  <a:ext uri="{FF2B5EF4-FFF2-40B4-BE49-F238E27FC236}">
                    <a16:creationId xmlns:a16="http://schemas.microsoft.com/office/drawing/2014/main" id="{F234622B-C0B4-901F-627D-A6AF6E7AFD2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16">
                <a:extLst>
                  <a:ext uri="{FF2B5EF4-FFF2-40B4-BE49-F238E27FC236}">
                    <a16:creationId xmlns:a16="http://schemas.microsoft.com/office/drawing/2014/main" id="{1C1DA821-D4EB-DE56-4773-F245F62AE69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117">
                <a:extLst>
                  <a:ext uri="{FF2B5EF4-FFF2-40B4-BE49-F238E27FC236}">
                    <a16:creationId xmlns:a16="http://schemas.microsoft.com/office/drawing/2014/main" id="{D0CD67D2-5A0D-065B-C0A9-1A595D7C931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118">
                <a:extLst>
                  <a:ext uri="{FF2B5EF4-FFF2-40B4-BE49-F238E27FC236}">
                    <a16:creationId xmlns:a16="http://schemas.microsoft.com/office/drawing/2014/main" id="{25650B1C-89C9-C9B9-73FA-6F1C86CCAD23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19">
                <a:extLst>
                  <a:ext uri="{FF2B5EF4-FFF2-40B4-BE49-F238E27FC236}">
                    <a16:creationId xmlns:a16="http://schemas.microsoft.com/office/drawing/2014/main" id="{2964811D-2267-364C-7500-3F18FB0E7B6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20">
                <a:extLst>
                  <a:ext uri="{FF2B5EF4-FFF2-40B4-BE49-F238E27FC236}">
                    <a16:creationId xmlns:a16="http://schemas.microsoft.com/office/drawing/2014/main" id="{2C0BB558-2DB3-2EB2-48DF-87CE7CE7A17F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21">
                <a:extLst>
                  <a:ext uri="{FF2B5EF4-FFF2-40B4-BE49-F238E27FC236}">
                    <a16:creationId xmlns:a16="http://schemas.microsoft.com/office/drawing/2014/main" id="{5BA747F4-3ECB-9AD1-18EA-0320066BD8E7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22">
                <a:extLst>
                  <a:ext uri="{FF2B5EF4-FFF2-40B4-BE49-F238E27FC236}">
                    <a16:creationId xmlns:a16="http://schemas.microsoft.com/office/drawing/2014/main" id="{D1D8B7B2-B018-8E53-2902-F5B02309598F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23">
                <a:extLst>
                  <a:ext uri="{FF2B5EF4-FFF2-40B4-BE49-F238E27FC236}">
                    <a16:creationId xmlns:a16="http://schemas.microsoft.com/office/drawing/2014/main" id="{662BB3C5-08EF-00CC-F366-94560B89FB7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24">
                <a:extLst>
                  <a:ext uri="{FF2B5EF4-FFF2-40B4-BE49-F238E27FC236}">
                    <a16:creationId xmlns:a16="http://schemas.microsoft.com/office/drawing/2014/main" id="{A973D807-269A-0B41-3821-63D3B2621BF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25">
                <a:extLst>
                  <a:ext uri="{FF2B5EF4-FFF2-40B4-BE49-F238E27FC236}">
                    <a16:creationId xmlns:a16="http://schemas.microsoft.com/office/drawing/2014/main" id="{84D61FB2-BB66-190D-0EB0-9DA75516C10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26">
                <a:extLst>
                  <a:ext uri="{FF2B5EF4-FFF2-40B4-BE49-F238E27FC236}">
                    <a16:creationId xmlns:a16="http://schemas.microsoft.com/office/drawing/2014/main" id="{291EDF7B-7EAA-D4B2-9368-09A1EA818A20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27">
                <a:extLst>
                  <a:ext uri="{FF2B5EF4-FFF2-40B4-BE49-F238E27FC236}">
                    <a16:creationId xmlns:a16="http://schemas.microsoft.com/office/drawing/2014/main" id="{AAD18D5E-E18B-4B64-9370-B10587CFA28E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28">
                <a:extLst>
                  <a:ext uri="{FF2B5EF4-FFF2-40B4-BE49-F238E27FC236}">
                    <a16:creationId xmlns:a16="http://schemas.microsoft.com/office/drawing/2014/main" id="{E12D8D96-C108-A647-59DB-D29FD048CFD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29">
                <a:extLst>
                  <a:ext uri="{FF2B5EF4-FFF2-40B4-BE49-F238E27FC236}">
                    <a16:creationId xmlns:a16="http://schemas.microsoft.com/office/drawing/2014/main" id="{F7A15C76-DD30-DC3B-D0B9-50A2E22F764B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130">
                <a:extLst>
                  <a:ext uri="{FF2B5EF4-FFF2-40B4-BE49-F238E27FC236}">
                    <a16:creationId xmlns:a16="http://schemas.microsoft.com/office/drawing/2014/main" id="{07712C39-CE54-3F58-C786-E12313C1BF1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131">
                <a:extLst>
                  <a:ext uri="{FF2B5EF4-FFF2-40B4-BE49-F238E27FC236}">
                    <a16:creationId xmlns:a16="http://schemas.microsoft.com/office/drawing/2014/main" id="{0F8E552B-3A15-DD87-3B38-43740B413C0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32">
                <a:extLst>
                  <a:ext uri="{FF2B5EF4-FFF2-40B4-BE49-F238E27FC236}">
                    <a16:creationId xmlns:a16="http://schemas.microsoft.com/office/drawing/2014/main" id="{4E6A6856-1454-B2C3-D033-EBCDF6305E0B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33">
                <a:extLst>
                  <a:ext uri="{FF2B5EF4-FFF2-40B4-BE49-F238E27FC236}">
                    <a16:creationId xmlns:a16="http://schemas.microsoft.com/office/drawing/2014/main" id="{12687600-2EA0-670F-D431-6F74AAF46B22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34">
                <a:extLst>
                  <a:ext uri="{FF2B5EF4-FFF2-40B4-BE49-F238E27FC236}">
                    <a16:creationId xmlns:a16="http://schemas.microsoft.com/office/drawing/2014/main" id="{1B358216-4844-D6ED-2B4B-060F2371051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35">
                <a:extLst>
                  <a:ext uri="{FF2B5EF4-FFF2-40B4-BE49-F238E27FC236}">
                    <a16:creationId xmlns:a16="http://schemas.microsoft.com/office/drawing/2014/main" id="{E3B9098A-3CCB-8DFC-7091-58877AB158F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36">
                <a:extLst>
                  <a:ext uri="{FF2B5EF4-FFF2-40B4-BE49-F238E27FC236}">
                    <a16:creationId xmlns:a16="http://schemas.microsoft.com/office/drawing/2014/main" id="{AA0E6839-D35E-84C3-A3CB-C5BDDD1EAAC6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37">
                <a:extLst>
                  <a:ext uri="{FF2B5EF4-FFF2-40B4-BE49-F238E27FC236}">
                    <a16:creationId xmlns:a16="http://schemas.microsoft.com/office/drawing/2014/main" id="{4A3291A4-5728-A474-9E32-35B3A3A881E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138">
                <a:extLst>
                  <a:ext uri="{FF2B5EF4-FFF2-40B4-BE49-F238E27FC236}">
                    <a16:creationId xmlns:a16="http://schemas.microsoft.com/office/drawing/2014/main" id="{BB759A98-5423-054C-0548-C5B3F139DA9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39">
                <a:extLst>
                  <a:ext uri="{FF2B5EF4-FFF2-40B4-BE49-F238E27FC236}">
                    <a16:creationId xmlns:a16="http://schemas.microsoft.com/office/drawing/2014/main" id="{AD6545FA-243C-CAEF-90C0-0E3EA293D6A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40">
              <a:extLst>
                <a:ext uri="{FF2B5EF4-FFF2-40B4-BE49-F238E27FC236}">
                  <a16:creationId xmlns:a16="http://schemas.microsoft.com/office/drawing/2014/main" id="{F159B05F-E554-22D7-7A91-F8F03279D4D0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1" name="Freeform 141">
                <a:extLst>
                  <a:ext uri="{FF2B5EF4-FFF2-40B4-BE49-F238E27FC236}">
                    <a16:creationId xmlns:a16="http://schemas.microsoft.com/office/drawing/2014/main" id="{1B8C085B-7021-1ED2-12E3-C7D29905028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 142">
                <a:extLst>
                  <a:ext uri="{FF2B5EF4-FFF2-40B4-BE49-F238E27FC236}">
                    <a16:creationId xmlns:a16="http://schemas.microsoft.com/office/drawing/2014/main" id="{2AF0F796-2DBA-CF3F-0BBE-AAB51645E21A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143">
                <a:extLst>
                  <a:ext uri="{FF2B5EF4-FFF2-40B4-BE49-F238E27FC236}">
                    <a16:creationId xmlns:a16="http://schemas.microsoft.com/office/drawing/2014/main" id="{C73E09B6-5092-1130-037E-91249325B00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44">
                <a:extLst>
                  <a:ext uri="{FF2B5EF4-FFF2-40B4-BE49-F238E27FC236}">
                    <a16:creationId xmlns:a16="http://schemas.microsoft.com/office/drawing/2014/main" id="{A2E447CC-6BCA-4AA9-5FD5-518A06A5BB4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145">
                <a:extLst>
                  <a:ext uri="{FF2B5EF4-FFF2-40B4-BE49-F238E27FC236}">
                    <a16:creationId xmlns:a16="http://schemas.microsoft.com/office/drawing/2014/main" id="{90B654D1-051E-7400-CE4A-FE3D8732CAE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146">
                <a:extLst>
                  <a:ext uri="{FF2B5EF4-FFF2-40B4-BE49-F238E27FC236}">
                    <a16:creationId xmlns:a16="http://schemas.microsoft.com/office/drawing/2014/main" id="{063A8871-3703-995E-3AF8-F8FA7314451A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147">
                <a:extLst>
                  <a:ext uri="{FF2B5EF4-FFF2-40B4-BE49-F238E27FC236}">
                    <a16:creationId xmlns:a16="http://schemas.microsoft.com/office/drawing/2014/main" id="{54009E92-EB74-41B2-8A25-0908BF3CB10D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148">
                <a:extLst>
                  <a:ext uri="{FF2B5EF4-FFF2-40B4-BE49-F238E27FC236}">
                    <a16:creationId xmlns:a16="http://schemas.microsoft.com/office/drawing/2014/main" id="{A481A89C-00DF-9F9F-28AF-1F45CE77EF1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149">
                <a:extLst>
                  <a:ext uri="{FF2B5EF4-FFF2-40B4-BE49-F238E27FC236}">
                    <a16:creationId xmlns:a16="http://schemas.microsoft.com/office/drawing/2014/main" id="{12FC61FF-80B9-C684-5960-BE4EC92A4A7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50">
                <a:extLst>
                  <a:ext uri="{FF2B5EF4-FFF2-40B4-BE49-F238E27FC236}">
                    <a16:creationId xmlns:a16="http://schemas.microsoft.com/office/drawing/2014/main" id="{419FA433-B3C9-DF04-2E14-6DEC61947588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51">
                <a:extLst>
                  <a:ext uri="{FF2B5EF4-FFF2-40B4-BE49-F238E27FC236}">
                    <a16:creationId xmlns:a16="http://schemas.microsoft.com/office/drawing/2014/main" id="{0FC78FED-0687-3191-513D-B2F78FFE599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52">
                <a:extLst>
                  <a:ext uri="{FF2B5EF4-FFF2-40B4-BE49-F238E27FC236}">
                    <a16:creationId xmlns:a16="http://schemas.microsoft.com/office/drawing/2014/main" id="{30481383-27CD-2B2E-6F5D-D98D4F7042A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53">
                <a:extLst>
                  <a:ext uri="{FF2B5EF4-FFF2-40B4-BE49-F238E27FC236}">
                    <a16:creationId xmlns:a16="http://schemas.microsoft.com/office/drawing/2014/main" id="{44CDB65C-946A-D336-3BB1-46743CE8FC94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4">
                <a:extLst>
                  <a:ext uri="{FF2B5EF4-FFF2-40B4-BE49-F238E27FC236}">
                    <a16:creationId xmlns:a16="http://schemas.microsoft.com/office/drawing/2014/main" id="{C374E284-A51E-8399-77D9-92FCC62D474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5">
                <a:extLst>
                  <a:ext uri="{FF2B5EF4-FFF2-40B4-BE49-F238E27FC236}">
                    <a16:creationId xmlns:a16="http://schemas.microsoft.com/office/drawing/2014/main" id="{979D67E0-1761-7601-1727-19351A7A3EFE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6">
                <a:extLst>
                  <a:ext uri="{FF2B5EF4-FFF2-40B4-BE49-F238E27FC236}">
                    <a16:creationId xmlns:a16="http://schemas.microsoft.com/office/drawing/2014/main" id="{230DDE37-4486-B7A2-0F44-C4CAD1828D0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7">
                <a:extLst>
                  <a:ext uri="{FF2B5EF4-FFF2-40B4-BE49-F238E27FC236}">
                    <a16:creationId xmlns:a16="http://schemas.microsoft.com/office/drawing/2014/main" id="{DE56A020-A5EA-31D9-C67E-512FDBF6CF2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8">
                <a:extLst>
                  <a:ext uri="{FF2B5EF4-FFF2-40B4-BE49-F238E27FC236}">
                    <a16:creationId xmlns:a16="http://schemas.microsoft.com/office/drawing/2014/main" id="{D94B9346-BA73-A9FE-83D9-C658D0547DC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9">
                <a:extLst>
                  <a:ext uri="{FF2B5EF4-FFF2-40B4-BE49-F238E27FC236}">
                    <a16:creationId xmlns:a16="http://schemas.microsoft.com/office/drawing/2014/main" id="{ADD24F8C-8888-14F4-2F27-FC981BAE0E1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60">
                <a:extLst>
                  <a:ext uri="{FF2B5EF4-FFF2-40B4-BE49-F238E27FC236}">
                    <a16:creationId xmlns:a16="http://schemas.microsoft.com/office/drawing/2014/main" id="{733A33F1-EC13-A44F-CCDC-D28062F2568E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61">
                <a:extLst>
                  <a:ext uri="{FF2B5EF4-FFF2-40B4-BE49-F238E27FC236}">
                    <a16:creationId xmlns:a16="http://schemas.microsoft.com/office/drawing/2014/main" id="{CD5057FD-F33A-CD75-91C2-E163F6D2B10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62">
                <a:extLst>
                  <a:ext uri="{FF2B5EF4-FFF2-40B4-BE49-F238E27FC236}">
                    <a16:creationId xmlns:a16="http://schemas.microsoft.com/office/drawing/2014/main" id="{AEA84DF5-8A67-138A-33DB-726068DE3DC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63">
                <a:extLst>
                  <a:ext uri="{FF2B5EF4-FFF2-40B4-BE49-F238E27FC236}">
                    <a16:creationId xmlns:a16="http://schemas.microsoft.com/office/drawing/2014/main" id="{BD1A0B73-1CE2-176B-4EB0-33D600F77F9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64">
                <a:extLst>
                  <a:ext uri="{FF2B5EF4-FFF2-40B4-BE49-F238E27FC236}">
                    <a16:creationId xmlns:a16="http://schemas.microsoft.com/office/drawing/2014/main" id="{E2BB24A9-889F-BFDF-07E1-53E18807852E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65">
                <a:extLst>
                  <a:ext uri="{FF2B5EF4-FFF2-40B4-BE49-F238E27FC236}">
                    <a16:creationId xmlns:a16="http://schemas.microsoft.com/office/drawing/2014/main" id="{48458DE2-925F-5E06-DE23-1D263EE09A6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66">
                <a:extLst>
                  <a:ext uri="{FF2B5EF4-FFF2-40B4-BE49-F238E27FC236}">
                    <a16:creationId xmlns:a16="http://schemas.microsoft.com/office/drawing/2014/main" id="{DB51DBA5-4997-6606-C060-805DE6388F3F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67">
                <a:extLst>
                  <a:ext uri="{FF2B5EF4-FFF2-40B4-BE49-F238E27FC236}">
                    <a16:creationId xmlns:a16="http://schemas.microsoft.com/office/drawing/2014/main" id="{31EBEB95-FCFE-61D5-A2DF-649526541D83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68">
                <a:extLst>
                  <a:ext uri="{FF2B5EF4-FFF2-40B4-BE49-F238E27FC236}">
                    <a16:creationId xmlns:a16="http://schemas.microsoft.com/office/drawing/2014/main" id="{46B373A9-29AC-3A90-F6BF-55BC70338009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69">
                <a:extLst>
                  <a:ext uri="{FF2B5EF4-FFF2-40B4-BE49-F238E27FC236}">
                    <a16:creationId xmlns:a16="http://schemas.microsoft.com/office/drawing/2014/main" id="{4AD4E1B4-D954-B5EF-5505-E50EB4E406CC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70">
                <a:extLst>
                  <a:ext uri="{FF2B5EF4-FFF2-40B4-BE49-F238E27FC236}">
                    <a16:creationId xmlns:a16="http://schemas.microsoft.com/office/drawing/2014/main" id="{3498C85A-C248-5E29-2C46-861BB10EEDB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71">
                <a:extLst>
                  <a:ext uri="{FF2B5EF4-FFF2-40B4-BE49-F238E27FC236}">
                    <a16:creationId xmlns:a16="http://schemas.microsoft.com/office/drawing/2014/main" id="{4F737E39-DFFB-E5D5-D285-C307D5208F9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72">
                <a:extLst>
                  <a:ext uri="{FF2B5EF4-FFF2-40B4-BE49-F238E27FC236}">
                    <a16:creationId xmlns:a16="http://schemas.microsoft.com/office/drawing/2014/main" id="{8EB9C85C-4B7C-6747-0EA7-DD4E18AECA4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73">
                <a:extLst>
                  <a:ext uri="{FF2B5EF4-FFF2-40B4-BE49-F238E27FC236}">
                    <a16:creationId xmlns:a16="http://schemas.microsoft.com/office/drawing/2014/main" id="{CEDB4D63-376D-A356-7CDB-89F686854AB9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3" name="Picture 14">
            <a:extLst>
              <a:ext uri="{FF2B5EF4-FFF2-40B4-BE49-F238E27FC236}">
                <a16:creationId xmlns:a16="http://schemas.microsoft.com/office/drawing/2014/main" id="{258BB222-1BF0-D851-3EEC-0E4B87AFF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7" y="1008669"/>
            <a:ext cx="10079783" cy="442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Rectangles 6">
            <a:extLst>
              <a:ext uri="{FF2B5EF4-FFF2-40B4-BE49-F238E27FC236}">
                <a16:creationId xmlns:a16="http://schemas.microsoft.com/office/drawing/2014/main" id="{36AE95FE-4F99-FD85-E570-1177032E7C68}"/>
              </a:ext>
            </a:extLst>
          </p:cNvPr>
          <p:cNvSpPr/>
          <p:nvPr/>
        </p:nvSpPr>
        <p:spPr>
          <a:xfrm>
            <a:off x="2161846" y="484868"/>
            <a:ext cx="80201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HÁT KẾT HỢP  VẬN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ĐỘNG CƠ THỂ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4">
            <a:extLst>
              <a:ext uri="{FF2B5EF4-FFF2-40B4-BE49-F238E27FC236}">
                <a16:creationId xmlns:a16="http://schemas.microsoft.com/office/drawing/2014/main" id="{2F9262D9-A56C-8E11-790D-448813C2542F}"/>
              </a:ext>
            </a:extLst>
          </p:cNvPr>
          <p:cNvGrpSpPr/>
          <p:nvPr/>
        </p:nvGrpSpPr>
        <p:grpSpPr bwMode="auto">
          <a:xfrm>
            <a:off x="-182245" y="6325872"/>
            <a:ext cx="12683490" cy="532127"/>
            <a:chOff x="0" y="4105"/>
            <a:chExt cx="5511" cy="215"/>
          </a:xfrm>
        </p:grpSpPr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2A40CAF5-FB4E-323A-F91D-9190F04E5917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56" name="Group 38">
              <a:extLst>
                <a:ext uri="{FF2B5EF4-FFF2-40B4-BE49-F238E27FC236}">
                  <a16:creationId xmlns:a16="http://schemas.microsoft.com/office/drawing/2014/main" id="{AA697D23-6BCF-BDC3-A768-B450110CFB50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259" name="Freeform 39">
                <a:extLst>
                  <a:ext uri="{FF2B5EF4-FFF2-40B4-BE49-F238E27FC236}">
                    <a16:creationId xmlns:a16="http://schemas.microsoft.com/office/drawing/2014/main" id="{E00A2BAB-F0B7-BAEC-FE67-BA4C7722825C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0" name="Freeform 40">
                <a:extLst>
                  <a:ext uri="{FF2B5EF4-FFF2-40B4-BE49-F238E27FC236}">
                    <a16:creationId xmlns:a16="http://schemas.microsoft.com/office/drawing/2014/main" id="{58BF2353-9057-0E74-7C66-94B8301F9E4A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1" name="Freeform 41">
                <a:extLst>
                  <a:ext uri="{FF2B5EF4-FFF2-40B4-BE49-F238E27FC236}">
                    <a16:creationId xmlns:a16="http://schemas.microsoft.com/office/drawing/2014/main" id="{8A9621DE-E92F-E6D1-0C44-E1206441E99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2" name="Freeform 42">
                <a:extLst>
                  <a:ext uri="{FF2B5EF4-FFF2-40B4-BE49-F238E27FC236}">
                    <a16:creationId xmlns:a16="http://schemas.microsoft.com/office/drawing/2014/main" id="{3653ECC0-43D0-F7F0-DE70-6087F7ED8B2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3" name="Freeform 43">
                <a:extLst>
                  <a:ext uri="{FF2B5EF4-FFF2-40B4-BE49-F238E27FC236}">
                    <a16:creationId xmlns:a16="http://schemas.microsoft.com/office/drawing/2014/main" id="{4E0A0CCA-06E0-B4C0-EB5F-1538DEBA5D6A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4" name="Freeform 44">
                <a:extLst>
                  <a:ext uri="{FF2B5EF4-FFF2-40B4-BE49-F238E27FC236}">
                    <a16:creationId xmlns:a16="http://schemas.microsoft.com/office/drawing/2014/main" id="{7E7F3422-95E2-3AF7-752E-116D97CF5AE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5" name="Freeform 45">
                <a:extLst>
                  <a:ext uri="{FF2B5EF4-FFF2-40B4-BE49-F238E27FC236}">
                    <a16:creationId xmlns:a16="http://schemas.microsoft.com/office/drawing/2014/main" id="{A3D9D3F7-7B8F-AD39-CB44-BF1BC7461A4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6" name="Freeform 46">
                <a:extLst>
                  <a:ext uri="{FF2B5EF4-FFF2-40B4-BE49-F238E27FC236}">
                    <a16:creationId xmlns:a16="http://schemas.microsoft.com/office/drawing/2014/main" id="{9609F05D-E36C-E6E5-6C8C-D046AFD452F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7" name="Freeform 47">
                <a:extLst>
                  <a:ext uri="{FF2B5EF4-FFF2-40B4-BE49-F238E27FC236}">
                    <a16:creationId xmlns:a16="http://schemas.microsoft.com/office/drawing/2014/main" id="{CAAF2C76-D209-017B-8DDE-C2540093EAD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8" name="Freeform 48">
                <a:extLst>
                  <a:ext uri="{FF2B5EF4-FFF2-40B4-BE49-F238E27FC236}">
                    <a16:creationId xmlns:a16="http://schemas.microsoft.com/office/drawing/2014/main" id="{84336461-F559-5330-6CAB-42655F0330F5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9" name="Freeform 49">
                <a:extLst>
                  <a:ext uri="{FF2B5EF4-FFF2-40B4-BE49-F238E27FC236}">
                    <a16:creationId xmlns:a16="http://schemas.microsoft.com/office/drawing/2014/main" id="{839D8B6E-8E79-FD7F-CDD9-76B06240D7A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0" name="Freeform 50">
                <a:extLst>
                  <a:ext uri="{FF2B5EF4-FFF2-40B4-BE49-F238E27FC236}">
                    <a16:creationId xmlns:a16="http://schemas.microsoft.com/office/drawing/2014/main" id="{822781B1-7258-0F7B-CBCB-1B22236FAB3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1" name="Freeform 51">
                <a:extLst>
                  <a:ext uri="{FF2B5EF4-FFF2-40B4-BE49-F238E27FC236}">
                    <a16:creationId xmlns:a16="http://schemas.microsoft.com/office/drawing/2014/main" id="{90DB4C8B-7C36-9141-92A7-5703F0781CA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2" name="Freeform 52">
                <a:extLst>
                  <a:ext uri="{FF2B5EF4-FFF2-40B4-BE49-F238E27FC236}">
                    <a16:creationId xmlns:a16="http://schemas.microsoft.com/office/drawing/2014/main" id="{D6E4049B-49A9-8D27-318B-165348D6C0B5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3" name="Freeform 53">
                <a:extLst>
                  <a:ext uri="{FF2B5EF4-FFF2-40B4-BE49-F238E27FC236}">
                    <a16:creationId xmlns:a16="http://schemas.microsoft.com/office/drawing/2014/main" id="{6ACBEE8F-D5EE-E669-7224-297ECBCBD881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4" name="Freeform 54">
                <a:extLst>
                  <a:ext uri="{FF2B5EF4-FFF2-40B4-BE49-F238E27FC236}">
                    <a16:creationId xmlns:a16="http://schemas.microsoft.com/office/drawing/2014/main" id="{C10EEB23-9FB6-30B8-5450-93EF9CFEB3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5" name="Freeform 55">
                <a:extLst>
                  <a:ext uri="{FF2B5EF4-FFF2-40B4-BE49-F238E27FC236}">
                    <a16:creationId xmlns:a16="http://schemas.microsoft.com/office/drawing/2014/main" id="{9A67FAB7-C64B-28C0-9DC5-2CF74DE9F433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6" name="Freeform 56">
                <a:extLst>
                  <a:ext uri="{FF2B5EF4-FFF2-40B4-BE49-F238E27FC236}">
                    <a16:creationId xmlns:a16="http://schemas.microsoft.com/office/drawing/2014/main" id="{8A48F761-B5D0-E704-C9CD-E2F7EAE828A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7" name="Freeform 57">
                <a:extLst>
                  <a:ext uri="{FF2B5EF4-FFF2-40B4-BE49-F238E27FC236}">
                    <a16:creationId xmlns:a16="http://schemas.microsoft.com/office/drawing/2014/main" id="{0F1785D4-7F78-B2D4-F242-FBF26B8B27C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8" name="Freeform 58">
                <a:extLst>
                  <a:ext uri="{FF2B5EF4-FFF2-40B4-BE49-F238E27FC236}">
                    <a16:creationId xmlns:a16="http://schemas.microsoft.com/office/drawing/2014/main" id="{AA01CC8F-520B-6AA1-CFA4-A79C04C5D4B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9" name="Freeform 59">
                <a:extLst>
                  <a:ext uri="{FF2B5EF4-FFF2-40B4-BE49-F238E27FC236}">
                    <a16:creationId xmlns:a16="http://schemas.microsoft.com/office/drawing/2014/main" id="{37EB9DAA-2FD3-BE15-6B85-37E3A06F614A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0" name="Freeform 60">
                <a:extLst>
                  <a:ext uri="{FF2B5EF4-FFF2-40B4-BE49-F238E27FC236}">
                    <a16:creationId xmlns:a16="http://schemas.microsoft.com/office/drawing/2014/main" id="{DC7F90F9-8553-F572-EB37-D3971DA7D6B4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1" name="Freeform 61">
                <a:extLst>
                  <a:ext uri="{FF2B5EF4-FFF2-40B4-BE49-F238E27FC236}">
                    <a16:creationId xmlns:a16="http://schemas.microsoft.com/office/drawing/2014/main" id="{9A4D1734-1571-7374-4F00-07FFF1C49BEE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2" name="Freeform 62">
                <a:extLst>
                  <a:ext uri="{FF2B5EF4-FFF2-40B4-BE49-F238E27FC236}">
                    <a16:creationId xmlns:a16="http://schemas.microsoft.com/office/drawing/2014/main" id="{4A3BF421-CF6B-3296-1FF1-914ED54ED67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3" name="Freeform 63">
                <a:extLst>
                  <a:ext uri="{FF2B5EF4-FFF2-40B4-BE49-F238E27FC236}">
                    <a16:creationId xmlns:a16="http://schemas.microsoft.com/office/drawing/2014/main" id="{0D7F8470-D5A2-814B-8F93-C1C6CE50389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4" name="Freeform 64">
                <a:extLst>
                  <a:ext uri="{FF2B5EF4-FFF2-40B4-BE49-F238E27FC236}">
                    <a16:creationId xmlns:a16="http://schemas.microsoft.com/office/drawing/2014/main" id="{3780809A-7427-90BD-0B3A-0E9DB450C3C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5" name="Freeform 65">
                <a:extLst>
                  <a:ext uri="{FF2B5EF4-FFF2-40B4-BE49-F238E27FC236}">
                    <a16:creationId xmlns:a16="http://schemas.microsoft.com/office/drawing/2014/main" id="{5E1F73F6-4127-32CA-7C21-3BE1C184BCA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6" name="Freeform 66">
                <a:extLst>
                  <a:ext uri="{FF2B5EF4-FFF2-40B4-BE49-F238E27FC236}">
                    <a16:creationId xmlns:a16="http://schemas.microsoft.com/office/drawing/2014/main" id="{98804048-2E5A-A256-77B6-FB9420827210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7" name="Freeform 67">
                <a:extLst>
                  <a:ext uri="{FF2B5EF4-FFF2-40B4-BE49-F238E27FC236}">
                    <a16:creationId xmlns:a16="http://schemas.microsoft.com/office/drawing/2014/main" id="{6AA91691-2356-66DB-6948-8292BE0129E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8" name="Freeform 68">
                <a:extLst>
                  <a:ext uri="{FF2B5EF4-FFF2-40B4-BE49-F238E27FC236}">
                    <a16:creationId xmlns:a16="http://schemas.microsoft.com/office/drawing/2014/main" id="{47AD6040-7068-1043-5D9D-53392152FAB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9" name="Freeform 69">
                <a:extLst>
                  <a:ext uri="{FF2B5EF4-FFF2-40B4-BE49-F238E27FC236}">
                    <a16:creationId xmlns:a16="http://schemas.microsoft.com/office/drawing/2014/main" id="{419B5376-8545-B0E4-6233-002D260078C2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0" name="Freeform 70">
                <a:extLst>
                  <a:ext uri="{FF2B5EF4-FFF2-40B4-BE49-F238E27FC236}">
                    <a16:creationId xmlns:a16="http://schemas.microsoft.com/office/drawing/2014/main" id="{ADEFEC4E-8376-5B7B-08D4-24D3F40E407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1" name="Freeform 71">
                <a:extLst>
                  <a:ext uri="{FF2B5EF4-FFF2-40B4-BE49-F238E27FC236}">
                    <a16:creationId xmlns:a16="http://schemas.microsoft.com/office/drawing/2014/main" id="{8BF3E390-EEC1-A8DD-5BC6-1BB8F5EBAE9A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7" name="Group 72">
              <a:extLst>
                <a:ext uri="{FF2B5EF4-FFF2-40B4-BE49-F238E27FC236}">
                  <a16:creationId xmlns:a16="http://schemas.microsoft.com/office/drawing/2014/main" id="{7599C02A-1B0B-66C9-CD81-25C2442498D1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226" name="Freeform 73">
                <a:extLst>
                  <a:ext uri="{FF2B5EF4-FFF2-40B4-BE49-F238E27FC236}">
                    <a16:creationId xmlns:a16="http://schemas.microsoft.com/office/drawing/2014/main" id="{A5AD6FC5-91DC-CD57-7300-369E7ABE6A70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7" name="Freeform 74">
                <a:extLst>
                  <a:ext uri="{FF2B5EF4-FFF2-40B4-BE49-F238E27FC236}">
                    <a16:creationId xmlns:a16="http://schemas.microsoft.com/office/drawing/2014/main" id="{ECF49F11-89ED-3548-FA13-2FF295749680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8" name="Freeform 75">
                <a:extLst>
                  <a:ext uri="{FF2B5EF4-FFF2-40B4-BE49-F238E27FC236}">
                    <a16:creationId xmlns:a16="http://schemas.microsoft.com/office/drawing/2014/main" id="{89D8EA35-2B2C-1929-7B02-05095C86ED38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9" name="Freeform 76">
                <a:extLst>
                  <a:ext uri="{FF2B5EF4-FFF2-40B4-BE49-F238E27FC236}">
                    <a16:creationId xmlns:a16="http://schemas.microsoft.com/office/drawing/2014/main" id="{2F83D801-90FB-384C-0768-AEA302C04B52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0" name="Freeform 77">
                <a:extLst>
                  <a:ext uri="{FF2B5EF4-FFF2-40B4-BE49-F238E27FC236}">
                    <a16:creationId xmlns:a16="http://schemas.microsoft.com/office/drawing/2014/main" id="{C46D01F4-49A9-CEB1-0C6B-01D6053E502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1" name="Freeform 78">
                <a:extLst>
                  <a:ext uri="{FF2B5EF4-FFF2-40B4-BE49-F238E27FC236}">
                    <a16:creationId xmlns:a16="http://schemas.microsoft.com/office/drawing/2014/main" id="{92A6F81C-B768-8AEE-CD40-EC71288D072C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2" name="Freeform 79">
                <a:extLst>
                  <a:ext uri="{FF2B5EF4-FFF2-40B4-BE49-F238E27FC236}">
                    <a16:creationId xmlns:a16="http://schemas.microsoft.com/office/drawing/2014/main" id="{642F5604-B3BA-28FF-CCC0-63AB2F03C18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3" name="Freeform 80">
                <a:extLst>
                  <a:ext uri="{FF2B5EF4-FFF2-40B4-BE49-F238E27FC236}">
                    <a16:creationId xmlns:a16="http://schemas.microsoft.com/office/drawing/2014/main" id="{A4FC6DA5-E8F6-40FE-6211-792DD4EAB03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4" name="Freeform 81">
                <a:extLst>
                  <a:ext uri="{FF2B5EF4-FFF2-40B4-BE49-F238E27FC236}">
                    <a16:creationId xmlns:a16="http://schemas.microsoft.com/office/drawing/2014/main" id="{28C6A434-B377-F5BC-1B87-B2229A6CE02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5" name="Freeform 82">
                <a:extLst>
                  <a:ext uri="{FF2B5EF4-FFF2-40B4-BE49-F238E27FC236}">
                    <a16:creationId xmlns:a16="http://schemas.microsoft.com/office/drawing/2014/main" id="{5A37C3D9-7545-64E4-4E20-3AE28E49C8C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6" name="Freeform 83">
                <a:extLst>
                  <a:ext uri="{FF2B5EF4-FFF2-40B4-BE49-F238E27FC236}">
                    <a16:creationId xmlns:a16="http://schemas.microsoft.com/office/drawing/2014/main" id="{237337C9-21F0-F364-B2DE-47B12D4FD59E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7" name="Freeform 84">
                <a:extLst>
                  <a:ext uri="{FF2B5EF4-FFF2-40B4-BE49-F238E27FC236}">
                    <a16:creationId xmlns:a16="http://schemas.microsoft.com/office/drawing/2014/main" id="{46EB60F6-A67E-8FE9-0C4B-579E778FF4AF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8" name="Freeform 85">
                <a:extLst>
                  <a:ext uri="{FF2B5EF4-FFF2-40B4-BE49-F238E27FC236}">
                    <a16:creationId xmlns:a16="http://schemas.microsoft.com/office/drawing/2014/main" id="{C061105B-80B1-7325-3448-7A446DFBB21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Freeform 86">
                <a:extLst>
                  <a:ext uri="{FF2B5EF4-FFF2-40B4-BE49-F238E27FC236}">
                    <a16:creationId xmlns:a16="http://schemas.microsoft.com/office/drawing/2014/main" id="{1CB12B26-CDA9-ED6E-5CD1-47CC946DA47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0" name="Freeform 87">
                <a:extLst>
                  <a:ext uri="{FF2B5EF4-FFF2-40B4-BE49-F238E27FC236}">
                    <a16:creationId xmlns:a16="http://schemas.microsoft.com/office/drawing/2014/main" id="{47C7AF7C-A908-DBEB-54F7-262695DCA38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1" name="Freeform 88">
                <a:extLst>
                  <a:ext uri="{FF2B5EF4-FFF2-40B4-BE49-F238E27FC236}">
                    <a16:creationId xmlns:a16="http://schemas.microsoft.com/office/drawing/2014/main" id="{E7607560-ED9D-AB60-B3FE-E53912BFDFF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2" name="Freeform 89">
                <a:extLst>
                  <a:ext uri="{FF2B5EF4-FFF2-40B4-BE49-F238E27FC236}">
                    <a16:creationId xmlns:a16="http://schemas.microsoft.com/office/drawing/2014/main" id="{56955FFC-F7A4-2F89-D157-F45F533044B7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3" name="Freeform 90">
                <a:extLst>
                  <a:ext uri="{FF2B5EF4-FFF2-40B4-BE49-F238E27FC236}">
                    <a16:creationId xmlns:a16="http://schemas.microsoft.com/office/drawing/2014/main" id="{E36AFA6D-E846-9B44-C145-24B3B9F9C10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4" name="Freeform 91">
                <a:extLst>
                  <a:ext uri="{FF2B5EF4-FFF2-40B4-BE49-F238E27FC236}">
                    <a16:creationId xmlns:a16="http://schemas.microsoft.com/office/drawing/2014/main" id="{46F66C2F-1B3F-1093-71AF-358D5BBACDB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5" name="Freeform 92">
                <a:extLst>
                  <a:ext uri="{FF2B5EF4-FFF2-40B4-BE49-F238E27FC236}">
                    <a16:creationId xmlns:a16="http://schemas.microsoft.com/office/drawing/2014/main" id="{00D226CB-A59A-5F9D-5392-090895DD4838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6" name="Freeform 93">
                <a:extLst>
                  <a:ext uri="{FF2B5EF4-FFF2-40B4-BE49-F238E27FC236}">
                    <a16:creationId xmlns:a16="http://schemas.microsoft.com/office/drawing/2014/main" id="{940C7F6C-EBB0-8501-67E1-95F1D575ADA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7" name="Freeform 94">
                <a:extLst>
                  <a:ext uri="{FF2B5EF4-FFF2-40B4-BE49-F238E27FC236}">
                    <a16:creationId xmlns:a16="http://schemas.microsoft.com/office/drawing/2014/main" id="{402FA53A-1658-9CDE-3D47-C8D8EE152DA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8" name="Freeform 95">
                <a:extLst>
                  <a:ext uri="{FF2B5EF4-FFF2-40B4-BE49-F238E27FC236}">
                    <a16:creationId xmlns:a16="http://schemas.microsoft.com/office/drawing/2014/main" id="{531B80E7-4BBB-BC45-47DB-9F8914A3622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9" name="Freeform 96">
                <a:extLst>
                  <a:ext uri="{FF2B5EF4-FFF2-40B4-BE49-F238E27FC236}">
                    <a16:creationId xmlns:a16="http://schemas.microsoft.com/office/drawing/2014/main" id="{7DB91A99-6431-2444-603C-9FE5B2418F0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0" name="Freeform 97">
                <a:extLst>
                  <a:ext uri="{FF2B5EF4-FFF2-40B4-BE49-F238E27FC236}">
                    <a16:creationId xmlns:a16="http://schemas.microsoft.com/office/drawing/2014/main" id="{AAC6870B-CD3D-3843-3004-A386937233E0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1" name="Freeform 98">
                <a:extLst>
                  <a:ext uri="{FF2B5EF4-FFF2-40B4-BE49-F238E27FC236}">
                    <a16:creationId xmlns:a16="http://schemas.microsoft.com/office/drawing/2014/main" id="{303673DC-9105-2357-8A5B-DB029891875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2" name="Freeform 99">
                <a:extLst>
                  <a:ext uri="{FF2B5EF4-FFF2-40B4-BE49-F238E27FC236}">
                    <a16:creationId xmlns:a16="http://schemas.microsoft.com/office/drawing/2014/main" id="{ABB1590E-B7FD-93D3-15A5-B7F9640A126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3" name="Freeform 100">
                <a:extLst>
                  <a:ext uri="{FF2B5EF4-FFF2-40B4-BE49-F238E27FC236}">
                    <a16:creationId xmlns:a16="http://schemas.microsoft.com/office/drawing/2014/main" id="{7B43FE7D-6652-780B-8C61-14E10FFA618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4" name="Freeform 101">
                <a:extLst>
                  <a:ext uri="{FF2B5EF4-FFF2-40B4-BE49-F238E27FC236}">
                    <a16:creationId xmlns:a16="http://schemas.microsoft.com/office/drawing/2014/main" id="{00D3E54B-498D-0D74-FC24-C50EDA18BFD6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5" name="Freeform 102">
                <a:extLst>
                  <a:ext uri="{FF2B5EF4-FFF2-40B4-BE49-F238E27FC236}">
                    <a16:creationId xmlns:a16="http://schemas.microsoft.com/office/drawing/2014/main" id="{062BC572-675B-9A84-F2B1-93A3D6FF154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6" name="Freeform 103">
                <a:extLst>
                  <a:ext uri="{FF2B5EF4-FFF2-40B4-BE49-F238E27FC236}">
                    <a16:creationId xmlns:a16="http://schemas.microsoft.com/office/drawing/2014/main" id="{AE61E387-96C9-4E79-29FC-3A891015B427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7" name="Freeform 104">
                <a:extLst>
                  <a:ext uri="{FF2B5EF4-FFF2-40B4-BE49-F238E27FC236}">
                    <a16:creationId xmlns:a16="http://schemas.microsoft.com/office/drawing/2014/main" id="{4826888B-06AD-F479-EC93-BCED2481F7C5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8" name="Freeform 105">
                <a:extLst>
                  <a:ext uri="{FF2B5EF4-FFF2-40B4-BE49-F238E27FC236}">
                    <a16:creationId xmlns:a16="http://schemas.microsoft.com/office/drawing/2014/main" id="{219AC1D6-AE69-EBE2-9015-32934DDD298F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8" name="Group 106">
              <a:extLst>
                <a:ext uri="{FF2B5EF4-FFF2-40B4-BE49-F238E27FC236}">
                  <a16:creationId xmlns:a16="http://schemas.microsoft.com/office/drawing/2014/main" id="{FBC89AC1-F36C-B62A-0134-A4056E66C763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93" name="Freeform 107">
                <a:extLst>
                  <a:ext uri="{FF2B5EF4-FFF2-40B4-BE49-F238E27FC236}">
                    <a16:creationId xmlns:a16="http://schemas.microsoft.com/office/drawing/2014/main" id="{80249887-6AC4-9C89-1BAC-55D0BF3AB7B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4" name="Freeform 108">
                <a:extLst>
                  <a:ext uri="{FF2B5EF4-FFF2-40B4-BE49-F238E27FC236}">
                    <a16:creationId xmlns:a16="http://schemas.microsoft.com/office/drawing/2014/main" id="{9E6E9F03-4EA5-CEEB-1947-42C57C040F12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Freeform 109">
                <a:extLst>
                  <a:ext uri="{FF2B5EF4-FFF2-40B4-BE49-F238E27FC236}">
                    <a16:creationId xmlns:a16="http://schemas.microsoft.com/office/drawing/2014/main" id="{829F6D39-3416-3873-8046-3D98CCCE5B8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Freeform 110">
                <a:extLst>
                  <a:ext uri="{FF2B5EF4-FFF2-40B4-BE49-F238E27FC236}">
                    <a16:creationId xmlns:a16="http://schemas.microsoft.com/office/drawing/2014/main" id="{D86CF217-FD7F-D247-EAE2-2D1D040EF03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Freeform 111">
                <a:extLst>
                  <a:ext uri="{FF2B5EF4-FFF2-40B4-BE49-F238E27FC236}">
                    <a16:creationId xmlns:a16="http://schemas.microsoft.com/office/drawing/2014/main" id="{986994C5-BDB3-DE43-A60D-1CBDA7B0E19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Freeform 112">
                <a:extLst>
                  <a:ext uri="{FF2B5EF4-FFF2-40B4-BE49-F238E27FC236}">
                    <a16:creationId xmlns:a16="http://schemas.microsoft.com/office/drawing/2014/main" id="{F3116CB4-9EC5-6803-5D28-AAB09B403392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Freeform 113">
                <a:extLst>
                  <a:ext uri="{FF2B5EF4-FFF2-40B4-BE49-F238E27FC236}">
                    <a16:creationId xmlns:a16="http://schemas.microsoft.com/office/drawing/2014/main" id="{CA38E0AE-20C3-425E-BCC7-E64D4E751B50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 114">
                <a:extLst>
                  <a:ext uri="{FF2B5EF4-FFF2-40B4-BE49-F238E27FC236}">
                    <a16:creationId xmlns:a16="http://schemas.microsoft.com/office/drawing/2014/main" id="{B3873B81-280E-8CAE-3AC9-2271165823E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 115">
                <a:extLst>
                  <a:ext uri="{FF2B5EF4-FFF2-40B4-BE49-F238E27FC236}">
                    <a16:creationId xmlns:a16="http://schemas.microsoft.com/office/drawing/2014/main" id="{3022D6DB-A41C-F768-45D9-9E0E959347C1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 116">
                <a:extLst>
                  <a:ext uri="{FF2B5EF4-FFF2-40B4-BE49-F238E27FC236}">
                    <a16:creationId xmlns:a16="http://schemas.microsoft.com/office/drawing/2014/main" id="{134BDE77-CB2E-70BD-BA62-5907A6D682AB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 117">
                <a:extLst>
                  <a:ext uri="{FF2B5EF4-FFF2-40B4-BE49-F238E27FC236}">
                    <a16:creationId xmlns:a16="http://schemas.microsoft.com/office/drawing/2014/main" id="{D04DA1C6-4EE9-DB50-3E9C-05128DD1978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 118">
                <a:extLst>
                  <a:ext uri="{FF2B5EF4-FFF2-40B4-BE49-F238E27FC236}">
                    <a16:creationId xmlns:a16="http://schemas.microsoft.com/office/drawing/2014/main" id="{E60C16E1-A9B6-3577-CA75-2B13CFC06AC5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Freeform 119">
                <a:extLst>
                  <a:ext uri="{FF2B5EF4-FFF2-40B4-BE49-F238E27FC236}">
                    <a16:creationId xmlns:a16="http://schemas.microsoft.com/office/drawing/2014/main" id="{1C58A788-2B20-6234-ADD0-203D3E0F7AE1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Freeform 120">
                <a:extLst>
                  <a:ext uri="{FF2B5EF4-FFF2-40B4-BE49-F238E27FC236}">
                    <a16:creationId xmlns:a16="http://schemas.microsoft.com/office/drawing/2014/main" id="{321DB3D6-624E-42D5-E402-93B67E70BB68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Freeform 121">
                <a:extLst>
                  <a:ext uri="{FF2B5EF4-FFF2-40B4-BE49-F238E27FC236}">
                    <a16:creationId xmlns:a16="http://schemas.microsoft.com/office/drawing/2014/main" id="{248CFDAB-0F16-303D-BF7A-352A8872BADD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8" name="Freeform 122">
                <a:extLst>
                  <a:ext uri="{FF2B5EF4-FFF2-40B4-BE49-F238E27FC236}">
                    <a16:creationId xmlns:a16="http://schemas.microsoft.com/office/drawing/2014/main" id="{92841482-CAA0-E901-A0DF-7E4971CF22E1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9" name="Freeform 123">
                <a:extLst>
                  <a:ext uri="{FF2B5EF4-FFF2-40B4-BE49-F238E27FC236}">
                    <a16:creationId xmlns:a16="http://schemas.microsoft.com/office/drawing/2014/main" id="{3F8DE8EE-49E4-71DC-9B94-08514B52815F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Freeform 124">
                <a:extLst>
                  <a:ext uri="{FF2B5EF4-FFF2-40B4-BE49-F238E27FC236}">
                    <a16:creationId xmlns:a16="http://schemas.microsoft.com/office/drawing/2014/main" id="{58B79A30-D875-B67C-1993-5C5317BC8AE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Freeform 125">
                <a:extLst>
                  <a:ext uri="{FF2B5EF4-FFF2-40B4-BE49-F238E27FC236}">
                    <a16:creationId xmlns:a16="http://schemas.microsoft.com/office/drawing/2014/main" id="{5AA42D86-7D88-06E1-17DD-BFAC940CB47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Freeform 126">
                <a:extLst>
                  <a:ext uri="{FF2B5EF4-FFF2-40B4-BE49-F238E27FC236}">
                    <a16:creationId xmlns:a16="http://schemas.microsoft.com/office/drawing/2014/main" id="{9207C406-48A6-6C9A-3A1E-F3CB8131F6A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Freeform 127">
                <a:extLst>
                  <a:ext uri="{FF2B5EF4-FFF2-40B4-BE49-F238E27FC236}">
                    <a16:creationId xmlns:a16="http://schemas.microsoft.com/office/drawing/2014/main" id="{B1B1E410-5ACC-8302-3B80-2767DF02DB4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Freeform 128">
                <a:extLst>
                  <a:ext uri="{FF2B5EF4-FFF2-40B4-BE49-F238E27FC236}">
                    <a16:creationId xmlns:a16="http://schemas.microsoft.com/office/drawing/2014/main" id="{3CCB36F4-5DED-C13A-3699-9ED4EFB82B0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Freeform 129">
                <a:extLst>
                  <a:ext uri="{FF2B5EF4-FFF2-40B4-BE49-F238E27FC236}">
                    <a16:creationId xmlns:a16="http://schemas.microsoft.com/office/drawing/2014/main" id="{7549A0CD-66C4-6CD3-9AAB-3D3B4C8F8A4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Freeform 130">
                <a:extLst>
                  <a:ext uri="{FF2B5EF4-FFF2-40B4-BE49-F238E27FC236}">
                    <a16:creationId xmlns:a16="http://schemas.microsoft.com/office/drawing/2014/main" id="{9C1265C2-3C9B-AAF4-69ED-940B919BEB9A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Freeform 131">
                <a:extLst>
                  <a:ext uri="{FF2B5EF4-FFF2-40B4-BE49-F238E27FC236}">
                    <a16:creationId xmlns:a16="http://schemas.microsoft.com/office/drawing/2014/main" id="{993BB70D-C493-4692-A906-9E6B69FC3F42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Freeform 132">
                <a:extLst>
                  <a:ext uri="{FF2B5EF4-FFF2-40B4-BE49-F238E27FC236}">
                    <a16:creationId xmlns:a16="http://schemas.microsoft.com/office/drawing/2014/main" id="{E7E8D01A-5270-F82C-B58B-8A58704ECEA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Freeform 133">
                <a:extLst>
                  <a:ext uri="{FF2B5EF4-FFF2-40B4-BE49-F238E27FC236}">
                    <a16:creationId xmlns:a16="http://schemas.microsoft.com/office/drawing/2014/main" id="{D72DAF1E-80E3-348D-038A-AD37AA5442B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Freeform 134">
                <a:extLst>
                  <a:ext uri="{FF2B5EF4-FFF2-40B4-BE49-F238E27FC236}">
                    <a16:creationId xmlns:a16="http://schemas.microsoft.com/office/drawing/2014/main" id="{7BB3F070-E11B-3B29-C8A5-19464A0C8596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Freeform 135">
                <a:extLst>
                  <a:ext uri="{FF2B5EF4-FFF2-40B4-BE49-F238E27FC236}">
                    <a16:creationId xmlns:a16="http://schemas.microsoft.com/office/drawing/2014/main" id="{7391F874-8223-4E4B-55FA-6E46408E078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2" name="Freeform 136">
                <a:extLst>
                  <a:ext uri="{FF2B5EF4-FFF2-40B4-BE49-F238E27FC236}">
                    <a16:creationId xmlns:a16="http://schemas.microsoft.com/office/drawing/2014/main" id="{C55B1877-8907-183A-642A-B677A658A8BD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3" name="Freeform 137">
                <a:extLst>
                  <a:ext uri="{FF2B5EF4-FFF2-40B4-BE49-F238E27FC236}">
                    <a16:creationId xmlns:a16="http://schemas.microsoft.com/office/drawing/2014/main" id="{6A66E4E2-92DF-1647-8C62-4229714AAD4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Freeform 138">
                <a:extLst>
                  <a:ext uri="{FF2B5EF4-FFF2-40B4-BE49-F238E27FC236}">
                    <a16:creationId xmlns:a16="http://schemas.microsoft.com/office/drawing/2014/main" id="{0CC4D83F-3F5C-1402-B483-792C0CEF7990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Freeform 139">
                <a:extLst>
                  <a:ext uri="{FF2B5EF4-FFF2-40B4-BE49-F238E27FC236}">
                    <a16:creationId xmlns:a16="http://schemas.microsoft.com/office/drawing/2014/main" id="{D08A4079-0AFF-6A31-5D45-A8C82CE1EFD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9" name="Group 140">
              <a:extLst>
                <a:ext uri="{FF2B5EF4-FFF2-40B4-BE49-F238E27FC236}">
                  <a16:creationId xmlns:a16="http://schemas.microsoft.com/office/drawing/2014/main" id="{5441164C-05AD-DB93-EEB6-B4D358A7F53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60" name="Freeform 141">
                <a:extLst>
                  <a:ext uri="{FF2B5EF4-FFF2-40B4-BE49-F238E27FC236}">
                    <a16:creationId xmlns:a16="http://schemas.microsoft.com/office/drawing/2014/main" id="{45229CCE-9B46-7696-617D-A162FB87EB4B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 142">
                <a:extLst>
                  <a:ext uri="{FF2B5EF4-FFF2-40B4-BE49-F238E27FC236}">
                    <a16:creationId xmlns:a16="http://schemas.microsoft.com/office/drawing/2014/main" id="{9143C327-F0ED-F1D4-0A0E-AD69E845AE5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 143">
                <a:extLst>
                  <a:ext uri="{FF2B5EF4-FFF2-40B4-BE49-F238E27FC236}">
                    <a16:creationId xmlns:a16="http://schemas.microsoft.com/office/drawing/2014/main" id="{17F70DA6-7030-3343-92A5-4C5A3B58F88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3" name="Freeform 144">
                <a:extLst>
                  <a:ext uri="{FF2B5EF4-FFF2-40B4-BE49-F238E27FC236}">
                    <a16:creationId xmlns:a16="http://schemas.microsoft.com/office/drawing/2014/main" id="{8DC1F96D-6241-7524-4EBB-9416A2C8D27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 145">
                <a:extLst>
                  <a:ext uri="{FF2B5EF4-FFF2-40B4-BE49-F238E27FC236}">
                    <a16:creationId xmlns:a16="http://schemas.microsoft.com/office/drawing/2014/main" id="{9DDDECEC-1AE6-E3CD-F3EC-6BBA1D94BF2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 146">
                <a:extLst>
                  <a:ext uri="{FF2B5EF4-FFF2-40B4-BE49-F238E27FC236}">
                    <a16:creationId xmlns:a16="http://schemas.microsoft.com/office/drawing/2014/main" id="{0AC6F632-D506-1FEB-1CF6-1B648ECFA4C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 147">
                <a:extLst>
                  <a:ext uri="{FF2B5EF4-FFF2-40B4-BE49-F238E27FC236}">
                    <a16:creationId xmlns:a16="http://schemas.microsoft.com/office/drawing/2014/main" id="{DE76F76A-7C76-3871-219B-3518069F9B79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 148">
                <a:extLst>
                  <a:ext uri="{FF2B5EF4-FFF2-40B4-BE49-F238E27FC236}">
                    <a16:creationId xmlns:a16="http://schemas.microsoft.com/office/drawing/2014/main" id="{7073FEFE-8898-BE6A-04D6-78C9FB7F59DA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 149">
                <a:extLst>
                  <a:ext uri="{FF2B5EF4-FFF2-40B4-BE49-F238E27FC236}">
                    <a16:creationId xmlns:a16="http://schemas.microsoft.com/office/drawing/2014/main" id="{DF9E293E-A1D5-D1DC-1C35-0CB8EF0922B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 150">
                <a:extLst>
                  <a:ext uri="{FF2B5EF4-FFF2-40B4-BE49-F238E27FC236}">
                    <a16:creationId xmlns:a16="http://schemas.microsoft.com/office/drawing/2014/main" id="{D3A2FC37-A192-6759-19A4-C33702A96C60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Freeform 151">
                <a:extLst>
                  <a:ext uri="{FF2B5EF4-FFF2-40B4-BE49-F238E27FC236}">
                    <a16:creationId xmlns:a16="http://schemas.microsoft.com/office/drawing/2014/main" id="{3A516B13-7CFB-2ED6-18A8-BC05D65D275A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 152">
                <a:extLst>
                  <a:ext uri="{FF2B5EF4-FFF2-40B4-BE49-F238E27FC236}">
                    <a16:creationId xmlns:a16="http://schemas.microsoft.com/office/drawing/2014/main" id="{47CFB0BB-AD63-30F9-7668-122C98CEFBF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 153">
                <a:extLst>
                  <a:ext uri="{FF2B5EF4-FFF2-40B4-BE49-F238E27FC236}">
                    <a16:creationId xmlns:a16="http://schemas.microsoft.com/office/drawing/2014/main" id="{57BE2AB8-E9C0-B663-4907-A770BCDE35CB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 154">
                <a:extLst>
                  <a:ext uri="{FF2B5EF4-FFF2-40B4-BE49-F238E27FC236}">
                    <a16:creationId xmlns:a16="http://schemas.microsoft.com/office/drawing/2014/main" id="{63BB38A9-687F-8B0A-805F-06C69074340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 155">
                <a:extLst>
                  <a:ext uri="{FF2B5EF4-FFF2-40B4-BE49-F238E27FC236}">
                    <a16:creationId xmlns:a16="http://schemas.microsoft.com/office/drawing/2014/main" id="{DB10752D-65A2-3979-3164-DD5421BAAEA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 156">
                <a:extLst>
                  <a:ext uri="{FF2B5EF4-FFF2-40B4-BE49-F238E27FC236}">
                    <a16:creationId xmlns:a16="http://schemas.microsoft.com/office/drawing/2014/main" id="{0DC25FB5-B95E-920B-0E40-E60E6A127FE5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 157">
                <a:extLst>
                  <a:ext uri="{FF2B5EF4-FFF2-40B4-BE49-F238E27FC236}">
                    <a16:creationId xmlns:a16="http://schemas.microsoft.com/office/drawing/2014/main" id="{0D238266-ADA2-C572-25E5-C7AF71758F28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Freeform 158">
                <a:extLst>
                  <a:ext uri="{FF2B5EF4-FFF2-40B4-BE49-F238E27FC236}">
                    <a16:creationId xmlns:a16="http://schemas.microsoft.com/office/drawing/2014/main" id="{9A1E33E0-FFC8-7808-A91D-A8CE5BE9D0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Freeform 159">
                <a:extLst>
                  <a:ext uri="{FF2B5EF4-FFF2-40B4-BE49-F238E27FC236}">
                    <a16:creationId xmlns:a16="http://schemas.microsoft.com/office/drawing/2014/main" id="{5CAA7FB7-C349-38E3-A470-C8F0300E3CBF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 160">
                <a:extLst>
                  <a:ext uri="{FF2B5EF4-FFF2-40B4-BE49-F238E27FC236}">
                    <a16:creationId xmlns:a16="http://schemas.microsoft.com/office/drawing/2014/main" id="{2BC55B9B-977E-C9F3-5C9F-FDBCF4CE569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 161">
                <a:extLst>
                  <a:ext uri="{FF2B5EF4-FFF2-40B4-BE49-F238E27FC236}">
                    <a16:creationId xmlns:a16="http://schemas.microsoft.com/office/drawing/2014/main" id="{D3AA1857-08D7-E849-DE13-F9CCC32436A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 162">
                <a:extLst>
                  <a:ext uri="{FF2B5EF4-FFF2-40B4-BE49-F238E27FC236}">
                    <a16:creationId xmlns:a16="http://schemas.microsoft.com/office/drawing/2014/main" id="{2CB1E507-F039-5F3A-7D35-7A84B4F626D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 163">
                <a:extLst>
                  <a:ext uri="{FF2B5EF4-FFF2-40B4-BE49-F238E27FC236}">
                    <a16:creationId xmlns:a16="http://schemas.microsoft.com/office/drawing/2014/main" id="{B57DCD1E-AFAB-E3E9-EF20-90A765940242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 164">
                <a:extLst>
                  <a:ext uri="{FF2B5EF4-FFF2-40B4-BE49-F238E27FC236}">
                    <a16:creationId xmlns:a16="http://schemas.microsoft.com/office/drawing/2014/main" id="{8DBAA0DE-12CF-79FF-B997-0C8DBEEF188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Freeform 165">
                <a:extLst>
                  <a:ext uri="{FF2B5EF4-FFF2-40B4-BE49-F238E27FC236}">
                    <a16:creationId xmlns:a16="http://schemas.microsoft.com/office/drawing/2014/main" id="{BEDE97B7-D1A3-6DD4-8E1E-B3E8B7AF20E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 166">
                <a:extLst>
                  <a:ext uri="{FF2B5EF4-FFF2-40B4-BE49-F238E27FC236}">
                    <a16:creationId xmlns:a16="http://schemas.microsoft.com/office/drawing/2014/main" id="{696A9756-DFEA-355B-E71B-7FB9EF869C22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 167">
                <a:extLst>
                  <a:ext uri="{FF2B5EF4-FFF2-40B4-BE49-F238E27FC236}">
                    <a16:creationId xmlns:a16="http://schemas.microsoft.com/office/drawing/2014/main" id="{CB7BE3BB-5AAF-4E03-EE0D-11A373801628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 168">
                <a:extLst>
                  <a:ext uri="{FF2B5EF4-FFF2-40B4-BE49-F238E27FC236}">
                    <a16:creationId xmlns:a16="http://schemas.microsoft.com/office/drawing/2014/main" id="{EF8D5E3A-38FB-3061-6488-4C51731353F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 169">
                <a:extLst>
                  <a:ext uri="{FF2B5EF4-FFF2-40B4-BE49-F238E27FC236}">
                    <a16:creationId xmlns:a16="http://schemas.microsoft.com/office/drawing/2014/main" id="{80673DE2-1913-129B-E634-9E54EE4362B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 170">
                <a:extLst>
                  <a:ext uri="{FF2B5EF4-FFF2-40B4-BE49-F238E27FC236}">
                    <a16:creationId xmlns:a16="http://schemas.microsoft.com/office/drawing/2014/main" id="{0665A0EB-47E1-5137-D3AA-8C815809C232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 171">
                <a:extLst>
                  <a:ext uri="{FF2B5EF4-FFF2-40B4-BE49-F238E27FC236}">
                    <a16:creationId xmlns:a16="http://schemas.microsoft.com/office/drawing/2014/main" id="{AF31D20B-62D5-0D2F-E80F-6E501B029A6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Freeform 172">
                <a:extLst>
                  <a:ext uri="{FF2B5EF4-FFF2-40B4-BE49-F238E27FC236}">
                    <a16:creationId xmlns:a16="http://schemas.microsoft.com/office/drawing/2014/main" id="{E725670A-732A-849A-C3B9-FF99E838819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2" name="Freeform 173">
                <a:extLst>
                  <a:ext uri="{FF2B5EF4-FFF2-40B4-BE49-F238E27FC236}">
                    <a16:creationId xmlns:a16="http://schemas.microsoft.com/office/drawing/2014/main" id="{24354100-71F1-B5D6-8BFF-22DE2D34BC8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292" name="Picture 11">
            <a:extLst>
              <a:ext uri="{FF2B5EF4-FFF2-40B4-BE49-F238E27FC236}">
                <a16:creationId xmlns:a16="http://schemas.microsoft.com/office/drawing/2014/main" id="{62196940-824E-25C9-1C86-4320982A9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0" y="742504"/>
            <a:ext cx="9522195" cy="565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Hình ảnh 293">
            <a:extLst>
              <a:ext uri="{FF2B5EF4-FFF2-40B4-BE49-F238E27FC236}">
                <a16:creationId xmlns:a16="http://schemas.microsoft.com/office/drawing/2014/main" id="{41646484-3B5B-BCDF-F568-7D89B16B8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912" y="3792918"/>
            <a:ext cx="4666683" cy="3295845"/>
          </a:xfrm>
          <a:prstGeom prst="rect">
            <a:avLst/>
          </a:prstGeom>
        </p:spPr>
      </p:pic>
      <p:pic>
        <p:nvPicPr>
          <p:cNvPr id="296" name="Picture 2" descr="C:\Users\Administrator\Desktop\hinh nen dep pp\CON VAT+CAY, HIH ANH NHO NGHEP TRAH\4d93d3c41d690499dcf3d031be2765e9.png">
            <a:extLst>
              <a:ext uri="{FF2B5EF4-FFF2-40B4-BE49-F238E27FC236}">
                <a16:creationId xmlns:a16="http://schemas.microsoft.com/office/drawing/2014/main" id="{2D5178C3-9427-61C2-E69C-F2AC0E13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7" y="-302"/>
            <a:ext cx="1320673" cy="12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6">
            <a:extLst>
              <a:ext uri="{FF2B5EF4-FFF2-40B4-BE49-F238E27FC236}">
                <a16:creationId xmlns:a16="http://schemas.microsoft.com/office/drawing/2014/main" id="{F80ED448-84DF-5560-155B-1E500C7F87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8540" y="190500"/>
            <a:ext cx="2388870" cy="1311275"/>
          </a:xfrm>
          <a:prstGeom prst="rect">
            <a:avLst/>
          </a:prstGeom>
        </p:spPr>
      </p:pic>
      <p:pic>
        <p:nvPicPr>
          <p:cNvPr id="299" name="MUA LAN KARAOKE DA CAT">
            <a:hlinkClick r:id="" action="ppaction://media"/>
            <a:extLst>
              <a:ext uri="{FF2B5EF4-FFF2-40B4-BE49-F238E27FC236}">
                <a16:creationId xmlns:a16="http://schemas.microsoft.com/office/drawing/2014/main" id="{5E02E462-0EDA-86DD-C6E4-EE192A2CC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98175" y="1905704"/>
            <a:ext cx="609600" cy="609600"/>
          </a:xfrm>
          <a:prstGeom prst="rect">
            <a:avLst/>
          </a:prstGeom>
        </p:spPr>
      </p:pic>
      <p:sp>
        <p:nvSpPr>
          <p:cNvPr id="3" name="Rectangles 6">
            <a:extLst>
              <a:ext uri="{FF2B5EF4-FFF2-40B4-BE49-F238E27FC236}">
                <a16:creationId xmlns:a16="http://schemas.microsoft.com/office/drawing/2014/main" id="{D6BC109D-6C5F-A9A0-F462-67A6E5694ECF}"/>
              </a:ext>
            </a:extLst>
          </p:cNvPr>
          <p:cNvSpPr/>
          <p:nvPr/>
        </p:nvSpPr>
        <p:spPr>
          <a:xfrm>
            <a:off x="1943443" y="143337"/>
            <a:ext cx="80201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HÁT KẾT HỢP  VẬN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ĐỘNG CƠ THỂ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88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9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" y="5798685"/>
            <a:ext cx="4261923" cy="1004442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1958" y="5798685"/>
            <a:ext cx="3982720" cy="1004442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9155" y="5649362"/>
            <a:ext cx="4261923" cy="115376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F57B522-4147-4FE5-9FEC-8C1BDE91DEA1}"/>
              </a:ext>
            </a:extLst>
          </p:cNvPr>
          <p:cNvSpPr txBox="1"/>
          <p:nvPr/>
        </p:nvSpPr>
        <p:spPr>
          <a:xfrm>
            <a:off x="1653767" y="280566"/>
            <a:ext cx="10538233" cy="1004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1800"/>
              </a:lnSpc>
              <a:spcAft>
                <a:spcPts val="800"/>
              </a:spcAft>
            </a:pP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Nghe,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đệm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9305637-F5C4-4CDD-6C1C-FA2668696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7" y="1566251"/>
            <a:ext cx="11694023" cy="411611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4D487C7-A494-E983-FA28-7AC960CFC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94143" y="-213081"/>
            <a:ext cx="3594959" cy="2538940"/>
          </a:xfrm>
          <a:prstGeom prst="rect">
            <a:avLst/>
          </a:prstGeom>
        </p:spPr>
      </p:pic>
      <p:pic>
        <p:nvPicPr>
          <p:cNvPr id="18" name="Picture 155">
            <a:extLst>
              <a:ext uri="{FF2B5EF4-FFF2-40B4-BE49-F238E27FC236}">
                <a16:creationId xmlns:a16="http://schemas.microsoft.com/office/drawing/2014/main" id="{0C514884-3D21-5F66-620A-9A1A10D7C7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6383" y="5635744"/>
            <a:ext cx="2429153" cy="12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" y="5939073"/>
            <a:ext cx="4261923" cy="864054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1958" y="5939073"/>
            <a:ext cx="3982720" cy="864054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9155" y="5667469"/>
            <a:ext cx="4261923" cy="1135658"/>
          </a:xfrm>
          <a:prstGeom prst="rect">
            <a:avLst/>
          </a:prstGeom>
        </p:spPr>
      </p:pic>
      <p:pic>
        <p:nvPicPr>
          <p:cNvPr id="14" name="Picture 155">
            <a:extLst>
              <a:ext uri="{FF2B5EF4-FFF2-40B4-BE49-F238E27FC236}">
                <a16:creationId xmlns:a16="http://schemas.microsoft.com/office/drawing/2014/main" id="{CD496178-806C-952C-AD9B-0BE9695C7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4271" y="5405383"/>
            <a:ext cx="2601266" cy="1443727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3776C00-5EC1-169F-268B-607E43BB9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94143" y="-213081"/>
            <a:ext cx="3594959" cy="253894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E78DEEE-51E9-F227-EA0A-5F40433D9BB1}"/>
              </a:ext>
            </a:extLst>
          </p:cNvPr>
          <p:cNvSpPr txBox="1"/>
          <p:nvPr/>
        </p:nvSpPr>
        <p:spPr>
          <a:xfrm>
            <a:off x="2595294" y="741378"/>
            <a:ext cx="841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tên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nốt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theo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tay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hai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tấu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A29C8-D9FB-E330-6168-1BD9DC5F7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968" y="1556903"/>
            <a:ext cx="9696261" cy="36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" y="5359400"/>
            <a:ext cx="4261923" cy="1443727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1958" y="5359560"/>
            <a:ext cx="3982720" cy="1443567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9155" y="5359400"/>
            <a:ext cx="4261923" cy="1443727"/>
          </a:xfrm>
          <a:prstGeom prst="rect">
            <a:avLst/>
          </a:prstGeom>
        </p:spPr>
      </p:pic>
      <p:pic>
        <p:nvPicPr>
          <p:cNvPr id="14" name="Picture 155">
            <a:extLst>
              <a:ext uri="{FF2B5EF4-FFF2-40B4-BE49-F238E27FC236}">
                <a16:creationId xmlns:a16="http://schemas.microsoft.com/office/drawing/2014/main" id="{CD496178-806C-952C-AD9B-0BE9695C7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4271" y="5053781"/>
            <a:ext cx="2601266" cy="179532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3776C00-5EC1-169F-268B-607E43BB9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57518" y="-213081"/>
            <a:ext cx="3594959" cy="25389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4E55E6-ADDC-407F-C1BB-D9511C434737}"/>
              </a:ext>
            </a:extLst>
          </p:cNvPr>
          <p:cNvSpPr txBox="1"/>
          <p:nvPr/>
        </p:nvSpPr>
        <p:spPr>
          <a:xfrm>
            <a:off x="1937441" y="479742"/>
            <a:ext cx="11543167" cy="6710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“la”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7C071-5BA7-BB87-471B-2F5C80917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968" y="1556903"/>
            <a:ext cx="9696261" cy="36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" y="5359400"/>
            <a:ext cx="4261923" cy="1443727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1958" y="5359560"/>
            <a:ext cx="3982720" cy="1443567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99155" y="5359400"/>
            <a:ext cx="4261923" cy="1443727"/>
          </a:xfrm>
          <a:prstGeom prst="rect">
            <a:avLst/>
          </a:prstGeom>
        </p:spPr>
      </p:pic>
      <p:pic>
        <p:nvPicPr>
          <p:cNvPr id="14" name="Picture 155">
            <a:extLst>
              <a:ext uri="{FF2B5EF4-FFF2-40B4-BE49-F238E27FC236}">
                <a16:creationId xmlns:a16="http://schemas.microsoft.com/office/drawing/2014/main" id="{CD496178-806C-952C-AD9B-0BE9695C7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4271" y="5053781"/>
            <a:ext cx="2601266" cy="179532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0C3DA86-4554-5EA1-8774-660DCECACE45}"/>
              </a:ext>
            </a:extLst>
          </p:cNvPr>
          <p:cNvSpPr txBox="1"/>
          <p:nvPr/>
        </p:nvSpPr>
        <p:spPr>
          <a:xfrm>
            <a:off x="3594227" y="593932"/>
            <a:ext cx="7025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lân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6" name="Picture 81">
            <a:extLst>
              <a:ext uri="{FF2B5EF4-FFF2-40B4-BE49-F238E27FC236}">
                <a16:creationId xmlns:a16="http://schemas.microsoft.com/office/drawing/2014/main" id="{FB5D9F3C-A05A-C714-5E6B-C82B4119B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3709"/>
          <a:stretch/>
        </p:blipFill>
        <p:spPr bwMode="auto">
          <a:xfrm>
            <a:off x="1264322" y="1392683"/>
            <a:ext cx="9750582" cy="3629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69388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176</Words>
  <Application>Microsoft Office PowerPoint</Application>
  <PresentationFormat>Widescreen</PresentationFormat>
  <Paragraphs>21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167</cp:revision>
  <dcterms:created xsi:type="dcterms:W3CDTF">2020-08-11T21:22:00Z</dcterms:created>
  <dcterms:modified xsi:type="dcterms:W3CDTF">2025-10-02T07:48:22Z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92D7C999AF2A4CBE94064318CFD477EB</vt:lpwstr>
  </property>
  <property fmtid="{D5CDD505-2E9C-101B-9397-08002B2CF9AE}" pid="3" name="KSOProductBuildVer">
    <vt:lpwstr>1033-11.2.0.11156</vt:lpwstr>
  </property>
</Properties>
</file>