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5"/>
  </p:notesMasterIdLst>
  <p:sldIdLst>
    <p:sldId id="294" r:id="rId5"/>
    <p:sldId id="673" r:id="rId6"/>
    <p:sldId id="302" r:id="rId7"/>
    <p:sldId id="669" r:id="rId8"/>
    <p:sldId id="267" r:id="rId9"/>
    <p:sldId id="256" r:id="rId10"/>
    <p:sldId id="296" r:id="rId11"/>
    <p:sldId id="297" r:id="rId12"/>
    <p:sldId id="298" r:id="rId13"/>
    <p:sldId id="67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C547E-EBBC-44F6-ABE9-BFC9F28B24C2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F99AB-13B3-47B3-9B48-0076AF8AAC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61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0FF53-CCBF-43FC-A463-409A9E1FD3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08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1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53FB-F4DE-4030-A84B-2EAE72724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C175D-BAEC-4B26-B75C-B27F416F0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8EBB8-8E6C-4680-9F6F-AB01CDA2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6B3F9-FED5-4774-BD06-043868A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5D132-005A-4D0C-A8BB-0AA0216C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98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034A-A0F5-46E2-8CF2-5AC49F75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486CB-0412-4C40-97E8-391100299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CB1A8-5181-4D6F-A725-5FC6C15E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C5AF7-DBFE-4564-AD96-073FE6B4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4811-9FEE-40A5-8F2B-C50B00FD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13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83B51-FCA2-4C30-9DF1-945F213E3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5466-71D4-4C85-8E74-2077C2A84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EC37A-0DE6-421C-AC3C-3A032FFF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5F38D-97A8-4694-AD0C-9F5660B1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D0A89-257D-472B-BD26-46D5B7A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496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88132-1FA0-4DC6-8575-DBE859422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C00CA69-2AAD-45DC-9A4D-128591539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E33BEF-DFFD-4118-9BA3-8A5B6B96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06B44A-594E-479B-8FA6-3553C31D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820990-C83B-4113-94AE-CCB301E9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D4B6A1-85CD-470E-9F26-E615FA57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543304-F64E-4F36-AA2D-70BBE0B6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E08AB7-DFFB-43FC-AB73-FC98B302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F73B2-D97F-4342-94D4-BABAE6E6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C1C550-FE22-4BE9-8FB3-17C71414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5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1C231-A11F-4683-A17E-D8DAEF09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48EF03-BD83-4650-A20F-DFAAC5F18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01234-67F7-4B4F-8CA4-681C89C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0C4AFD-EEA5-49EC-8153-EA303680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DD884E-D9F8-404F-B617-2373C363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F9A12-C733-4610-9B69-3189E91E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6F118-B7DE-40B0-83F2-43BC4C02E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39ACDC-E1D1-4675-9E27-92D763E7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D4622C-81FE-46F5-AA6A-993A425C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53A154-AF0A-4479-8630-951C026F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13F0D1-5DAC-4E20-9B9D-96026586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5FEC56-AE0B-4CF0-BD3D-268B252B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671A47-D91D-461D-AFED-71BFEAB56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78193D-35D7-400C-953E-44E4495C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D42E13-AF0A-40DE-99C0-EF1C631C2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0117654-9518-40A9-A1F4-694BC6CDB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8D009A-506F-4597-88F9-3169FC54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7AF462-E307-4DD5-8AA5-602760E6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7B6144-E7B8-4F83-9924-9383D014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20F317-E49A-42DF-8F16-B844BAF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F46DED-05EE-4963-A1A9-2B226AD7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E421CB-8A48-4AED-863E-15576C65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8CD375-74EE-422C-8ADE-C6B3393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3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CA0996-7A47-4C4B-9BB3-62B97CB3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600E86-42AB-4403-8BC3-F154D13C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1D08D-8AC7-4227-93D1-BFCC368F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B4BF2-249F-4CE1-A510-D8FB3293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96FB8E-DDAE-4B22-823D-752E7D846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4BC784D-0B30-4AF6-95F0-6064F10D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E2E951-2039-4ADB-A4A1-5FF43E2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4F5F2A-A409-4A89-A05B-978F0FA4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831B96-8BEC-4D47-900D-A81105C5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3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84F2-83AD-4BEA-8912-7B4524FB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0B837-E8BF-4AF1-8E3E-7E7F5592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EBC7D-C99F-4EE6-992A-B5B05D03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2D01F-52CE-4615-86A8-ABF7572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1DEA-8A70-405B-862E-53FF2C58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7943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FB990-F2B6-48BF-8F72-4A6D33E8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9E48D3-087F-454F-B679-2AF4ED0DD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982417-DA74-40DE-8B7A-E765E8DE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7EA045-A5F0-457A-918C-AB69166F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B46B0-8F62-411F-AA51-7BEB6F53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2FFE9A-830C-4BAE-89F7-F24612CA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28B93-BB74-4248-89FC-AD34D2BF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9FD5D8-AAE5-41B7-814C-BBC9653F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2225B-669C-46FD-8955-F6678776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4D014E-D503-46BA-AA20-17243AB9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8D783A-8CDF-445F-B2CA-F3F8F716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3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C22B0AB-7D16-4CA9-AAF8-2BFFBAEE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DE1E0A9-2600-453B-9212-6866A59F9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E2977D-D42E-440F-9876-85C7BA8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6F7D12-23CD-4C31-95A4-8E208BF7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7E9ED-BE8A-478C-8888-F9BABD17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541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05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9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EEAA-3F7F-42F1-9889-7254F093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2AFC-CEE8-4FA9-A402-5211B6AB3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C01D-EF70-4ED7-8DD6-D5172BBC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49755-FCD0-40D2-A21D-A909D9CA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15F6-E24C-44F3-8CC5-D502AE29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86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6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8348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9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7A93-B4A3-450D-94D7-76C3FF26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184EB-D357-4AA0-BCEE-AFF3C7196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15F33-40B0-4447-955E-2BED75BF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DD1A2-1B29-4E2C-BD51-6FEC4CC5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55EDD-343C-44E4-AB9F-EF2FA00A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0906D-1FE0-4945-82FB-4520A772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79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2D06-8F97-433A-8DAB-AE82A2C1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938FA-2106-49EF-89F9-E68C170BA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9E837-4FAF-4626-A932-670180AA5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0FBE8-84D3-49C4-AF7E-91110859B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7DDD7-A25F-4696-88E7-866DDFB0D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E0343-A959-47F7-B6AC-F58C88F65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6FA6C-33BA-454C-A49D-AF670BB0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AF0FF6-4261-46DE-80A4-B4859013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40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9DED-F5F8-4689-B5E6-B7E11E43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FF485-7DDD-476A-BAED-0C5478DD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887A1-4C7B-45A9-9FDE-545970CF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0C179-2833-461E-BE50-523C4A51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13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76E71-524E-4975-AD0D-AAD9F610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DD8C2-5946-4345-849D-10EC7A05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BCF64-E63C-48AF-B550-1547091A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130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672A-D68D-47C7-997E-907071E0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E9C64-3F15-4227-9083-96A43DE9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14A4-9214-467C-B0FF-73A0BAD7B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7FA6C-EACF-4B0A-B300-D9D90A69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28BF-AC28-49D1-B8B0-3CEBD066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1FBE4-40CD-4022-828A-59350523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3349-B65C-4978-A959-6E7DF0D3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A6FD21-1775-4FDE-B253-3091F456A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7D0F8-D747-4C77-96C3-B06D09AE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A48A1-DD9F-42B8-B53A-3E2EC839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B7F34-2D3A-441B-A0E4-004FBC61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58D91-F390-4D42-BD23-1D1D86C4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50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6E94A-0801-46F5-8A1F-8611DA67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3E2D-174E-4D8B-92B9-0DB1088A3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D1B13-D522-49B9-9B8A-75B7ADEB2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18688-554E-4981-8C7A-41589DFA6865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4DEA-C523-41FA-9E12-E648BA4ED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2F05-91DC-4456-B8B2-A2F9E5A54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01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1D7DF6-B202-4A94-88CC-96A81AC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829C9B-345C-40CB-8C6B-AEE75C39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18E260-1CE4-4E5E-9D59-A0B455A64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6E-553A-4EE5-9381-5576B9E69067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3C4543-70C2-4E11-A999-4EA8AD800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75C3A-3247-4B66-A45B-C2C3F12D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1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62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5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microsoft.com/office/2007/relationships/hdphoto" Target="../media/hdphoto3.wdp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12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62.png"/><Relationship Id="rId5" Type="http://schemas.openxmlformats.org/officeDocument/2006/relationships/image" Target="../media/image53.png"/><Relationship Id="rId10" Type="http://schemas.microsoft.com/office/2007/relationships/hdphoto" Target="../media/hdphoto6.wdp"/><Relationship Id="rId4" Type="http://schemas.openxmlformats.org/officeDocument/2006/relationships/image" Target="../media/image52.png"/><Relationship Id="rId9" Type="http://schemas.openxmlformats.org/officeDocument/2006/relationships/image" Target="../media/image61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085"/>
            <a:ext cx="12158443" cy="2329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48" y="2531814"/>
            <a:ext cx="6965917" cy="3937684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917AC82F-2C6A-4755-81F3-300CBDD4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290" y="3774976"/>
            <a:ext cx="422584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隶书" panose="02010509060101010101" pitchFamily="49" charset="-122"/>
                <a:cs typeface="+mn-cs"/>
              </a:rPr>
              <a:t>KHỞI ĐỘNG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-89191" y="2381159"/>
            <a:ext cx="5909100" cy="34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8603"/>
      </p:ext>
    </p:extLst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9740E-D498-4BEA-A84F-5EEE6D9DD433}"/>
              </a:ext>
            </a:extLst>
          </p:cNvPr>
          <p:cNvSpPr txBox="1"/>
          <p:nvPr/>
        </p:nvSpPr>
        <p:spPr>
          <a:xfrm>
            <a:off x="153144" y="20702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838DC-85E0-4DF0-8E5C-4971F17EE66F}"/>
              </a:ext>
            </a:extLst>
          </p:cNvPr>
          <p:cNvSpPr txBox="1"/>
          <p:nvPr/>
        </p:nvSpPr>
        <p:spPr>
          <a:xfrm>
            <a:off x="4580545" y="1005379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2FFEB-40DD-421C-9DE3-4D686CBE8B98}"/>
              </a:ext>
            </a:extLst>
          </p:cNvPr>
          <p:cNvSpPr txBox="1"/>
          <p:nvPr/>
        </p:nvSpPr>
        <p:spPr>
          <a:xfrm>
            <a:off x="2358888" y="160774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vi-VN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204D3-BD96-DA54-D417-74EEB3F3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535"/>
            <a:ext cx="12192000" cy="3302466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272C2-713F-4B94-8EBF-70404D9D51E4}"/>
              </a:ext>
            </a:extLst>
          </p:cNvPr>
          <p:cNvSpPr txBox="1"/>
          <p:nvPr/>
        </p:nvSpPr>
        <p:spPr>
          <a:xfrm>
            <a:off x="729597" y="1600384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cho biết đây là giai điệu của bài học nào?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7E08E-3318-4CE2-8FC5-AA1A44AA98C9}"/>
              </a:ext>
            </a:extLst>
          </p:cNvPr>
          <p:cNvSpPr txBox="1"/>
          <p:nvPr/>
        </p:nvSpPr>
        <p:spPr>
          <a:xfrm>
            <a:off x="2565519" y="2766833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đọc nhạc số 1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779445-0C41-4AAE-9A40-D754F1695C8A}"/>
              </a:ext>
            </a:extLst>
          </p:cNvPr>
          <p:cNvSpPr txBox="1"/>
          <p:nvPr/>
        </p:nvSpPr>
        <p:spPr>
          <a:xfrm>
            <a:off x="2717919" y="3802292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hát “Chim sơn ca”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</a:t>
            </a:r>
            <a:r>
              <a:rPr lang="vi-VN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Y Vân</a:t>
            </a:r>
            <a:endParaRPr kumimoji="0" lang="vi-VN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6235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0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9740E-D498-4BEA-A84F-5EEE6D9DD433}"/>
              </a:ext>
            </a:extLst>
          </p:cNvPr>
          <p:cNvSpPr txBox="1"/>
          <p:nvPr/>
        </p:nvSpPr>
        <p:spPr>
          <a:xfrm>
            <a:off x="3045430" y="51272"/>
            <a:ext cx="67545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838DC-85E0-4DF0-8E5C-4971F17EE66F}"/>
              </a:ext>
            </a:extLst>
          </p:cNvPr>
          <p:cNvSpPr txBox="1"/>
          <p:nvPr/>
        </p:nvSpPr>
        <p:spPr>
          <a:xfrm>
            <a:off x="5176893" y="1016845"/>
            <a:ext cx="1515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2FFEB-40DD-421C-9DE3-4D686CBE8B98}"/>
              </a:ext>
            </a:extLst>
          </p:cNvPr>
          <p:cNvSpPr txBox="1"/>
          <p:nvPr/>
        </p:nvSpPr>
        <p:spPr>
          <a:xfrm>
            <a:off x="3173896" y="1551531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207"/>
            <a:ext cx="12192000" cy="3510794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AA52AA-5C43-435B-84D3-59A68BCDC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85" y="1752024"/>
            <a:ext cx="9875131" cy="2134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94FE9F-09B9-4E7C-A589-7721826295AB}"/>
              </a:ext>
            </a:extLst>
          </p:cNvPr>
          <p:cNvSpPr txBox="1"/>
          <p:nvPr/>
        </p:nvSpPr>
        <p:spPr>
          <a:xfrm>
            <a:off x="2091001" y="2461109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   đô                               son                               son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CF159-A7BC-44DB-94FC-EC6484D88379}"/>
              </a:ext>
            </a:extLst>
          </p:cNvPr>
          <p:cNvSpPr txBox="1"/>
          <p:nvPr/>
        </p:nvSpPr>
        <p:spPr>
          <a:xfrm>
            <a:off x="496532" y="978906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tên các nốt nhạc là phách mạnh trong đoạn nhạc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675D0-C584-4041-8858-A2AFB5EEB4AC}"/>
              </a:ext>
            </a:extLst>
          </p:cNvPr>
          <p:cNvSpPr txBox="1"/>
          <p:nvPr/>
        </p:nvSpPr>
        <p:spPr>
          <a:xfrm>
            <a:off x="1666189" y="3748468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kumimoji="0" lang="vi-VN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la                       si                                  đô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65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2147"/>
            <a:ext cx="12192000" cy="302423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6" y="5069739"/>
            <a:ext cx="2255186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985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D70D96-6D72-45DF-A819-B6DD8BA5221C}"/>
              </a:ext>
            </a:extLst>
          </p:cNvPr>
          <p:cNvSpPr txBox="1"/>
          <p:nvPr/>
        </p:nvSpPr>
        <p:spPr>
          <a:xfrm>
            <a:off x="267214" y="278555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nhạc bài số 1 theo nhóm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61C6ED-ED11-4DA7-BCE7-797756218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14" y="3438407"/>
            <a:ext cx="11353910" cy="1319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2AB5A1-EA5B-42E3-BDD7-F0BEC0570CB6}"/>
              </a:ext>
            </a:extLst>
          </p:cNvPr>
          <p:cNvSpPr/>
          <p:nvPr/>
        </p:nvSpPr>
        <p:spPr>
          <a:xfrm>
            <a:off x="1487900" y="4320652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563AC1-C4E7-417D-BD54-18038D04F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445" y="2058744"/>
            <a:ext cx="11655604" cy="14890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4F564D-A199-4863-8CD6-DD39474BF160}"/>
              </a:ext>
            </a:extLst>
          </p:cNvPr>
          <p:cNvSpPr/>
          <p:nvPr/>
        </p:nvSpPr>
        <p:spPr>
          <a:xfrm>
            <a:off x="1811729" y="29031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76B7F14-302A-4DE4-A7EE-54AECF49BBDA}"/>
              </a:ext>
            </a:extLst>
          </p:cNvPr>
          <p:cNvSpPr txBox="1"/>
          <p:nvPr/>
        </p:nvSpPr>
        <p:spPr>
          <a:xfrm>
            <a:off x="3805573" y="156364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9C42BE-4AF3-4520-97FD-0381A4552093}"/>
              </a:ext>
            </a:extLst>
          </p:cNvPr>
          <p:cNvSpPr/>
          <p:nvPr/>
        </p:nvSpPr>
        <p:spPr>
          <a:xfrm>
            <a:off x="692566" y="2203884"/>
            <a:ext cx="5332220" cy="131916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20B770-F9BE-428A-A22B-B22A9D0A8D2B}"/>
              </a:ext>
            </a:extLst>
          </p:cNvPr>
          <p:cNvSpPr/>
          <p:nvPr/>
        </p:nvSpPr>
        <p:spPr>
          <a:xfrm>
            <a:off x="692564" y="3668191"/>
            <a:ext cx="5403436" cy="142320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21BF13F-E14C-4B5E-B70C-C690E6EF29F0}"/>
              </a:ext>
            </a:extLst>
          </p:cNvPr>
          <p:cNvSpPr/>
          <p:nvPr/>
        </p:nvSpPr>
        <p:spPr>
          <a:xfrm>
            <a:off x="6095998" y="2205913"/>
            <a:ext cx="4849542" cy="1341882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C88E00-AAD3-4565-B2A8-2E223C9ED4FD}"/>
              </a:ext>
            </a:extLst>
          </p:cNvPr>
          <p:cNvSpPr/>
          <p:nvPr/>
        </p:nvSpPr>
        <p:spPr>
          <a:xfrm>
            <a:off x="6184630" y="3627342"/>
            <a:ext cx="4849542" cy="1421825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4B6EEF-8E3D-4D02-AE28-457CC3728F8A}"/>
              </a:ext>
            </a:extLst>
          </p:cNvPr>
          <p:cNvSpPr txBox="1"/>
          <p:nvPr/>
        </p:nvSpPr>
        <p:spPr>
          <a:xfrm>
            <a:off x="387765" y="696091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4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1 đọc các ô nhịp có màu xanh và gõ đệm theo nhịp.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Nhóm 2 đọc các ô nhịp có màu hồng và gõ đệm theo tiết tấu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BD877E-D437-49AC-8514-D3330D793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1565" y="3251920"/>
            <a:ext cx="343072" cy="303879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F2CB6BE-0281-4692-8495-AD1FA868F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905" y="3240639"/>
            <a:ext cx="343072" cy="303879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F979363-DA1E-466F-ACA9-2140897EF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193" y="4718027"/>
            <a:ext cx="343072" cy="303879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4082C7E-DF9D-49FD-A1D4-A76E430A6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940" y="4725430"/>
            <a:ext cx="343072" cy="303879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B57707A-9875-404C-B424-C50299667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3031" y="3258437"/>
            <a:ext cx="343072" cy="303879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100426-18D0-4D78-AC29-9F3309C32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824" y="3242528"/>
            <a:ext cx="343072" cy="303879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83A954F-5FB0-4C6E-967C-40D077458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617" y="3226619"/>
            <a:ext cx="343072" cy="303879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1C81E72-22AF-48BD-97FB-4962A9447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14" y="3242527"/>
            <a:ext cx="324714" cy="303879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9426E5-4C86-497F-8513-FDED88606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1996" y="3225254"/>
            <a:ext cx="324714" cy="303879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6D8C3C5-2E1E-47A2-B28A-C32C69B3B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6147" y="3242526"/>
            <a:ext cx="324714" cy="303879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AF61D96-2BE7-4A70-924C-8141A8998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1842" y="4726459"/>
            <a:ext cx="343072" cy="303879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9845144-9447-48CA-9D56-4AFFA5F74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086" y="4720484"/>
            <a:ext cx="343072" cy="303879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85BE1F5-2D5A-40B8-BCEA-5CD3AEBCBA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9329" y="4713143"/>
            <a:ext cx="343072" cy="303879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8DC4129-D9C6-464F-85CE-9E8DFAD7B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715" y="4720484"/>
            <a:ext cx="324714" cy="303879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B3EB15-189B-43E1-B0EA-B8DE41791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4743" y="4720484"/>
            <a:ext cx="324714" cy="303879"/>
          </a:xfrm>
          <a:prstGeom prst="rect">
            <a:avLst/>
          </a:prstGeom>
        </p:spPr>
      </p:pic>
      <p:pic>
        <p:nvPicPr>
          <p:cNvPr id="40" name="图片 36">
            <a:extLst>
              <a:ext uri="{FF2B5EF4-FFF2-40B4-BE49-F238E27FC236}">
                <a16:creationId xmlns:a16="http://schemas.microsoft.com/office/drawing/2014/main" id="{906AC231-855E-4302-8530-A5AE33D1AC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29" y="4965458"/>
            <a:ext cx="3072114" cy="19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" y="4512525"/>
            <a:ext cx="1788570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191043"/>
            <a:ext cx="12309445" cy="120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8462C9-5398-4723-8BDC-EF5E58400542}"/>
              </a:ext>
            </a:extLst>
          </p:cNvPr>
          <p:cNvSpPr txBox="1"/>
          <p:nvPr/>
        </p:nvSpPr>
        <p:spPr>
          <a:xfrm>
            <a:off x="525464" y="493144"/>
            <a:ext cx="9833112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 bài “Chim sơn ca” kết hợp một trong hai hình thức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</a:rPr>
              <a:t>  a) Kết hợp gõ đệm theo nhóm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8" name="Picture 9" descr="F:\未标题-1.png">
            <a:extLst>
              <a:ext uri="{FF2B5EF4-FFF2-40B4-BE49-F238E27FC236}">
                <a16:creationId xmlns:a16="http://schemas.microsoft.com/office/drawing/2014/main" id="{59757F60-4BA2-471F-8B80-D55FD4B82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6045624"/>
            <a:ext cx="12161270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8C8C1DCD-5A3A-4ABC-AA6D-07F056CF5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A384AE2C-E51B-4B2C-AE8C-922B67FE0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13" y="382528"/>
            <a:ext cx="2672936" cy="711001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460AFF2E-DEF9-4195-BAB7-8E2FFF81DF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898195" y="-510538"/>
            <a:ext cx="1247813" cy="2855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B63E96-90B6-4544-A9B3-AA8423A61B0B}"/>
              </a:ext>
            </a:extLst>
          </p:cNvPr>
          <p:cNvSpPr txBox="1"/>
          <p:nvPr/>
        </p:nvSpPr>
        <p:spPr>
          <a:xfrm>
            <a:off x="1978493" y="2039032"/>
            <a:ext cx="90965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FD8F9-54F9-45C2-A7DB-EEDFF9DDEAD0}"/>
              </a:ext>
            </a:extLst>
          </p:cNvPr>
          <p:cNvSpPr txBox="1"/>
          <p:nvPr/>
        </p:nvSpPr>
        <p:spPr>
          <a:xfrm>
            <a:off x="1453130" y="2910433"/>
            <a:ext cx="1073887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lo         chim   trên       cành      rộn           ràng      theo  bước  chân        em…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40D32-1420-40F0-8D11-B1A506AB3F7C}"/>
              </a:ext>
            </a:extLst>
          </p:cNvPr>
          <p:cNvSpPr txBox="1"/>
          <p:nvPr/>
        </p:nvSpPr>
        <p:spPr>
          <a:xfrm>
            <a:off x="1733002" y="3734055"/>
            <a:ext cx="1004514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DCC93-D4A3-4E6B-BA9D-DBE3F6B8FBA2}"/>
              </a:ext>
            </a:extLst>
          </p:cNvPr>
          <p:cNvSpPr txBox="1"/>
          <p:nvPr/>
        </p:nvSpPr>
        <p:spPr>
          <a:xfrm>
            <a:off x="1892317" y="4728851"/>
            <a:ext cx="972651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Ríu     rít     ríu      rít    với     bạn      bè         như   là  bầy   sơn    ca.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FB806-9D73-4F42-BB87-9EBFB1DA8F42}"/>
              </a:ext>
            </a:extLst>
          </p:cNvPr>
          <p:cNvSpPr txBox="1"/>
          <p:nvPr/>
        </p:nvSpPr>
        <p:spPr>
          <a:xfrm>
            <a:off x="106209" y="1753895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5A2F9-4B2F-42A9-B5DA-6DCC5F6CDFC4}"/>
              </a:ext>
            </a:extLst>
          </p:cNvPr>
          <p:cNvSpPr txBox="1"/>
          <p:nvPr/>
        </p:nvSpPr>
        <p:spPr>
          <a:xfrm>
            <a:off x="528542" y="3665308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C99D3CB8-5122-4AC6-BA30-D45D59C60349}"/>
              </a:ext>
            </a:extLst>
          </p:cNvPr>
          <p:cNvSpPr/>
          <p:nvPr/>
        </p:nvSpPr>
        <p:spPr>
          <a:xfrm flipH="1">
            <a:off x="10950482" y="5249891"/>
            <a:ext cx="1336690" cy="1858425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0B4564-9CDC-45A3-8ADB-4DC9DB34CFB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095173" y="3255148"/>
            <a:ext cx="370840" cy="525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3B469C-FD2C-43A4-9BF7-AA98309CAAC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435" y="2381372"/>
            <a:ext cx="653980" cy="573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86E840-9B93-4058-AD14-F30009EFFCB3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788303" y="3255147"/>
            <a:ext cx="370840" cy="5251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51A84-E8EA-40E8-9E1F-446AADC996ED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721942" y="3247370"/>
            <a:ext cx="370840" cy="525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912EAC-A37E-416D-B4B9-4A605DCE3E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564" y="2310912"/>
            <a:ext cx="392083" cy="6688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F0429A-55BA-42F2-BE5F-026637D0DB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87594" y="2319769"/>
            <a:ext cx="470247" cy="668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E23B96-4951-49BD-AEB1-103DC2E6AA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407" y="2368381"/>
            <a:ext cx="392083" cy="6688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BFFDD5-0024-4051-84C5-9507A3A031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77437" y="2377238"/>
            <a:ext cx="470247" cy="6688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1A3E00-5DD1-4CDA-B5CA-7BA9B92EA08B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597" y="2431760"/>
            <a:ext cx="653980" cy="573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B32B67-13B4-4FF7-A94E-6FFD06656305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9342361" y="3297770"/>
            <a:ext cx="370840" cy="525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415A66-5517-4C8B-A785-51C133E19305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035491" y="3297769"/>
            <a:ext cx="370840" cy="525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DEE0C1-C44F-4702-A572-6AC85E9FA14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69130" y="3289992"/>
            <a:ext cx="370840" cy="5251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F0E642-8E6C-48D7-A09F-7F15C62141EE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861" y="4154619"/>
            <a:ext cx="653980" cy="5731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2E818D-AD37-4B45-804C-11CD0FCAACBC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6613" y="4125023"/>
            <a:ext cx="653980" cy="5731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E1AE0-6C49-46CA-8BB9-9335903FDCAA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180919" y="4142513"/>
            <a:ext cx="370840" cy="525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41B598-1DE0-443E-AC08-11275CB9FA80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874049" y="4142512"/>
            <a:ext cx="370840" cy="525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3A0EF6-D4B5-498D-8A45-57F0C49FF2F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247" y="4101388"/>
            <a:ext cx="653980" cy="5731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0FCB1A0-DF2A-4F21-BD64-56323EF42609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500" y="4125021"/>
            <a:ext cx="653980" cy="5731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EC452D-A71D-44C9-9CBC-6EDFD3C2BED6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246645" y="4131897"/>
            <a:ext cx="370840" cy="525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A37903-A2F6-4838-B809-1E1E46D3E702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82274" y="4131897"/>
            <a:ext cx="370840" cy="5251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EBA7E04-6367-4541-885D-E0F6F3D5230B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176" y="5083832"/>
            <a:ext cx="653980" cy="5731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AEE360-3BB7-4D34-A7E1-C34A9DB30D62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7896" y="5114558"/>
            <a:ext cx="653980" cy="5731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3854C9A-DE3D-4B68-A3FD-C89D941A944F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6170666" y="5166905"/>
            <a:ext cx="370840" cy="5251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8B53D8-4458-4DEF-8803-2F61D58EDE59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392074" y="5132048"/>
            <a:ext cx="370840" cy="5251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4DA97BD-B41A-4268-ADCC-CD5F97740605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90" y="5143910"/>
            <a:ext cx="653980" cy="5731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92FF3EA-213E-48FC-ACA8-12A448BA64CF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317" y="5158266"/>
            <a:ext cx="653980" cy="5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7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2866"/>
            <a:ext cx="12192000" cy="4165135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ADA27-EE84-415B-940D-87D8010CED4D}"/>
              </a:ext>
            </a:extLst>
          </p:cNvPr>
          <p:cNvSpPr txBox="1"/>
          <p:nvPr/>
        </p:nvSpPr>
        <p:spPr>
          <a:xfrm>
            <a:off x="533853" y="1516602"/>
            <a:ext cx="9833112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</a:rPr>
              <a:t>a) Biểu diễn bài hát theo ý tưởng sáng tạo của nhóm/ cá nhân.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35825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316</Words>
  <Application>Microsoft Office PowerPoint</Application>
  <PresentationFormat>Widescreen</PresentationFormat>
  <Paragraphs>38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等线 Light</vt:lpstr>
      <vt:lpstr>Arial</vt:lpstr>
      <vt:lpstr>Calibri</vt:lpstr>
      <vt:lpstr>Calibri Light</vt:lpstr>
      <vt:lpstr>Times New Roman</vt:lpstr>
      <vt:lpstr>Wingdings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Administrator</cp:lastModifiedBy>
  <cp:revision>16</cp:revision>
  <dcterms:created xsi:type="dcterms:W3CDTF">2024-06-06T13:46:34Z</dcterms:created>
  <dcterms:modified xsi:type="dcterms:W3CDTF">2025-10-02T07:55:14Z</dcterms:modified>
</cp:coreProperties>
</file>