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57" r:id="rId3"/>
    <p:sldMasterId id="2147483771" r:id="rId4"/>
    <p:sldMasterId id="2147483787" r:id="rId5"/>
  </p:sldMasterIdLst>
  <p:notesMasterIdLst>
    <p:notesMasterId r:id="rId16"/>
  </p:notesMasterIdLst>
  <p:handoutMasterIdLst>
    <p:handoutMasterId r:id="rId17"/>
  </p:handoutMasterIdLst>
  <p:sldIdLst>
    <p:sldId id="259" r:id="rId6"/>
    <p:sldId id="511" r:id="rId7"/>
    <p:sldId id="567" r:id="rId8"/>
    <p:sldId id="514" r:id="rId9"/>
    <p:sldId id="499" r:id="rId10"/>
    <p:sldId id="517" r:id="rId11"/>
    <p:sldId id="568" r:id="rId12"/>
    <p:sldId id="570" r:id="rId13"/>
    <p:sldId id="571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407"/>
    <a:srgbClr val="FAC40F"/>
    <a:srgbClr val="E29A19"/>
    <a:srgbClr val="FF4D67"/>
    <a:srgbClr val="0188D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291" autoAdjust="0"/>
  </p:normalViewPr>
  <p:slideViewPr>
    <p:cSldViewPr snapToGrid="0">
      <p:cViewPr varScale="1">
        <p:scale>
          <a:sx n="108" d="100"/>
          <a:sy n="108" d="100"/>
        </p:scale>
        <p:origin x="876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1E69A9-DD23-433E-BC80-891D1C9D56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73412-27FE-411A-8212-F559437483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D5C59-3F08-4AC5-9FA6-9A8A1579EF7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D123-9440-4446-AB22-260E02EF5B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F0D5F-6D38-418D-B8C7-634C2E6834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ED87A-5B51-4F4A-841A-28F10C08C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2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5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8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8955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89430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13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1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542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88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253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4358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381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362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47202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120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002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06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887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3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18BFFA-884B-4DA9-84A2-8D8F89533DEE}"/>
              </a:ext>
            </a:extLst>
          </p:cNvPr>
          <p:cNvSpPr/>
          <p:nvPr/>
        </p:nvSpPr>
        <p:spPr>
          <a:xfrm>
            <a:off x="10599174" y="0"/>
            <a:ext cx="1592826" cy="16075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ABB3A8-CD78-42F6-8069-07045E16157C}"/>
              </a:ext>
            </a:extLst>
          </p:cNvPr>
          <p:cNvSpPr/>
          <p:nvPr/>
        </p:nvSpPr>
        <p:spPr>
          <a:xfrm>
            <a:off x="6096000" y="803787"/>
            <a:ext cx="5799215" cy="27192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CHỦ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ĐỀ 1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QUÊ HƯƠNG EM 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48078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83BF78-98C5-4DE3-A2CC-F51C122B4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013549-86B6-44AE-BDE6-201590B18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33" y="2124155"/>
            <a:ext cx="8763638" cy="3105632"/>
          </a:xfrm>
          <a:prstGeom prst="rect">
            <a:avLst/>
          </a:prstGeom>
        </p:spPr>
      </p:pic>
      <p:pic>
        <p:nvPicPr>
          <p:cNvPr id="2" name="quê hương">
            <a:hlinkClick r:id="" action="ppaction://media"/>
            <a:extLst>
              <a:ext uri="{FF2B5EF4-FFF2-40B4-BE49-F238E27FC236}">
                <a16:creationId xmlns:a16="http://schemas.microsoft.com/office/drawing/2014/main" id="{CBBFB850-0D62-41E7-BD11-671B242479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1425" y="685800"/>
            <a:ext cx="97075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9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0C9C9-2FB9-4961-A173-6F36FCBFE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6" y="45467"/>
            <a:ext cx="12273915" cy="6812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7134" y="1127447"/>
            <a:ext cx="2671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đức</a:t>
            </a:r>
            <a:r>
              <a:rPr kumimoji="0" lang="en-US" sz="32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BE6F5-0537-4144-9BB0-6F9B37B6914D}"/>
              </a:ext>
            </a:extLst>
          </p:cNvPr>
          <p:cNvSpPr txBox="1"/>
          <p:nvPr/>
        </p:nvSpPr>
        <p:spPr>
          <a:xfrm>
            <a:off x="2467412" y="1963205"/>
            <a:ext cx="77949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1). </a:t>
            </a:r>
          </a:p>
        </p:txBody>
      </p:sp>
    </p:spTree>
    <p:extLst>
      <p:ext uri="{BB962C8B-B14F-4D97-AF65-F5344CB8AC3E}">
        <p14:creationId xmlns:p14="http://schemas.microsoft.com/office/powerpoint/2010/main" val="16979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83BF78-98C5-4DE3-A2CC-F51C122B4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7DB98-A35B-484D-8855-0ECA0BC56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74" y="2331662"/>
            <a:ext cx="757188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5433"/>
      </p:ext>
    </p:extLst>
  </p:cSld>
  <p:clrMapOvr>
    <a:masterClrMapping/>
  </p:clrMapOvr>
  <p:transition spd="med" advClick="0" advTm="400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687FD-F454-4700-96F4-1D9D84C21E7F}"/>
              </a:ext>
            </a:extLst>
          </p:cNvPr>
          <p:cNvSpPr txBox="1"/>
          <p:nvPr/>
        </p:nvSpPr>
        <p:spPr>
          <a:xfrm>
            <a:off x="200499" y="0"/>
            <a:ext cx="780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72CCF-3035-493F-ADA2-C1F6B58F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11" y="843094"/>
            <a:ext cx="9204885" cy="44415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B75C8-514D-4F7F-80C1-5D3EF057C517}"/>
              </a:ext>
            </a:extLst>
          </p:cNvPr>
          <p:cNvCxnSpPr/>
          <p:nvPr/>
        </p:nvCxnSpPr>
        <p:spPr>
          <a:xfrm>
            <a:off x="813702" y="533790"/>
            <a:ext cx="27291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54E5F2-C4C2-47BA-B749-9A064B9380AC}"/>
              </a:ext>
            </a:extLst>
          </p:cNvPr>
          <p:cNvCxnSpPr>
            <a:cxnSpLocks/>
          </p:cNvCxnSpPr>
          <p:nvPr/>
        </p:nvCxnSpPr>
        <p:spPr>
          <a:xfrm>
            <a:off x="4246912" y="533790"/>
            <a:ext cx="25759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68" name="组合 567">
            <a:extLst>
              <a:ext uri="{FF2B5EF4-FFF2-40B4-BE49-F238E27FC236}">
                <a16:creationId xmlns:a16="http://schemas.microsoft.com/office/drawing/2014/main" id="{513E3B36-6C81-4D6C-B616-01459CD46DFF}"/>
              </a:ext>
            </a:extLst>
          </p:cNvPr>
          <p:cNvGrpSpPr/>
          <p:nvPr/>
        </p:nvGrpSpPr>
        <p:grpSpPr>
          <a:xfrm>
            <a:off x="572873" y="5243794"/>
            <a:ext cx="11046253" cy="1211173"/>
            <a:chOff x="1330899" y="1678703"/>
            <a:chExt cx="4506713" cy="1211173"/>
          </a:xfrm>
        </p:grpSpPr>
        <p:grpSp>
          <p:nvGrpSpPr>
            <p:cNvPr id="69" name="组合 376">
              <a:extLst>
                <a:ext uri="{FF2B5EF4-FFF2-40B4-BE49-F238E27FC236}">
                  <a16:creationId xmlns:a16="http://schemas.microsoft.com/office/drawing/2014/main" id="{72B82C13-6E05-4ACE-BA40-C146AEFBB25D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92D551E6-AB35-4E2A-A6E7-4E3F875EF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89B76384-EDD9-4DAA-8C6F-1F8EF2CF9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3" name="组合 375">
                <a:extLst>
                  <a:ext uri="{FF2B5EF4-FFF2-40B4-BE49-F238E27FC236}">
                    <a16:creationId xmlns:a16="http://schemas.microsoft.com/office/drawing/2014/main" id="{9F50BA9D-7813-4D2E-8395-87BDE1FA353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74" name="Freeform 15">
                  <a:extLst>
                    <a:ext uri="{FF2B5EF4-FFF2-40B4-BE49-F238E27FC236}">
                      <a16:creationId xmlns:a16="http://schemas.microsoft.com/office/drawing/2014/main" id="{A29EB236-A93F-4DA4-B8CB-3687C5B50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id="{D9789ECB-EF7A-44F8-8590-CDC4E0C23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id="{8D3A0B3F-F420-4827-A9D7-AD9AC9A6A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18">
                  <a:extLst>
                    <a:ext uri="{FF2B5EF4-FFF2-40B4-BE49-F238E27FC236}">
                      <a16:creationId xmlns:a16="http://schemas.microsoft.com/office/drawing/2014/main" id="{692D7EF9-1C03-4CB4-BB20-D7C35AECB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9">
                  <a:extLst>
                    <a:ext uri="{FF2B5EF4-FFF2-40B4-BE49-F238E27FC236}">
                      <a16:creationId xmlns:a16="http://schemas.microsoft.com/office/drawing/2014/main" id="{4B6DE328-6BCE-4A5B-898D-4F4C7C04D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20">
                  <a:extLst>
                    <a:ext uri="{FF2B5EF4-FFF2-40B4-BE49-F238E27FC236}">
                      <a16:creationId xmlns:a16="http://schemas.microsoft.com/office/drawing/2014/main" id="{47EF2501-2949-4E1E-8657-25EFCA3D02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21">
                  <a:extLst>
                    <a:ext uri="{FF2B5EF4-FFF2-40B4-BE49-F238E27FC236}">
                      <a16:creationId xmlns:a16="http://schemas.microsoft.com/office/drawing/2014/main" id="{8EA93732-5C91-4F15-B26C-50996D4AFB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22">
                  <a:extLst>
                    <a:ext uri="{FF2B5EF4-FFF2-40B4-BE49-F238E27FC236}">
                      <a16:creationId xmlns:a16="http://schemas.microsoft.com/office/drawing/2014/main" id="{F6E3297D-2470-4032-97A9-95D0A58F65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3">
                  <a:extLst>
                    <a:ext uri="{FF2B5EF4-FFF2-40B4-BE49-F238E27FC236}">
                      <a16:creationId xmlns:a16="http://schemas.microsoft.com/office/drawing/2014/main" id="{E80496E8-CC4A-47B6-933D-AB31033607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4">
                  <a:extLst>
                    <a:ext uri="{FF2B5EF4-FFF2-40B4-BE49-F238E27FC236}">
                      <a16:creationId xmlns:a16="http://schemas.microsoft.com/office/drawing/2014/main" id="{C9E18B5B-FE30-475D-91A5-30F0C32AB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5">
                  <a:extLst>
                    <a:ext uri="{FF2B5EF4-FFF2-40B4-BE49-F238E27FC236}">
                      <a16:creationId xmlns:a16="http://schemas.microsoft.com/office/drawing/2014/main" id="{C6DC5A77-3D61-4A75-9B96-A3A82D6907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6">
                  <a:extLst>
                    <a:ext uri="{FF2B5EF4-FFF2-40B4-BE49-F238E27FC236}">
                      <a16:creationId xmlns:a16="http://schemas.microsoft.com/office/drawing/2014/main" id="{5B0BE474-964C-46E1-9265-BECCE48D3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7">
                  <a:extLst>
                    <a:ext uri="{FF2B5EF4-FFF2-40B4-BE49-F238E27FC236}">
                      <a16:creationId xmlns:a16="http://schemas.microsoft.com/office/drawing/2014/main" id="{D69A2253-29E8-4731-8A68-4C7A81A79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8">
                  <a:extLst>
                    <a:ext uri="{FF2B5EF4-FFF2-40B4-BE49-F238E27FC236}">
                      <a16:creationId xmlns:a16="http://schemas.microsoft.com/office/drawing/2014/main" id="{11715742-FF89-4DA1-BC4A-207649E32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id="{5034F708-B737-4E86-8924-559D9E7AA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30">
                  <a:extLst>
                    <a:ext uri="{FF2B5EF4-FFF2-40B4-BE49-F238E27FC236}">
                      <a16:creationId xmlns:a16="http://schemas.microsoft.com/office/drawing/2014/main" id="{7F8A362A-3FD7-45EF-9DBA-8EF923815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31">
                  <a:extLst>
                    <a:ext uri="{FF2B5EF4-FFF2-40B4-BE49-F238E27FC236}">
                      <a16:creationId xmlns:a16="http://schemas.microsoft.com/office/drawing/2014/main" id="{7693B0C5-299A-4DF6-8F56-286387A31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32">
                  <a:extLst>
                    <a:ext uri="{FF2B5EF4-FFF2-40B4-BE49-F238E27FC236}">
                      <a16:creationId xmlns:a16="http://schemas.microsoft.com/office/drawing/2014/main" id="{357C5F1A-F910-4827-B2AD-F06AB2323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3">
                  <a:extLst>
                    <a:ext uri="{FF2B5EF4-FFF2-40B4-BE49-F238E27FC236}">
                      <a16:creationId xmlns:a16="http://schemas.microsoft.com/office/drawing/2014/main" id="{4CE4B161-3B20-4CA8-9E8A-DA04B1BC3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4">
                  <a:extLst>
                    <a:ext uri="{FF2B5EF4-FFF2-40B4-BE49-F238E27FC236}">
                      <a16:creationId xmlns:a16="http://schemas.microsoft.com/office/drawing/2014/main" id="{91E63E29-A0C9-4EDF-881C-DC8CD308C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5">
                  <a:extLst>
                    <a:ext uri="{FF2B5EF4-FFF2-40B4-BE49-F238E27FC236}">
                      <a16:creationId xmlns:a16="http://schemas.microsoft.com/office/drawing/2014/main" id="{FD48F9E5-5DC3-44DD-8B97-560D46E67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id="{8498B9EA-2912-42FD-BB87-E570E3C8A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id="{CE4533A6-BFD0-4CF7-B192-78DF8114E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8">
                  <a:extLst>
                    <a:ext uri="{FF2B5EF4-FFF2-40B4-BE49-F238E27FC236}">
                      <a16:creationId xmlns:a16="http://schemas.microsoft.com/office/drawing/2014/main" id="{20FF0973-538F-4773-8F4D-2DEE9B3E6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9">
                  <a:extLst>
                    <a:ext uri="{FF2B5EF4-FFF2-40B4-BE49-F238E27FC236}">
                      <a16:creationId xmlns:a16="http://schemas.microsoft.com/office/drawing/2014/main" id="{C60C257A-C945-4ACD-9C49-51B8BE4B0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40">
                  <a:extLst>
                    <a:ext uri="{FF2B5EF4-FFF2-40B4-BE49-F238E27FC236}">
                      <a16:creationId xmlns:a16="http://schemas.microsoft.com/office/drawing/2014/main" id="{7351A9AA-6703-498E-B197-D8A0D94CF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41">
                  <a:extLst>
                    <a:ext uri="{FF2B5EF4-FFF2-40B4-BE49-F238E27FC236}">
                      <a16:creationId xmlns:a16="http://schemas.microsoft.com/office/drawing/2014/main" id="{7A0B99EB-A3C7-41DD-AA0E-20C5E9289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42">
                  <a:extLst>
                    <a:ext uri="{FF2B5EF4-FFF2-40B4-BE49-F238E27FC236}">
                      <a16:creationId xmlns:a16="http://schemas.microsoft.com/office/drawing/2014/main" id="{7DBEF1DF-2CEF-4A55-AD63-69603A913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3">
                  <a:extLst>
                    <a:ext uri="{FF2B5EF4-FFF2-40B4-BE49-F238E27FC236}">
                      <a16:creationId xmlns:a16="http://schemas.microsoft.com/office/drawing/2014/main" id="{8F21C5CA-410A-4E6E-AEDB-8BDE1E6C8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4">
                  <a:extLst>
                    <a:ext uri="{FF2B5EF4-FFF2-40B4-BE49-F238E27FC236}">
                      <a16:creationId xmlns:a16="http://schemas.microsoft.com/office/drawing/2014/main" id="{5FDB32B3-A667-44A9-A616-EB0724C17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5">
                  <a:extLst>
                    <a:ext uri="{FF2B5EF4-FFF2-40B4-BE49-F238E27FC236}">
                      <a16:creationId xmlns:a16="http://schemas.microsoft.com/office/drawing/2014/main" id="{62B4A19C-FD9A-4CD9-916F-61A40EC37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6">
                  <a:extLst>
                    <a:ext uri="{FF2B5EF4-FFF2-40B4-BE49-F238E27FC236}">
                      <a16:creationId xmlns:a16="http://schemas.microsoft.com/office/drawing/2014/main" id="{EABCD013-B824-45F8-814A-2C288998D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7">
                  <a:extLst>
                    <a:ext uri="{FF2B5EF4-FFF2-40B4-BE49-F238E27FC236}">
                      <a16:creationId xmlns:a16="http://schemas.microsoft.com/office/drawing/2014/main" id="{B3288EEA-4D58-4A17-95E1-3B707D7C8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8">
                  <a:extLst>
                    <a:ext uri="{FF2B5EF4-FFF2-40B4-BE49-F238E27FC236}">
                      <a16:creationId xmlns:a16="http://schemas.microsoft.com/office/drawing/2014/main" id="{ECEC1899-49DE-42CD-B7AE-5250321C6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9">
                  <a:extLst>
                    <a:ext uri="{FF2B5EF4-FFF2-40B4-BE49-F238E27FC236}">
                      <a16:creationId xmlns:a16="http://schemas.microsoft.com/office/drawing/2014/main" id="{DC5492C0-D46A-41E2-B28C-878DFD785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50">
                  <a:extLst>
                    <a:ext uri="{FF2B5EF4-FFF2-40B4-BE49-F238E27FC236}">
                      <a16:creationId xmlns:a16="http://schemas.microsoft.com/office/drawing/2014/main" id="{80C9BA98-CE4C-4F6E-A4EA-1F4371495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51">
                  <a:extLst>
                    <a:ext uri="{FF2B5EF4-FFF2-40B4-BE49-F238E27FC236}">
                      <a16:creationId xmlns:a16="http://schemas.microsoft.com/office/drawing/2014/main" id="{05D40865-EF16-46A8-ABD6-60761EFAF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52">
                  <a:extLst>
                    <a:ext uri="{FF2B5EF4-FFF2-40B4-BE49-F238E27FC236}">
                      <a16:creationId xmlns:a16="http://schemas.microsoft.com/office/drawing/2014/main" id="{8CE8DCEB-251A-4632-AD9A-B89FACFF6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3">
                  <a:extLst>
                    <a:ext uri="{FF2B5EF4-FFF2-40B4-BE49-F238E27FC236}">
                      <a16:creationId xmlns:a16="http://schemas.microsoft.com/office/drawing/2014/main" id="{48158A33-798B-4348-A933-D897BBEEF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4">
                  <a:extLst>
                    <a:ext uri="{FF2B5EF4-FFF2-40B4-BE49-F238E27FC236}">
                      <a16:creationId xmlns:a16="http://schemas.microsoft.com/office/drawing/2014/main" id="{68079DF9-B5E1-40E9-AC10-943972CD5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id="{53F774F9-4439-42C9-ADFB-ECA0C1C0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id="{8DD75E99-D9D3-430C-9CAC-B8195C7BA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7">
                  <a:extLst>
                    <a:ext uri="{FF2B5EF4-FFF2-40B4-BE49-F238E27FC236}">
                      <a16:creationId xmlns:a16="http://schemas.microsoft.com/office/drawing/2014/main" id="{8259E864-5263-45AF-9532-C5EB5464A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8">
                  <a:extLst>
                    <a:ext uri="{FF2B5EF4-FFF2-40B4-BE49-F238E27FC236}">
                      <a16:creationId xmlns:a16="http://schemas.microsoft.com/office/drawing/2014/main" id="{421F8168-5669-4B8B-93F3-D66F276F1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9">
                  <a:extLst>
                    <a:ext uri="{FF2B5EF4-FFF2-40B4-BE49-F238E27FC236}">
                      <a16:creationId xmlns:a16="http://schemas.microsoft.com/office/drawing/2014/main" id="{C752F359-FEA5-4DF3-9D0A-D66B7D9AD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60">
                  <a:extLst>
                    <a:ext uri="{FF2B5EF4-FFF2-40B4-BE49-F238E27FC236}">
                      <a16:creationId xmlns:a16="http://schemas.microsoft.com/office/drawing/2014/main" id="{C2838CFD-C045-483F-A78E-7DCEDF9AC4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61">
                  <a:extLst>
                    <a:ext uri="{FF2B5EF4-FFF2-40B4-BE49-F238E27FC236}">
                      <a16:creationId xmlns:a16="http://schemas.microsoft.com/office/drawing/2014/main" id="{A4346D6E-FD72-431A-8A30-111F28BF5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62">
                  <a:extLst>
                    <a:ext uri="{FF2B5EF4-FFF2-40B4-BE49-F238E27FC236}">
                      <a16:creationId xmlns:a16="http://schemas.microsoft.com/office/drawing/2014/main" id="{19FBAE32-EF6E-4F63-A2E0-8FD7868B40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3">
                  <a:extLst>
                    <a:ext uri="{FF2B5EF4-FFF2-40B4-BE49-F238E27FC236}">
                      <a16:creationId xmlns:a16="http://schemas.microsoft.com/office/drawing/2014/main" id="{2D75AC06-F15D-42DF-B4A5-106890993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4">
                  <a:extLst>
                    <a:ext uri="{FF2B5EF4-FFF2-40B4-BE49-F238E27FC236}">
                      <a16:creationId xmlns:a16="http://schemas.microsoft.com/office/drawing/2014/main" id="{128BBCD2-92E5-4BE6-8A41-7810D12E4D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5">
                  <a:extLst>
                    <a:ext uri="{FF2B5EF4-FFF2-40B4-BE49-F238E27FC236}">
                      <a16:creationId xmlns:a16="http://schemas.microsoft.com/office/drawing/2014/main" id="{0B9637D4-0E7A-40EB-A0B3-849324C48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6">
                  <a:extLst>
                    <a:ext uri="{FF2B5EF4-FFF2-40B4-BE49-F238E27FC236}">
                      <a16:creationId xmlns:a16="http://schemas.microsoft.com/office/drawing/2014/main" id="{5294E632-5886-43A5-99DC-305C48E0B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7">
                  <a:extLst>
                    <a:ext uri="{FF2B5EF4-FFF2-40B4-BE49-F238E27FC236}">
                      <a16:creationId xmlns:a16="http://schemas.microsoft.com/office/drawing/2014/main" id="{FEC5528F-2934-4A81-980C-75C51B5B6D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8">
                  <a:extLst>
                    <a:ext uri="{FF2B5EF4-FFF2-40B4-BE49-F238E27FC236}">
                      <a16:creationId xmlns:a16="http://schemas.microsoft.com/office/drawing/2014/main" id="{4923A649-6EFB-4621-8F8E-59D8A3CB69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9">
                  <a:extLst>
                    <a:ext uri="{FF2B5EF4-FFF2-40B4-BE49-F238E27FC236}">
                      <a16:creationId xmlns:a16="http://schemas.microsoft.com/office/drawing/2014/main" id="{42F61D91-916B-43CB-94ED-5EABBC76D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4"/>
                  <a:ext cx="309563" cy="141287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70">
                  <a:extLst>
                    <a:ext uri="{FF2B5EF4-FFF2-40B4-BE49-F238E27FC236}">
                      <a16:creationId xmlns:a16="http://schemas.microsoft.com/office/drawing/2014/main" id="{3F0A4DA5-3EB0-4342-9813-57386EBF1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0" name="文本框 558">
              <a:extLst>
                <a:ext uri="{FF2B5EF4-FFF2-40B4-BE49-F238E27FC236}">
                  <a16:creationId xmlns:a16="http://schemas.microsoft.com/office/drawing/2014/main" id="{F9FB3414-96EF-40AD-A3B8-0A4B0EA37FC5}"/>
                </a:ext>
              </a:extLst>
            </p:cNvPr>
            <p:cNvSpPr txBox="1"/>
            <p:nvPr/>
          </p:nvSpPr>
          <p:spPr>
            <a:xfrm>
              <a:off x="2199920" y="2233755"/>
              <a:ext cx="3463784" cy="5959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Địa chỉ quê hương của các bạn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ở đâu?</a:t>
              </a:r>
            </a:p>
          </p:txBody>
        </p: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DC4961C-F8C6-4FA3-81FE-72D686488647}"/>
              </a:ext>
            </a:extLst>
          </p:cNvPr>
          <p:cNvCxnSpPr>
            <a:cxnSpLocks/>
          </p:cNvCxnSpPr>
          <p:nvPr/>
        </p:nvCxnSpPr>
        <p:spPr>
          <a:xfrm>
            <a:off x="4119904" y="1520192"/>
            <a:ext cx="11064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F2FDCF1-C82A-482A-A85C-B47B466AEC08}"/>
              </a:ext>
            </a:extLst>
          </p:cNvPr>
          <p:cNvCxnSpPr>
            <a:cxnSpLocks/>
          </p:cNvCxnSpPr>
          <p:nvPr/>
        </p:nvCxnSpPr>
        <p:spPr>
          <a:xfrm>
            <a:off x="2187664" y="1812076"/>
            <a:ext cx="1619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014828B0-1DBA-45AE-8054-582616E1D42B}"/>
              </a:ext>
            </a:extLst>
          </p:cNvPr>
          <p:cNvCxnSpPr>
            <a:cxnSpLocks/>
          </p:cNvCxnSpPr>
          <p:nvPr/>
        </p:nvCxnSpPr>
        <p:spPr>
          <a:xfrm>
            <a:off x="3988231" y="1795354"/>
            <a:ext cx="13387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57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687FD-F454-4700-96F4-1D9D84C21E7F}"/>
              </a:ext>
            </a:extLst>
          </p:cNvPr>
          <p:cNvSpPr txBox="1"/>
          <p:nvPr/>
        </p:nvSpPr>
        <p:spPr>
          <a:xfrm>
            <a:off x="200499" y="0"/>
            <a:ext cx="780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72CCF-3035-493F-ADA2-C1F6B58F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11" y="843094"/>
            <a:ext cx="9204885" cy="44415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B75C8-514D-4F7F-80C1-5D3EF057C517}"/>
              </a:ext>
            </a:extLst>
          </p:cNvPr>
          <p:cNvCxnSpPr/>
          <p:nvPr/>
        </p:nvCxnSpPr>
        <p:spPr>
          <a:xfrm>
            <a:off x="813702" y="533790"/>
            <a:ext cx="27291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54E5F2-C4C2-47BA-B749-9A064B9380AC}"/>
              </a:ext>
            </a:extLst>
          </p:cNvPr>
          <p:cNvCxnSpPr>
            <a:cxnSpLocks/>
          </p:cNvCxnSpPr>
          <p:nvPr/>
        </p:nvCxnSpPr>
        <p:spPr>
          <a:xfrm>
            <a:off x="4246912" y="533790"/>
            <a:ext cx="25759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68" name="组合 567">
            <a:extLst>
              <a:ext uri="{FF2B5EF4-FFF2-40B4-BE49-F238E27FC236}">
                <a16:creationId xmlns:a16="http://schemas.microsoft.com/office/drawing/2014/main" id="{513E3B36-6C81-4D6C-B616-01459CD46DFF}"/>
              </a:ext>
            </a:extLst>
          </p:cNvPr>
          <p:cNvGrpSpPr/>
          <p:nvPr/>
        </p:nvGrpSpPr>
        <p:grpSpPr>
          <a:xfrm>
            <a:off x="572873" y="5243794"/>
            <a:ext cx="11046253" cy="1328238"/>
            <a:chOff x="1330899" y="1678703"/>
            <a:chExt cx="4506713" cy="1328238"/>
          </a:xfrm>
        </p:grpSpPr>
        <p:grpSp>
          <p:nvGrpSpPr>
            <p:cNvPr id="69" name="组合 376">
              <a:extLst>
                <a:ext uri="{FF2B5EF4-FFF2-40B4-BE49-F238E27FC236}">
                  <a16:creationId xmlns:a16="http://schemas.microsoft.com/office/drawing/2014/main" id="{72B82C13-6E05-4ACE-BA40-C146AEFBB25D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328238"/>
              <a:chOff x="2972472" y="1362075"/>
              <a:chExt cx="5830217" cy="1718307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92D551E6-AB35-4E2A-A6E7-4E3F875EF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89B76384-EDD9-4DAA-8C6F-1F8EF2CF9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3" name="组合 375">
                <a:extLst>
                  <a:ext uri="{FF2B5EF4-FFF2-40B4-BE49-F238E27FC236}">
                    <a16:creationId xmlns:a16="http://schemas.microsoft.com/office/drawing/2014/main" id="{9F50BA9D-7813-4D2E-8395-87BDE1FA353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718307"/>
                <a:chOff x="2105026" y="333375"/>
                <a:chExt cx="1958975" cy="2891609"/>
              </a:xfrm>
            </p:grpSpPr>
            <p:sp>
              <p:nvSpPr>
                <p:cNvPr id="74" name="Freeform 15">
                  <a:extLst>
                    <a:ext uri="{FF2B5EF4-FFF2-40B4-BE49-F238E27FC236}">
                      <a16:creationId xmlns:a16="http://schemas.microsoft.com/office/drawing/2014/main" id="{A29EB236-A93F-4DA4-B8CB-3687C5B50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id="{D9789ECB-EF7A-44F8-8590-CDC4E0C23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id="{8D3A0B3F-F420-4827-A9D7-AD9AC9A6A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18">
                  <a:extLst>
                    <a:ext uri="{FF2B5EF4-FFF2-40B4-BE49-F238E27FC236}">
                      <a16:creationId xmlns:a16="http://schemas.microsoft.com/office/drawing/2014/main" id="{692D7EF9-1C03-4CB4-BB20-D7C35AECB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9">
                  <a:extLst>
                    <a:ext uri="{FF2B5EF4-FFF2-40B4-BE49-F238E27FC236}">
                      <a16:creationId xmlns:a16="http://schemas.microsoft.com/office/drawing/2014/main" id="{4B6DE328-6BCE-4A5B-898D-4F4C7C04D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20">
                  <a:extLst>
                    <a:ext uri="{FF2B5EF4-FFF2-40B4-BE49-F238E27FC236}">
                      <a16:creationId xmlns:a16="http://schemas.microsoft.com/office/drawing/2014/main" id="{47EF2501-2949-4E1E-8657-25EFCA3D02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21">
                  <a:extLst>
                    <a:ext uri="{FF2B5EF4-FFF2-40B4-BE49-F238E27FC236}">
                      <a16:creationId xmlns:a16="http://schemas.microsoft.com/office/drawing/2014/main" id="{8EA93732-5C91-4F15-B26C-50996D4AFB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22">
                  <a:extLst>
                    <a:ext uri="{FF2B5EF4-FFF2-40B4-BE49-F238E27FC236}">
                      <a16:creationId xmlns:a16="http://schemas.microsoft.com/office/drawing/2014/main" id="{F6E3297D-2470-4032-97A9-95D0A58F65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3">
                  <a:extLst>
                    <a:ext uri="{FF2B5EF4-FFF2-40B4-BE49-F238E27FC236}">
                      <a16:creationId xmlns:a16="http://schemas.microsoft.com/office/drawing/2014/main" id="{E80496E8-CC4A-47B6-933D-AB31033607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4">
                  <a:extLst>
                    <a:ext uri="{FF2B5EF4-FFF2-40B4-BE49-F238E27FC236}">
                      <a16:creationId xmlns:a16="http://schemas.microsoft.com/office/drawing/2014/main" id="{C9E18B5B-FE30-475D-91A5-30F0C32AB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5">
                  <a:extLst>
                    <a:ext uri="{FF2B5EF4-FFF2-40B4-BE49-F238E27FC236}">
                      <a16:creationId xmlns:a16="http://schemas.microsoft.com/office/drawing/2014/main" id="{C6DC5A77-3D61-4A75-9B96-A3A82D6907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6">
                  <a:extLst>
                    <a:ext uri="{FF2B5EF4-FFF2-40B4-BE49-F238E27FC236}">
                      <a16:creationId xmlns:a16="http://schemas.microsoft.com/office/drawing/2014/main" id="{5B0BE474-964C-46E1-9265-BECCE48D3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7">
                  <a:extLst>
                    <a:ext uri="{FF2B5EF4-FFF2-40B4-BE49-F238E27FC236}">
                      <a16:creationId xmlns:a16="http://schemas.microsoft.com/office/drawing/2014/main" id="{D69A2253-29E8-4731-8A68-4C7A81A79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8">
                  <a:extLst>
                    <a:ext uri="{FF2B5EF4-FFF2-40B4-BE49-F238E27FC236}">
                      <a16:creationId xmlns:a16="http://schemas.microsoft.com/office/drawing/2014/main" id="{11715742-FF89-4DA1-BC4A-207649E32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id="{5034F708-B737-4E86-8924-559D9E7AA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30">
                  <a:extLst>
                    <a:ext uri="{FF2B5EF4-FFF2-40B4-BE49-F238E27FC236}">
                      <a16:creationId xmlns:a16="http://schemas.microsoft.com/office/drawing/2014/main" id="{7F8A362A-3FD7-45EF-9DBA-8EF923815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31">
                  <a:extLst>
                    <a:ext uri="{FF2B5EF4-FFF2-40B4-BE49-F238E27FC236}">
                      <a16:creationId xmlns:a16="http://schemas.microsoft.com/office/drawing/2014/main" id="{7693B0C5-299A-4DF6-8F56-286387A31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32">
                  <a:extLst>
                    <a:ext uri="{FF2B5EF4-FFF2-40B4-BE49-F238E27FC236}">
                      <a16:creationId xmlns:a16="http://schemas.microsoft.com/office/drawing/2014/main" id="{357C5F1A-F910-4827-B2AD-F06AB2323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3">
                  <a:extLst>
                    <a:ext uri="{FF2B5EF4-FFF2-40B4-BE49-F238E27FC236}">
                      <a16:creationId xmlns:a16="http://schemas.microsoft.com/office/drawing/2014/main" id="{4CE4B161-3B20-4CA8-9E8A-DA04B1BC3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4">
                  <a:extLst>
                    <a:ext uri="{FF2B5EF4-FFF2-40B4-BE49-F238E27FC236}">
                      <a16:creationId xmlns:a16="http://schemas.microsoft.com/office/drawing/2014/main" id="{91E63E29-A0C9-4EDF-881C-DC8CD308C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5">
                  <a:extLst>
                    <a:ext uri="{FF2B5EF4-FFF2-40B4-BE49-F238E27FC236}">
                      <a16:creationId xmlns:a16="http://schemas.microsoft.com/office/drawing/2014/main" id="{FD48F9E5-5DC3-44DD-8B97-560D46E67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id="{8498B9EA-2912-42FD-BB87-E570E3C8A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id="{CE4533A6-BFD0-4CF7-B192-78DF8114E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4"/>
                  <a:ext cx="966788" cy="797695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8">
                  <a:extLst>
                    <a:ext uri="{FF2B5EF4-FFF2-40B4-BE49-F238E27FC236}">
                      <a16:creationId xmlns:a16="http://schemas.microsoft.com/office/drawing/2014/main" id="{20FF0973-538F-4773-8F4D-2DEE9B3E6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4"/>
                  <a:ext cx="966788" cy="832617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9">
                  <a:extLst>
                    <a:ext uri="{FF2B5EF4-FFF2-40B4-BE49-F238E27FC236}">
                      <a16:creationId xmlns:a16="http://schemas.microsoft.com/office/drawing/2014/main" id="{C60C257A-C945-4ACD-9C49-51B8BE4B0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4"/>
                  <a:ext cx="885825" cy="92152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40">
                  <a:extLst>
                    <a:ext uri="{FF2B5EF4-FFF2-40B4-BE49-F238E27FC236}">
                      <a16:creationId xmlns:a16="http://schemas.microsoft.com/office/drawing/2014/main" id="{7351A9AA-6703-498E-B197-D8A0D94CF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7"/>
                  <a:ext cx="996950" cy="956447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41">
                  <a:extLst>
                    <a:ext uri="{FF2B5EF4-FFF2-40B4-BE49-F238E27FC236}">
                      <a16:creationId xmlns:a16="http://schemas.microsoft.com/office/drawing/2014/main" id="{7A0B99EB-A3C7-41DD-AA0E-20C5E9289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42">
                  <a:extLst>
                    <a:ext uri="{FF2B5EF4-FFF2-40B4-BE49-F238E27FC236}">
                      <a16:creationId xmlns:a16="http://schemas.microsoft.com/office/drawing/2014/main" id="{7DBEF1DF-2CEF-4A55-AD63-69603A913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3">
                  <a:extLst>
                    <a:ext uri="{FF2B5EF4-FFF2-40B4-BE49-F238E27FC236}">
                      <a16:creationId xmlns:a16="http://schemas.microsoft.com/office/drawing/2014/main" id="{8F21C5CA-410A-4E6E-AEDB-8BDE1E6C8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4">
                  <a:extLst>
                    <a:ext uri="{FF2B5EF4-FFF2-40B4-BE49-F238E27FC236}">
                      <a16:creationId xmlns:a16="http://schemas.microsoft.com/office/drawing/2014/main" id="{5FDB32B3-A667-44A9-A616-EB0724C17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5">
                  <a:extLst>
                    <a:ext uri="{FF2B5EF4-FFF2-40B4-BE49-F238E27FC236}">
                      <a16:creationId xmlns:a16="http://schemas.microsoft.com/office/drawing/2014/main" id="{62B4A19C-FD9A-4CD9-916F-61A40EC37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6">
                  <a:extLst>
                    <a:ext uri="{FF2B5EF4-FFF2-40B4-BE49-F238E27FC236}">
                      <a16:creationId xmlns:a16="http://schemas.microsoft.com/office/drawing/2014/main" id="{EABCD013-B824-45F8-814A-2C288998D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7">
                  <a:extLst>
                    <a:ext uri="{FF2B5EF4-FFF2-40B4-BE49-F238E27FC236}">
                      <a16:creationId xmlns:a16="http://schemas.microsoft.com/office/drawing/2014/main" id="{B3288EEA-4D58-4A17-95E1-3B707D7C8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8">
                  <a:extLst>
                    <a:ext uri="{FF2B5EF4-FFF2-40B4-BE49-F238E27FC236}">
                      <a16:creationId xmlns:a16="http://schemas.microsoft.com/office/drawing/2014/main" id="{ECEC1899-49DE-42CD-B7AE-5250321C6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9">
                  <a:extLst>
                    <a:ext uri="{FF2B5EF4-FFF2-40B4-BE49-F238E27FC236}">
                      <a16:creationId xmlns:a16="http://schemas.microsoft.com/office/drawing/2014/main" id="{DC5492C0-D46A-41E2-B28C-878DFD785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50">
                  <a:extLst>
                    <a:ext uri="{FF2B5EF4-FFF2-40B4-BE49-F238E27FC236}">
                      <a16:creationId xmlns:a16="http://schemas.microsoft.com/office/drawing/2014/main" id="{80C9BA98-CE4C-4F6E-A4EA-1F4371495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51">
                  <a:extLst>
                    <a:ext uri="{FF2B5EF4-FFF2-40B4-BE49-F238E27FC236}">
                      <a16:creationId xmlns:a16="http://schemas.microsoft.com/office/drawing/2014/main" id="{05D40865-EF16-46A8-ABD6-60761EFAF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52">
                  <a:extLst>
                    <a:ext uri="{FF2B5EF4-FFF2-40B4-BE49-F238E27FC236}">
                      <a16:creationId xmlns:a16="http://schemas.microsoft.com/office/drawing/2014/main" id="{8CE8DCEB-251A-4632-AD9A-B89FACFF6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3">
                  <a:extLst>
                    <a:ext uri="{FF2B5EF4-FFF2-40B4-BE49-F238E27FC236}">
                      <a16:creationId xmlns:a16="http://schemas.microsoft.com/office/drawing/2014/main" id="{48158A33-798B-4348-A933-D897BBEEF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4">
                  <a:extLst>
                    <a:ext uri="{FF2B5EF4-FFF2-40B4-BE49-F238E27FC236}">
                      <a16:creationId xmlns:a16="http://schemas.microsoft.com/office/drawing/2014/main" id="{68079DF9-B5E1-40E9-AC10-943972CD5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id="{53F774F9-4439-42C9-ADFB-ECA0C1C0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id="{8DD75E99-D9D3-430C-9CAC-B8195C7BA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7">
                  <a:extLst>
                    <a:ext uri="{FF2B5EF4-FFF2-40B4-BE49-F238E27FC236}">
                      <a16:creationId xmlns:a16="http://schemas.microsoft.com/office/drawing/2014/main" id="{8259E864-5263-45AF-9532-C5EB5464A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8">
                  <a:extLst>
                    <a:ext uri="{FF2B5EF4-FFF2-40B4-BE49-F238E27FC236}">
                      <a16:creationId xmlns:a16="http://schemas.microsoft.com/office/drawing/2014/main" id="{421F8168-5669-4B8B-93F3-D66F276F1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9">
                  <a:extLst>
                    <a:ext uri="{FF2B5EF4-FFF2-40B4-BE49-F238E27FC236}">
                      <a16:creationId xmlns:a16="http://schemas.microsoft.com/office/drawing/2014/main" id="{C752F359-FEA5-4DF3-9D0A-D66B7D9AD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60">
                  <a:extLst>
                    <a:ext uri="{FF2B5EF4-FFF2-40B4-BE49-F238E27FC236}">
                      <a16:creationId xmlns:a16="http://schemas.microsoft.com/office/drawing/2014/main" id="{C2838CFD-C045-483F-A78E-7DCEDF9AC4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61">
                  <a:extLst>
                    <a:ext uri="{FF2B5EF4-FFF2-40B4-BE49-F238E27FC236}">
                      <a16:creationId xmlns:a16="http://schemas.microsoft.com/office/drawing/2014/main" id="{A4346D6E-FD72-431A-8A30-111F28BF5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62">
                  <a:extLst>
                    <a:ext uri="{FF2B5EF4-FFF2-40B4-BE49-F238E27FC236}">
                      <a16:creationId xmlns:a16="http://schemas.microsoft.com/office/drawing/2014/main" id="{19FBAE32-EF6E-4F63-A2E0-8FD7868B40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3">
                  <a:extLst>
                    <a:ext uri="{FF2B5EF4-FFF2-40B4-BE49-F238E27FC236}">
                      <a16:creationId xmlns:a16="http://schemas.microsoft.com/office/drawing/2014/main" id="{2D75AC06-F15D-42DF-B4A5-106890993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4">
                  <a:extLst>
                    <a:ext uri="{FF2B5EF4-FFF2-40B4-BE49-F238E27FC236}">
                      <a16:creationId xmlns:a16="http://schemas.microsoft.com/office/drawing/2014/main" id="{128BBCD2-92E5-4BE6-8A41-7810D12E4D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5">
                  <a:extLst>
                    <a:ext uri="{FF2B5EF4-FFF2-40B4-BE49-F238E27FC236}">
                      <a16:creationId xmlns:a16="http://schemas.microsoft.com/office/drawing/2014/main" id="{0B9637D4-0E7A-40EB-A0B3-849324C48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6">
                  <a:extLst>
                    <a:ext uri="{FF2B5EF4-FFF2-40B4-BE49-F238E27FC236}">
                      <a16:creationId xmlns:a16="http://schemas.microsoft.com/office/drawing/2014/main" id="{5294E632-5886-43A5-99DC-305C48E0B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7">
                  <a:extLst>
                    <a:ext uri="{FF2B5EF4-FFF2-40B4-BE49-F238E27FC236}">
                      <a16:creationId xmlns:a16="http://schemas.microsoft.com/office/drawing/2014/main" id="{FEC5528F-2934-4A81-980C-75C51B5B6D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8">
                  <a:extLst>
                    <a:ext uri="{FF2B5EF4-FFF2-40B4-BE49-F238E27FC236}">
                      <a16:creationId xmlns:a16="http://schemas.microsoft.com/office/drawing/2014/main" id="{4923A649-6EFB-4621-8F8E-59D8A3CB69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9">
                  <a:extLst>
                    <a:ext uri="{FF2B5EF4-FFF2-40B4-BE49-F238E27FC236}">
                      <a16:creationId xmlns:a16="http://schemas.microsoft.com/office/drawing/2014/main" id="{42F61D91-916B-43CB-94ED-5EABBC76D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4"/>
                  <a:ext cx="309563" cy="141287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70">
                  <a:extLst>
                    <a:ext uri="{FF2B5EF4-FFF2-40B4-BE49-F238E27FC236}">
                      <a16:creationId xmlns:a16="http://schemas.microsoft.com/office/drawing/2014/main" id="{3F0A4DA5-3EB0-4342-9813-57386EBF1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0" name="文本框 558">
              <a:extLst>
                <a:ext uri="{FF2B5EF4-FFF2-40B4-BE49-F238E27FC236}">
                  <a16:creationId xmlns:a16="http://schemas.microsoft.com/office/drawing/2014/main" id="{F9FB3414-96EF-40AD-A3B8-0A4B0EA37FC5}"/>
                </a:ext>
              </a:extLst>
            </p:cNvPr>
            <p:cNvSpPr txBox="1"/>
            <p:nvPr/>
          </p:nvSpPr>
          <p:spPr>
            <a:xfrm>
              <a:off x="2199920" y="2233755"/>
              <a:ext cx="3463784" cy="5959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Địa chỉ quê hương của các bạn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ở đâu?</a:t>
              </a:r>
            </a:p>
          </p:txBody>
        </p: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DC4961C-F8C6-4FA3-81FE-72D686488647}"/>
              </a:ext>
            </a:extLst>
          </p:cNvPr>
          <p:cNvCxnSpPr>
            <a:cxnSpLocks/>
          </p:cNvCxnSpPr>
          <p:nvPr/>
        </p:nvCxnSpPr>
        <p:spPr>
          <a:xfrm>
            <a:off x="4119904" y="1520192"/>
            <a:ext cx="11064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34E3E7A-8474-4258-A1D7-5BC192468C85}"/>
              </a:ext>
            </a:extLst>
          </p:cNvPr>
          <p:cNvCxnSpPr>
            <a:cxnSpLocks/>
          </p:cNvCxnSpPr>
          <p:nvPr/>
        </p:nvCxnSpPr>
        <p:spPr>
          <a:xfrm>
            <a:off x="8832473" y="1225724"/>
            <a:ext cx="1619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F2FDCF1-C82A-482A-A85C-B47B466AEC08}"/>
              </a:ext>
            </a:extLst>
          </p:cNvPr>
          <p:cNvCxnSpPr>
            <a:cxnSpLocks/>
          </p:cNvCxnSpPr>
          <p:nvPr/>
        </p:nvCxnSpPr>
        <p:spPr>
          <a:xfrm>
            <a:off x="2216434" y="1812076"/>
            <a:ext cx="16199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014828B0-1DBA-45AE-8054-582616E1D42B}"/>
              </a:ext>
            </a:extLst>
          </p:cNvPr>
          <p:cNvCxnSpPr>
            <a:cxnSpLocks/>
          </p:cNvCxnSpPr>
          <p:nvPr/>
        </p:nvCxnSpPr>
        <p:spPr>
          <a:xfrm>
            <a:off x="3988231" y="1795354"/>
            <a:ext cx="13387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3C33005-2AB5-4BEE-B451-DF3AD57DCF6A}"/>
              </a:ext>
            </a:extLst>
          </p:cNvPr>
          <p:cNvCxnSpPr>
            <a:cxnSpLocks/>
          </p:cNvCxnSpPr>
          <p:nvPr/>
        </p:nvCxnSpPr>
        <p:spPr>
          <a:xfrm>
            <a:off x="7369192" y="1535690"/>
            <a:ext cx="14726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43ED89E-CDCE-47AE-88DE-EA3C42A56ADD}"/>
              </a:ext>
            </a:extLst>
          </p:cNvPr>
          <p:cNvCxnSpPr>
            <a:cxnSpLocks/>
          </p:cNvCxnSpPr>
          <p:nvPr/>
        </p:nvCxnSpPr>
        <p:spPr>
          <a:xfrm>
            <a:off x="8985137" y="1535690"/>
            <a:ext cx="12170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91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18E46-9488-42C7-9370-348F67B6C2F3}"/>
              </a:ext>
            </a:extLst>
          </p:cNvPr>
          <p:cNvSpPr txBox="1"/>
          <p:nvPr/>
        </p:nvSpPr>
        <p:spPr>
          <a:xfrm>
            <a:off x="277074" y="1136073"/>
            <a:ext cx="2880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675E9-D428-4E56-B9F6-2C125B7B3879}"/>
              </a:ext>
            </a:extLst>
          </p:cNvPr>
          <p:cNvSpPr/>
          <p:nvPr/>
        </p:nvSpPr>
        <p:spPr>
          <a:xfrm>
            <a:off x="3447118" y="1136073"/>
            <a:ext cx="1817609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CFB04-0377-4365-8655-85D8A8C11142}"/>
              </a:ext>
            </a:extLst>
          </p:cNvPr>
          <p:cNvSpPr txBox="1"/>
          <p:nvPr/>
        </p:nvSpPr>
        <p:spPr>
          <a:xfrm>
            <a:off x="4017819" y="1136073"/>
            <a:ext cx="142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8A63AA-E872-462C-8469-313A2CA765C0}"/>
              </a:ext>
            </a:extLst>
          </p:cNvPr>
          <p:cNvSpPr/>
          <p:nvPr/>
        </p:nvSpPr>
        <p:spPr>
          <a:xfrm>
            <a:off x="6262254" y="1136073"/>
            <a:ext cx="1817609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295534-6ECA-40A0-82B8-5A54FB580B88}"/>
              </a:ext>
            </a:extLst>
          </p:cNvPr>
          <p:cNvSpPr/>
          <p:nvPr/>
        </p:nvSpPr>
        <p:spPr>
          <a:xfrm>
            <a:off x="8967620" y="1136073"/>
            <a:ext cx="1921763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F4D1A-5A48-420F-9D80-041489506A76}"/>
              </a:ext>
            </a:extLst>
          </p:cNvPr>
          <p:cNvSpPr txBox="1"/>
          <p:nvPr/>
        </p:nvSpPr>
        <p:spPr>
          <a:xfrm>
            <a:off x="6400793" y="1136073"/>
            <a:ext cx="173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D0702-D0A4-42FC-8A09-4732228DDAC2}"/>
              </a:ext>
            </a:extLst>
          </p:cNvPr>
          <p:cNvSpPr txBox="1"/>
          <p:nvPr/>
        </p:nvSpPr>
        <p:spPr>
          <a:xfrm>
            <a:off x="9461023" y="1146730"/>
            <a:ext cx="1692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527421-71E2-42BD-9FA0-3CA987997E76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264727" y="1520793"/>
            <a:ext cx="99752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11936C-BBDE-4C02-88EA-837EAE437CE2}"/>
              </a:ext>
            </a:extLst>
          </p:cNvPr>
          <p:cNvCxnSpPr>
            <a:cxnSpLocks/>
          </p:cNvCxnSpPr>
          <p:nvPr/>
        </p:nvCxnSpPr>
        <p:spPr>
          <a:xfrm>
            <a:off x="8071341" y="1490016"/>
            <a:ext cx="9112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07F53FB-79DB-400B-87F9-C9D033593B36}"/>
              </a:ext>
            </a:extLst>
          </p:cNvPr>
          <p:cNvSpPr txBox="1"/>
          <p:nvPr/>
        </p:nvSpPr>
        <p:spPr>
          <a:xfrm>
            <a:off x="277073" y="2659559"/>
            <a:ext cx="2911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B9AB3D-A91F-4065-9A89-72E0C219A1F0}"/>
              </a:ext>
            </a:extLst>
          </p:cNvPr>
          <p:cNvSpPr/>
          <p:nvPr/>
        </p:nvSpPr>
        <p:spPr>
          <a:xfrm>
            <a:off x="3447118" y="2668360"/>
            <a:ext cx="1817610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7D0AFC-0385-42B9-B547-0ACF299B93DC}"/>
              </a:ext>
            </a:extLst>
          </p:cNvPr>
          <p:cNvSpPr txBox="1"/>
          <p:nvPr/>
        </p:nvSpPr>
        <p:spPr>
          <a:xfrm>
            <a:off x="3479349" y="2690336"/>
            <a:ext cx="1782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64C8DD-4F19-4DF1-B7EC-6BEB939785F0}"/>
              </a:ext>
            </a:extLst>
          </p:cNvPr>
          <p:cNvSpPr/>
          <p:nvPr/>
        </p:nvSpPr>
        <p:spPr>
          <a:xfrm>
            <a:off x="6315277" y="2659560"/>
            <a:ext cx="1817610" cy="7782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8722D7-8FD8-455E-942C-0F5AF0085810}"/>
              </a:ext>
            </a:extLst>
          </p:cNvPr>
          <p:cNvSpPr/>
          <p:nvPr/>
        </p:nvSpPr>
        <p:spPr>
          <a:xfrm>
            <a:off x="8976939" y="2697558"/>
            <a:ext cx="2598086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C6DAB9-77B9-4D43-9923-52E6480D52E5}"/>
              </a:ext>
            </a:extLst>
          </p:cNvPr>
          <p:cNvSpPr txBox="1"/>
          <p:nvPr/>
        </p:nvSpPr>
        <p:spPr>
          <a:xfrm>
            <a:off x="6651193" y="2646414"/>
            <a:ext cx="1817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F42914-87CA-4465-AA47-25E3E3EB9317}"/>
              </a:ext>
            </a:extLst>
          </p:cNvPr>
          <p:cNvSpPr txBox="1"/>
          <p:nvPr/>
        </p:nvSpPr>
        <p:spPr>
          <a:xfrm>
            <a:off x="9149159" y="2690336"/>
            <a:ext cx="2535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EE348C-1314-4477-962F-2268C2E46A58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5262058" y="3044279"/>
            <a:ext cx="1053219" cy="4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139866-D6F9-4E43-81F6-39357207DBB1}"/>
              </a:ext>
            </a:extLst>
          </p:cNvPr>
          <p:cNvCxnSpPr>
            <a:cxnSpLocks/>
          </p:cNvCxnSpPr>
          <p:nvPr/>
        </p:nvCxnSpPr>
        <p:spPr>
          <a:xfrm>
            <a:off x="8152332" y="3057509"/>
            <a:ext cx="8152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5B2872D8-1185-46B6-A1B0-5882C504F780}"/>
              </a:ext>
            </a:extLst>
          </p:cNvPr>
          <p:cNvSpPr/>
          <p:nvPr/>
        </p:nvSpPr>
        <p:spPr>
          <a:xfrm>
            <a:off x="2551289" y="3909282"/>
            <a:ext cx="6425650" cy="2359377"/>
          </a:xfrm>
          <a:prstGeom prst="cloudCallout">
            <a:avLst>
              <a:gd name="adj1" fmla="val 55503"/>
              <a:gd name="adj2" fmla="val 37190"/>
            </a:avLst>
          </a:prstGeom>
          <a:solidFill>
            <a:srgbClr val="77448C"/>
          </a:solidFill>
          <a:ln w="25400" cap="flat" cmpd="sng" algn="ctr">
            <a:solidFill>
              <a:srgbClr val="77448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3" grpId="0"/>
      <p:bldP spid="15" grpId="0" animBg="1"/>
      <p:bldP spid="16" grpId="0"/>
      <p:bldP spid="18" grpId="0" animBg="1"/>
      <p:bldP spid="22" grpId="0" animBg="1"/>
      <p:bldP spid="27" grpId="0"/>
      <p:bldP spid="28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136</Words>
  <Application>Microsoft Office PowerPoint</Application>
  <PresentationFormat>Widescreen</PresentationFormat>
  <Paragraphs>30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等线</vt:lpstr>
      <vt:lpstr>等线 Light</vt:lpstr>
      <vt:lpstr>微软雅黑</vt:lpstr>
      <vt:lpstr>宋体</vt:lpstr>
      <vt:lpstr>Arial</vt:lpstr>
      <vt:lpstr>Calibri</vt:lpstr>
      <vt:lpstr>HP001 4 hàng</vt:lpstr>
      <vt:lpstr>Times</vt:lpstr>
      <vt:lpstr>Times New Roman</vt:lpstr>
      <vt:lpstr>UTM Cookies</vt:lpstr>
      <vt:lpstr>Verdana</vt:lpstr>
      <vt:lpstr>字魂36号-正文宋楷</vt:lpstr>
      <vt:lpstr>汉仪跳跳体简</vt:lpstr>
      <vt:lpstr>Office 主题​​</vt:lpstr>
      <vt:lpstr>1_Office Theme</vt:lpstr>
      <vt:lpstr>17_Office Theme</vt:lpstr>
      <vt:lpstr>Cute Sticker by Slidesgo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50</cp:revision>
  <dcterms:created xsi:type="dcterms:W3CDTF">2021-06-19T03:09:12Z</dcterms:created>
  <dcterms:modified xsi:type="dcterms:W3CDTF">2025-09-26T02:33:24Z</dcterms:modified>
</cp:coreProperties>
</file>