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72" r:id="rId2"/>
    <p:sldId id="291" r:id="rId3"/>
    <p:sldId id="292" r:id="rId4"/>
    <p:sldId id="284" r:id="rId5"/>
    <p:sldId id="285" r:id="rId6"/>
    <p:sldId id="287" r:id="rId7"/>
    <p:sldId id="288" r:id="rId8"/>
    <p:sldId id="289" r:id="rId9"/>
    <p:sldId id="290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70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C187FA-5B97-4031-92DB-4EDCFBB278C6}" type="datetimeFigureOut">
              <a:rPr lang="en-US" smtClean="0"/>
              <a:pPr/>
              <a:t>1/21/2025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939D93-B3E4-4294-8B05-99604F46AAD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0050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EB5B8007-F28A-4C3E-A48D-DDE012D8153F}" type="slidenum">
              <a:rPr lang="en-US" altLang="en-US" sz="1200">
                <a:cs typeface="Arial" charset="0"/>
              </a:rPr>
              <a:pPr algn="r" eaLnBrk="1" hangingPunct="1"/>
              <a:t>9</a:t>
            </a:fld>
            <a:endParaRPr lang="en-US" altLang="en-US" sz="1200">
              <a:cs typeface="Arial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vi-VN" altLang="en-US" smtClean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44114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81AB7-0681-4656-91CA-11AFE4E9BCFC}" type="datetimeFigureOut">
              <a:rPr lang="en-US" smtClean="0"/>
              <a:pPr/>
              <a:t>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7239E-20DF-4423-B125-88D365CEB6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6854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81AB7-0681-4656-91CA-11AFE4E9BCFC}" type="datetimeFigureOut">
              <a:rPr lang="en-US" smtClean="0"/>
              <a:pPr/>
              <a:t>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7239E-20DF-4423-B125-88D365CEB6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6947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81AB7-0681-4656-91CA-11AFE4E9BCFC}" type="datetimeFigureOut">
              <a:rPr lang="en-US" smtClean="0"/>
              <a:pPr/>
              <a:t>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7239E-20DF-4423-B125-88D365CEB6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0697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81AB7-0681-4656-91CA-11AFE4E9BCFC}" type="datetimeFigureOut">
              <a:rPr lang="en-US" smtClean="0"/>
              <a:pPr/>
              <a:t>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7239E-20DF-4423-B125-88D365CEB6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2962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81AB7-0681-4656-91CA-11AFE4E9BCFC}" type="datetimeFigureOut">
              <a:rPr lang="en-US" smtClean="0"/>
              <a:pPr/>
              <a:t>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7239E-20DF-4423-B125-88D365CEB6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2997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81AB7-0681-4656-91CA-11AFE4E9BCFC}" type="datetimeFigureOut">
              <a:rPr lang="en-US" smtClean="0"/>
              <a:pPr/>
              <a:t>1/21/2025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7239E-20DF-4423-B125-88D365CEB6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205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81AB7-0681-4656-91CA-11AFE4E9BCFC}" type="datetimeFigureOut">
              <a:rPr lang="en-US" smtClean="0"/>
              <a:pPr/>
              <a:t>1/21/2025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7239E-20DF-4423-B125-88D365CEB6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2682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81AB7-0681-4656-91CA-11AFE4E9BCFC}" type="datetimeFigureOut">
              <a:rPr lang="en-US" smtClean="0"/>
              <a:pPr/>
              <a:t>1/21/2025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7239E-20DF-4423-B125-88D365CEB6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5184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81AB7-0681-4656-91CA-11AFE4E9BCFC}" type="datetimeFigureOut">
              <a:rPr lang="en-US" smtClean="0"/>
              <a:pPr/>
              <a:t>1/21/2025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7239E-20DF-4423-B125-88D365CEB6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24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81AB7-0681-4656-91CA-11AFE4E9BCFC}" type="datetimeFigureOut">
              <a:rPr lang="en-US" smtClean="0"/>
              <a:pPr/>
              <a:t>1/21/2025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7239E-20DF-4423-B125-88D365CEB6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4895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81AB7-0681-4656-91CA-11AFE4E9BCFC}" type="datetimeFigureOut">
              <a:rPr lang="en-US" smtClean="0"/>
              <a:pPr/>
              <a:t>1/21/2025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7239E-20DF-4423-B125-88D365CEB6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5394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181AB7-0681-4656-91CA-11AFE4E9BCFC}" type="datetimeFigureOut">
              <a:rPr lang="en-US" smtClean="0"/>
              <a:pPr/>
              <a:t>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7239E-20DF-4423-B125-88D365CEB6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213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wmf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wmf"/><Relationship Id="rId5" Type="http://schemas.openxmlformats.org/officeDocument/2006/relationships/image" Target="../media/image4.wmf"/><Relationship Id="rId10" Type="http://schemas.openxmlformats.org/officeDocument/2006/relationships/image" Target="../media/image9.gif"/><Relationship Id="rId4" Type="http://schemas.openxmlformats.org/officeDocument/2006/relationships/image" Target="../media/image3.wmf"/><Relationship Id="rId9" Type="http://schemas.openxmlformats.org/officeDocument/2006/relationships/image" Target="../media/image8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7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WordArt 2"/>
          <p:cNvSpPr>
            <a:spLocks noChangeArrowheads="1" noChangeShapeType="1" noTextEdit="1"/>
          </p:cNvSpPr>
          <p:nvPr/>
        </p:nvSpPr>
        <p:spPr bwMode="auto">
          <a:xfrm>
            <a:off x="4448916" y="555706"/>
            <a:ext cx="4144737" cy="755723"/>
          </a:xfrm>
          <a:prstGeom prst="rect">
            <a:avLst/>
          </a:prstGeom>
        </p:spPr>
        <p:txBody>
          <a:bodyPr wrap="none" lIns="91438" tIns="45720" rIns="91438" bIns="45720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b="1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TIẾNG </a:t>
            </a:r>
            <a:r>
              <a:rPr lang="en-US" sz="2700" b="1" kern="10" smtClean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2700" b="1" kern="10" dirty="0">
              <a:ln w="9525">
                <a:solidFill>
                  <a:srgbClr val="008000"/>
                </a:solidFill>
                <a:round/>
                <a:headEnd/>
                <a:tailEnd/>
              </a:ln>
              <a:solidFill>
                <a:srgbClr val="0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1" name="WordArt 3"/>
          <p:cNvSpPr>
            <a:spLocks noChangeArrowheads="1" noChangeShapeType="1" noTextEdit="1"/>
          </p:cNvSpPr>
          <p:nvPr/>
        </p:nvSpPr>
        <p:spPr bwMode="auto">
          <a:xfrm>
            <a:off x="3194594" y="1547691"/>
            <a:ext cx="7083188" cy="1581413"/>
          </a:xfrm>
          <a:prstGeom prst="rect">
            <a:avLst/>
          </a:prstGeom>
        </p:spPr>
        <p:txBody>
          <a:bodyPr wrap="none" lIns="91438" tIns="45720" rIns="91438" bIns="45720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7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700" b="1" kern="1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endParaRPr lang="en-US" sz="27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625619" y="135666"/>
            <a:ext cx="2133266" cy="1997610"/>
            <a:chOff x="5225" y="9335"/>
            <a:chExt cx="2520" cy="1750"/>
          </a:xfrm>
        </p:grpSpPr>
        <p:sp>
          <p:nvSpPr>
            <p:cNvPr id="2059" name="AutoShape 27" descr="2"/>
            <p:cNvSpPr>
              <a:spLocks noChangeArrowheads="1"/>
            </p:cNvSpPr>
            <p:nvPr/>
          </p:nvSpPr>
          <p:spPr bwMode="auto">
            <a:xfrm>
              <a:off x="5225" y="10187"/>
              <a:ext cx="2520" cy="898"/>
            </a:xfrm>
            <a:prstGeom prst="wave">
              <a:avLst>
                <a:gd name="adj1" fmla="val 20644"/>
                <a:gd name="adj2" fmla="val 0"/>
              </a:avLst>
            </a:prstGeom>
            <a:blipFill dpi="0" rotWithShape="0">
              <a:blip r:embed="rId2"/>
              <a:srcRect/>
              <a:stretch>
                <a:fillRect/>
              </a:stretch>
            </a:blipFill>
            <a:ln>
              <a:noFill/>
            </a:ln>
            <a:effectLst>
              <a:outerShdw dist="107763" dir="2700000" algn="ctr" rotWithShape="0">
                <a:srgbClr val="C0C0C0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76" tIns="34289" rIns="68576" bIns="34289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2400" dirty="0">
                <a:latin typeface="VNI-Times" pitchFamily="2" charset="0"/>
              </a:endParaRPr>
            </a:p>
          </p:txBody>
        </p:sp>
        <p:pic>
          <p:nvPicPr>
            <p:cNvPr id="2060" name="Picture 26" descr="cosmoS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2" y="9335"/>
              <a:ext cx="1080" cy="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1" name="Picture 25" descr="BOOK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4" y="10122"/>
              <a:ext cx="1260" cy="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2" name="Picture 24" descr="BOOK1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2" y="9848"/>
              <a:ext cx="1635" cy="7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3" name="Picture 23" descr="QUILLPEN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15" y="9336"/>
              <a:ext cx="702" cy="1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64" name="Text Box 22"/>
            <p:cNvSpPr txBox="1">
              <a:spLocks noChangeArrowheads="1"/>
            </p:cNvSpPr>
            <p:nvPr/>
          </p:nvSpPr>
          <p:spPr bwMode="auto">
            <a:xfrm>
              <a:off x="5867" y="9897"/>
              <a:ext cx="900" cy="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8576" tIns="34289" rIns="68576" bIns="34289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65" name="Text Box 21"/>
            <p:cNvSpPr txBox="1">
              <a:spLocks noChangeArrowheads="1"/>
            </p:cNvSpPr>
            <p:nvPr/>
          </p:nvSpPr>
          <p:spPr bwMode="auto">
            <a:xfrm>
              <a:off x="6665" y="9863"/>
              <a:ext cx="577" cy="3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8576" tIns="34289" rIns="68576" bIns="34289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3600" dirty="0"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066" name="WordArt 20"/>
            <p:cNvSpPr>
              <a:spLocks noChangeArrowheads="1" noChangeShapeType="1" noTextEdit="1"/>
            </p:cNvSpPr>
            <p:nvPr/>
          </p:nvSpPr>
          <p:spPr bwMode="auto">
            <a:xfrm rot="1334491">
              <a:off x="6130" y="10696"/>
              <a:ext cx="600" cy="125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9282"/>
                </a:avLst>
              </a:prstTxWarp>
            </a:bodyPr>
            <a:lstStyle/>
            <a:p>
              <a:pPr algn="ctr"/>
              <a:r>
                <a:rPr lang="en-US" sz="1300" b="1" kern="1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NĂM </a:t>
              </a:r>
            </a:p>
          </p:txBody>
        </p:sp>
        <p:sp>
          <p:nvSpPr>
            <p:cNvPr id="2067" name="Text Box 19"/>
            <p:cNvSpPr txBox="1">
              <a:spLocks noChangeArrowheads="1"/>
            </p:cNvSpPr>
            <p:nvPr/>
          </p:nvSpPr>
          <p:spPr bwMode="auto">
            <a:xfrm>
              <a:off x="6623" y="10049"/>
              <a:ext cx="720" cy="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8576" tIns="34289" rIns="68576" bIns="34289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3600" dirty="0"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2057" name="Picture 1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386" y="135666"/>
            <a:ext cx="568088" cy="1860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2F4D71"/>
                  </a:outerShdw>
                </a:effectLst>
              </a14:hiddenEffects>
            </a:ext>
          </a:extLst>
        </p:spPr>
      </p:pic>
      <p:pic>
        <p:nvPicPr>
          <p:cNvPr id="2058" name="Picture 2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5056" y="83158"/>
            <a:ext cx="439498" cy="1860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2F4D71"/>
                  </a:outerShdw>
                </a:effectLst>
              </a14:hiddenEffects>
            </a:ext>
          </a:extLst>
        </p:spPr>
      </p:pic>
      <p:pic>
        <p:nvPicPr>
          <p:cNvPr id="20" name="Picture 1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825096"/>
            <a:ext cx="1625605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7" descr="BƯỚM 58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5735193" y="1078787"/>
            <a:ext cx="621166" cy="1441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8" descr="animal-14[1]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065462" y="5052682"/>
            <a:ext cx="596673" cy="772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55294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WordArt 2"/>
          <p:cNvSpPr>
            <a:spLocks noChangeArrowheads="1" noChangeShapeType="1" noTextEdit="1"/>
          </p:cNvSpPr>
          <p:nvPr/>
        </p:nvSpPr>
        <p:spPr bwMode="auto">
          <a:xfrm>
            <a:off x="3736620" y="473726"/>
            <a:ext cx="4144737" cy="811808"/>
          </a:xfrm>
          <a:prstGeom prst="rect">
            <a:avLst/>
          </a:prstGeom>
        </p:spPr>
        <p:txBody>
          <a:bodyPr wrap="none" lIns="91438" tIns="45720" rIns="91438" bIns="45720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b="1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TIẾNG </a:t>
            </a:r>
            <a:r>
              <a:rPr lang="en-US" sz="2700" b="1" kern="10" smtClean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VIỆT.</a:t>
            </a:r>
            <a:endParaRPr lang="en-US" sz="2700" b="1" kern="10" dirty="0">
              <a:ln w="9525">
                <a:solidFill>
                  <a:srgbClr val="008000"/>
                </a:solidFill>
                <a:round/>
                <a:headEnd/>
                <a:tailEnd/>
              </a:ln>
              <a:solidFill>
                <a:srgbClr val="0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1" name="WordArt 3"/>
          <p:cNvSpPr>
            <a:spLocks noChangeArrowheads="1" noChangeShapeType="1" noTextEdit="1"/>
          </p:cNvSpPr>
          <p:nvPr/>
        </p:nvSpPr>
        <p:spPr bwMode="auto">
          <a:xfrm>
            <a:off x="992056" y="1388308"/>
            <a:ext cx="10483019" cy="1581413"/>
          </a:xfrm>
          <a:prstGeom prst="rect">
            <a:avLst/>
          </a:prstGeom>
        </p:spPr>
        <p:txBody>
          <a:bodyPr wrap="none" lIns="91438" tIns="45720" rIns="91438" bIns="45720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MỞ RỘNG VỐN TỪ VỀ CÁC HIỆN TƯỢNG TỰ NHIÊN.</a:t>
            </a:r>
          </a:p>
          <a:p>
            <a:pPr algn="ctr"/>
            <a:r>
              <a:rPr lang="en-US" sz="27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 CẢM , CÂU KHIẾN.</a:t>
            </a:r>
            <a:endParaRPr lang="en-US" sz="27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7" name="Picture 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386" y="135666"/>
            <a:ext cx="568088" cy="1860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2F4D71"/>
                  </a:outerShdw>
                </a:effectLst>
              </a14:hiddenEffects>
            </a:ext>
          </a:extLst>
        </p:spPr>
      </p:pic>
      <p:pic>
        <p:nvPicPr>
          <p:cNvPr id="2058" name="Picture 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5056" y="83158"/>
            <a:ext cx="439498" cy="1860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2F4D71"/>
                  </a:outerShdw>
                </a:effectLst>
              </a14:hiddenEffects>
            </a:ext>
          </a:extLst>
        </p:spPr>
      </p:pic>
      <p:pic>
        <p:nvPicPr>
          <p:cNvPr id="20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825096"/>
            <a:ext cx="1625605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8" descr="animal-14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065462" y="5052682"/>
            <a:ext cx="596673" cy="772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21045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xmlns="" id="{A3862D86-0037-7A04-AF86-53DE148076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03"/>
          <a:stretch/>
        </p:blipFill>
        <p:spPr>
          <a:xfrm>
            <a:off x="-95534" y="0"/>
            <a:ext cx="12287534" cy="6858000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xmlns="" id="{C070AF2D-236C-1337-3F69-BAEA1FCAFD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6065" y="863823"/>
            <a:ext cx="739232" cy="1350773"/>
          </a:xfrm>
          <a:prstGeom prst="rect">
            <a:avLst/>
          </a:prstGeom>
        </p:spPr>
      </p:pic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:a16="http://schemas.microsoft.com/office/drawing/2014/main" xmlns="" id="{1B974A38-0CC6-B3A9-5B71-A8A981BF1F8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7"/>
          <a:stretch/>
        </p:blipFill>
        <p:spPr>
          <a:xfrm>
            <a:off x="-95534" y="3786190"/>
            <a:ext cx="12287534" cy="307181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24000" y="6"/>
            <a:ext cx="9144000" cy="584775"/>
          </a:xfrm>
          <a:prstGeom prst="rect">
            <a:avLst/>
          </a:prstGeom>
          <a:noFill/>
        </p:spPr>
        <p:txBody>
          <a:bodyPr wrap="square" lIns="91438" tIns="45720" rIns="91438" bIns="45720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23 tháng 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en-US" sz="3200" b="1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2025</a:t>
            </a:r>
            <a:endParaRPr lang="vi-VN" sz="32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95538" y="500043"/>
            <a:ext cx="6858000" cy="584775"/>
          </a:xfrm>
          <a:prstGeom prst="rect">
            <a:avLst/>
          </a:prstGeom>
          <a:noFill/>
        </p:spPr>
        <p:txBody>
          <a:bodyPr wrap="square" lIns="91438" tIns="45720" rIns="91438" bIns="45720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endParaRPr lang="vi-VN" sz="32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4" descr="Vẽ Tay Bọ Rùa Bảy điểm Dễ Thương Miễn Phí 抠 Png Hình ảnh | Định dạng hình  ảnh PSD 610663515| vn.lovepik.com">
            <a:extLst>
              <a:ext uri="{FF2B5EF4-FFF2-40B4-BE49-F238E27FC236}">
                <a16:creationId xmlns:a16="http://schemas.microsoft.com/office/drawing/2014/main" xmlns="" id="{A6308E79-2B56-9808-EAFA-1C04BA20DB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23140" y1="20349" x2="27442" y2="27674"/>
                        <a14:foregroundMark x1="30116" y1="16628" x2="23605" y2="19186"/>
                        <a14:foregroundMark x1="23605" y1="19186" x2="15000" y2="26628"/>
                        <a14:foregroundMark x1="15000" y1="26628" x2="17442" y2="35698"/>
                        <a14:foregroundMark x1="17442" y1="35698" x2="17674" y2="35930"/>
                        <a14:foregroundMark x1="22907" y1="21977" x2="17093" y2="26279"/>
                        <a14:foregroundMark x1="26279" y1="45349" x2="32442" y2="61163"/>
                        <a14:foregroundMark x1="35581" y1="43256" x2="51279" y2="59884"/>
                        <a14:foregroundMark x1="41512" y1="41279" x2="48023" y2="53953"/>
                        <a14:foregroundMark x1="46279" y1="41279" x2="45698" y2="53721"/>
                        <a14:foregroundMark x1="46977" y1="44767" x2="48256" y2="50233"/>
                        <a14:foregroundMark x1="35814" y1="49884" x2="47442" y2="53721"/>
                        <a14:foregroundMark x1="20000" y1="51395" x2="44302" y2="56395"/>
                        <a14:foregroundMark x1="24419" y1="50465" x2="34186" y2="52093"/>
                        <a14:foregroundMark x1="34186" y1="52093" x2="34651" y2="52442"/>
                        <a14:foregroundMark x1="37442" y1="50814" x2="44767" y2="55000"/>
                        <a14:foregroundMark x1="22558" y1="57558" x2="40116" y2="53256"/>
                        <a14:foregroundMark x1="27442" y1="58721" x2="36279" y2="62209"/>
                        <a14:foregroundMark x1="30465" y1="57209" x2="38372" y2="57093"/>
                        <a14:foregroundMark x1="51395" y1="77209" x2="51395" y2="77209"/>
                        <a14:foregroundMark x1="47209" y1="73837" x2="47209" y2="738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9" r="1" b="11469"/>
          <a:stretch/>
        </p:blipFill>
        <p:spPr bwMode="auto">
          <a:xfrm>
            <a:off x="4595804" y="3071810"/>
            <a:ext cx="1543495" cy="2214578"/>
          </a:xfrm>
          <a:custGeom>
            <a:avLst/>
            <a:gdLst/>
            <a:ahLst/>
            <a:cxnLst/>
            <a:rect l="l" t="t" r="r" b="b"/>
            <a:pathLst>
              <a:path w="6323162" h="5593660">
                <a:moveTo>
                  <a:pt x="2177447" y="0"/>
                </a:moveTo>
                <a:lnTo>
                  <a:pt x="4826316" y="0"/>
                </a:lnTo>
                <a:lnTo>
                  <a:pt x="4971508" y="75777"/>
                </a:lnTo>
                <a:cubicBezTo>
                  <a:pt x="5197582" y="210111"/>
                  <a:pt x="5400550" y="381325"/>
                  <a:pt x="5577109" y="586873"/>
                </a:cubicBezTo>
                <a:cubicBezTo>
                  <a:pt x="6058235" y="1147205"/>
                  <a:pt x="6323162" y="1943505"/>
                  <a:pt x="6323162" y="2829148"/>
                </a:cubicBezTo>
                <a:cubicBezTo>
                  <a:pt x="6323162" y="3182494"/>
                  <a:pt x="6220623" y="3466081"/>
                  <a:pt x="5990836" y="3748729"/>
                </a:cubicBezTo>
                <a:cubicBezTo>
                  <a:pt x="5750480" y="4044392"/>
                  <a:pt x="5389327" y="4316711"/>
                  <a:pt x="5006899" y="4604992"/>
                </a:cubicBezTo>
                <a:cubicBezTo>
                  <a:pt x="4936343" y="4658116"/>
                  <a:pt x="4863453" y="4713117"/>
                  <a:pt x="4790566" y="4768788"/>
                </a:cubicBezTo>
                <a:cubicBezTo>
                  <a:pt x="4138128" y="5267012"/>
                  <a:pt x="3661945" y="5593660"/>
                  <a:pt x="3012943" y="5593660"/>
                </a:cubicBezTo>
                <a:cubicBezTo>
                  <a:pt x="2024062" y="5593660"/>
                  <a:pt x="1323723" y="5192693"/>
                  <a:pt x="671286" y="4252856"/>
                </a:cubicBezTo>
                <a:cubicBezTo>
                  <a:pt x="585906" y="4129842"/>
                  <a:pt x="502446" y="4017964"/>
                  <a:pt x="421733" y="3909839"/>
                </a:cubicBezTo>
                <a:cubicBezTo>
                  <a:pt x="254471" y="3685679"/>
                  <a:pt x="130655" y="3515312"/>
                  <a:pt x="48655" y="3351082"/>
                </a:cubicBezTo>
                <a:lnTo>
                  <a:pt x="0" y="3239820"/>
                </a:lnTo>
                <a:lnTo>
                  <a:pt x="0" y="2248150"/>
                </a:lnTo>
                <a:lnTo>
                  <a:pt x="1658" y="2239520"/>
                </a:lnTo>
                <a:cubicBezTo>
                  <a:pt x="51657" y="2045089"/>
                  <a:pt x="126469" y="1853225"/>
                  <a:pt x="225714" y="1665285"/>
                </a:cubicBezTo>
                <a:cubicBezTo>
                  <a:pt x="419948" y="1297585"/>
                  <a:pt x="697641" y="961011"/>
                  <a:pt x="1050970" y="665214"/>
                </a:cubicBezTo>
                <a:cubicBezTo>
                  <a:pt x="1311437" y="447090"/>
                  <a:pt x="1608578" y="257641"/>
                  <a:pt x="1923692" y="10784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A39B1E0D-B066-0B87-15F3-5E2EECF2D2A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/>
          <a:srcRect t="1505" r="-1" b="2635"/>
          <a:stretch/>
        </p:blipFill>
        <p:spPr>
          <a:xfrm>
            <a:off x="484109" y="1852466"/>
            <a:ext cx="1982405" cy="2624000"/>
          </a:xfrm>
          <a:custGeom>
            <a:avLst/>
            <a:gdLst/>
            <a:ahLst/>
            <a:cxnLst/>
            <a:rect l="l" t="t" r="r" b="b"/>
            <a:pathLst>
              <a:path w="5396070" h="5172635">
                <a:moveTo>
                  <a:pt x="2809770" y="1442"/>
                </a:moveTo>
                <a:cubicBezTo>
                  <a:pt x="3212462" y="15635"/>
                  <a:pt x="3625968" y="134989"/>
                  <a:pt x="4032739" y="376223"/>
                </a:cubicBezTo>
                <a:cubicBezTo>
                  <a:pt x="4589656" y="706501"/>
                  <a:pt x="5051318" y="1213487"/>
                  <a:pt x="5362614" y="1796088"/>
                </a:cubicBezTo>
                <a:lnTo>
                  <a:pt x="5396070" y="1864600"/>
                </a:lnTo>
                <a:lnTo>
                  <a:pt x="5396070" y="4888539"/>
                </a:lnTo>
                <a:lnTo>
                  <a:pt x="5373530" y="4924165"/>
                </a:lnTo>
                <a:cubicBezTo>
                  <a:pt x="5310112" y="5013254"/>
                  <a:pt x="5241620" y="5088864"/>
                  <a:pt x="5168684" y="5154829"/>
                </a:cubicBezTo>
                <a:lnTo>
                  <a:pt x="5146924" y="5172635"/>
                </a:lnTo>
                <a:lnTo>
                  <a:pt x="987172" y="5172635"/>
                </a:lnTo>
                <a:lnTo>
                  <a:pt x="842383" y="4959392"/>
                </a:lnTo>
                <a:cubicBezTo>
                  <a:pt x="689919" y="4704655"/>
                  <a:pt x="574982" y="4422821"/>
                  <a:pt x="460051" y="4132485"/>
                </a:cubicBezTo>
                <a:cubicBezTo>
                  <a:pt x="123442" y="3282182"/>
                  <a:pt x="-251427" y="2525854"/>
                  <a:pt x="227408" y="1673941"/>
                </a:cubicBezTo>
                <a:cubicBezTo>
                  <a:pt x="822220" y="615687"/>
                  <a:pt x="1780673" y="-34829"/>
                  <a:pt x="2809770" y="1442"/>
                </a:cubicBezTo>
                <a:close/>
              </a:path>
            </a:pathLst>
          </a:cu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133025F6-03E4-F7FE-A115-15A451327F80}"/>
              </a:ext>
            </a:extLst>
          </p:cNvPr>
          <p:cNvSpPr txBox="1"/>
          <p:nvPr/>
        </p:nvSpPr>
        <p:spPr>
          <a:xfrm>
            <a:off x="3352801" y="1500174"/>
            <a:ext cx="4296977" cy="1107996"/>
          </a:xfrm>
          <a:prstGeom prst="rect">
            <a:avLst/>
          </a:prstGeom>
          <a:noFill/>
        </p:spPr>
        <p:txBody>
          <a:bodyPr wrap="square" lIns="91438" tIns="45720" rIns="91438" bIns="45720" rtlCol="0">
            <a:spAutoFit/>
          </a:bodyPr>
          <a:lstStyle/>
          <a:p>
            <a:pPr>
              <a:defRPr/>
            </a:pPr>
            <a:r>
              <a:rPr lang="en-US" sz="6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sz="6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endParaRPr lang="en-US" sz="6600" b="1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075008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é Yêu Biển Lắm - Bé Bảo A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84780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1453894"/>
            <a:ext cx="10461432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2996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Bài </a:t>
            </a:r>
            <a:r>
              <a:rPr lang="nl-NL" sz="29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1: </a:t>
            </a:r>
            <a:r>
              <a:rPr lang="en-US" sz="29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9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9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9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9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9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9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9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9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9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9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9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46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2"/>
          <p:cNvPicPr/>
          <p:nvPr/>
        </p:nvPicPr>
        <p:blipFill rotWithShape="1">
          <a:blip r:embed="rId2"/>
          <a:srcRect l="39187" t="57672" r="37500" b="24074"/>
          <a:stretch/>
        </p:blipFill>
        <p:spPr bwMode="auto">
          <a:xfrm>
            <a:off x="0" y="2019549"/>
            <a:ext cx="12091916" cy="371630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1524000" y="6"/>
            <a:ext cx="9144000" cy="523220"/>
          </a:xfrm>
          <a:prstGeom prst="rect">
            <a:avLst/>
          </a:prstGeom>
          <a:noFill/>
        </p:spPr>
        <p:txBody>
          <a:bodyPr wrap="square" lIns="91438" tIns="45720" rIns="91438" bIns="45720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23 tháng 1 năm 2025</a:t>
            </a:r>
            <a:endParaRPr lang="vi-VN" sz="2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595538" y="500043"/>
            <a:ext cx="6858000" cy="523220"/>
          </a:xfrm>
          <a:prstGeom prst="rect">
            <a:avLst/>
          </a:prstGeom>
          <a:noFill/>
        </p:spPr>
        <p:txBody>
          <a:bodyPr wrap="square" lIns="91438" tIns="45720" rIns="91438" bIns="45720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endParaRPr lang="vi-VN" sz="2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930674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9629" y="5735853"/>
            <a:ext cx="5507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bão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0000CC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96000" y="5681601"/>
            <a:ext cx="59959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xối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rượi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nứt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nẻ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chói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chang</a:t>
            </a:r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0000CC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23083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4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5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-11915" y="1493575"/>
            <a:ext cx="10461432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2996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Bài </a:t>
            </a:r>
            <a:r>
              <a:rPr lang="nl-NL" sz="2996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2: </a:t>
            </a:r>
            <a:r>
              <a:rPr lang="en-US" sz="2996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996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6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2996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6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996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6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996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6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996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6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996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6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996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6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996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6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996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6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996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6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996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46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Picture 2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2287449"/>
            <a:ext cx="12192000" cy="336323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60873" y="5650687"/>
            <a:ext cx="7420080" cy="55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96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996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996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6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phùn</a:t>
            </a:r>
            <a:r>
              <a:rPr lang="en-US" sz="2996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96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996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6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rào</a:t>
            </a:r>
            <a:r>
              <a:rPr lang="en-US" sz="2996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96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996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6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996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6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endParaRPr lang="en-US" sz="2996" b="1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873" y="6204044"/>
            <a:ext cx="5524269" cy="5533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996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996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996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9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9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9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9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heo</a:t>
            </a:r>
            <a:r>
              <a:rPr lang="en-US" sz="29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may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524000" y="6"/>
            <a:ext cx="9144000" cy="523220"/>
          </a:xfrm>
          <a:prstGeom prst="rect">
            <a:avLst/>
          </a:prstGeom>
          <a:noFill/>
        </p:spPr>
        <p:txBody>
          <a:bodyPr wrap="square" lIns="91438" tIns="45720" rIns="91438" bIns="45720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23 tháng 1 năm 2025</a:t>
            </a:r>
            <a:endParaRPr lang="vi-VN" sz="2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595538" y="500043"/>
            <a:ext cx="6858000" cy="523220"/>
          </a:xfrm>
          <a:prstGeom prst="rect">
            <a:avLst/>
          </a:prstGeom>
          <a:noFill/>
        </p:spPr>
        <p:txBody>
          <a:bodyPr wrap="square" lIns="91438" tIns="45720" rIns="91438" bIns="45720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endParaRPr lang="vi-VN" sz="2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0" y="930674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491242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99252" y="1502749"/>
            <a:ext cx="12191999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996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Bài </a:t>
            </a:r>
            <a:r>
              <a:rPr lang="nl-NL" sz="2996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3: </a:t>
            </a:r>
            <a:r>
              <a:rPr lang="en-US" sz="2996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996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6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996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6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996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6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996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6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996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6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996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6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2996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6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996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6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996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6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996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nl-NL" sz="2996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996" b="1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20"/>
          <p:cNvPicPr/>
          <p:nvPr/>
        </p:nvPicPr>
        <p:blipFill>
          <a:blip r:embed="rId2"/>
          <a:stretch>
            <a:fillRect/>
          </a:stretch>
        </p:blipFill>
        <p:spPr>
          <a:xfrm>
            <a:off x="198505" y="2090900"/>
            <a:ext cx="11993494" cy="339993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5995085" y="6127845"/>
            <a:ext cx="62620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13648" y="6162640"/>
            <a:ext cx="61960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13648" y="5555823"/>
            <a:ext cx="54454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995085" y="5525633"/>
            <a:ext cx="62961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cất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524000" y="6"/>
            <a:ext cx="9144000" cy="523220"/>
          </a:xfrm>
          <a:prstGeom prst="rect">
            <a:avLst/>
          </a:prstGeom>
          <a:noFill/>
        </p:spPr>
        <p:txBody>
          <a:bodyPr wrap="square" lIns="91438" tIns="45720" rIns="91438" bIns="45720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23 tháng 1 năm 2025</a:t>
            </a:r>
            <a:endParaRPr lang="vi-VN" sz="2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595538" y="500043"/>
            <a:ext cx="6858000" cy="523220"/>
          </a:xfrm>
          <a:prstGeom prst="rect">
            <a:avLst/>
          </a:prstGeom>
          <a:noFill/>
        </p:spPr>
        <p:txBody>
          <a:bodyPr wrap="square" lIns="91438" tIns="45720" rIns="91438" bIns="45720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endParaRPr lang="vi-VN" sz="2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0" y="930674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0547346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6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7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3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4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0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1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7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8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4" grpId="0"/>
      <p:bldP spid="3" grpId="0"/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ạt Mưa Và Em Bé [HD]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72867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Anh dep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3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WordArt 3"/>
          <p:cNvSpPr>
            <a:spLocks noChangeArrowheads="1" noChangeShapeType="1" noTextEdit="1"/>
          </p:cNvSpPr>
          <p:nvPr/>
        </p:nvSpPr>
        <p:spPr bwMode="auto">
          <a:xfrm>
            <a:off x="2674961" y="2744070"/>
            <a:ext cx="6851176" cy="118554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269" b="1" kern="10" dirty="0" smtClean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CHÀO </a:t>
            </a:r>
            <a:r>
              <a:rPr lang="vi-VN" sz="4269" b="1" kern="10" dirty="0" smtClean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CÁC EM</a:t>
            </a:r>
            <a:r>
              <a:rPr lang="en-US" sz="4269" b="1" kern="10" dirty="0" smtClean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!</a:t>
            </a:r>
            <a:endParaRPr lang="en-US" sz="4269" b="1" kern="10" dirty="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66628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3,1047787239,C:\Users\Tailieu\Documents\Bai giang duong truong son_pptx\Media.ppcx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</TotalTime>
  <Words>256</Words>
  <Application>Microsoft Office PowerPoint</Application>
  <PresentationFormat>Custom</PresentationFormat>
  <Paragraphs>32</Paragraphs>
  <Slides>9</Slides>
  <Notes>1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computer</dc:creator>
  <cp:lastModifiedBy>A</cp:lastModifiedBy>
  <cp:revision>27</cp:revision>
  <dcterms:created xsi:type="dcterms:W3CDTF">2024-01-15T02:33:24Z</dcterms:created>
  <dcterms:modified xsi:type="dcterms:W3CDTF">2025-01-21T09:09:50Z</dcterms:modified>
</cp:coreProperties>
</file>