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03" r:id="rId2"/>
    <p:sldId id="293" r:id="rId3"/>
    <p:sldId id="279" r:id="rId4"/>
    <p:sldId id="280" r:id="rId5"/>
    <p:sldId id="281" r:id="rId6"/>
    <p:sldId id="282" r:id="rId7"/>
    <p:sldId id="283" r:id="rId8"/>
    <p:sldId id="284" r:id="rId9"/>
    <p:sldId id="277" r:id="rId10"/>
    <p:sldId id="285" r:id="rId11"/>
    <p:sldId id="286" r:id="rId12"/>
    <p:sldId id="287" r:id="rId13"/>
    <p:sldId id="291" r:id="rId14"/>
    <p:sldId id="292" r:id="rId15"/>
    <p:sldId id="301" r:id="rId16"/>
    <p:sldId id="302" r:id="rId17"/>
    <p:sldId id="295" r:id="rId18"/>
    <p:sldId id="288" r:id="rId19"/>
    <p:sldId id="278" r:id="rId20"/>
    <p:sldId id="296" r:id="rId21"/>
    <p:sldId id="297" r:id="rId22"/>
    <p:sldId id="299" r:id="rId23"/>
    <p:sldId id="300" r:id="rId24"/>
    <p:sldId id="304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HP001 4 hàng" charset="0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>
        <p:scale>
          <a:sx n="74" d="100"/>
          <a:sy n="74" d="100"/>
        </p:scale>
        <p:origin x="-2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EB0E4-D8E2-4521-8929-D65CB389AF8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F27A-A891-4609-86FC-E8B32963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- HS chọn</a:t>
            </a:r>
            <a:r>
              <a:rPr lang="en-US" b="1" baseline="0"/>
              <a:t> các số bất kì để trả lời câu hỏi. HS chọn số nào thì GV sẽ nhấn vào số đó. </a:t>
            </a:r>
            <a:r>
              <a:rPr lang="en-US" b="1"/>
              <a:t>Sau khi HS trả</a:t>
            </a:r>
            <a:r>
              <a:rPr lang="en-US" b="1" baseline="0"/>
              <a:t> lời xong tất cả các câu hỏi, GV nhấn vào ngôi nhà để đến slide bài mới.</a:t>
            </a:r>
          </a:p>
          <a:p>
            <a:r>
              <a:rPr lang="en-US" b="1" baseline="0"/>
              <a:t>- GV ấn vào biểu tượng các cậu bé đang bơi để thi đua giữa 2 đội A và B.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F27A-A891-4609-86FC-E8B329632A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54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649" r:id="rId4"/>
    <p:sldLayoutId id="2147483650" r:id="rId5"/>
    <p:sldLayoutId id="2147483655" r:id="rId6"/>
    <p:sldLayoutId id="214748374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8.xm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slide" Target="slide9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12791" y="1648606"/>
            <a:ext cx="10966465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2025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20414" r="33208" b="30519"/>
          <a:stretch/>
        </p:blipFill>
        <p:spPr>
          <a:xfrm>
            <a:off x="169077" y="1430077"/>
            <a:ext cx="4407058" cy="3014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1720" y="4880345"/>
            <a:ext cx="2142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giá đỗ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720" y="4880344"/>
            <a:ext cx="789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gi</a:t>
            </a:r>
          </a:p>
        </p:txBody>
      </p:sp>
      <p:pic>
        <p:nvPicPr>
          <p:cNvPr id="7" name="WHI5rwvXh1amgG7ZMW60tXRvMRX6E9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513"/>
          <a:stretch/>
        </p:blipFill>
        <p:spPr>
          <a:xfrm>
            <a:off x="4576135" y="388090"/>
            <a:ext cx="7511312" cy="4963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F91742-3D9B-4E02-9562-060F5530854F}"/>
              </a:ext>
            </a:extLst>
          </p:cNvPr>
          <p:cNvSpPr/>
          <p:nvPr/>
        </p:nvSpPr>
        <p:spPr>
          <a:xfrm>
            <a:off x="4576135" y="408373"/>
            <a:ext cx="803733" cy="96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8963" r="37474" b="35874"/>
          <a:stretch/>
        </p:blipFill>
        <p:spPr>
          <a:xfrm>
            <a:off x="792125" y="1584252"/>
            <a:ext cx="3742661" cy="2690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6768" y="4731489"/>
            <a:ext cx="1605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kì đà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6768" y="4731488"/>
            <a:ext cx="61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k</a:t>
            </a:r>
          </a:p>
        </p:txBody>
      </p:sp>
      <p:pic>
        <p:nvPicPr>
          <p:cNvPr id="7" name="0Q7ZNJ6ri2xlPFDHDNZaM59P3WB3Oz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1" end="0.9791"/>
                </p14:media>
              </p:ext>
            </p:extLst>
          </p:nvPr>
        </p:nvPicPr>
        <p:blipFill rotWithShape="1">
          <a:blip r:embed="rId5"/>
          <a:srcRect l="389" t="1579" r="796" b="1948"/>
          <a:stretch/>
        </p:blipFill>
        <p:spPr>
          <a:xfrm>
            <a:off x="4831882" y="423511"/>
            <a:ext cx="7168935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19462" r="33208" b="30519"/>
          <a:stretch/>
        </p:blipFill>
        <p:spPr>
          <a:xfrm>
            <a:off x="844244" y="1281225"/>
            <a:ext cx="4407058" cy="3072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69" y="4667882"/>
            <a:ext cx="2345808" cy="92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8963" r="37474" b="35874"/>
          <a:stretch/>
        </p:blipFill>
        <p:spPr>
          <a:xfrm>
            <a:off x="7219506" y="1663999"/>
            <a:ext cx="3742661" cy="2690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69" y="4805916"/>
            <a:ext cx="1714167" cy="65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6" y="451292"/>
            <a:ext cx="10701670" cy="63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2166" y="2893311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Gi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4800" y="1470887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2959" y="3785478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8678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7" y="562497"/>
            <a:ext cx="10701670" cy="63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3482" y="2745098"/>
            <a:ext cx="1821711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K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3494" y="1338329"/>
            <a:ext cx="3194049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6752" y="3787857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007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50" y="500514"/>
            <a:ext cx="10587791" cy="63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0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9" y="1219538"/>
            <a:ext cx="3104931" cy="2684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34" y="1297161"/>
            <a:ext cx="3238020" cy="2187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24" y="1470284"/>
            <a:ext cx="2302917" cy="2261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57" y="4691182"/>
            <a:ext cx="2080368" cy="2005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769" y="4728646"/>
            <a:ext cx="3313229" cy="200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119" y="4607214"/>
            <a:ext cx="2147601" cy="2030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81" y="451485"/>
            <a:ext cx="10886440" cy="768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1229" y="451775"/>
            <a:ext cx="1068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Tiếng nào có chữ </a:t>
            </a:r>
            <a:r>
              <a:rPr lang="en-US" sz="3600">
                <a:solidFill>
                  <a:srgbClr val="FF0000"/>
                </a:solidFill>
              </a:rPr>
              <a:t>gi</a:t>
            </a:r>
            <a:r>
              <a:rPr lang="en-US" sz="3600">
                <a:solidFill>
                  <a:srgbClr val="002060"/>
                </a:solidFill>
              </a:rPr>
              <a:t>? Tiếng nào có chữ </a:t>
            </a:r>
            <a:r>
              <a:rPr lang="en-US" sz="3600">
                <a:solidFill>
                  <a:srgbClr val="FF0000"/>
                </a:solidFill>
              </a:rPr>
              <a:t>k</a:t>
            </a:r>
            <a:r>
              <a:rPr lang="en-US" sz="360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3" name="Picture 8" descr="https://i.pinimg.com/564x/ca/62/98/ca6298770cdf26a2dc748fe1e22b43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155" r="6192" b="3500"/>
          <a:stretch/>
        </p:blipFill>
        <p:spPr bwMode="auto">
          <a:xfrm>
            <a:off x="3611462" y="3707407"/>
            <a:ext cx="842547" cy="8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.pinimg.com/564x/ca/62/98/ca6298770cdf26a2dc748fe1e22b435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155" r="6192" b="3500"/>
          <a:stretch/>
        </p:blipFill>
        <p:spPr bwMode="auto">
          <a:xfrm>
            <a:off x="6164542" y="3681291"/>
            <a:ext cx="836332" cy="8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65689" y="3707407"/>
            <a:ext cx="6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gi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0148" y="3705698"/>
            <a:ext cx="6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7707"/>
                </a:solidFill>
              </a:rPr>
              <a:t>k</a:t>
            </a:r>
          </a:p>
        </p:txBody>
      </p:sp>
      <p:cxnSp>
        <p:nvCxnSpPr>
          <p:cNvPr id="17" name="Straight Connector 16"/>
          <p:cNvCxnSpPr>
            <a:cxnSpLocks/>
            <a:stCxn id="2" idx="3"/>
            <a:endCxn id="14" idx="1"/>
          </p:cNvCxnSpPr>
          <p:nvPr/>
        </p:nvCxnSpPr>
        <p:spPr>
          <a:xfrm>
            <a:off x="3256280" y="2561770"/>
            <a:ext cx="2908262" cy="1566106"/>
          </a:xfrm>
          <a:prstGeom prst="line">
            <a:avLst/>
          </a:prstGeom>
          <a:ln w="28575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endCxn id="4" idx="2"/>
          </p:cNvCxnSpPr>
          <p:nvPr/>
        </p:nvCxnSpPr>
        <p:spPr>
          <a:xfrm flipV="1">
            <a:off x="6950352" y="3731501"/>
            <a:ext cx="2562231" cy="250061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5" idx="0"/>
            <a:endCxn id="13" idx="1"/>
          </p:cNvCxnSpPr>
          <p:nvPr/>
        </p:nvCxnSpPr>
        <p:spPr>
          <a:xfrm flipV="1">
            <a:off x="1712641" y="4157311"/>
            <a:ext cx="1898821" cy="53387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5321995" y="4437992"/>
            <a:ext cx="1098153" cy="290654"/>
          </a:xfrm>
          <a:prstGeom prst="line">
            <a:avLst/>
          </a:prstGeom>
          <a:ln w="28575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endCxn id="3" idx="2"/>
          </p:cNvCxnSpPr>
          <p:nvPr/>
        </p:nvCxnSpPr>
        <p:spPr>
          <a:xfrm flipV="1">
            <a:off x="4438788" y="3484577"/>
            <a:ext cx="1329056" cy="6225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  <a:stCxn id="13" idx="3"/>
            <a:endCxn id="7" idx="1"/>
          </p:cNvCxnSpPr>
          <p:nvPr/>
        </p:nvCxnSpPr>
        <p:spPr>
          <a:xfrm>
            <a:off x="4454009" y="4157311"/>
            <a:ext cx="4642110" cy="146494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88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8720" r="6143" b="11213"/>
          <a:stretch/>
        </p:blipFill>
        <p:spPr>
          <a:xfrm>
            <a:off x="3636334" y="1345018"/>
            <a:ext cx="7804298" cy="3274829"/>
          </a:xfrm>
          <a:prstGeom prst="rect">
            <a:avLst/>
          </a:prstGeom>
        </p:spPr>
      </p:pic>
      <p:pic>
        <p:nvPicPr>
          <p:cNvPr id="5" name="Picture 20" descr="https://i.pinimg.com/564x/3b/94/80/3b9480ec6e90b2dc6f56cf54c5d735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5" y="1281396"/>
            <a:ext cx="3386469" cy="324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2097" y="2418907"/>
            <a:ext cx="186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88045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i.pinimg.com/564x/d7/6c/7d/d76c7d11cc09986926b0b5e5c69d74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3601794"/>
            <a:ext cx="2979241" cy="29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4">
            <a:extLst>
              <a:ext uri="{FF2B5EF4-FFF2-40B4-BE49-F238E27FC236}">
                <a16:creationId xmlns="" xmlns:a16="http://schemas.microsoft.com/office/drawing/2014/main" id="{806D24D6-F000-4273-9DDB-3C084FEC07CD}"/>
              </a:ext>
            </a:extLst>
          </p:cNvPr>
          <p:cNvGrpSpPr/>
          <p:nvPr/>
        </p:nvGrpSpPr>
        <p:grpSpPr>
          <a:xfrm>
            <a:off x="4123737" y="573403"/>
            <a:ext cx="6653099" cy="3466495"/>
            <a:chOff x="7552489" y="-3020772"/>
            <a:chExt cx="8517089" cy="5887204"/>
          </a:xfrm>
        </p:grpSpPr>
        <p:pic>
          <p:nvPicPr>
            <p:cNvPr id="7" name="图片 13">
              <a:extLst>
                <a:ext uri="{FF2B5EF4-FFF2-40B4-BE49-F238E27FC236}">
                  <a16:creationId xmlns="" xmlns:a16="http://schemas.microsoft.com/office/drawing/2014/main" id="{E14EFD27-A0AB-4803-A654-62F45BB7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="" xmlns:a16="http://schemas.microsoft.com/office/drawing/2014/main" id="{821AB21B-2DF6-4EAF-86C9-1886F3E7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E082C9B-D93C-4226-8F43-2AF0F4E78599}"/>
              </a:ext>
            </a:extLst>
          </p:cNvPr>
          <p:cNvSpPr txBox="1"/>
          <p:nvPr/>
        </p:nvSpPr>
        <p:spPr>
          <a:xfrm>
            <a:off x="5917467" y="2046128"/>
            <a:ext cx="481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199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cut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1551991" y="877187"/>
            <a:ext cx="9154061" cy="48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6967" y="2921168"/>
            <a:ext cx="4322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273664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65930" y="2555996"/>
            <a:ext cx="3120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white"/>
                </a:solidFill>
              </a:rPr>
              <a:t>Khởi động</a:t>
            </a:r>
          </a:p>
        </p:txBody>
      </p:sp>
      <p:pic>
        <p:nvPicPr>
          <p:cNvPr id="9" name="Picture 8" descr="https://i.pinimg.com/564x/d7/6c/7d/d76c7d11cc09986926b0b5e5c69d74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3601794"/>
            <a:ext cx="2979241" cy="29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4">
            <a:extLst>
              <a:ext uri="{FF2B5EF4-FFF2-40B4-BE49-F238E27FC236}">
                <a16:creationId xmlns="" xmlns:a16="http://schemas.microsoft.com/office/drawing/2014/main" id="{EDEF2D05-E285-469F-A4FA-4DB6DEF1341D}"/>
              </a:ext>
            </a:extLst>
          </p:cNvPr>
          <p:cNvGrpSpPr/>
          <p:nvPr/>
        </p:nvGrpSpPr>
        <p:grpSpPr>
          <a:xfrm>
            <a:off x="4017859" y="506026"/>
            <a:ext cx="6653099" cy="3466495"/>
            <a:chOff x="7552489" y="-3020772"/>
            <a:chExt cx="8517089" cy="5887204"/>
          </a:xfrm>
        </p:grpSpPr>
        <p:pic>
          <p:nvPicPr>
            <p:cNvPr id="15" name="图片 13">
              <a:extLst>
                <a:ext uri="{FF2B5EF4-FFF2-40B4-BE49-F238E27FC236}">
                  <a16:creationId xmlns="" xmlns:a16="http://schemas.microsoft.com/office/drawing/2014/main" id="{EC249997-7726-42F1-BC13-6841A9B86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EA86349-AF04-4C1A-ADEA-930B0C94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079CD13-E32E-43F7-A4CE-2E1793894867}"/>
              </a:ext>
            </a:extLst>
          </p:cNvPr>
          <p:cNvSpPr txBox="1"/>
          <p:nvPr/>
        </p:nvSpPr>
        <p:spPr>
          <a:xfrm>
            <a:off x="5439567" y="1969126"/>
            <a:ext cx="481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92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t="34276" r="15026" b="5138"/>
          <a:stretch/>
        </p:blipFill>
        <p:spPr>
          <a:xfrm>
            <a:off x="499729" y="813392"/>
            <a:ext cx="11217349" cy="56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238203"/>
            <a:ext cx="10618113" cy="3526302"/>
          </a:xfrm>
          <a:prstGeom prst="rect">
            <a:avLst/>
          </a:prstGeom>
        </p:spPr>
      </p:pic>
      <p:pic>
        <p:nvPicPr>
          <p:cNvPr id="3" name="Picture 2" descr="https://i.pinimg.com/564x/0f/bd/3f/0fbd3f78e711c206b5df6a8499b99b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39" y="430619"/>
            <a:ext cx="2041451" cy="15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165790" y="207977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2529" y="207977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08158" y="207977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67823" y="207977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8752" y="2928890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18953" y="378630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587409" y="1881963"/>
            <a:ext cx="1313121" cy="372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83905" y="3647895"/>
            <a:ext cx="1314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472673" y="2870791"/>
            <a:ext cx="659219" cy="106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10096" y="3647895"/>
            <a:ext cx="963858" cy="97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56497" y="4507719"/>
            <a:ext cx="659219" cy="106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9" y="3938511"/>
            <a:ext cx="1633042" cy="23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cute background">
            <a:extLst>
              <a:ext uri="{FF2B5EF4-FFF2-40B4-BE49-F238E27FC236}">
                <a16:creationId xmlns="" xmlns:a16="http://schemas.microsoft.com/office/drawing/2014/main" id="{3A16B051-A552-4989-B931-532C9491B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1956252" y="1026059"/>
            <a:ext cx="9154061" cy="48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321002-685A-4E75-BD03-57E1EA2F7651}"/>
              </a:ext>
            </a:extLst>
          </p:cNvPr>
          <p:cNvSpPr txBox="1"/>
          <p:nvPr/>
        </p:nvSpPr>
        <p:spPr>
          <a:xfrm>
            <a:off x="5063873" y="3244160"/>
            <a:ext cx="313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64934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t="38005" r="21312" b="35673"/>
          <a:stretch/>
        </p:blipFill>
        <p:spPr>
          <a:xfrm>
            <a:off x="893134" y="1244010"/>
            <a:ext cx="11142921" cy="1967023"/>
          </a:xfrm>
          <a:prstGeom prst="rect">
            <a:avLst/>
          </a:prstGeom>
        </p:spPr>
      </p:pic>
      <p:pic>
        <p:nvPicPr>
          <p:cNvPr id="5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2" y="3383399"/>
            <a:ext cx="1988184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9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609956"/>
            <a:ext cx="9852337" cy="551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9644" y="1575128"/>
            <a:ext cx="3002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Vận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dụng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452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6448425"/>
          </a:xfrm>
        </p:spPr>
      </p:pic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602" y="434700"/>
            <a:ext cx="73152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430" y="434700"/>
            <a:ext cx="4024423" cy="843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0619" y="563830"/>
            <a:ext cx="412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CUỘC THI BƠI LỘI</a:t>
            </a:r>
          </a:p>
        </p:txBody>
      </p:sp>
    </p:spTree>
    <p:extLst>
      <p:ext uri="{BB962C8B-B14F-4D97-AF65-F5344CB8AC3E}">
        <p14:creationId xmlns:p14="http://schemas.microsoft.com/office/powerpoint/2010/main" val="36706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425301"/>
            <a:ext cx="12192000" cy="5291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5"/>
            <a:ext cx="12260062" cy="354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520" b="1" kern="0" dirty="0">
                <a:solidFill>
                  <a:srgbClr val="FFFF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520" b="1" kern="0" dirty="0">
                <a:solidFill>
                  <a:srgbClr val="FFFF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98947"/>
            <a:ext cx="12192000" cy="64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398947"/>
            <a:ext cx="4260074" cy="196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860009" y="3701670"/>
            <a:ext cx="4371976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320" b="1" ker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sz="4320" ker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 gỗ</a:t>
            </a:r>
            <a:endParaRPr lang="en-US" sz="432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1265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65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49464D-3A1F-46DC-B4B0-3F896F2EAB4D}"/>
              </a:ext>
            </a:extLst>
          </p:cNvPr>
          <p:cNvSpPr txBox="1"/>
          <p:nvPr/>
        </p:nvSpPr>
        <p:spPr>
          <a:xfrm>
            <a:off x="5937593" y="1185529"/>
            <a:ext cx="1031303" cy="3458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742" y="569976"/>
            <a:ext cx="40510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Điền vào chỗ chấm </a:t>
            </a:r>
          </a:p>
          <a:p>
            <a:r>
              <a:rPr lang="en-US" sz="2800">
                <a:solidFill>
                  <a:schemeClr val="bg1"/>
                </a:solidFill>
              </a:rPr>
              <a:t>g hay gh?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7834" y="1575243"/>
            <a:ext cx="156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...ế gỗ</a:t>
            </a:r>
          </a:p>
        </p:txBody>
      </p:sp>
    </p:spTree>
    <p:extLst>
      <p:ext uri="{BB962C8B-B14F-4D97-AF65-F5344CB8AC3E}">
        <p14:creationId xmlns:p14="http://schemas.microsoft.com/office/powerpoint/2010/main" val="4072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37611"/>
            <a:ext cx="12192000" cy="637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98" y="437611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14437" y="3574731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469692" y="3638332"/>
            <a:ext cx="4615744" cy="1768129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54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0968504" y="577536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 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20734" y="685517"/>
            <a:ext cx="4546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Điền vào chỗ chấm </a:t>
            </a:r>
          </a:p>
          <a:p>
            <a:pPr lvl="0"/>
            <a:r>
              <a:rPr lang="en-US" sz="2800">
                <a:solidFill>
                  <a:prstClr val="white"/>
                </a:solidFill>
              </a:rPr>
              <a:t>g hay gh?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87108" y="1801951"/>
            <a:ext cx="4546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prstClr val="white"/>
                </a:solidFill>
              </a:rPr>
              <a:t>...õ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6802" y="4070904"/>
            <a:ext cx="45462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>
                <a:solidFill>
                  <a:srgbClr val="002060"/>
                </a:solidFill>
              </a:rPr>
              <a:t>gõ</a:t>
            </a:r>
          </a:p>
        </p:txBody>
      </p:sp>
    </p:spTree>
    <p:extLst>
      <p:ext uri="{BB962C8B-B14F-4D97-AF65-F5344CB8AC3E}">
        <p14:creationId xmlns:p14="http://schemas.microsoft.com/office/powerpoint/2010/main" val="42274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93694"/>
            <a:ext cx="12192000" cy="645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23" y="393694"/>
            <a:ext cx="4648200" cy="198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834116" y="3335575"/>
            <a:ext cx="3652284" cy="207776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60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 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6236" y="598447"/>
            <a:ext cx="4546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Điền vào chỗ chấm </a:t>
            </a:r>
          </a:p>
          <a:p>
            <a:pPr lvl="0"/>
            <a:r>
              <a:rPr lang="en-US" sz="2800">
                <a:solidFill>
                  <a:prstClr val="white"/>
                </a:solidFill>
              </a:rPr>
              <a:t>g hay gh?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83250" y="1556021"/>
            <a:ext cx="4546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prstClr val="white"/>
                </a:solidFill>
              </a:rPr>
              <a:t>...ỡ cá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80591" y="3890266"/>
            <a:ext cx="4546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2060"/>
                </a:solidFill>
              </a:rPr>
              <a:t>gỡ cá</a:t>
            </a:r>
          </a:p>
        </p:txBody>
      </p:sp>
    </p:spTree>
    <p:extLst>
      <p:ext uri="{BB962C8B-B14F-4D97-AF65-F5344CB8AC3E}">
        <p14:creationId xmlns:p14="http://schemas.microsoft.com/office/powerpoint/2010/main" val="31530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45248"/>
            <a:ext cx="12192000" cy="64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98" y="436374"/>
            <a:ext cx="4648200" cy="20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777049" y="3407486"/>
            <a:ext cx="3277726" cy="1857840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4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 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15912" y="596834"/>
            <a:ext cx="4546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Điền vào chỗ chấm </a:t>
            </a:r>
          </a:p>
          <a:p>
            <a:pPr lvl="0"/>
            <a:r>
              <a:rPr lang="en-US" sz="2800">
                <a:solidFill>
                  <a:prstClr val="white"/>
                </a:solidFill>
              </a:rPr>
              <a:t>g hay gh?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4831" y="1592674"/>
            <a:ext cx="4546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prstClr val="white"/>
                </a:solidFill>
              </a:rPr>
              <a:t>...ẹ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64101" y="3814595"/>
            <a:ext cx="4546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2060"/>
                </a:solidFill>
              </a:rPr>
              <a:t>ghẹ</a:t>
            </a:r>
          </a:p>
        </p:txBody>
      </p:sp>
    </p:spTree>
    <p:extLst>
      <p:ext uri="{BB962C8B-B14F-4D97-AF65-F5344CB8AC3E}">
        <p14:creationId xmlns:p14="http://schemas.microsoft.com/office/powerpoint/2010/main" val="15324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ttps://i.pinimg.com/564x/7c/d3/91/7cd39143c7394d2d5cedc079af7cf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6" y="22671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https://i.pinimg.com/564x/7c/d3/91/7cd39143c7394d2d5cedc079af7cf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6" y="22671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44" y="57150"/>
            <a:ext cx="4726171" cy="1776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3372" y="691116"/>
            <a:ext cx="3535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Bài 17: </a:t>
            </a:r>
            <a:r>
              <a:rPr lang="en-US" sz="4400" b="1">
                <a:solidFill>
                  <a:srgbClr val="002060"/>
                </a:solidFill>
              </a:rPr>
              <a:t>gi -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8445" y="3631018"/>
            <a:ext cx="116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gi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7700" y="3631018"/>
            <a:ext cx="116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572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141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216</Words>
  <Application>Microsoft Office PowerPoint</Application>
  <PresentationFormat>Custom</PresentationFormat>
  <Paragraphs>66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宋体</vt:lpstr>
      <vt:lpstr>UTM Avo</vt:lpstr>
      <vt:lpstr>Times New Roman</vt:lpstr>
      <vt:lpstr>Arial-Rounded</vt:lpstr>
      <vt:lpstr>VNI-Avo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89</cp:revision>
  <dcterms:created xsi:type="dcterms:W3CDTF">2021-11-01T08:16:43Z</dcterms:created>
  <dcterms:modified xsi:type="dcterms:W3CDTF">2025-09-28T14:54:51Z</dcterms:modified>
</cp:coreProperties>
</file>