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78" r:id="rId3"/>
    <p:sldMasterId id="2147483795" r:id="rId4"/>
    <p:sldMasterId id="2147483825" r:id="rId5"/>
    <p:sldMasterId id="2147483842" r:id="rId6"/>
  </p:sldMasterIdLst>
  <p:notesMasterIdLst>
    <p:notesMasterId r:id="rId22"/>
  </p:notesMasterIdLst>
  <p:sldIdLst>
    <p:sldId id="327" r:id="rId7"/>
    <p:sldId id="415" r:id="rId8"/>
    <p:sldId id="326" r:id="rId9"/>
    <p:sldId id="416" r:id="rId10"/>
    <p:sldId id="297" r:id="rId11"/>
    <p:sldId id="417" r:id="rId12"/>
    <p:sldId id="418" r:id="rId13"/>
    <p:sldId id="422" r:id="rId14"/>
    <p:sldId id="317" r:id="rId15"/>
    <p:sldId id="427" r:id="rId16"/>
    <p:sldId id="307" r:id="rId17"/>
    <p:sldId id="278" r:id="rId18"/>
    <p:sldId id="280" r:id="rId19"/>
    <p:sldId id="428"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2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21623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6203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8856727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5007217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20765577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286641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539991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1117722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659656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26020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1120368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BBBAE1-DB01-4A53-BABC-63F15324B7FD}"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E86B0C-5D7C-470A-AE2E-FB318ACC4DD5}" type="slidenum">
              <a:rPr lang="en-GB" smtClean="0"/>
              <a:t>‹#›</a:t>
            </a:fld>
            <a:endParaRPr lang="en-GB"/>
          </a:p>
        </p:txBody>
      </p:sp>
    </p:spTree>
    <p:extLst>
      <p:ext uri="{BB962C8B-B14F-4D97-AF65-F5344CB8AC3E}">
        <p14:creationId xmlns:p14="http://schemas.microsoft.com/office/powerpoint/2010/main" val="34969527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97954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508269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97648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522021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759792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657859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634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609607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56662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943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76919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a:xfrm>
            <a:off x="838200" y="6356350"/>
            <a:ext cx="2743200" cy="365125"/>
          </a:xfrm>
          <a:prstGeom prst="rect">
            <a:avLst/>
          </a:prstGeom>
        </p:spPr>
        <p:txBody>
          <a:bodyPr/>
          <a:lstStyle/>
          <a:p>
            <a:fld id="{95E40D5C-441B-459B-B60D-0ABDAC6A9E1A}" type="datetimeFigureOut">
              <a:rPr lang="en-US" smtClean="0"/>
              <a:t>10/5/2025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a:xfrm>
            <a:off x="8610600" y="6356350"/>
            <a:ext cx="2743200" cy="365125"/>
          </a:xfrm>
          <a:prstGeom prst="rect">
            <a:avLst/>
          </a:prstGeom>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6620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838200" y="6356350"/>
            <a:ext cx="2743200" cy="365125"/>
          </a:xfrm>
          <a:prstGeom prst="rect">
            <a:avLst/>
          </a:prstGeom>
        </p:spPr>
        <p:txBody>
          <a:bodyPr/>
          <a:lstStyle/>
          <a:p>
            <a:fld id="{E6FFA8D6-61CB-47CF-BA93-9D77189827BB}" type="datetime1">
              <a:rPr lang="en-US"/>
              <a:t>10/5/2025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8610600" y="6356350"/>
            <a:ext cx="2743200" cy="365125"/>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293218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667479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870930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04314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4812947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634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551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64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735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869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453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6459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813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680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1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754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951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17292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44115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83657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551306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04830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799199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355961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6012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576492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817296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838200" y="6356350"/>
            <a:ext cx="2743200" cy="365125"/>
          </a:xfrm>
          <a:prstGeom prst="rect">
            <a:avLst/>
          </a:prstGeom>
        </p:spPr>
        <p:txBody>
          <a:bodyPr/>
          <a:lstStyle/>
          <a:p>
            <a:fld id="{C5CBB71E-DD0D-449F-9555-68C53AE47418}" type="datetimeFigureOut">
              <a:rPr lang="en-US" smtClean="0"/>
              <a:t>10/5/2025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8610600" y="6356350"/>
            <a:ext cx="2743200" cy="365125"/>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36892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231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718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81128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63743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869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79438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27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7680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3392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71532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4321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291787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1186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91601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223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8676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481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205784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484993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74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A44453-0400-4C43-9976-0D03BD583E72}" type="datetimeFigureOut">
              <a:rPr lang="zh-CN" altLang="en-US" smtClean="0"/>
              <a:t>2025/10/5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8.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056636"/>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2895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237127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59"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spTree>
    <p:extLst>
      <p:ext uri="{BB962C8B-B14F-4D97-AF65-F5344CB8AC3E}">
        <p14:creationId xmlns:p14="http://schemas.microsoft.com/office/powerpoint/2010/main" val="168339107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45774525"/>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4.gif"/><Relationship Id="rId5" Type="http://schemas.openxmlformats.org/officeDocument/2006/relationships/image" Target="../media/image13.w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6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96196" y="547628"/>
            <a:ext cx="7515681" cy="51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91" tIns="53796" rIns="107591" bIns="537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1" b="1" dirty="0">
                <a:solidFill>
                  <a:srgbClr val="FF0066"/>
                </a:solidFill>
                <a:latin typeface="Times New Roman" pitchFamily="18" charset="0"/>
              </a:rPr>
              <a:t>TRƯỜNG TIỂU HỌC</a:t>
            </a:r>
            <a:r>
              <a:rPr lang="vi-VN" altLang="en-US" sz="2621" b="1" dirty="0">
                <a:solidFill>
                  <a:srgbClr val="FF0066"/>
                </a:solidFill>
                <a:latin typeface="Times New Roman" pitchFamily="18" charset="0"/>
              </a:rPr>
              <a:t> PHÚC THÀNH</a:t>
            </a:r>
            <a:endParaRPr lang="en-US" altLang="en-US" sz="2621"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12" y="4081589"/>
            <a:ext cx="1523449" cy="197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450775" y="1089668"/>
            <a:ext cx="10875708" cy="272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91" tIns="53796" rIns="107591" bIns="537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348"/>
              </a:spcBef>
              <a:defRPr/>
            </a:pP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32:</a:t>
            </a:r>
          </a:p>
          <a:p>
            <a:pPr algn="ctr" eaLnBrk="1" hangingPunct="1">
              <a:spcBef>
                <a:spcPts val="1348"/>
              </a:spcBef>
              <a:defRPr/>
            </a:pP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Con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942"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endParaRPr lang="vi-VN" sz="4942"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4" name="Text Box 18"/>
          <p:cNvSpPr txBox="1">
            <a:spLocks noChangeArrowheads="1"/>
          </p:cNvSpPr>
          <p:nvPr/>
        </p:nvSpPr>
        <p:spPr bwMode="auto">
          <a:xfrm>
            <a:off x="2441537" y="4979898"/>
            <a:ext cx="7363163" cy="135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91" tIns="53796" rIns="107591" bIns="537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44" b="1" dirty="0" err="1">
                <a:solidFill>
                  <a:srgbClr val="FF0066"/>
                </a:solidFill>
                <a:latin typeface="Times New Roman" pitchFamily="18" charset="0"/>
              </a:rPr>
              <a:t>Giáo</a:t>
            </a:r>
            <a:r>
              <a:rPr lang="en-US" altLang="en-US" sz="4044" b="1" dirty="0">
                <a:solidFill>
                  <a:srgbClr val="FF0066"/>
                </a:solidFill>
                <a:latin typeface="Times New Roman" pitchFamily="18" charset="0"/>
              </a:rPr>
              <a:t> </a:t>
            </a:r>
            <a:r>
              <a:rPr lang="en-US" altLang="en-US" sz="4044" b="1" dirty="0" err="1">
                <a:solidFill>
                  <a:srgbClr val="FF0066"/>
                </a:solidFill>
                <a:latin typeface="Times New Roman" pitchFamily="18" charset="0"/>
              </a:rPr>
              <a:t>viên</a:t>
            </a:r>
            <a:r>
              <a:rPr lang="en-US" altLang="en-US" sz="4044" b="1" dirty="0">
                <a:solidFill>
                  <a:srgbClr val="FF0066"/>
                </a:solidFill>
                <a:latin typeface="Times New Roman" pitchFamily="18" charset="0"/>
              </a:rPr>
              <a:t>:</a:t>
            </a:r>
            <a:r>
              <a:rPr lang="vi-VN" altLang="en-US" sz="4044" b="1" dirty="0">
                <a:solidFill>
                  <a:srgbClr val="FF0066"/>
                </a:solidFill>
                <a:latin typeface="Times New Roman" pitchFamily="18" charset="0"/>
              </a:rPr>
              <a:t> PHẠM THỊ THẢO</a:t>
            </a:r>
            <a:endParaRPr lang="en-US" altLang="en-US" sz="4044" b="1" dirty="0">
              <a:solidFill>
                <a:srgbClr val="FF0066"/>
              </a:solidFill>
              <a:latin typeface="Times New Roman" pitchFamily="18" charset="0"/>
            </a:endParaRPr>
          </a:p>
          <a:p>
            <a:pPr algn="ctr" eaLnBrk="1" hangingPunct="1"/>
            <a:r>
              <a:rPr lang="en-US" altLang="en-US" sz="4044" b="1" dirty="0" err="1">
                <a:solidFill>
                  <a:srgbClr val="FF0066"/>
                </a:solidFill>
                <a:latin typeface="Times New Roman" pitchFamily="18" charset="0"/>
              </a:rPr>
              <a:t>Lớp</a:t>
            </a:r>
            <a:r>
              <a:rPr lang="en-US" altLang="en-US" sz="4044" b="1" dirty="0">
                <a:solidFill>
                  <a:srgbClr val="FF0066"/>
                </a:solidFill>
                <a:latin typeface="Times New Roman" pitchFamily="18" charset="0"/>
              </a:rPr>
              <a:t>:  </a:t>
            </a:r>
            <a:r>
              <a:rPr lang="vi-VN" altLang="en-US" sz="4044" b="1" dirty="0" err="1">
                <a:solidFill>
                  <a:srgbClr val="FF0066"/>
                </a:solidFill>
                <a:latin typeface="Times New Roman" pitchFamily="18" charset="0"/>
              </a:rPr>
              <a:t>3C</a:t>
            </a:r>
            <a:endParaRPr lang="en-US" altLang="en-US" sz="4044" b="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616" y="4670463"/>
            <a:ext cx="4205203" cy="15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835339" y="253802"/>
            <a:ext cx="1558367" cy="199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27970" y="314912"/>
            <a:ext cx="1564310" cy="187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1436" y="1089668"/>
            <a:ext cx="448208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9834496" y="742571"/>
            <a:ext cx="1103896" cy="143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1911351" y="4471479"/>
            <a:ext cx="1060369" cy="77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4520" y="4046836"/>
            <a:ext cx="3056705" cy="218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514CD840-FCEE-ADAB-3359-A7A02D4992B0}"/>
              </a:ext>
            </a:extLst>
          </p:cNvPr>
          <p:cNvPicPr>
            <a:picLocks noChangeAspect="1"/>
          </p:cNvPicPr>
          <p:nvPr/>
        </p:nvPicPr>
        <p:blipFill>
          <a:blip r:embed="rId5"/>
          <a:stretch>
            <a:fillRect/>
          </a:stretch>
        </p:blipFill>
        <p:spPr>
          <a:xfrm>
            <a:off x="4913882" y="1781013"/>
            <a:ext cx="4682134" cy="3529890"/>
          </a:xfrm>
          <a:prstGeom prst="rect">
            <a:avLst/>
          </a:prstGeom>
        </p:spPr>
      </p:pic>
    </p:spTree>
    <p:extLst>
      <p:ext uri="{BB962C8B-B14F-4D97-AF65-F5344CB8AC3E}">
        <p14:creationId xmlns:p14="http://schemas.microsoft.com/office/powerpoint/2010/main" val="402060498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hiểu</a:t>
            </a:r>
            <a:endParaRPr lang="zh-CN" altLang="en-US" sz="4000" b="1" kern="0" dirty="0">
              <a:solidFill>
                <a:srgbClr val="663F0D">
                  <a:lumMod val="50000"/>
                </a:srgbClr>
              </a:solidFill>
              <a:latin typeface="Cambria" panose="02040503050406030204" pitchFamily="18" charset="0"/>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461665"/>
          </a:xfrm>
          <a:prstGeom prst="rect">
            <a:avLst/>
          </a:prstGeom>
        </p:spPr>
        <p:txBody>
          <a:bodyPr wrap="square">
            <a:spAutoFit/>
          </a:bodyPr>
          <a:lstStyle/>
          <a:p>
            <a:pPr lvl="0"/>
            <a:r>
              <a:rPr lang="vi-VN" sz="2400" dirty="0">
                <a:latin typeface="Cambria" panose="02040503050406030204" pitchFamily="18" charset="0"/>
                <a:ea typeface="Cambria" panose="02040503050406030204" pitchFamily="18" charset="0"/>
                <a:cs typeface="Arial-Rounded" panose="020B0500000000000000" pitchFamily="34" charset="0"/>
              </a:rPr>
              <a:t>Ở đoạn 1, con đường đến trường của bạn nhỏ thể hiện lên như thế nào?</a:t>
            </a:r>
            <a:endParaRPr lang="vi-VN" sz="24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84775"/>
          </a:xfrm>
          <a:prstGeom prst="rect">
            <a:avLst/>
          </a:prstGeom>
        </p:spPr>
        <p:txBody>
          <a:bodyPr wrap="square">
            <a:spAutoFit/>
          </a:bodyPr>
          <a:lstStyle/>
          <a:p>
            <a:pPr lvl="0"/>
            <a:r>
              <a:rPr lang="vi-VN" sz="3200" dirty="0">
                <a:latin typeface="Cambria" panose="02040503050406030204" pitchFamily="18" charset="0"/>
                <a:ea typeface="Cambria" panose="02040503050406030204" pitchFamily="18" charset="0"/>
                <a:cs typeface="Arial-Rounded" panose="020B0500000000000000" pitchFamily="34" charset="0"/>
              </a:rPr>
              <a:t>Con đường được miêu tả như thế nào?</a:t>
            </a:r>
            <a:endParaRPr kumimoji="0" lang="en-US" sz="32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492443"/>
          </a:xfrm>
          <a:prstGeom prst="rect">
            <a:avLst/>
          </a:prstGeom>
        </p:spPr>
        <p:txBody>
          <a:bodyPr wrap="square">
            <a:spAutoFit/>
          </a:bodyPr>
          <a:lstStyle/>
          <a:p>
            <a:pPr lvl="0">
              <a:defRPr/>
            </a:pPr>
            <a:r>
              <a:rPr lang="vi-VN" sz="2600" dirty="0">
                <a:latin typeface="Cambria" panose="02040503050406030204" pitchFamily="18" charset="0"/>
                <a:ea typeface="Cambria" panose="02040503050406030204" pitchFamily="18" charset="0"/>
                <a:cs typeface="Arial-Rounded" panose="020B0500000000000000" pitchFamily="34" charset="0"/>
              </a:rPr>
              <a:t>Vì sao các bạn nhỏ không nghỉ một buổi học nào kể cả khi trời mưa rét?</a:t>
            </a:r>
            <a:endParaRPr lang="vi-VN" sz="2600" kern="0" dirty="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6734" y="1123425"/>
            <a:ext cx="10929277"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Ở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đến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của</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bạn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nhỏ</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lên</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901168" y="274589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F7979"/>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dáng</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6" name="Group 25"/>
          <p:cNvGrpSpPr/>
          <p:nvPr/>
        </p:nvGrpSpPr>
        <p:grpSpPr>
          <a:xfrm>
            <a:off x="556734" y="4196948"/>
            <a:ext cx="3514801" cy="2102640"/>
            <a:chOff x="556734" y="4196948"/>
            <a:chExt cx="3514801" cy="2102640"/>
          </a:xfrm>
        </p:grpSpPr>
        <p:sp>
          <p:nvSpPr>
            <p:cNvPr id="9" name="Rectangle 8"/>
            <p:cNvSpPr/>
            <p:nvPr/>
          </p:nvSpPr>
          <p:spPr>
            <a:xfrm>
              <a:off x="633192" y="4400550"/>
              <a:ext cx="3361886" cy="169543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đường nằm vắt vẻo lưng chừng đồi</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7710955" y="4238877"/>
            <a:ext cx="3465937" cy="2018782"/>
            <a:chOff x="7710955" y="4238877"/>
            <a:chExt cx="3465937" cy="2018782"/>
          </a:xfrm>
        </p:grpSpPr>
        <p:sp>
          <p:nvSpPr>
            <p:cNvPr id="8" name="Rectangle 7"/>
            <p:cNvSpPr/>
            <p:nvPr/>
          </p:nvSpPr>
          <p:spPr>
            <a:xfrm>
              <a:off x="8139832" y="4574530"/>
              <a:ext cx="274910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lúp xúp cây cỏ dại, cây lạc tiên</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2" name="Group 31"/>
          <p:cNvGrpSpPr/>
          <p:nvPr/>
        </p:nvGrpSpPr>
        <p:grpSpPr>
          <a:xfrm>
            <a:off x="4513409" y="4344075"/>
            <a:ext cx="2665648" cy="1673136"/>
            <a:chOff x="4513409" y="4344075"/>
            <a:chExt cx="2665648" cy="1673136"/>
          </a:xfrm>
        </p:grpSpPr>
        <p:sp>
          <p:nvSpPr>
            <p:cNvPr id="29"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Rectangle 30"/>
            <p:cNvSpPr/>
            <p:nvPr/>
          </p:nvSpPr>
          <p:spPr>
            <a:xfrm>
              <a:off x="4999791" y="4857477"/>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mấp mô</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 name="Oval 6"/>
          <p:cNvSpPr/>
          <p:nvPr/>
        </p:nvSpPr>
        <p:spPr>
          <a:xfrm>
            <a:off x="8072528" y="2720830"/>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Hai bên 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4460287" y="2668558"/>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Bề</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mặt</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Arrow: Left 10">
            <a:hlinkClick r:id="" action="ppaction://noaction"/>
            <a:extLst>
              <a:ext uri="{FF2B5EF4-FFF2-40B4-BE49-F238E27FC236}">
                <a16:creationId xmlns:a16="http://schemas.microsoft.com/office/drawing/2014/main" id="{846B7A17-3CDB-EDBA-9D56-0EE6091661E7}"/>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500"/>
                                        <p:tgtEl>
                                          <p:spTgt spid="32"/>
                                        </p:tgtEl>
                                      </p:cBhvr>
                                    </p:animEffec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childTnLst>
                          </p:cTn>
                        </p:par>
                      </p:childTnLst>
                    </p:cTn>
                  </p:par>
                </p:childTnLst>
              </p:cTn>
              <p:nextCondLst>
                <p:cond evt="onClick" delay="0">
                  <p:tgtEl>
                    <p:spTgt spid="23"/>
                  </p:tgtEl>
                </p:cond>
              </p:nextCondLst>
            </p:seq>
          </p:childTnLst>
        </p:cTn>
      </p:par>
    </p:tnLst>
    <p:bldLst>
      <p:bldP spid="3" grpId="0"/>
      <p:bldP spid="7" grpId="0" animBg="1"/>
      <p:bldP spid="23"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488060" y="902951"/>
            <a:ext cx="112261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2: Con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đường</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được</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miêu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tả</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như</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thế</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nào</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4229570" y="4564341"/>
            <a:ext cx="7166521" cy="1525979"/>
            <a:chOff x="4513409" y="4344075"/>
            <a:chExt cx="2665648" cy="1673136"/>
          </a:xfrm>
        </p:grpSpPr>
        <p:sp>
          <p:nvSpPr>
            <p:cNvPr id="26" name="Rounded Rectangle 24"/>
            <p:cNvSpPr/>
            <p:nvPr/>
          </p:nvSpPr>
          <p:spPr>
            <a:xfrm>
              <a:off x="4513409" y="4344075"/>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835070" y="4857477"/>
              <a:ext cx="2112301" cy="64116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đường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lầy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lội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trượt</a:t>
              </a: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4293657" y="2476761"/>
            <a:ext cx="7166521" cy="1435233"/>
            <a:chOff x="7710955" y="4238877"/>
            <a:chExt cx="3529054" cy="2018782"/>
          </a:xfrm>
        </p:grpSpPr>
        <p:sp>
          <p:nvSpPr>
            <p:cNvPr id="30" name="Rectangle 29"/>
            <p:cNvSpPr/>
            <p:nvPr/>
          </p:nvSpPr>
          <p:spPr>
            <a:xfrm>
              <a:off x="7812265" y="4796859"/>
              <a:ext cx="3427744" cy="822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dưới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xốp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nhẹ</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bông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ounded Rectangle 24"/>
            <p:cNvSpPr/>
            <p:nvPr/>
          </p:nvSpPr>
          <p:spPr>
            <a:xfrm>
              <a:off x="7710955" y="4238877"/>
              <a:ext cx="3465937" cy="2018782"/>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8" name="Group 27"/>
          <p:cNvGrpSpPr/>
          <p:nvPr/>
        </p:nvGrpSpPr>
        <p:grpSpPr>
          <a:xfrm>
            <a:off x="236463" y="1727723"/>
            <a:ext cx="4264936" cy="2408132"/>
            <a:chOff x="236463" y="1727723"/>
            <a:chExt cx="4264936" cy="2408132"/>
          </a:xfrm>
        </p:grpSpPr>
        <p:pic>
          <p:nvPicPr>
            <p:cNvPr id="5122"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49934" t="45429" r="23961" b="32500"/>
            <a:stretch/>
          </p:blipFill>
          <p:spPr bwMode="auto">
            <a:xfrm>
              <a:off x="236463" y="1727723"/>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2" name="Oval 6"/>
            <p:cNvSpPr/>
            <p:nvPr/>
          </p:nvSpPr>
          <p:spPr>
            <a:xfrm>
              <a:off x="1639531" y="2273173"/>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nắng</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269253" y="3699984"/>
            <a:ext cx="4294013" cy="2567029"/>
            <a:chOff x="269253" y="3699984"/>
            <a:chExt cx="4294013" cy="2567029"/>
          </a:xfrm>
        </p:grpSpPr>
        <p:pic>
          <p:nvPicPr>
            <p:cNvPr id="24" name="Picture 2" descr="Vector biểu tượng thời thiết"/>
            <p:cNvPicPr>
              <a:picLocks noChangeAspect="1" noChangeArrowheads="1"/>
            </p:cNvPicPr>
            <p:nvPr/>
          </p:nvPicPr>
          <p:blipFill rotWithShape="1">
            <a:blip r:embed="rId3">
              <a:extLst>
                <a:ext uri="{28A0092B-C50C-407E-A947-70E740481C1C}">
                  <a14:useLocalDpi xmlns:a14="http://schemas.microsoft.com/office/drawing/2010/main" val="0"/>
                </a:ext>
              </a:extLst>
            </a:blip>
            <a:srcRect l="-3128" t="45846" r="77023" b="32083"/>
            <a:stretch/>
          </p:blipFill>
          <p:spPr bwMode="auto">
            <a:xfrm>
              <a:off x="269253" y="3699984"/>
              <a:ext cx="1879767" cy="1728714"/>
            </a:xfrm>
            <a:prstGeom prst="rect">
              <a:avLst/>
            </a:prstGeom>
            <a:noFill/>
            <a:extLst>
              <a:ext uri="{909E8E84-426E-40DD-AFC4-6F175D3DCCD1}">
                <a14:hiddenFill xmlns:a14="http://schemas.microsoft.com/office/drawing/2010/main">
                  <a:solidFill>
                    <a:srgbClr val="FFFFFF"/>
                  </a:solidFill>
                </a14:hiddenFill>
              </a:ext>
            </a:extLst>
          </p:spPr>
        </p:pic>
        <p:sp>
          <p:nvSpPr>
            <p:cNvPr id="23" name="Oval 6"/>
            <p:cNvSpPr/>
            <p:nvPr/>
          </p:nvSpPr>
          <p:spPr>
            <a:xfrm>
              <a:off x="1701398" y="4404331"/>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mưa</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Left 7">
            <a:hlinkClick r:id="" action="ppaction://noaction"/>
            <a:extLst>
              <a:ext uri="{FF2B5EF4-FFF2-40B4-BE49-F238E27FC236}">
                <a16:creationId xmlns:a16="http://schemas.microsoft.com/office/drawing/2014/main" id="{38909620-3718-D9ED-CAE4-BB0194BF1D7D}"/>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5"/>
          <a:stretch>
            <a:fillRect/>
          </a:stretch>
        </p:blipFill>
        <p:spPr>
          <a:xfrm>
            <a:off x="2757765" y="2721935"/>
            <a:ext cx="9332728" cy="1028805"/>
          </a:xfrm>
          <a:prstGeom prst="rect">
            <a:avLst/>
          </a:prstGeom>
        </p:spPr>
      </p:pic>
    </p:spTree>
    <p:extLst>
      <p:ext uri="{BB962C8B-B14F-4D97-AF65-F5344CB8AC3E}">
        <p14:creationId xmlns:p14="http://schemas.microsoft.com/office/powerpoint/2010/main" val="3392898843"/>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1991370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A158584A-01E0-6B73-62DE-6B122AC47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9566"/>
            <a:ext cx="2928548" cy="3108434"/>
          </a:xfrm>
          <a:prstGeom prst="rect">
            <a:avLst/>
          </a:prstGeom>
        </p:spPr>
      </p:pic>
      <p:pic>
        <p:nvPicPr>
          <p:cNvPr id="9" name="Picture 18">
            <a:extLst>
              <a:ext uri="{FF2B5EF4-FFF2-40B4-BE49-F238E27FC236}">
                <a16:creationId xmlns:a16="http://schemas.microsoft.com/office/drawing/2014/main" id="{F416FA2E-2E5A-7392-F049-D094B2F77A25}"/>
              </a:ext>
            </a:extLst>
          </p:cNvPr>
          <p:cNvPicPr>
            <a:picLocks noChangeAspect="1"/>
          </p:cNvPicPr>
          <p:nvPr/>
        </p:nvPicPr>
        <p:blipFill>
          <a:blip r:embed="rId4"/>
          <a:stretch>
            <a:fillRect/>
          </a:stretch>
        </p:blipFill>
        <p:spPr>
          <a:xfrm>
            <a:off x="9662160" y="3544875"/>
            <a:ext cx="2618589" cy="3313125"/>
          </a:xfrm>
          <a:prstGeom prst="rect">
            <a:avLst/>
          </a:prstGeom>
        </p:spPr>
      </p:pic>
      <p:pic>
        <p:nvPicPr>
          <p:cNvPr id="7" name="Picture 6">
            <a:extLst>
              <a:ext uri="{FF2B5EF4-FFF2-40B4-BE49-F238E27FC236}">
                <a16:creationId xmlns:a16="http://schemas.microsoft.com/office/drawing/2014/main" id="{7515D847-59D6-6A93-72F4-E715AF9779B0}"/>
              </a:ext>
            </a:extLst>
          </p:cNvPr>
          <p:cNvPicPr>
            <a:picLocks noChangeAspect="1"/>
          </p:cNvPicPr>
          <p:nvPr/>
        </p:nvPicPr>
        <p:blipFill>
          <a:blip r:embed="rId5"/>
          <a:stretch>
            <a:fillRect/>
          </a:stretch>
        </p:blipFill>
        <p:spPr>
          <a:xfrm>
            <a:off x="1895492" y="2383971"/>
            <a:ext cx="8401016" cy="3694496"/>
          </a:xfrm>
          <a:prstGeom prst="rect">
            <a:avLst/>
          </a:prstGeom>
        </p:spPr>
      </p:pic>
    </p:spTree>
    <p:extLst>
      <p:ext uri="{BB962C8B-B14F-4D97-AF65-F5344CB8AC3E}">
        <p14:creationId xmlns:p14="http://schemas.microsoft.com/office/powerpoint/2010/main" val="37664531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008" y="464898"/>
            <a:ext cx="11418213" cy="1938608"/>
          </a:xfrm>
          <a:prstGeom prst="rect">
            <a:avLst/>
          </a:prstGeom>
          <a:noFill/>
        </p:spPr>
        <p:txBody>
          <a:bodyPr wrap="square" rtlCol="0">
            <a:spAutoFit/>
          </a:bodyPr>
          <a:lstStyle/>
          <a:p>
            <a:pPr algn="ctr"/>
            <a:r>
              <a:rPr lang="en-US" sz="3999" dirty="0" err="1">
                <a:latin typeface="Times New Roman" panose="02020603050405020304" pitchFamily="18" charset="0"/>
                <a:cs typeface="Times New Roman" panose="02020603050405020304" pitchFamily="18" charset="0"/>
              </a:rPr>
              <a:t>Thứ</a:t>
            </a:r>
            <a:r>
              <a:rPr lang="en-US" sz="3999" dirty="0">
                <a:latin typeface="Times New Roman" panose="02020603050405020304" pitchFamily="18" charset="0"/>
                <a:cs typeface="Times New Roman" panose="02020603050405020304" pitchFamily="18" charset="0"/>
              </a:rPr>
              <a:t> </a:t>
            </a:r>
            <a:r>
              <a:rPr lang="vi-VN" sz="3999" dirty="0">
                <a:latin typeface="Times New Roman" panose="02020603050405020304" pitchFamily="18" charset="0"/>
                <a:cs typeface="Times New Roman" panose="02020603050405020304" pitchFamily="18" charset="0"/>
              </a:rPr>
              <a:t>Tư</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ngày</a:t>
            </a:r>
            <a:r>
              <a:rPr lang="en-US" sz="3999" dirty="0">
                <a:latin typeface="Times New Roman" panose="02020603050405020304" pitchFamily="18" charset="0"/>
                <a:cs typeface="Times New Roman" panose="02020603050405020304" pitchFamily="18" charset="0"/>
              </a:rPr>
              <a:t> 8 </a:t>
            </a:r>
            <a:r>
              <a:rPr lang="en-US" sz="3999" dirty="0" err="1">
                <a:latin typeface="Times New Roman" panose="02020603050405020304" pitchFamily="18" charset="0"/>
                <a:cs typeface="Times New Roman" panose="02020603050405020304" pitchFamily="18" charset="0"/>
              </a:rPr>
              <a:t>tháng</a:t>
            </a:r>
            <a:r>
              <a:rPr lang="en-US" sz="3999" dirty="0">
                <a:latin typeface="Times New Roman" panose="02020603050405020304" pitchFamily="18" charset="0"/>
                <a:cs typeface="Times New Roman" panose="02020603050405020304" pitchFamily="18" charset="0"/>
              </a:rPr>
              <a:t> 10 </a:t>
            </a:r>
            <a:r>
              <a:rPr lang="en-US" sz="3999" dirty="0" err="1">
                <a:latin typeface="Times New Roman" panose="02020603050405020304" pitchFamily="18" charset="0"/>
                <a:cs typeface="Times New Roman" panose="02020603050405020304" pitchFamily="18" charset="0"/>
              </a:rPr>
              <a:t>năm</a:t>
            </a:r>
            <a:r>
              <a:rPr lang="en-US" sz="3999" dirty="0">
                <a:latin typeface="Times New Roman" panose="02020603050405020304" pitchFamily="18" charset="0"/>
                <a:cs typeface="Times New Roman" panose="02020603050405020304" pitchFamily="18" charset="0"/>
              </a:rPr>
              <a:t> 2025</a:t>
            </a:r>
          </a:p>
          <a:p>
            <a:pPr algn="ctr"/>
            <a:r>
              <a:rPr lang="vi-VN" sz="3999" dirty="0" err="1">
                <a:latin typeface="Times New Roman" panose="02020603050405020304" pitchFamily="18" charset="0"/>
                <a:cs typeface="Times New Roman" panose="02020603050405020304" pitchFamily="18" charset="0"/>
              </a:rPr>
              <a:t>Tiếng</a:t>
            </a:r>
            <a:r>
              <a:rPr lang="vi-VN" sz="3999" dirty="0">
                <a:latin typeface="Times New Roman" panose="02020603050405020304" pitchFamily="18" charset="0"/>
                <a:cs typeface="Times New Roman" panose="02020603050405020304" pitchFamily="18" charset="0"/>
              </a:rPr>
              <a:t> </a:t>
            </a:r>
            <a:r>
              <a:rPr lang="vi-VN" sz="3999" dirty="0" err="1">
                <a:latin typeface="Times New Roman" panose="02020603050405020304" pitchFamily="18" charset="0"/>
                <a:cs typeface="Times New Roman" panose="02020603050405020304" pitchFamily="18" charset="0"/>
              </a:rPr>
              <a:t>Việt</a:t>
            </a:r>
            <a:endParaRPr lang="en-US" sz="3999" dirty="0">
              <a:latin typeface="Times New Roman" panose="02020603050405020304" pitchFamily="18" charset="0"/>
              <a:cs typeface="Times New Roman" panose="02020603050405020304" pitchFamily="18" charset="0"/>
            </a:endParaRPr>
          </a:p>
          <a:p>
            <a:pPr algn="ctr"/>
            <a:r>
              <a:rPr lang="vi-VN" sz="3999" dirty="0" err="1">
                <a:solidFill>
                  <a:srgbClr val="FF0000"/>
                </a:solidFill>
                <a:latin typeface="Times New Roman" panose="02020603050405020304" pitchFamily="18" charset="0"/>
                <a:cs typeface="Times New Roman" panose="02020603050405020304" pitchFamily="18" charset="0"/>
              </a:rPr>
              <a:t>Đọc</a:t>
            </a:r>
            <a:r>
              <a:rPr lang="vi-VN" sz="3999" dirty="0">
                <a:solidFill>
                  <a:srgbClr val="FF0000"/>
                </a:solidFill>
                <a:latin typeface="Times New Roman" panose="02020603050405020304" pitchFamily="18" charset="0"/>
                <a:cs typeface="Times New Roman" panose="02020603050405020304" pitchFamily="18" charset="0"/>
              </a:rPr>
              <a:t>: Con </a:t>
            </a:r>
            <a:r>
              <a:rPr lang="vi-VN" sz="3999" dirty="0" err="1">
                <a:solidFill>
                  <a:srgbClr val="FF0000"/>
                </a:solidFill>
                <a:latin typeface="Times New Roman" panose="02020603050405020304" pitchFamily="18" charset="0"/>
                <a:cs typeface="Times New Roman" panose="02020603050405020304" pitchFamily="18" charset="0"/>
              </a:rPr>
              <a:t>đường</a:t>
            </a:r>
            <a:r>
              <a:rPr lang="vi-VN" sz="3999" dirty="0">
                <a:solidFill>
                  <a:srgbClr val="FF0000"/>
                </a:solidFill>
                <a:latin typeface="Times New Roman" panose="02020603050405020304" pitchFamily="18" charset="0"/>
                <a:cs typeface="Times New Roman" panose="02020603050405020304" pitchFamily="18" charset="0"/>
              </a:rPr>
              <a:t> </a:t>
            </a:r>
            <a:r>
              <a:rPr lang="vi-VN" sz="3999" dirty="0" err="1">
                <a:solidFill>
                  <a:srgbClr val="FF0000"/>
                </a:solidFill>
                <a:latin typeface="Times New Roman" panose="02020603050405020304" pitchFamily="18" charset="0"/>
                <a:cs typeface="Times New Roman" panose="02020603050405020304" pitchFamily="18" charset="0"/>
              </a:rPr>
              <a:t>đến</a:t>
            </a:r>
            <a:r>
              <a:rPr lang="vi-VN" sz="3999" dirty="0">
                <a:solidFill>
                  <a:srgbClr val="FF0000"/>
                </a:solidFill>
                <a:latin typeface="Times New Roman" panose="02020603050405020304" pitchFamily="18" charset="0"/>
                <a:cs typeface="Times New Roman" panose="02020603050405020304" pitchFamily="18" charset="0"/>
              </a:rPr>
              <a:t> </a:t>
            </a:r>
            <a:r>
              <a:rPr lang="vi-VN" sz="3999" dirty="0" err="1">
                <a:solidFill>
                  <a:srgbClr val="FF0000"/>
                </a:solidFill>
                <a:latin typeface="Times New Roman" panose="02020603050405020304" pitchFamily="18" charset="0"/>
                <a:cs typeface="Times New Roman" panose="02020603050405020304" pitchFamily="18" charset="0"/>
              </a:rPr>
              <a:t>trường</a:t>
            </a:r>
            <a:endParaRPr lang="vi-VN" sz="3999"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412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494371" y="1229648"/>
            <a:ext cx="5849987" cy="4398704"/>
            <a:chOff x="0" y="0"/>
            <a:chExt cx="2311106" cy="1737760"/>
          </a:xfrm>
        </p:grpSpPr>
        <p:sp>
          <p:nvSpPr>
            <p:cNvPr id="4" name="Freeform 4"/>
            <p:cNvSpPr/>
            <p:nvPr/>
          </p:nvSpPr>
          <p:spPr>
            <a:xfrm>
              <a:off x="0" y="0"/>
              <a:ext cx="2311106" cy="1737760"/>
            </a:xfrm>
            <a:custGeom>
              <a:avLst/>
              <a:gdLst/>
              <a:ahLst/>
              <a:cxnLst/>
              <a:rect l="l" t="t" r="r" b="b"/>
              <a:pathLst>
                <a:path w="2311106" h="1737760">
                  <a:moveTo>
                    <a:pt x="0" y="0"/>
                  </a:moveTo>
                  <a:lnTo>
                    <a:pt x="2311106" y="0"/>
                  </a:lnTo>
                  <a:lnTo>
                    <a:pt x="2311106" y="1737760"/>
                  </a:lnTo>
                  <a:lnTo>
                    <a:pt x="0" y="1737760"/>
                  </a:ln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2311106" cy="1775860"/>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libri"/>
              </a:endParaRPr>
            </a:p>
          </p:txBody>
        </p:sp>
      </p:grpSp>
      <p:sp>
        <p:nvSpPr>
          <p:cNvPr id="6" name="Freeform 6"/>
          <p:cNvSpPr/>
          <p:nvPr/>
        </p:nvSpPr>
        <p:spPr>
          <a:xfrm>
            <a:off x="-603279" y="5123644"/>
            <a:ext cx="1816625" cy="2097114"/>
          </a:xfrm>
          <a:custGeom>
            <a:avLst/>
            <a:gdLst/>
            <a:ahLst/>
            <a:cxnLst/>
            <a:rect l="l" t="t" r="r" b="b"/>
            <a:pathLst>
              <a:path w="2724937" h="3145671">
                <a:moveTo>
                  <a:pt x="0" y="0"/>
                </a:moveTo>
                <a:lnTo>
                  <a:pt x="2724937" y="0"/>
                </a:lnTo>
                <a:lnTo>
                  <a:pt x="2724937" y="3145670"/>
                </a:lnTo>
                <a:lnTo>
                  <a:pt x="0" y="314567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386856" y="3429000"/>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05034" y="1229648"/>
            <a:ext cx="4617319" cy="6646676"/>
          </a:xfrm>
          <a:custGeom>
            <a:avLst/>
            <a:gdLst/>
            <a:ahLst/>
            <a:cxnLst/>
            <a:rect l="l" t="t" r="r" b="b"/>
            <a:pathLst>
              <a:path w="6925979" h="9970014">
                <a:moveTo>
                  <a:pt x="0" y="0"/>
                </a:moveTo>
                <a:lnTo>
                  <a:pt x="6925979" y="0"/>
                </a:lnTo>
                <a:lnTo>
                  <a:pt x="6925979" y="9970014"/>
                </a:lnTo>
                <a:lnTo>
                  <a:pt x="0" y="9970014"/>
                </a:lnTo>
                <a:lnTo>
                  <a:pt x="0" y="0"/>
                </a:lnTo>
                <a:close/>
              </a:path>
            </a:pathLst>
          </a:custGeom>
          <a:blipFill>
            <a:blip r:embed="rId4"/>
            <a:stretch>
              <a:fillRect b="-19003"/>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D7C9F22A-433C-6E34-FCA6-1A8761E08C0D}"/>
              </a:ext>
            </a:extLst>
          </p:cNvPr>
          <p:cNvPicPr>
            <a:picLocks noChangeAspect="1"/>
          </p:cNvPicPr>
          <p:nvPr/>
        </p:nvPicPr>
        <p:blipFill>
          <a:blip r:embed="rId5"/>
          <a:stretch>
            <a:fillRect/>
          </a:stretch>
        </p:blipFill>
        <p:spPr>
          <a:xfrm>
            <a:off x="4327451" y="1985095"/>
            <a:ext cx="6220899" cy="2942130"/>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61F407F9-50A5-2B3C-2789-CF655EB942CE}"/>
              </a:ext>
            </a:extLst>
          </p:cNvPr>
          <p:cNvPicPr>
            <a:picLocks noChangeAspect="1"/>
          </p:cNvPicPr>
          <p:nvPr/>
        </p:nvPicPr>
        <p:blipFill>
          <a:blip r:embed="rId4"/>
          <a:stretch>
            <a:fillRect/>
          </a:stretch>
        </p:blipFill>
        <p:spPr>
          <a:xfrm>
            <a:off x="7783032" y="4908606"/>
            <a:ext cx="3734021" cy="1532288"/>
          </a:xfrm>
          <a:prstGeom prst="rect">
            <a:avLst/>
          </a:prstGeom>
        </p:spPr>
      </p:pic>
      <p:sp>
        <p:nvSpPr>
          <p:cNvPr id="8" name="Rectangle 7">
            <a:extLst>
              <a:ext uri="{FF2B5EF4-FFF2-40B4-BE49-F238E27FC236}">
                <a16:creationId xmlns:a16="http://schemas.microsoft.com/office/drawing/2014/main" id="{A9DC614F-D4DA-40A8-9C28-3CB5775B0D6C}"/>
              </a:ext>
            </a:extLst>
          </p:cNvPr>
          <p:cNvSpPr/>
          <p:nvPr/>
        </p:nvSpPr>
        <p:spPr>
          <a:xfrm>
            <a:off x="538716" y="925033"/>
            <a:ext cx="10965711" cy="5632311"/>
          </a:xfrm>
          <a:prstGeom prst="rect">
            <a:avLst/>
          </a:prstGeom>
        </p:spPr>
        <p:txBody>
          <a:bodyPr wrap="square">
            <a:spAutoFit/>
          </a:bodyPr>
          <a:lstStyle/>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Cambria" panose="02040503050406030204" pitchFamily="18" charset="0"/>
                <a:ea typeface="Cambria" panose="02040503050406030204" pitchFamily="18" charset="0"/>
                <a:cs typeface="Arial-Rounded" panose="020B0500000000000000" pitchFamily="34" charset="0"/>
              </a:rPr>
              <a:t>   </a:t>
            </a:r>
            <a:r>
              <a:rPr lang="vi-VN" sz="2400" dirty="0">
                <a:latin typeface="Cambria" panose="02040503050406030204" pitchFamily="18" charset="0"/>
                <a:ea typeface="Cambria" panose="02040503050406030204" pitchFamily="18"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Cambria" panose="02040503050406030204" pitchFamily="18" charset="0"/>
                <a:ea typeface="Cambria" panose="02040503050406030204" pitchFamily="18" charset="0"/>
                <a:cs typeface="Arial-Rounded" panose="020B0500000000000000" pitchFamily="34" charset="0"/>
              </a:rPr>
              <a:t>(Đỗ Đăng Dương)</a:t>
            </a:r>
          </a:p>
        </p:txBody>
      </p:sp>
      <p:sp>
        <p:nvSpPr>
          <p:cNvPr id="10" name="TextBox 9">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Con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đường</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trường</a:t>
            </a:r>
            <a:endParaRPr lang="en-US" sz="4000" b="1" dirty="0">
              <a:solidFill>
                <a:srgbClr val="0070C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a:off x="685800" y="3412923"/>
            <a:ext cx="1119345" cy="1292173"/>
          </a:xfrm>
          <a:custGeom>
            <a:avLst/>
            <a:gdLst/>
            <a:ahLst/>
            <a:cxnLst/>
            <a:rect l="l" t="t" r="r" b="b"/>
            <a:pathLst>
              <a:path w="1679017" h="1938259">
                <a:moveTo>
                  <a:pt x="0" y="0"/>
                </a:moveTo>
                <a:lnTo>
                  <a:pt x="1679017" y="0"/>
                </a:lnTo>
                <a:lnTo>
                  <a:pt x="1679017" y="1938259"/>
                </a:lnTo>
                <a:lnTo>
                  <a:pt x="0" y="1938259"/>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algn="just" defTabSz="609630">
                <a:lnSpc>
                  <a:spcPts val="1773"/>
                </a:lnSpc>
                <a:spcBef>
                  <a:spcPct val="0"/>
                </a:spcBef>
              </a:pPr>
              <a:endParaRPr sz="1200">
                <a:solidFill>
                  <a:prstClr val="black"/>
                </a:solidFill>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8F4CD7FF-16DD-1E0A-3FA3-CDE5BA3A3801}"/>
              </a:ext>
            </a:extLst>
          </p:cNvPr>
          <p:cNvSpPr txBox="1"/>
          <p:nvPr/>
        </p:nvSpPr>
        <p:spPr>
          <a:xfrm>
            <a:off x="779531" y="1741771"/>
            <a:ext cx="946925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ĐOẠN 1: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nhấm</a:t>
            </a:r>
            <a:r>
              <a:rPr kumimoji="0" lang="en-US" sz="4000" b="1" i="0" u="none" strike="noStrike" kern="1200" cap="none" spc="0" normalizeH="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nháp</a:t>
            </a:r>
            <a:r>
              <a:rPr kumimoji="0" lang="en-US" sz="4000" b="1" i="0" u="none" strike="noStrike" kern="1200" cap="none" spc="0" normalizeH="0" baseline="0" noProof="0" dirty="0">
                <a:ln>
                  <a:noFill/>
                </a:ln>
                <a:solidFill>
                  <a:srgbClr val="2A347C"/>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F8BC194-AF42-27CA-3A63-E99BA7DE8CF9}"/>
              </a:ext>
            </a:extLst>
          </p:cNvPr>
          <p:cNvSpPr txBox="1"/>
          <p:nvPr/>
        </p:nvSpPr>
        <p:spPr>
          <a:xfrm>
            <a:off x="725057" y="2866839"/>
            <a:ext cx="9437199" cy="769441"/>
          </a:xfrm>
          <a:prstGeom prst="rect">
            <a:avLst/>
          </a:prstGeom>
          <a:noFill/>
        </p:spPr>
        <p:txBody>
          <a:bodyPr wrap="non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ĐOẠN 2: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bàn</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A64C1EDE-83C8-C136-A7A6-BA1D9A2B7403}"/>
              </a:ext>
            </a:extLst>
          </p:cNvPr>
          <p:cNvSpPr txBox="1"/>
          <p:nvPr/>
        </p:nvSpPr>
        <p:spPr>
          <a:xfrm>
            <a:off x="739081" y="3918733"/>
            <a:ext cx="10854253"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ĐOẠN 3: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Tiếp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theo</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đến</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ngập</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nước</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lũ</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05C0AAEF-5108-2CA6-2333-8FBA3B2DD0CA}"/>
              </a:ext>
            </a:extLst>
          </p:cNvPr>
          <p:cNvPicPr>
            <a:picLocks noChangeAspect="1"/>
          </p:cNvPicPr>
          <p:nvPr/>
        </p:nvPicPr>
        <p:blipFill>
          <a:blip r:embed="rId4"/>
          <a:stretch>
            <a:fillRect/>
          </a:stretch>
        </p:blipFill>
        <p:spPr>
          <a:xfrm>
            <a:off x="3104879" y="-175310"/>
            <a:ext cx="6248942" cy="2609314"/>
          </a:xfrm>
          <a:prstGeom prst="rect">
            <a:avLst/>
          </a:prstGeom>
        </p:spPr>
      </p:pic>
      <p:sp>
        <p:nvSpPr>
          <p:cNvPr id="22" name="TextBox 21">
            <a:extLst>
              <a:ext uri="{FF2B5EF4-FFF2-40B4-BE49-F238E27FC236}">
                <a16:creationId xmlns:a16="http://schemas.microsoft.com/office/drawing/2014/main" id="{96D093D9-0C95-72B6-7B31-3440081FB263}"/>
              </a:ext>
            </a:extLst>
          </p:cNvPr>
          <p:cNvSpPr txBox="1"/>
          <p:nvPr/>
        </p:nvSpPr>
        <p:spPr>
          <a:xfrm>
            <a:off x="781611" y="5141477"/>
            <a:ext cx="5487400" cy="769441"/>
          </a:xfrm>
          <a:prstGeom prst="rect">
            <a:avLst/>
          </a:prstGeom>
          <a:noFill/>
        </p:spPr>
        <p:txBody>
          <a:bodyPr wrap="none">
            <a:spAutoFit/>
            <a:scene3d>
              <a:camera prst="orthographicFront"/>
              <a:lightRig rig="threePt" dir="t"/>
            </a:scene3d>
            <a:sp3d extrusionH="57150">
              <a:bevelT w="38100" h="38100"/>
            </a:sp3d>
          </a:bodyPr>
          <a:lstStyle/>
          <a:p>
            <a:pPr lvl="0">
              <a:defRPr/>
            </a:pPr>
            <a:r>
              <a:rPr kumimoji="0" lang="en-US"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ĐOẠN 4: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Đoạn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còn</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 </a:t>
            </a:r>
            <a:r>
              <a:rPr lang="en-US" sz="4000" b="1" noProof="0" dirty="0" err="1">
                <a:solidFill>
                  <a:srgbClr val="7030A0"/>
                </a:solidFill>
                <a:latin typeface="Cambria" panose="02040503050406030204" pitchFamily="18" charset="0"/>
                <a:ea typeface="Cambria" panose="02040503050406030204" pitchFamily="18" charset="0"/>
                <a:cs typeface="Times New Roman" panose="02020603050405020304" pitchFamily="18" charset="0"/>
              </a:rPr>
              <a:t>lại</a:t>
            </a:r>
            <a:r>
              <a:rPr lang="en-US" sz="4000" b="1" noProof="0" dirty="0">
                <a:solidFill>
                  <a:srgbClr val="7030A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9230" r="-192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4"/>
          <p:cNvGrpSpPr/>
          <p:nvPr/>
        </p:nvGrpSpPr>
        <p:grpSpPr>
          <a:xfrm>
            <a:off x="479927" y="260497"/>
            <a:ext cx="11375374" cy="6427381"/>
            <a:chOff x="0" y="0"/>
            <a:chExt cx="2311106" cy="2167467"/>
          </a:xfrm>
        </p:grpSpPr>
        <p:sp>
          <p:nvSpPr>
            <p:cNvPr id="5" name="Freeform 5"/>
            <p:cNvSpPr/>
            <p:nvPr/>
          </p:nvSpPr>
          <p:spPr>
            <a:xfrm>
              <a:off x="0" y="0"/>
              <a:ext cx="2311106" cy="2167467"/>
            </a:xfrm>
            <a:custGeom>
              <a:avLst/>
              <a:gdLst/>
              <a:ahLst/>
              <a:cxnLst/>
              <a:rect l="l" t="t" r="r" b="b"/>
              <a:pathLst>
                <a:path w="2311106" h="2167467">
                  <a:moveTo>
                    <a:pt x="0" y="0"/>
                  </a:moveTo>
                  <a:lnTo>
                    <a:pt x="2311106" y="0"/>
                  </a:lnTo>
                  <a:lnTo>
                    <a:pt x="2311106" y="2167467"/>
                  </a:lnTo>
                  <a:lnTo>
                    <a:pt x="0" y="2167467"/>
                  </a:ln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6"/>
            <p:cNvSpPr txBox="1"/>
            <p:nvPr/>
          </p:nvSpPr>
          <p:spPr>
            <a:xfrm>
              <a:off x="0" y="-38100"/>
              <a:ext cx="2311106" cy="2205567"/>
            </a:xfrm>
            <a:prstGeom prst="rect">
              <a:avLst/>
            </a:prstGeom>
          </p:spPr>
          <p:txBody>
            <a:bodyPr lIns="33867" tIns="33867" rIns="33867" bIns="33867" rtlCol="0" anchor="ctr"/>
            <a:lstStyle/>
            <a:p>
              <a:pPr marL="0" marR="0" lvl="0" indent="0" algn="just"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C8AADE1-D8F9-E20B-B0E7-77A91756B1B4}"/>
              </a:ext>
            </a:extLst>
          </p:cNvPr>
          <p:cNvGrpSpPr/>
          <p:nvPr/>
        </p:nvGrpSpPr>
        <p:grpSpPr>
          <a:xfrm>
            <a:off x="1274239" y="2153363"/>
            <a:ext cx="3839127" cy="1861580"/>
            <a:chOff x="204147" y="1554318"/>
            <a:chExt cx="2703548" cy="1256111"/>
          </a:xfrm>
        </p:grpSpPr>
        <p:sp>
          <p:nvSpPr>
            <p:cNvPr id="8" name="Rectangle: Rounded Corners 7">
              <a:extLst>
                <a:ext uri="{FF2B5EF4-FFF2-40B4-BE49-F238E27FC236}">
                  <a16:creationId xmlns:a16="http://schemas.microsoft.com/office/drawing/2014/main" id="{070C18B1-2BDA-AADA-7E25-B8C8441E9367}"/>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lúp</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xúp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88DEF8FE-9CA9-E338-53E3-A39088D29911}"/>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12" name="Group 11">
            <a:extLst>
              <a:ext uri="{FF2B5EF4-FFF2-40B4-BE49-F238E27FC236}">
                <a16:creationId xmlns:a16="http://schemas.microsoft.com/office/drawing/2014/main" id="{5B52968D-5B19-B146-E1B4-F63641317F16}"/>
              </a:ext>
            </a:extLst>
          </p:cNvPr>
          <p:cNvGrpSpPr/>
          <p:nvPr/>
        </p:nvGrpSpPr>
        <p:grpSpPr>
          <a:xfrm>
            <a:off x="6254168" y="2153093"/>
            <a:ext cx="3839127" cy="1861580"/>
            <a:chOff x="204147" y="1554318"/>
            <a:chExt cx="2703548" cy="1256111"/>
          </a:xfrm>
        </p:grpSpPr>
        <p:sp>
          <p:nvSpPr>
            <p:cNvPr id="13" name="Rectangle: Rounded Corners 12">
              <a:extLst>
                <a:ext uri="{FF2B5EF4-FFF2-40B4-BE49-F238E27FC236}">
                  <a16:creationId xmlns:a16="http://schemas.microsoft.com/office/drawing/2014/main" id="{3A7C3725-1CD8-0C01-3B3B-382105B77345}"/>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vắt</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vẻo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23BB03C1-DDDB-E7B0-DBBE-3F342DA115E6}"/>
                </a:ext>
              </a:extLst>
            </p:cNvPr>
            <p:cNvPicPr>
              <a:picLocks noChangeAspect="1"/>
            </p:cNvPicPr>
            <p:nvPr/>
          </p:nvPicPr>
          <p:blipFill>
            <a:blip r:embed="rId3"/>
            <a:stretch>
              <a:fillRect/>
            </a:stretch>
          </p:blipFill>
          <p:spPr>
            <a:xfrm>
              <a:off x="204147" y="1554318"/>
              <a:ext cx="790736" cy="790737"/>
            </a:xfrm>
            <a:prstGeom prst="rect">
              <a:avLst/>
            </a:prstGeom>
          </p:spPr>
        </p:pic>
      </p:grpSp>
      <p:pic>
        <p:nvPicPr>
          <p:cNvPr id="15" name="Picture 14">
            <a:extLst>
              <a:ext uri="{FF2B5EF4-FFF2-40B4-BE49-F238E27FC236}">
                <a16:creationId xmlns:a16="http://schemas.microsoft.com/office/drawing/2014/main" id="{05AF2DCD-1696-B795-964B-BB1281E6C900}"/>
              </a:ext>
            </a:extLst>
          </p:cNvPr>
          <p:cNvPicPr>
            <a:picLocks noChangeAspect="1"/>
          </p:cNvPicPr>
          <p:nvPr/>
        </p:nvPicPr>
        <p:blipFill>
          <a:blip r:embed="rId4"/>
          <a:stretch>
            <a:fillRect/>
          </a:stretch>
        </p:blipFill>
        <p:spPr>
          <a:xfrm>
            <a:off x="1465250" y="595728"/>
            <a:ext cx="9516681" cy="1158340"/>
          </a:xfrm>
          <a:prstGeom prst="rect">
            <a:avLst/>
          </a:prstGeom>
        </p:spPr>
      </p:pic>
      <p:grpSp>
        <p:nvGrpSpPr>
          <p:cNvPr id="16" name="Group 15">
            <a:extLst>
              <a:ext uri="{FF2B5EF4-FFF2-40B4-BE49-F238E27FC236}">
                <a16:creationId xmlns:a16="http://schemas.microsoft.com/office/drawing/2014/main" id="{C48D33AD-0602-ADF6-FC67-8C61CF94A837}"/>
              </a:ext>
            </a:extLst>
          </p:cNvPr>
          <p:cNvGrpSpPr/>
          <p:nvPr/>
        </p:nvGrpSpPr>
        <p:grpSpPr>
          <a:xfrm>
            <a:off x="1044215" y="4311502"/>
            <a:ext cx="4495348" cy="1861580"/>
            <a:chOff x="204147" y="1554318"/>
            <a:chExt cx="3165665" cy="1256111"/>
          </a:xfrm>
        </p:grpSpPr>
        <p:sp>
          <p:nvSpPr>
            <p:cNvPr id="17" name="Rectangle: Rounded Corners 16">
              <a:extLst>
                <a:ext uri="{FF2B5EF4-FFF2-40B4-BE49-F238E27FC236}">
                  <a16:creationId xmlns:a16="http://schemas.microsoft.com/office/drawing/2014/main" id="{FE8A2237-C897-5EC0-2B54-A80824320DE4}"/>
                </a:ext>
              </a:extLst>
            </p:cNvPr>
            <p:cNvSpPr/>
            <p:nvPr/>
          </p:nvSpPr>
          <p:spPr>
            <a:xfrm>
              <a:off x="690082" y="1999380"/>
              <a:ext cx="2679730" cy="811049"/>
            </a:xfrm>
            <a:custGeom>
              <a:avLst/>
              <a:gdLst>
                <a:gd name="connsiteX0" fmla="*/ 0 w 2679730"/>
                <a:gd name="connsiteY0" fmla="*/ 198066 h 811049"/>
                <a:gd name="connsiteX1" fmla="*/ 198066 w 2679730"/>
                <a:gd name="connsiteY1" fmla="*/ 0 h 811049"/>
                <a:gd name="connsiteX2" fmla="*/ 2481664 w 2679730"/>
                <a:gd name="connsiteY2" fmla="*/ 0 h 811049"/>
                <a:gd name="connsiteX3" fmla="*/ 2679730 w 2679730"/>
                <a:gd name="connsiteY3" fmla="*/ 198066 h 811049"/>
                <a:gd name="connsiteX4" fmla="*/ 2679730 w 2679730"/>
                <a:gd name="connsiteY4" fmla="*/ 612983 h 811049"/>
                <a:gd name="connsiteX5" fmla="*/ 2481664 w 2679730"/>
                <a:gd name="connsiteY5" fmla="*/ 811049 h 811049"/>
                <a:gd name="connsiteX6" fmla="*/ 198066 w 2679730"/>
                <a:gd name="connsiteY6" fmla="*/ 811049 h 811049"/>
                <a:gd name="connsiteX7" fmla="*/ 0 w 2679730"/>
                <a:gd name="connsiteY7" fmla="*/ 612983 h 811049"/>
                <a:gd name="connsiteX8" fmla="*/ 0 w 2679730"/>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thỉnh</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thoảng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E51CB178-F82E-977E-B83F-E0F8B035C3FA}"/>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24" name="Group 23">
            <a:extLst>
              <a:ext uri="{FF2B5EF4-FFF2-40B4-BE49-F238E27FC236}">
                <a16:creationId xmlns:a16="http://schemas.microsoft.com/office/drawing/2014/main" id="{272752F1-F063-F7DF-E01B-AF2CFBBF0D49}"/>
              </a:ext>
            </a:extLst>
          </p:cNvPr>
          <p:cNvGrpSpPr/>
          <p:nvPr/>
        </p:nvGrpSpPr>
        <p:grpSpPr>
          <a:xfrm>
            <a:off x="6115945" y="4354032"/>
            <a:ext cx="4495348" cy="1861580"/>
            <a:chOff x="204147" y="1554318"/>
            <a:chExt cx="3165665" cy="1256111"/>
          </a:xfrm>
        </p:grpSpPr>
        <p:sp>
          <p:nvSpPr>
            <p:cNvPr id="25" name="Rectangle: Rounded Corners 24">
              <a:extLst>
                <a:ext uri="{FF2B5EF4-FFF2-40B4-BE49-F238E27FC236}">
                  <a16:creationId xmlns:a16="http://schemas.microsoft.com/office/drawing/2014/main" id="{0C247A21-15E3-1DE1-A0FD-94CEFB19C84F}"/>
                </a:ext>
              </a:extLst>
            </p:cNvPr>
            <p:cNvSpPr/>
            <p:nvPr/>
          </p:nvSpPr>
          <p:spPr>
            <a:xfrm>
              <a:off x="690082" y="1999380"/>
              <a:ext cx="2679730" cy="811049"/>
            </a:xfrm>
            <a:custGeom>
              <a:avLst/>
              <a:gdLst>
                <a:gd name="connsiteX0" fmla="*/ 0 w 2679730"/>
                <a:gd name="connsiteY0" fmla="*/ 198066 h 811049"/>
                <a:gd name="connsiteX1" fmla="*/ 198066 w 2679730"/>
                <a:gd name="connsiteY1" fmla="*/ 0 h 811049"/>
                <a:gd name="connsiteX2" fmla="*/ 2481664 w 2679730"/>
                <a:gd name="connsiteY2" fmla="*/ 0 h 811049"/>
                <a:gd name="connsiteX3" fmla="*/ 2679730 w 2679730"/>
                <a:gd name="connsiteY3" fmla="*/ 198066 h 811049"/>
                <a:gd name="connsiteX4" fmla="*/ 2679730 w 2679730"/>
                <a:gd name="connsiteY4" fmla="*/ 612983 h 811049"/>
                <a:gd name="connsiteX5" fmla="*/ 2481664 w 2679730"/>
                <a:gd name="connsiteY5" fmla="*/ 811049 h 811049"/>
                <a:gd name="connsiteX6" fmla="*/ 198066 w 2679730"/>
                <a:gd name="connsiteY6" fmla="*/ 811049 h 811049"/>
                <a:gd name="connsiteX7" fmla="*/ 0 w 2679730"/>
                <a:gd name="connsiteY7" fmla="*/ 612983 h 811049"/>
                <a:gd name="connsiteX8" fmla="*/ 0 w 2679730"/>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9730" h="811049" fill="none" extrusionOk="0">
                  <a:moveTo>
                    <a:pt x="0" y="198066"/>
                  </a:moveTo>
                  <a:cubicBezTo>
                    <a:pt x="-4051" y="102871"/>
                    <a:pt x="77249" y="-7680"/>
                    <a:pt x="198066" y="0"/>
                  </a:cubicBezTo>
                  <a:cubicBezTo>
                    <a:pt x="874290" y="-35273"/>
                    <a:pt x="1691589" y="-144294"/>
                    <a:pt x="2481664" y="0"/>
                  </a:cubicBezTo>
                  <a:cubicBezTo>
                    <a:pt x="2595671" y="1406"/>
                    <a:pt x="2670682" y="81048"/>
                    <a:pt x="2679730" y="198066"/>
                  </a:cubicBezTo>
                  <a:cubicBezTo>
                    <a:pt x="2681296" y="248404"/>
                    <a:pt x="2677334" y="497707"/>
                    <a:pt x="2679730" y="612983"/>
                  </a:cubicBezTo>
                  <a:cubicBezTo>
                    <a:pt x="2687134" y="716773"/>
                    <a:pt x="2599844" y="801518"/>
                    <a:pt x="2481664" y="811049"/>
                  </a:cubicBezTo>
                  <a:cubicBezTo>
                    <a:pt x="1403182" y="888574"/>
                    <a:pt x="800801" y="767346"/>
                    <a:pt x="198066" y="811049"/>
                  </a:cubicBezTo>
                  <a:cubicBezTo>
                    <a:pt x="84490" y="809889"/>
                    <a:pt x="-18616" y="722118"/>
                    <a:pt x="0" y="612983"/>
                  </a:cubicBezTo>
                  <a:cubicBezTo>
                    <a:pt x="-11878" y="456823"/>
                    <a:pt x="31455" y="311484"/>
                    <a:pt x="0" y="198066"/>
                  </a:cubicBezTo>
                  <a:close/>
                </a:path>
                <a:path w="2679730" h="811049" stroke="0" extrusionOk="0">
                  <a:moveTo>
                    <a:pt x="0" y="198066"/>
                  </a:moveTo>
                  <a:cubicBezTo>
                    <a:pt x="-481" y="87016"/>
                    <a:pt x="76294" y="10029"/>
                    <a:pt x="198066" y="0"/>
                  </a:cubicBezTo>
                  <a:cubicBezTo>
                    <a:pt x="1049785" y="-95379"/>
                    <a:pt x="1943498" y="58096"/>
                    <a:pt x="2481664" y="0"/>
                  </a:cubicBezTo>
                  <a:cubicBezTo>
                    <a:pt x="2575143" y="-11200"/>
                    <a:pt x="2667648" y="79994"/>
                    <a:pt x="2679730" y="198066"/>
                  </a:cubicBezTo>
                  <a:cubicBezTo>
                    <a:pt x="2656273" y="297915"/>
                    <a:pt x="2650011" y="564128"/>
                    <a:pt x="2679730" y="612983"/>
                  </a:cubicBezTo>
                  <a:cubicBezTo>
                    <a:pt x="2687547" y="713080"/>
                    <a:pt x="2584175" y="804197"/>
                    <a:pt x="2481664" y="811049"/>
                  </a:cubicBezTo>
                  <a:cubicBezTo>
                    <a:pt x="1756210" y="751143"/>
                    <a:pt x="860710" y="893563"/>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rừng</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vầu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6" name="Picture 25">
              <a:extLst>
                <a:ext uri="{FF2B5EF4-FFF2-40B4-BE49-F238E27FC236}">
                  <a16:creationId xmlns:a16="http://schemas.microsoft.com/office/drawing/2014/main" id="{0D67AE61-77AF-C015-CF54-E8FC150BB800}"/>
                </a:ext>
              </a:extLst>
            </p:cNvPr>
            <p:cNvPicPr>
              <a:picLocks noChangeAspect="1"/>
            </p:cNvPicPr>
            <p:nvPr/>
          </p:nvPicPr>
          <p:blipFill>
            <a:blip r:embed="rId3"/>
            <a:stretch>
              <a:fillRect/>
            </a:stretch>
          </p:blipFill>
          <p:spPr>
            <a:xfrm>
              <a:off x="204147" y="1554318"/>
              <a:ext cx="790736" cy="790737"/>
            </a:xfrm>
            <a:prstGeom prst="rect">
              <a:avLst/>
            </a:prstGeom>
          </p:spPr>
        </p:pic>
      </p:grpSp>
    </p:spTree>
    <p:extLst>
      <p:ext uri="{BB962C8B-B14F-4D97-AF65-F5344CB8AC3E}">
        <p14:creationId xmlns:p14="http://schemas.microsoft.com/office/powerpoint/2010/main" val="219454865"/>
      </p:ext>
    </p:extLst>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6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6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66000">
                                          <p:cBhvr additive="base">
                                            <p:cTn id="2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ppt_x"/>
                                              </p:val>
                                            </p:tav>
                                            <p:tav tm="100000">
                                              <p:val>
                                                <p:strVal val="#ppt_x"/>
                                              </p:val>
                                            </p:tav>
                                          </p:tavLst>
                                        </p:anim>
                                        <p:anim calcmode="lin" valueType="num">
                                          <p:cBhvr additive="base">
                                            <p:cTn id="2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a:extLst>
              <a:ext uri="{FF2B5EF4-FFF2-40B4-BE49-F238E27FC236}">
                <a16:creationId xmlns:a16="http://schemas.microsoft.com/office/drawing/2014/main" id="{51649E03-FE2B-4FE4-BA6D-907E0D19E3AF}"/>
              </a:ext>
            </a:extLst>
          </p:cNvPr>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157330" y="2103008"/>
            <a:ext cx="7069103" cy="4186796"/>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4518838" y="2977599"/>
            <a:ext cx="6198782" cy="3046988"/>
          </a:xfrm>
          <a:prstGeom prst="rect">
            <a:avLst/>
          </a:prstGeom>
          <a:noFill/>
        </p:spPr>
        <p:txBody>
          <a:bodyPr wrap="square" rtlCol="0">
            <a:spAutoFit/>
          </a:bodyPr>
          <a:lstStyle/>
          <a:p>
            <a:pPr algn="ctr"/>
            <a:r>
              <a:rPr lang="en-GB" sz="4800" b="1" dirty="0" err="1">
                <a:latin typeface="Cambria" panose="02040503050406030204" pitchFamily="18" charset="0"/>
                <a:ea typeface="Cambria" panose="02040503050406030204" pitchFamily="18" charset="0"/>
              </a:rPr>
              <a:t>Lạc</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tiên</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dây</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leo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tim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mọc</a:t>
            </a:r>
            <a:r>
              <a:rPr lang="en-GB" sz="4800" dirty="0">
                <a:latin typeface="Cambria" panose="02040503050406030204" pitchFamily="18" charset="0"/>
                <a:ea typeface="Cambria" panose="02040503050406030204" pitchFamily="18" charset="0"/>
              </a:rPr>
              <a:t> ở </a:t>
            </a:r>
            <a:r>
              <a:rPr lang="en-GB" sz="4800" dirty="0" err="1">
                <a:latin typeface="Cambria" panose="02040503050406030204" pitchFamily="18" charset="0"/>
                <a:ea typeface="Cambria" panose="02040503050406030204" pitchFamily="18" charset="0"/>
              </a:rPr>
              <a:t>kẽ</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lá</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quả</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mọng</a:t>
            </a:r>
            <a:endParaRPr lang="en-GB" sz="4800" dirty="0">
              <a:latin typeface="Cambria" panose="02040503050406030204" pitchFamily="18" charset="0"/>
              <a:ea typeface="Cambria" panose="02040503050406030204" pitchFamily="18" charset="0"/>
            </a:endParaRPr>
          </a:p>
        </p:txBody>
      </p:sp>
      <p:pic>
        <p:nvPicPr>
          <p:cNvPr id="8200" name="Picture 8" descr="Free vector hand drawn spring flowers collection">
            <a:extLst>
              <a:ext uri="{FF2B5EF4-FFF2-40B4-BE49-F238E27FC236}">
                <a16:creationId xmlns:a16="http://schemas.microsoft.com/office/drawing/2014/main" id="{643A6776-ECB5-4A3F-B839-627F018B3F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0657" y="-96349"/>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a:extLst>
              <a:ext uri="{FF2B5EF4-FFF2-40B4-BE49-F238E27FC236}">
                <a16:creationId xmlns:a16="http://schemas.microsoft.com/office/drawing/2014/main" id="{3B5FF790-4AA5-4EBE-A264-DE05860EACE4}"/>
              </a:ext>
            </a:extLst>
          </p:cNvPr>
          <p:cNvPicPr>
            <a:picLocks noChangeAspect="1" noChangeArrowheads="1"/>
          </p:cNvPicPr>
          <p:nvPr/>
        </p:nvPicPr>
        <p:blipFill>
          <a:blip r:embed="rId4">
            <a:extLst>
              <a:ext uri="{BEBA8EAE-BF5A-486C-A8C5-ECC9F3942E4B}">
                <a14:imgProps xmlns:a14="http://schemas.microsoft.com/office/drawing/2010/main">
                  <a14:imgLayer r:embed="rId3">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9470726" y="3775152"/>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D5EFD6-253E-EAEF-A84C-E98D17E37E62}"/>
              </a:ext>
            </a:extLst>
          </p:cNvPr>
          <p:cNvPicPr>
            <a:picLocks noChangeAspect="1"/>
          </p:cNvPicPr>
          <p:nvPr/>
        </p:nvPicPr>
        <p:blipFill>
          <a:blip r:embed="rId5"/>
          <a:stretch>
            <a:fillRect/>
          </a:stretch>
        </p:blipFill>
        <p:spPr>
          <a:xfrm>
            <a:off x="2132569" y="418095"/>
            <a:ext cx="7437765" cy="1109568"/>
          </a:xfrm>
          <a:prstGeom prst="rect">
            <a:avLst/>
          </a:prstGeom>
        </p:spPr>
      </p:pic>
      <p:sp>
        <p:nvSpPr>
          <p:cNvPr id="4" name="Freeform 14">
            <a:extLst>
              <a:ext uri="{FF2B5EF4-FFF2-40B4-BE49-F238E27FC236}">
                <a16:creationId xmlns:a16="http://schemas.microsoft.com/office/drawing/2014/main" id="{84FFF47C-9BC2-A9C2-D3C3-41FA2FEABBFD}"/>
              </a:ext>
            </a:extLst>
          </p:cNvPr>
          <p:cNvSpPr/>
          <p:nvPr/>
        </p:nvSpPr>
        <p:spPr>
          <a:xfrm>
            <a:off x="606056" y="2872043"/>
            <a:ext cx="2509284" cy="3985957"/>
          </a:xfrm>
          <a:custGeom>
            <a:avLst/>
            <a:gdLst/>
            <a:ahLst/>
            <a:cxnLst/>
            <a:rect l="l" t="t" r="r" b="b"/>
            <a:pathLst>
              <a:path w="4541625" h="8453740">
                <a:moveTo>
                  <a:pt x="0" y="0"/>
                </a:moveTo>
                <a:lnTo>
                  <a:pt x="4541625" y="0"/>
                </a:lnTo>
                <a:lnTo>
                  <a:pt x="4541625" y="8453740"/>
                </a:lnTo>
                <a:lnTo>
                  <a:pt x="0" y="8453740"/>
                </a:lnTo>
                <a:lnTo>
                  <a:pt x="0" y="0"/>
                </a:lnTo>
                <a:close/>
              </a:path>
            </a:pathLst>
          </a:custGeom>
          <a:blipFill>
            <a:blip r:embed="rId6"/>
            <a:stretch>
              <a:fillRect b="-245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300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12112" y="2441130"/>
            <a:ext cx="10419907" cy="427250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3733"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2806995" cy="89011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800" kern="0" dirty="0" err="1">
                <a:solidFill>
                  <a:srgbClr val="002060"/>
                </a:solidFill>
                <a:latin typeface="Cambria" panose="02040503050406030204" pitchFamily="18" charset="0"/>
                <a:ea typeface="Cambria" panose="02040503050406030204" pitchFamily="18" charset="0"/>
                <a:sym typeface="Arial"/>
              </a:rPr>
              <a:t>Đoạn</a:t>
            </a:r>
            <a:r>
              <a:rPr lang="en-US" sz="4800" kern="0" dirty="0">
                <a:solidFill>
                  <a:srgbClr val="002060"/>
                </a:solidFill>
                <a:latin typeface="Cambria" panose="02040503050406030204" pitchFamily="18" charset="0"/>
                <a:ea typeface="Cambria" panose="02040503050406030204" pitchFamily="18" charset="0"/>
                <a:sym typeface="Arial"/>
              </a:rPr>
              <a:t> 1</a:t>
            </a:r>
          </a:p>
        </p:txBody>
      </p:sp>
      <p:pic>
        <p:nvPicPr>
          <p:cNvPr id="4" name="Picture 3">
            <a:extLst>
              <a:ext uri="{FF2B5EF4-FFF2-40B4-BE49-F238E27FC236}">
                <a16:creationId xmlns:a16="http://schemas.microsoft.com/office/drawing/2014/main" id="{8AC4D3BB-3567-ECE8-30F3-C01B9CCD61B5}"/>
              </a:ext>
            </a:extLst>
          </p:cNvPr>
          <p:cNvPicPr>
            <a:picLocks noChangeAspect="1"/>
          </p:cNvPicPr>
          <p:nvPr/>
        </p:nvPicPr>
        <p:blipFill>
          <a:blip r:embed="rId4"/>
          <a:stretch>
            <a:fillRect/>
          </a:stretch>
        </p:blipFill>
        <p:spPr>
          <a:xfrm>
            <a:off x="1238336" y="143354"/>
            <a:ext cx="9864183" cy="999831"/>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627</Words>
  <Application>Microsoft Office PowerPoint</Application>
  <PresentationFormat>Màn hình rộng</PresentationFormat>
  <Paragraphs>54</Paragraphs>
  <Slides>15</Slides>
  <Notes>5</Notes>
  <HiddenSlides>0</HiddenSlides>
  <MMClips>0</MMClips>
  <ScaleCrop>false</ScaleCrop>
  <HeadingPairs>
    <vt:vector size="6" baseType="variant">
      <vt:variant>
        <vt:lpstr>Phông được Dùng</vt:lpstr>
      </vt:variant>
      <vt:variant>
        <vt:i4>10</vt:i4>
      </vt:variant>
      <vt:variant>
        <vt:lpstr>Chủ đề</vt:lpstr>
      </vt:variant>
      <vt:variant>
        <vt:i4>6</vt:i4>
      </vt:variant>
      <vt:variant>
        <vt:lpstr>Tiêu đề Bản chiếu</vt:lpstr>
      </vt:variant>
      <vt:variant>
        <vt:i4>15</vt:i4>
      </vt:variant>
    </vt:vector>
  </HeadingPairs>
  <TitlesOfParts>
    <vt:vector size="31" baseType="lpstr">
      <vt:lpstr>Aptos</vt:lpstr>
      <vt:lpstr>Aptos Display</vt:lpstr>
      <vt:lpstr>Changa One</vt:lpstr>
      <vt:lpstr>等线</vt:lpstr>
      <vt:lpstr>等线 Light</vt:lpstr>
      <vt:lpstr>Arial</vt:lpstr>
      <vt:lpstr>Calibri</vt:lpstr>
      <vt:lpstr>Calibri Light</vt:lpstr>
      <vt:lpstr>Cambria</vt:lpstr>
      <vt:lpstr>Times New Roman</vt:lpstr>
      <vt:lpstr>2_Office 主题​​</vt:lpstr>
      <vt:lpstr>Office Theme</vt:lpstr>
      <vt:lpstr>Custom Design</vt:lpstr>
      <vt:lpstr>2_Office Theme</vt:lpstr>
      <vt:lpstr>1_Custom Design</vt:lpstr>
      <vt:lpstr>It's Springtime! MK Plan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69</cp:revision>
  <dcterms:created xsi:type="dcterms:W3CDTF">2022-06-20T14:51:39Z</dcterms:created>
  <dcterms:modified xsi:type="dcterms:W3CDTF">2025-10-05T09:11:51Z</dcterms:modified>
</cp:coreProperties>
</file>