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328" r:id="rId2"/>
    <p:sldId id="314" r:id="rId3"/>
    <p:sldId id="308" r:id="rId4"/>
    <p:sldId id="306" r:id="rId5"/>
    <p:sldId id="326" r:id="rId6"/>
    <p:sldId id="305" r:id="rId7"/>
    <p:sldId id="330" r:id="rId8"/>
    <p:sldId id="329" r:id="rId9"/>
    <p:sldId id="323" r:id="rId10"/>
    <p:sldId id="325" r:id="rId11"/>
    <p:sldId id="321" r:id="rId12"/>
    <p:sldId id="32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92" d="100"/>
        <a:sy n="192" d="100"/>
      </p:scale>
      <p:origin x="0" y="1501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548A61-9D02-46FC-B19C-E4D7286EA58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45F939-1D35-45D1-A617-5EC14E8755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71639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F939-1D35-45D1-A617-5EC14E8755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4209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F939-1D35-45D1-A617-5EC14E8755A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4209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45F939-1D35-45D1-A617-5EC14E8755A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4209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85637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2558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034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9345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69261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318044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6384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15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84266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4203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832255-097A-4584-A54F-00C3DAFC1B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5148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832255-097A-4584-A54F-00C3DAFC1B62}" type="datetimeFigureOut">
              <a:rPr lang="en-US" smtClean="0"/>
              <a:pPr/>
              <a:t>4/17/2024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CB4CB-5CEB-4718-A4F3-E4AA8D4BB8E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4348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44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90600" y="1863436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i="1" dirty="0" smtClean="0">
                <a:latin typeface="Times New Roman" pitchFamily="18" charset="0"/>
                <a:cs typeface="Times New Roman" pitchFamily="18" charset="0"/>
              </a:rPr>
              <a:t>Ba </a:t>
            </a:r>
            <a:r>
              <a:rPr lang="es-ES" sz="3600" b="1" i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s-ES" sz="3600" b="1" i="1" dirty="0" smtClean="0">
                <a:latin typeface="Times New Roman" pitchFamily="18" charset="0"/>
                <a:cs typeface="Times New Roman" pitchFamily="18" charset="0"/>
              </a:rPr>
              <a:t> 23 </a:t>
            </a:r>
            <a:r>
              <a:rPr lang="es-ES" sz="36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36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i="1" dirty="0" smtClean="0">
                <a:latin typeface="Times New Roman" pitchFamily="18" charset="0"/>
                <a:cs typeface="Times New Roman" pitchFamily="18" charset="0"/>
              </a:rPr>
              <a:t>2024</a:t>
            </a:r>
            <a:endParaRPr lang="es-ES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142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5038725"/>
            <a:ext cx="7686675" cy="181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782" y="9608"/>
            <a:ext cx="2951018" cy="447592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cao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38200"/>
            <a:ext cx="8915399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0" y="16002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.VnAvant" pitchFamily="34" charset="0"/>
              </a:rPr>
              <a:t>DÉn</a:t>
            </a:r>
            <a:r>
              <a:rPr lang="en-US" sz="1400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.VnAvant" pitchFamily="34" charset="0"/>
              </a:rPr>
              <a:t>chuyÖn</a:t>
            </a:r>
            <a:endParaRPr lang="en-US" sz="14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41148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.VnAvant" pitchFamily="34" charset="0"/>
              </a:rPr>
              <a:t>DÉn</a:t>
            </a:r>
            <a:r>
              <a:rPr lang="en-US" sz="1400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.VnAvant" pitchFamily="34" charset="0"/>
              </a:rPr>
              <a:t>chuyÖn</a:t>
            </a:r>
            <a:endParaRPr lang="en-US" sz="14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3340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solidFill>
                  <a:srgbClr val="FF0000"/>
                </a:solidFill>
                <a:latin typeface=".VnAvant" pitchFamily="34" charset="0"/>
              </a:rPr>
              <a:t>DÉn</a:t>
            </a:r>
            <a:r>
              <a:rPr lang="en-US" sz="1400" b="1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1400" b="1" dirty="0" err="1" smtClean="0">
                <a:solidFill>
                  <a:srgbClr val="FF0000"/>
                </a:solidFill>
                <a:latin typeface=".VnAvant" pitchFamily="34" charset="0"/>
              </a:rPr>
              <a:t>chuyÖn</a:t>
            </a:r>
            <a:endParaRPr lang="en-US" sz="1400" b="1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578991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2060"/>
                </a:solidFill>
                <a:latin typeface=".VnAvant" pitchFamily="34" charset="0"/>
              </a:rPr>
              <a:t>C« </a:t>
            </a:r>
            <a:r>
              <a:rPr lang="en-US" sz="1400" b="1" dirty="0" err="1" smtClean="0">
                <a:solidFill>
                  <a:srgbClr val="002060"/>
                </a:solidFill>
                <a:latin typeface=".VnAvant" pitchFamily="34" charset="0"/>
              </a:rPr>
              <a:t>gi¸o</a:t>
            </a:r>
            <a:endParaRPr lang="en-US" sz="1400" b="1" dirty="0">
              <a:solidFill>
                <a:srgbClr val="002060"/>
              </a:solidFill>
              <a:latin typeface=".VnAvan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3276600"/>
            <a:ext cx="1371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err="1" smtClean="0">
                <a:latin typeface=".VnAvant" pitchFamily="34" charset="0"/>
              </a:rPr>
              <a:t>HiÕu</a:t>
            </a:r>
            <a:endParaRPr lang="en-US" sz="1400" b="1" dirty="0">
              <a:latin typeface=".VnAvan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648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57200" y="1905000"/>
            <a:ext cx="3429000" cy="914400"/>
          </a:xfrm>
          <a:prstGeom prst="rect">
            <a:avLst/>
          </a:prstGeom>
          <a:noFill/>
        </p:spPr>
        <p:txBody>
          <a:bodyPr wrap="square" rtlCol="0">
            <a:prstTxWarp prst="textCanDow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Avant" pitchFamily="34" charset="0"/>
              </a:rPr>
              <a:t>VËn</a:t>
            </a:r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Avant" pitchFamily="34" charset="0"/>
              </a:rPr>
              <a:t> </a:t>
            </a:r>
            <a:r>
              <a:rPr lang="en-US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.VnAvant" pitchFamily="34" charset="0"/>
              </a:rPr>
              <a:t>dông</a:t>
            </a:r>
            <a:endParaRPr lang="en-US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.VnAvant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3200400"/>
            <a:ext cx="8763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§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äc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hoÆc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kÓ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cho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ngưêi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th©n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nghe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c©u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.VnAvant" pitchFamily="34" charset="0"/>
              </a:rPr>
              <a:t>chuyÖn</a:t>
            </a: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solidFill>
                  <a:srgbClr val="002060"/>
                </a:solidFill>
                <a:latin typeface=".VnAvant" pitchFamily="34" charset="0"/>
              </a:rPr>
              <a:t>                                             </a:t>
            </a:r>
            <a:r>
              <a:rPr lang="en-US" sz="2800" dirty="0" err="1" smtClean="0">
                <a:solidFill>
                  <a:srgbClr val="FF0000"/>
                </a:solidFill>
                <a:latin typeface=".VnAvant" pitchFamily="34" charset="0"/>
              </a:rPr>
              <a:t>Giê</a:t>
            </a:r>
            <a:r>
              <a:rPr lang="en-US" sz="28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.VnAvant" pitchFamily="34" charset="0"/>
              </a:rPr>
              <a:t>häc</a:t>
            </a:r>
            <a:r>
              <a:rPr lang="en-US" sz="2800" dirty="0" smtClean="0">
                <a:solidFill>
                  <a:srgbClr val="FF0000"/>
                </a:solidFill>
                <a:latin typeface=".VnAvant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.VnAvant" pitchFamily="34" charset="0"/>
              </a:rPr>
              <a:t>vÏ</a:t>
            </a:r>
            <a:endParaRPr lang="en-US" sz="2800" dirty="0">
              <a:solidFill>
                <a:srgbClr val="FF0000"/>
              </a:solidFill>
              <a:latin typeface=".VnAvant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48690" y="0"/>
            <a:ext cx="6809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Giê</a:t>
            </a:r>
            <a:r>
              <a:rPr lang="en-US" sz="3200" dirty="0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häc</a:t>
            </a:r>
            <a:r>
              <a:rPr lang="en-US" sz="3200" dirty="0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.VnAvant" pitchFamily="34" charset="0"/>
                <a:cs typeface="Times New Roman" pitchFamily="18" charset="0"/>
              </a:rPr>
              <a:t>vÏ</a:t>
            </a:r>
            <a:endParaRPr lang="en-US" sz="3200" dirty="0">
              <a:solidFill>
                <a:srgbClr val="FF0000"/>
              </a:solidFill>
              <a:latin typeface=".VnAvant" pitchFamily="34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0694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8690" y="0"/>
            <a:ext cx="6809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.VnAvant" pitchFamily="34" charset="0"/>
                <a:cs typeface="Times New Roman" pitchFamily="18" charset="0"/>
              </a:rPr>
              <a:t>Giê</a:t>
            </a:r>
            <a:r>
              <a:rPr lang="en-US" sz="3200" dirty="0" smtClean="0"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.VnAvant" pitchFamily="34" charset="0"/>
                <a:cs typeface="Times New Roman" pitchFamily="18" charset="0"/>
              </a:rPr>
              <a:t>häc</a:t>
            </a:r>
            <a:r>
              <a:rPr lang="en-US" sz="3200" dirty="0" smtClean="0"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.VnAvant" pitchFamily="34" charset="0"/>
                <a:cs typeface="Times New Roman" pitchFamily="18" charset="0"/>
              </a:rPr>
              <a:t>vÏ</a:t>
            </a:r>
            <a:endParaRPr lang="en-US" sz="3200" dirty="0">
              <a:latin typeface=".VnAvant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28600" y="1260764"/>
            <a:ext cx="3810000" cy="121920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Khởi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động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2667000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HS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Cái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kẹo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cánh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cam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827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48690" y="0"/>
            <a:ext cx="6809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2667000"/>
            <a:ext cx="731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66874"/>
            <a:ext cx="9143999" cy="51911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52882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Straight Connector 11"/>
          <p:cNvCxnSpPr>
            <a:cxnSpLocks noChangeShapeType="1"/>
          </p:cNvCxnSpPr>
          <p:nvPr/>
        </p:nvCxnSpPr>
        <p:spPr bwMode="auto">
          <a:xfrm flipH="1">
            <a:off x="2514600" y="3276600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4" name="Straight Connector 13"/>
          <p:cNvCxnSpPr>
            <a:cxnSpLocks noChangeShapeType="1"/>
          </p:cNvCxnSpPr>
          <p:nvPr/>
        </p:nvCxnSpPr>
        <p:spPr bwMode="auto">
          <a:xfrm flipH="1">
            <a:off x="2665710" y="5334000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0" name="Straight Connector 19"/>
          <p:cNvCxnSpPr/>
          <p:nvPr/>
        </p:nvCxnSpPr>
        <p:spPr>
          <a:xfrm>
            <a:off x="6096000" y="2133600"/>
            <a:ext cx="129411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cxnSpLocks noChangeShapeType="1"/>
          </p:cNvCxnSpPr>
          <p:nvPr/>
        </p:nvCxnSpPr>
        <p:spPr bwMode="auto">
          <a:xfrm flipH="1">
            <a:off x="4495800" y="762000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4" name="Straight Connector 23"/>
          <p:cNvCxnSpPr>
            <a:cxnSpLocks noChangeShapeType="1"/>
          </p:cNvCxnSpPr>
          <p:nvPr/>
        </p:nvCxnSpPr>
        <p:spPr bwMode="auto">
          <a:xfrm flipH="1">
            <a:off x="7086600" y="3810000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5" name="Straight Connector 24"/>
          <p:cNvCxnSpPr>
            <a:cxnSpLocks noChangeShapeType="1"/>
          </p:cNvCxnSpPr>
          <p:nvPr/>
        </p:nvCxnSpPr>
        <p:spPr bwMode="auto">
          <a:xfrm flipH="1">
            <a:off x="1538208" y="1752600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6" name="Straight Connector 25"/>
          <p:cNvCxnSpPr>
            <a:cxnSpLocks noChangeShapeType="1"/>
          </p:cNvCxnSpPr>
          <p:nvPr/>
        </p:nvCxnSpPr>
        <p:spPr bwMode="auto">
          <a:xfrm flipH="1">
            <a:off x="4845804" y="2819400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7" name="Straight Connector 26"/>
          <p:cNvCxnSpPr>
            <a:cxnSpLocks noChangeShapeType="1"/>
          </p:cNvCxnSpPr>
          <p:nvPr/>
        </p:nvCxnSpPr>
        <p:spPr bwMode="auto">
          <a:xfrm flipH="1">
            <a:off x="2026404" y="2286000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8" name="Straight Connector 27"/>
          <p:cNvCxnSpPr>
            <a:cxnSpLocks noChangeShapeType="1"/>
          </p:cNvCxnSpPr>
          <p:nvPr/>
        </p:nvCxnSpPr>
        <p:spPr bwMode="auto">
          <a:xfrm flipH="1">
            <a:off x="3429000" y="2286000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29" name="Straight Connector 28"/>
          <p:cNvCxnSpPr>
            <a:cxnSpLocks noChangeShapeType="1"/>
          </p:cNvCxnSpPr>
          <p:nvPr/>
        </p:nvCxnSpPr>
        <p:spPr bwMode="auto">
          <a:xfrm flipH="1">
            <a:off x="8153400" y="4800600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0" name="Straight Connector 29"/>
          <p:cNvCxnSpPr>
            <a:cxnSpLocks noChangeShapeType="1"/>
          </p:cNvCxnSpPr>
          <p:nvPr/>
        </p:nvCxnSpPr>
        <p:spPr bwMode="auto">
          <a:xfrm flipH="1">
            <a:off x="2665710" y="3779004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1" name="Straight Connector 30"/>
          <p:cNvCxnSpPr>
            <a:cxnSpLocks noChangeShapeType="1"/>
          </p:cNvCxnSpPr>
          <p:nvPr/>
        </p:nvCxnSpPr>
        <p:spPr bwMode="auto">
          <a:xfrm flipH="1">
            <a:off x="2133600" y="4267200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2" name="Straight Connector 31"/>
          <p:cNvCxnSpPr>
            <a:cxnSpLocks noChangeShapeType="1"/>
          </p:cNvCxnSpPr>
          <p:nvPr/>
        </p:nvCxnSpPr>
        <p:spPr bwMode="auto">
          <a:xfrm flipH="1">
            <a:off x="5105400" y="4800600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8" name="Straight Connector 37"/>
          <p:cNvCxnSpPr/>
          <p:nvPr/>
        </p:nvCxnSpPr>
        <p:spPr>
          <a:xfrm>
            <a:off x="1812012" y="4114800"/>
            <a:ext cx="60960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09600" y="2667000"/>
            <a:ext cx="1143000" cy="1588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cxnSpLocks noChangeShapeType="1"/>
          </p:cNvCxnSpPr>
          <p:nvPr/>
        </p:nvCxnSpPr>
        <p:spPr bwMode="auto">
          <a:xfrm flipH="1">
            <a:off x="8839200" y="5791200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39" name="Straight Connector 38"/>
          <p:cNvCxnSpPr>
            <a:cxnSpLocks noChangeShapeType="1"/>
          </p:cNvCxnSpPr>
          <p:nvPr/>
        </p:nvCxnSpPr>
        <p:spPr bwMode="auto">
          <a:xfrm flipH="1">
            <a:off x="7914462" y="6343968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41" name="Straight Connector 40"/>
          <p:cNvCxnSpPr>
            <a:cxnSpLocks noChangeShapeType="1"/>
          </p:cNvCxnSpPr>
          <p:nvPr/>
        </p:nvCxnSpPr>
        <p:spPr bwMode="auto">
          <a:xfrm flipH="1">
            <a:off x="7990662" y="6343968"/>
            <a:ext cx="83226" cy="403562"/>
          </a:xfrm>
          <a:prstGeom prst="line">
            <a:avLst/>
          </a:prstGeom>
          <a:noFill/>
          <a:ln w="38100" algn="ctr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xmlns="" val="274389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5" y="2447835"/>
            <a:ext cx="88184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Em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lÊy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bót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mµu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xanh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t«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v­ên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c©y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mµu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n©u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t«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mÆt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®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Êt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,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mµu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®á t«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MÆt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trêi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…,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chØ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thiÕu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mµu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®á.  </a:t>
            </a:r>
            <a:endParaRPr lang="en-US" sz="3600" dirty="0">
              <a:solidFill>
                <a:srgbClr val="002060"/>
              </a:solidFill>
              <a:latin typeface=".VnAvant" pitchFamily="34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980" y="1826942"/>
            <a:ext cx="4509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 smtClean="0">
                <a:solidFill>
                  <a:srgbClr val="FFC000"/>
                </a:solidFill>
                <a:latin typeface=".VnAvant" pitchFamily="34" charset="0"/>
              </a:rPr>
              <a:t>LuyÖn</a:t>
            </a:r>
            <a:r>
              <a:rPr lang="en-US" sz="2800" b="1" dirty="0" smtClean="0">
                <a:solidFill>
                  <a:srgbClr val="FFC000"/>
                </a:solidFill>
                <a:latin typeface=".VnAvant" pitchFamily="34" charset="0"/>
              </a:rPr>
              <a:t> ®</a:t>
            </a:r>
            <a:r>
              <a:rPr lang="en-US" sz="2800" b="1" dirty="0" err="1" smtClean="0">
                <a:solidFill>
                  <a:srgbClr val="FFC000"/>
                </a:solidFill>
                <a:latin typeface=".VnAvant" pitchFamily="34" charset="0"/>
              </a:rPr>
              <a:t>äc</a:t>
            </a:r>
            <a:r>
              <a:rPr lang="en-US" sz="2800" b="1" dirty="0" smtClean="0">
                <a:solidFill>
                  <a:srgbClr val="FFC000"/>
                </a:solidFill>
                <a:latin typeface=".VnAvant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.VnAvant" pitchFamily="34" charset="0"/>
              </a:rPr>
              <a:t>c©u</a:t>
            </a:r>
            <a:r>
              <a:rPr lang="en-US" sz="2800" b="1" dirty="0" smtClean="0">
                <a:solidFill>
                  <a:srgbClr val="FFC000"/>
                </a:solidFill>
                <a:latin typeface=".VnAvant" pitchFamily="34" charset="0"/>
              </a:rPr>
              <a:t> </a:t>
            </a:r>
            <a:r>
              <a:rPr lang="en-US" sz="2800" b="1" dirty="0" err="1" smtClean="0">
                <a:solidFill>
                  <a:srgbClr val="FFC000"/>
                </a:solidFill>
                <a:latin typeface=".VnAvant" pitchFamily="34" charset="0"/>
              </a:rPr>
              <a:t>dµi</a:t>
            </a:r>
            <a:r>
              <a:rPr lang="en-US" sz="2800" b="1" dirty="0" smtClean="0">
                <a:solidFill>
                  <a:srgbClr val="FFC000"/>
                </a:solidFill>
                <a:latin typeface=".VnAvant" pitchFamily="34" charset="0"/>
              </a:rPr>
              <a:t>: </a:t>
            </a:r>
            <a:endParaRPr lang="en-US" sz="2800" b="1" dirty="0">
              <a:solidFill>
                <a:srgbClr val="FFC000"/>
              </a:solidFill>
              <a:latin typeface=".VnAvant" pitchFamily="34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1524000" y="3657600"/>
            <a:ext cx="76200" cy="52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7772400" y="2514600"/>
            <a:ext cx="76200" cy="52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648690" y="0"/>
            <a:ext cx="68095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 smtClean="0">
                <a:latin typeface="Times New Roman" pitchFamily="18" charset="0"/>
                <a:cs typeface="Times New Roman" pitchFamily="18" charset="0"/>
              </a:rPr>
              <a:t>ba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23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es-ES" sz="32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200" b="1" i="1" dirty="0" smtClean="0">
                <a:latin typeface="Times New Roman" pitchFamily="18" charset="0"/>
                <a:cs typeface="Times New Roman" pitchFamily="18" charset="0"/>
              </a:rPr>
              <a:t>2024</a:t>
            </a:r>
            <a:r>
              <a:rPr lang="es-E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s-ES" sz="32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GIỜ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VẼ</a:t>
            </a:r>
            <a:endParaRPr lang="en-US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4800600" y="3124200"/>
            <a:ext cx="76200" cy="52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5562600" y="3657600"/>
            <a:ext cx="76200" cy="52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0" y="4572000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C¸c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em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®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æi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bót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cho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nhau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®Ó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tranh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®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Ñp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 </a:t>
            </a:r>
            <a:r>
              <a:rPr lang="en-US" sz="3600" dirty="0" err="1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h¬n</a:t>
            </a:r>
            <a:r>
              <a:rPr lang="en-US" sz="3600" dirty="0" smtClean="0">
                <a:solidFill>
                  <a:srgbClr val="002060"/>
                </a:solidFill>
                <a:latin typeface=".VnAvant" pitchFamily="34" charset="0"/>
                <a:cs typeface="Times New Roman" pitchFamily="18" charset="0"/>
              </a:rPr>
              <a:t>.  </a:t>
            </a:r>
            <a:endParaRPr lang="en-US" sz="3600" dirty="0">
              <a:solidFill>
                <a:srgbClr val="002060"/>
              </a:solidFill>
              <a:latin typeface=".VnAvant" pitchFamily="34" charset="0"/>
              <a:cs typeface="Times New Roman" pitchFamily="18" charset="0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5943600" y="4724400"/>
            <a:ext cx="76200" cy="52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1143000" y="5257800"/>
            <a:ext cx="76200" cy="52322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378823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77490" y="685800"/>
            <a:ext cx="497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.VnArial" pitchFamily="34" charset="0"/>
              </a:rPr>
              <a:t>1</a:t>
            </a:r>
            <a:endParaRPr lang="en-US" sz="2800" dirty="0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3733800"/>
            <a:ext cx="497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.VnArial" pitchFamily="34" charset="0"/>
              </a:rPr>
              <a:t>2</a:t>
            </a:r>
            <a:endParaRPr lang="en-US" sz="2800" dirty="0">
              <a:solidFill>
                <a:srgbClr val="FF0000"/>
              </a:solidFill>
              <a:latin typeface=".Vn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23984" y="6288286"/>
            <a:ext cx="4973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.VnArial" pitchFamily="34" charset="0"/>
              </a:rPr>
              <a:t>3</a:t>
            </a:r>
            <a:endParaRPr lang="en-US" sz="2800" dirty="0">
              <a:solidFill>
                <a:srgbClr val="FF0000"/>
              </a:solidFill>
              <a:latin typeface=".Vn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3895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44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1447800" y="1524000"/>
            <a:ext cx="6172200" cy="3048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600" dirty="0" err="1" smtClean="0"/>
              <a:t>THƯ</a:t>
            </a:r>
            <a:r>
              <a:rPr lang="en-US" sz="9600" dirty="0" smtClean="0"/>
              <a:t> </a:t>
            </a:r>
            <a:r>
              <a:rPr lang="en-US" sz="9600" dirty="0" err="1" smtClean="0"/>
              <a:t>GIÃN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xmlns="" val="17142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Tài Liệu Học Tập Mùa Học, đơn Giản, Màu Xanh Da Trời, Bông Hoa Hình nền  Vector để tải xuống miễn phí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2449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914400"/>
            <a:ext cx="75438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600" b="1" i="1" dirty="0" err="1">
                <a:latin typeface="Times New Roman" pitchFamily="18" charset="0"/>
                <a:cs typeface="Times New Roman" pitchFamily="18" charset="0"/>
              </a:rPr>
              <a:t>Thứ</a:t>
            </a:r>
            <a:r>
              <a:rPr lang="es-E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i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s-ES" sz="36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i="1" dirty="0" err="1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s-E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i="1" dirty="0" smtClean="0">
                <a:latin typeface="Times New Roman" pitchFamily="18" charset="0"/>
                <a:cs typeface="Times New Roman" pitchFamily="18" charset="0"/>
              </a:rPr>
              <a:t>8 </a:t>
            </a:r>
            <a:r>
              <a:rPr lang="es-ES" sz="3600" b="1" i="1" dirty="0" err="1">
                <a:latin typeface="Times New Roman" pitchFamily="18" charset="0"/>
                <a:cs typeface="Times New Roman" pitchFamily="18" charset="0"/>
              </a:rPr>
              <a:t>tháng</a:t>
            </a:r>
            <a:r>
              <a:rPr lang="es-E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i="1" dirty="0" smtClean="0">
                <a:latin typeface="Times New Roman" pitchFamily="18" charset="0"/>
                <a:cs typeface="Times New Roman" pitchFamily="18" charset="0"/>
              </a:rPr>
              <a:t>5 </a:t>
            </a:r>
            <a:r>
              <a:rPr lang="es-ES" sz="3600" b="1" i="1" dirty="0" err="1"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s-ES" sz="36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s-ES" sz="3600" b="1" i="1" dirty="0" smtClean="0">
                <a:latin typeface="Times New Roman" pitchFamily="18" charset="0"/>
                <a:cs typeface="Times New Roman" pitchFamily="18" charset="0"/>
              </a:rPr>
              <a:t>2023</a:t>
            </a:r>
            <a:endParaRPr lang="es-ES" sz="36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 smtClean="0">
                <a:latin typeface="Times New Roman" pitchFamily="18" charset="0"/>
                <a:cs typeface="Times New Roman" pitchFamily="18" charset="0"/>
              </a:rPr>
              <a:t>đọc</a:t>
            </a: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</a:t>
            </a:r>
            <a:r>
              <a:rPr lang="en-US" sz="36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1752600" y="3124200"/>
            <a:ext cx="6096000" cy="1752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 smtClean="0"/>
              <a:t>Tìm</a:t>
            </a:r>
            <a:r>
              <a:rPr lang="en-US" sz="6000" dirty="0" smtClean="0"/>
              <a:t> </a:t>
            </a:r>
            <a:r>
              <a:rPr lang="en-US" sz="6000" dirty="0" err="1" smtClean="0"/>
              <a:t>hiểu</a:t>
            </a:r>
            <a:r>
              <a:rPr lang="en-US" sz="6000" dirty="0" smtClean="0"/>
              <a:t> </a:t>
            </a:r>
            <a:r>
              <a:rPr lang="en-US" sz="6000" dirty="0" err="1" smtClean="0"/>
              <a:t>bài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xmlns="" val="171429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53340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6019800"/>
            <a:ext cx="8763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xmlns="" val="318584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3490</TotalTime>
  <Words>189</Words>
  <Application>Microsoft Office PowerPoint</Application>
  <PresentationFormat>On-screen Show (4:3)</PresentationFormat>
  <Paragraphs>40</Paragraphs>
  <Slides>12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169</cp:revision>
  <dcterms:created xsi:type="dcterms:W3CDTF">2021-11-25T00:06:51Z</dcterms:created>
  <dcterms:modified xsi:type="dcterms:W3CDTF">2024-04-18T01:41:41Z</dcterms:modified>
</cp:coreProperties>
</file>