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28" r:id="rId2"/>
  </p:sldMasterIdLst>
  <p:notesMasterIdLst>
    <p:notesMasterId r:id="rId18"/>
  </p:notesMasterIdLst>
  <p:sldIdLst>
    <p:sldId id="331" r:id="rId3"/>
    <p:sldId id="2657" r:id="rId4"/>
    <p:sldId id="2658" r:id="rId5"/>
    <p:sldId id="2654" r:id="rId6"/>
    <p:sldId id="260" r:id="rId7"/>
    <p:sldId id="261" r:id="rId8"/>
    <p:sldId id="262" r:id="rId9"/>
    <p:sldId id="263" r:id="rId10"/>
    <p:sldId id="2655" r:id="rId11"/>
    <p:sldId id="2656" r:id="rId12"/>
    <p:sldId id="2650" r:id="rId13"/>
    <p:sldId id="361" r:id="rId14"/>
    <p:sldId id="2653" r:id="rId15"/>
    <p:sldId id="300" r:id="rId16"/>
    <p:sldId id="33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9545-0502-4DD8-9FCB-A0E34AFFD7ED}"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08301-C481-47A8-A1B8-D622025F6CA9}" type="slidenum">
              <a:rPr lang="en-US" smtClean="0"/>
              <a:t>‹#›</a:t>
            </a:fld>
            <a:endParaRPr lang="en-US"/>
          </a:p>
        </p:txBody>
      </p:sp>
    </p:spTree>
    <p:extLst>
      <p:ext uri="{BB962C8B-B14F-4D97-AF65-F5344CB8AC3E}">
        <p14:creationId xmlns:p14="http://schemas.microsoft.com/office/powerpoint/2010/main" val="340233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83891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1023dd63774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1023dd63774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gec9722e163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 name="Google Shape;1390;gec9722e163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89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5438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0516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79" name="Google Shape;79;p3"/>
          <p:cNvSpPr txBox="1">
            <a:spLocks noGrp="1"/>
          </p:cNvSpPr>
          <p:nvPr>
            <p:ph type="title" hasCustomPrompt="1"/>
          </p:nvPr>
        </p:nvSpPr>
        <p:spPr>
          <a:xfrm>
            <a:off x="3257771" y="1416400"/>
            <a:ext cx="1287600" cy="102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3544671" y="4515276"/>
            <a:ext cx="39632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1" name="Google Shape;81;p3"/>
          <p:cNvSpPr txBox="1">
            <a:spLocks noGrp="1"/>
          </p:cNvSpPr>
          <p:nvPr>
            <p:ph type="title" idx="2"/>
          </p:nvPr>
        </p:nvSpPr>
        <p:spPr>
          <a:xfrm rot="-202182">
            <a:off x="3074410" y="2772204"/>
            <a:ext cx="5403343" cy="1154381"/>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6667"/>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endParaRPr/>
          </a:p>
        </p:txBody>
      </p:sp>
      <p:sp>
        <p:nvSpPr>
          <p:cNvPr id="82" name="Google Shape;82;p3"/>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013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74"/>
        <p:cNvGrpSpPr/>
        <p:nvPr/>
      </p:nvGrpSpPr>
      <p:grpSpPr>
        <a:xfrm>
          <a:off x="0" y="0"/>
          <a:ext cx="0" cy="0"/>
          <a:chOff x="0" y="0"/>
          <a:chExt cx="0" cy="0"/>
        </a:xfrm>
      </p:grpSpPr>
      <p:sp>
        <p:nvSpPr>
          <p:cNvPr id="708" name="Google Shape;708;p21"/>
          <p:cNvSpPr txBox="1">
            <a:spLocks noGrp="1"/>
          </p:cNvSpPr>
          <p:nvPr>
            <p:ph type="title"/>
          </p:nvPr>
        </p:nvSpPr>
        <p:spPr>
          <a:xfrm>
            <a:off x="1468233"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9" name="Google Shape;709;p21"/>
          <p:cNvSpPr txBox="1">
            <a:spLocks noGrp="1"/>
          </p:cNvSpPr>
          <p:nvPr>
            <p:ph type="subTitle" idx="1"/>
          </p:nvPr>
        </p:nvSpPr>
        <p:spPr>
          <a:xfrm>
            <a:off x="1468233"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0" name="Google Shape;710;p21"/>
          <p:cNvSpPr txBox="1">
            <a:spLocks noGrp="1"/>
          </p:cNvSpPr>
          <p:nvPr>
            <p:ph type="title" idx="2"/>
          </p:nvPr>
        </p:nvSpPr>
        <p:spPr>
          <a:xfrm>
            <a:off x="4771931"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1" name="Google Shape;711;p21"/>
          <p:cNvSpPr txBox="1">
            <a:spLocks noGrp="1"/>
          </p:cNvSpPr>
          <p:nvPr>
            <p:ph type="subTitle" idx="3"/>
          </p:nvPr>
        </p:nvSpPr>
        <p:spPr>
          <a:xfrm>
            <a:off x="4771931"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2" name="Google Shape;712;p21"/>
          <p:cNvSpPr txBox="1">
            <a:spLocks noGrp="1"/>
          </p:cNvSpPr>
          <p:nvPr>
            <p:ph type="title" idx="4"/>
          </p:nvPr>
        </p:nvSpPr>
        <p:spPr>
          <a:xfrm>
            <a:off x="1468233"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3" name="Google Shape;713;p21"/>
          <p:cNvSpPr txBox="1">
            <a:spLocks noGrp="1"/>
          </p:cNvSpPr>
          <p:nvPr>
            <p:ph type="subTitle" idx="5"/>
          </p:nvPr>
        </p:nvSpPr>
        <p:spPr>
          <a:xfrm>
            <a:off x="1468233"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4" name="Google Shape;714;p21"/>
          <p:cNvSpPr txBox="1">
            <a:spLocks noGrp="1"/>
          </p:cNvSpPr>
          <p:nvPr>
            <p:ph type="title" idx="6"/>
          </p:nvPr>
        </p:nvSpPr>
        <p:spPr>
          <a:xfrm>
            <a:off x="4771931"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5" name="Google Shape;715;p21"/>
          <p:cNvSpPr txBox="1">
            <a:spLocks noGrp="1"/>
          </p:cNvSpPr>
          <p:nvPr>
            <p:ph type="subTitle" idx="7"/>
          </p:nvPr>
        </p:nvSpPr>
        <p:spPr>
          <a:xfrm>
            <a:off x="4771931"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6" name="Google Shape;716;p21"/>
          <p:cNvSpPr txBox="1">
            <a:spLocks noGrp="1"/>
          </p:cNvSpPr>
          <p:nvPr>
            <p:ph type="title" idx="8"/>
          </p:nvPr>
        </p:nvSpPr>
        <p:spPr>
          <a:xfrm>
            <a:off x="8075636"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7" name="Google Shape;717;p21"/>
          <p:cNvSpPr txBox="1">
            <a:spLocks noGrp="1"/>
          </p:cNvSpPr>
          <p:nvPr>
            <p:ph type="subTitle" idx="9"/>
          </p:nvPr>
        </p:nvSpPr>
        <p:spPr>
          <a:xfrm>
            <a:off x="8075636"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8" name="Google Shape;718;p21"/>
          <p:cNvSpPr txBox="1">
            <a:spLocks noGrp="1"/>
          </p:cNvSpPr>
          <p:nvPr>
            <p:ph type="title" idx="13"/>
          </p:nvPr>
        </p:nvSpPr>
        <p:spPr>
          <a:xfrm>
            <a:off x="8075636"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21"/>
          <p:cNvSpPr txBox="1">
            <a:spLocks noGrp="1"/>
          </p:cNvSpPr>
          <p:nvPr>
            <p:ph type="subTitle" idx="14"/>
          </p:nvPr>
        </p:nvSpPr>
        <p:spPr>
          <a:xfrm>
            <a:off x="8075636"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0" name="Google Shape;720;p21"/>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21"/>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3292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51201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2025/10/5</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08973737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1621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02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75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475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388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883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376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0"/>
        <p:cNvGrpSpPr/>
        <p:nvPr/>
      </p:nvGrpSpPr>
      <p:grpSpPr>
        <a:xfrm>
          <a:off x="0" y="0"/>
          <a:ext cx="0" cy="0"/>
          <a:chOff x="0" y="0"/>
          <a:chExt cx="0" cy="0"/>
        </a:xfrm>
      </p:grpSpPr>
      <p:sp>
        <p:nvSpPr>
          <p:cNvPr id="194" name="Google Shape;194;p6"/>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6"/>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8112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890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4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44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042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44" name="Google Shape;44;p2"/>
          <p:cNvSpPr txBox="1">
            <a:spLocks noGrp="1"/>
          </p:cNvSpPr>
          <p:nvPr>
            <p:ph type="subTitle" idx="1"/>
          </p:nvPr>
        </p:nvSpPr>
        <p:spPr>
          <a:xfrm>
            <a:off x="4071016" y="4873333"/>
            <a:ext cx="4050000" cy="82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46402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79" name="Google Shape;79;p3"/>
          <p:cNvSpPr txBox="1">
            <a:spLocks noGrp="1"/>
          </p:cNvSpPr>
          <p:nvPr>
            <p:ph type="title" hasCustomPrompt="1"/>
          </p:nvPr>
        </p:nvSpPr>
        <p:spPr>
          <a:xfrm>
            <a:off x="3257771" y="1416400"/>
            <a:ext cx="1287600" cy="102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3544671" y="4515276"/>
            <a:ext cx="39632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1" name="Google Shape;81;p3"/>
          <p:cNvSpPr txBox="1">
            <a:spLocks noGrp="1"/>
          </p:cNvSpPr>
          <p:nvPr>
            <p:ph type="title" idx="2"/>
          </p:nvPr>
        </p:nvSpPr>
        <p:spPr>
          <a:xfrm rot="-202182">
            <a:off x="3074410" y="2772204"/>
            <a:ext cx="5403343" cy="1154381"/>
          </a:xfrm>
          <a:prstGeom prst="rect">
            <a:avLst/>
          </a:prstGeom>
        </p:spPr>
        <p:txBody>
          <a:bodyPr spcFirstLastPara="1" wrap="square" lIns="91425" tIns="91425" rIns="91425" bIns="91425" anchor="t" anchorCtr="0">
            <a:noAutofit/>
          </a:bodyPr>
          <a:lstStyle>
            <a:lvl1pPr lvl="0" rtl="0">
              <a:spcBef>
                <a:spcPts val="0"/>
              </a:spcBef>
              <a:spcAft>
                <a:spcPts val="0"/>
              </a:spcAft>
              <a:buSzPts val="5000"/>
              <a:buNone/>
              <a:defRPr sz="6667"/>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endParaRPr/>
          </a:p>
        </p:txBody>
      </p:sp>
      <p:sp>
        <p:nvSpPr>
          <p:cNvPr id="82" name="Google Shape;82;p3"/>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4617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0"/>
        <p:cNvGrpSpPr/>
        <p:nvPr/>
      </p:nvGrpSpPr>
      <p:grpSpPr>
        <a:xfrm>
          <a:off x="0" y="0"/>
          <a:ext cx="0" cy="0"/>
          <a:chOff x="0" y="0"/>
          <a:chExt cx="0" cy="0"/>
        </a:xfrm>
      </p:grpSpPr>
      <p:sp>
        <p:nvSpPr>
          <p:cNvPr id="194" name="Google Shape;194;p6"/>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6"/>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2207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rot="-286869">
            <a:off x="2290396" y="2002623"/>
            <a:ext cx="7611285" cy="3372145"/>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2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8" name="Google Shape;268;p8"/>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1514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9"/>
        <p:cNvGrpSpPr/>
        <p:nvPr/>
      </p:nvGrpSpPr>
      <p:grpSpPr>
        <a:xfrm>
          <a:off x="0" y="0"/>
          <a:ext cx="0" cy="0"/>
          <a:chOff x="0" y="0"/>
          <a:chExt cx="0" cy="0"/>
        </a:xfrm>
      </p:grpSpPr>
      <p:sp>
        <p:nvSpPr>
          <p:cNvPr id="303" name="Google Shape;303;p9"/>
          <p:cNvSpPr txBox="1">
            <a:spLocks noGrp="1"/>
          </p:cNvSpPr>
          <p:nvPr>
            <p:ph type="title"/>
          </p:nvPr>
        </p:nvSpPr>
        <p:spPr>
          <a:xfrm>
            <a:off x="960000" y="1884700"/>
            <a:ext cx="5849200" cy="1201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5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9"/>
          <p:cNvSpPr txBox="1">
            <a:spLocks noGrp="1"/>
          </p:cNvSpPr>
          <p:nvPr>
            <p:ph type="subTitle" idx="1"/>
          </p:nvPr>
        </p:nvSpPr>
        <p:spPr>
          <a:xfrm>
            <a:off x="960000" y="3259200"/>
            <a:ext cx="5726400" cy="19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5" name="Google Shape;305;p9"/>
          <p:cNvSpPr/>
          <p:nvPr/>
        </p:nvSpPr>
        <p:spPr>
          <a:xfrm>
            <a:off x="-1224101" y="-370199"/>
            <a:ext cx="11674119" cy="1218634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0022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47"/>
        <p:cNvGrpSpPr/>
        <p:nvPr/>
      </p:nvGrpSpPr>
      <p:grpSpPr>
        <a:xfrm>
          <a:off x="0" y="0"/>
          <a:ext cx="0" cy="0"/>
          <a:chOff x="0" y="0"/>
          <a:chExt cx="0" cy="0"/>
        </a:xfrm>
      </p:grpSpPr>
      <p:sp>
        <p:nvSpPr>
          <p:cNvPr id="381" name="Google Shape;381;p13"/>
          <p:cNvSpPr txBox="1">
            <a:spLocks noGrp="1"/>
          </p:cNvSpPr>
          <p:nvPr>
            <p:ph type="title"/>
          </p:nvPr>
        </p:nvSpPr>
        <p:spPr>
          <a:xfrm>
            <a:off x="2668716"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668716"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2668716" y="44626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2668716" y="50414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8062489" y="4462567"/>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8062489" y="5041400"/>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8062489"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8062483"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380448"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0" name="Google Shape;390;p13"/>
          <p:cNvSpPr txBox="1">
            <a:spLocks noGrp="1"/>
          </p:cNvSpPr>
          <p:nvPr>
            <p:ph type="title" idx="9" hasCustomPrompt="1"/>
          </p:nvPr>
        </p:nvSpPr>
        <p:spPr>
          <a:xfrm>
            <a:off x="6775216" y="478223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1" name="Google Shape;391;p13"/>
          <p:cNvSpPr txBox="1">
            <a:spLocks noGrp="1"/>
          </p:cNvSpPr>
          <p:nvPr>
            <p:ph type="title" idx="13" hasCustomPrompt="1"/>
          </p:nvPr>
        </p:nvSpPr>
        <p:spPr>
          <a:xfrm>
            <a:off x="1380448" y="4782239"/>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2" name="Google Shape;392;p13"/>
          <p:cNvSpPr txBox="1">
            <a:spLocks noGrp="1"/>
          </p:cNvSpPr>
          <p:nvPr>
            <p:ph type="title" idx="14" hasCustomPrompt="1"/>
          </p:nvPr>
        </p:nvSpPr>
        <p:spPr>
          <a:xfrm>
            <a:off x="6775216"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3" name="Google Shape;393;p13"/>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4" name="Google Shape;394;p13"/>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710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3"/>
        <p:cNvGrpSpPr/>
        <p:nvPr/>
      </p:nvGrpSpPr>
      <p:grpSpPr>
        <a:xfrm>
          <a:off x="0" y="0"/>
          <a:ext cx="0" cy="0"/>
          <a:chOff x="0" y="0"/>
          <a:chExt cx="0" cy="0"/>
        </a:xfrm>
      </p:grpSpPr>
      <p:sp>
        <p:nvSpPr>
          <p:cNvPr id="234" name="Google Shape;234;p8"/>
          <p:cNvSpPr txBox="1">
            <a:spLocks noGrp="1"/>
          </p:cNvSpPr>
          <p:nvPr>
            <p:ph type="title"/>
          </p:nvPr>
        </p:nvSpPr>
        <p:spPr>
          <a:xfrm rot="-286869">
            <a:off x="2290396" y="2002623"/>
            <a:ext cx="7611285" cy="3372145"/>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2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8" name="Google Shape;268;p8"/>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0279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5"/>
        <p:cNvGrpSpPr/>
        <p:nvPr/>
      </p:nvGrpSpPr>
      <p:grpSpPr>
        <a:xfrm>
          <a:off x="0" y="0"/>
          <a:ext cx="0" cy="0"/>
          <a:chOff x="0" y="0"/>
          <a:chExt cx="0" cy="0"/>
        </a:xfrm>
      </p:grpSpPr>
      <p:sp>
        <p:nvSpPr>
          <p:cNvPr id="396" name="Google Shape;396;p14"/>
          <p:cNvSpPr txBox="1">
            <a:spLocks noGrp="1"/>
          </p:cNvSpPr>
          <p:nvPr>
            <p:ph type="title"/>
          </p:nvPr>
        </p:nvSpPr>
        <p:spPr>
          <a:xfrm>
            <a:off x="3189200" y="45345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97" name="Google Shape;397;p14"/>
          <p:cNvSpPr txBox="1">
            <a:spLocks noGrp="1"/>
          </p:cNvSpPr>
          <p:nvPr>
            <p:ph type="subTitle" idx="1"/>
          </p:nvPr>
        </p:nvSpPr>
        <p:spPr>
          <a:xfrm>
            <a:off x="2283000" y="1798600"/>
            <a:ext cx="7626000" cy="197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467">
                <a:solidFill>
                  <a:schemeClr val="dk1"/>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431" name="Google Shape;431;p14"/>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8807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32"/>
        <p:cNvGrpSpPr/>
        <p:nvPr/>
      </p:nvGrpSpPr>
      <p:grpSpPr>
        <a:xfrm>
          <a:off x="0" y="0"/>
          <a:ext cx="0" cy="0"/>
          <a:chOff x="0" y="0"/>
          <a:chExt cx="0" cy="0"/>
        </a:xfrm>
      </p:grpSpPr>
      <p:sp>
        <p:nvSpPr>
          <p:cNvPr id="433" name="Google Shape;433;p15"/>
          <p:cNvSpPr txBox="1">
            <a:spLocks noGrp="1"/>
          </p:cNvSpPr>
          <p:nvPr>
            <p:ph type="subTitle" idx="1"/>
          </p:nvPr>
        </p:nvSpPr>
        <p:spPr>
          <a:xfrm>
            <a:off x="1597133" y="2709033"/>
            <a:ext cx="3592800" cy="1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4" name="Google Shape;434;p15"/>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66701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6"/>
        <p:cNvGrpSpPr/>
        <p:nvPr/>
      </p:nvGrpSpPr>
      <p:grpSpPr>
        <a:xfrm>
          <a:off x="0" y="0"/>
          <a:ext cx="0" cy="0"/>
          <a:chOff x="0" y="0"/>
          <a:chExt cx="0" cy="0"/>
        </a:xfrm>
      </p:grpSpPr>
      <p:grpSp>
        <p:nvGrpSpPr>
          <p:cNvPr id="547" name="Google Shape;547;p18"/>
          <p:cNvGrpSpPr/>
          <p:nvPr/>
        </p:nvGrpSpPr>
        <p:grpSpPr>
          <a:xfrm>
            <a:off x="-100" y="-6200"/>
            <a:ext cx="12207200" cy="6870400"/>
            <a:chOff x="-75" y="-4650"/>
            <a:chExt cx="9155400" cy="5152800"/>
          </a:xfrm>
        </p:grpSpPr>
        <p:cxnSp>
          <p:nvCxnSpPr>
            <p:cNvPr id="548" name="Google Shape;548;p18"/>
            <p:cNvCxnSpPr/>
            <p:nvPr/>
          </p:nvCxnSpPr>
          <p:spPr>
            <a:xfrm>
              <a:off x="212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18"/>
            <p:cNvCxnSpPr/>
            <p:nvPr/>
          </p:nvCxnSpPr>
          <p:spPr>
            <a:xfrm>
              <a:off x="6484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18"/>
            <p:cNvCxnSpPr/>
            <p:nvPr/>
          </p:nvCxnSpPr>
          <p:spPr>
            <a:xfrm>
              <a:off x="10844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18"/>
            <p:cNvCxnSpPr/>
            <p:nvPr/>
          </p:nvCxnSpPr>
          <p:spPr>
            <a:xfrm>
              <a:off x="15203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18"/>
            <p:cNvCxnSpPr/>
            <p:nvPr/>
          </p:nvCxnSpPr>
          <p:spPr>
            <a:xfrm>
              <a:off x="19563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18"/>
            <p:cNvCxnSpPr/>
            <p:nvPr/>
          </p:nvCxnSpPr>
          <p:spPr>
            <a:xfrm>
              <a:off x="23922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18"/>
            <p:cNvCxnSpPr/>
            <p:nvPr/>
          </p:nvCxnSpPr>
          <p:spPr>
            <a:xfrm>
              <a:off x="28282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18"/>
            <p:cNvCxnSpPr/>
            <p:nvPr/>
          </p:nvCxnSpPr>
          <p:spPr>
            <a:xfrm>
              <a:off x="32641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18"/>
            <p:cNvCxnSpPr/>
            <p:nvPr/>
          </p:nvCxnSpPr>
          <p:spPr>
            <a:xfrm>
              <a:off x="37001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18"/>
            <p:cNvCxnSpPr/>
            <p:nvPr/>
          </p:nvCxnSpPr>
          <p:spPr>
            <a:xfrm>
              <a:off x="41360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18"/>
            <p:cNvCxnSpPr/>
            <p:nvPr/>
          </p:nvCxnSpPr>
          <p:spPr>
            <a:xfrm>
              <a:off x="45720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18"/>
            <p:cNvCxnSpPr/>
            <p:nvPr/>
          </p:nvCxnSpPr>
          <p:spPr>
            <a:xfrm>
              <a:off x="50079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18"/>
            <p:cNvCxnSpPr/>
            <p:nvPr/>
          </p:nvCxnSpPr>
          <p:spPr>
            <a:xfrm>
              <a:off x="54439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18"/>
            <p:cNvCxnSpPr/>
            <p:nvPr/>
          </p:nvCxnSpPr>
          <p:spPr>
            <a:xfrm>
              <a:off x="58798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18"/>
            <p:cNvCxnSpPr/>
            <p:nvPr/>
          </p:nvCxnSpPr>
          <p:spPr>
            <a:xfrm>
              <a:off x="63158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18"/>
            <p:cNvCxnSpPr/>
            <p:nvPr/>
          </p:nvCxnSpPr>
          <p:spPr>
            <a:xfrm>
              <a:off x="67517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18"/>
            <p:cNvCxnSpPr/>
            <p:nvPr/>
          </p:nvCxnSpPr>
          <p:spPr>
            <a:xfrm>
              <a:off x="71877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18"/>
            <p:cNvCxnSpPr/>
            <p:nvPr/>
          </p:nvCxnSpPr>
          <p:spPr>
            <a:xfrm>
              <a:off x="76236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18"/>
            <p:cNvCxnSpPr/>
            <p:nvPr/>
          </p:nvCxnSpPr>
          <p:spPr>
            <a:xfrm>
              <a:off x="80596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18"/>
            <p:cNvCxnSpPr/>
            <p:nvPr/>
          </p:nvCxnSpPr>
          <p:spPr>
            <a:xfrm>
              <a:off x="84955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18"/>
            <p:cNvCxnSpPr/>
            <p:nvPr/>
          </p:nvCxnSpPr>
          <p:spPr>
            <a:xfrm>
              <a:off x="8931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18"/>
            <p:cNvCxnSpPr/>
            <p:nvPr/>
          </p:nvCxnSpPr>
          <p:spPr>
            <a:xfrm rot="10800000">
              <a:off x="-75" y="4351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18"/>
            <p:cNvCxnSpPr/>
            <p:nvPr/>
          </p:nvCxnSpPr>
          <p:spPr>
            <a:xfrm rot="10800000">
              <a:off x="-75" y="8917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18"/>
            <p:cNvCxnSpPr/>
            <p:nvPr/>
          </p:nvCxnSpPr>
          <p:spPr>
            <a:xfrm rot="10800000">
              <a:off x="-75" y="13483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18"/>
            <p:cNvCxnSpPr/>
            <p:nvPr/>
          </p:nvCxnSpPr>
          <p:spPr>
            <a:xfrm rot="10800000">
              <a:off x="-75" y="18048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18"/>
            <p:cNvCxnSpPr/>
            <p:nvPr/>
          </p:nvCxnSpPr>
          <p:spPr>
            <a:xfrm rot="10800000">
              <a:off x="-75" y="22614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18"/>
            <p:cNvCxnSpPr/>
            <p:nvPr/>
          </p:nvCxnSpPr>
          <p:spPr>
            <a:xfrm rot="10800000">
              <a:off x="-75" y="27180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18"/>
            <p:cNvCxnSpPr/>
            <p:nvPr/>
          </p:nvCxnSpPr>
          <p:spPr>
            <a:xfrm rot="10800000">
              <a:off x="-75" y="31746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18"/>
            <p:cNvCxnSpPr/>
            <p:nvPr/>
          </p:nvCxnSpPr>
          <p:spPr>
            <a:xfrm rot="10800000">
              <a:off x="-75" y="36311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7" name="Google Shape;577;p18"/>
            <p:cNvCxnSpPr/>
            <p:nvPr/>
          </p:nvCxnSpPr>
          <p:spPr>
            <a:xfrm rot="10800000">
              <a:off x="-75" y="40877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8" name="Google Shape;578;p18"/>
            <p:cNvCxnSpPr/>
            <p:nvPr/>
          </p:nvCxnSpPr>
          <p:spPr>
            <a:xfrm rot="10800000">
              <a:off x="-75" y="45443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9" name="Google Shape;579;p18"/>
            <p:cNvCxnSpPr/>
            <p:nvPr/>
          </p:nvCxnSpPr>
          <p:spPr>
            <a:xfrm rot="10800000">
              <a:off x="-75" y="5000900"/>
              <a:ext cx="9155400" cy="0"/>
            </a:xfrm>
            <a:prstGeom prst="straightConnector1">
              <a:avLst/>
            </a:prstGeom>
            <a:noFill/>
            <a:ln w="9525" cap="flat" cmpd="sng">
              <a:solidFill>
                <a:schemeClr val="dk2"/>
              </a:solidFill>
              <a:prstDash val="solid"/>
              <a:round/>
              <a:headEnd type="none" w="med" len="med"/>
              <a:tailEnd type="none" w="med" len="med"/>
            </a:ln>
          </p:spPr>
        </p:cxnSp>
      </p:grpSp>
      <p:sp>
        <p:nvSpPr>
          <p:cNvPr id="580" name="Google Shape;580;p18"/>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1" name="Google Shape;581;p18"/>
          <p:cNvSpPr txBox="1">
            <a:spLocks noGrp="1"/>
          </p:cNvSpPr>
          <p:nvPr>
            <p:ph type="title" idx="2"/>
          </p:nvPr>
        </p:nvSpPr>
        <p:spPr>
          <a:xfrm>
            <a:off x="1250267"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2" name="Google Shape;582;p18"/>
          <p:cNvSpPr txBox="1">
            <a:spLocks noGrp="1"/>
          </p:cNvSpPr>
          <p:nvPr>
            <p:ph type="subTitle" idx="1"/>
          </p:nvPr>
        </p:nvSpPr>
        <p:spPr>
          <a:xfrm>
            <a:off x="1250267"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3" name="Google Shape;583;p18"/>
          <p:cNvSpPr txBox="1">
            <a:spLocks noGrp="1"/>
          </p:cNvSpPr>
          <p:nvPr>
            <p:ph type="title" idx="3"/>
          </p:nvPr>
        </p:nvSpPr>
        <p:spPr>
          <a:xfrm>
            <a:off x="4645893"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4" name="Google Shape;584;p18"/>
          <p:cNvSpPr txBox="1">
            <a:spLocks noGrp="1"/>
          </p:cNvSpPr>
          <p:nvPr>
            <p:ph type="subTitle" idx="4"/>
          </p:nvPr>
        </p:nvSpPr>
        <p:spPr>
          <a:xfrm>
            <a:off x="4645893"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5" name="Google Shape;585;p18"/>
          <p:cNvSpPr txBox="1">
            <a:spLocks noGrp="1"/>
          </p:cNvSpPr>
          <p:nvPr>
            <p:ph type="title" idx="5"/>
          </p:nvPr>
        </p:nvSpPr>
        <p:spPr>
          <a:xfrm>
            <a:off x="8041529"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6" name="Google Shape;586;p18"/>
          <p:cNvSpPr txBox="1">
            <a:spLocks noGrp="1"/>
          </p:cNvSpPr>
          <p:nvPr>
            <p:ph type="subTitle" idx="6"/>
          </p:nvPr>
        </p:nvSpPr>
        <p:spPr>
          <a:xfrm>
            <a:off x="8041529"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7" name="Google Shape;587;p18"/>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4417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8"/>
        <p:cNvGrpSpPr/>
        <p:nvPr/>
      </p:nvGrpSpPr>
      <p:grpSpPr>
        <a:xfrm>
          <a:off x="0" y="0"/>
          <a:ext cx="0" cy="0"/>
          <a:chOff x="0" y="0"/>
          <a:chExt cx="0" cy="0"/>
        </a:xfrm>
      </p:grpSpPr>
      <p:sp>
        <p:nvSpPr>
          <p:cNvPr id="622" name="Google Shape;622;p19"/>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19"/>
          <p:cNvSpPr txBox="1">
            <a:spLocks noGrp="1"/>
          </p:cNvSpPr>
          <p:nvPr>
            <p:ph type="title" idx="2"/>
          </p:nvPr>
        </p:nvSpPr>
        <p:spPr>
          <a:xfrm>
            <a:off x="1250400"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4" name="Google Shape;624;p19"/>
          <p:cNvSpPr txBox="1">
            <a:spLocks noGrp="1"/>
          </p:cNvSpPr>
          <p:nvPr>
            <p:ph type="subTitle" idx="1"/>
          </p:nvPr>
        </p:nvSpPr>
        <p:spPr>
          <a:xfrm>
            <a:off x="1250400"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9"/>
          <p:cNvSpPr txBox="1">
            <a:spLocks noGrp="1"/>
          </p:cNvSpPr>
          <p:nvPr>
            <p:ph type="title" idx="3"/>
          </p:nvPr>
        </p:nvSpPr>
        <p:spPr>
          <a:xfrm>
            <a:off x="4646027" y="3689344"/>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6" name="Google Shape;626;p19"/>
          <p:cNvSpPr txBox="1">
            <a:spLocks noGrp="1"/>
          </p:cNvSpPr>
          <p:nvPr>
            <p:ph type="subTitle" idx="4"/>
          </p:nvPr>
        </p:nvSpPr>
        <p:spPr>
          <a:xfrm>
            <a:off x="4646027" y="4322303"/>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9"/>
          <p:cNvSpPr txBox="1">
            <a:spLocks noGrp="1"/>
          </p:cNvSpPr>
          <p:nvPr>
            <p:ph type="title" idx="5"/>
          </p:nvPr>
        </p:nvSpPr>
        <p:spPr>
          <a:xfrm>
            <a:off x="8041663"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19"/>
          <p:cNvSpPr txBox="1">
            <a:spLocks noGrp="1"/>
          </p:cNvSpPr>
          <p:nvPr>
            <p:ph type="subTitle" idx="6"/>
          </p:nvPr>
        </p:nvSpPr>
        <p:spPr>
          <a:xfrm>
            <a:off x="8041663"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19"/>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1305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74"/>
        <p:cNvGrpSpPr/>
        <p:nvPr/>
      </p:nvGrpSpPr>
      <p:grpSpPr>
        <a:xfrm>
          <a:off x="0" y="0"/>
          <a:ext cx="0" cy="0"/>
          <a:chOff x="0" y="0"/>
          <a:chExt cx="0" cy="0"/>
        </a:xfrm>
      </p:grpSpPr>
      <p:sp>
        <p:nvSpPr>
          <p:cNvPr id="708" name="Google Shape;708;p21"/>
          <p:cNvSpPr txBox="1">
            <a:spLocks noGrp="1"/>
          </p:cNvSpPr>
          <p:nvPr>
            <p:ph type="title"/>
          </p:nvPr>
        </p:nvSpPr>
        <p:spPr>
          <a:xfrm>
            <a:off x="1468233"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9" name="Google Shape;709;p21"/>
          <p:cNvSpPr txBox="1">
            <a:spLocks noGrp="1"/>
          </p:cNvSpPr>
          <p:nvPr>
            <p:ph type="subTitle" idx="1"/>
          </p:nvPr>
        </p:nvSpPr>
        <p:spPr>
          <a:xfrm>
            <a:off x="1468233"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0" name="Google Shape;710;p21"/>
          <p:cNvSpPr txBox="1">
            <a:spLocks noGrp="1"/>
          </p:cNvSpPr>
          <p:nvPr>
            <p:ph type="title" idx="2"/>
          </p:nvPr>
        </p:nvSpPr>
        <p:spPr>
          <a:xfrm>
            <a:off x="4771931"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1" name="Google Shape;711;p21"/>
          <p:cNvSpPr txBox="1">
            <a:spLocks noGrp="1"/>
          </p:cNvSpPr>
          <p:nvPr>
            <p:ph type="subTitle" idx="3"/>
          </p:nvPr>
        </p:nvSpPr>
        <p:spPr>
          <a:xfrm>
            <a:off x="4771931"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2" name="Google Shape;712;p21"/>
          <p:cNvSpPr txBox="1">
            <a:spLocks noGrp="1"/>
          </p:cNvSpPr>
          <p:nvPr>
            <p:ph type="title" idx="4"/>
          </p:nvPr>
        </p:nvSpPr>
        <p:spPr>
          <a:xfrm>
            <a:off x="1468233"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3" name="Google Shape;713;p21"/>
          <p:cNvSpPr txBox="1">
            <a:spLocks noGrp="1"/>
          </p:cNvSpPr>
          <p:nvPr>
            <p:ph type="subTitle" idx="5"/>
          </p:nvPr>
        </p:nvSpPr>
        <p:spPr>
          <a:xfrm>
            <a:off x="1468233"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4" name="Google Shape;714;p21"/>
          <p:cNvSpPr txBox="1">
            <a:spLocks noGrp="1"/>
          </p:cNvSpPr>
          <p:nvPr>
            <p:ph type="title" idx="6"/>
          </p:nvPr>
        </p:nvSpPr>
        <p:spPr>
          <a:xfrm>
            <a:off x="4771931"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5" name="Google Shape;715;p21"/>
          <p:cNvSpPr txBox="1">
            <a:spLocks noGrp="1"/>
          </p:cNvSpPr>
          <p:nvPr>
            <p:ph type="subTitle" idx="7"/>
          </p:nvPr>
        </p:nvSpPr>
        <p:spPr>
          <a:xfrm>
            <a:off x="4771931"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6" name="Google Shape;716;p21"/>
          <p:cNvSpPr txBox="1">
            <a:spLocks noGrp="1"/>
          </p:cNvSpPr>
          <p:nvPr>
            <p:ph type="title" idx="8"/>
          </p:nvPr>
        </p:nvSpPr>
        <p:spPr>
          <a:xfrm>
            <a:off x="8075636" y="2142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7" name="Google Shape;717;p21"/>
          <p:cNvSpPr txBox="1">
            <a:spLocks noGrp="1"/>
          </p:cNvSpPr>
          <p:nvPr>
            <p:ph type="subTitle" idx="9"/>
          </p:nvPr>
        </p:nvSpPr>
        <p:spPr>
          <a:xfrm>
            <a:off x="8075636" y="2721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8" name="Google Shape;718;p21"/>
          <p:cNvSpPr txBox="1">
            <a:spLocks noGrp="1"/>
          </p:cNvSpPr>
          <p:nvPr>
            <p:ph type="title" idx="13"/>
          </p:nvPr>
        </p:nvSpPr>
        <p:spPr>
          <a:xfrm>
            <a:off x="8075636" y="4256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21"/>
          <p:cNvSpPr txBox="1">
            <a:spLocks noGrp="1"/>
          </p:cNvSpPr>
          <p:nvPr>
            <p:ph type="subTitle" idx="14"/>
          </p:nvPr>
        </p:nvSpPr>
        <p:spPr>
          <a:xfrm>
            <a:off x="8075636" y="48354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0" name="Google Shape;720;p21"/>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21" name="Google Shape;721;p21"/>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300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9"/>
        <p:cNvGrpSpPr/>
        <p:nvPr/>
      </p:nvGrpSpPr>
      <p:grpSpPr>
        <a:xfrm>
          <a:off x="0" y="0"/>
          <a:ext cx="0" cy="0"/>
          <a:chOff x="0" y="0"/>
          <a:chExt cx="0" cy="0"/>
        </a:xfrm>
      </p:grpSpPr>
      <p:sp>
        <p:nvSpPr>
          <p:cNvPr id="303" name="Google Shape;303;p9"/>
          <p:cNvSpPr txBox="1">
            <a:spLocks noGrp="1"/>
          </p:cNvSpPr>
          <p:nvPr>
            <p:ph type="title"/>
          </p:nvPr>
        </p:nvSpPr>
        <p:spPr>
          <a:xfrm>
            <a:off x="960000" y="1884700"/>
            <a:ext cx="5849200" cy="1201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5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9"/>
          <p:cNvSpPr txBox="1">
            <a:spLocks noGrp="1"/>
          </p:cNvSpPr>
          <p:nvPr>
            <p:ph type="subTitle" idx="1"/>
          </p:nvPr>
        </p:nvSpPr>
        <p:spPr>
          <a:xfrm>
            <a:off x="960000" y="3259200"/>
            <a:ext cx="5726400" cy="19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5" name="Google Shape;305;p9"/>
          <p:cNvSpPr/>
          <p:nvPr/>
        </p:nvSpPr>
        <p:spPr>
          <a:xfrm>
            <a:off x="-1224101" y="-370199"/>
            <a:ext cx="11674119" cy="1218634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014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47"/>
        <p:cNvGrpSpPr/>
        <p:nvPr/>
      </p:nvGrpSpPr>
      <p:grpSpPr>
        <a:xfrm>
          <a:off x="0" y="0"/>
          <a:ext cx="0" cy="0"/>
          <a:chOff x="0" y="0"/>
          <a:chExt cx="0" cy="0"/>
        </a:xfrm>
      </p:grpSpPr>
      <p:sp>
        <p:nvSpPr>
          <p:cNvPr id="381" name="Google Shape;381;p13"/>
          <p:cNvSpPr txBox="1">
            <a:spLocks noGrp="1"/>
          </p:cNvSpPr>
          <p:nvPr>
            <p:ph type="title"/>
          </p:nvPr>
        </p:nvSpPr>
        <p:spPr>
          <a:xfrm>
            <a:off x="2668716"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668716"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2668716" y="44626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2668716" y="50414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8062489" y="4462567"/>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8062489" y="5041400"/>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8062489" y="2421400"/>
            <a:ext cx="31784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8062483" y="3000233"/>
            <a:ext cx="29320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380448"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0" name="Google Shape;390;p13"/>
          <p:cNvSpPr txBox="1">
            <a:spLocks noGrp="1"/>
          </p:cNvSpPr>
          <p:nvPr>
            <p:ph type="title" idx="9" hasCustomPrompt="1"/>
          </p:nvPr>
        </p:nvSpPr>
        <p:spPr>
          <a:xfrm>
            <a:off x="6775216" y="478223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1" name="Google Shape;391;p13"/>
          <p:cNvSpPr txBox="1">
            <a:spLocks noGrp="1"/>
          </p:cNvSpPr>
          <p:nvPr>
            <p:ph type="title" idx="13" hasCustomPrompt="1"/>
          </p:nvPr>
        </p:nvSpPr>
        <p:spPr>
          <a:xfrm>
            <a:off x="1380448" y="4782239"/>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2" name="Google Shape;392;p13"/>
          <p:cNvSpPr txBox="1">
            <a:spLocks noGrp="1"/>
          </p:cNvSpPr>
          <p:nvPr>
            <p:ph type="title" idx="14" hasCustomPrompt="1"/>
          </p:nvPr>
        </p:nvSpPr>
        <p:spPr>
          <a:xfrm>
            <a:off x="6775216" y="2747065"/>
            <a:ext cx="13692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400">
                <a:solidFill>
                  <a:srgbClr val="10112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93" name="Google Shape;393;p13"/>
          <p:cNvSpPr txBox="1">
            <a:spLocks noGrp="1"/>
          </p:cNvSpPr>
          <p:nvPr>
            <p:ph type="title" idx="15"/>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4" name="Google Shape;394;p13"/>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528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5"/>
        <p:cNvGrpSpPr/>
        <p:nvPr/>
      </p:nvGrpSpPr>
      <p:grpSpPr>
        <a:xfrm>
          <a:off x="0" y="0"/>
          <a:ext cx="0" cy="0"/>
          <a:chOff x="0" y="0"/>
          <a:chExt cx="0" cy="0"/>
        </a:xfrm>
      </p:grpSpPr>
      <p:sp>
        <p:nvSpPr>
          <p:cNvPr id="396" name="Google Shape;396;p14"/>
          <p:cNvSpPr txBox="1">
            <a:spLocks noGrp="1"/>
          </p:cNvSpPr>
          <p:nvPr>
            <p:ph type="title"/>
          </p:nvPr>
        </p:nvSpPr>
        <p:spPr>
          <a:xfrm>
            <a:off x="3189200" y="45345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97" name="Google Shape;397;p14"/>
          <p:cNvSpPr txBox="1">
            <a:spLocks noGrp="1"/>
          </p:cNvSpPr>
          <p:nvPr>
            <p:ph type="subTitle" idx="1"/>
          </p:nvPr>
        </p:nvSpPr>
        <p:spPr>
          <a:xfrm>
            <a:off x="2283000" y="1798600"/>
            <a:ext cx="7626000" cy="197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467">
                <a:solidFill>
                  <a:schemeClr val="dk1"/>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431" name="Google Shape;431;p14"/>
          <p:cNvSpPr/>
          <p:nvPr/>
        </p:nvSpPr>
        <p:spPr>
          <a:xfrm rot="-244082" flipH="1">
            <a:off x="1229668" y="-140743"/>
            <a:ext cx="9732637" cy="10159592"/>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6241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32"/>
        <p:cNvGrpSpPr/>
        <p:nvPr/>
      </p:nvGrpSpPr>
      <p:grpSpPr>
        <a:xfrm>
          <a:off x="0" y="0"/>
          <a:ext cx="0" cy="0"/>
          <a:chOff x="0" y="0"/>
          <a:chExt cx="0" cy="0"/>
        </a:xfrm>
      </p:grpSpPr>
      <p:sp>
        <p:nvSpPr>
          <p:cNvPr id="433" name="Google Shape;433;p15"/>
          <p:cNvSpPr txBox="1">
            <a:spLocks noGrp="1"/>
          </p:cNvSpPr>
          <p:nvPr>
            <p:ph type="subTitle" idx="1"/>
          </p:nvPr>
        </p:nvSpPr>
        <p:spPr>
          <a:xfrm>
            <a:off x="1597133" y="2709033"/>
            <a:ext cx="3592800" cy="16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solidFill>
                  <a:schemeClr val="dk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34" name="Google Shape;434;p15"/>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6913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46"/>
        <p:cNvGrpSpPr/>
        <p:nvPr/>
      </p:nvGrpSpPr>
      <p:grpSpPr>
        <a:xfrm>
          <a:off x="0" y="0"/>
          <a:ext cx="0" cy="0"/>
          <a:chOff x="0" y="0"/>
          <a:chExt cx="0" cy="0"/>
        </a:xfrm>
      </p:grpSpPr>
      <p:grpSp>
        <p:nvGrpSpPr>
          <p:cNvPr id="547" name="Google Shape;547;p18"/>
          <p:cNvGrpSpPr/>
          <p:nvPr/>
        </p:nvGrpSpPr>
        <p:grpSpPr>
          <a:xfrm>
            <a:off x="-100" y="-6200"/>
            <a:ext cx="12207200" cy="6870400"/>
            <a:chOff x="-75" y="-4650"/>
            <a:chExt cx="9155400" cy="5152800"/>
          </a:xfrm>
        </p:grpSpPr>
        <p:cxnSp>
          <p:nvCxnSpPr>
            <p:cNvPr id="548" name="Google Shape;548;p18"/>
            <p:cNvCxnSpPr/>
            <p:nvPr/>
          </p:nvCxnSpPr>
          <p:spPr>
            <a:xfrm>
              <a:off x="212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18"/>
            <p:cNvCxnSpPr/>
            <p:nvPr/>
          </p:nvCxnSpPr>
          <p:spPr>
            <a:xfrm>
              <a:off x="6484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18"/>
            <p:cNvCxnSpPr/>
            <p:nvPr/>
          </p:nvCxnSpPr>
          <p:spPr>
            <a:xfrm>
              <a:off x="10844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18"/>
            <p:cNvCxnSpPr/>
            <p:nvPr/>
          </p:nvCxnSpPr>
          <p:spPr>
            <a:xfrm>
              <a:off x="15203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18"/>
            <p:cNvCxnSpPr/>
            <p:nvPr/>
          </p:nvCxnSpPr>
          <p:spPr>
            <a:xfrm>
              <a:off x="19563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18"/>
            <p:cNvCxnSpPr/>
            <p:nvPr/>
          </p:nvCxnSpPr>
          <p:spPr>
            <a:xfrm>
              <a:off x="23922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18"/>
            <p:cNvCxnSpPr/>
            <p:nvPr/>
          </p:nvCxnSpPr>
          <p:spPr>
            <a:xfrm>
              <a:off x="28282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18"/>
            <p:cNvCxnSpPr/>
            <p:nvPr/>
          </p:nvCxnSpPr>
          <p:spPr>
            <a:xfrm>
              <a:off x="32641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18"/>
            <p:cNvCxnSpPr/>
            <p:nvPr/>
          </p:nvCxnSpPr>
          <p:spPr>
            <a:xfrm>
              <a:off x="37001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18"/>
            <p:cNvCxnSpPr/>
            <p:nvPr/>
          </p:nvCxnSpPr>
          <p:spPr>
            <a:xfrm>
              <a:off x="41360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18"/>
            <p:cNvCxnSpPr/>
            <p:nvPr/>
          </p:nvCxnSpPr>
          <p:spPr>
            <a:xfrm>
              <a:off x="45720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18"/>
            <p:cNvCxnSpPr/>
            <p:nvPr/>
          </p:nvCxnSpPr>
          <p:spPr>
            <a:xfrm>
              <a:off x="50079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18"/>
            <p:cNvCxnSpPr/>
            <p:nvPr/>
          </p:nvCxnSpPr>
          <p:spPr>
            <a:xfrm>
              <a:off x="54439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18"/>
            <p:cNvCxnSpPr/>
            <p:nvPr/>
          </p:nvCxnSpPr>
          <p:spPr>
            <a:xfrm>
              <a:off x="58798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18"/>
            <p:cNvCxnSpPr/>
            <p:nvPr/>
          </p:nvCxnSpPr>
          <p:spPr>
            <a:xfrm>
              <a:off x="63158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18"/>
            <p:cNvCxnSpPr/>
            <p:nvPr/>
          </p:nvCxnSpPr>
          <p:spPr>
            <a:xfrm>
              <a:off x="67517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18"/>
            <p:cNvCxnSpPr/>
            <p:nvPr/>
          </p:nvCxnSpPr>
          <p:spPr>
            <a:xfrm>
              <a:off x="71877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18"/>
            <p:cNvCxnSpPr/>
            <p:nvPr/>
          </p:nvCxnSpPr>
          <p:spPr>
            <a:xfrm>
              <a:off x="76236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18"/>
            <p:cNvCxnSpPr/>
            <p:nvPr/>
          </p:nvCxnSpPr>
          <p:spPr>
            <a:xfrm>
              <a:off x="80596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18"/>
            <p:cNvCxnSpPr/>
            <p:nvPr/>
          </p:nvCxnSpPr>
          <p:spPr>
            <a:xfrm>
              <a:off x="849555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18"/>
            <p:cNvCxnSpPr/>
            <p:nvPr/>
          </p:nvCxnSpPr>
          <p:spPr>
            <a:xfrm>
              <a:off x="8931500" y="-4650"/>
              <a:ext cx="0" cy="515280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18"/>
            <p:cNvCxnSpPr/>
            <p:nvPr/>
          </p:nvCxnSpPr>
          <p:spPr>
            <a:xfrm rot="10800000">
              <a:off x="-75" y="4351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18"/>
            <p:cNvCxnSpPr/>
            <p:nvPr/>
          </p:nvCxnSpPr>
          <p:spPr>
            <a:xfrm rot="10800000">
              <a:off x="-75" y="8917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18"/>
            <p:cNvCxnSpPr/>
            <p:nvPr/>
          </p:nvCxnSpPr>
          <p:spPr>
            <a:xfrm rot="10800000">
              <a:off x="-75" y="13483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18"/>
            <p:cNvCxnSpPr/>
            <p:nvPr/>
          </p:nvCxnSpPr>
          <p:spPr>
            <a:xfrm rot="10800000">
              <a:off x="-75" y="18048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18"/>
            <p:cNvCxnSpPr/>
            <p:nvPr/>
          </p:nvCxnSpPr>
          <p:spPr>
            <a:xfrm rot="10800000">
              <a:off x="-75" y="22614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18"/>
            <p:cNvCxnSpPr/>
            <p:nvPr/>
          </p:nvCxnSpPr>
          <p:spPr>
            <a:xfrm rot="10800000">
              <a:off x="-75" y="27180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18"/>
            <p:cNvCxnSpPr/>
            <p:nvPr/>
          </p:nvCxnSpPr>
          <p:spPr>
            <a:xfrm rot="10800000">
              <a:off x="-75" y="317460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18"/>
            <p:cNvCxnSpPr/>
            <p:nvPr/>
          </p:nvCxnSpPr>
          <p:spPr>
            <a:xfrm rot="10800000">
              <a:off x="-75" y="363117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7" name="Google Shape;577;p18"/>
            <p:cNvCxnSpPr/>
            <p:nvPr/>
          </p:nvCxnSpPr>
          <p:spPr>
            <a:xfrm rot="10800000">
              <a:off x="-75" y="4087750"/>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8" name="Google Shape;578;p18"/>
            <p:cNvCxnSpPr/>
            <p:nvPr/>
          </p:nvCxnSpPr>
          <p:spPr>
            <a:xfrm rot="10800000">
              <a:off x="-75" y="4544325"/>
              <a:ext cx="9155400" cy="0"/>
            </a:xfrm>
            <a:prstGeom prst="straightConnector1">
              <a:avLst/>
            </a:prstGeom>
            <a:noFill/>
            <a:ln w="9525" cap="flat" cmpd="sng">
              <a:solidFill>
                <a:schemeClr val="dk2"/>
              </a:solidFill>
              <a:prstDash val="solid"/>
              <a:round/>
              <a:headEnd type="none" w="med" len="med"/>
              <a:tailEnd type="none" w="med" len="med"/>
            </a:ln>
          </p:spPr>
        </p:cxnSp>
        <p:cxnSp>
          <p:nvCxnSpPr>
            <p:cNvPr id="579" name="Google Shape;579;p18"/>
            <p:cNvCxnSpPr/>
            <p:nvPr/>
          </p:nvCxnSpPr>
          <p:spPr>
            <a:xfrm rot="10800000">
              <a:off x="-75" y="5000900"/>
              <a:ext cx="9155400" cy="0"/>
            </a:xfrm>
            <a:prstGeom prst="straightConnector1">
              <a:avLst/>
            </a:prstGeom>
            <a:noFill/>
            <a:ln w="9525" cap="flat" cmpd="sng">
              <a:solidFill>
                <a:schemeClr val="dk2"/>
              </a:solidFill>
              <a:prstDash val="solid"/>
              <a:round/>
              <a:headEnd type="none" w="med" len="med"/>
              <a:tailEnd type="none" w="med" len="med"/>
            </a:ln>
          </p:spPr>
        </p:cxnSp>
      </p:grpSp>
      <p:sp>
        <p:nvSpPr>
          <p:cNvPr id="580" name="Google Shape;580;p18"/>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1" name="Google Shape;581;p18"/>
          <p:cNvSpPr txBox="1">
            <a:spLocks noGrp="1"/>
          </p:cNvSpPr>
          <p:nvPr>
            <p:ph type="title" idx="2"/>
          </p:nvPr>
        </p:nvSpPr>
        <p:spPr>
          <a:xfrm>
            <a:off x="1250267"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2" name="Google Shape;582;p18"/>
          <p:cNvSpPr txBox="1">
            <a:spLocks noGrp="1"/>
          </p:cNvSpPr>
          <p:nvPr>
            <p:ph type="subTitle" idx="1"/>
          </p:nvPr>
        </p:nvSpPr>
        <p:spPr>
          <a:xfrm>
            <a:off x="1250267"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3" name="Google Shape;583;p18"/>
          <p:cNvSpPr txBox="1">
            <a:spLocks noGrp="1"/>
          </p:cNvSpPr>
          <p:nvPr>
            <p:ph type="title" idx="3"/>
          </p:nvPr>
        </p:nvSpPr>
        <p:spPr>
          <a:xfrm>
            <a:off x="4645893"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4" name="Google Shape;584;p18"/>
          <p:cNvSpPr txBox="1">
            <a:spLocks noGrp="1"/>
          </p:cNvSpPr>
          <p:nvPr>
            <p:ph type="subTitle" idx="4"/>
          </p:nvPr>
        </p:nvSpPr>
        <p:spPr>
          <a:xfrm>
            <a:off x="4645893"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5" name="Google Shape;585;p18"/>
          <p:cNvSpPr txBox="1">
            <a:spLocks noGrp="1"/>
          </p:cNvSpPr>
          <p:nvPr>
            <p:ph type="title" idx="5"/>
          </p:nvPr>
        </p:nvSpPr>
        <p:spPr>
          <a:xfrm>
            <a:off x="8041529" y="35566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86" name="Google Shape;586;p18"/>
          <p:cNvSpPr txBox="1">
            <a:spLocks noGrp="1"/>
          </p:cNvSpPr>
          <p:nvPr>
            <p:ph type="subTitle" idx="6"/>
          </p:nvPr>
        </p:nvSpPr>
        <p:spPr>
          <a:xfrm>
            <a:off x="8041529" y="4134297"/>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87" name="Google Shape;587;p18"/>
          <p:cNvSpPr/>
          <p:nvPr/>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59003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8"/>
        <p:cNvGrpSpPr/>
        <p:nvPr/>
      </p:nvGrpSpPr>
      <p:grpSpPr>
        <a:xfrm>
          <a:off x="0" y="0"/>
          <a:ext cx="0" cy="0"/>
          <a:chOff x="0" y="0"/>
          <a:chExt cx="0" cy="0"/>
        </a:xfrm>
      </p:grpSpPr>
      <p:sp>
        <p:nvSpPr>
          <p:cNvPr id="622" name="Google Shape;622;p19"/>
          <p:cNvSpPr txBox="1">
            <a:spLocks noGrp="1"/>
          </p:cNvSpPr>
          <p:nvPr>
            <p:ph type="title"/>
          </p:nvPr>
        </p:nvSpPr>
        <p:spPr>
          <a:xfrm rot="-202113">
            <a:off x="959969" y="699145"/>
            <a:ext cx="10272548" cy="763316"/>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19"/>
          <p:cNvSpPr txBox="1">
            <a:spLocks noGrp="1"/>
          </p:cNvSpPr>
          <p:nvPr>
            <p:ph type="title" idx="2"/>
          </p:nvPr>
        </p:nvSpPr>
        <p:spPr>
          <a:xfrm>
            <a:off x="1250400"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4" name="Google Shape;624;p19"/>
          <p:cNvSpPr txBox="1">
            <a:spLocks noGrp="1"/>
          </p:cNvSpPr>
          <p:nvPr>
            <p:ph type="subTitle" idx="1"/>
          </p:nvPr>
        </p:nvSpPr>
        <p:spPr>
          <a:xfrm>
            <a:off x="1250400"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19"/>
          <p:cNvSpPr txBox="1">
            <a:spLocks noGrp="1"/>
          </p:cNvSpPr>
          <p:nvPr>
            <p:ph type="title" idx="3"/>
          </p:nvPr>
        </p:nvSpPr>
        <p:spPr>
          <a:xfrm>
            <a:off x="4646027" y="3689344"/>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6" name="Google Shape;626;p19"/>
          <p:cNvSpPr txBox="1">
            <a:spLocks noGrp="1"/>
          </p:cNvSpPr>
          <p:nvPr>
            <p:ph type="subTitle" idx="4"/>
          </p:nvPr>
        </p:nvSpPr>
        <p:spPr>
          <a:xfrm>
            <a:off x="4646027" y="4322303"/>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19"/>
          <p:cNvSpPr txBox="1">
            <a:spLocks noGrp="1"/>
          </p:cNvSpPr>
          <p:nvPr>
            <p:ph type="title" idx="5"/>
          </p:nvPr>
        </p:nvSpPr>
        <p:spPr>
          <a:xfrm>
            <a:off x="8041663" y="283286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19"/>
          <p:cNvSpPr txBox="1">
            <a:spLocks noGrp="1"/>
          </p:cNvSpPr>
          <p:nvPr>
            <p:ph type="subTitle" idx="6"/>
          </p:nvPr>
        </p:nvSpPr>
        <p:spPr>
          <a:xfrm>
            <a:off x="8041663" y="3465825"/>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19"/>
          <p:cNvSpPr/>
          <p:nvPr userDrawn="1"/>
        </p:nvSpPr>
        <p:spPr>
          <a:xfrm rot="181004">
            <a:off x="117687" y="-200806"/>
            <a:ext cx="12304083" cy="12844399"/>
          </a:xfrm>
          <a:custGeom>
            <a:avLst/>
            <a:gdLst/>
            <a:ahLst/>
            <a:cxnLst/>
            <a:rect l="l" t="t" r="r" b="b"/>
            <a:pathLst>
              <a:path w="146280" h="146283" extrusionOk="0">
                <a:moveTo>
                  <a:pt x="132305" y="0"/>
                </a:moveTo>
                <a:lnTo>
                  <a:pt x="126291" y="636"/>
                </a:lnTo>
                <a:cubicBezTo>
                  <a:pt x="126467" y="2297"/>
                  <a:pt x="125263" y="3785"/>
                  <a:pt x="123601" y="3961"/>
                </a:cubicBezTo>
                <a:cubicBezTo>
                  <a:pt x="123494" y="3972"/>
                  <a:pt x="123387" y="3977"/>
                  <a:pt x="123281" y="3977"/>
                </a:cubicBezTo>
                <a:cubicBezTo>
                  <a:pt x="121754" y="3977"/>
                  <a:pt x="120441" y="2824"/>
                  <a:pt x="120277" y="1271"/>
                </a:cubicBezTo>
                <a:lnTo>
                  <a:pt x="114865" y="1842"/>
                </a:lnTo>
                <a:cubicBezTo>
                  <a:pt x="115041" y="3503"/>
                  <a:pt x="113837" y="4993"/>
                  <a:pt x="112175" y="5167"/>
                </a:cubicBezTo>
                <a:cubicBezTo>
                  <a:pt x="112067" y="5178"/>
                  <a:pt x="111959" y="5184"/>
                  <a:pt x="111853" y="5184"/>
                </a:cubicBezTo>
                <a:cubicBezTo>
                  <a:pt x="110326" y="5184"/>
                  <a:pt x="109015" y="4030"/>
                  <a:pt x="108851" y="2477"/>
                </a:cubicBezTo>
                <a:lnTo>
                  <a:pt x="103439" y="3049"/>
                </a:lnTo>
                <a:cubicBezTo>
                  <a:pt x="103614" y="4709"/>
                  <a:pt x="102410" y="6199"/>
                  <a:pt x="100749" y="6374"/>
                </a:cubicBezTo>
                <a:cubicBezTo>
                  <a:pt x="100641" y="6385"/>
                  <a:pt x="100534" y="6391"/>
                  <a:pt x="100428" y="6391"/>
                </a:cubicBezTo>
                <a:cubicBezTo>
                  <a:pt x="98901" y="6391"/>
                  <a:pt x="97588" y="5237"/>
                  <a:pt x="97425" y="3684"/>
                </a:cubicBezTo>
                <a:lnTo>
                  <a:pt x="92012" y="4256"/>
                </a:lnTo>
                <a:cubicBezTo>
                  <a:pt x="92188" y="5916"/>
                  <a:pt x="90984" y="7406"/>
                  <a:pt x="89322" y="7580"/>
                </a:cubicBezTo>
                <a:cubicBezTo>
                  <a:pt x="89214" y="7591"/>
                  <a:pt x="89106" y="7597"/>
                  <a:pt x="89000" y="7597"/>
                </a:cubicBezTo>
                <a:cubicBezTo>
                  <a:pt x="87474" y="7597"/>
                  <a:pt x="86162" y="6444"/>
                  <a:pt x="85999" y="4890"/>
                </a:cubicBezTo>
                <a:lnTo>
                  <a:pt x="80586" y="5463"/>
                </a:lnTo>
                <a:cubicBezTo>
                  <a:pt x="80762" y="7122"/>
                  <a:pt x="79558" y="8612"/>
                  <a:pt x="77896" y="8787"/>
                </a:cubicBezTo>
                <a:cubicBezTo>
                  <a:pt x="77788" y="8798"/>
                  <a:pt x="77681" y="8804"/>
                  <a:pt x="77575" y="8804"/>
                </a:cubicBezTo>
                <a:cubicBezTo>
                  <a:pt x="76049" y="8804"/>
                  <a:pt x="74736" y="7650"/>
                  <a:pt x="74572" y="6098"/>
                </a:cubicBezTo>
                <a:lnTo>
                  <a:pt x="69160" y="6669"/>
                </a:lnTo>
                <a:cubicBezTo>
                  <a:pt x="69336" y="8329"/>
                  <a:pt x="68132" y="9819"/>
                  <a:pt x="66470" y="9993"/>
                </a:cubicBezTo>
                <a:cubicBezTo>
                  <a:pt x="66362" y="10005"/>
                  <a:pt x="66254" y="10010"/>
                  <a:pt x="66148" y="10010"/>
                </a:cubicBezTo>
                <a:cubicBezTo>
                  <a:pt x="64621" y="10010"/>
                  <a:pt x="63309" y="8857"/>
                  <a:pt x="63146" y="7304"/>
                </a:cubicBezTo>
                <a:lnTo>
                  <a:pt x="57733" y="7876"/>
                </a:lnTo>
                <a:cubicBezTo>
                  <a:pt x="57909" y="9535"/>
                  <a:pt x="56705" y="11025"/>
                  <a:pt x="55044" y="11200"/>
                </a:cubicBezTo>
                <a:cubicBezTo>
                  <a:pt x="54937" y="11211"/>
                  <a:pt x="54830" y="11217"/>
                  <a:pt x="54724" y="11217"/>
                </a:cubicBezTo>
                <a:cubicBezTo>
                  <a:pt x="53196" y="11217"/>
                  <a:pt x="51883" y="10064"/>
                  <a:pt x="51720" y="8511"/>
                </a:cubicBezTo>
                <a:lnTo>
                  <a:pt x="46306" y="9082"/>
                </a:lnTo>
                <a:cubicBezTo>
                  <a:pt x="46483" y="10743"/>
                  <a:pt x="45279" y="12232"/>
                  <a:pt x="43617" y="12406"/>
                </a:cubicBezTo>
                <a:cubicBezTo>
                  <a:pt x="43509" y="12418"/>
                  <a:pt x="43401" y="12423"/>
                  <a:pt x="43295" y="12423"/>
                </a:cubicBezTo>
                <a:cubicBezTo>
                  <a:pt x="41769" y="12423"/>
                  <a:pt x="40456" y="11270"/>
                  <a:pt x="40294" y="9717"/>
                </a:cubicBezTo>
                <a:lnTo>
                  <a:pt x="34880" y="10289"/>
                </a:lnTo>
                <a:cubicBezTo>
                  <a:pt x="35057" y="11949"/>
                  <a:pt x="33853" y="13438"/>
                  <a:pt x="32191" y="13613"/>
                </a:cubicBezTo>
                <a:cubicBezTo>
                  <a:pt x="32083" y="13625"/>
                  <a:pt x="31976" y="13630"/>
                  <a:pt x="31870" y="13630"/>
                </a:cubicBezTo>
                <a:cubicBezTo>
                  <a:pt x="30344" y="13630"/>
                  <a:pt x="29030" y="12477"/>
                  <a:pt x="28867" y="10924"/>
                </a:cubicBezTo>
                <a:lnTo>
                  <a:pt x="23454" y="11495"/>
                </a:lnTo>
                <a:cubicBezTo>
                  <a:pt x="23630" y="13156"/>
                  <a:pt x="22426" y="14645"/>
                  <a:pt x="20765" y="14820"/>
                </a:cubicBezTo>
                <a:cubicBezTo>
                  <a:pt x="20656" y="14831"/>
                  <a:pt x="20549" y="14837"/>
                  <a:pt x="20442" y="14837"/>
                </a:cubicBezTo>
                <a:cubicBezTo>
                  <a:pt x="18916" y="14837"/>
                  <a:pt x="17604" y="13683"/>
                  <a:pt x="17441" y="12130"/>
                </a:cubicBezTo>
                <a:lnTo>
                  <a:pt x="12028" y="12702"/>
                </a:lnTo>
                <a:cubicBezTo>
                  <a:pt x="12203" y="14362"/>
                  <a:pt x="10999" y="15852"/>
                  <a:pt x="9339" y="16027"/>
                </a:cubicBezTo>
                <a:cubicBezTo>
                  <a:pt x="9231" y="16038"/>
                  <a:pt x="9124" y="16044"/>
                  <a:pt x="9018" y="16044"/>
                </a:cubicBezTo>
                <a:cubicBezTo>
                  <a:pt x="7490" y="16044"/>
                  <a:pt x="6177" y="14890"/>
                  <a:pt x="6014" y="13337"/>
                </a:cubicBezTo>
                <a:lnTo>
                  <a:pt x="1" y="13971"/>
                </a:lnTo>
                <a:lnTo>
                  <a:pt x="13973" y="146282"/>
                </a:lnTo>
                <a:lnTo>
                  <a:pt x="146279" y="132306"/>
                </a:lnTo>
                <a:lnTo>
                  <a:pt x="132305" y="0"/>
                </a:lnTo>
                <a:close/>
              </a:path>
            </a:pathLst>
          </a:custGeom>
          <a:solidFill>
            <a:schemeClr val="dk2"/>
          </a:solidFill>
          <a:ln>
            <a:noFill/>
          </a:ln>
          <a:effectLst>
            <a:outerShdw blurRad="100013" dist="571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7313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4000" b="-4000"/>
          </a:stretch>
        </a:blipFill>
        <a:effectLst/>
      </p:bgPr>
    </p:bg>
    <p:spTree>
      <p:nvGrpSpPr>
        <p:cNvPr id="1" name="Shape 5"/>
        <p:cNvGrpSpPr/>
        <p:nvPr/>
      </p:nvGrpSpPr>
      <p:grpSpPr>
        <a:xfrm>
          <a:off x="0" y="0"/>
          <a:ext cx="0" cy="0"/>
          <a:chOff x="0" y="0"/>
          <a:chExt cx="0" cy="0"/>
        </a:xfrm>
      </p:grpSpPr>
      <p:pic>
        <p:nvPicPr>
          <p:cNvPr id="3" name="Picture 2">
            <a:extLst>
              <a:ext uri="{FF2B5EF4-FFF2-40B4-BE49-F238E27FC236}">
                <a16:creationId xmlns:a16="http://schemas.microsoft.com/office/drawing/2014/main" id="{9D8B081F-1BDD-BF94-04A9-9E17A753F8E1}"/>
              </a:ext>
            </a:extLst>
          </p:cNvPr>
          <p:cNvPicPr>
            <a:picLocks noChangeAspect="1"/>
          </p:cNvPicPr>
          <p:nvPr userDrawn="1"/>
        </p:nvPicPr>
        <p:blipFill>
          <a:blip r:embed="rId26"/>
          <a:stretch>
            <a:fillRect/>
          </a:stretch>
        </p:blipFill>
        <p:spPr>
          <a:xfrm>
            <a:off x="7748587" y="804862"/>
            <a:ext cx="1709738" cy="719138"/>
          </a:xfrm>
          <a:prstGeom prst="rect">
            <a:avLst/>
          </a:prstGeom>
        </p:spPr>
      </p:pic>
    </p:spTree>
    <p:extLst>
      <p:ext uri="{BB962C8B-B14F-4D97-AF65-F5344CB8AC3E}">
        <p14:creationId xmlns:p14="http://schemas.microsoft.com/office/powerpoint/2010/main" val="1578294862"/>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806" r:id="rId11"/>
    <p:sldLayoutId id="2147483807" r:id="rId12"/>
    <p:sldLayoutId id="2147483672" r:id="rId13"/>
    <p:sldLayoutId id="2147483673" r:id="rId14"/>
    <p:sldLayoutId id="2147483808" r:id="rId15"/>
    <p:sldLayoutId id="2147483795" r:id="rId16"/>
    <p:sldLayoutId id="2147483799" r:id="rId17"/>
    <p:sldLayoutId id="2147483777" r:id="rId18"/>
    <p:sldLayoutId id="2147483781" r:id="rId19"/>
    <p:sldLayoutId id="2147483787" r:id="rId20"/>
    <p:sldLayoutId id="2147483741" r:id="rId21"/>
    <p:sldLayoutId id="2147483745" r:id="rId22"/>
    <p:sldLayoutId id="214748375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9">
          <p15:clr>
            <a:srgbClr val="00FFFF"/>
          </p15:clr>
        </p15:guide>
        <p15:guide id="2" pos="452">
          <p15:clr>
            <a:srgbClr val="00FFFF"/>
          </p15:clr>
        </p15:guide>
        <p15:guide id="3" pos="5308">
          <p15:clr>
            <a:srgbClr val="00FFFF"/>
          </p15:clr>
        </p15:guide>
        <p15:guide id="4" orient="horz" pos="2901">
          <p15:clr>
            <a:srgbClr val="00FF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b="-4000"/>
          </a:stretch>
        </a:blip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71A93EF1-95E2-99C6-1519-91B3F16743D0}"/>
              </a:ext>
            </a:extLst>
          </p:cNvPr>
          <p:cNvPicPr>
            <a:picLocks noChangeAspect="1"/>
          </p:cNvPicPr>
          <p:nvPr userDrawn="1"/>
        </p:nvPicPr>
        <p:blipFill>
          <a:blip r:embed="rId14"/>
          <a:stretch>
            <a:fillRect/>
          </a:stretch>
        </p:blipFill>
        <p:spPr>
          <a:xfrm>
            <a:off x="7748587" y="804862"/>
            <a:ext cx="1709738" cy="719138"/>
          </a:xfrm>
          <a:prstGeom prst="rect">
            <a:avLst/>
          </a:prstGeom>
        </p:spPr>
      </p:pic>
    </p:spTree>
    <p:extLst>
      <p:ext uri="{BB962C8B-B14F-4D97-AF65-F5344CB8AC3E}">
        <p14:creationId xmlns:p14="http://schemas.microsoft.com/office/powerpoint/2010/main" val="406908953"/>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39">
          <p15:clr>
            <a:srgbClr val="00FFFF"/>
          </p15:clr>
        </p15:guide>
        <p15:guide id="2" pos="452">
          <p15:clr>
            <a:srgbClr val="00FFFF"/>
          </p15:clr>
        </p15:guide>
        <p15:guide id="3" pos="5308">
          <p15:clr>
            <a:srgbClr val="00FFFF"/>
          </p15:clr>
        </p15:guide>
        <p15:guide id="4" orient="horz" pos="2901">
          <p15:clr>
            <a:srgbClr val="00FFFF"/>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4.wav"/><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audio" Target="../media/audio3.wav"/><Relationship Id="rId4" Type="http://schemas.openxmlformats.org/officeDocument/2006/relationships/audio" Target="../media/audio2.wav"/><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背景图案&#10;&#10;描述已自动生成">
            <a:extLst>
              <a:ext uri="{FF2B5EF4-FFF2-40B4-BE49-F238E27FC236}">
                <a16:creationId xmlns:a16="http://schemas.microsoft.com/office/drawing/2014/main" id="{702212F3-6F4A-A397-EDE6-63A4C9963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9" name="图片 8" descr="卡通人物&#10;&#10;中度可信度描述已自动生成">
            <a:extLst>
              <a:ext uri="{FF2B5EF4-FFF2-40B4-BE49-F238E27FC236}">
                <a16:creationId xmlns:a16="http://schemas.microsoft.com/office/drawing/2014/main" id="{7FC27442-CF8A-AE10-8736-5BD5A3F24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4" y="-184004"/>
            <a:ext cx="6096012" cy="6096012"/>
          </a:xfrm>
          <a:prstGeom prst="rect">
            <a:avLst/>
          </a:prstGeom>
        </p:spPr>
      </p:pic>
      <p:pic>
        <p:nvPicPr>
          <p:cNvPr id="19" name="图片 18" descr="图片包含 游戏机, 大, 飞机&#10;&#10;描述已自动生成">
            <a:extLst>
              <a:ext uri="{FF2B5EF4-FFF2-40B4-BE49-F238E27FC236}">
                <a16:creationId xmlns:a16="http://schemas.microsoft.com/office/drawing/2014/main" id="{36C7C38C-D220-FB5B-CF82-373DF60B65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37"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38" name="图片 37" descr="图片包含 背景图案&#10;&#10;描述已自动生成">
            <a:extLst>
              <a:ext uri="{FF2B5EF4-FFF2-40B4-BE49-F238E27FC236}">
                <a16:creationId xmlns:a16="http://schemas.microsoft.com/office/drawing/2014/main" id="{1DE59149-4979-C575-060C-3CE41F4961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39"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40" name="图片 39" descr="图片包含 背景图案&#10;&#10;描述已自动生成">
            <a:extLst>
              <a:ext uri="{FF2B5EF4-FFF2-40B4-BE49-F238E27FC236}">
                <a16:creationId xmlns:a16="http://schemas.microsoft.com/office/drawing/2014/main" id="{9EDECF50-D6F9-6903-CC44-9B455A8CE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5" name="图片 4" descr="卡通人物&#10;&#10;描述已自动生成">
            <a:extLst>
              <a:ext uri="{FF2B5EF4-FFF2-40B4-BE49-F238E27FC236}">
                <a16:creationId xmlns:a16="http://schemas.microsoft.com/office/drawing/2014/main" id="{3213EC1E-5349-BF93-5EF4-8076580899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6322" y="3960663"/>
            <a:ext cx="2742083" cy="2742083"/>
          </a:xfrm>
          <a:prstGeom prst="rect">
            <a:avLst/>
          </a:prstGeom>
        </p:spPr>
      </p:pic>
      <p:pic>
        <p:nvPicPr>
          <p:cNvPr id="21" name="图片 20" descr="图片包含 背景图案&#10;&#10;描述已自动生成">
            <a:extLst>
              <a:ext uri="{FF2B5EF4-FFF2-40B4-BE49-F238E27FC236}">
                <a16:creationId xmlns:a16="http://schemas.microsoft.com/office/drawing/2014/main" id="{934EE7F4-4061-6A0D-22EE-301C8DAE55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grpSp>
        <p:nvGrpSpPr>
          <p:cNvPr id="12" name="Group 11"/>
          <p:cNvGrpSpPr/>
          <p:nvPr/>
        </p:nvGrpSpPr>
        <p:grpSpPr>
          <a:xfrm>
            <a:off x="1164565" y="2712672"/>
            <a:ext cx="9511421" cy="1068780"/>
            <a:chOff x="754743" y="2394463"/>
            <a:chExt cx="9511421" cy="1068780"/>
          </a:xfrm>
        </p:grpSpPr>
        <p:pic>
          <p:nvPicPr>
            <p:cNvPr id="13"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754743" y="2394463"/>
              <a:ext cx="1596572" cy="1068780"/>
            </a:xfrm>
            <a:prstGeom prst="rect">
              <a:avLst/>
            </a:prstGeom>
          </p:spPr>
        </p:pic>
        <p:pic>
          <p:nvPicPr>
            <p:cNvPr id="14"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62486" y="2394463"/>
              <a:ext cx="803678" cy="907144"/>
            </a:xfrm>
            <a:prstGeom prst="rect">
              <a:avLst/>
            </a:prstGeom>
          </p:spPr>
        </p:pic>
      </p:grpSp>
      <p:pic>
        <p:nvPicPr>
          <p:cNvPr id="2" name="Picture 1">
            <a:extLst>
              <a:ext uri="{FF2B5EF4-FFF2-40B4-BE49-F238E27FC236}">
                <a16:creationId xmlns:a16="http://schemas.microsoft.com/office/drawing/2014/main" id="{CF7EBB6A-2944-A883-11E1-94E99AB314A7}"/>
              </a:ext>
            </a:extLst>
          </p:cNvPr>
          <p:cNvPicPr>
            <a:picLocks noChangeAspect="1"/>
          </p:cNvPicPr>
          <p:nvPr/>
        </p:nvPicPr>
        <p:blipFill>
          <a:blip r:embed="rId11"/>
          <a:stretch>
            <a:fillRect/>
          </a:stretch>
        </p:blipFill>
        <p:spPr>
          <a:xfrm>
            <a:off x="1239721" y="3005979"/>
            <a:ext cx="9998307" cy="2560542"/>
          </a:xfrm>
          <a:prstGeom prst="rect">
            <a:avLst/>
          </a:prstGeom>
        </p:spPr>
      </p:pic>
    </p:spTree>
    <p:extLst>
      <p:ext uri="{BB962C8B-B14F-4D97-AF65-F5344CB8AC3E}">
        <p14:creationId xmlns:p14="http://schemas.microsoft.com/office/powerpoint/2010/main" val="133613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0CFC1-802C-1E0E-2897-0C91212C5676}"/>
              </a:ext>
            </a:extLst>
          </p:cNvPr>
          <p:cNvPicPr>
            <a:picLocks noChangeAspect="1"/>
          </p:cNvPicPr>
          <p:nvPr/>
        </p:nvPicPr>
        <p:blipFill>
          <a:blip r:embed="rId4"/>
          <a:stretch>
            <a:fillRect/>
          </a:stretch>
        </p:blipFill>
        <p:spPr>
          <a:xfrm>
            <a:off x="-141402" y="0"/>
            <a:ext cx="12333402" cy="6858000"/>
          </a:xfrm>
          <a:prstGeom prst="rect">
            <a:avLst/>
          </a:prstGeom>
        </p:spPr>
      </p:pic>
    </p:spTree>
    <p:extLst>
      <p:ext uri="{BB962C8B-B14F-4D97-AF65-F5344CB8AC3E}">
        <p14:creationId xmlns:p14="http://schemas.microsoft.com/office/powerpoint/2010/main" val="260717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A39C5D-6289-42C4-9C08-7109238A5685}"/>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0" name="Group 9">
            <a:extLst>
              <a:ext uri="{FF2B5EF4-FFF2-40B4-BE49-F238E27FC236}">
                <a16:creationId xmlns:a16="http://schemas.microsoft.com/office/drawing/2014/main" id="{80F744E5-DE7C-4CFE-AC05-96BD24781E2C}"/>
              </a:ext>
            </a:extLst>
          </p:cNvPr>
          <p:cNvGrpSpPr/>
          <p:nvPr/>
        </p:nvGrpSpPr>
        <p:grpSpPr>
          <a:xfrm>
            <a:off x="731809" y="1087071"/>
            <a:ext cx="2935362" cy="2926080"/>
            <a:chOff x="1105147" y="1463040"/>
            <a:chExt cx="2935362" cy="2926080"/>
          </a:xfrm>
        </p:grpSpPr>
        <p:pic>
          <p:nvPicPr>
            <p:cNvPr id="12" name="Picture 11" descr="A picture containing icon&#10;&#10;Description automatically generated">
              <a:extLst>
                <a:ext uri="{FF2B5EF4-FFF2-40B4-BE49-F238E27FC236}">
                  <a16:creationId xmlns:a16="http://schemas.microsoft.com/office/drawing/2014/main" id="{8BF94120-CEF5-47C6-AE48-A99A350B0E69}"/>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93EBD9F5-B3FE-41A3-A329-E82D1C8AC526}"/>
                </a:ext>
              </a:extLst>
            </p:cNvPr>
            <p:cNvSpPr txBox="1"/>
            <p:nvPr/>
          </p:nvSpPr>
          <p:spPr>
            <a:xfrm>
              <a:off x="1411903" y="2493144"/>
              <a:ext cx="23461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Đọc</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82EFB660-BA80-4CF8-BF14-E68F1D667471}"/>
              </a:ext>
            </a:extLst>
          </p:cNvPr>
          <p:cNvGrpSpPr/>
          <p:nvPr/>
        </p:nvGrpSpPr>
        <p:grpSpPr>
          <a:xfrm>
            <a:off x="4463845" y="982349"/>
            <a:ext cx="3261464"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743167DD-B301-4C2B-8950-A8C0625617FE}"/>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1AC06A2E-A690-473A-B003-43D53376FC71}"/>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thành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viên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nghe</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lỗi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8E2583EE-5616-4B17-8E11-4B1CC3874BAE}"/>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189FC0BD-4A1C-406F-9DF3-A7AC13C60C7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1D0B2EDF-F8BD-46F1-B32C-C5768E87A28E}"/>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Trình</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bày</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quả</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0D9B907B-9A01-4F92-BCE2-7EF5E3697318}"/>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31212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ppt_w*0.7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4524315"/>
          </a:xfrm>
          <a:prstGeom prst="rect">
            <a:avLst/>
          </a:prstGeom>
          <a:noFill/>
        </p:spPr>
        <p:txBody>
          <a:bodyPr wrap="square" rtlCol="0">
            <a:spAutoFit/>
          </a:bodyPr>
          <a:lstStyle/>
          <a:p>
            <a:pPr algn="just"/>
            <a:r>
              <a:rPr lang="vi-VN" sz="3600" b="1" dirty="0">
                <a:latin typeface="HP001 4 hàng" panose="020B0603050302020204" pitchFamily="34" charset="-93"/>
                <a:ea typeface="Arial-Rounded" panose="020B0500000000000000" pitchFamily="34" charset="0"/>
                <a:cs typeface="Arial-Rounded" panose="020B0500000000000000" pitchFamily="34" charset="0"/>
              </a:rPr>
              <a:t>Một trong những môn thể thao mà em yêu thích nhất là đá bóng. Vào giờ ra chơi, chúng em thường chơi đá bóng ở sân bóng của trường. Mỗi 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3600" b="1" dirty="0">
              <a:latin typeface="HP001 4 hàng" panose="020B0603050302020204" pitchFamily="34" charset="-93"/>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64EBA8E-865E-45E4-B453-4D2D03F8B5FC}"/>
              </a:ext>
            </a:extLst>
          </p:cNvPr>
          <p:cNvPicPr>
            <a:picLocks noChangeAspect="1"/>
          </p:cNvPicPr>
          <p:nvPr/>
        </p:nvPicPr>
        <p:blipFill>
          <a:blip r:embed="rId3"/>
          <a:stretch>
            <a:fillRect/>
          </a:stretch>
        </p:blipFill>
        <p:spPr>
          <a:xfrm>
            <a:off x="7354180" y="6522248"/>
            <a:ext cx="4781550" cy="247650"/>
          </a:xfrm>
          <a:prstGeom prst="rect">
            <a:avLst/>
          </a:prstGeom>
        </p:spPr>
      </p:pic>
      <p:pic>
        <p:nvPicPr>
          <p:cNvPr id="5" name="Picture 4">
            <a:extLst>
              <a:ext uri="{FF2B5EF4-FFF2-40B4-BE49-F238E27FC236}">
                <a16:creationId xmlns:a16="http://schemas.microsoft.com/office/drawing/2014/main" id="{AF6FD9D6-4906-44DE-864C-C5D9AD15CAAD}"/>
              </a:ext>
            </a:extLst>
          </p:cNvPr>
          <p:cNvPicPr>
            <a:picLocks noChangeAspect="1"/>
          </p:cNvPicPr>
          <p:nvPr/>
        </p:nvPicPr>
        <p:blipFill>
          <a:blip r:embed="rId4"/>
          <a:stretch>
            <a:fillRect/>
          </a:stretch>
        </p:blipFill>
        <p:spPr>
          <a:xfrm>
            <a:off x="4152246" y="393806"/>
            <a:ext cx="3359187" cy="1341236"/>
          </a:xfrm>
          <a:prstGeom prst="rect">
            <a:avLst/>
          </a:prstGeom>
        </p:spPr>
      </p:pic>
    </p:spTree>
    <p:extLst>
      <p:ext uri="{BB962C8B-B14F-4D97-AF65-F5344CB8AC3E}">
        <p14:creationId xmlns:p14="http://schemas.microsoft.com/office/powerpoint/2010/main" val="269537014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15794" y="1102641"/>
            <a:ext cx="10298097" cy="5078313"/>
          </a:xfrm>
          <a:prstGeom prst="rect">
            <a:avLst/>
          </a:prstGeom>
          <a:noFill/>
        </p:spPr>
        <p:txBody>
          <a:bodyPr wrap="square" rtlCol="0">
            <a:spAutoFit/>
          </a:bodyPr>
          <a:lstStyle/>
          <a:p>
            <a:pPr lvl="0" algn="just">
              <a:lnSpc>
                <a:spcPct val="150000"/>
              </a:lnSpc>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smtClean="0">
                <a:solidFill>
                  <a:prstClr val="black"/>
                </a:solidFill>
                <a:latin typeface="HP001 4 hàng" panose="020B0603050302020204" pitchFamily="34" charset="-93"/>
                <a:ea typeface="Arial-Rounded" panose="020B0500000000000000" pitchFamily="34" charset="0"/>
                <a:cs typeface="Arial-Rounded" panose="020B0500000000000000" pitchFamily="34" charset="0"/>
              </a:rPr>
              <a:t>Giờ ra chơi sáng nay, em đã cùng các bạn chơi đá cầu. Ba người bọn em đứng tách nhau ra, rồi lần lượt tâng cầu cho nhau. Mỗi khi một người đỡ được pha cầu khó, chúng em lại trầm trồ khen ngợi. Kết thúc giờ ra chơi, chúng em trở về lớp với niềm vui sung sướng.</a:t>
            </a:r>
            <a:endParaRPr kumimoji="0" lang="en-US" sz="3600" b="1" i="0" u="none" strike="noStrike" kern="1200" cap="none" spc="0" normalizeH="0" baseline="0" noProof="0" dirty="0">
              <a:ln>
                <a:noFill/>
              </a:ln>
              <a:solidFill>
                <a:prstClr val="black"/>
              </a:solidFill>
              <a:effectLst/>
              <a:uLnTx/>
              <a:uFillTx/>
              <a:latin typeface="HP001 4 hàng" panose="020B0603050302020204" pitchFamily="34" charset="-93"/>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864EBA8E-865E-45E4-B453-4D2D03F8B5FC}"/>
              </a:ext>
            </a:extLst>
          </p:cNvPr>
          <p:cNvPicPr>
            <a:picLocks noChangeAspect="1"/>
          </p:cNvPicPr>
          <p:nvPr/>
        </p:nvPicPr>
        <p:blipFill>
          <a:blip r:embed="rId3"/>
          <a:stretch>
            <a:fillRect/>
          </a:stretch>
        </p:blipFill>
        <p:spPr>
          <a:xfrm>
            <a:off x="7354180" y="6522248"/>
            <a:ext cx="4781550" cy="247650"/>
          </a:xfrm>
          <a:prstGeom prst="rect">
            <a:avLst/>
          </a:prstGeom>
        </p:spPr>
      </p:pic>
      <p:pic>
        <p:nvPicPr>
          <p:cNvPr id="5" name="Picture 4">
            <a:extLst>
              <a:ext uri="{FF2B5EF4-FFF2-40B4-BE49-F238E27FC236}">
                <a16:creationId xmlns:a16="http://schemas.microsoft.com/office/drawing/2014/main" id="{AF6FD9D6-4906-44DE-864C-C5D9AD15CAAD}"/>
              </a:ext>
            </a:extLst>
          </p:cNvPr>
          <p:cNvPicPr>
            <a:picLocks noChangeAspect="1"/>
          </p:cNvPicPr>
          <p:nvPr/>
        </p:nvPicPr>
        <p:blipFill>
          <a:blip r:embed="rId4"/>
          <a:stretch>
            <a:fillRect/>
          </a:stretch>
        </p:blipFill>
        <p:spPr>
          <a:xfrm>
            <a:off x="4152246" y="393806"/>
            <a:ext cx="3851111" cy="1341236"/>
          </a:xfrm>
          <a:prstGeom prst="rect">
            <a:avLst/>
          </a:prstGeom>
        </p:spPr>
      </p:pic>
    </p:spTree>
    <p:extLst>
      <p:ext uri="{BB962C8B-B14F-4D97-AF65-F5344CB8AC3E}">
        <p14:creationId xmlns:p14="http://schemas.microsoft.com/office/powerpoint/2010/main" val="210859658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455AF47-4CBD-44BB-9C02-66A1739D7F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94659" y="2643558"/>
            <a:ext cx="4466786" cy="4466786"/>
          </a:xfrm>
          <a:prstGeom prst="rect">
            <a:avLst/>
          </a:prstGeom>
        </p:spPr>
      </p:pic>
      <p:sp>
        <p:nvSpPr>
          <p:cNvPr id="36" name="TextBox 35"/>
          <p:cNvSpPr txBox="1"/>
          <p:nvPr/>
        </p:nvSpPr>
        <p:spPr>
          <a:xfrm>
            <a:off x="405841" y="1997227"/>
            <a:ext cx="11255604" cy="646331"/>
          </a:xfrm>
          <a:prstGeom prst="rect">
            <a:avLst/>
          </a:prstGeom>
          <a:noFill/>
        </p:spPr>
        <p:txBody>
          <a:bodyPr wrap="square" rtlCol="0">
            <a:spAutoFit/>
          </a:bodyPr>
          <a:lstStyle/>
          <a:p>
            <a:pPr lvl="0" algn="ctr"/>
            <a:r>
              <a:rPr lang="en-US" sz="3600" b="1" dirty="0" err="1" smtClean="0">
                <a:solidFill>
                  <a:srgbClr val="002060"/>
                </a:solidFill>
                <a:latin typeface="Times New Roman" panose="02020603050405020304" pitchFamily="18" charset="0"/>
                <a:cs typeface="Times New Roman" panose="02020603050405020304" pitchFamily="18" charset="0"/>
              </a:rPr>
              <a:t>Về</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nhà</a:t>
            </a:r>
            <a:r>
              <a:rPr lang="en-US" sz="3600" b="1" dirty="0" smtClean="0">
                <a:solidFill>
                  <a:srgbClr val="002060"/>
                </a:solidFill>
                <a:latin typeface="Times New Roman" panose="02020603050405020304" pitchFamily="18" charset="0"/>
                <a:cs typeface="Times New Roman" panose="02020603050405020304" pitchFamily="18" charset="0"/>
              </a:rPr>
              <a:t> :T</a:t>
            </a:r>
            <a:r>
              <a:rPr lang="vi-VN" sz="3600" b="1" dirty="0">
                <a:solidFill>
                  <a:srgbClr val="002060"/>
                </a:solidFill>
                <a:latin typeface="Times New Roman" panose="02020603050405020304" pitchFamily="18" charset="0"/>
                <a:cs typeface="Times New Roman" panose="02020603050405020304" pitchFamily="18" charset="0"/>
              </a:rPr>
              <a:t>ìm đọc bài viết về hoạt động thể thao</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Medium"/>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背景图案&#10;&#10;描述已自动生成">
            <a:extLst>
              <a:ext uri="{FF2B5EF4-FFF2-40B4-BE49-F238E27FC236}">
                <a16:creationId xmlns:a16="http://schemas.microsoft.com/office/drawing/2014/main" id="{702212F3-6F4A-A397-EDE6-63A4C9963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9" name="图片 8" descr="卡通人物&#10;&#10;中度可信度描述已自动生成">
            <a:extLst>
              <a:ext uri="{FF2B5EF4-FFF2-40B4-BE49-F238E27FC236}">
                <a16:creationId xmlns:a16="http://schemas.microsoft.com/office/drawing/2014/main" id="{7FC27442-CF8A-AE10-8736-5BD5A3F24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19" name="图片 18" descr="图片包含 游戏机, 大, 飞机&#10;&#10;描述已自动生成">
            <a:extLst>
              <a:ext uri="{FF2B5EF4-FFF2-40B4-BE49-F238E27FC236}">
                <a16:creationId xmlns:a16="http://schemas.microsoft.com/office/drawing/2014/main" id="{36C7C38C-D220-FB5B-CF82-373DF60B65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37"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38" name="图片 37" descr="图片包含 背景图案&#10;&#10;描述已自动生成">
            <a:extLst>
              <a:ext uri="{FF2B5EF4-FFF2-40B4-BE49-F238E27FC236}">
                <a16:creationId xmlns:a16="http://schemas.microsoft.com/office/drawing/2014/main" id="{1DE59149-4979-C575-060C-3CE41F4961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39"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40" name="图片 39" descr="图片包含 背景图案&#10;&#10;描述已自动生成">
            <a:extLst>
              <a:ext uri="{FF2B5EF4-FFF2-40B4-BE49-F238E27FC236}">
                <a16:creationId xmlns:a16="http://schemas.microsoft.com/office/drawing/2014/main" id="{9EDECF50-D6F9-6903-CC44-9B455A8CE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21" name="图片 20" descr="图片包含 背景图案&#10;&#10;描述已自动生成">
            <a:extLst>
              <a:ext uri="{FF2B5EF4-FFF2-40B4-BE49-F238E27FC236}">
                <a16:creationId xmlns:a16="http://schemas.microsoft.com/office/drawing/2014/main" id="{934EE7F4-4061-6A0D-22EE-301C8DAE55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grpSp>
        <p:nvGrpSpPr>
          <p:cNvPr id="12" name="Group 11"/>
          <p:cNvGrpSpPr/>
          <p:nvPr/>
        </p:nvGrpSpPr>
        <p:grpSpPr>
          <a:xfrm>
            <a:off x="1164565" y="2712672"/>
            <a:ext cx="9511421" cy="1068780"/>
            <a:chOff x="754743" y="2394463"/>
            <a:chExt cx="9511421" cy="1068780"/>
          </a:xfrm>
        </p:grpSpPr>
        <p:pic>
          <p:nvPicPr>
            <p:cNvPr id="13" name="图片 38" descr="图片包含 背景图案&#10;&#10;描述已自动生成">
              <a:extLst>
                <a:ext uri="{FF2B5EF4-FFF2-40B4-BE49-F238E27FC236}">
                  <a16:creationId xmlns:a16="http://schemas.microsoft.com/office/drawing/2014/main" id="{CE2A5718-CAE0-0F44-3F2C-C49437C74A1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754743" y="2394463"/>
              <a:ext cx="1596572" cy="1068780"/>
            </a:xfrm>
            <a:prstGeom prst="rect">
              <a:avLst/>
            </a:prstGeom>
          </p:spPr>
        </p:pic>
        <p:pic>
          <p:nvPicPr>
            <p:cNvPr id="14" name="图片 36" descr="图片包含 背景图案&#10;&#10;描述已自动生成">
              <a:extLst>
                <a:ext uri="{FF2B5EF4-FFF2-40B4-BE49-F238E27FC236}">
                  <a16:creationId xmlns:a16="http://schemas.microsoft.com/office/drawing/2014/main" id="{D1759CEC-B018-5639-331C-DE9FB02B2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62486" y="2394463"/>
              <a:ext cx="803678" cy="907144"/>
            </a:xfrm>
            <a:prstGeom prst="rect">
              <a:avLst/>
            </a:prstGeom>
          </p:spPr>
        </p:pic>
      </p:grpSp>
      <p:pic>
        <p:nvPicPr>
          <p:cNvPr id="2" name="Picture 1">
            <a:extLst>
              <a:ext uri="{FF2B5EF4-FFF2-40B4-BE49-F238E27FC236}">
                <a16:creationId xmlns:a16="http://schemas.microsoft.com/office/drawing/2014/main" id="{242E5953-BFD5-8AC7-74C2-942242996509}"/>
              </a:ext>
            </a:extLst>
          </p:cNvPr>
          <p:cNvPicPr>
            <a:picLocks noChangeAspect="1"/>
          </p:cNvPicPr>
          <p:nvPr/>
        </p:nvPicPr>
        <p:blipFill>
          <a:blip r:embed="rId10"/>
          <a:stretch>
            <a:fillRect/>
          </a:stretch>
        </p:blipFill>
        <p:spPr>
          <a:xfrm>
            <a:off x="1525471" y="3463893"/>
            <a:ext cx="9998307" cy="3664014"/>
          </a:xfrm>
          <a:prstGeom prst="rect">
            <a:avLst/>
          </a:prstGeom>
        </p:spPr>
      </p:pic>
    </p:spTree>
    <p:extLst>
      <p:ext uri="{BB962C8B-B14F-4D97-AF65-F5344CB8AC3E}">
        <p14:creationId xmlns:p14="http://schemas.microsoft.com/office/powerpoint/2010/main" val="339248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351" y="-24295"/>
            <a:ext cx="12374702" cy="6906589"/>
          </a:xfrm>
          <a:prstGeom prst="rect">
            <a:avLst/>
          </a:prstGeom>
        </p:spPr>
      </p:pic>
      <p:pic>
        <p:nvPicPr>
          <p:cNvPr id="3" name="Picture 2"/>
          <p:cNvPicPr>
            <a:picLocks noChangeAspect="1"/>
          </p:cNvPicPr>
          <p:nvPr/>
        </p:nvPicPr>
        <p:blipFill>
          <a:blip r:embed="rId3"/>
          <a:stretch>
            <a:fillRect/>
          </a:stretch>
        </p:blipFill>
        <p:spPr>
          <a:xfrm>
            <a:off x="-158036" y="-479"/>
            <a:ext cx="12508071" cy="6858957"/>
          </a:xfrm>
          <a:prstGeom prst="rect">
            <a:avLst/>
          </a:prstGeom>
        </p:spPr>
      </p:pic>
    </p:spTree>
    <p:extLst>
      <p:ext uri="{BB962C8B-B14F-4D97-AF65-F5344CB8AC3E}">
        <p14:creationId xmlns:p14="http://schemas.microsoft.com/office/powerpoint/2010/main" val="125732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1410" y="752458"/>
            <a:ext cx="8766928" cy="1815882"/>
          </a:xfrm>
          <a:prstGeom prst="rect">
            <a:avLst/>
          </a:prstGeom>
        </p:spPr>
        <p:txBody>
          <a:bodyPr wrap="square">
            <a:spAutoFit/>
          </a:bodyPr>
          <a:lstStyle/>
          <a:p>
            <a:pPr algn="ctr"/>
            <a:r>
              <a:rPr lang="vi-VN" sz="2800" b="1" dirty="0">
                <a:latin typeface="+mj-lt"/>
              </a:rPr>
              <a:t>Thứ Sáu ngày 3 tháng 10 năm </a:t>
            </a:r>
            <a:r>
              <a:rPr lang="vi-VN" sz="2800" b="1" dirty="0" smtClean="0">
                <a:latin typeface="+mj-lt"/>
              </a:rPr>
              <a:t>2025</a:t>
            </a:r>
          </a:p>
          <a:p>
            <a:pPr algn="ctr"/>
            <a:r>
              <a:rPr lang="vi-VN" sz="2800" b="1" dirty="0" smtClean="0">
                <a:latin typeface="+mj-lt"/>
              </a:rPr>
              <a:t>Tiếng Việt</a:t>
            </a:r>
          </a:p>
          <a:p>
            <a:pPr algn="ctr"/>
            <a:r>
              <a:rPr lang="vi-VN" sz="2800" b="1" dirty="0" smtClean="0">
                <a:latin typeface="+mj-lt"/>
              </a:rPr>
              <a:t>Luyện viết đoạn: </a:t>
            </a:r>
            <a:r>
              <a:rPr lang="vi-VN" sz="2800" b="1" dirty="0">
                <a:latin typeface="+mj-lt"/>
              </a:rPr>
              <a:t>Viết đoạn văn kể về một hoạt động thể thao hoặc trò chơi. Đọc mở rộng</a:t>
            </a:r>
          </a:p>
        </p:txBody>
      </p:sp>
    </p:spTree>
    <p:extLst>
      <p:ext uri="{BB962C8B-B14F-4D97-AF65-F5344CB8AC3E}">
        <p14:creationId xmlns:p14="http://schemas.microsoft.com/office/powerpoint/2010/main" val="1840516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60883C-3EB1-14F5-C92D-8386816E527E}"/>
              </a:ext>
            </a:extLst>
          </p:cNvPr>
          <p:cNvSpPr txBox="1"/>
          <p:nvPr/>
        </p:nvSpPr>
        <p:spPr>
          <a:xfrm>
            <a:off x="852607" y="1018031"/>
            <a:ext cx="10930898" cy="1631216"/>
          </a:xfrm>
          <a:prstGeom prst="rect">
            <a:avLst/>
          </a:prstGeom>
          <a:noFill/>
        </p:spPr>
        <p:txBody>
          <a:bodyPr wrap="square" rtlCol="0">
            <a:spAutoFit/>
          </a:bodyPr>
          <a:lstStyle/>
          <a:p>
            <a:pPr marL="0" marR="0" lvl="0" indent="0" algn="l" defTabSz="1219170" rtl="0" eaLnBrk="1" fontAlgn="auto" latinLnBrk="0" hangingPunct="1">
              <a:lnSpc>
                <a:spcPts val="4000"/>
              </a:lnSpc>
              <a:spcBef>
                <a:spcPts val="0"/>
              </a:spcBef>
              <a:spcAft>
                <a:spcPts val="0"/>
              </a:spcAft>
              <a:buClr>
                <a:srgbClr val="000000"/>
              </a:buClr>
              <a:buSzTx/>
              <a:buFontTx/>
              <a:buNone/>
              <a:tabLst/>
              <a:defRPr/>
            </a:pPr>
            <a:endParaRPr kumimoji="0" lang="en-US" sz="3200" b="1" i="0" u="none" strike="noStrike" kern="0" cap="none" spc="0" normalizeH="0" baseline="0" noProof="0" dirty="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l" defTabSz="1219170" rtl="0" eaLnBrk="1" fontAlgn="auto" latinLnBrk="0" hangingPunct="1">
              <a:lnSpc>
                <a:spcPts val="4000"/>
              </a:lnSpc>
              <a:spcBef>
                <a:spcPts val="0"/>
              </a:spcBef>
              <a:spcAft>
                <a:spcPts val="0"/>
              </a:spcAft>
              <a:buClr>
                <a:srgbClr val="000000"/>
              </a:buClr>
              <a:buSzTx/>
              <a:buFontTx/>
              <a:buNone/>
              <a:tabLst/>
              <a:defRPr/>
            </a:pPr>
            <a:endParaRPr lang="en-US" sz="32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l" defTabSz="1219170" rtl="0" eaLnBrk="1" fontAlgn="auto" latinLnBrk="0" hangingPunct="1">
              <a:lnSpc>
                <a:spcPts val="4000"/>
              </a:lnSpc>
              <a:spcBef>
                <a:spcPts val="0"/>
              </a:spcBef>
              <a:spcAft>
                <a:spcPts val="0"/>
              </a:spcAft>
              <a:buClr>
                <a:srgbClr val="000000"/>
              </a:buClr>
              <a:buSzTx/>
              <a:buFontTx/>
              <a:buNone/>
              <a:tabLst/>
              <a:defRPr/>
            </a:pPr>
            <a:r>
              <a:rPr kumimoji="0" lang="en-US" sz="2800" b="1" i="0" u="none" strike="noStrike" kern="0" cap="none" spc="0" normalizeH="0" baseline="0" noProof="0" dirty="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 về một hoạt động của các bạn nhỏ trong tranh.</a:t>
            </a:r>
            <a:endPar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703A9096-8BBE-6212-6B65-ABF8F437B822}"/>
              </a:ext>
            </a:extLst>
          </p:cNvPr>
          <p:cNvSpPr txBox="1"/>
          <p:nvPr/>
        </p:nvSpPr>
        <p:spPr>
          <a:xfrm>
            <a:off x="216818" y="2721990"/>
            <a:ext cx="6231118" cy="2925224"/>
          </a:xfrm>
          <a:prstGeom prst="rect">
            <a:avLst/>
          </a:prstGeom>
          <a:noFill/>
        </p:spPr>
        <p:txBody>
          <a:bodyPr wrap="square" rtlCol="0">
            <a:spAutoFit/>
          </a:bodyPr>
          <a:lstStyle/>
          <a:p>
            <a:pPr marL="0" marR="0" lvl="0" indent="0" algn="just" defTabSz="1219170" rtl="0" eaLnBrk="1" fontAlgn="auto" latinLnBrk="0" hangingPunct="1">
              <a:lnSpc>
                <a:spcPct val="13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400" b="0"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G:</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1"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Hoạt động các bạn tham gia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1"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Hoạt động đó cần mấy người?</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1"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Dụng cụ để thực hiện hoạt động là gì?</a:t>
            </a:r>
          </a:p>
          <a:p>
            <a:pPr marR="0" lvl="0" algn="just" defTabSz="1219170" rtl="0" eaLnBrk="1" fontAlgn="auto" latinLnBrk="0" hangingPunct="1">
              <a:lnSpc>
                <a:spcPct val="130000"/>
              </a:lnSpc>
              <a:spcBef>
                <a:spcPts val="0"/>
              </a:spcBef>
              <a:spcAft>
                <a:spcPts val="0"/>
              </a:spcAft>
              <a:buClr>
                <a:srgbClr val="000000"/>
              </a:buClr>
              <a:buSzTx/>
              <a:tabLst/>
              <a:defRPr/>
            </a:pPr>
            <a:r>
              <a:rPr kumimoji="0" lang="vi-VN" sz="2400" b="1"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Em đoán xem các bạn cảm thấy thế nào khi tham gia </a:t>
            </a:r>
            <a:r>
              <a:rPr kumimoji="0" lang="vi-VN" sz="2400" b="1" i="0" u="none" strike="noStrike" kern="0" cap="none" spc="0" normalizeH="0" baseline="0" noProof="0" dirty="0" smtClean="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hoạt </a:t>
            </a:r>
            <a:r>
              <a:rPr kumimoji="0" lang="vi-VN" sz="2400" b="1"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Wingdings" panose="05000000000000000000" pitchFamily="2" charset="2"/>
              </a:rPr>
              <a:t>động đó.</a:t>
            </a:r>
          </a:p>
        </p:txBody>
      </p:sp>
      <p:pic>
        <p:nvPicPr>
          <p:cNvPr id="7" name="Picture 6">
            <a:extLst>
              <a:ext uri="{FF2B5EF4-FFF2-40B4-BE49-F238E27FC236}">
                <a16:creationId xmlns:a16="http://schemas.microsoft.com/office/drawing/2014/main" id="{CF374A77-B551-216A-2FED-DED6CDDBD14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996089" y="2649247"/>
            <a:ext cx="4985379" cy="4128625"/>
          </a:xfrm>
          <a:prstGeom prst="rect">
            <a:avLst/>
          </a:prstGeom>
        </p:spPr>
      </p:pic>
      <p:sp>
        <p:nvSpPr>
          <p:cNvPr id="2" name="Rectangle 1"/>
          <p:cNvSpPr/>
          <p:nvPr/>
        </p:nvSpPr>
        <p:spPr>
          <a:xfrm>
            <a:off x="2284428" y="110090"/>
            <a:ext cx="9112577" cy="1815882"/>
          </a:xfrm>
          <a:prstGeom prst="rect">
            <a:avLst/>
          </a:prstGeom>
        </p:spPr>
        <p:txBody>
          <a:bodyPr wrap="square">
            <a:spAutoFit/>
          </a:bodyPr>
          <a:lstStyle/>
          <a:p>
            <a:pPr lvl="0" algn="ctr"/>
            <a:r>
              <a:rPr lang="vi-VN" sz="2800" b="1" dirty="0">
                <a:solidFill>
                  <a:srgbClr val="191919"/>
                </a:solidFill>
                <a:latin typeface="HP001 4 hàng" panose="020B0603050302020204" pitchFamily="34" charset="-93"/>
              </a:rPr>
              <a:t>Thứ Sáu ngày 3 tháng 10 năm 2025</a:t>
            </a:r>
          </a:p>
          <a:p>
            <a:pPr lvl="0" algn="ctr"/>
            <a:r>
              <a:rPr lang="vi-VN" sz="2800" b="1" dirty="0">
                <a:solidFill>
                  <a:srgbClr val="191919"/>
                </a:solidFill>
                <a:latin typeface="HP001 4 hàng" panose="020B0603050302020204" pitchFamily="34" charset="-93"/>
              </a:rPr>
              <a:t>Tiếng Việt</a:t>
            </a:r>
          </a:p>
          <a:p>
            <a:pPr lvl="0" algn="ctr"/>
            <a:r>
              <a:rPr lang="vi-VN" sz="2800" b="1" dirty="0">
                <a:solidFill>
                  <a:srgbClr val="191919"/>
                </a:solidFill>
                <a:latin typeface="HP001 4 hàng" panose="020B0603050302020204" pitchFamily="34" charset="-93"/>
              </a:rPr>
              <a:t>Luyện viết đoạn: Viết đoạn văn kể về một hoạt động thể thao hoặc trò chơi. Đọc mở rộng</a:t>
            </a:r>
          </a:p>
        </p:txBody>
      </p:sp>
    </p:spTree>
    <p:extLst>
      <p:ext uri="{BB962C8B-B14F-4D97-AF65-F5344CB8AC3E}">
        <p14:creationId xmlns:p14="http://schemas.microsoft.com/office/powerpoint/2010/main" val="167777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grpSp>
        <p:nvGrpSpPr>
          <p:cNvPr id="1174" name="Google Shape;1174;p32"/>
          <p:cNvGrpSpPr/>
          <p:nvPr/>
        </p:nvGrpSpPr>
        <p:grpSpPr>
          <a:xfrm rot="-343641" flipH="1">
            <a:off x="331956" y="3601109"/>
            <a:ext cx="2366355" cy="2893928"/>
            <a:chOff x="4744025" y="1441325"/>
            <a:chExt cx="714450" cy="873700"/>
          </a:xfrm>
        </p:grpSpPr>
        <p:sp>
          <p:nvSpPr>
            <p:cNvPr id="1175" name="Google Shape;1175;p32"/>
            <p:cNvSpPr/>
            <p:nvPr/>
          </p:nvSpPr>
          <p:spPr>
            <a:xfrm>
              <a:off x="5101300" y="1710575"/>
              <a:ext cx="307450" cy="354850"/>
            </a:xfrm>
            <a:custGeom>
              <a:avLst/>
              <a:gdLst/>
              <a:ahLst/>
              <a:cxnLst/>
              <a:rect l="l" t="t" r="r" b="b"/>
              <a:pathLst>
                <a:path w="12298" h="14194" extrusionOk="0">
                  <a:moveTo>
                    <a:pt x="5655" y="0"/>
                  </a:moveTo>
                  <a:cubicBezTo>
                    <a:pt x="5621" y="0"/>
                    <a:pt x="5586" y="1"/>
                    <a:pt x="5552" y="1"/>
                  </a:cubicBezTo>
                  <a:cubicBezTo>
                    <a:pt x="3687" y="37"/>
                    <a:pt x="2137" y="1340"/>
                    <a:pt x="1204" y="2959"/>
                  </a:cubicBezTo>
                  <a:cubicBezTo>
                    <a:pt x="273" y="4576"/>
                    <a:pt x="1" y="6534"/>
                    <a:pt x="309" y="8374"/>
                  </a:cubicBezTo>
                  <a:cubicBezTo>
                    <a:pt x="616" y="10215"/>
                    <a:pt x="1420" y="12061"/>
                    <a:pt x="2590" y="13516"/>
                  </a:cubicBezTo>
                  <a:cubicBezTo>
                    <a:pt x="3691" y="13933"/>
                    <a:pt x="4867" y="14193"/>
                    <a:pt x="6041" y="14193"/>
                  </a:cubicBezTo>
                  <a:cubicBezTo>
                    <a:pt x="6428" y="14193"/>
                    <a:pt x="6815" y="14165"/>
                    <a:pt x="7200" y="14104"/>
                  </a:cubicBezTo>
                  <a:cubicBezTo>
                    <a:pt x="8746" y="13862"/>
                    <a:pt x="10238" y="13059"/>
                    <a:pt x="11134" y="11775"/>
                  </a:cubicBezTo>
                  <a:cubicBezTo>
                    <a:pt x="11863" y="10729"/>
                    <a:pt x="12163" y="9432"/>
                    <a:pt x="12216" y="8160"/>
                  </a:cubicBezTo>
                  <a:cubicBezTo>
                    <a:pt x="12297" y="6193"/>
                    <a:pt x="11796" y="4169"/>
                    <a:pt x="10610" y="2598"/>
                  </a:cubicBezTo>
                  <a:cubicBezTo>
                    <a:pt x="9446" y="1054"/>
                    <a:pt x="7586" y="0"/>
                    <a:pt x="5655"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6" name="Google Shape;1176;p32"/>
            <p:cNvSpPr/>
            <p:nvPr/>
          </p:nvSpPr>
          <p:spPr>
            <a:xfrm>
              <a:off x="5240350" y="1724375"/>
              <a:ext cx="156000" cy="206750"/>
            </a:xfrm>
            <a:custGeom>
              <a:avLst/>
              <a:gdLst/>
              <a:ahLst/>
              <a:cxnLst/>
              <a:rect l="l" t="t" r="r" b="b"/>
              <a:pathLst>
                <a:path w="6240" h="8270" extrusionOk="0">
                  <a:moveTo>
                    <a:pt x="144" y="1"/>
                  </a:moveTo>
                  <a:cubicBezTo>
                    <a:pt x="80" y="1"/>
                    <a:pt x="25" y="46"/>
                    <a:pt x="13" y="110"/>
                  </a:cubicBezTo>
                  <a:cubicBezTo>
                    <a:pt x="0" y="183"/>
                    <a:pt x="48" y="252"/>
                    <a:pt x="120" y="265"/>
                  </a:cubicBezTo>
                  <a:cubicBezTo>
                    <a:pt x="1877" y="580"/>
                    <a:pt x="3476" y="1597"/>
                    <a:pt x="4506" y="3053"/>
                  </a:cubicBezTo>
                  <a:cubicBezTo>
                    <a:pt x="5537" y="4510"/>
                    <a:pt x="5965" y="6355"/>
                    <a:pt x="5679" y="8116"/>
                  </a:cubicBezTo>
                  <a:cubicBezTo>
                    <a:pt x="5666" y="8188"/>
                    <a:pt x="5717" y="8256"/>
                    <a:pt x="5789" y="8269"/>
                  </a:cubicBezTo>
                  <a:cubicBezTo>
                    <a:pt x="5796" y="8270"/>
                    <a:pt x="5802" y="8270"/>
                    <a:pt x="5811" y="8270"/>
                  </a:cubicBezTo>
                  <a:cubicBezTo>
                    <a:pt x="5874" y="8270"/>
                    <a:pt x="5931" y="8223"/>
                    <a:pt x="5942" y="8158"/>
                  </a:cubicBezTo>
                  <a:cubicBezTo>
                    <a:pt x="6239" y="6329"/>
                    <a:pt x="5796" y="4412"/>
                    <a:pt x="4725" y="2899"/>
                  </a:cubicBezTo>
                  <a:cubicBezTo>
                    <a:pt x="3653" y="1387"/>
                    <a:pt x="1993" y="331"/>
                    <a:pt x="168" y="3"/>
                  </a:cubicBezTo>
                  <a:cubicBezTo>
                    <a:pt x="160" y="2"/>
                    <a:pt x="152" y="1"/>
                    <a:pt x="14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7" name="Google Shape;1177;p32"/>
            <p:cNvSpPr/>
            <p:nvPr/>
          </p:nvSpPr>
          <p:spPr>
            <a:xfrm>
              <a:off x="4744025" y="1869375"/>
              <a:ext cx="236175" cy="256950"/>
            </a:xfrm>
            <a:custGeom>
              <a:avLst/>
              <a:gdLst/>
              <a:ahLst/>
              <a:cxnLst/>
              <a:rect l="l" t="t" r="r" b="b"/>
              <a:pathLst>
                <a:path w="9447" h="10278" extrusionOk="0">
                  <a:moveTo>
                    <a:pt x="7061" y="1"/>
                  </a:moveTo>
                  <a:cubicBezTo>
                    <a:pt x="6500" y="1"/>
                    <a:pt x="5937" y="199"/>
                    <a:pt x="5568" y="592"/>
                  </a:cubicBezTo>
                  <a:cubicBezTo>
                    <a:pt x="4111" y="2144"/>
                    <a:pt x="2734" y="3770"/>
                    <a:pt x="1445" y="5464"/>
                  </a:cubicBezTo>
                  <a:cubicBezTo>
                    <a:pt x="997" y="6051"/>
                    <a:pt x="350" y="6549"/>
                    <a:pt x="176" y="7267"/>
                  </a:cubicBezTo>
                  <a:cubicBezTo>
                    <a:pt x="1" y="7985"/>
                    <a:pt x="82" y="8761"/>
                    <a:pt x="397" y="9431"/>
                  </a:cubicBezTo>
                  <a:cubicBezTo>
                    <a:pt x="555" y="9320"/>
                    <a:pt x="728" y="9277"/>
                    <a:pt x="887" y="9167"/>
                  </a:cubicBezTo>
                  <a:lnTo>
                    <a:pt x="887" y="9167"/>
                  </a:lnTo>
                  <a:cubicBezTo>
                    <a:pt x="853" y="9416"/>
                    <a:pt x="929" y="9674"/>
                    <a:pt x="1032" y="9902"/>
                  </a:cubicBezTo>
                  <a:cubicBezTo>
                    <a:pt x="1200" y="9756"/>
                    <a:pt x="1446" y="9646"/>
                    <a:pt x="1616" y="9501"/>
                  </a:cubicBezTo>
                  <a:lnTo>
                    <a:pt x="1616" y="9501"/>
                  </a:lnTo>
                  <a:cubicBezTo>
                    <a:pt x="1564" y="9787"/>
                    <a:pt x="1680" y="10097"/>
                    <a:pt x="1907" y="10278"/>
                  </a:cubicBezTo>
                  <a:cubicBezTo>
                    <a:pt x="2266" y="9903"/>
                    <a:pt x="2737" y="9553"/>
                    <a:pt x="3096" y="9179"/>
                  </a:cubicBezTo>
                  <a:cubicBezTo>
                    <a:pt x="3258" y="9010"/>
                    <a:pt x="3420" y="8842"/>
                    <a:pt x="3544" y="8646"/>
                  </a:cubicBezTo>
                  <a:cubicBezTo>
                    <a:pt x="5177" y="8048"/>
                    <a:pt x="6718" y="7067"/>
                    <a:pt x="7925" y="5815"/>
                  </a:cubicBezTo>
                  <a:cubicBezTo>
                    <a:pt x="8621" y="5093"/>
                    <a:pt x="9154" y="4163"/>
                    <a:pt x="9301" y="3169"/>
                  </a:cubicBezTo>
                  <a:cubicBezTo>
                    <a:pt x="9446" y="2176"/>
                    <a:pt x="9157" y="1079"/>
                    <a:pt x="8382" y="441"/>
                  </a:cubicBezTo>
                  <a:cubicBezTo>
                    <a:pt x="8025" y="147"/>
                    <a:pt x="7543" y="1"/>
                    <a:pt x="7061"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8" name="Google Shape;1178;p32"/>
            <p:cNvSpPr/>
            <p:nvPr/>
          </p:nvSpPr>
          <p:spPr>
            <a:xfrm>
              <a:off x="4782075" y="2096825"/>
              <a:ext cx="8975" cy="24600"/>
            </a:xfrm>
            <a:custGeom>
              <a:avLst/>
              <a:gdLst/>
              <a:ahLst/>
              <a:cxnLst/>
              <a:rect l="l" t="t" r="r" b="b"/>
              <a:pathLst>
                <a:path w="359" h="984" extrusionOk="0">
                  <a:moveTo>
                    <a:pt x="162" y="0"/>
                  </a:moveTo>
                  <a:cubicBezTo>
                    <a:pt x="92" y="0"/>
                    <a:pt x="29" y="51"/>
                    <a:pt x="23" y="122"/>
                  </a:cubicBezTo>
                  <a:cubicBezTo>
                    <a:pt x="1" y="379"/>
                    <a:pt x="19" y="634"/>
                    <a:pt x="81" y="882"/>
                  </a:cubicBezTo>
                  <a:cubicBezTo>
                    <a:pt x="96" y="943"/>
                    <a:pt x="151" y="984"/>
                    <a:pt x="210" y="984"/>
                  </a:cubicBezTo>
                  <a:cubicBezTo>
                    <a:pt x="221" y="984"/>
                    <a:pt x="233" y="982"/>
                    <a:pt x="244" y="978"/>
                  </a:cubicBezTo>
                  <a:cubicBezTo>
                    <a:pt x="316" y="960"/>
                    <a:pt x="359" y="888"/>
                    <a:pt x="341" y="816"/>
                  </a:cubicBezTo>
                  <a:cubicBezTo>
                    <a:pt x="287" y="597"/>
                    <a:pt x="269" y="371"/>
                    <a:pt x="290" y="145"/>
                  </a:cubicBezTo>
                  <a:cubicBezTo>
                    <a:pt x="296" y="71"/>
                    <a:pt x="241" y="7"/>
                    <a:pt x="168" y="0"/>
                  </a:cubicBezTo>
                  <a:cubicBezTo>
                    <a:pt x="166" y="0"/>
                    <a:pt x="164" y="0"/>
                    <a:pt x="1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9" name="Google Shape;1179;p32"/>
            <p:cNvSpPr/>
            <p:nvPr/>
          </p:nvSpPr>
          <p:spPr>
            <a:xfrm>
              <a:off x="4762650" y="2084425"/>
              <a:ext cx="6700" cy="21825"/>
            </a:xfrm>
            <a:custGeom>
              <a:avLst/>
              <a:gdLst/>
              <a:ahLst/>
              <a:cxnLst/>
              <a:rect l="l" t="t" r="r" b="b"/>
              <a:pathLst>
                <a:path w="268" h="873" extrusionOk="0">
                  <a:moveTo>
                    <a:pt x="134" y="0"/>
                  </a:moveTo>
                  <a:cubicBezTo>
                    <a:pt x="61" y="0"/>
                    <a:pt x="1" y="60"/>
                    <a:pt x="1" y="134"/>
                  </a:cubicBezTo>
                  <a:lnTo>
                    <a:pt x="1" y="739"/>
                  </a:lnTo>
                  <a:cubicBezTo>
                    <a:pt x="1" y="813"/>
                    <a:pt x="61" y="872"/>
                    <a:pt x="134" y="872"/>
                  </a:cubicBezTo>
                  <a:cubicBezTo>
                    <a:pt x="207" y="872"/>
                    <a:pt x="267" y="813"/>
                    <a:pt x="267" y="739"/>
                  </a:cubicBezTo>
                  <a:lnTo>
                    <a:pt x="267" y="134"/>
                  </a:lnTo>
                  <a:cubicBezTo>
                    <a:pt x="267" y="60"/>
                    <a:pt x="207" y="0"/>
                    <a:pt x="1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0" name="Google Shape;1180;p32"/>
            <p:cNvSpPr/>
            <p:nvPr/>
          </p:nvSpPr>
          <p:spPr>
            <a:xfrm>
              <a:off x="4985775" y="2161850"/>
              <a:ext cx="36525" cy="47300"/>
            </a:xfrm>
            <a:custGeom>
              <a:avLst/>
              <a:gdLst/>
              <a:ahLst/>
              <a:cxnLst/>
              <a:rect l="l" t="t" r="r" b="b"/>
              <a:pathLst>
                <a:path w="1461" h="1892" extrusionOk="0">
                  <a:moveTo>
                    <a:pt x="1460" y="0"/>
                  </a:moveTo>
                  <a:lnTo>
                    <a:pt x="1460" y="0"/>
                  </a:lnTo>
                  <a:cubicBezTo>
                    <a:pt x="1163" y="13"/>
                    <a:pt x="859" y="23"/>
                    <a:pt x="557" y="23"/>
                  </a:cubicBezTo>
                  <a:cubicBezTo>
                    <a:pt x="370" y="23"/>
                    <a:pt x="184" y="19"/>
                    <a:pt x="0" y="9"/>
                  </a:cubicBezTo>
                  <a:lnTo>
                    <a:pt x="0" y="9"/>
                  </a:lnTo>
                  <a:cubicBezTo>
                    <a:pt x="222" y="636"/>
                    <a:pt x="442" y="1265"/>
                    <a:pt x="661" y="1892"/>
                  </a:cubicBezTo>
                  <a:cubicBezTo>
                    <a:pt x="799" y="1225"/>
                    <a:pt x="1159" y="610"/>
                    <a:pt x="1460" y="0"/>
                  </a:cubicBezTo>
                  <a:close/>
                </a:path>
              </a:pathLst>
            </a:custGeom>
            <a:solidFill>
              <a:srgbClr val="65DEE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1" name="Google Shape;1181;p32"/>
            <p:cNvSpPr/>
            <p:nvPr/>
          </p:nvSpPr>
          <p:spPr>
            <a:xfrm>
              <a:off x="5042675" y="2183900"/>
              <a:ext cx="188200" cy="131125"/>
            </a:xfrm>
            <a:custGeom>
              <a:avLst/>
              <a:gdLst/>
              <a:ahLst/>
              <a:cxnLst/>
              <a:rect l="l" t="t" r="r" b="b"/>
              <a:pathLst>
                <a:path w="7528" h="5245" extrusionOk="0">
                  <a:moveTo>
                    <a:pt x="4947" y="0"/>
                  </a:moveTo>
                  <a:cubicBezTo>
                    <a:pt x="4093" y="0"/>
                    <a:pt x="3151" y="317"/>
                    <a:pt x="2511" y="778"/>
                  </a:cubicBezTo>
                  <a:cubicBezTo>
                    <a:pt x="1323" y="1633"/>
                    <a:pt x="0" y="3350"/>
                    <a:pt x="761" y="4600"/>
                  </a:cubicBezTo>
                  <a:cubicBezTo>
                    <a:pt x="927" y="4872"/>
                    <a:pt x="1203" y="5074"/>
                    <a:pt x="1512" y="5151"/>
                  </a:cubicBezTo>
                  <a:cubicBezTo>
                    <a:pt x="1663" y="5188"/>
                    <a:pt x="1834" y="5216"/>
                    <a:pt x="2002" y="5216"/>
                  </a:cubicBezTo>
                  <a:cubicBezTo>
                    <a:pt x="2180" y="5216"/>
                    <a:pt x="2353" y="5184"/>
                    <a:pt x="2494" y="5100"/>
                  </a:cubicBezTo>
                  <a:cubicBezTo>
                    <a:pt x="2902" y="5195"/>
                    <a:pt x="3345" y="5245"/>
                    <a:pt x="3794" y="5245"/>
                  </a:cubicBezTo>
                  <a:cubicBezTo>
                    <a:pt x="5298" y="5245"/>
                    <a:pt x="6861" y="4684"/>
                    <a:pt x="7364" y="3371"/>
                  </a:cubicBezTo>
                  <a:cubicBezTo>
                    <a:pt x="7527" y="2941"/>
                    <a:pt x="7485" y="2456"/>
                    <a:pt x="7336" y="2021"/>
                  </a:cubicBezTo>
                  <a:cubicBezTo>
                    <a:pt x="7188" y="1587"/>
                    <a:pt x="6943" y="1193"/>
                    <a:pt x="6699" y="803"/>
                  </a:cubicBezTo>
                  <a:cubicBezTo>
                    <a:pt x="6341" y="232"/>
                    <a:pt x="5676" y="0"/>
                    <a:pt x="4947"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2" name="Google Shape;1182;p32"/>
            <p:cNvSpPr/>
            <p:nvPr/>
          </p:nvSpPr>
          <p:spPr>
            <a:xfrm>
              <a:off x="4941400" y="2059700"/>
              <a:ext cx="125550" cy="110200"/>
            </a:xfrm>
            <a:custGeom>
              <a:avLst/>
              <a:gdLst/>
              <a:ahLst/>
              <a:cxnLst/>
              <a:rect l="l" t="t" r="r" b="b"/>
              <a:pathLst>
                <a:path w="5022" h="4408" extrusionOk="0">
                  <a:moveTo>
                    <a:pt x="2886" y="1"/>
                  </a:moveTo>
                  <a:cubicBezTo>
                    <a:pt x="1913" y="1"/>
                    <a:pt x="937" y="122"/>
                    <a:pt x="1" y="353"/>
                  </a:cubicBezTo>
                  <a:cubicBezTo>
                    <a:pt x="426" y="1743"/>
                    <a:pt x="916" y="3085"/>
                    <a:pt x="1521" y="4407"/>
                  </a:cubicBezTo>
                  <a:cubicBezTo>
                    <a:pt x="2000" y="4403"/>
                    <a:pt x="2476" y="4401"/>
                    <a:pt x="2953" y="4397"/>
                  </a:cubicBezTo>
                  <a:cubicBezTo>
                    <a:pt x="3752" y="3101"/>
                    <a:pt x="4499" y="1633"/>
                    <a:pt x="5021" y="203"/>
                  </a:cubicBezTo>
                  <a:cubicBezTo>
                    <a:pt x="4323" y="67"/>
                    <a:pt x="3605" y="1"/>
                    <a:pt x="28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3" name="Google Shape;1183;p32"/>
            <p:cNvSpPr/>
            <p:nvPr/>
          </p:nvSpPr>
          <p:spPr>
            <a:xfrm>
              <a:off x="4895500" y="2152325"/>
              <a:ext cx="285900" cy="162300"/>
            </a:xfrm>
            <a:custGeom>
              <a:avLst/>
              <a:gdLst/>
              <a:ahLst/>
              <a:cxnLst/>
              <a:rect l="l" t="t" r="r" b="b"/>
              <a:pathLst>
                <a:path w="11436" h="6492" extrusionOk="0">
                  <a:moveTo>
                    <a:pt x="4691" y="0"/>
                  </a:moveTo>
                  <a:cubicBezTo>
                    <a:pt x="4431" y="618"/>
                    <a:pt x="4171" y="1235"/>
                    <a:pt x="3910" y="1853"/>
                  </a:cubicBezTo>
                  <a:cubicBezTo>
                    <a:pt x="3470" y="1642"/>
                    <a:pt x="2983" y="1527"/>
                    <a:pt x="2496" y="1527"/>
                  </a:cubicBezTo>
                  <a:cubicBezTo>
                    <a:pt x="2258" y="1527"/>
                    <a:pt x="2020" y="1555"/>
                    <a:pt x="1787" y="1611"/>
                  </a:cubicBezTo>
                  <a:cubicBezTo>
                    <a:pt x="1080" y="1785"/>
                    <a:pt x="437" y="2208"/>
                    <a:pt x="0" y="2790"/>
                  </a:cubicBezTo>
                  <a:cubicBezTo>
                    <a:pt x="241" y="3028"/>
                    <a:pt x="547" y="3165"/>
                    <a:pt x="879" y="3221"/>
                  </a:cubicBezTo>
                  <a:cubicBezTo>
                    <a:pt x="841" y="3511"/>
                    <a:pt x="986" y="3799"/>
                    <a:pt x="1209" y="3988"/>
                  </a:cubicBezTo>
                  <a:cubicBezTo>
                    <a:pt x="1368" y="4125"/>
                    <a:pt x="1579" y="4198"/>
                    <a:pt x="1788" y="4198"/>
                  </a:cubicBezTo>
                  <a:cubicBezTo>
                    <a:pt x="1872" y="4198"/>
                    <a:pt x="1955" y="4187"/>
                    <a:pt x="2035" y="4163"/>
                  </a:cubicBezTo>
                  <a:lnTo>
                    <a:pt x="2035" y="4163"/>
                  </a:lnTo>
                  <a:cubicBezTo>
                    <a:pt x="1994" y="4602"/>
                    <a:pt x="2333" y="4987"/>
                    <a:pt x="2670" y="5269"/>
                  </a:cubicBezTo>
                  <a:cubicBezTo>
                    <a:pt x="3610" y="6057"/>
                    <a:pt x="4834" y="6491"/>
                    <a:pt x="6058" y="6491"/>
                  </a:cubicBezTo>
                  <a:cubicBezTo>
                    <a:pt x="6326" y="6491"/>
                    <a:pt x="6594" y="6470"/>
                    <a:pt x="6858" y="6428"/>
                  </a:cubicBezTo>
                  <a:cubicBezTo>
                    <a:pt x="8867" y="6106"/>
                    <a:pt x="10145" y="4076"/>
                    <a:pt x="11435" y="2504"/>
                  </a:cubicBezTo>
                  <a:lnTo>
                    <a:pt x="4691"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4" name="Google Shape;1184;p32"/>
            <p:cNvSpPr/>
            <p:nvPr/>
          </p:nvSpPr>
          <p:spPr>
            <a:xfrm>
              <a:off x="5074800" y="2226300"/>
              <a:ext cx="96775" cy="88075"/>
            </a:xfrm>
            <a:custGeom>
              <a:avLst/>
              <a:gdLst/>
              <a:ahLst/>
              <a:cxnLst/>
              <a:rect l="l" t="t" r="r" b="b"/>
              <a:pathLst>
                <a:path w="3871" h="3523" extrusionOk="0">
                  <a:moveTo>
                    <a:pt x="3719" y="0"/>
                  </a:moveTo>
                  <a:cubicBezTo>
                    <a:pt x="3677" y="0"/>
                    <a:pt x="3636" y="20"/>
                    <a:pt x="3610" y="57"/>
                  </a:cubicBezTo>
                  <a:cubicBezTo>
                    <a:pt x="2688" y="1363"/>
                    <a:pt x="1470" y="2475"/>
                    <a:pt x="86" y="3274"/>
                  </a:cubicBezTo>
                  <a:cubicBezTo>
                    <a:pt x="22" y="3310"/>
                    <a:pt x="0" y="3393"/>
                    <a:pt x="37" y="3456"/>
                  </a:cubicBezTo>
                  <a:cubicBezTo>
                    <a:pt x="62" y="3498"/>
                    <a:pt x="105" y="3523"/>
                    <a:pt x="152" y="3523"/>
                  </a:cubicBezTo>
                  <a:cubicBezTo>
                    <a:pt x="176" y="3523"/>
                    <a:pt x="197" y="3518"/>
                    <a:pt x="220" y="3503"/>
                  </a:cubicBezTo>
                  <a:cubicBezTo>
                    <a:pt x="1638" y="2686"/>
                    <a:pt x="2885" y="1547"/>
                    <a:pt x="3828" y="211"/>
                  </a:cubicBezTo>
                  <a:cubicBezTo>
                    <a:pt x="3871" y="150"/>
                    <a:pt x="3856" y="68"/>
                    <a:pt x="3796" y="25"/>
                  </a:cubicBezTo>
                  <a:cubicBezTo>
                    <a:pt x="3772" y="8"/>
                    <a:pt x="3745" y="0"/>
                    <a:pt x="37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5" name="Google Shape;1185;p32"/>
            <p:cNvSpPr/>
            <p:nvPr/>
          </p:nvSpPr>
          <p:spPr>
            <a:xfrm>
              <a:off x="4990725" y="2165900"/>
              <a:ext cx="19850" cy="34500"/>
            </a:xfrm>
            <a:custGeom>
              <a:avLst/>
              <a:gdLst/>
              <a:ahLst/>
              <a:cxnLst/>
              <a:rect l="l" t="t" r="r" b="b"/>
              <a:pathLst>
                <a:path w="794" h="1380" extrusionOk="0">
                  <a:moveTo>
                    <a:pt x="643" y="0"/>
                  </a:moveTo>
                  <a:cubicBezTo>
                    <a:pt x="591" y="0"/>
                    <a:pt x="542" y="30"/>
                    <a:pt x="519" y="80"/>
                  </a:cubicBezTo>
                  <a:lnTo>
                    <a:pt x="30" y="1192"/>
                  </a:lnTo>
                  <a:cubicBezTo>
                    <a:pt x="1" y="1260"/>
                    <a:pt x="32" y="1338"/>
                    <a:pt x="99" y="1368"/>
                  </a:cubicBezTo>
                  <a:cubicBezTo>
                    <a:pt x="117" y="1376"/>
                    <a:pt x="135" y="1379"/>
                    <a:pt x="153" y="1379"/>
                  </a:cubicBezTo>
                  <a:cubicBezTo>
                    <a:pt x="203" y="1379"/>
                    <a:pt x="252" y="1350"/>
                    <a:pt x="275" y="1300"/>
                  </a:cubicBezTo>
                  <a:lnTo>
                    <a:pt x="763" y="186"/>
                  </a:lnTo>
                  <a:cubicBezTo>
                    <a:pt x="793" y="119"/>
                    <a:pt x="762" y="41"/>
                    <a:pt x="695" y="11"/>
                  </a:cubicBezTo>
                  <a:cubicBezTo>
                    <a:pt x="678" y="4"/>
                    <a:pt x="660" y="0"/>
                    <a:pt x="6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6" name="Google Shape;1186;p32"/>
            <p:cNvSpPr/>
            <p:nvPr/>
          </p:nvSpPr>
          <p:spPr>
            <a:xfrm>
              <a:off x="4945500" y="2243975"/>
              <a:ext cx="23000" cy="17600"/>
            </a:xfrm>
            <a:custGeom>
              <a:avLst/>
              <a:gdLst/>
              <a:ahLst/>
              <a:cxnLst/>
              <a:rect l="l" t="t" r="r" b="b"/>
              <a:pathLst>
                <a:path w="920" h="704" extrusionOk="0">
                  <a:moveTo>
                    <a:pt x="777" y="0"/>
                  </a:moveTo>
                  <a:cubicBezTo>
                    <a:pt x="770" y="0"/>
                    <a:pt x="763" y="1"/>
                    <a:pt x="756" y="2"/>
                  </a:cubicBezTo>
                  <a:cubicBezTo>
                    <a:pt x="455" y="52"/>
                    <a:pt x="186" y="239"/>
                    <a:pt x="36" y="504"/>
                  </a:cubicBezTo>
                  <a:cubicBezTo>
                    <a:pt x="0" y="569"/>
                    <a:pt x="23" y="651"/>
                    <a:pt x="87" y="687"/>
                  </a:cubicBezTo>
                  <a:cubicBezTo>
                    <a:pt x="108" y="698"/>
                    <a:pt x="131" y="703"/>
                    <a:pt x="153" y="703"/>
                  </a:cubicBezTo>
                  <a:cubicBezTo>
                    <a:pt x="199" y="703"/>
                    <a:pt x="245" y="679"/>
                    <a:pt x="268" y="635"/>
                  </a:cubicBezTo>
                  <a:cubicBezTo>
                    <a:pt x="376" y="441"/>
                    <a:pt x="579" y="301"/>
                    <a:pt x="798" y="265"/>
                  </a:cubicBezTo>
                  <a:cubicBezTo>
                    <a:pt x="871" y="254"/>
                    <a:pt x="919" y="186"/>
                    <a:pt x="908" y="114"/>
                  </a:cubicBezTo>
                  <a:cubicBezTo>
                    <a:pt x="898" y="46"/>
                    <a:pt x="840" y="0"/>
                    <a:pt x="7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7" name="Google Shape;1187;p32"/>
            <p:cNvSpPr/>
            <p:nvPr/>
          </p:nvSpPr>
          <p:spPr>
            <a:xfrm>
              <a:off x="4912350" y="2219900"/>
              <a:ext cx="21675" cy="17225"/>
            </a:xfrm>
            <a:custGeom>
              <a:avLst/>
              <a:gdLst/>
              <a:ahLst/>
              <a:cxnLst/>
              <a:rect l="l" t="t" r="r" b="b"/>
              <a:pathLst>
                <a:path w="867" h="689" extrusionOk="0">
                  <a:moveTo>
                    <a:pt x="730" y="0"/>
                  </a:moveTo>
                  <a:cubicBezTo>
                    <a:pt x="725" y="0"/>
                    <a:pt x="719" y="0"/>
                    <a:pt x="714" y="1"/>
                  </a:cubicBezTo>
                  <a:cubicBezTo>
                    <a:pt x="416" y="32"/>
                    <a:pt x="147" y="229"/>
                    <a:pt x="29" y="502"/>
                  </a:cubicBezTo>
                  <a:cubicBezTo>
                    <a:pt x="1" y="570"/>
                    <a:pt x="32" y="648"/>
                    <a:pt x="99" y="678"/>
                  </a:cubicBezTo>
                  <a:cubicBezTo>
                    <a:pt x="115" y="684"/>
                    <a:pt x="133" y="688"/>
                    <a:pt x="152" y="688"/>
                  </a:cubicBezTo>
                  <a:cubicBezTo>
                    <a:pt x="203" y="688"/>
                    <a:pt x="252" y="658"/>
                    <a:pt x="275" y="607"/>
                  </a:cubicBezTo>
                  <a:cubicBezTo>
                    <a:pt x="354" y="423"/>
                    <a:pt x="541" y="286"/>
                    <a:pt x="740" y="266"/>
                  </a:cubicBezTo>
                  <a:cubicBezTo>
                    <a:pt x="814" y="257"/>
                    <a:pt x="866" y="193"/>
                    <a:pt x="859" y="120"/>
                  </a:cubicBezTo>
                  <a:cubicBezTo>
                    <a:pt x="852" y="52"/>
                    <a:pt x="792" y="0"/>
                    <a:pt x="7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8" name="Google Shape;1188;p32"/>
            <p:cNvSpPr/>
            <p:nvPr/>
          </p:nvSpPr>
          <p:spPr>
            <a:xfrm>
              <a:off x="4986775" y="2191675"/>
              <a:ext cx="37225" cy="29350"/>
            </a:xfrm>
            <a:custGeom>
              <a:avLst/>
              <a:gdLst/>
              <a:ahLst/>
              <a:cxnLst/>
              <a:rect l="l" t="t" r="r" b="b"/>
              <a:pathLst>
                <a:path w="1489" h="1174" extrusionOk="0">
                  <a:moveTo>
                    <a:pt x="153" y="1"/>
                  </a:moveTo>
                  <a:cubicBezTo>
                    <a:pt x="113" y="1"/>
                    <a:pt x="73" y="19"/>
                    <a:pt x="46" y="53"/>
                  </a:cubicBezTo>
                  <a:cubicBezTo>
                    <a:pt x="1" y="113"/>
                    <a:pt x="12" y="195"/>
                    <a:pt x="71" y="240"/>
                  </a:cubicBezTo>
                  <a:lnTo>
                    <a:pt x="1256" y="1147"/>
                  </a:lnTo>
                  <a:cubicBezTo>
                    <a:pt x="1281" y="1164"/>
                    <a:pt x="1308" y="1174"/>
                    <a:pt x="1337" y="1174"/>
                  </a:cubicBezTo>
                  <a:cubicBezTo>
                    <a:pt x="1378" y="1174"/>
                    <a:pt x="1417" y="1156"/>
                    <a:pt x="1443" y="1122"/>
                  </a:cubicBezTo>
                  <a:cubicBezTo>
                    <a:pt x="1488" y="1063"/>
                    <a:pt x="1477" y="981"/>
                    <a:pt x="1419" y="935"/>
                  </a:cubicBezTo>
                  <a:lnTo>
                    <a:pt x="233" y="28"/>
                  </a:lnTo>
                  <a:cubicBezTo>
                    <a:pt x="209" y="10"/>
                    <a:pt x="181" y="1"/>
                    <a:pt x="1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9" name="Google Shape;1189;p32"/>
            <p:cNvSpPr/>
            <p:nvPr/>
          </p:nvSpPr>
          <p:spPr>
            <a:xfrm>
              <a:off x="5001825" y="2065750"/>
              <a:ext cx="281025" cy="171950"/>
            </a:xfrm>
            <a:custGeom>
              <a:avLst/>
              <a:gdLst/>
              <a:ahLst/>
              <a:cxnLst/>
              <a:rect l="l" t="t" r="r" b="b"/>
              <a:pathLst>
                <a:path w="11241" h="6878" extrusionOk="0">
                  <a:moveTo>
                    <a:pt x="654" y="1"/>
                  </a:moveTo>
                  <a:cubicBezTo>
                    <a:pt x="427" y="1154"/>
                    <a:pt x="229" y="2372"/>
                    <a:pt x="1" y="3528"/>
                  </a:cubicBezTo>
                  <a:cubicBezTo>
                    <a:pt x="2454" y="4559"/>
                    <a:pt x="4869" y="5725"/>
                    <a:pt x="7269" y="6878"/>
                  </a:cubicBezTo>
                  <a:cubicBezTo>
                    <a:pt x="9284" y="5286"/>
                    <a:pt x="10716" y="2970"/>
                    <a:pt x="11241" y="455"/>
                  </a:cubicBezTo>
                  <a:lnTo>
                    <a:pt x="654"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0" name="Google Shape;1190;p32"/>
            <p:cNvSpPr/>
            <p:nvPr/>
          </p:nvSpPr>
          <p:spPr>
            <a:xfrm>
              <a:off x="4996425" y="2117175"/>
              <a:ext cx="27800" cy="39750"/>
            </a:xfrm>
            <a:custGeom>
              <a:avLst/>
              <a:gdLst/>
              <a:ahLst/>
              <a:cxnLst/>
              <a:rect l="l" t="t" r="r" b="b"/>
              <a:pathLst>
                <a:path w="1112" h="1590" extrusionOk="0">
                  <a:moveTo>
                    <a:pt x="959" y="1"/>
                  </a:moveTo>
                  <a:cubicBezTo>
                    <a:pt x="914" y="1"/>
                    <a:pt x="871" y="23"/>
                    <a:pt x="845" y="64"/>
                  </a:cubicBezTo>
                  <a:lnTo>
                    <a:pt x="38" y="1386"/>
                  </a:lnTo>
                  <a:cubicBezTo>
                    <a:pt x="0" y="1450"/>
                    <a:pt x="19" y="1531"/>
                    <a:pt x="83" y="1570"/>
                  </a:cubicBezTo>
                  <a:cubicBezTo>
                    <a:pt x="104" y="1583"/>
                    <a:pt x="129" y="1590"/>
                    <a:pt x="152" y="1590"/>
                  </a:cubicBezTo>
                  <a:cubicBezTo>
                    <a:pt x="197" y="1590"/>
                    <a:pt x="241" y="1566"/>
                    <a:pt x="266" y="1526"/>
                  </a:cubicBezTo>
                  <a:lnTo>
                    <a:pt x="1072" y="204"/>
                  </a:lnTo>
                  <a:cubicBezTo>
                    <a:pt x="1112" y="141"/>
                    <a:pt x="1092" y="59"/>
                    <a:pt x="1029" y="21"/>
                  </a:cubicBezTo>
                  <a:cubicBezTo>
                    <a:pt x="1007" y="7"/>
                    <a:pt x="983" y="1"/>
                    <a:pt x="95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1" name="Google Shape;1191;p32"/>
            <p:cNvSpPr/>
            <p:nvPr/>
          </p:nvSpPr>
          <p:spPr>
            <a:xfrm>
              <a:off x="5012800" y="2126025"/>
              <a:ext cx="190600" cy="99675"/>
            </a:xfrm>
            <a:custGeom>
              <a:avLst/>
              <a:gdLst/>
              <a:ahLst/>
              <a:cxnLst/>
              <a:rect l="l" t="t" r="r" b="b"/>
              <a:pathLst>
                <a:path w="7624" h="3987" extrusionOk="0">
                  <a:moveTo>
                    <a:pt x="152" y="0"/>
                  </a:moveTo>
                  <a:cubicBezTo>
                    <a:pt x="102" y="0"/>
                    <a:pt x="53" y="28"/>
                    <a:pt x="31" y="77"/>
                  </a:cubicBezTo>
                  <a:cubicBezTo>
                    <a:pt x="1" y="144"/>
                    <a:pt x="29" y="224"/>
                    <a:pt x="96" y="255"/>
                  </a:cubicBezTo>
                  <a:cubicBezTo>
                    <a:pt x="2564" y="1398"/>
                    <a:pt x="5023" y="2648"/>
                    <a:pt x="7407" y="3970"/>
                  </a:cubicBezTo>
                  <a:cubicBezTo>
                    <a:pt x="7428" y="3981"/>
                    <a:pt x="7450" y="3987"/>
                    <a:pt x="7471" y="3987"/>
                  </a:cubicBezTo>
                  <a:cubicBezTo>
                    <a:pt x="7518" y="3987"/>
                    <a:pt x="7564" y="3963"/>
                    <a:pt x="7588" y="3917"/>
                  </a:cubicBezTo>
                  <a:cubicBezTo>
                    <a:pt x="7623" y="3854"/>
                    <a:pt x="7600" y="3773"/>
                    <a:pt x="7536" y="3737"/>
                  </a:cubicBezTo>
                  <a:cubicBezTo>
                    <a:pt x="5147" y="2411"/>
                    <a:pt x="2683" y="1159"/>
                    <a:pt x="209" y="13"/>
                  </a:cubicBezTo>
                  <a:cubicBezTo>
                    <a:pt x="190" y="4"/>
                    <a:pt x="171" y="0"/>
                    <a:pt x="1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2" name="Google Shape;1192;p32"/>
            <p:cNvSpPr/>
            <p:nvPr/>
          </p:nvSpPr>
          <p:spPr>
            <a:xfrm>
              <a:off x="4861700" y="1762275"/>
              <a:ext cx="471675" cy="328425"/>
            </a:xfrm>
            <a:custGeom>
              <a:avLst/>
              <a:gdLst/>
              <a:ahLst/>
              <a:cxnLst/>
              <a:rect l="l" t="t" r="r" b="b"/>
              <a:pathLst>
                <a:path w="18867" h="13137" extrusionOk="0">
                  <a:moveTo>
                    <a:pt x="12485" y="1"/>
                  </a:moveTo>
                  <a:cubicBezTo>
                    <a:pt x="11730" y="1"/>
                    <a:pt x="11006" y="77"/>
                    <a:pt x="10303" y="165"/>
                  </a:cubicBezTo>
                  <a:cubicBezTo>
                    <a:pt x="7995" y="457"/>
                    <a:pt x="5395" y="811"/>
                    <a:pt x="3416" y="2033"/>
                  </a:cubicBezTo>
                  <a:cubicBezTo>
                    <a:pt x="2168" y="2803"/>
                    <a:pt x="1018" y="3729"/>
                    <a:pt x="0" y="4786"/>
                  </a:cubicBezTo>
                  <a:cubicBezTo>
                    <a:pt x="798" y="5313"/>
                    <a:pt x="1604" y="5842"/>
                    <a:pt x="2365" y="6419"/>
                  </a:cubicBezTo>
                  <a:cubicBezTo>
                    <a:pt x="1991" y="8563"/>
                    <a:pt x="1801" y="10650"/>
                    <a:pt x="1805" y="12827"/>
                  </a:cubicBezTo>
                  <a:cubicBezTo>
                    <a:pt x="4377" y="13031"/>
                    <a:pt x="6973" y="13137"/>
                    <a:pt x="9570" y="13137"/>
                  </a:cubicBezTo>
                  <a:cubicBezTo>
                    <a:pt x="12403" y="13137"/>
                    <a:pt x="15237" y="13011"/>
                    <a:pt x="18040" y="12749"/>
                  </a:cubicBezTo>
                  <a:cubicBezTo>
                    <a:pt x="17800" y="8914"/>
                    <a:pt x="18866" y="5749"/>
                    <a:pt x="18270" y="1953"/>
                  </a:cubicBezTo>
                  <a:cubicBezTo>
                    <a:pt x="16097" y="398"/>
                    <a:pt x="14210" y="1"/>
                    <a:pt x="12485"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3" name="Google Shape;1193;p32"/>
            <p:cNvSpPr/>
            <p:nvPr/>
          </p:nvSpPr>
          <p:spPr>
            <a:xfrm>
              <a:off x="4932800" y="1816525"/>
              <a:ext cx="235900" cy="38950"/>
            </a:xfrm>
            <a:custGeom>
              <a:avLst/>
              <a:gdLst/>
              <a:ahLst/>
              <a:cxnLst/>
              <a:rect l="l" t="t" r="r" b="b"/>
              <a:pathLst>
                <a:path w="9436" h="1558" extrusionOk="0">
                  <a:moveTo>
                    <a:pt x="9283" y="1"/>
                  </a:moveTo>
                  <a:cubicBezTo>
                    <a:pt x="9263" y="1"/>
                    <a:pt x="9244" y="5"/>
                    <a:pt x="9225" y="14"/>
                  </a:cubicBezTo>
                  <a:cubicBezTo>
                    <a:pt x="7458" y="859"/>
                    <a:pt x="5478" y="1291"/>
                    <a:pt x="3504" y="1291"/>
                  </a:cubicBezTo>
                  <a:cubicBezTo>
                    <a:pt x="2381" y="1291"/>
                    <a:pt x="1260" y="1151"/>
                    <a:pt x="182" y="867"/>
                  </a:cubicBezTo>
                  <a:cubicBezTo>
                    <a:pt x="170" y="864"/>
                    <a:pt x="159" y="863"/>
                    <a:pt x="148" y="863"/>
                  </a:cubicBezTo>
                  <a:cubicBezTo>
                    <a:pt x="89" y="863"/>
                    <a:pt x="34" y="903"/>
                    <a:pt x="19" y="963"/>
                  </a:cubicBezTo>
                  <a:cubicBezTo>
                    <a:pt x="1" y="1034"/>
                    <a:pt x="43" y="1107"/>
                    <a:pt x="115" y="1125"/>
                  </a:cubicBezTo>
                  <a:cubicBezTo>
                    <a:pt x="1214" y="1415"/>
                    <a:pt x="2356" y="1557"/>
                    <a:pt x="3502" y="1557"/>
                  </a:cubicBezTo>
                  <a:cubicBezTo>
                    <a:pt x="5516" y="1557"/>
                    <a:pt x="7536" y="1115"/>
                    <a:pt x="9340" y="256"/>
                  </a:cubicBezTo>
                  <a:cubicBezTo>
                    <a:pt x="9407" y="224"/>
                    <a:pt x="9436" y="143"/>
                    <a:pt x="9404" y="77"/>
                  </a:cubicBezTo>
                  <a:cubicBezTo>
                    <a:pt x="9380" y="29"/>
                    <a:pt x="9332" y="1"/>
                    <a:pt x="92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4" name="Google Shape;1194;p32"/>
            <p:cNvSpPr/>
            <p:nvPr/>
          </p:nvSpPr>
          <p:spPr>
            <a:xfrm>
              <a:off x="4903150" y="2056900"/>
              <a:ext cx="408050" cy="13650"/>
            </a:xfrm>
            <a:custGeom>
              <a:avLst/>
              <a:gdLst/>
              <a:ahLst/>
              <a:cxnLst/>
              <a:rect l="l" t="t" r="r" b="b"/>
              <a:pathLst>
                <a:path w="16322" h="546" extrusionOk="0">
                  <a:moveTo>
                    <a:pt x="16184" y="1"/>
                  </a:moveTo>
                  <a:cubicBezTo>
                    <a:pt x="16181" y="1"/>
                    <a:pt x="16178" y="1"/>
                    <a:pt x="16175" y="1"/>
                  </a:cubicBezTo>
                  <a:cubicBezTo>
                    <a:pt x="13444" y="186"/>
                    <a:pt x="10694" y="279"/>
                    <a:pt x="7943" y="279"/>
                  </a:cubicBezTo>
                  <a:cubicBezTo>
                    <a:pt x="5339" y="279"/>
                    <a:pt x="2735" y="196"/>
                    <a:pt x="148" y="30"/>
                  </a:cubicBezTo>
                  <a:cubicBezTo>
                    <a:pt x="142" y="29"/>
                    <a:pt x="137" y="29"/>
                    <a:pt x="131" y="29"/>
                  </a:cubicBezTo>
                  <a:cubicBezTo>
                    <a:pt x="65" y="29"/>
                    <a:pt x="10" y="86"/>
                    <a:pt x="5" y="154"/>
                  </a:cubicBezTo>
                  <a:cubicBezTo>
                    <a:pt x="0" y="227"/>
                    <a:pt x="56" y="290"/>
                    <a:pt x="129" y="296"/>
                  </a:cubicBezTo>
                  <a:cubicBezTo>
                    <a:pt x="2724" y="463"/>
                    <a:pt x="5334" y="546"/>
                    <a:pt x="7947" y="546"/>
                  </a:cubicBezTo>
                  <a:cubicBezTo>
                    <a:pt x="10701" y="546"/>
                    <a:pt x="13457" y="454"/>
                    <a:pt x="16193" y="268"/>
                  </a:cubicBezTo>
                  <a:cubicBezTo>
                    <a:pt x="16267" y="263"/>
                    <a:pt x="16322" y="200"/>
                    <a:pt x="16318" y="125"/>
                  </a:cubicBezTo>
                  <a:cubicBezTo>
                    <a:pt x="16313" y="55"/>
                    <a:pt x="16254" y="1"/>
                    <a:pt x="161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5" name="Google Shape;1195;p32"/>
            <p:cNvSpPr/>
            <p:nvPr/>
          </p:nvSpPr>
          <p:spPr>
            <a:xfrm>
              <a:off x="5210425" y="1692175"/>
              <a:ext cx="47400" cy="49050"/>
            </a:xfrm>
            <a:custGeom>
              <a:avLst/>
              <a:gdLst/>
              <a:ahLst/>
              <a:cxnLst/>
              <a:rect l="l" t="t" r="r" b="b"/>
              <a:pathLst>
                <a:path w="1896" h="1962" extrusionOk="0">
                  <a:moveTo>
                    <a:pt x="1211" y="0"/>
                  </a:moveTo>
                  <a:cubicBezTo>
                    <a:pt x="1123" y="0"/>
                    <a:pt x="1034" y="8"/>
                    <a:pt x="946" y="15"/>
                  </a:cubicBezTo>
                  <a:cubicBezTo>
                    <a:pt x="484" y="56"/>
                    <a:pt x="62" y="536"/>
                    <a:pt x="31" y="1001"/>
                  </a:cubicBezTo>
                  <a:cubicBezTo>
                    <a:pt x="0" y="1466"/>
                    <a:pt x="456" y="1807"/>
                    <a:pt x="895" y="1961"/>
                  </a:cubicBezTo>
                  <a:cubicBezTo>
                    <a:pt x="1146" y="1624"/>
                    <a:pt x="1398" y="1284"/>
                    <a:pt x="1648" y="945"/>
                  </a:cubicBezTo>
                  <a:cubicBezTo>
                    <a:pt x="1768" y="783"/>
                    <a:pt x="1896" y="594"/>
                    <a:pt x="1858" y="395"/>
                  </a:cubicBezTo>
                  <a:cubicBezTo>
                    <a:pt x="1824" y="217"/>
                    <a:pt x="1662" y="85"/>
                    <a:pt x="1488" y="35"/>
                  </a:cubicBezTo>
                  <a:cubicBezTo>
                    <a:pt x="1398" y="9"/>
                    <a:pt x="1304" y="0"/>
                    <a:pt x="121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6" name="Google Shape;1196;p32"/>
            <p:cNvSpPr/>
            <p:nvPr/>
          </p:nvSpPr>
          <p:spPr>
            <a:xfrm>
              <a:off x="5230950" y="1695850"/>
              <a:ext cx="24775" cy="8200"/>
            </a:xfrm>
            <a:custGeom>
              <a:avLst/>
              <a:gdLst/>
              <a:ahLst/>
              <a:cxnLst/>
              <a:rect l="l" t="t" r="r" b="b"/>
              <a:pathLst>
                <a:path w="991" h="328" extrusionOk="0">
                  <a:moveTo>
                    <a:pt x="501" y="1"/>
                  </a:moveTo>
                  <a:cubicBezTo>
                    <a:pt x="367" y="1"/>
                    <a:pt x="233" y="23"/>
                    <a:pt x="107" y="69"/>
                  </a:cubicBezTo>
                  <a:cubicBezTo>
                    <a:pt x="37" y="93"/>
                    <a:pt x="0" y="170"/>
                    <a:pt x="25" y="239"/>
                  </a:cubicBezTo>
                  <a:cubicBezTo>
                    <a:pt x="45" y="295"/>
                    <a:pt x="94" y="328"/>
                    <a:pt x="150" y="328"/>
                  </a:cubicBezTo>
                  <a:cubicBezTo>
                    <a:pt x="165" y="328"/>
                    <a:pt x="180" y="326"/>
                    <a:pt x="196" y="322"/>
                  </a:cubicBezTo>
                  <a:cubicBezTo>
                    <a:pt x="295" y="286"/>
                    <a:pt x="400" y="268"/>
                    <a:pt x="505" y="268"/>
                  </a:cubicBezTo>
                  <a:cubicBezTo>
                    <a:pt x="604" y="268"/>
                    <a:pt x="704" y="284"/>
                    <a:pt x="799" y="317"/>
                  </a:cubicBezTo>
                  <a:cubicBezTo>
                    <a:pt x="813" y="321"/>
                    <a:pt x="828" y="324"/>
                    <a:pt x="842" y="324"/>
                  </a:cubicBezTo>
                  <a:cubicBezTo>
                    <a:pt x="899" y="324"/>
                    <a:pt x="949" y="288"/>
                    <a:pt x="967" y="233"/>
                  </a:cubicBezTo>
                  <a:cubicBezTo>
                    <a:pt x="991" y="163"/>
                    <a:pt x="954" y="87"/>
                    <a:pt x="884" y="63"/>
                  </a:cubicBezTo>
                  <a:cubicBezTo>
                    <a:pt x="760" y="22"/>
                    <a:pt x="630"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7" name="Google Shape;1197;p32"/>
            <p:cNvSpPr/>
            <p:nvPr/>
          </p:nvSpPr>
          <p:spPr>
            <a:xfrm>
              <a:off x="5117450" y="1545975"/>
              <a:ext cx="141925" cy="170750"/>
            </a:xfrm>
            <a:custGeom>
              <a:avLst/>
              <a:gdLst/>
              <a:ahLst/>
              <a:cxnLst/>
              <a:rect l="l" t="t" r="r" b="b"/>
              <a:pathLst>
                <a:path w="5677" h="6830" extrusionOk="0">
                  <a:moveTo>
                    <a:pt x="42" y="0"/>
                  </a:moveTo>
                  <a:cubicBezTo>
                    <a:pt x="1" y="2741"/>
                    <a:pt x="1739" y="5707"/>
                    <a:pt x="4239" y="6829"/>
                  </a:cubicBezTo>
                  <a:cubicBezTo>
                    <a:pt x="4668" y="6192"/>
                    <a:pt x="5097" y="5553"/>
                    <a:pt x="5527" y="4916"/>
                  </a:cubicBezTo>
                  <a:cubicBezTo>
                    <a:pt x="5585" y="4829"/>
                    <a:pt x="5646" y="4736"/>
                    <a:pt x="5656" y="4632"/>
                  </a:cubicBezTo>
                  <a:cubicBezTo>
                    <a:pt x="5677" y="4421"/>
                    <a:pt x="5478" y="4240"/>
                    <a:pt x="5269" y="4203"/>
                  </a:cubicBezTo>
                  <a:cubicBezTo>
                    <a:pt x="5237" y="4198"/>
                    <a:pt x="5203" y="4195"/>
                    <a:pt x="5168" y="4195"/>
                  </a:cubicBezTo>
                  <a:cubicBezTo>
                    <a:pt x="4976" y="4195"/>
                    <a:pt x="4750" y="4270"/>
                    <a:pt x="4580" y="4327"/>
                  </a:cubicBezTo>
                  <a:cubicBezTo>
                    <a:pt x="4799" y="3883"/>
                    <a:pt x="5017" y="3438"/>
                    <a:pt x="5237" y="2992"/>
                  </a:cubicBezTo>
                  <a:cubicBezTo>
                    <a:pt x="5370" y="2722"/>
                    <a:pt x="5497" y="2385"/>
                    <a:pt x="5321" y="2143"/>
                  </a:cubicBezTo>
                  <a:cubicBezTo>
                    <a:pt x="5219" y="2001"/>
                    <a:pt x="5047" y="1946"/>
                    <a:pt x="4868" y="1946"/>
                  </a:cubicBezTo>
                  <a:cubicBezTo>
                    <a:pt x="4764" y="1946"/>
                    <a:pt x="4658" y="1964"/>
                    <a:pt x="4562" y="1995"/>
                  </a:cubicBezTo>
                  <a:cubicBezTo>
                    <a:pt x="4299" y="2080"/>
                    <a:pt x="4054" y="2230"/>
                    <a:pt x="3779" y="2252"/>
                  </a:cubicBezTo>
                  <a:cubicBezTo>
                    <a:pt x="2928" y="1019"/>
                    <a:pt x="1527" y="189"/>
                    <a:pt x="4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8" name="Google Shape;1198;p32"/>
            <p:cNvSpPr/>
            <p:nvPr/>
          </p:nvSpPr>
          <p:spPr>
            <a:xfrm>
              <a:off x="5210100" y="1598425"/>
              <a:ext cx="38375" cy="20525"/>
            </a:xfrm>
            <a:custGeom>
              <a:avLst/>
              <a:gdLst/>
              <a:ahLst/>
              <a:cxnLst/>
              <a:rect l="l" t="t" r="r" b="b"/>
              <a:pathLst>
                <a:path w="1535" h="821" extrusionOk="0">
                  <a:moveTo>
                    <a:pt x="1387" y="0"/>
                  </a:moveTo>
                  <a:cubicBezTo>
                    <a:pt x="1377" y="0"/>
                    <a:pt x="1366" y="2"/>
                    <a:pt x="1355" y="4"/>
                  </a:cubicBezTo>
                  <a:cubicBezTo>
                    <a:pt x="897" y="121"/>
                    <a:pt x="468" y="313"/>
                    <a:pt x="78" y="578"/>
                  </a:cubicBezTo>
                  <a:cubicBezTo>
                    <a:pt x="16" y="619"/>
                    <a:pt x="1" y="701"/>
                    <a:pt x="42" y="762"/>
                  </a:cubicBezTo>
                  <a:cubicBezTo>
                    <a:pt x="66" y="800"/>
                    <a:pt x="109" y="820"/>
                    <a:pt x="152" y="820"/>
                  </a:cubicBezTo>
                  <a:cubicBezTo>
                    <a:pt x="177" y="820"/>
                    <a:pt x="203" y="813"/>
                    <a:pt x="226" y="799"/>
                  </a:cubicBezTo>
                  <a:cubicBezTo>
                    <a:pt x="591" y="552"/>
                    <a:pt x="992" y="371"/>
                    <a:pt x="1419" y="262"/>
                  </a:cubicBezTo>
                  <a:cubicBezTo>
                    <a:pt x="1491" y="245"/>
                    <a:pt x="1535" y="173"/>
                    <a:pt x="1516" y="101"/>
                  </a:cubicBezTo>
                  <a:cubicBezTo>
                    <a:pt x="1501" y="40"/>
                    <a:pt x="1447" y="0"/>
                    <a:pt x="138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9" name="Google Shape;1199;p32"/>
            <p:cNvSpPr/>
            <p:nvPr/>
          </p:nvSpPr>
          <p:spPr>
            <a:xfrm>
              <a:off x="5224375" y="1655725"/>
              <a:ext cx="31975" cy="13300"/>
            </a:xfrm>
            <a:custGeom>
              <a:avLst/>
              <a:gdLst/>
              <a:ahLst/>
              <a:cxnLst/>
              <a:rect l="l" t="t" r="r" b="b"/>
              <a:pathLst>
                <a:path w="1279" h="532" extrusionOk="0">
                  <a:moveTo>
                    <a:pt x="1143" y="1"/>
                  </a:moveTo>
                  <a:cubicBezTo>
                    <a:pt x="1139" y="1"/>
                    <a:pt x="1135" y="1"/>
                    <a:pt x="1131" y="1"/>
                  </a:cubicBezTo>
                  <a:cubicBezTo>
                    <a:pt x="775" y="27"/>
                    <a:pt x="417" y="121"/>
                    <a:pt x="96" y="278"/>
                  </a:cubicBezTo>
                  <a:cubicBezTo>
                    <a:pt x="30" y="310"/>
                    <a:pt x="1" y="390"/>
                    <a:pt x="34" y="456"/>
                  </a:cubicBezTo>
                  <a:cubicBezTo>
                    <a:pt x="57" y="503"/>
                    <a:pt x="104" y="531"/>
                    <a:pt x="154" y="531"/>
                  </a:cubicBezTo>
                  <a:cubicBezTo>
                    <a:pt x="173" y="531"/>
                    <a:pt x="194" y="526"/>
                    <a:pt x="212" y="517"/>
                  </a:cubicBezTo>
                  <a:cubicBezTo>
                    <a:pt x="504" y="376"/>
                    <a:pt x="827" y="289"/>
                    <a:pt x="1150" y="268"/>
                  </a:cubicBezTo>
                  <a:cubicBezTo>
                    <a:pt x="1223" y="263"/>
                    <a:pt x="1279" y="200"/>
                    <a:pt x="1274" y="125"/>
                  </a:cubicBezTo>
                  <a:cubicBezTo>
                    <a:pt x="1269" y="56"/>
                    <a:pt x="1211" y="1"/>
                    <a:pt x="1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0" name="Google Shape;1200;p32"/>
            <p:cNvSpPr/>
            <p:nvPr/>
          </p:nvSpPr>
          <p:spPr>
            <a:xfrm>
              <a:off x="4827125" y="1512850"/>
              <a:ext cx="413225" cy="320800"/>
            </a:xfrm>
            <a:custGeom>
              <a:avLst/>
              <a:gdLst/>
              <a:ahLst/>
              <a:cxnLst/>
              <a:rect l="l" t="t" r="r" b="b"/>
              <a:pathLst>
                <a:path w="16529" h="12832" extrusionOk="0">
                  <a:moveTo>
                    <a:pt x="8632" y="0"/>
                  </a:moveTo>
                  <a:cubicBezTo>
                    <a:pt x="6876" y="0"/>
                    <a:pt x="5094" y="692"/>
                    <a:pt x="3779" y="1846"/>
                  </a:cubicBezTo>
                  <a:cubicBezTo>
                    <a:pt x="3092" y="1888"/>
                    <a:pt x="2431" y="2232"/>
                    <a:pt x="2003" y="2766"/>
                  </a:cubicBezTo>
                  <a:cubicBezTo>
                    <a:pt x="1574" y="3303"/>
                    <a:pt x="1385" y="4023"/>
                    <a:pt x="1496" y="4702"/>
                  </a:cubicBezTo>
                  <a:cubicBezTo>
                    <a:pt x="673" y="5605"/>
                    <a:pt x="42" y="6692"/>
                    <a:pt x="24" y="7913"/>
                  </a:cubicBezTo>
                  <a:cubicBezTo>
                    <a:pt x="1" y="9539"/>
                    <a:pt x="1554" y="11048"/>
                    <a:pt x="3433" y="11048"/>
                  </a:cubicBezTo>
                  <a:cubicBezTo>
                    <a:pt x="3741" y="11048"/>
                    <a:pt x="4057" y="11007"/>
                    <a:pt x="4377" y="10920"/>
                  </a:cubicBezTo>
                  <a:lnTo>
                    <a:pt x="4377" y="10920"/>
                  </a:lnTo>
                  <a:cubicBezTo>
                    <a:pt x="4355" y="11189"/>
                    <a:pt x="4487" y="11970"/>
                    <a:pt x="4523" y="12237"/>
                  </a:cubicBezTo>
                  <a:cubicBezTo>
                    <a:pt x="5364" y="12553"/>
                    <a:pt x="6649" y="12831"/>
                    <a:pt x="8235" y="12831"/>
                  </a:cubicBezTo>
                  <a:cubicBezTo>
                    <a:pt x="10518" y="12831"/>
                    <a:pt x="13425" y="12253"/>
                    <a:pt x="16528" y="10374"/>
                  </a:cubicBezTo>
                  <a:cubicBezTo>
                    <a:pt x="16499" y="10157"/>
                    <a:pt x="16469" y="9945"/>
                    <a:pt x="16437" y="9737"/>
                  </a:cubicBezTo>
                  <a:cubicBezTo>
                    <a:pt x="16230" y="8352"/>
                    <a:pt x="15929" y="7098"/>
                    <a:pt x="15436" y="5725"/>
                  </a:cubicBezTo>
                  <a:cubicBezTo>
                    <a:pt x="15289" y="5311"/>
                    <a:pt x="15123" y="4887"/>
                    <a:pt x="14938" y="4444"/>
                  </a:cubicBezTo>
                  <a:cubicBezTo>
                    <a:pt x="14071" y="2373"/>
                    <a:pt x="12285" y="695"/>
                    <a:pt x="10104" y="171"/>
                  </a:cubicBezTo>
                  <a:cubicBezTo>
                    <a:pt x="9623" y="55"/>
                    <a:pt x="9129" y="0"/>
                    <a:pt x="8632"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1" name="Google Shape;1201;p32"/>
            <p:cNvSpPr/>
            <p:nvPr/>
          </p:nvSpPr>
          <p:spPr>
            <a:xfrm>
              <a:off x="5180600" y="1655950"/>
              <a:ext cx="57450" cy="100350"/>
            </a:xfrm>
            <a:custGeom>
              <a:avLst/>
              <a:gdLst/>
              <a:ahLst/>
              <a:cxnLst/>
              <a:rect l="l" t="t" r="r" b="b"/>
              <a:pathLst>
                <a:path w="2298" h="4014" extrusionOk="0">
                  <a:moveTo>
                    <a:pt x="1296" y="1"/>
                  </a:moveTo>
                  <a:cubicBezTo>
                    <a:pt x="726" y="290"/>
                    <a:pt x="287" y="841"/>
                    <a:pt x="158" y="1471"/>
                  </a:cubicBezTo>
                  <a:cubicBezTo>
                    <a:pt x="0" y="2234"/>
                    <a:pt x="306" y="3078"/>
                    <a:pt x="918" y="3563"/>
                  </a:cubicBezTo>
                  <a:cubicBezTo>
                    <a:pt x="1291" y="3858"/>
                    <a:pt x="1767" y="4013"/>
                    <a:pt x="2243" y="4013"/>
                  </a:cubicBezTo>
                  <a:cubicBezTo>
                    <a:pt x="2261" y="4013"/>
                    <a:pt x="2279" y="4013"/>
                    <a:pt x="2297" y="4013"/>
                  </a:cubicBezTo>
                  <a:cubicBezTo>
                    <a:pt x="2090" y="2628"/>
                    <a:pt x="1788" y="1374"/>
                    <a:pt x="12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2" name="Google Shape;1202;p32"/>
            <p:cNvSpPr/>
            <p:nvPr/>
          </p:nvSpPr>
          <p:spPr>
            <a:xfrm>
              <a:off x="5125375" y="1620850"/>
              <a:ext cx="60225" cy="59050"/>
            </a:xfrm>
            <a:custGeom>
              <a:avLst/>
              <a:gdLst/>
              <a:ahLst/>
              <a:cxnLst/>
              <a:rect l="l" t="t" r="r" b="b"/>
              <a:pathLst>
                <a:path w="2409" h="2362" extrusionOk="0">
                  <a:moveTo>
                    <a:pt x="1234" y="0"/>
                  </a:moveTo>
                  <a:cubicBezTo>
                    <a:pt x="661" y="0"/>
                    <a:pt x="79" y="586"/>
                    <a:pt x="41" y="1137"/>
                  </a:cubicBezTo>
                  <a:cubicBezTo>
                    <a:pt x="1" y="1720"/>
                    <a:pt x="475" y="2289"/>
                    <a:pt x="1054" y="2355"/>
                  </a:cubicBezTo>
                  <a:cubicBezTo>
                    <a:pt x="1093" y="2359"/>
                    <a:pt x="1132" y="2362"/>
                    <a:pt x="1170" y="2362"/>
                  </a:cubicBezTo>
                  <a:cubicBezTo>
                    <a:pt x="1711" y="2362"/>
                    <a:pt x="2231" y="1934"/>
                    <a:pt x="2317" y="1396"/>
                  </a:cubicBezTo>
                  <a:cubicBezTo>
                    <a:pt x="2408" y="822"/>
                    <a:pt x="1903" y="40"/>
                    <a:pt x="1285" y="2"/>
                  </a:cubicBezTo>
                  <a:cubicBezTo>
                    <a:pt x="1268" y="1"/>
                    <a:pt x="1251" y="0"/>
                    <a:pt x="123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3" name="Google Shape;1203;p32"/>
            <p:cNvSpPr/>
            <p:nvPr/>
          </p:nvSpPr>
          <p:spPr>
            <a:xfrm>
              <a:off x="5016575" y="1441325"/>
              <a:ext cx="216450" cy="171650"/>
            </a:xfrm>
            <a:custGeom>
              <a:avLst/>
              <a:gdLst/>
              <a:ahLst/>
              <a:cxnLst/>
              <a:rect l="l" t="t" r="r" b="b"/>
              <a:pathLst>
                <a:path w="8658" h="6866" extrusionOk="0">
                  <a:moveTo>
                    <a:pt x="1619" y="0"/>
                  </a:moveTo>
                  <a:cubicBezTo>
                    <a:pt x="1241" y="0"/>
                    <a:pt x="1008" y="412"/>
                    <a:pt x="874" y="768"/>
                  </a:cubicBezTo>
                  <a:cubicBezTo>
                    <a:pt x="434" y="1938"/>
                    <a:pt x="139" y="3164"/>
                    <a:pt x="1" y="4406"/>
                  </a:cubicBezTo>
                  <a:cubicBezTo>
                    <a:pt x="808" y="4101"/>
                    <a:pt x="1681" y="3933"/>
                    <a:pt x="2548" y="3933"/>
                  </a:cubicBezTo>
                  <a:cubicBezTo>
                    <a:pt x="3185" y="3933"/>
                    <a:pt x="3819" y="4023"/>
                    <a:pt x="4423" y="4216"/>
                  </a:cubicBezTo>
                  <a:cubicBezTo>
                    <a:pt x="5849" y="4672"/>
                    <a:pt x="7114" y="5622"/>
                    <a:pt x="7948" y="6866"/>
                  </a:cubicBezTo>
                  <a:lnTo>
                    <a:pt x="7931" y="6556"/>
                  </a:lnTo>
                  <a:cubicBezTo>
                    <a:pt x="8233" y="5973"/>
                    <a:pt x="8457" y="5349"/>
                    <a:pt x="8592" y="4708"/>
                  </a:cubicBezTo>
                  <a:cubicBezTo>
                    <a:pt x="8628" y="4537"/>
                    <a:pt x="8658" y="4362"/>
                    <a:pt x="8631" y="4190"/>
                  </a:cubicBezTo>
                  <a:cubicBezTo>
                    <a:pt x="8604" y="4017"/>
                    <a:pt x="8509" y="3848"/>
                    <a:pt x="8353" y="3771"/>
                  </a:cubicBezTo>
                  <a:cubicBezTo>
                    <a:pt x="8284" y="3736"/>
                    <a:pt x="8210" y="3723"/>
                    <a:pt x="8134" y="3723"/>
                  </a:cubicBezTo>
                  <a:cubicBezTo>
                    <a:pt x="8006" y="3723"/>
                    <a:pt x="7872" y="3762"/>
                    <a:pt x="7749" y="3807"/>
                  </a:cubicBezTo>
                  <a:cubicBezTo>
                    <a:pt x="7269" y="3983"/>
                    <a:pt x="6730" y="4290"/>
                    <a:pt x="6328" y="4606"/>
                  </a:cubicBezTo>
                  <a:cubicBezTo>
                    <a:pt x="6436" y="3685"/>
                    <a:pt x="6436" y="2753"/>
                    <a:pt x="6329" y="1834"/>
                  </a:cubicBezTo>
                  <a:cubicBezTo>
                    <a:pt x="6285" y="1450"/>
                    <a:pt x="6163" y="997"/>
                    <a:pt x="5796" y="879"/>
                  </a:cubicBezTo>
                  <a:cubicBezTo>
                    <a:pt x="5739" y="860"/>
                    <a:pt x="5682" y="852"/>
                    <a:pt x="5626" y="852"/>
                  </a:cubicBezTo>
                  <a:cubicBezTo>
                    <a:pt x="5324" y="852"/>
                    <a:pt x="5035" y="1092"/>
                    <a:pt x="4825" y="1333"/>
                  </a:cubicBezTo>
                  <a:cubicBezTo>
                    <a:pt x="4357" y="1868"/>
                    <a:pt x="3861" y="2425"/>
                    <a:pt x="3598" y="3086"/>
                  </a:cubicBezTo>
                  <a:cubicBezTo>
                    <a:pt x="3208" y="2255"/>
                    <a:pt x="2792" y="1436"/>
                    <a:pt x="2351" y="631"/>
                  </a:cubicBezTo>
                  <a:cubicBezTo>
                    <a:pt x="2191" y="337"/>
                    <a:pt x="1965" y="7"/>
                    <a:pt x="1630" y="1"/>
                  </a:cubicBezTo>
                  <a:cubicBezTo>
                    <a:pt x="1626" y="1"/>
                    <a:pt x="1622" y="0"/>
                    <a:pt x="161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4" name="Google Shape;1204;p32"/>
            <p:cNvSpPr/>
            <p:nvPr/>
          </p:nvSpPr>
          <p:spPr>
            <a:xfrm>
              <a:off x="5025175" y="1448700"/>
              <a:ext cx="32250" cy="98200"/>
            </a:xfrm>
            <a:custGeom>
              <a:avLst/>
              <a:gdLst/>
              <a:ahLst/>
              <a:cxnLst/>
              <a:rect l="l" t="t" r="r" b="b"/>
              <a:pathLst>
                <a:path w="1290" h="3928" extrusionOk="0">
                  <a:moveTo>
                    <a:pt x="1139" y="0"/>
                  </a:moveTo>
                  <a:cubicBezTo>
                    <a:pt x="1087" y="0"/>
                    <a:pt x="1038" y="30"/>
                    <a:pt x="1016" y="80"/>
                  </a:cubicBezTo>
                  <a:cubicBezTo>
                    <a:pt x="500" y="1256"/>
                    <a:pt x="162" y="2501"/>
                    <a:pt x="10" y="3778"/>
                  </a:cubicBezTo>
                  <a:cubicBezTo>
                    <a:pt x="1" y="3851"/>
                    <a:pt x="52" y="3917"/>
                    <a:pt x="127" y="3926"/>
                  </a:cubicBezTo>
                  <a:cubicBezTo>
                    <a:pt x="132" y="3927"/>
                    <a:pt x="137" y="3927"/>
                    <a:pt x="142" y="3927"/>
                  </a:cubicBezTo>
                  <a:cubicBezTo>
                    <a:pt x="208" y="3927"/>
                    <a:pt x="266" y="3879"/>
                    <a:pt x="273" y="3809"/>
                  </a:cubicBezTo>
                  <a:cubicBezTo>
                    <a:pt x="422" y="2559"/>
                    <a:pt x="754" y="1340"/>
                    <a:pt x="1260" y="187"/>
                  </a:cubicBezTo>
                  <a:cubicBezTo>
                    <a:pt x="1290" y="120"/>
                    <a:pt x="1259" y="41"/>
                    <a:pt x="1192" y="11"/>
                  </a:cubicBezTo>
                  <a:cubicBezTo>
                    <a:pt x="1174" y="4"/>
                    <a:pt x="1156" y="0"/>
                    <a:pt x="11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5" name="Google Shape;1205;p32"/>
            <p:cNvSpPr/>
            <p:nvPr/>
          </p:nvSpPr>
          <p:spPr>
            <a:xfrm>
              <a:off x="5109525" y="1468700"/>
              <a:ext cx="54925" cy="62525"/>
            </a:xfrm>
            <a:custGeom>
              <a:avLst/>
              <a:gdLst/>
              <a:ahLst/>
              <a:cxnLst/>
              <a:rect l="l" t="t" r="r" b="b"/>
              <a:pathLst>
                <a:path w="2197" h="2501" extrusionOk="0">
                  <a:moveTo>
                    <a:pt x="2050" y="1"/>
                  </a:moveTo>
                  <a:cubicBezTo>
                    <a:pt x="2038" y="1"/>
                    <a:pt x="2026" y="2"/>
                    <a:pt x="2015" y="6"/>
                  </a:cubicBezTo>
                  <a:cubicBezTo>
                    <a:pt x="1762" y="71"/>
                    <a:pt x="1590" y="266"/>
                    <a:pt x="1424" y="477"/>
                  </a:cubicBezTo>
                  <a:cubicBezTo>
                    <a:pt x="957" y="1067"/>
                    <a:pt x="492" y="1676"/>
                    <a:pt x="44" y="2289"/>
                  </a:cubicBezTo>
                  <a:cubicBezTo>
                    <a:pt x="0" y="2347"/>
                    <a:pt x="13" y="2430"/>
                    <a:pt x="73" y="2474"/>
                  </a:cubicBezTo>
                  <a:cubicBezTo>
                    <a:pt x="95" y="2492"/>
                    <a:pt x="124" y="2500"/>
                    <a:pt x="151" y="2500"/>
                  </a:cubicBezTo>
                  <a:cubicBezTo>
                    <a:pt x="193" y="2500"/>
                    <a:pt x="234" y="2481"/>
                    <a:pt x="257" y="2447"/>
                  </a:cubicBezTo>
                  <a:cubicBezTo>
                    <a:pt x="704" y="1839"/>
                    <a:pt x="1166" y="1231"/>
                    <a:pt x="1632" y="643"/>
                  </a:cubicBezTo>
                  <a:cubicBezTo>
                    <a:pt x="1769" y="468"/>
                    <a:pt x="1907" y="308"/>
                    <a:pt x="2082" y="264"/>
                  </a:cubicBezTo>
                  <a:cubicBezTo>
                    <a:pt x="2154" y="244"/>
                    <a:pt x="2196" y="172"/>
                    <a:pt x="2177" y="101"/>
                  </a:cubicBezTo>
                  <a:cubicBezTo>
                    <a:pt x="2162" y="41"/>
                    <a:pt x="2108" y="1"/>
                    <a:pt x="205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6" name="Google Shape;1206;p32"/>
            <p:cNvSpPr/>
            <p:nvPr/>
          </p:nvSpPr>
          <p:spPr>
            <a:xfrm>
              <a:off x="5175175" y="1539800"/>
              <a:ext cx="51850" cy="28275"/>
            </a:xfrm>
            <a:custGeom>
              <a:avLst/>
              <a:gdLst/>
              <a:ahLst/>
              <a:cxnLst/>
              <a:rect l="l" t="t" r="r" b="b"/>
              <a:pathLst>
                <a:path w="2074" h="1131" extrusionOk="0">
                  <a:moveTo>
                    <a:pt x="1929" y="1"/>
                  </a:moveTo>
                  <a:cubicBezTo>
                    <a:pt x="1919" y="1"/>
                    <a:pt x="1909" y="2"/>
                    <a:pt x="1899" y="4"/>
                  </a:cubicBezTo>
                  <a:cubicBezTo>
                    <a:pt x="1230" y="155"/>
                    <a:pt x="597" y="463"/>
                    <a:pt x="66" y="894"/>
                  </a:cubicBezTo>
                  <a:cubicBezTo>
                    <a:pt x="9" y="940"/>
                    <a:pt x="0" y="1025"/>
                    <a:pt x="47" y="1082"/>
                  </a:cubicBezTo>
                  <a:cubicBezTo>
                    <a:pt x="72" y="1114"/>
                    <a:pt x="112" y="1130"/>
                    <a:pt x="150" y="1130"/>
                  </a:cubicBezTo>
                  <a:cubicBezTo>
                    <a:pt x="180" y="1130"/>
                    <a:pt x="210" y="1121"/>
                    <a:pt x="234" y="1100"/>
                  </a:cubicBezTo>
                  <a:cubicBezTo>
                    <a:pt x="733" y="695"/>
                    <a:pt x="1329" y="406"/>
                    <a:pt x="1957" y="264"/>
                  </a:cubicBezTo>
                  <a:cubicBezTo>
                    <a:pt x="2029" y="248"/>
                    <a:pt x="2073" y="178"/>
                    <a:pt x="2057" y="106"/>
                  </a:cubicBezTo>
                  <a:cubicBezTo>
                    <a:pt x="2043" y="43"/>
                    <a:pt x="1990" y="1"/>
                    <a:pt x="19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7" name="Google Shape;1207;p32"/>
            <p:cNvSpPr/>
            <p:nvPr/>
          </p:nvSpPr>
          <p:spPr>
            <a:xfrm>
              <a:off x="4959475" y="1630725"/>
              <a:ext cx="105475" cy="92500"/>
            </a:xfrm>
            <a:custGeom>
              <a:avLst/>
              <a:gdLst/>
              <a:ahLst/>
              <a:cxnLst/>
              <a:rect l="l" t="t" r="r" b="b"/>
              <a:pathLst>
                <a:path w="4219" h="3700" extrusionOk="0">
                  <a:moveTo>
                    <a:pt x="2113" y="237"/>
                  </a:moveTo>
                  <a:cubicBezTo>
                    <a:pt x="2406" y="237"/>
                    <a:pt x="2703" y="316"/>
                    <a:pt x="2969" y="484"/>
                  </a:cubicBezTo>
                  <a:cubicBezTo>
                    <a:pt x="3723" y="958"/>
                    <a:pt x="3951" y="1956"/>
                    <a:pt x="3478" y="2710"/>
                  </a:cubicBezTo>
                  <a:cubicBezTo>
                    <a:pt x="3171" y="3198"/>
                    <a:pt x="2645" y="3465"/>
                    <a:pt x="2108" y="3465"/>
                  </a:cubicBezTo>
                  <a:cubicBezTo>
                    <a:pt x="1815" y="3465"/>
                    <a:pt x="1518" y="3385"/>
                    <a:pt x="1252" y="3218"/>
                  </a:cubicBezTo>
                  <a:cubicBezTo>
                    <a:pt x="498" y="2745"/>
                    <a:pt x="270" y="1746"/>
                    <a:pt x="743" y="993"/>
                  </a:cubicBezTo>
                  <a:cubicBezTo>
                    <a:pt x="1049" y="505"/>
                    <a:pt x="1575" y="237"/>
                    <a:pt x="2113" y="237"/>
                  </a:cubicBezTo>
                  <a:close/>
                  <a:moveTo>
                    <a:pt x="2113" y="1"/>
                  </a:moveTo>
                  <a:cubicBezTo>
                    <a:pt x="1497" y="1"/>
                    <a:pt x="894" y="308"/>
                    <a:pt x="543" y="867"/>
                  </a:cubicBezTo>
                  <a:cubicBezTo>
                    <a:pt x="1" y="1732"/>
                    <a:pt x="262" y="2875"/>
                    <a:pt x="1127" y="3417"/>
                  </a:cubicBezTo>
                  <a:cubicBezTo>
                    <a:pt x="1431" y="3609"/>
                    <a:pt x="1771" y="3700"/>
                    <a:pt x="2106" y="3700"/>
                  </a:cubicBezTo>
                  <a:cubicBezTo>
                    <a:pt x="2722" y="3700"/>
                    <a:pt x="3325" y="3393"/>
                    <a:pt x="3676" y="2834"/>
                  </a:cubicBezTo>
                  <a:cubicBezTo>
                    <a:pt x="4218" y="1970"/>
                    <a:pt x="3957" y="826"/>
                    <a:pt x="3093" y="283"/>
                  </a:cubicBezTo>
                  <a:cubicBezTo>
                    <a:pt x="2788" y="92"/>
                    <a:pt x="2449" y="1"/>
                    <a:pt x="2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8" name="Google Shape;1208;p32"/>
            <p:cNvSpPr/>
            <p:nvPr/>
          </p:nvSpPr>
          <p:spPr>
            <a:xfrm>
              <a:off x="4825325" y="1572450"/>
              <a:ext cx="105475" cy="92500"/>
            </a:xfrm>
            <a:custGeom>
              <a:avLst/>
              <a:gdLst/>
              <a:ahLst/>
              <a:cxnLst/>
              <a:rect l="l" t="t" r="r" b="b"/>
              <a:pathLst>
                <a:path w="4219" h="3700" extrusionOk="0">
                  <a:moveTo>
                    <a:pt x="2111" y="236"/>
                  </a:moveTo>
                  <a:cubicBezTo>
                    <a:pt x="2404" y="236"/>
                    <a:pt x="2701" y="316"/>
                    <a:pt x="2967" y="483"/>
                  </a:cubicBezTo>
                  <a:cubicBezTo>
                    <a:pt x="3721" y="956"/>
                    <a:pt x="3950" y="1955"/>
                    <a:pt x="3476" y="2708"/>
                  </a:cubicBezTo>
                  <a:cubicBezTo>
                    <a:pt x="3169" y="3196"/>
                    <a:pt x="2643" y="3465"/>
                    <a:pt x="2106" y="3465"/>
                  </a:cubicBezTo>
                  <a:cubicBezTo>
                    <a:pt x="1813" y="3465"/>
                    <a:pt x="1516" y="3385"/>
                    <a:pt x="1251" y="3218"/>
                  </a:cubicBezTo>
                  <a:cubicBezTo>
                    <a:pt x="497" y="2743"/>
                    <a:pt x="267" y="1746"/>
                    <a:pt x="741" y="992"/>
                  </a:cubicBezTo>
                  <a:cubicBezTo>
                    <a:pt x="1048" y="504"/>
                    <a:pt x="1574" y="236"/>
                    <a:pt x="2111" y="236"/>
                  </a:cubicBezTo>
                  <a:close/>
                  <a:moveTo>
                    <a:pt x="2113" y="1"/>
                  </a:moveTo>
                  <a:cubicBezTo>
                    <a:pt x="1497" y="1"/>
                    <a:pt x="894" y="308"/>
                    <a:pt x="543" y="867"/>
                  </a:cubicBezTo>
                  <a:cubicBezTo>
                    <a:pt x="1" y="1730"/>
                    <a:pt x="261" y="2875"/>
                    <a:pt x="1127" y="3417"/>
                  </a:cubicBezTo>
                  <a:cubicBezTo>
                    <a:pt x="1431" y="3608"/>
                    <a:pt x="1771" y="3699"/>
                    <a:pt x="2106" y="3699"/>
                  </a:cubicBezTo>
                  <a:cubicBezTo>
                    <a:pt x="2722" y="3699"/>
                    <a:pt x="3325" y="3392"/>
                    <a:pt x="3676" y="2833"/>
                  </a:cubicBezTo>
                  <a:cubicBezTo>
                    <a:pt x="4218" y="1969"/>
                    <a:pt x="3957" y="825"/>
                    <a:pt x="3092" y="283"/>
                  </a:cubicBezTo>
                  <a:cubicBezTo>
                    <a:pt x="2788" y="92"/>
                    <a:pt x="2448" y="1"/>
                    <a:pt x="211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9" name="Google Shape;1209;p32"/>
            <p:cNvSpPr/>
            <p:nvPr/>
          </p:nvSpPr>
          <p:spPr>
            <a:xfrm>
              <a:off x="4917900" y="1631850"/>
              <a:ext cx="57900" cy="31050"/>
            </a:xfrm>
            <a:custGeom>
              <a:avLst/>
              <a:gdLst/>
              <a:ahLst/>
              <a:cxnLst/>
              <a:rect l="l" t="t" r="r" b="b"/>
              <a:pathLst>
                <a:path w="2316" h="1242" extrusionOk="0">
                  <a:moveTo>
                    <a:pt x="104" y="1"/>
                  </a:moveTo>
                  <a:lnTo>
                    <a:pt x="1" y="217"/>
                  </a:lnTo>
                  <a:lnTo>
                    <a:pt x="533" y="470"/>
                  </a:lnTo>
                  <a:cubicBezTo>
                    <a:pt x="549" y="477"/>
                    <a:pt x="566" y="481"/>
                    <a:pt x="583" y="481"/>
                  </a:cubicBezTo>
                  <a:cubicBezTo>
                    <a:pt x="623" y="481"/>
                    <a:pt x="662" y="461"/>
                    <a:pt x="684" y="424"/>
                  </a:cubicBezTo>
                  <a:cubicBezTo>
                    <a:pt x="767" y="290"/>
                    <a:pt x="891" y="242"/>
                    <a:pt x="1011" y="242"/>
                  </a:cubicBezTo>
                  <a:cubicBezTo>
                    <a:pt x="1076" y="242"/>
                    <a:pt x="1141" y="256"/>
                    <a:pt x="1196" y="279"/>
                  </a:cubicBezTo>
                  <a:cubicBezTo>
                    <a:pt x="1367" y="348"/>
                    <a:pt x="1545" y="532"/>
                    <a:pt x="1480" y="820"/>
                  </a:cubicBezTo>
                  <a:cubicBezTo>
                    <a:pt x="1469" y="874"/>
                    <a:pt x="1496" y="928"/>
                    <a:pt x="1545" y="951"/>
                  </a:cubicBezTo>
                  <a:lnTo>
                    <a:pt x="2130" y="1230"/>
                  </a:lnTo>
                  <a:cubicBezTo>
                    <a:pt x="2146" y="1238"/>
                    <a:pt x="2163" y="1242"/>
                    <a:pt x="2180" y="1242"/>
                  </a:cubicBezTo>
                  <a:cubicBezTo>
                    <a:pt x="2224" y="1242"/>
                    <a:pt x="2267" y="1217"/>
                    <a:pt x="2287" y="1174"/>
                  </a:cubicBezTo>
                  <a:cubicBezTo>
                    <a:pt x="2316" y="1116"/>
                    <a:pt x="2291" y="1045"/>
                    <a:pt x="2232" y="1017"/>
                  </a:cubicBezTo>
                  <a:lnTo>
                    <a:pt x="1727" y="776"/>
                  </a:lnTo>
                  <a:cubicBezTo>
                    <a:pt x="1764" y="421"/>
                    <a:pt x="1541" y="164"/>
                    <a:pt x="1287" y="60"/>
                  </a:cubicBezTo>
                  <a:cubicBezTo>
                    <a:pt x="1202" y="25"/>
                    <a:pt x="1107" y="5"/>
                    <a:pt x="1012" y="5"/>
                  </a:cubicBezTo>
                  <a:cubicBezTo>
                    <a:pt x="845" y="5"/>
                    <a:pt x="675" y="66"/>
                    <a:pt x="548" y="213"/>
                  </a:cubicBezTo>
                  <a:lnTo>
                    <a:pt x="10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0" name="Google Shape;1210;p32"/>
            <p:cNvSpPr/>
            <p:nvPr/>
          </p:nvSpPr>
          <p:spPr>
            <a:xfrm>
              <a:off x="5006800" y="1674675"/>
              <a:ext cx="13375" cy="11775"/>
            </a:xfrm>
            <a:custGeom>
              <a:avLst/>
              <a:gdLst/>
              <a:ahLst/>
              <a:cxnLst/>
              <a:rect l="l" t="t" r="r" b="b"/>
              <a:pathLst>
                <a:path w="535" h="471" extrusionOk="0">
                  <a:moveTo>
                    <a:pt x="268" y="1"/>
                  </a:moveTo>
                  <a:cubicBezTo>
                    <a:pt x="187" y="1"/>
                    <a:pt x="107" y="44"/>
                    <a:pt x="63" y="120"/>
                  </a:cubicBezTo>
                  <a:cubicBezTo>
                    <a:pt x="0" y="233"/>
                    <a:pt x="39" y="376"/>
                    <a:pt x="151" y="440"/>
                  </a:cubicBezTo>
                  <a:cubicBezTo>
                    <a:pt x="187" y="461"/>
                    <a:pt x="227" y="470"/>
                    <a:pt x="266" y="470"/>
                  </a:cubicBezTo>
                  <a:cubicBezTo>
                    <a:pt x="347" y="470"/>
                    <a:pt x="427" y="428"/>
                    <a:pt x="470" y="351"/>
                  </a:cubicBezTo>
                  <a:cubicBezTo>
                    <a:pt x="534" y="238"/>
                    <a:pt x="495" y="94"/>
                    <a:pt x="383" y="31"/>
                  </a:cubicBezTo>
                  <a:cubicBezTo>
                    <a:pt x="346" y="11"/>
                    <a:pt x="307" y="1"/>
                    <a:pt x="268"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1" name="Google Shape;1211;p32"/>
            <p:cNvSpPr/>
            <p:nvPr/>
          </p:nvSpPr>
          <p:spPr>
            <a:xfrm>
              <a:off x="4887850" y="1624900"/>
              <a:ext cx="13400" cy="11750"/>
            </a:xfrm>
            <a:custGeom>
              <a:avLst/>
              <a:gdLst/>
              <a:ahLst/>
              <a:cxnLst/>
              <a:rect l="l" t="t" r="r" b="b"/>
              <a:pathLst>
                <a:path w="536" h="470" extrusionOk="0">
                  <a:moveTo>
                    <a:pt x="269" y="0"/>
                  </a:moveTo>
                  <a:cubicBezTo>
                    <a:pt x="187" y="0"/>
                    <a:pt x="108" y="43"/>
                    <a:pt x="65" y="120"/>
                  </a:cubicBezTo>
                  <a:cubicBezTo>
                    <a:pt x="1" y="232"/>
                    <a:pt x="40" y="376"/>
                    <a:pt x="152" y="440"/>
                  </a:cubicBezTo>
                  <a:cubicBezTo>
                    <a:pt x="188" y="460"/>
                    <a:pt x="228" y="470"/>
                    <a:pt x="266" y="470"/>
                  </a:cubicBezTo>
                  <a:cubicBezTo>
                    <a:pt x="348" y="470"/>
                    <a:pt x="428" y="427"/>
                    <a:pt x="472" y="350"/>
                  </a:cubicBezTo>
                  <a:cubicBezTo>
                    <a:pt x="536" y="237"/>
                    <a:pt x="496" y="94"/>
                    <a:pt x="384" y="31"/>
                  </a:cubicBezTo>
                  <a:cubicBezTo>
                    <a:pt x="347" y="10"/>
                    <a:pt x="308" y="0"/>
                    <a:pt x="269"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2" name="Google Shape;1212;p32"/>
            <p:cNvSpPr/>
            <p:nvPr/>
          </p:nvSpPr>
          <p:spPr>
            <a:xfrm>
              <a:off x="4878700" y="1741450"/>
              <a:ext cx="21900" cy="13725"/>
            </a:xfrm>
            <a:custGeom>
              <a:avLst/>
              <a:gdLst/>
              <a:ahLst/>
              <a:cxnLst/>
              <a:rect l="l" t="t" r="r" b="b"/>
              <a:pathLst>
                <a:path w="876" h="549" extrusionOk="0">
                  <a:moveTo>
                    <a:pt x="563" y="1"/>
                  </a:moveTo>
                  <a:cubicBezTo>
                    <a:pt x="486" y="1"/>
                    <a:pt x="407" y="17"/>
                    <a:pt x="332" y="48"/>
                  </a:cubicBezTo>
                  <a:cubicBezTo>
                    <a:pt x="183" y="113"/>
                    <a:pt x="71" y="232"/>
                    <a:pt x="24" y="374"/>
                  </a:cubicBezTo>
                  <a:cubicBezTo>
                    <a:pt x="1" y="444"/>
                    <a:pt x="40" y="518"/>
                    <a:pt x="109" y="542"/>
                  </a:cubicBezTo>
                  <a:cubicBezTo>
                    <a:pt x="123" y="546"/>
                    <a:pt x="136" y="548"/>
                    <a:pt x="151" y="548"/>
                  </a:cubicBezTo>
                  <a:cubicBezTo>
                    <a:pt x="207" y="548"/>
                    <a:pt x="259" y="512"/>
                    <a:pt x="279" y="456"/>
                  </a:cubicBezTo>
                  <a:cubicBezTo>
                    <a:pt x="301" y="386"/>
                    <a:pt x="359" y="326"/>
                    <a:pt x="439" y="293"/>
                  </a:cubicBezTo>
                  <a:cubicBezTo>
                    <a:pt x="480" y="275"/>
                    <a:pt x="522" y="266"/>
                    <a:pt x="562" y="266"/>
                  </a:cubicBezTo>
                  <a:cubicBezTo>
                    <a:pt x="600" y="266"/>
                    <a:pt x="635" y="274"/>
                    <a:pt x="667" y="289"/>
                  </a:cubicBezTo>
                  <a:cubicBezTo>
                    <a:pt x="685" y="298"/>
                    <a:pt x="704" y="302"/>
                    <a:pt x="723" y="302"/>
                  </a:cubicBezTo>
                  <a:cubicBezTo>
                    <a:pt x="773" y="302"/>
                    <a:pt x="821" y="273"/>
                    <a:pt x="844" y="226"/>
                  </a:cubicBezTo>
                  <a:cubicBezTo>
                    <a:pt x="876" y="160"/>
                    <a:pt x="848" y="79"/>
                    <a:pt x="781" y="48"/>
                  </a:cubicBezTo>
                  <a:cubicBezTo>
                    <a:pt x="713" y="16"/>
                    <a:pt x="639" y="1"/>
                    <a:pt x="5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3" name="Google Shape;1213;p32"/>
            <p:cNvSpPr/>
            <p:nvPr/>
          </p:nvSpPr>
          <p:spPr>
            <a:xfrm>
              <a:off x="4838375" y="1710250"/>
              <a:ext cx="11650" cy="20025"/>
            </a:xfrm>
            <a:custGeom>
              <a:avLst/>
              <a:gdLst/>
              <a:ahLst/>
              <a:cxnLst/>
              <a:rect l="l" t="t" r="r" b="b"/>
              <a:pathLst>
                <a:path w="466" h="801" extrusionOk="0">
                  <a:moveTo>
                    <a:pt x="146" y="0"/>
                  </a:moveTo>
                  <a:cubicBezTo>
                    <a:pt x="112" y="0"/>
                    <a:pt x="78" y="13"/>
                    <a:pt x="52" y="39"/>
                  </a:cubicBezTo>
                  <a:cubicBezTo>
                    <a:pt x="0" y="91"/>
                    <a:pt x="0" y="174"/>
                    <a:pt x="52" y="227"/>
                  </a:cubicBezTo>
                  <a:cubicBezTo>
                    <a:pt x="147" y="324"/>
                    <a:pt x="176" y="488"/>
                    <a:pt x="119" y="611"/>
                  </a:cubicBezTo>
                  <a:cubicBezTo>
                    <a:pt x="88" y="678"/>
                    <a:pt x="116" y="757"/>
                    <a:pt x="183" y="788"/>
                  </a:cubicBezTo>
                  <a:cubicBezTo>
                    <a:pt x="203" y="797"/>
                    <a:pt x="220" y="800"/>
                    <a:pt x="240" y="800"/>
                  </a:cubicBezTo>
                  <a:cubicBezTo>
                    <a:pt x="291" y="800"/>
                    <a:pt x="338" y="772"/>
                    <a:pt x="360" y="722"/>
                  </a:cubicBezTo>
                  <a:cubicBezTo>
                    <a:pt x="465" y="496"/>
                    <a:pt x="416" y="216"/>
                    <a:pt x="240" y="39"/>
                  </a:cubicBezTo>
                  <a:cubicBezTo>
                    <a:pt x="214" y="13"/>
                    <a:pt x="180" y="0"/>
                    <a:pt x="1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4" name="Google Shape;1214;p32"/>
            <p:cNvSpPr/>
            <p:nvPr/>
          </p:nvSpPr>
          <p:spPr>
            <a:xfrm>
              <a:off x="4928900" y="1755350"/>
              <a:ext cx="60475" cy="36500"/>
            </a:xfrm>
            <a:custGeom>
              <a:avLst/>
              <a:gdLst/>
              <a:ahLst/>
              <a:cxnLst/>
              <a:rect l="l" t="t" r="r" b="b"/>
              <a:pathLst>
                <a:path w="2419" h="1460" extrusionOk="0">
                  <a:moveTo>
                    <a:pt x="2270" y="0"/>
                  </a:moveTo>
                  <a:cubicBezTo>
                    <a:pt x="2234" y="0"/>
                    <a:pt x="2198" y="15"/>
                    <a:pt x="2171" y="44"/>
                  </a:cubicBezTo>
                  <a:cubicBezTo>
                    <a:pt x="1633" y="633"/>
                    <a:pt x="904" y="1044"/>
                    <a:pt x="120" y="1197"/>
                  </a:cubicBezTo>
                  <a:cubicBezTo>
                    <a:pt x="47" y="1211"/>
                    <a:pt x="1" y="1280"/>
                    <a:pt x="15" y="1354"/>
                  </a:cubicBezTo>
                  <a:cubicBezTo>
                    <a:pt x="27" y="1417"/>
                    <a:pt x="84" y="1460"/>
                    <a:pt x="146" y="1460"/>
                  </a:cubicBezTo>
                  <a:cubicBezTo>
                    <a:pt x="153" y="1460"/>
                    <a:pt x="162" y="1459"/>
                    <a:pt x="171" y="1458"/>
                  </a:cubicBezTo>
                  <a:cubicBezTo>
                    <a:pt x="1012" y="1294"/>
                    <a:pt x="1792" y="855"/>
                    <a:pt x="2368" y="224"/>
                  </a:cubicBezTo>
                  <a:cubicBezTo>
                    <a:pt x="2418" y="169"/>
                    <a:pt x="2414" y="84"/>
                    <a:pt x="2360" y="34"/>
                  </a:cubicBezTo>
                  <a:cubicBezTo>
                    <a:pt x="2334" y="12"/>
                    <a:pt x="2302" y="0"/>
                    <a:pt x="22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5" name="Google Shape;1215;p32"/>
            <p:cNvSpPr/>
            <p:nvPr/>
          </p:nvSpPr>
          <p:spPr>
            <a:xfrm>
              <a:off x="4977300" y="1750800"/>
              <a:ext cx="19150" cy="15100"/>
            </a:xfrm>
            <a:custGeom>
              <a:avLst/>
              <a:gdLst/>
              <a:ahLst/>
              <a:cxnLst/>
              <a:rect l="l" t="t" r="r" b="b"/>
              <a:pathLst>
                <a:path w="766" h="604" extrusionOk="0">
                  <a:moveTo>
                    <a:pt x="151" y="0"/>
                  </a:moveTo>
                  <a:cubicBezTo>
                    <a:pt x="110" y="0"/>
                    <a:pt x="69" y="19"/>
                    <a:pt x="43" y="55"/>
                  </a:cubicBezTo>
                  <a:cubicBezTo>
                    <a:pt x="1" y="114"/>
                    <a:pt x="13" y="197"/>
                    <a:pt x="73" y="241"/>
                  </a:cubicBezTo>
                  <a:lnTo>
                    <a:pt x="536" y="578"/>
                  </a:lnTo>
                  <a:cubicBezTo>
                    <a:pt x="561" y="597"/>
                    <a:pt x="587" y="604"/>
                    <a:pt x="615" y="604"/>
                  </a:cubicBezTo>
                  <a:cubicBezTo>
                    <a:pt x="657" y="604"/>
                    <a:pt x="696" y="586"/>
                    <a:pt x="722" y="548"/>
                  </a:cubicBezTo>
                  <a:cubicBezTo>
                    <a:pt x="765" y="489"/>
                    <a:pt x="752" y="407"/>
                    <a:pt x="693" y="363"/>
                  </a:cubicBezTo>
                  <a:lnTo>
                    <a:pt x="229" y="25"/>
                  </a:lnTo>
                  <a:cubicBezTo>
                    <a:pt x="205" y="9"/>
                    <a:pt x="178" y="0"/>
                    <a:pt x="1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6" name="Google Shape;1216;p32"/>
            <p:cNvSpPr/>
            <p:nvPr/>
          </p:nvSpPr>
          <p:spPr>
            <a:xfrm>
              <a:off x="5004225" y="1608725"/>
              <a:ext cx="42625" cy="24625"/>
            </a:xfrm>
            <a:custGeom>
              <a:avLst/>
              <a:gdLst/>
              <a:ahLst/>
              <a:cxnLst/>
              <a:rect l="l" t="t" r="r" b="b"/>
              <a:pathLst>
                <a:path w="1705" h="985" extrusionOk="0">
                  <a:moveTo>
                    <a:pt x="606" y="1"/>
                  </a:moveTo>
                  <a:cubicBezTo>
                    <a:pt x="429" y="1"/>
                    <a:pt x="251" y="42"/>
                    <a:pt x="92" y="123"/>
                  </a:cubicBezTo>
                  <a:cubicBezTo>
                    <a:pt x="26" y="156"/>
                    <a:pt x="0" y="237"/>
                    <a:pt x="34" y="302"/>
                  </a:cubicBezTo>
                  <a:cubicBezTo>
                    <a:pt x="57" y="349"/>
                    <a:pt x="105" y="375"/>
                    <a:pt x="153" y="375"/>
                  </a:cubicBezTo>
                  <a:cubicBezTo>
                    <a:pt x="174" y="375"/>
                    <a:pt x="194" y="370"/>
                    <a:pt x="213" y="361"/>
                  </a:cubicBezTo>
                  <a:cubicBezTo>
                    <a:pt x="332" y="300"/>
                    <a:pt x="469" y="269"/>
                    <a:pt x="606" y="269"/>
                  </a:cubicBezTo>
                  <a:cubicBezTo>
                    <a:pt x="722" y="269"/>
                    <a:pt x="839" y="291"/>
                    <a:pt x="944" y="337"/>
                  </a:cubicBezTo>
                  <a:cubicBezTo>
                    <a:pt x="1173" y="437"/>
                    <a:pt x="1358" y="647"/>
                    <a:pt x="1427" y="888"/>
                  </a:cubicBezTo>
                  <a:cubicBezTo>
                    <a:pt x="1444" y="945"/>
                    <a:pt x="1497" y="985"/>
                    <a:pt x="1555" y="985"/>
                  </a:cubicBezTo>
                  <a:cubicBezTo>
                    <a:pt x="1566" y="985"/>
                    <a:pt x="1578" y="983"/>
                    <a:pt x="1592" y="977"/>
                  </a:cubicBezTo>
                  <a:cubicBezTo>
                    <a:pt x="1663" y="959"/>
                    <a:pt x="1704" y="884"/>
                    <a:pt x="1684" y="814"/>
                  </a:cubicBezTo>
                  <a:cubicBezTo>
                    <a:pt x="1592" y="494"/>
                    <a:pt x="1356" y="223"/>
                    <a:pt x="1052" y="92"/>
                  </a:cubicBezTo>
                  <a:cubicBezTo>
                    <a:pt x="911" y="31"/>
                    <a:pt x="759" y="1"/>
                    <a:pt x="6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7" name="Google Shape;1217;p32"/>
            <p:cNvSpPr/>
            <p:nvPr/>
          </p:nvSpPr>
          <p:spPr>
            <a:xfrm>
              <a:off x="4898225" y="1557700"/>
              <a:ext cx="32550" cy="23950"/>
            </a:xfrm>
            <a:custGeom>
              <a:avLst/>
              <a:gdLst/>
              <a:ahLst/>
              <a:cxnLst/>
              <a:rect l="l" t="t" r="r" b="b"/>
              <a:pathLst>
                <a:path w="1302" h="958" extrusionOk="0">
                  <a:moveTo>
                    <a:pt x="135" y="0"/>
                  </a:moveTo>
                  <a:cubicBezTo>
                    <a:pt x="68" y="0"/>
                    <a:pt x="6" y="58"/>
                    <a:pt x="4" y="129"/>
                  </a:cubicBezTo>
                  <a:cubicBezTo>
                    <a:pt x="1" y="203"/>
                    <a:pt x="60" y="264"/>
                    <a:pt x="133" y="266"/>
                  </a:cubicBezTo>
                  <a:cubicBezTo>
                    <a:pt x="511" y="276"/>
                    <a:pt x="879" y="528"/>
                    <a:pt x="1028" y="877"/>
                  </a:cubicBezTo>
                  <a:cubicBezTo>
                    <a:pt x="1049" y="927"/>
                    <a:pt x="1099" y="958"/>
                    <a:pt x="1150" y="958"/>
                  </a:cubicBezTo>
                  <a:cubicBezTo>
                    <a:pt x="1167" y="958"/>
                    <a:pt x="1186" y="955"/>
                    <a:pt x="1202" y="947"/>
                  </a:cubicBezTo>
                  <a:cubicBezTo>
                    <a:pt x="1270" y="919"/>
                    <a:pt x="1301" y="840"/>
                    <a:pt x="1273" y="773"/>
                  </a:cubicBezTo>
                  <a:cubicBezTo>
                    <a:pt x="1082" y="326"/>
                    <a:pt x="628" y="14"/>
                    <a:pt x="140" y="0"/>
                  </a:cubicBezTo>
                  <a:cubicBezTo>
                    <a:pt x="138" y="0"/>
                    <a:pt x="137" y="0"/>
                    <a:pt x="1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8" name="Google Shape;1218;p32"/>
            <p:cNvSpPr/>
            <p:nvPr/>
          </p:nvSpPr>
          <p:spPr>
            <a:xfrm>
              <a:off x="5144275" y="1765675"/>
              <a:ext cx="146000" cy="244450"/>
            </a:xfrm>
            <a:custGeom>
              <a:avLst/>
              <a:gdLst/>
              <a:ahLst/>
              <a:cxnLst/>
              <a:rect l="l" t="t" r="r" b="b"/>
              <a:pathLst>
                <a:path w="5840" h="9778" extrusionOk="0">
                  <a:moveTo>
                    <a:pt x="3416" y="0"/>
                  </a:moveTo>
                  <a:cubicBezTo>
                    <a:pt x="2352" y="0"/>
                    <a:pt x="1306" y="1107"/>
                    <a:pt x="744" y="2084"/>
                  </a:cubicBezTo>
                  <a:cubicBezTo>
                    <a:pt x="91" y="3220"/>
                    <a:pt x="1" y="4645"/>
                    <a:pt x="423" y="5885"/>
                  </a:cubicBezTo>
                  <a:cubicBezTo>
                    <a:pt x="845" y="7126"/>
                    <a:pt x="1752" y="8178"/>
                    <a:pt x="2871" y="8860"/>
                  </a:cubicBezTo>
                  <a:cubicBezTo>
                    <a:pt x="3765" y="9404"/>
                    <a:pt x="4795" y="9723"/>
                    <a:pt x="5839" y="9778"/>
                  </a:cubicBezTo>
                  <a:lnTo>
                    <a:pt x="5559" y="8245"/>
                  </a:lnTo>
                  <a:cubicBezTo>
                    <a:pt x="4326" y="8161"/>
                    <a:pt x="3152" y="7459"/>
                    <a:pt x="2494" y="6412"/>
                  </a:cubicBezTo>
                  <a:cubicBezTo>
                    <a:pt x="1836" y="5367"/>
                    <a:pt x="1712" y="4003"/>
                    <a:pt x="2170" y="2857"/>
                  </a:cubicBezTo>
                  <a:cubicBezTo>
                    <a:pt x="2629" y="1708"/>
                    <a:pt x="3656" y="806"/>
                    <a:pt x="4853" y="499"/>
                  </a:cubicBezTo>
                  <a:cubicBezTo>
                    <a:pt x="4522" y="378"/>
                    <a:pt x="4266" y="215"/>
                    <a:pt x="3935" y="94"/>
                  </a:cubicBezTo>
                  <a:cubicBezTo>
                    <a:pt x="3763" y="30"/>
                    <a:pt x="3589" y="0"/>
                    <a:pt x="341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9" name="Google Shape;1219;p32"/>
            <p:cNvSpPr/>
            <p:nvPr/>
          </p:nvSpPr>
          <p:spPr>
            <a:xfrm>
              <a:off x="4901175" y="1807800"/>
              <a:ext cx="47275" cy="172325"/>
            </a:xfrm>
            <a:custGeom>
              <a:avLst/>
              <a:gdLst/>
              <a:ahLst/>
              <a:cxnLst/>
              <a:rect l="l" t="t" r="r" b="b"/>
              <a:pathLst>
                <a:path w="1891" h="6893" extrusionOk="0">
                  <a:moveTo>
                    <a:pt x="1509" y="0"/>
                  </a:moveTo>
                  <a:cubicBezTo>
                    <a:pt x="960" y="252"/>
                    <a:pt x="427" y="630"/>
                    <a:pt x="1" y="1056"/>
                  </a:cubicBezTo>
                  <a:cubicBezTo>
                    <a:pt x="651" y="2908"/>
                    <a:pt x="828" y="4979"/>
                    <a:pt x="384" y="6892"/>
                  </a:cubicBezTo>
                  <a:cubicBezTo>
                    <a:pt x="883" y="6376"/>
                    <a:pt x="1195" y="5703"/>
                    <a:pt x="1383" y="5011"/>
                  </a:cubicBezTo>
                  <a:cubicBezTo>
                    <a:pt x="1570" y="4319"/>
                    <a:pt x="1639" y="3601"/>
                    <a:pt x="1709" y="2887"/>
                  </a:cubicBezTo>
                  <a:cubicBezTo>
                    <a:pt x="1803" y="1916"/>
                    <a:pt x="1891" y="898"/>
                    <a:pt x="150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0" name="Google Shape;1220;p32"/>
            <p:cNvSpPr/>
            <p:nvPr/>
          </p:nvSpPr>
          <p:spPr>
            <a:xfrm>
              <a:off x="5226200" y="1840825"/>
              <a:ext cx="232275" cy="298600"/>
            </a:xfrm>
            <a:custGeom>
              <a:avLst/>
              <a:gdLst/>
              <a:ahLst/>
              <a:cxnLst/>
              <a:rect l="l" t="t" r="r" b="b"/>
              <a:pathLst>
                <a:path w="9291" h="11944" extrusionOk="0">
                  <a:moveTo>
                    <a:pt x="3063" y="0"/>
                  </a:moveTo>
                  <a:cubicBezTo>
                    <a:pt x="2677" y="0"/>
                    <a:pt x="2288" y="70"/>
                    <a:pt x="1934" y="204"/>
                  </a:cubicBezTo>
                  <a:cubicBezTo>
                    <a:pt x="850" y="613"/>
                    <a:pt x="60" y="1770"/>
                    <a:pt x="0" y="2926"/>
                  </a:cubicBezTo>
                  <a:cubicBezTo>
                    <a:pt x="561" y="3614"/>
                    <a:pt x="1130" y="4334"/>
                    <a:pt x="1689" y="5022"/>
                  </a:cubicBezTo>
                  <a:cubicBezTo>
                    <a:pt x="1600" y="6423"/>
                    <a:pt x="1946" y="7851"/>
                    <a:pt x="2667" y="9056"/>
                  </a:cubicBezTo>
                  <a:cubicBezTo>
                    <a:pt x="3387" y="10263"/>
                    <a:pt x="4333" y="11261"/>
                    <a:pt x="5642" y="11769"/>
                  </a:cubicBezTo>
                  <a:cubicBezTo>
                    <a:pt x="5946" y="11887"/>
                    <a:pt x="6269" y="11943"/>
                    <a:pt x="6593" y="11943"/>
                  </a:cubicBezTo>
                  <a:cubicBezTo>
                    <a:pt x="7414" y="11943"/>
                    <a:pt x="8240" y="11582"/>
                    <a:pt x="8759" y="10942"/>
                  </a:cubicBezTo>
                  <a:cubicBezTo>
                    <a:pt x="8620" y="10893"/>
                    <a:pt x="8433" y="10832"/>
                    <a:pt x="8295" y="10781"/>
                  </a:cubicBezTo>
                  <a:cubicBezTo>
                    <a:pt x="8707" y="10694"/>
                    <a:pt x="9049" y="10337"/>
                    <a:pt x="9121" y="9923"/>
                  </a:cubicBezTo>
                  <a:cubicBezTo>
                    <a:pt x="8957" y="9868"/>
                    <a:pt x="8795" y="9814"/>
                    <a:pt x="8631" y="9759"/>
                  </a:cubicBezTo>
                  <a:cubicBezTo>
                    <a:pt x="8956" y="9640"/>
                    <a:pt x="9111" y="9355"/>
                    <a:pt x="9291" y="9057"/>
                  </a:cubicBezTo>
                  <a:cubicBezTo>
                    <a:pt x="8674" y="8617"/>
                    <a:pt x="8022" y="8179"/>
                    <a:pt x="7465" y="7666"/>
                  </a:cubicBezTo>
                  <a:cubicBezTo>
                    <a:pt x="7357" y="5251"/>
                    <a:pt x="6522" y="2874"/>
                    <a:pt x="5097" y="922"/>
                  </a:cubicBezTo>
                  <a:cubicBezTo>
                    <a:pt x="4638" y="293"/>
                    <a:pt x="3855" y="0"/>
                    <a:pt x="3063"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1" name="Google Shape;1221;p32"/>
            <p:cNvSpPr/>
            <p:nvPr/>
          </p:nvSpPr>
          <p:spPr>
            <a:xfrm>
              <a:off x="5417425" y="2106475"/>
              <a:ext cx="23200" cy="6700"/>
            </a:xfrm>
            <a:custGeom>
              <a:avLst/>
              <a:gdLst/>
              <a:ahLst/>
              <a:cxnLst/>
              <a:rect l="l" t="t" r="r" b="b"/>
              <a:pathLst>
                <a:path w="928" h="268" extrusionOk="0">
                  <a:moveTo>
                    <a:pt x="134" y="1"/>
                  </a:moveTo>
                  <a:cubicBezTo>
                    <a:pt x="60" y="1"/>
                    <a:pt x="0" y="60"/>
                    <a:pt x="0" y="134"/>
                  </a:cubicBezTo>
                  <a:cubicBezTo>
                    <a:pt x="0" y="207"/>
                    <a:pt x="60" y="267"/>
                    <a:pt x="134" y="267"/>
                  </a:cubicBezTo>
                  <a:lnTo>
                    <a:pt x="795" y="267"/>
                  </a:lnTo>
                  <a:cubicBezTo>
                    <a:pt x="868" y="267"/>
                    <a:pt x="928" y="206"/>
                    <a:pt x="928" y="134"/>
                  </a:cubicBezTo>
                  <a:cubicBezTo>
                    <a:pt x="928" y="60"/>
                    <a:pt x="868" y="1"/>
                    <a:pt x="79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2" name="Google Shape;1222;p32"/>
            <p:cNvSpPr/>
            <p:nvPr/>
          </p:nvSpPr>
          <p:spPr>
            <a:xfrm>
              <a:off x="5424875" y="2081825"/>
              <a:ext cx="24850" cy="8400"/>
            </a:xfrm>
            <a:custGeom>
              <a:avLst/>
              <a:gdLst/>
              <a:ahLst/>
              <a:cxnLst/>
              <a:rect l="l" t="t" r="r" b="b"/>
              <a:pathLst>
                <a:path w="994" h="336" extrusionOk="0">
                  <a:moveTo>
                    <a:pt x="849" y="1"/>
                  </a:moveTo>
                  <a:cubicBezTo>
                    <a:pt x="847" y="1"/>
                    <a:pt x="845" y="1"/>
                    <a:pt x="843" y="1"/>
                  </a:cubicBezTo>
                  <a:lnTo>
                    <a:pt x="128" y="68"/>
                  </a:lnTo>
                  <a:cubicBezTo>
                    <a:pt x="54" y="76"/>
                    <a:pt x="1" y="141"/>
                    <a:pt x="7" y="215"/>
                  </a:cubicBezTo>
                  <a:cubicBezTo>
                    <a:pt x="14" y="284"/>
                    <a:pt x="72" y="336"/>
                    <a:pt x="140" y="336"/>
                  </a:cubicBezTo>
                  <a:cubicBezTo>
                    <a:pt x="144" y="336"/>
                    <a:pt x="150" y="336"/>
                    <a:pt x="152" y="335"/>
                  </a:cubicBezTo>
                  <a:lnTo>
                    <a:pt x="867" y="268"/>
                  </a:lnTo>
                  <a:cubicBezTo>
                    <a:pt x="941" y="259"/>
                    <a:pt x="994" y="195"/>
                    <a:pt x="987" y="122"/>
                  </a:cubicBezTo>
                  <a:cubicBezTo>
                    <a:pt x="981" y="50"/>
                    <a:pt x="917" y="1"/>
                    <a:pt x="8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3" name="Google Shape;1223;p32"/>
            <p:cNvSpPr/>
            <p:nvPr/>
          </p:nvSpPr>
          <p:spPr>
            <a:xfrm>
              <a:off x="5264225" y="1951425"/>
              <a:ext cx="13475" cy="21975"/>
            </a:xfrm>
            <a:custGeom>
              <a:avLst/>
              <a:gdLst/>
              <a:ahLst/>
              <a:cxnLst/>
              <a:rect l="l" t="t" r="r" b="b"/>
              <a:pathLst>
                <a:path w="539" h="879" extrusionOk="0">
                  <a:moveTo>
                    <a:pt x="389" y="1"/>
                  </a:moveTo>
                  <a:cubicBezTo>
                    <a:pt x="336" y="1"/>
                    <a:pt x="285" y="34"/>
                    <a:pt x="264" y="86"/>
                  </a:cubicBezTo>
                  <a:lnTo>
                    <a:pt x="28" y="697"/>
                  </a:lnTo>
                  <a:cubicBezTo>
                    <a:pt x="1" y="767"/>
                    <a:pt x="36" y="842"/>
                    <a:pt x="104" y="870"/>
                  </a:cubicBezTo>
                  <a:cubicBezTo>
                    <a:pt x="120" y="877"/>
                    <a:pt x="136" y="879"/>
                    <a:pt x="152" y="879"/>
                  </a:cubicBezTo>
                  <a:cubicBezTo>
                    <a:pt x="204" y="879"/>
                    <a:pt x="255" y="847"/>
                    <a:pt x="276" y="793"/>
                  </a:cubicBezTo>
                  <a:lnTo>
                    <a:pt x="512" y="181"/>
                  </a:lnTo>
                  <a:cubicBezTo>
                    <a:pt x="539" y="113"/>
                    <a:pt x="504" y="37"/>
                    <a:pt x="436" y="10"/>
                  </a:cubicBezTo>
                  <a:cubicBezTo>
                    <a:pt x="420" y="4"/>
                    <a:pt x="404" y="1"/>
                    <a:pt x="3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4" name="Google Shape;1224;p32"/>
            <p:cNvSpPr/>
            <p:nvPr/>
          </p:nvSpPr>
          <p:spPr>
            <a:xfrm>
              <a:off x="5369400" y="1941925"/>
              <a:ext cx="35000" cy="11450"/>
            </a:xfrm>
            <a:custGeom>
              <a:avLst/>
              <a:gdLst/>
              <a:ahLst/>
              <a:cxnLst/>
              <a:rect l="l" t="t" r="r" b="b"/>
              <a:pathLst>
                <a:path w="1400" h="458" extrusionOk="0">
                  <a:moveTo>
                    <a:pt x="1247" y="0"/>
                  </a:moveTo>
                  <a:cubicBezTo>
                    <a:pt x="1225" y="0"/>
                    <a:pt x="1202" y="6"/>
                    <a:pt x="1181" y="18"/>
                  </a:cubicBezTo>
                  <a:cubicBezTo>
                    <a:pt x="987" y="132"/>
                    <a:pt x="761" y="191"/>
                    <a:pt x="535" y="191"/>
                  </a:cubicBezTo>
                  <a:cubicBezTo>
                    <a:pt x="417" y="191"/>
                    <a:pt x="299" y="175"/>
                    <a:pt x="186" y="142"/>
                  </a:cubicBezTo>
                  <a:cubicBezTo>
                    <a:pt x="174" y="138"/>
                    <a:pt x="161" y="137"/>
                    <a:pt x="149" y="137"/>
                  </a:cubicBezTo>
                  <a:cubicBezTo>
                    <a:pt x="91" y="137"/>
                    <a:pt x="38" y="174"/>
                    <a:pt x="21" y="233"/>
                  </a:cubicBezTo>
                  <a:cubicBezTo>
                    <a:pt x="0" y="303"/>
                    <a:pt x="40" y="378"/>
                    <a:pt x="112" y="398"/>
                  </a:cubicBezTo>
                  <a:cubicBezTo>
                    <a:pt x="247" y="437"/>
                    <a:pt x="390" y="457"/>
                    <a:pt x="532" y="457"/>
                  </a:cubicBezTo>
                  <a:cubicBezTo>
                    <a:pt x="805" y="457"/>
                    <a:pt x="1079" y="386"/>
                    <a:pt x="1315" y="248"/>
                  </a:cubicBezTo>
                  <a:cubicBezTo>
                    <a:pt x="1378" y="212"/>
                    <a:pt x="1400" y="129"/>
                    <a:pt x="1362" y="66"/>
                  </a:cubicBezTo>
                  <a:cubicBezTo>
                    <a:pt x="1338" y="24"/>
                    <a:pt x="1293" y="0"/>
                    <a:pt x="12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5" name="Google Shape;1225;p32"/>
            <p:cNvSpPr/>
            <p:nvPr/>
          </p:nvSpPr>
          <p:spPr>
            <a:xfrm>
              <a:off x="5184350" y="1788675"/>
              <a:ext cx="181825" cy="145475"/>
            </a:xfrm>
            <a:custGeom>
              <a:avLst/>
              <a:gdLst/>
              <a:ahLst/>
              <a:cxnLst/>
              <a:rect l="l" t="t" r="r" b="b"/>
              <a:pathLst>
                <a:path w="7273" h="5819" extrusionOk="0">
                  <a:moveTo>
                    <a:pt x="3049" y="0"/>
                  </a:moveTo>
                  <a:cubicBezTo>
                    <a:pt x="805" y="0"/>
                    <a:pt x="0" y="3127"/>
                    <a:pt x="1863" y="5819"/>
                  </a:cubicBezTo>
                  <a:cubicBezTo>
                    <a:pt x="3841" y="4516"/>
                    <a:pt x="5180" y="3783"/>
                    <a:pt x="7273" y="2709"/>
                  </a:cubicBezTo>
                  <a:cubicBezTo>
                    <a:pt x="5613" y="761"/>
                    <a:pt x="4156" y="0"/>
                    <a:pt x="3049" y="0"/>
                  </a:cubicBezTo>
                  <a:close/>
                </a:path>
              </a:pathLst>
            </a:custGeom>
            <a:solidFill>
              <a:srgbClr val="FBD2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6" name="Google Shape;1226;p32"/>
            <p:cNvSpPr/>
            <p:nvPr/>
          </p:nvSpPr>
          <p:spPr>
            <a:xfrm>
              <a:off x="5212325" y="1787125"/>
              <a:ext cx="86525" cy="148925"/>
            </a:xfrm>
            <a:custGeom>
              <a:avLst/>
              <a:gdLst/>
              <a:ahLst/>
              <a:cxnLst/>
              <a:rect l="l" t="t" r="r" b="b"/>
              <a:pathLst>
                <a:path w="3461" h="5957" extrusionOk="0">
                  <a:moveTo>
                    <a:pt x="2533" y="0"/>
                  </a:moveTo>
                  <a:cubicBezTo>
                    <a:pt x="1926" y="0"/>
                    <a:pt x="1295" y="271"/>
                    <a:pt x="842" y="766"/>
                  </a:cubicBezTo>
                  <a:cubicBezTo>
                    <a:pt x="286" y="1376"/>
                    <a:pt x="1" y="2270"/>
                    <a:pt x="39" y="3286"/>
                  </a:cubicBezTo>
                  <a:cubicBezTo>
                    <a:pt x="74" y="4176"/>
                    <a:pt x="337" y="5034"/>
                    <a:pt x="591" y="5863"/>
                  </a:cubicBezTo>
                  <a:cubicBezTo>
                    <a:pt x="610" y="5921"/>
                    <a:pt x="663" y="5957"/>
                    <a:pt x="720" y="5957"/>
                  </a:cubicBezTo>
                  <a:cubicBezTo>
                    <a:pt x="733" y="5957"/>
                    <a:pt x="745" y="5956"/>
                    <a:pt x="760" y="5953"/>
                  </a:cubicBezTo>
                  <a:cubicBezTo>
                    <a:pt x="829" y="5931"/>
                    <a:pt x="869" y="5856"/>
                    <a:pt x="848" y="5787"/>
                  </a:cubicBezTo>
                  <a:cubicBezTo>
                    <a:pt x="597" y="4973"/>
                    <a:pt x="338" y="4134"/>
                    <a:pt x="306" y="3276"/>
                  </a:cubicBezTo>
                  <a:cubicBezTo>
                    <a:pt x="269" y="2332"/>
                    <a:pt x="529" y="1505"/>
                    <a:pt x="1040" y="947"/>
                  </a:cubicBezTo>
                  <a:cubicBezTo>
                    <a:pt x="1438" y="512"/>
                    <a:pt x="2007" y="272"/>
                    <a:pt x="2544" y="272"/>
                  </a:cubicBezTo>
                  <a:cubicBezTo>
                    <a:pt x="2793" y="272"/>
                    <a:pt x="3035" y="323"/>
                    <a:pt x="3249" y="432"/>
                  </a:cubicBezTo>
                  <a:cubicBezTo>
                    <a:pt x="3268" y="441"/>
                    <a:pt x="3289" y="445"/>
                    <a:pt x="3309" y="445"/>
                  </a:cubicBezTo>
                  <a:cubicBezTo>
                    <a:pt x="3358" y="445"/>
                    <a:pt x="3405" y="419"/>
                    <a:pt x="3429" y="373"/>
                  </a:cubicBezTo>
                  <a:cubicBezTo>
                    <a:pt x="3461" y="307"/>
                    <a:pt x="3435" y="227"/>
                    <a:pt x="3369" y="193"/>
                  </a:cubicBezTo>
                  <a:cubicBezTo>
                    <a:pt x="3111" y="63"/>
                    <a:pt x="2825" y="0"/>
                    <a:pt x="25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27" name="Google Shape;1227;p32"/>
          <p:cNvGrpSpPr/>
          <p:nvPr/>
        </p:nvGrpSpPr>
        <p:grpSpPr>
          <a:xfrm rot="-871368">
            <a:off x="9816197" y="517751"/>
            <a:ext cx="2076387" cy="2151360"/>
            <a:chOff x="5275050" y="4090125"/>
            <a:chExt cx="949925" cy="984225"/>
          </a:xfrm>
        </p:grpSpPr>
        <p:sp>
          <p:nvSpPr>
            <p:cNvPr id="1228" name="Google Shape;1228;p32"/>
            <p:cNvSpPr/>
            <p:nvPr/>
          </p:nvSpPr>
          <p:spPr>
            <a:xfrm>
              <a:off x="5663125" y="4187100"/>
              <a:ext cx="333450" cy="479025"/>
            </a:xfrm>
            <a:custGeom>
              <a:avLst/>
              <a:gdLst/>
              <a:ahLst/>
              <a:cxnLst/>
              <a:rect l="l" t="t" r="r" b="b"/>
              <a:pathLst>
                <a:path w="13338" h="19161" extrusionOk="0">
                  <a:moveTo>
                    <a:pt x="56" y="0"/>
                  </a:moveTo>
                  <a:cubicBezTo>
                    <a:pt x="25" y="0"/>
                    <a:pt x="0" y="24"/>
                    <a:pt x="0" y="55"/>
                  </a:cubicBezTo>
                  <a:lnTo>
                    <a:pt x="0" y="19105"/>
                  </a:lnTo>
                  <a:cubicBezTo>
                    <a:pt x="0" y="19135"/>
                    <a:pt x="25" y="19161"/>
                    <a:pt x="56" y="19161"/>
                  </a:cubicBezTo>
                  <a:lnTo>
                    <a:pt x="13282" y="19161"/>
                  </a:lnTo>
                  <a:cubicBezTo>
                    <a:pt x="13313" y="19161"/>
                    <a:pt x="13338" y="19136"/>
                    <a:pt x="13338" y="19105"/>
                  </a:cubicBezTo>
                  <a:lnTo>
                    <a:pt x="13338" y="55"/>
                  </a:lnTo>
                  <a:cubicBezTo>
                    <a:pt x="13338" y="24"/>
                    <a:pt x="13313" y="0"/>
                    <a:pt x="13282"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9" name="Google Shape;1229;p32"/>
            <p:cNvSpPr/>
            <p:nvPr/>
          </p:nvSpPr>
          <p:spPr>
            <a:xfrm>
              <a:off x="5661875" y="4534650"/>
              <a:ext cx="325275" cy="93550"/>
            </a:xfrm>
            <a:custGeom>
              <a:avLst/>
              <a:gdLst/>
              <a:ahLst/>
              <a:cxnLst/>
              <a:rect l="l" t="t" r="r" b="b"/>
              <a:pathLst>
                <a:path w="13011" h="3742" extrusionOk="0">
                  <a:moveTo>
                    <a:pt x="12899" y="1"/>
                  </a:moveTo>
                  <a:cubicBezTo>
                    <a:pt x="12838" y="1"/>
                    <a:pt x="12788" y="49"/>
                    <a:pt x="12788" y="111"/>
                  </a:cubicBezTo>
                  <a:lnTo>
                    <a:pt x="12788" y="1663"/>
                  </a:lnTo>
                  <a:cubicBezTo>
                    <a:pt x="12788" y="2054"/>
                    <a:pt x="12469" y="2372"/>
                    <a:pt x="12079" y="2372"/>
                  </a:cubicBezTo>
                  <a:lnTo>
                    <a:pt x="1259" y="2372"/>
                  </a:lnTo>
                  <a:cubicBezTo>
                    <a:pt x="566" y="2372"/>
                    <a:pt x="1" y="2936"/>
                    <a:pt x="1" y="3629"/>
                  </a:cubicBezTo>
                  <a:cubicBezTo>
                    <a:pt x="1" y="3690"/>
                    <a:pt x="50" y="3741"/>
                    <a:pt x="112" y="3741"/>
                  </a:cubicBezTo>
                  <a:cubicBezTo>
                    <a:pt x="174" y="3741"/>
                    <a:pt x="223" y="3690"/>
                    <a:pt x="223" y="3629"/>
                  </a:cubicBezTo>
                  <a:cubicBezTo>
                    <a:pt x="223" y="3059"/>
                    <a:pt x="687" y="2595"/>
                    <a:pt x="1258" y="2595"/>
                  </a:cubicBezTo>
                  <a:lnTo>
                    <a:pt x="12078" y="2595"/>
                  </a:lnTo>
                  <a:cubicBezTo>
                    <a:pt x="12592" y="2595"/>
                    <a:pt x="13011" y="2177"/>
                    <a:pt x="13011" y="1663"/>
                  </a:cubicBezTo>
                  <a:lnTo>
                    <a:pt x="13011" y="111"/>
                  </a:lnTo>
                  <a:cubicBezTo>
                    <a:pt x="13011" y="52"/>
                    <a:pt x="12961" y="1"/>
                    <a:pt x="12899"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0" name="Google Shape;1230;p32"/>
            <p:cNvSpPr/>
            <p:nvPr/>
          </p:nvSpPr>
          <p:spPr>
            <a:xfrm>
              <a:off x="5673575" y="4194350"/>
              <a:ext cx="9650" cy="405175"/>
            </a:xfrm>
            <a:custGeom>
              <a:avLst/>
              <a:gdLst/>
              <a:ahLst/>
              <a:cxnLst/>
              <a:rect l="l" t="t" r="r" b="b"/>
              <a:pathLst>
                <a:path w="386" h="16207" extrusionOk="0">
                  <a:moveTo>
                    <a:pt x="224" y="0"/>
                  </a:moveTo>
                  <a:lnTo>
                    <a:pt x="113" y="1"/>
                  </a:lnTo>
                  <a:lnTo>
                    <a:pt x="153" y="4"/>
                  </a:lnTo>
                  <a:lnTo>
                    <a:pt x="153" y="4"/>
                  </a:lnTo>
                  <a:lnTo>
                    <a:pt x="224" y="0"/>
                  </a:lnTo>
                  <a:close/>
                  <a:moveTo>
                    <a:pt x="153" y="4"/>
                  </a:moveTo>
                  <a:lnTo>
                    <a:pt x="1" y="13"/>
                  </a:lnTo>
                  <a:cubicBezTo>
                    <a:pt x="79" y="5284"/>
                    <a:pt x="161" y="10734"/>
                    <a:pt x="82" y="16093"/>
                  </a:cubicBezTo>
                  <a:cubicBezTo>
                    <a:pt x="80" y="16155"/>
                    <a:pt x="130" y="16205"/>
                    <a:pt x="192" y="16206"/>
                  </a:cubicBezTo>
                  <a:lnTo>
                    <a:pt x="193" y="16206"/>
                  </a:lnTo>
                  <a:cubicBezTo>
                    <a:pt x="254" y="16206"/>
                    <a:pt x="304" y="16159"/>
                    <a:pt x="307" y="16095"/>
                  </a:cubicBezTo>
                  <a:cubicBezTo>
                    <a:pt x="385" y="10732"/>
                    <a:pt x="304" y="5281"/>
                    <a:pt x="225" y="10"/>
                  </a:cubicBezTo>
                  <a:lnTo>
                    <a:pt x="153" y="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1" name="Google Shape;1231;p32"/>
            <p:cNvSpPr/>
            <p:nvPr/>
          </p:nvSpPr>
          <p:spPr>
            <a:xfrm>
              <a:off x="5767875" y="4272700"/>
              <a:ext cx="135250" cy="110625"/>
            </a:xfrm>
            <a:custGeom>
              <a:avLst/>
              <a:gdLst/>
              <a:ahLst/>
              <a:cxnLst/>
              <a:rect l="l" t="t" r="r" b="b"/>
              <a:pathLst>
                <a:path w="5410" h="4425" extrusionOk="0">
                  <a:moveTo>
                    <a:pt x="1" y="0"/>
                  </a:moveTo>
                  <a:lnTo>
                    <a:pt x="1" y="4424"/>
                  </a:lnTo>
                  <a:lnTo>
                    <a:pt x="5410" y="4424"/>
                  </a:lnTo>
                  <a:lnTo>
                    <a:pt x="541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2" name="Google Shape;1232;p32"/>
            <p:cNvSpPr/>
            <p:nvPr/>
          </p:nvSpPr>
          <p:spPr>
            <a:xfrm>
              <a:off x="5793050" y="4297275"/>
              <a:ext cx="84500" cy="5775"/>
            </a:xfrm>
            <a:custGeom>
              <a:avLst/>
              <a:gdLst/>
              <a:ahLst/>
              <a:cxnLst/>
              <a:rect l="l" t="t" r="r" b="b"/>
              <a:pathLst>
                <a:path w="3380" h="231" extrusionOk="0">
                  <a:moveTo>
                    <a:pt x="111" y="1"/>
                  </a:moveTo>
                  <a:cubicBezTo>
                    <a:pt x="50" y="1"/>
                    <a:pt x="0" y="49"/>
                    <a:pt x="0" y="111"/>
                  </a:cubicBezTo>
                  <a:cubicBezTo>
                    <a:pt x="0" y="173"/>
                    <a:pt x="49" y="224"/>
                    <a:pt x="111" y="224"/>
                  </a:cubicBezTo>
                  <a:lnTo>
                    <a:pt x="3269" y="230"/>
                  </a:lnTo>
                  <a:cubicBezTo>
                    <a:pt x="3329" y="230"/>
                    <a:pt x="3380" y="182"/>
                    <a:pt x="3379" y="120"/>
                  </a:cubicBezTo>
                  <a:cubicBezTo>
                    <a:pt x="3379" y="58"/>
                    <a:pt x="3329" y="7"/>
                    <a:pt x="3267" y="7"/>
                  </a:cubicBezTo>
                  <a:lnTo>
                    <a:pt x="11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3" name="Google Shape;1233;p32"/>
            <p:cNvSpPr/>
            <p:nvPr/>
          </p:nvSpPr>
          <p:spPr>
            <a:xfrm>
              <a:off x="5792400" y="4324725"/>
              <a:ext cx="86425" cy="7200"/>
            </a:xfrm>
            <a:custGeom>
              <a:avLst/>
              <a:gdLst/>
              <a:ahLst/>
              <a:cxnLst/>
              <a:rect l="l" t="t" r="r" b="b"/>
              <a:pathLst>
                <a:path w="3457" h="288" extrusionOk="0">
                  <a:moveTo>
                    <a:pt x="115" y="0"/>
                  </a:moveTo>
                  <a:cubicBezTo>
                    <a:pt x="53" y="0"/>
                    <a:pt x="3" y="49"/>
                    <a:pt x="1" y="111"/>
                  </a:cubicBezTo>
                  <a:cubicBezTo>
                    <a:pt x="0" y="173"/>
                    <a:pt x="49" y="222"/>
                    <a:pt x="111" y="224"/>
                  </a:cubicBezTo>
                  <a:lnTo>
                    <a:pt x="3342" y="287"/>
                  </a:lnTo>
                  <a:lnTo>
                    <a:pt x="3344" y="287"/>
                  </a:lnTo>
                  <a:cubicBezTo>
                    <a:pt x="3404" y="287"/>
                    <a:pt x="3453" y="238"/>
                    <a:pt x="3455" y="178"/>
                  </a:cubicBezTo>
                  <a:cubicBezTo>
                    <a:pt x="3456" y="116"/>
                    <a:pt x="3407" y="65"/>
                    <a:pt x="3345" y="64"/>
                  </a:cubicBezTo>
                  <a:lnTo>
                    <a:pt x="115"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4" name="Google Shape;1234;p32"/>
            <p:cNvSpPr/>
            <p:nvPr/>
          </p:nvSpPr>
          <p:spPr>
            <a:xfrm>
              <a:off x="5791125" y="4351850"/>
              <a:ext cx="90250" cy="7850"/>
            </a:xfrm>
            <a:custGeom>
              <a:avLst/>
              <a:gdLst/>
              <a:ahLst/>
              <a:cxnLst/>
              <a:rect l="l" t="t" r="r" b="b"/>
              <a:pathLst>
                <a:path w="3610" h="314" extrusionOk="0">
                  <a:moveTo>
                    <a:pt x="1549" y="1"/>
                  </a:moveTo>
                  <a:cubicBezTo>
                    <a:pt x="1067" y="1"/>
                    <a:pt x="586" y="17"/>
                    <a:pt x="108" y="50"/>
                  </a:cubicBezTo>
                  <a:cubicBezTo>
                    <a:pt x="47" y="55"/>
                    <a:pt x="1" y="107"/>
                    <a:pt x="5" y="169"/>
                  </a:cubicBezTo>
                  <a:cubicBezTo>
                    <a:pt x="9" y="228"/>
                    <a:pt x="58" y="273"/>
                    <a:pt x="118" y="273"/>
                  </a:cubicBezTo>
                  <a:cubicBezTo>
                    <a:pt x="120" y="273"/>
                    <a:pt x="122" y="273"/>
                    <a:pt x="124" y="273"/>
                  </a:cubicBezTo>
                  <a:cubicBezTo>
                    <a:pt x="596" y="240"/>
                    <a:pt x="1070" y="224"/>
                    <a:pt x="1545" y="224"/>
                  </a:cubicBezTo>
                  <a:cubicBezTo>
                    <a:pt x="2192" y="224"/>
                    <a:pt x="2839" y="254"/>
                    <a:pt x="3482" y="314"/>
                  </a:cubicBezTo>
                  <a:lnTo>
                    <a:pt x="3492" y="314"/>
                  </a:lnTo>
                  <a:cubicBezTo>
                    <a:pt x="3549" y="314"/>
                    <a:pt x="3597" y="271"/>
                    <a:pt x="3605" y="214"/>
                  </a:cubicBezTo>
                  <a:cubicBezTo>
                    <a:pt x="3610" y="153"/>
                    <a:pt x="3565" y="97"/>
                    <a:pt x="3503" y="92"/>
                  </a:cubicBezTo>
                  <a:cubicBezTo>
                    <a:pt x="2856" y="31"/>
                    <a:pt x="2202" y="1"/>
                    <a:pt x="15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5" name="Google Shape;1235;p32"/>
            <p:cNvSpPr/>
            <p:nvPr/>
          </p:nvSpPr>
          <p:spPr>
            <a:xfrm>
              <a:off x="5675775" y="4609200"/>
              <a:ext cx="308575" cy="43425"/>
            </a:xfrm>
            <a:custGeom>
              <a:avLst/>
              <a:gdLst/>
              <a:ahLst/>
              <a:cxnLst/>
              <a:rect l="l" t="t" r="r" b="b"/>
              <a:pathLst>
                <a:path w="12343" h="1737" extrusionOk="0">
                  <a:moveTo>
                    <a:pt x="41" y="1"/>
                  </a:moveTo>
                  <a:cubicBezTo>
                    <a:pt x="18" y="1"/>
                    <a:pt x="2" y="19"/>
                    <a:pt x="2" y="40"/>
                  </a:cubicBezTo>
                  <a:lnTo>
                    <a:pt x="2" y="1696"/>
                  </a:lnTo>
                  <a:cubicBezTo>
                    <a:pt x="1" y="1720"/>
                    <a:pt x="18" y="1736"/>
                    <a:pt x="41" y="1736"/>
                  </a:cubicBezTo>
                  <a:lnTo>
                    <a:pt x="12342" y="1736"/>
                  </a:lnTo>
                  <a:lnTo>
                    <a:pt x="12342"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6" name="Google Shape;1236;p32"/>
            <p:cNvSpPr/>
            <p:nvPr/>
          </p:nvSpPr>
          <p:spPr>
            <a:xfrm>
              <a:off x="5722700" y="4617575"/>
              <a:ext cx="175850" cy="8550"/>
            </a:xfrm>
            <a:custGeom>
              <a:avLst/>
              <a:gdLst/>
              <a:ahLst/>
              <a:cxnLst/>
              <a:rect l="l" t="t" r="r" b="b"/>
              <a:pathLst>
                <a:path w="7034" h="342" extrusionOk="0">
                  <a:moveTo>
                    <a:pt x="117" y="0"/>
                  </a:moveTo>
                  <a:cubicBezTo>
                    <a:pt x="53" y="0"/>
                    <a:pt x="4" y="48"/>
                    <a:pt x="3" y="110"/>
                  </a:cubicBezTo>
                  <a:cubicBezTo>
                    <a:pt x="1" y="172"/>
                    <a:pt x="50" y="223"/>
                    <a:pt x="112" y="224"/>
                  </a:cubicBezTo>
                  <a:lnTo>
                    <a:pt x="6918" y="341"/>
                  </a:lnTo>
                  <a:lnTo>
                    <a:pt x="6921" y="341"/>
                  </a:lnTo>
                  <a:cubicBezTo>
                    <a:pt x="6982" y="341"/>
                    <a:pt x="7031" y="292"/>
                    <a:pt x="7032" y="232"/>
                  </a:cubicBezTo>
                  <a:cubicBezTo>
                    <a:pt x="7034" y="170"/>
                    <a:pt x="6984" y="119"/>
                    <a:pt x="6922" y="118"/>
                  </a:cubicBezTo>
                  <a:lnTo>
                    <a:pt x="117"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7" name="Google Shape;1237;p32"/>
            <p:cNvSpPr/>
            <p:nvPr/>
          </p:nvSpPr>
          <p:spPr>
            <a:xfrm>
              <a:off x="5696850" y="4634425"/>
              <a:ext cx="165875" cy="6225"/>
            </a:xfrm>
            <a:custGeom>
              <a:avLst/>
              <a:gdLst/>
              <a:ahLst/>
              <a:cxnLst/>
              <a:rect l="l" t="t" r="r" b="b"/>
              <a:pathLst>
                <a:path w="6635" h="249" extrusionOk="0">
                  <a:moveTo>
                    <a:pt x="6524" y="0"/>
                  </a:moveTo>
                  <a:lnTo>
                    <a:pt x="112" y="25"/>
                  </a:lnTo>
                  <a:cubicBezTo>
                    <a:pt x="49" y="25"/>
                    <a:pt x="1" y="76"/>
                    <a:pt x="1" y="138"/>
                  </a:cubicBezTo>
                  <a:cubicBezTo>
                    <a:pt x="1" y="198"/>
                    <a:pt x="50" y="248"/>
                    <a:pt x="112" y="248"/>
                  </a:cubicBezTo>
                  <a:lnTo>
                    <a:pt x="6524" y="224"/>
                  </a:lnTo>
                  <a:cubicBezTo>
                    <a:pt x="6586" y="224"/>
                    <a:pt x="6635" y="174"/>
                    <a:pt x="6635" y="112"/>
                  </a:cubicBezTo>
                  <a:cubicBezTo>
                    <a:pt x="6635" y="51"/>
                    <a:pt x="6586" y="0"/>
                    <a:pt x="65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8" name="Google Shape;1238;p32"/>
            <p:cNvSpPr/>
            <p:nvPr/>
          </p:nvSpPr>
          <p:spPr>
            <a:xfrm>
              <a:off x="5971950" y="4607275"/>
              <a:ext cx="16700" cy="48175"/>
            </a:xfrm>
            <a:custGeom>
              <a:avLst/>
              <a:gdLst/>
              <a:ahLst/>
              <a:cxnLst/>
              <a:rect l="l" t="t" r="r" b="b"/>
              <a:pathLst>
                <a:path w="668" h="1927" extrusionOk="0">
                  <a:moveTo>
                    <a:pt x="484" y="0"/>
                  </a:moveTo>
                  <a:cubicBezTo>
                    <a:pt x="450" y="0"/>
                    <a:pt x="416" y="16"/>
                    <a:pt x="394" y="47"/>
                  </a:cubicBezTo>
                  <a:cubicBezTo>
                    <a:pt x="0" y="584"/>
                    <a:pt x="27" y="1375"/>
                    <a:pt x="456" y="1886"/>
                  </a:cubicBezTo>
                  <a:cubicBezTo>
                    <a:pt x="479" y="1913"/>
                    <a:pt x="510" y="1926"/>
                    <a:pt x="542" y="1926"/>
                  </a:cubicBezTo>
                  <a:cubicBezTo>
                    <a:pt x="567" y="1926"/>
                    <a:pt x="593" y="1917"/>
                    <a:pt x="614" y="1900"/>
                  </a:cubicBezTo>
                  <a:cubicBezTo>
                    <a:pt x="661" y="1860"/>
                    <a:pt x="668" y="1791"/>
                    <a:pt x="628" y="1742"/>
                  </a:cubicBezTo>
                  <a:cubicBezTo>
                    <a:pt x="270" y="1317"/>
                    <a:pt x="246" y="629"/>
                    <a:pt x="575" y="179"/>
                  </a:cubicBezTo>
                  <a:cubicBezTo>
                    <a:pt x="611" y="128"/>
                    <a:pt x="600" y="58"/>
                    <a:pt x="551" y="22"/>
                  </a:cubicBezTo>
                  <a:cubicBezTo>
                    <a:pt x="531" y="7"/>
                    <a:pt x="507" y="0"/>
                    <a:pt x="484"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9" name="Google Shape;1239;p32"/>
            <p:cNvSpPr/>
            <p:nvPr/>
          </p:nvSpPr>
          <p:spPr>
            <a:xfrm>
              <a:off x="5898350" y="4636225"/>
              <a:ext cx="82750" cy="7300"/>
            </a:xfrm>
            <a:custGeom>
              <a:avLst/>
              <a:gdLst/>
              <a:ahLst/>
              <a:cxnLst/>
              <a:rect l="l" t="t" r="r" b="b"/>
              <a:pathLst>
                <a:path w="3310" h="292" extrusionOk="0">
                  <a:moveTo>
                    <a:pt x="118" y="0"/>
                  </a:moveTo>
                  <a:cubicBezTo>
                    <a:pt x="58" y="0"/>
                    <a:pt x="8" y="46"/>
                    <a:pt x="5" y="107"/>
                  </a:cubicBezTo>
                  <a:cubicBezTo>
                    <a:pt x="1" y="168"/>
                    <a:pt x="49" y="221"/>
                    <a:pt x="111" y="223"/>
                  </a:cubicBezTo>
                  <a:cubicBezTo>
                    <a:pt x="1072" y="267"/>
                    <a:pt x="2045" y="290"/>
                    <a:pt x="3006" y="290"/>
                  </a:cubicBezTo>
                  <a:cubicBezTo>
                    <a:pt x="3071" y="290"/>
                    <a:pt x="3135" y="290"/>
                    <a:pt x="3198" y="292"/>
                  </a:cubicBezTo>
                  <a:cubicBezTo>
                    <a:pt x="3259" y="292"/>
                    <a:pt x="3310" y="240"/>
                    <a:pt x="3310" y="179"/>
                  </a:cubicBezTo>
                  <a:cubicBezTo>
                    <a:pt x="3310" y="118"/>
                    <a:pt x="3260" y="68"/>
                    <a:pt x="3198" y="68"/>
                  </a:cubicBezTo>
                  <a:cubicBezTo>
                    <a:pt x="3135" y="68"/>
                    <a:pt x="3071" y="68"/>
                    <a:pt x="3007" y="68"/>
                  </a:cubicBezTo>
                  <a:cubicBezTo>
                    <a:pt x="2049" y="68"/>
                    <a:pt x="1079" y="46"/>
                    <a:pt x="122" y="0"/>
                  </a:cubicBezTo>
                  <a:cubicBezTo>
                    <a:pt x="120" y="0"/>
                    <a:pt x="119" y="0"/>
                    <a:pt x="1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0" name="Google Shape;1240;p32"/>
            <p:cNvSpPr/>
            <p:nvPr/>
          </p:nvSpPr>
          <p:spPr>
            <a:xfrm>
              <a:off x="5944725" y="4623050"/>
              <a:ext cx="35200" cy="5575"/>
            </a:xfrm>
            <a:custGeom>
              <a:avLst/>
              <a:gdLst/>
              <a:ahLst/>
              <a:cxnLst/>
              <a:rect l="l" t="t" r="r" b="b"/>
              <a:pathLst>
                <a:path w="1408" h="223" extrusionOk="0">
                  <a:moveTo>
                    <a:pt x="112" y="0"/>
                  </a:moveTo>
                  <a:cubicBezTo>
                    <a:pt x="51" y="0"/>
                    <a:pt x="0" y="50"/>
                    <a:pt x="0" y="112"/>
                  </a:cubicBezTo>
                  <a:cubicBezTo>
                    <a:pt x="0" y="173"/>
                    <a:pt x="50" y="223"/>
                    <a:pt x="112" y="223"/>
                  </a:cubicBezTo>
                  <a:lnTo>
                    <a:pt x="1296" y="223"/>
                  </a:lnTo>
                  <a:cubicBezTo>
                    <a:pt x="1357" y="223"/>
                    <a:pt x="1407" y="173"/>
                    <a:pt x="1407" y="112"/>
                  </a:cubicBezTo>
                  <a:cubicBezTo>
                    <a:pt x="1407" y="51"/>
                    <a:pt x="1358" y="0"/>
                    <a:pt x="1296"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1" name="Google Shape;1241;p32"/>
            <p:cNvSpPr/>
            <p:nvPr/>
          </p:nvSpPr>
          <p:spPr>
            <a:xfrm>
              <a:off x="5950600" y="4583150"/>
              <a:ext cx="270275" cy="206900"/>
            </a:xfrm>
            <a:custGeom>
              <a:avLst/>
              <a:gdLst/>
              <a:ahLst/>
              <a:cxnLst/>
              <a:rect l="l" t="t" r="r" b="b"/>
              <a:pathLst>
                <a:path w="10811" h="8276" extrusionOk="0">
                  <a:moveTo>
                    <a:pt x="10577" y="0"/>
                  </a:moveTo>
                  <a:lnTo>
                    <a:pt x="1" y="7015"/>
                  </a:lnTo>
                  <a:lnTo>
                    <a:pt x="38" y="8275"/>
                  </a:lnTo>
                  <a:lnTo>
                    <a:pt x="10810" y="7960"/>
                  </a:lnTo>
                  <a:lnTo>
                    <a:pt x="10577"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2" name="Google Shape;1242;p32"/>
            <p:cNvSpPr/>
            <p:nvPr/>
          </p:nvSpPr>
          <p:spPr>
            <a:xfrm>
              <a:off x="6094325" y="4750050"/>
              <a:ext cx="129125" cy="10025"/>
            </a:xfrm>
            <a:custGeom>
              <a:avLst/>
              <a:gdLst/>
              <a:ahLst/>
              <a:cxnLst/>
              <a:rect l="l" t="t" r="r" b="b"/>
              <a:pathLst>
                <a:path w="5165" h="401" extrusionOk="0">
                  <a:moveTo>
                    <a:pt x="5056" y="0"/>
                  </a:moveTo>
                  <a:cubicBezTo>
                    <a:pt x="5053" y="0"/>
                    <a:pt x="5049" y="0"/>
                    <a:pt x="5046" y="1"/>
                  </a:cubicBezTo>
                  <a:lnTo>
                    <a:pt x="110" y="177"/>
                  </a:lnTo>
                  <a:cubicBezTo>
                    <a:pt x="49" y="179"/>
                    <a:pt x="0" y="231"/>
                    <a:pt x="3" y="293"/>
                  </a:cubicBezTo>
                  <a:cubicBezTo>
                    <a:pt x="4" y="353"/>
                    <a:pt x="54" y="401"/>
                    <a:pt x="114" y="401"/>
                  </a:cubicBezTo>
                  <a:lnTo>
                    <a:pt x="119" y="401"/>
                  </a:lnTo>
                  <a:lnTo>
                    <a:pt x="5055" y="224"/>
                  </a:lnTo>
                  <a:cubicBezTo>
                    <a:pt x="5116" y="221"/>
                    <a:pt x="5164" y="169"/>
                    <a:pt x="5162" y="107"/>
                  </a:cubicBezTo>
                  <a:cubicBezTo>
                    <a:pt x="5159" y="51"/>
                    <a:pt x="5111" y="0"/>
                    <a:pt x="50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3" name="Google Shape;1243;p32"/>
            <p:cNvSpPr/>
            <p:nvPr/>
          </p:nvSpPr>
          <p:spPr>
            <a:xfrm>
              <a:off x="5965700" y="4763275"/>
              <a:ext cx="171175" cy="11000"/>
            </a:xfrm>
            <a:custGeom>
              <a:avLst/>
              <a:gdLst/>
              <a:ahLst/>
              <a:cxnLst/>
              <a:rect l="l" t="t" r="r" b="b"/>
              <a:pathLst>
                <a:path w="6847" h="440" extrusionOk="0">
                  <a:moveTo>
                    <a:pt x="6728" y="1"/>
                  </a:moveTo>
                  <a:lnTo>
                    <a:pt x="111" y="217"/>
                  </a:lnTo>
                  <a:cubicBezTo>
                    <a:pt x="49" y="218"/>
                    <a:pt x="0" y="269"/>
                    <a:pt x="2" y="331"/>
                  </a:cubicBezTo>
                  <a:cubicBezTo>
                    <a:pt x="3" y="392"/>
                    <a:pt x="54" y="440"/>
                    <a:pt x="114" y="440"/>
                  </a:cubicBezTo>
                  <a:lnTo>
                    <a:pt x="117" y="440"/>
                  </a:lnTo>
                  <a:lnTo>
                    <a:pt x="6735" y="224"/>
                  </a:lnTo>
                  <a:cubicBezTo>
                    <a:pt x="6797" y="223"/>
                    <a:pt x="6846" y="171"/>
                    <a:pt x="6843" y="109"/>
                  </a:cubicBezTo>
                  <a:cubicBezTo>
                    <a:pt x="6842" y="48"/>
                    <a:pt x="6791" y="1"/>
                    <a:pt x="67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4" name="Google Shape;1244;p32"/>
            <p:cNvSpPr/>
            <p:nvPr/>
          </p:nvSpPr>
          <p:spPr>
            <a:xfrm>
              <a:off x="6103675" y="4769950"/>
              <a:ext cx="121300" cy="9250"/>
            </a:xfrm>
            <a:custGeom>
              <a:avLst/>
              <a:gdLst/>
              <a:ahLst/>
              <a:cxnLst/>
              <a:rect l="l" t="t" r="r" b="b"/>
              <a:pathLst>
                <a:path w="4852" h="370" extrusionOk="0">
                  <a:moveTo>
                    <a:pt x="4746" y="1"/>
                  </a:moveTo>
                  <a:cubicBezTo>
                    <a:pt x="4742" y="1"/>
                    <a:pt x="4738" y="1"/>
                    <a:pt x="4734" y="1"/>
                  </a:cubicBezTo>
                  <a:lnTo>
                    <a:pt x="112" y="146"/>
                  </a:lnTo>
                  <a:cubicBezTo>
                    <a:pt x="50" y="147"/>
                    <a:pt x="1" y="199"/>
                    <a:pt x="4" y="261"/>
                  </a:cubicBezTo>
                  <a:cubicBezTo>
                    <a:pt x="5" y="322"/>
                    <a:pt x="53" y="369"/>
                    <a:pt x="114" y="369"/>
                  </a:cubicBezTo>
                  <a:lnTo>
                    <a:pt x="118" y="369"/>
                  </a:lnTo>
                  <a:lnTo>
                    <a:pt x="4741" y="225"/>
                  </a:lnTo>
                  <a:cubicBezTo>
                    <a:pt x="4802" y="223"/>
                    <a:pt x="4851" y="172"/>
                    <a:pt x="4849" y="110"/>
                  </a:cubicBezTo>
                  <a:cubicBezTo>
                    <a:pt x="4847" y="52"/>
                    <a:pt x="4801" y="1"/>
                    <a:pt x="47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5" name="Google Shape;1245;p32"/>
            <p:cNvSpPr/>
            <p:nvPr/>
          </p:nvSpPr>
          <p:spPr>
            <a:xfrm>
              <a:off x="5939500" y="4351175"/>
              <a:ext cx="280025" cy="408375"/>
            </a:xfrm>
            <a:custGeom>
              <a:avLst/>
              <a:gdLst/>
              <a:ahLst/>
              <a:cxnLst/>
              <a:rect l="l" t="t" r="r" b="b"/>
              <a:pathLst>
                <a:path w="11201" h="16335" extrusionOk="0">
                  <a:moveTo>
                    <a:pt x="9985" y="0"/>
                  </a:moveTo>
                  <a:cubicBezTo>
                    <a:pt x="9909" y="0"/>
                    <a:pt x="9831" y="11"/>
                    <a:pt x="9753" y="34"/>
                  </a:cubicBezTo>
                  <a:cubicBezTo>
                    <a:pt x="6107" y="1102"/>
                    <a:pt x="1490" y="1176"/>
                    <a:pt x="294" y="1176"/>
                  </a:cubicBezTo>
                  <a:cubicBezTo>
                    <a:pt x="104" y="1176"/>
                    <a:pt x="1" y="1174"/>
                    <a:pt x="1" y="1174"/>
                  </a:cubicBezTo>
                  <a:lnTo>
                    <a:pt x="1" y="1174"/>
                  </a:lnTo>
                  <a:lnTo>
                    <a:pt x="445" y="16294"/>
                  </a:lnTo>
                  <a:cubicBezTo>
                    <a:pt x="445" y="16294"/>
                    <a:pt x="1115" y="16335"/>
                    <a:pt x="2153" y="16335"/>
                  </a:cubicBezTo>
                  <a:cubicBezTo>
                    <a:pt x="4144" y="16335"/>
                    <a:pt x="7489" y="16183"/>
                    <a:pt x="10058" y="15298"/>
                  </a:cubicBezTo>
                  <a:cubicBezTo>
                    <a:pt x="10750" y="15059"/>
                    <a:pt x="11200" y="14391"/>
                    <a:pt x="11177" y="13659"/>
                  </a:cubicBezTo>
                  <a:lnTo>
                    <a:pt x="10799" y="796"/>
                  </a:lnTo>
                  <a:cubicBezTo>
                    <a:pt x="10786" y="341"/>
                    <a:pt x="10413" y="0"/>
                    <a:pt x="9985"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6" name="Google Shape;1246;p32"/>
            <p:cNvSpPr/>
            <p:nvPr/>
          </p:nvSpPr>
          <p:spPr>
            <a:xfrm>
              <a:off x="6023850" y="4453950"/>
              <a:ext cx="108800" cy="88150"/>
            </a:xfrm>
            <a:custGeom>
              <a:avLst/>
              <a:gdLst/>
              <a:ahLst/>
              <a:cxnLst/>
              <a:rect l="l" t="t" r="r" b="b"/>
              <a:pathLst>
                <a:path w="4352" h="3526" extrusionOk="0">
                  <a:moveTo>
                    <a:pt x="4264" y="0"/>
                  </a:moveTo>
                  <a:cubicBezTo>
                    <a:pt x="1880" y="435"/>
                    <a:pt x="1" y="517"/>
                    <a:pt x="1" y="517"/>
                  </a:cubicBezTo>
                  <a:lnTo>
                    <a:pt x="89" y="3525"/>
                  </a:lnTo>
                  <a:cubicBezTo>
                    <a:pt x="89" y="3525"/>
                    <a:pt x="1969" y="3445"/>
                    <a:pt x="4352" y="3011"/>
                  </a:cubicBezTo>
                  <a:lnTo>
                    <a:pt x="4264" y="0"/>
                  </a:lnTo>
                  <a:close/>
                </a:path>
              </a:pathLst>
            </a:custGeom>
            <a:solidFill>
              <a:srgbClr val="EDEDE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7" name="Google Shape;1247;p32"/>
            <p:cNvSpPr/>
            <p:nvPr/>
          </p:nvSpPr>
          <p:spPr>
            <a:xfrm>
              <a:off x="6039175" y="4471900"/>
              <a:ext cx="81975" cy="15700"/>
            </a:xfrm>
            <a:custGeom>
              <a:avLst/>
              <a:gdLst/>
              <a:ahLst/>
              <a:cxnLst/>
              <a:rect l="l" t="t" r="r" b="b"/>
              <a:pathLst>
                <a:path w="3279" h="628" extrusionOk="0">
                  <a:moveTo>
                    <a:pt x="3157" y="1"/>
                  </a:moveTo>
                  <a:cubicBezTo>
                    <a:pt x="3148" y="1"/>
                    <a:pt x="3138" y="2"/>
                    <a:pt x="3129" y="4"/>
                  </a:cubicBezTo>
                  <a:cubicBezTo>
                    <a:pt x="2145" y="249"/>
                    <a:pt x="1128" y="384"/>
                    <a:pt x="111" y="404"/>
                  </a:cubicBezTo>
                  <a:cubicBezTo>
                    <a:pt x="49" y="405"/>
                    <a:pt x="1" y="456"/>
                    <a:pt x="2" y="518"/>
                  </a:cubicBezTo>
                  <a:cubicBezTo>
                    <a:pt x="3" y="579"/>
                    <a:pt x="52" y="627"/>
                    <a:pt x="112" y="627"/>
                  </a:cubicBezTo>
                  <a:lnTo>
                    <a:pt x="115" y="627"/>
                  </a:lnTo>
                  <a:cubicBezTo>
                    <a:pt x="1150" y="606"/>
                    <a:pt x="2182" y="469"/>
                    <a:pt x="3184" y="221"/>
                  </a:cubicBezTo>
                  <a:cubicBezTo>
                    <a:pt x="3243" y="205"/>
                    <a:pt x="3279" y="145"/>
                    <a:pt x="3266" y="85"/>
                  </a:cubicBezTo>
                  <a:cubicBezTo>
                    <a:pt x="3252" y="35"/>
                    <a:pt x="3207" y="1"/>
                    <a:pt x="3157"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8" name="Google Shape;1248;p32"/>
            <p:cNvSpPr/>
            <p:nvPr/>
          </p:nvSpPr>
          <p:spPr>
            <a:xfrm>
              <a:off x="6038350" y="4488525"/>
              <a:ext cx="83850" cy="20350"/>
            </a:xfrm>
            <a:custGeom>
              <a:avLst/>
              <a:gdLst/>
              <a:ahLst/>
              <a:cxnLst/>
              <a:rect l="l" t="t" r="r" b="b"/>
              <a:pathLst>
                <a:path w="3354" h="814" extrusionOk="0">
                  <a:moveTo>
                    <a:pt x="3228" y="0"/>
                  </a:moveTo>
                  <a:cubicBezTo>
                    <a:pt x="3216" y="0"/>
                    <a:pt x="3203" y="2"/>
                    <a:pt x="3191" y="7"/>
                  </a:cubicBezTo>
                  <a:cubicBezTo>
                    <a:pt x="2199" y="355"/>
                    <a:pt x="1162" y="551"/>
                    <a:pt x="110" y="591"/>
                  </a:cubicBezTo>
                  <a:cubicBezTo>
                    <a:pt x="50" y="593"/>
                    <a:pt x="1" y="644"/>
                    <a:pt x="4" y="706"/>
                  </a:cubicBezTo>
                  <a:cubicBezTo>
                    <a:pt x="5" y="766"/>
                    <a:pt x="55" y="814"/>
                    <a:pt x="114" y="814"/>
                  </a:cubicBezTo>
                  <a:lnTo>
                    <a:pt x="118" y="814"/>
                  </a:lnTo>
                  <a:cubicBezTo>
                    <a:pt x="1192" y="773"/>
                    <a:pt x="2251" y="574"/>
                    <a:pt x="3264" y="218"/>
                  </a:cubicBezTo>
                  <a:cubicBezTo>
                    <a:pt x="3322" y="197"/>
                    <a:pt x="3353" y="133"/>
                    <a:pt x="3333" y="75"/>
                  </a:cubicBezTo>
                  <a:cubicBezTo>
                    <a:pt x="3316" y="29"/>
                    <a:pt x="3274" y="0"/>
                    <a:pt x="3228"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9" name="Google Shape;1249;p32"/>
            <p:cNvSpPr/>
            <p:nvPr/>
          </p:nvSpPr>
          <p:spPr>
            <a:xfrm>
              <a:off x="6038425" y="4510725"/>
              <a:ext cx="80200" cy="16225"/>
            </a:xfrm>
            <a:custGeom>
              <a:avLst/>
              <a:gdLst/>
              <a:ahLst/>
              <a:cxnLst/>
              <a:rect l="l" t="t" r="r" b="b"/>
              <a:pathLst>
                <a:path w="3208" h="649" extrusionOk="0">
                  <a:moveTo>
                    <a:pt x="3084" y="1"/>
                  </a:moveTo>
                  <a:cubicBezTo>
                    <a:pt x="3075" y="1"/>
                    <a:pt x="3065" y="2"/>
                    <a:pt x="3056" y="4"/>
                  </a:cubicBezTo>
                  <a:cubicBezTo>
                    <a:pt x="2094" y="251"/>
                    <a:pt x="1103" y="394"/>
                    <a:pt x="111" y="426"/>
                  </a:cubicBezTo>
                  <a:cubicBezTo>
                    <a:pt x="49" y="427"/>
                    <a:pt x="1" y="478"/>
                    <a:pt x="3" y="540"/>
                  </a:cubicBezTo>
                  <a:cubicBezTo>
                    <a:pt x="5" y="601"/>
                    <a:pt x="54" y="649"/>
                    <a:pt x="114" y="649"/>
                  </a:cubicBezTo>
                  <a:cubicBezTo>
                    <a:pt x="115" y="649"/>
                    <a:pt x="116" y="649"/>
                    <a:pt x="119" y="648"/>
                  </a:cubicBezTo>
                  <a:cubicBezTo>
                    <a:pt x="1128" y="616"/>
                    <a:pt x="2134" y="471"/>
                    <a:pt x="3112" y="220"/>
                  </a:cubicBezTo>
                  <a:cubicBezTo>
                    <a:pt x="3172" y="205"/>
                    <a:pt x="3208" y="144"/>
                    <a:pt x="3192" y="85"/>
                  </a:cubicBezTo>
                  <a:cubicBezTo>
                    <a:pt x="3178" y="34"/>
                    <a:pt x="3133" y="1"/>
                    <a:pt x="308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0" name="Google Shape;1250;p32"/>
            <p:cNvSpPr/>
            <p:nvPr/>
          </p:nvSpPr>
          <p:spPr>
            <a:xfrm>
              <a:off x="6090700" y="4596100"/>
              <a:ext cx="98825" cy="96925"/>
            </a:xfrm>
            <a:custGeom>
              <a:avLst/>
              <a:gdLst/>
              <a:ahLst/>
              <a:cxnLst/>
              <a:rect l="l" t="t" r="r" b="b"/>
              <a:pathLst>
                <a:path w="3953" h="3877" extrusionOk="0">
                  <a:moveTo>
                    <a:pt x="2777" y="1"/>
                  </a:moveTo>
                  <a:cubicBezTo>
                    <a:pt x="2578" y="1"/>
                    <a:pt x="2377" y="60"/>
                    <a:pt x="2213" y="173"/>
                  </a:cubicBezTo>
                  <a:cubicBezTo>
                    <a:pt x="1965" y="345"/>
                    <a:pt x="1759" y="613"/>
                    <a:pt x="1747" y="915"/>
                  </a:cubicBezTo>
                  <a:cubicBezTo>
                    <a:pt x="1569" y="772"/>
                    <a:pt x="1343" y="694"/>
                    <a:pt x="1116" y="694"/>
                  </a:cubicBezTo>
                  <a:cubicBezTo>
                    <a:pt x="1063" y="694"/>
                    <a:pt x="1011" y="698"/>
                    <a:pt x="959" y="707"/>
                  </a:cubicBezTo>
                  <a:cubicBezTo>
                    <a:pt x="683" y="752"/>
                    <a:pt x="428" y="918"/>
                    <a:pt x="277" y="1154"/>
                  </a:cubicBezTo>
                  <a:cubicBezTo>
                    <a:pt x="1" y="1583"/>
                    <a:pt x="97" y="2174"/>
                    <a:pt x="394" y="2587"/>
                  </a:cubicBezTo>
                  <a:cubicBezTo>
                    <a:pt x="691" y="3000"/>
                    <a:pt x="1153" y="3266"/>
                    <a:pt x="1620" y="3468"/>
                  </a:cubicBezTo>
                  <a:cubicBezTo>
                    <a:pt x="2017" y="3640"/>
                    <a:pt x="2429" y="3777"/>
                    <a:pt x="2849" y="3876"/>
                  </a:cubicBezTo>
                  <a:cubicBezTo>
                    <a:pt x="3191" y="3382"/>
                    <a:pt x="3617" y="2808"/>
                    <a:pt x="3775" y="2229"/>
                  </a:cubicBezTo>
                  <a:cubicBezTo>
                    <a:pt x="3888" y="1821"/>
                    <a:pt x="3953" y="1388"/>
                    <a:pt x="3857" y="978"/>
                  </a:cubicBezTo>
                  <a:cubicBezTo>
                    <a:pt x="3762" y="567"/>
                    <a:pt x="3481" y="180"/>
                    <a:pt x="3080" y="48"/>
                  </a:cubicBezTo>
                  <a:cubicBezTo>
                    <a:pt x="2982" y="16"/>
                    <a:pt x="2880" y="1"/>
                    <a:pt x="2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1" name="Google Shape;1251;p32"/>
            <p:cNvSpPr/>
            <p:nvPr/>
          </p:nvSpPr>
          <p:spPr>
            <a:xfrm>
              <a:off x="6154000" y="4603950"/>
              <a:ext cx="29375" cy="82400"/>
            </a:xfrm>
            <a:custGeom>
              <a:avLst/>
              <a:gdLst/>
              <a:ahLst/>
              <a:cxnLst/>
              <a:rect l="l" t="t" r="r" b="b"/>
              <a:pathLst>
                <a:path w="1175" h="3296" extrusionOk="0">
                  <a:moveTo>
                    <a:pt x="603" y="0"/>
                  </a:moveTo>
                  <a:cubicBezTo>
                    <a:pt x="576" y="0"/>
                    <a:pt x="548" y="10"/>
                    <a:pt x="527" y="30"/>
                  </a:cubicBezTo>
                  <a:cubicBezTo>
                    <a:pt x="481" y="71"/>
                    <a:pt x="478" y="143"/>
                    <a:pt x="519" y="188"/>
                  </a:cubicBezTo>
                  <a:cubicBezTo>
                    <a:pt x="897" y="601"/>
                    <a:pt x="907" y="1224"/>
                    <a:pt x="791" y="1669"/>
                  </a:cubicBezTo>
                  <a:cubicBezTo>
                    <a:pt x="649" y="2201"/>
                    <a:pt x="337" y="2669"/>
                    <a:pt x="33" y="3122"/>
                  </a:cubicBezTo>
                  <a:cubicBezTo>
                    <a:pt x="0" y="3174"/>
                    <a:pt x="13" y="3242"/>
                    <a:pt x="64" y="3277"/>
                  </a:cubicBezTo>
                  <a:cubicBezTo>
                    <a:pt x="84" y="3290"/>
                    <a:pt x="105" y="3296"/>
                    <a:pt x="126" y="3296"/>
                  </a:cubicBezTo>
                  <a:cubicBezTo>
                    <a:pt x="162" y="3296"/>
                    <a:pt x="198" y="3279"/>
                    <a:pt x="219" y="3245"/>
                  </a:cubicBezTo>
                  <a:cubicBezTo>
                    <a:pt x="519" y="2799"/>
                    <a:pt x="858" y="2293"/>
                    <a:pt x="1008" y="1725"/>
                  </a:cubicBezTo>
                  <a:cubicBezTo>
                    <a:pt x="1175" y="1086"/>
                    <a:pt x="1051" y="438"/>
                    <a:pt x="684" y="36"/>
                  </a:cubicBezTo>
                  <a:cubicBezTo>
                    <a:pt x="663" y="12"/>
                    <a:pt x="633" y="0"/>
                    <a:pt x="603"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2" name="Google Shape;1252;p32"/>
            <p:cNvSpPr/>
            <p:nvPr/>
          </p:nvSpPr>
          <p:spPr>
            <a:xfrm>
              <a:off x="6099425" y="4622075"/>
              <a:ext cx="28025" cy="32850"/>
            </a:xfrm>
            <a:custGeom>
              <a:avLst/>
              <a:gdLst/>
              <a:ahLst/>
              <a:cxnLst/>
              <a:rect l="l" t="t" r="r" b="b"/>
              <a:pathLst>
                <a:path w="1121" h="1314" extrusionOk="0">
                  <a:moveTo>
                    <a:pt x="856" y="1"/>
                  </a:moveTo>
                  <a:cubicBezTo>
                    <a:pt x="591" y="1"/>
                    <a:pt x="328" y="135"/>
                    <a:pt x="180" y="358"/>
                  </a:cubicBezTo>
                  <a:cubicBezTo>
                    <a:pt x="0" y="627"/>
                    <a:pt x="5" y="1000"/>
                    <a:pt x="191" y="1266"/>
                  </a:cubicBezTo>
                  <a:cubicBezTo>
                    <a:pt x="213" y="1297"/>
                    <a:pt x="248" y="1313"/>
                    <a:pt x="283" y="1313"/>
                  </a:cubicBezTo>
                  <a:cubicBezTo>
                    <a:pt x="305" y="1313"/>
                    <a:pt x="327" y="1307"/>
                    <a:pt x="346" y="1293"/>
                  </a:cubicBezTo>
                  <a:cubicBezTo>
                    <a:pt x="397" y="1257"/>
                    <a:pt x="408" y="1186"/>
                    <a:pt x="373" y="1137"/>
                  </a:cubicBezTo>
                  <a:cubicBezTo>
                    <a:pt x="242" y="948"/>
                    <a:pt x="238" y="673"/>
                    <a:pt x="366" y="482"/>
                  </a:cubicBezTo>
                  <a:cubicBezTo>
                    <a:pt x="472" y="323"/>
                    <a:pt x="667" y="225"/>
                    <a:pt x="859" y="225"/>
                  </a:cubicBezTo>
                  <a:cubicBezTo>
                    <a:pt x="898" y="225"/>
                    <a:pt x="936" y="229"/>
                    <a:pt x="974" y="238"/>
                  </a:cubicBezTo>
                  <a:cubicBezTo>
                    <a:pt x="982" y="239"/>
                    <a:pt x="990" y="240"/>
                    <a:pt x="998" y="240"/>
                  </a:cubicBezTo>
                  <a:cubicBezTo>
                    <a:pt x="1051" y="240"/>
                    <a:pt x="1096" y="205"/>
                    <a:pt x="1107" y="152"/>
                  </a:cubicBezTo>
                  <a:cubicBezTo>
                    <a:pt x="1120" y="93"/>
                    <a:pt x="1083" y="32"/>
                    <a:pt x="1022" y="19"/>
                  </a:cubicBezTo>
                  <a:cubicBezTo>
                    <a:pt x="967" y="7"/>
                    <a:pt x="911" y="1"/>
                    <a:pt x="85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3" name="Google Shape;1253;p32"/>
            <p:cNvSpPr/>
            <p:nvPr/>
          </p:nvSpPr>
          <p:spPr>
            <a:xfrm>
              <a:off x="5975075" y="4577800"/>
              <a:ext cx="70975" cy="61350"/>
            </a:xfrm>
            <a:custGeom>
              <a:avLst/>
              <a:gdLst/>
              <a:ahLst/>
              <a:cxnLst/>
              <a:rect l="l" t="t" r="r" b="b"/>
              <a:pathLst>
                <a:path w="2839" h="2454" extrusionOk="0">
                  <a:moveTo>
                    <a:pt x="1511" y="222"/>
                  </a:moveTo>
                  <a:cubicBezTo>
                    <a:pt x="1674" y="222"/>
                    <a:pt x="1836" y="248"/>
                    <a:pt x="1981" y="305"/>
                  </a:cubicBezTo>
                  <a:cubicBezTo>
                    <a:pt x="2196" y="386"/>
                    <a:pt x="2467" y="569"/>
                    <a:pt x="2536" y="968"/>
                  </a:cubicBezTo>
                  <a:cubicBezTo>
                    <a:pt x="2602" y="1355"/>
                    <a:pt x="2364" y="1794"/>
                    <a:pt x="1958" y="2036"/>
                  </a:cubicBezTo>
                  <a:cubicBezTo>
                    <a:pt x="1743" y="2163"/>
                    <a:pt x="1505" y="2229"/>
                    <a:pt x="1276" y="2229"/>
                  </a:cubicBezTo>
                  <a:cubicBezTo>
                    <a:pt x="1184" y="2229"/>
                    <a:pt x="1094" y="2219"/>
                    <a:pt x="1008" y="2197"/>
                  </a:cubicBezTo>
                  <a:cubicBezTo>
                    <a:pt x="671" y="2112"/>
                    <a:pt x="398" y="1810"/>
                    <a:pt x="315" y="1430"/>
                  </a:cubicBezTo>
                  <a:cubicBezTo>
                    <a:pt x="237" y="1069"/>
                    <a:pt x="345" y="729"/>
                    <a:pt x="605" y="521"/>
                  </a:cubicBezTo>
                  <a:cubicBezTo>
                    <a:pt x="846" y="327"/>
                    <a:pt x="1183" y="222"/>
                    <a:pt x="1511" y="222"/>
                  </a:cubicBezTo>
                  <a:close/>
                  <a:moveTo>
                    <a:pt x="1515" y="1"/>
                  </a:moveTo>
                  <a:cubicBezTo>
                    <a:pt x="1136" y="1"/>
                    <a:pt x="746" y="122"/>
                    <a:pt x="465" y="346"/>
                  </a:cubicBezTo>
                  <a:cubicBezTo>
                    <a:pt x="139" y="609"/>
                    <a:pt x="0" y="1032"/>
                    <a:pt x="97" y="1478"/>
                  </a:cubicBezTo>
                  <a:cubicBezTo>
                    <a:pt x="199" y="1942"/>
                    <a:pt x="534" y="2309"/>
                    <a:pt x="954" y="2414"/>
                  </a:cubicBezTo>
                  <a:cubicBezTo>
                    <a:pt x="1058" y="2440"/>
                    <a:pt x="1167" y="2453"/>
                    <a:pt x="1276" y="2453"/>
                  </a:cubicBezTo>
                  <a:cubicBezTo>
                    <a:pt x="1545" y="2453"/>
                    <a:pt x="1824" y="2376"/>
                    <a:pt x="2074" y="2228"/>
                  </a:cubicBezTo>
                  <a:cubicBezTo>
                    <a:pt x="2556" y="1940"/>
                    <a:pt x="2838" y="1407"/>
                    <a:pt x="2757" y="931"/>
                  </a:cubicBezTo>
                  <a:cubicBezTo>
                    <a:pt x="2690" y="538"/>
                    <a:pt x="2442" y="240"/>
                    <a:pt x="2060" y="95"/>
                  </a:cubicBezTo>
                  <a:cubicBezTo>
                    <a:pt x="1892" y="31"/>
                    <a:pt x="1705" y="1"/>
                    <a:pt x="15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4" name="Google Shape;1254;p32"/>
            <p:cNvSpPr/>
            <p:nvPr/>
          </p:nvSpPr>
          <p:spPr>
            <a:xfrm>
              <a:off x="5963375" y="4582250"/>
              <a:ext cx="21500" cy="14150"/>
            </a:xfrm>
            <a:custGeom>
              <a:avLst/>
              <a:gdLst/>
              <a:ahLst/>
              <a:cxnLst/>
              <a:rect l="l" t="t" r="r" b="b"/>
              <a:pathLst>
                <a:path w="860" h="566" extrusionOk="0">
                  <a:moveTo>
                    <a:pt x="127" y="0"/>
                  </a:moveTo>
                  <a:cubicBezTo>
                    <a:pt x="88" y="0"/>
                    <a:pt x="49" y="20"/>
                    <a:pt x="29" y="57"/>
                  </a:cubicBezTo>
                  <a:cubicBezTo>
                    <a:pt x="0" y="112"/>
                    <a:pt x="18" y="180"/>
                    <a:pt x="73" y="210"/>
                  </a:cubicBezTo>
                  <a:lnTo>
                    <a:pt x="678" y="551"/>
                  </a:lnTo>
                  <a:cubicBezTo>
                    <a:pt x="694" y="560"/>
                    <a:pt x="713" y="565"/>
                    <a:pt x="732" y="565"/>
                  </a:cubicBezTo>
                  <a:cubicBezTo>
                    <a:pt x="771" y="565"/>
                    <a:pt x="808" y="545"/>
                    <a:pt x="830" y="508"/>
                  </a:cubicBezTo>
                  <a:cubicBezTo>
                    <a:pt x="860" y="454"/>
                    <a:pt x="842" y="385"/>
                    <a:pt x="787" y="355"/>
                  </a:cubicBezTo>
                  <a:lnTo>
                    <a:pt x="182" y="15"/>
                  </a:lnTo>
                  <a:cubicBezTo>
                    <a:pt x="165" y="5"/>
                    <a:pt x="146" y="0"/>
                    <a:pt x="12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5" name="Google Shape;1255;p32"/>
            <p:cNvSpPr/>
            <p:nvPr/>
          </p:nvSpPr>
          <p:spPr>
            <a:xfrm>
              <a:off x="5983250" y="4559100"/>
              <a:ext cx="18100" cy="25725"/>
            </a:xfrm>
            <a:custGeom>
              <a:avLst/>
              <a:gdLst/>
              <a:ahLst/>
              <a:cxnLst/>
              <a:rect l="l" t="t" r="r" b="b"/>
              <a:pathLst>
                <a:path w="724" h="1029" extrusionOk="0">
                  <a:moveTo>
                    <a:pt x="127" y="1"/>
                  </a:moveTo>
                  <a:cubicBezTo>
                    <a:pt x="108" y="1"/>
                    <a:pt x="89" y="6"/>
                    <a:pt x="71" y="16"/>
                  </a:cubicBezTo>
                  <a:cubicBezTo>
                    <a:pt x="18" y="47"/>
                    <a:pt x="1" y="115"/>
                    <a:pt x="32" y="169"/>
                  </a:cubicBezTo>
                  <a:lnTo>
                    <a:pt x="500" y="973"/>
                  </a:lnTo>
                  <a:cubicBezTo>
                    <a:pt x="520" y="1009"/>
                    <a:pt x="559" y="1028"/>
                    <a:pt x="597" y="1028"/>
                  </a:cubicBezTo>
                  <a:cubicBezTo>
                    <a:pt x="617" y="1028"/>
                    <a:pt x="636" y="1023"/>
                    <a:pt x="653" y="1013"/>
                  </a:cubicBezTo>
                  <a:cubicBezTo>
                    <a:pt x="705" y="982"/>
                    <a:pt x="724" y="914"/>
                    <a:pt x="693" y="861"/>
                  </a:cubicBezTo>
                  <a:lnTo>
                    <a:pt x="224" y="56"/>
                  </a:lnTo>
                  <a:cubicBezTo>
                    <a:pt x="203" y="21"/>
                    <a:pt x="166"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6" name="Google Shape;1256;p32"/>
            <p:cNvSpPr/>
            <p:nvPr/>
          </p:nvSpPr>
          <p:spPr>
            <a:xfrm>
              <a:off x="6009950" y="4560150"/>
              <a:ext cx="5950" cy="22075"/>
            </a:xfrm>
            <a:custGeom>
              <a:avLst/>
              <a:gdLst/>
              <a:ahLst/>
              <a:cxnLst/>
              <a:rect l="l" t="t" r="r" b="b"/>
              <a:pathLst>
                <a:path w="238" h="883" extrusionOk="0">
                  <a:moveTo>
                    <a:pt x="125" y="1"/>
                  </a:moveTo>
                  <a:cubicBezTo>
                    <a:pt x="64" y="1"/>
                    <a:pt x="14" y="50"/>
                    <a:pt x="13" y="111"/>
                  </a:cubicBezTo>
                  <a:lnTo>
                    <a:pt x="1" y="769"/>
                  </a:lnTo>
                  <a:cubicBezTo>
                    <a:pt x="0" y="831"/>
                    <a:pt x="50" y="882"/>
                    <a:pt x="112" y="883"/>
                  </a:cubicBezTo>
                  <a:lnTo>
                    <a:pt x="114" y="883"/>
                  </a:lnTo>
                  <a:cubicBezTo>
                    <a:pt x="175" y="883"/>
                    <a:pt x="225" y="834"/>
                    <a:pt x="225" y="773"/>
                  </a:cubicBezTo>
                  <a:lnTo>
                    <a:pt x="237" y="114"/>
                  </a:lnTo>
                  <a:cubicBezTo>
                    <a:pt x="238" y="52"/>
                    <a:pt x="189" y="3"/>
                    <a:pt x="127" y="1"/>
                  </a:cubicBezTo>
                  <a:cubicBezTo>
                    <a:pt x="126" y="1"/>
                    <a:pt x="126" y="1"/>
                    <a:pt x="1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7" name="Google Shape;1257;p32"/>
            <p:cNvSpPr/>
            <p:nvPr/>
          </p:nvSpPr>
          <p:spPr>
            <a:xfrm>
              <a:off x="6024850" y="4564650"/>
              <a:ext cx="15800" cy="19725"/>
            </a:xfrm>
            <a:custGeom>
              <a:avLst/>
              <a:gdLst/>
              <a:ahLst/>
              <a:cxnLst/>
              <a:rect l="l" t="t" r="r" b="b"/>
              <a:pathLst>
                <a:path w="632" h="789" extrusionOk="0">
                  <a:moveTo>
                    <a:pt x="504" y="0"/>
                  </a:moveTo>
                  <a:cubicBezTo>
                    <a:pt x="468" y="0"/>
                    <a:pt x="433" y="18"/>
                    <a:pt x="411" y="50"/>
                  </a:cubicBezTo>
                  <a:lnTo>
                    <a:pt x="33" y="614"/>
                  </a:lnTo>
                  <a:cubicBezTo>
                    <a:pt x="0" y="666"/>
                    <a:pt x="13" y="734"/>
                    <a:pt x="64" y="769"/>
                  </a:cubicBezTo>
                  <a:cubicBezTo>
                    <a:pt x="84" y="782"/>
                    <a:pt x="105" y="789"/>
                    <a:pt x="126" y="789"/>
                  </a:cubicBezTo>
                  <a:cubicBezTo>
                    <a:pt x="161" y="789"/>
                    <a:pt x="198" y="770"/>
                    <a:pt x="219" y="738"/>
                  </a:cubicBezTo>
                  <a:lnTo>
                    <a:pt x="597" y="174"/>
                  </a:lnTo>
                  <a:cubicBezTo>
                    <a:pt x="631" y="122"/>
                    <a:pt x="618" y="53"/>
                    <a:pt x="566" y="19"/>
                  </a:cubicBezTo>
                  <a:cubicBezTo>
                    <a:pt x="547" y="6"/>
                    <a:pt x="525" y="0"/>
                    <a:pt x="5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8" name="Google Shape;1258;p32"/>
            <p:cNvSpPr/>
            <p:nvPr/>
          </p:nvSpPr>
          <p:spPr>
            <a:xfrm>
              <a:off x="5993325" y="4600425"/>
              <a:ext cx="8350" cy="10175"/>
            </a:xfrm>
            <a:custGeom>
              <a:avLst/>
              <a:gdLst/>
              <a:ahLst/>
              <a:cxnLst/>
              <a:rect l="l" t="t" r="r" b="b"/>
              <a:pathLst>
                <a:path w="334" h="407" extrusionOk="0">
                  <a:moveTo>
                    <a:pt x="128" y="0"/>
                  </a:moveTo>
                  <a:cubicBezTo>
                    <a:pt x="113" y="0"/>
                    <a:pt x="98" y="3"/>
                    <a:pt x="83" y="10"/>
                  </a:cubicBezTo>
                  <a:cubicBezTo>
                    <a:pt x="27" y="35"/>
                    <a:pt x="1" y="100"/>
                    <a:pt x="24" y="156"/>
                  </a:cubicBezTo>
                  <a:lnTo>
                    <a:pt x="104" y="339"/>
                  </a:lnTo>
                  <a:cubicBezTo>
                    <a:pt x="122" y="382"/>
                    <a:pt x="163" y="406"/>
                    <a:pt x="205" y="406"/>
                  </a:cubicBezTo>
                  <a:cubicBezTo>
                    <a:pt x="220" y="406"/>
                    <a:pt x="235" y="403"/>
                    <a:pt x="251" y="397"/>
                  </a:cubicBezTo>
                  <a:cubicBezTo>
                    <a:pt x="308" y="372"/>
                    <a:pt x="333" y="306"/>
                    <a:pt x="309" y="249"/>
                  </a:cubicBezTo>
                  <a:lnTo>
                    <a:pt x="230" y="68"/>
                  </a:lnTo>
                  <a:cubicBezTo>
                    <a:pt x="212" y="25"/>
                    <a:pt x="171" y="0"/>
                    <a:pt x="1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9" name="Google Shape;1259;p32"/>
            <p:cNvSpPr/>
            <p:nvPr/>
          </p:nvSpPr>
          <p:spPr>
            <a:xfrm>
              <a:off x="6017150" y="4597825"/>
              <a:ext cx="5800" cy="8925"/>
            </a:xfrm>
            <a:custGeom>
              <a:avLst/>
              <a:gdLst/>
              <a:ahLst/>
              <a:cxnLst/>
              <a:rect l="l" t="t" r="r" b="b"/>
              <a:pathLst>
                <a:path w="232" h="357" extrusionOk="0">
                  <a:moveTo>
                    <a:pt x="223" y="0"/>
                  </a:moveTo>
                  <a:lnTo>
                    <a:pt x="113" y="4"/>
                  </a:lnTo>
                  <a:lnTo>
                    <a:pt x="134" y="4"/>
                  </a:lnTo>
                  <a:lnTo>
                    <a:pt x="223" y="0"/>
                  </a:lnTo>
                  <a:close/>
                  <a:moveTo>
                    <a:pt x="134" y="4"/>
                  </a:moveTo>
                  <a:lnTo>
                    <a:pt x="0" y="10"/>
                  </a:lnTo>
                  <a:lnTo>
                    <a:pt x="6" y="247"/>
                  </a:lnTo>
                  <a:cubicBezTo>
                    <a:pt x="9" y="307"/>
                    <a:pt x="57" y="355"/>
                    <a:pt x="118" y="355"/>
                  </a:cubicBezTo>
                  <a:cubicBezTo>
                    <a:pt x="118" y="355"/>
                    <a:pt x="119" y="355"/>
                    <a:pt x="122" y="357"/>
                  </a:cubicBezTo>
                  <a:cubicBezTo>
                    <a:pt x="183" y="353"/>
                    <a:pt x="232" y="304"/>
                    <a:pt x="230" y="242"/>
                  </a:cubicBezTo>
                  <a:lnTo>
                    <a:pt x="223" y="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0" name="Google Shape;1260;p32"/>
            <p:cNvSpPr/>
            <p:nvPr/>
          </p:nvSpPr>
          <p:spPr>
            <a:xfrm>
              <a:off x="5989125" y="4605575"/>
              <a:ext cx="43275" cy="18325"/>
            </a:xfrm>
            <a:custGeom>
              <a:avLst/>
              <a:gdLst/>
              <a:ahLst/>
              <a:cxnLst/>
              <a:rect l="l" t="t" r="r" b="b"/>
              <a:pathLst>
                <a:path w="1731" h="733" extrusionOk="0">
                  <a:moveTo>
                    <a:pt x="1602" y="0"/>
                  </a:moveTo>
                  <a:cubicBezTo>
                    <a:pt x="1563" y="0"/>
                    <a:pt x="1525" y="21"/>
                    <a:pt x="1505" y="58"/>
                  </a:cubicBezTo>
                  <a:cubicBezTo>
                    <a:pt x="1383" y="280"/>
                    <a:pt x="1161" y="441"/>
                    <a:pt x="911" y="492"/>
                  </a:cubicBezTo>
                  <a:cubicBezTo>
                    <a:pt x="855" y="503"/>
                    <a:pt x="799" y="508"/>
                    <a:pt x="743" y="508"/>
                  </a:cubicBezTo>
                  <a:cubicBezTo>
                    <a:pt x="546" y="508"/>
                    <a:pt x="350" y="442"/>
                    <a:pt x="196" y="319"/>
                  </a:cubicBezTo>
                  <a:cubicBezTo>
                    <a:pt x="175" y="302"/>
                    <a:pt x="150" y="294"/>
                    <a:pt x="126" y="294"/>
                  </a:cubicBezTo>
                  <a:cubicBezTo>
                    <a:pt x="93" y="294"/>
                    <a:pt x="61" y="309"/>
                    <a:pt x="40" y="337"/>
                  </a:cubicBezTo>
                  <a:cubicBezTo>
                    <a:pt x="0" y="386"/>
                    <a:pt x="10" y="456"/>
                    <a:pt x="57" y="495"/>
                  </a:cubicBezTo>
                  <a:cubicBezTo>
                    <a:pt x="251" y="650"/>
                    <a:pt x="497" y="733"/>
                    <a:pt x="744" y="733"/>
                  </a:cubicBezTo>
                  <a:cubicBezTo>
                    <a:pt x="814" y="733"/>
                    <a:pt x="885" y="725"/>
                    <a:pt x="956" y="712"/>
                  </a:cubicBezTo>
                  <a:cubicBezTo>
                    <a:pt x="1269" y="649"/>
                    <a:pt x="1546" y="445"/>
                    <a:pt x="1701" y="166"/>
                  </a:cubicBezTo>
                  <a:cubicBezTo>
                    <a:pt x="1731" y="113"/>
                    <a:pt x="1711" y="43"/>
                    <a:pt x="1658" y="14"/>
                  </a:cubicBezTo>
                  <a:cubicBezTo>
                    <a:pt x="1640" y="5"/>
                    <a:pt x="1621" y="0"/>
                    <a:pt x="16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1" name="Google Shape;1261;p32"/>
            <p:cNvSpPr/>
            <p:nvPr/>
          </p:nvSpPr>
          <p:spPr>
            <a:xfrm>
              <a:off x="6032925" y="4668750"/>
              <a:ext cx="28900" cy="28175"/>
            </a:xfrm>
            <a:custGeom>
              <a:avLst/>
              <a:gdLst/>
              <a:ahLst/>
              <a:cxnLst/>
              <a:rect l="l" t="t" r="r" b="b"/>
              <a:pathLst>
                <a:path w="1156" h="1127" extrusionOk="0">
                  <a:moveTo>
                    <a:pt x="564" y="225"/>
                  </a:moveTo>
                  <a:cubicBezTo>
                    <a:pt x="590" y="225"/>
                    <a:pt x="617" y="228"/>
                    <a:pt x="645" y="234"/>
                  </a:cubicBezTo>
                  <a:cubicBezTo>
                    <a:pt x="752" y="260"/>
                    <a:pt x="883" y="347"/>
                    <a:pt x="903" y="510"/>
                  </a:cubicBezTo>
                  <a:cubicBezTo>
                    <a:pt x="920" y="665"/>
                    <a:pt x="824" y="827"/>
                    <a:pt x="681" y="879"/>
                  </a:cubicBezTo>
                  <a:cubicBezTo>
                    <a:pt x="636" y="896"/>
                    <a:pt x="595" y="903"/>
                    <a:pt x="559" y="903"/>
                  </a:cubicBezTo>
                  <a:cubicBezTo>
                    <a:pt x="450" y="903"/>
                    <a:pt x="381" y="841"/>
                    <a:pt x="346" y="796"/>
                  </a:cubicBezTo>
                  <a:cubicBezTo>
                    <a:pt x="261" y="688"/>
                    <a:pt x="230" y="501"/>
                    <a:pt x="331" y="349"/>
                  </a:cubicBezTo>
                  <a:cubicBezTo>
                    <a:pt x="385" y="269"/>
                    <a:pt x="469" y="225"/>
                    <a:pt x="564" y="225"/>
                  </a:cubicBezTo>
                  <a:close/>
                  <a:moveTo>
                    <a:pt x="566" y="0"/>
                  </a:moveTo>
                  <a:cubicBezTo>
                    <a:pt x="397" y="0"/>
                    <a:pt x="244" y="79"/>
                    <a:pt x="147" y="222"/>
                  </a:cubicBezTo>
                  <a:cubicBezTo>
                    <a:pt x="1" y="438"/>
                    <a:pt x="11" y="730"/>
                    <a:pt x="170" y="933"/>
                  </a:cubicBezTo>
                  <a:cubicBezTo>
                    <a:pt x="269" y="1059"/>
                    <a:pt x="407" y="1126"/>
                    <a:pt x="557" y="1126"/>
                  </a:cubicBezTo>
                  <a:cubicBezTo>
                    <a:pt x="624" y="1126"/>
                    <a:pt x="691" y="1115"/>
                    <a:pt x="760" y="1086"/>
                  </a:cubicBezTo>
                  <a:cubicBezTo>
                    <a:pt x="1000" y="998"/>
                    <a:pt x="1156" y="738"/>
                    <a:pt x="1125" y="481"/>
                  </a:cubicBezTo>
                  <a:cubicBezTo>
                    <a:pt x="1098" y="254"/>
                    <a:pt x="930" y="72"/>
                    <a:pt x="698" y="16"/>
                  </a:cubicBezTo>
                  <a:cubicBezTo>
                    <a:pt x="654" y="5"/>
                    <a:pt x="609" y="0"/>
                    <a:pt x="566"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2" name="Google Shape;1262;p32"/>
            <p:cNvSpPr/>
            <p:nvPr/>
          </p:nvSpPr>
          <p:spPr>
            <a:xfrm>
              <a:off x="6008650" y="4643750"/>
              <a:ext cx="77450" cy="83775"/>
            </a:xfrm>
            <a:custGeom>
              <a:avLst/>
              <a:gdLst/>
              <a:ahLst/>
              <a:cxnLst/>
              <a:rect l="l" t="t" r="r" b="b"/>
              <a:pathLst>
                <a:path w="3098" h="3351" extrusionOk="0">
                  <a:moveTo>
                    <a:pt x="2019" y="224"/>
                  </a:moveTo>
                  <a:cubicBezTo>
                    <a:pt x="2156" y="228"/>
                    <a:pt x="2293" y="334"/>
                    <a:pt x="2345" y="474"/>
                  </a:cubicBezTo>
                  <a:cubicBezTo>
                    <a:pt x="2395" y="614"/>
                    <a:pt x="2375" y="782"/>
                    <a:pt x="2288" y="926"/>
                  </a:cubicBezTo>
                  <a:cubicBezTo>
                    <a:pt x="2187" y="1092"/>
                    <a:pt x="2026" y="1191"/>
                    <a:pt x="1910" y="1244"/>
                  </a:cubicBezTo>
                  <a:cubicBezTo>
                    <a:pt x="1854" y="1270"/>
                    <a:pt x="1829" y="1335"/>
                    <a:pt x="1853" y="1391"/>
                  </a:cubicBezTo>
                  <a:cubicBezTo>
                    <a:pt x="1870" y="1434"/>
                    <a:pt x="1910" y="1459"/>
                    <a:pt x="1953" y="1459"/>
                  </a:cubicBezTo>
                  <a:cubicBezTo>
                    <a:pt x="1967" y="1459"/>
                    <a:pt x="1982" y="1456"/>
                    <a:pt x="1995" y="1451"/>
                  </a:cubicBezTo>
                  <a:cubicBezTo>
                    <a:pt x="2119" y="1402"/>
                    <a:pt x="2294" y="1367"/>
                    <a:pt x="2462" y="1357"/>
                  </a:cubicBezTo>
                  <a:cubicBezTo>
                    <a:pt x="2472" y="1356"/>
                    <a:pt x="2481" y="1356"/>
                    <a:pt x="2491" y="1356"/>
                  </a:cubicBezTo>
                  <a:cubicBezTo>
                    <a:pt x="2597" y="1356"/>
                    <a:pt x="2725" y="1389"/>
                    <a:pt x="2799" y="1481"/>
                  </a:cubicBezTo>
                  <a:cubicBezTo>
                    <a:pt x="2859" y="1554"/>
                    <a:pt x="2872" y="1655"/>
                    <a:pt x="2873" y="1727"/>
                  </a:cubicBezTo>
                  <a:cubicBezTo>
                    <a:pt x="2875" y="1799"/>
                    <a:pt x="2864" y="1902"/>
                    <a:pt x="2804" y="1982"/>
                  </a:cubicBezTo>
                  <a:cubicBezTo>
                    <a:pt x="2734" y="2077"/>
                    <a:pt x="2609" y="2115"/>
                    <a:pt x="2490" y="2115"/>
                  </a:cubicBezTo>
                  <a:cubicBezTo>
                    <a:pt x="2456" y="2115"/>
                    <a:pt x="2423" y="2112"/>
                    <a:pt x="2392" y="2107"/>
                  </a:cubicBezTo>
                  <a:cubicBezTo>
                    <a:pt x="2221" y="2076"/>
                    <a:pt x="2062" y="1978"/>
                    <a:pt x="1909" y="1884"/>
                  </a:cubicBezTo>
                  <a:cubicBezTo>
                    <a:pt x="1891" y="1873"/>
                    <a:pt x="1870" y="1868"/>
                    <a:pt x="1851" y="1868"/>
                  </a:cubicBezTo>
                  <a:cubicBezTo>
                    <a:pt x="1817" y="1868"/>
                    <a:pt x="1785" y="1882"/>
                    <a:pt x="1762" y="1909"/>
                  </a:cubicBezTo>
                  <a:cubicBezTo>
                    <a:pt x="1728" y="1954"/>
                    <a:pt x="1731" y="2017"/>
                    <a:pt x="1770" y="2057"/>
                  </a:cubicBezTo>
                  <a:cubicBezTo>
                    <a:pt x="1885" y="2176"/>
                    <a:pt x="1981" y="2408"/>
                    <a:pt x="1997" y="2610"/>
                  </a:cubicBezTo>
                  <a:cubicBezTo>
                    <a:pt x="2003" y="2698"/>
                    <a:pt x="1998" y="2827"/>
                    <a:pt x="1931" y="2943"/>
                  </a:cubicBezTo>
                  <a:cubicBezTo>
                    <a:pt x="1878" y="3040"/>
                    <a:pt x="1787" y="3107"/>
                    <a:pt x="1690" y="3123"/>
                  </a:cubicBezTo>
                  <a:cubicBezTo>
                    <a:pt x="1674" y="3127"/>
                    <a:pt x="1657" y="3128"/>
                    <a:pt x="1641" y="3128"/>
                  </a:cubicBezTo>
                  <a:cubicBezTo>
                    <a:pt x="1530" y="3128"/>
                    <a:pt x="1412" y="3061"/>
                    <a:pt x="1338" y="2957"/>
                  </a:cubicBezTo>
                  <a:cubicBezTo>
                    <a:pt x="1261" y="2845"/>
                    <a:pt x="1227" y="2688"/>
                    <a:pt x="1243" y="2518"/>
                  </a:cubicBezTo>
                  <a:cubicBezTo>
                    <a:pt x="1260" y="2348"/>
                    <a:pt x="1322" y="2178"/>
                    <a:pt x="1379" y="2032"/>
                  </a:cubicBezTo>
                  <a:cubicBezTo>
                    <a:pt x="1399" y="1982"/>
                    <a:pt x="1379" y="1923"/>
                    <a:pt x="1331" y="1895"/>
                  </a:cubicBezTo>
                  <a:cubicBezTo>
                    <a:pt x="1313" y="1885"/>
                    <a:pt x="1294" y="1879"/>
                    <a:pt x="1274" y="1879"/>
                  </a:cubicBezTo>
                  <a:cubicBezTo>
                    <a:pt x="1242" y="1879"/>
                    <a:pt x="1209" y="1894"/>
                    <a:pt x="1184" y="1923"/>
                  </a:cubicBezTo>
                  <a:cubicBezTo>
                    <a:pt x="1073" y="2060"/>
                    <a:pt x="935" y="2163"/>
                    <a:pt x="775" y="2226"/>
                  </a:cubicBezTo>
                  <a:cubicBezTo>
                    <a:pt x="718" y="2249"/>
                    <a:pt x="657" y="2260"/>
                    <a:pt x="599" y="2260"/>
                  </a:cubicBezTo>
                  <a:cubicBezTo>
                    <a:pt x="503" y="2260"/>
                    <a:pt x="413" y="2230"/>
                    <a:pt x="355" y="2172"/>
                  </a:cubicBezTo>
                  <a:cubicBezTo>
                    <a:pt x="269" y="2089"/>
                    <a:pt x="242" y="1945"/>
                    <a:pt x="286" y="1822"/>
                  </a:cubicBezTo>
                  <a:cubicBezTo>
                    <a:pt x="329" y="1702"/>
                    <a:pt x="435" y="1599"/>
                    <a:pt x="572" y="1549"/>
                  </a:cubicBezTo>
                  <a:cubicBezTo>
                    <a:pt x="648" y="1521"/>
                    <a:pt x="726" y="1510"/>
                    <a:pt x="797" y="1510"/>
                  </a:cubicBezTo>
                  <a:cubicBezTo>
                    <a:pt x="875" y="1510"/>
                    <a:pt x="946" y="1522"/>
                    <a:pt x="1003" y="1536"/>
                  </a:cubicBezTo>
                  <a:cubicBezTo>
                    <a:pt x="1012" y="1539"/>
                    <a:pt x="1021" y="1540"/>
                    <a:pt x="1031" y="1540"/>
                  </a:cubicBezTo>
                  <a:cubicBezTo>
                    <a:pt x="1081" y="1540"/>
                    <a:pt x="1127" y="1506"/>
                    <a:pt x="1138" y="1455"/>
                  </a:cubicBezTo>
                  <a:cubicBezTo>
                    <a:pt x="1152" y="1396"/>
                    <a:pt x="1116" y="1335"/>
                    <a:pt x="1057" y="1319"/>
                  </a:cubicBezTo>
                  <a:cubicBezTo>
                    <a:pt x="916" y="1283"/>
                    <a:pt x="760" y="1225"/>
                    <a:pt x="650" y="1166"/>
                  </a:cubicBezTo>
                  <a:cubicBezTo>
                    <a:pt x="534" y="1103"/>
                    <a:pt x="451" y="1016"/>
                    <a:pt x="419" y="921"/>
                  </a:cubicBezTo>
                  <a:cubicBezTo>
                    <a:pt x="367" y="768"/>
                    <a:pt x="453" y="571"/>
                    <a:pt x="605" y="493"/>
                  </a:cubicBezTo>
                  <a:cubicBezTo>
                    <a:pt x="663" y="463"/>
                    <a:pt x="728" y="448"/>
                    <a:pt x="796" y="448"/>
                  </a:cubicBezTo>
                  <a:cubicBezTo>
                    <a:pt x="905" y="448"/>
                    <a:pt x="1018" y="486"/>
                    <a:pt x="1107" y="559"/>
                  </a:cubicBezTo>
                  <a:cubicBezTo>
                    <a:pt x="1226" y="655"/>
                    <a:pt x="1313" y="807"/>
                    <a:pt x="1341" y="958"/>
                  </a:cubicBezTo>
                  <a:cubicBezTo>
                    <a:pt x="1344" y="999"/>
                    <a:pt x="1347" y="1043"/>
                    <a:pt x="1352" y="1087"/>
                  </a:cubicBezTo>
                  <a:cubicBezTo>
                    <a:pt x="1358" y="1142"/>
                    <a:pt x="1397" y="1186"/>
                    <a:pt x="1459" y="1186"/>
                  </a:cubicBezTo>
                  <a:cubicBezTo>
                    <a:pt x="1462" y="1186"/>
                    <a:pt x="1465" y="1186"/>
                    <a:pt x="1468" y="1186"/>
                  </a:cubicBezTo>
                  <a:cubicBezTo>
                    <a:pt x="1527" y="1184"/>
                    <a:pt x="1574" y="1136"/>
                    <a:pt x="1575" y="1077"/>
                  </a:cubicBezTo>
                  <a:cubicBezTo>
                    <a:pt x="1576" y="1029"/>
                    <a:pt x="1572" y="981"/>
                    <a:pt x="1565" y="933"/>
                  </a:cubicBezTo>
                  <a:cubicBezTo>
                    <a:pt x="1556" y="756"/>
                    <a:pt x="1579" y="617"/>
                    <a:pt x="1633" y="500"/>
                  </a:cubicBezTo>
                  <a:cubicBezTo>
                    <a:pt x="1709" y="337"/>
                    <a:pt x="1863" y="224"/>
                    <a:pt x="2010" y="224"/>
                  </a:cubicBezTo>
                  <a:close/>
                  <a:moveTo>
                    <a:pt x="2018" y="0"/>
                  </a:moveTo>
                  <a:cubicBezTo>
                    <a:pt x="1781" y="0"/>
                    <a:pt x="1544" y="157"/>
                    <a:pt x="1429" y="406"/>
                  </a:cubicBezTo>
                  <a:cubicBezTo>
                    <a:pt x="1411" y="444"/>
                    <a:pt x="1396" y="484"/>
                    <a:pt x="1384" y="525"/>
                  </a:cubicBezTo>
                  <a:cubicBezTo>
                    <a:pt x="1344" y="473"/>
                    <a:pt x="1298" y="427"/>
                    <a:pt x="1248" y="385"/>
                  </a:cubicBezTo>
                  <a:cubicBezTo>
                    <a:pt x="1118" y="280"/>
                    <a:pt x="957" y="225"/>
                    <a:pt x="798" y="225"/>
                  </a:cubicBezTo>
                  <a:cubicBezTo>
                    <a:pt x="695" y="225"/>
                    <a:pt x="593" y="248"/>
                    <a:pt x="501" y="296"/>
                  </a:cubicBezTo>
                  <a:cubicBezTo>
                    <a:pt x="251" y="426"/>
                    <a:pt x="119" y="738"/>
                    <a:pt x="207" y="994"/>
                  </a:cubicBezTo>
                  <a:cubicBezTo>
                    <a:pt x="254" y="1128"/>
                    <a:pt x="357" y="1249"/>
                    <a:pt x="499" y="1337"/>
                  </a:cubicBezTo>
                  <a:cubicBezTo>
                    <a:pt x="497" y="1339"/>
                    <a:pt x="496" y="1339"/>
                    <a:pt x="494" y="1340"/>
                  </a:cubicBezTo>
                  <a:cubicBezTo>
                    <a:pt x="298" y="1412"/>
                    <a:pt x="142" y="1564"/>
                    <a:pt x="76" y="1745"/>
                  </a:cubicBezTo>
                  <a:cubicBezTo>
                    <a:pt x="0" y="1951"/>
                    <a:pt x="50" y="2186"/>
                    <a:pt x="199" y="2331"/>
                  </a:cubicBezTo>
                  <a:cubicBezTo>
                    <a:pt x="300" y="2429"/>
                    <a:pt x="446" y="2482"/>
                    <a:pt x="600" y="2482"/>
                  </a:cubicBezTo>
                  <a:cubicBezTo>
                    <a:pt x="686" y="2482"/>
                    <a:pt x="774" y="2465"/>
                    <a:pt x="858" y="2432"/>
                  </a:cubicBezTo>
                  <a:cubicBezTo>
                    <a:pt x="923" y="2406"/>
                    <a:pt x="985" y="2375"/>
                    <a:pt x="1044" y="2339"/>
                  </a:cubicBezTo>
                  <a:lnTo>
                    <a:pt x="1044" y="2339"/>
                  </a:lnTo>
                  <a:cubicBezTo>
                    <a:pt x="1034" y="2391"/>
                    <a:pt x="1025" y="2445"/>
                    <a:pt x="1020" y="2497"/>
                  </a:cubicBezTo>
                  <a:cubicBezTo>
                    <a:pt x="999" y="2721"/>
                    <a:pt x="1047" y="2930"/>
                    <a:pt x="1155" y="3085"/>
                  </a:cubicBezTo>
                  <a:cubicBezTo>
                    <a:pt x="1271" y="3251"/>
                    <a:pt x="1460" y="3351"/>
                    <a:pt x="1645" y="3351"/>
                  </a:cubicBezTo>
                  <a:cubicBezTo>
                    <a:pt x="1673" y="3351"/>
                    <a:pt x="1700" y="3349"/>
                    <a:pt x="1725" y="3345"/>
                  </a:cubicBezTo>
                  <a:cubicBezTo>
                    <a:pt x="1886" y="3317"/>
                    <a:pt x="2036" y="3208"/>
                    <a:pt x="2124" y="3053"/>
                  </a:cubicBezTo>
                  <a:cubicBezTo>
                    <a:pt x="2199" y="2923"/>
                    <a:pt x="2231" y="2764"/>
                    <a:pt x="2217" y="2592"/>
                  </a:cubicBezTo>
                  <a:cubicBezTo>
                    <a:pt x="2209" y="2494"/>
                    <a:pt x="2185" y="2380"/>
                    <a:pt x="2143" y="2266"/>
                  </a:cubicBezTo>
                  <a:lnTo>
                    <a:pt x="2143" y="2266"/>
                  </a:lnTo>
                  <a:cubicBezTo>
                    <a:pt x="2210" y="2293"/>
                    <a:pt x="2279" y="2314"/>
                    <a:pt x="2351" y="2328"/>
                  </a:cubicBezTo>
                  <a:cubicBezTo>
                    <a:pt x="2397" y="2336"/>
                    <a:pt x="2443" y="2340"/>
                    <a:pt x="2488" y="2340"/>
                  </a:cubicBezTo>
                  <a:cubicBezTo>
                    <a:pt x="2691" y="2340"/>
                    <a:pt x="2877" y="2259"/>
                    <a:pt x="2982" y="2115"/>
                  </a:cubicBezTo>
                  <a:cubicBezTo>
                    <a:pt x="3059" y="2012"/>
                    <a:pt x="3098" y="1875"/>
                    <a:pt x="3095" y="1722"/>
                  </a:cubicBezTo>
                  <a:cubicBezTo>
                    <a:pt x="3093" y="1571"/>
                    <a:pt x="3051" y="1439"/>
                    <a:pt x="2974" y="1341"/>
                  </a:cubicBezTo>
                  <a:cubicBezTo>
                    <a:pt x="2868" y="1207"/>
                    <a:pt x="2690" y="1130"/>
                    <a:pt x="2490" y="1130"/>
                  </a:cubicBezTo>
                  <a:cubicBezTo>
                    <a:pt x="2476" y="1130"/>
                    <a:pt x="2462" y="1131"/>
                    <a:pt x="2448" y="1131"/>
                  </a:cubicBezTo>
                  <a:cubicBezTo>
                    <a:pt x="2437" y="1134"/>
                    <a:pt x="2423" y="1134"/>
                    <a:pt x="2412" y="1135"/>
                  </a:cubicBezTo>
                  <a:cubicBezTo>
                    <a:pt x="2437" y="1105"/>
                    <a:pt x="2458" y="1073"/>
                    <a:pt x="2478" y="1041"/>
                  </a:cubicBezTo>
                  <a:cubicBezTo>
                    <a:pt x="2598" y="840"/>
                    <a:pt x="2626" y="599"/>
                    <a:pt x="2552" y="398"/>
                  </a:cubicBezTo>
                  <a:cubicBezTo>
                    <a:pt x="2469" y="172"/>
                    <a:pt x="2252" y="7"/>
                    <a:pt x="2024" y="0"/>
                  </a:cubicBezTo>
                  <a:cubicBezTo>
                    <a:pt x="2022" y="0"/>
                    <a:pt x="2020" y="0"/>
                    <a:pt x="20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3" name="Google Shape;1263;p32"/>
            <p:cNvSpPr/>
            <p:nvPr/>
          </p:nvSpPr>
          <p:spPr>
            <a:xfrm>
              <a:off x="5450875" y="4090125"/>
              <a:ext cx="357875" cy="265125"/>
            </a:xfrm>
            <a:custGeom>
              <a:avLst/>
              <a:gdLst/>
              <a:ahLst/>
              <a:cxnLst/>
              <a:rect l="l" t="t" r="r" b="b"/>
              <a:pathLst>
                <a:path w="14315" h="10605" extrusionOk="0">
                  <a:moveTo>
                    <a:pt x="13970" y="1"/>
                  </a:moveTo>
                  <a:cubicBezTo>
                    <a:pt x="13954" y="1"/>
                    <a:pt x="13937" y="4"/>
                    <a:pt x="13921" y="10"/>
                  </a:cubicBezTo>
                  <a:lnTo>
                    <a:pt x="150" y="5023"/>
                  </a:lnTo>
                  <a:cubicBezTo>
                    <a:pt x="0" y="5078"/>
                    <a:pt x="45" y="5414"/>
                    <a:pt x="210" y="5477"/>
                  </a:cubicBezTo>
                  <a:lnTo>
                    <a:pt x="2503" y="6360"/>
                  </a:lnTo>
                  <a:lnTo>
                    <a:pt x="4122" y="10240"/>
                  </a:lnTo>
                  <a:cubicBezTo>
                    <a:pt x="4218" y="10472"/>
                    <a:pt x="4385" y="10605"/>
                    <a:pt x="4536" y="10605"/>
                  </a:cubicBezTo>
                  <a:cubicBezTo>
                    <a:pt x="4614" y="10605"/>
                    <a:pt x="4688" y="10570"/>
                    <a:pt x="4747" y="10495"/>
                  </a:cubicBezTo>
                  <a:lnTo>
                    <a:pt x="6076" y="8810"/>
                  </a:lnTo>
                  <a:lnTo>
                    <a:pt x="6987" y="9608"/>
                  </a:lnTo>
                  <a:cubicBezTo>
                    <a:pt x="7086" y="9698"/>
                    <a:pt x="7193" y="9742"/>
                    <a:pt x="7294" y="9742"/>
                  </a:cubicBezTo>
                  <a:cubicBezTo>
                    <a:pt x="7404" y="9742"/>
                    <a:pt x="7507" y="9688"/>
                    <a:pt x="7585" y="9582"/>
                  </a:cubicBezTo>
                  <a:lnTo>
                    <a:pt x="14175" y="573"/>
                  </a:lnTo>
                  <a:cubicBezTo>
                    <a:pt x="14315" y="383"/>
                    <a:pt x="14160" y="1"/>
                    <a:pt x="13970"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4" name="Google Shape;1264;p32"/>
            <p:cNvSpPr/>
            <p:nvPr/>
          </p:nvSpPr>
          <p:spPr>
            <a:xfrm>
              <a:off x="5546475" y="4263475"/>
              <a:ext cx="59475" cy="88600"/>
            </a:xfrm>
            <a:custGeom>
              <a:avLst/>
              <a:gdLst/>
              <a:ahLst/>
              <a:cxnLst/>
              <a:rect l="l" t="t" r="r" b="b"/>
              <a:pathLst>
                <a:path w="2379" h="3544" extrusionOk="0">
                  <a:moveTo>
                    <a:pt x="117" y="1"/>
                  </a:moveTo>
                  <a:cubicBezTo>
                    <a:pt x="98" y="1"/>
                    <a:pt x="78" y="6"/>
                    <a:pt x="60" y="16"/>
                  </a:cubicBezTo>
                  <a:cubicBezTo>
                    <a:pt x="22" y="40"/>
                    <a:pt x="0" y="84"/>
                    <a:pt x="7" y="129"/>
                  </a:cubicBezTo>
                  <a:lnTo>
                    <a:pt x="496" y="3447"/>
                  </a:lnTo>
                  <a:cubicBezTo>
                    <a:pt x="504" y="3503"/>
                    <a:pt x="551" y="3543"/>
                    <a:pt x="606" y="3543"/>
                  </a:cubicBezTo>
                  <a:cubicBezTo>
                    <a:pt x="611" y="3543"/>
                    <a:pt x="617" y="3543"/>
                    <a:pt x="621" y="3542"/>
                  </a:cubicBezTo>
                  <a:cubicBezTo>
                    <a:pt x="682" y="3533"/>
                    <a:pt x="725" y="3476"/>
                    <a:pt x="715" y="3415"/>
                  </a:cubicBezTo>
                  <a:lnTo>
                    <a:pt x="267" y="376"/>
                  </a:lnTo>
                  <a:lnTo>
                    <a:pt x="2184" y="1902"/>
                  </a:lnTo>
                  <a:cubicBezTo>
                    <a:pt x="2204" y="1919"/>
                    <a:pt x="2229" y="1927"/>
                    <a:pt x="2253" y="1927"/>
                  </a:cubicBezTo>
                  <a:cubicBezTo>
                    <a:pt x="2286" y="1927"/>
                    <a:pt x="2319" y="1912"/>
                    <a:pt x="2342" y="1885"/>
                  </a:cubicBezTo>
                  <a:cubicBezTo>
                    <a:pt x="2379" y="1835"/>
                    <a:pt x="2372" y="1766"/>
                    <a:pt x="2323" y="1727"/>
                  </a:cubicBezTo>
                  <a:lnTo>
                    <a:pt x="186" y="25"/>
                  </a:lnTo>
                  <a:cubicBezTo>
                    <a:pt x="166" y="9"/>
                    <a:pt x="142" y="1"/>
                    <a:pt x="1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5" name="Google Shape;1265;p32"/>
            <p:cNvSpPr/>
            <p:nvPr/>
          </p:nvSpPr>
          <p:spPr>
            <a:xfrm>
              <a:off x="5510150" y="4096300"/>
              <a:ext cx="287200" cy="172825"/>
            </a:xfrm>
            <a:custGeom>
              <a:avLst/>
              <a:gdLst/>
              <a:ahLst/>
              <a:cxnLst/>
              <a:rect l="l" t="t" r="r" b="b"/>
              <a:pathLst>
                <a:path w="11488" h="6913" extrusionOk="0">
                  <a:moveTo>
                    <a:pt x="11361" y="1"/>
                  </a:moveTo>
                  <a:cubicBezTo>
                    <a:pt x="11343" y="1"/>
                    <a:pt x="11325" y="5"/>
                    <a:pt x="11308" y="14"/>
                  </a:cubicBezTo>
                  <a:lnTo>
                    <a:pt x="76" y="6017"/>
                  </a:lnTo>
                  <a:cubicBezTo>
                    <a:pt x="21" y="6046"/>
                    <a:pt x="1" y="6114"/>
                    <a:pt x="31" y="6169"/>
                  </a:cubicBezTo>
                  <a:cubicBezTo>
                    <a:pt x="51" y="6206"/>
                    <a:pt x="89" y="6226"/>
                    <a:pt x="129" y="6226"/>
                  </a:cubicBezTo>
                  <a:cubicBezTo>
                    <a:pt x="147" y="6226"/>
                    <a:pt x="165" y="6222"/>
                    <a:pt x="181" y="6213"/>
                  </a:cubicBezTo>
                  <a:lnTo>
                    <a:pt x="9600" y="1180"/>
                  </a:lnTo>
                  <a:lnTo>
                    <a:pt x="9600" y="1180"/>
                  </a:lnTo>
                  <a:lnTo>
                    <a:pt x="1506" y="6708"/>
                  </a:lnTo>
                  <a:cubicBezTo>
                    <a:pt x="1454" y="6743"/>
                    <a:pt x="1441" y="6811"/>
                    <a:pt x="1476" y="6863"/>
                  </a:cubicBezTo>
                  <a:cubicBezTo>
                    <a:pt x="1498" y="6895"/>
                    <a:pt x="1533" y="6913"/>
                    <a:pt x="1569" y="6913"/>
                  </a:cubicBezTo>
                  <a:cubicBezTo>
                    <a:pt x="1591" y="6913"/>
                    <a:pt x="1614" y="6905"/>
                    <a:pt x="1631" y="6893"/>
                  </a:cubicBezTo>
                  <a:lnTo>
                    <a:pt x="11425" y="204"/>
                  </a:lnTo>
                  <a:cubicBezTo>
                    <a:pt x="11473" y="171"/>
                    <a:pt x="11488" y="105"/>
                    <a:pt x="11457" y="54"/>
                  </a:cubicBezTo>
                  <a:cubicBezTo>
                    <a:pt x="11436" y="20"/>
                    <a:pt x="11398" y="1"/>
                    <a:pt x="113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6" name="Google Shape;1266;p32"/>
            <p:cNvSpPr/>
            <p:nvPr/>
          </p:nvSpPr>
          <p:spPr>
            <a:xfrm>
              <a:off x="5372975" y="4671200"/>
              <a:ext cx="712925" cy="403150"/>
            </a:xfrm>
            <a:custGeom>
              <a:avLst/>
              <a:gdLst/>
              <a:ahLst/>
              <a:cxnLst/>
              <a:rect l="l" t="t" r="r" b="b"/>
              <a:pathLst>
                <a:path w="28517" h="16126" extrusionOk="0">
                  <a:moveTo>
                    <a:pt x="5833" y="1"/>
                  </a:moveTo>
                  <a:cubicBezTo>
                    <a:pt x="4228" y="1"/>
                    <a:pt x="2758" y="1119"/>
                    <a:pt x="2295" y="2779"/>
                  </a:cubicBezTo>
                  <a:lnTo>
                    <a:pt x="609" y="8845"/>
                  </a:lnTo>
                  <a:cubicBezTo>
                    <a:pt x="0" y="11034"/>
                    <a:pt x="1379" y="13234"/>
                    <a:pt x="3537" y="13515"/>
                  </a:cubicBezTo>
                  <a:lnTo>
                    <a:pt x="23358" y="16097"/>
                  </a:lnTo>
                  <a:cubicBezTo>
                    <a:pt x="23509" y="16116"/>
                    <a:pt x="23659" y="16126"/>
                    <a:pt x="23807" y="16126"/>
                  </a:cubicBezTo>
                  <a:cubicBezTo>
                    <a:pt x="25593" y="16126"/>
                    <a:pt x="27172" y="14746"/>
                    <a:pt x="27445" y="12859"/>
                  </a:cubicBezTo>
                  <a:lnTo>
                    <a:pt x="28229" y="7438"/>
                  </a:lnTo>
                  <a:cubicBezTo>
                    <a:pt x="28517" y="5441"/>
                    <a:pt x="27238" y="3602"/>
                    <a:pt x="25332" y="3277"/>
                  </a:cubicBezTo>
                  <a:lnTo>
                    <a:pt x="6415" y="50"/>
                  </a:lnTo>
                  <a:cubicBezTo>
                    <a:pt x="6220" y="17"/>
                    <a:pt x="6026" y="1"/>
                    <a:pt x="5833"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7" name="Google Shape;1267;p32"/>
            <p:cNvSpPr/>
            <p:nvPr/>
          </p:nvSpPr>
          <p:spPr>
            <a:xfrm>
              <a:off x="5475050" y="4769325"/>
              <a:ext cx="105575" cy="75850"/>
            </a:xfrm>
            <a:custGeom>
              <a:avLst/>
              <a:gdLst/>
              <a:ahLst/>
              <a:cxnLst/>
              <a:rect l="l" t="t" r="r" b="b"/>
              <a:pathLst>
                <a:path w="4223" h="3034" extrusionOk="0">
                  <a:moveTo>
                    <a:pt x="2814" y="1"/>
                  </a:moveTo>
                  <a:cubicBezTo>
                    <a:pt x="2319" y="88"/>
                    <a:pt x="1944" y="145"/>
                    <a:pt x="1688" y="171"/>
                  </a:cubicBezTo>
                  <a:cubicBezTo>
                    <a:pt x="1736" y="346"/>
                    <a:pt x="1759" y="568"/>
                    <a:pt x="1759" y="839"/>
                  </a:cubicBezTo>
                  <a:cubicBezTo>
                    <a:pt x="1759" y="1257"/>
                    <a:pt x="1714" y="1660"/>
                    <a:pt x="1624" y="2051"/>
                  </a:cubicBezTo>
                  <a:cubicBezTo>
                    <a:pt x="1538" y="2423"/>
                    <a:pt x="1429" y="2609"/>
                    <a:pt x="1299" y="2609"/>
                  </a:cubicBezTo>
                  <a:cubicBezTo>
                    <a:pt x="1220" y="2609"/>
                    <a:pt x="1144" y="2555"/>
                    <a:pt x="1074" y="2444"/>
                  </a:cubicBezTo>
                  <a:cubicBezTo>
                    <a:pt x="999" y="2321"/>
                    <a:pt x="961" y="2174"/>
                    <a:pt x="961" y="2002"/>
                  </a:cubicBezTo>
                  <a:cubicBezTo>
                    <a:pt x="961" y="1575"/>
                    <a:pt x="1129" y="1053"/>
                    <a:pt x="1464" y="437"/>
                  </a:cubicBezTo>
                  <a:cubicBezTo>
                    <a:pt x="1450" y="437"/>
                    <a:pt x="1431" y="437"/>
                    <a:pt x="1407" y="439"/>
                  </a:cubicBezTo>
                  <a:cubicBezTo>
                    <a:pt x="1381" y="440"/>
                    <a:pt x="1362" y="440"/>
                    <a:pt x="1350" y="440"/>
                  </a:cubicBezTo>
                  <a:cubicBezTo>
                    <a:pt x="1112" y="440"/>
                    <a:pt x="884" y="415"/>
                    <a:pt x="664" y="363"/>
                  </a:cubicBezTo>
                  <a:cubicBezTo>
                    <a:pt x="438" y="313"/>
                    <a:pt x="260" y="244"/>
                    <a:pt x="127" y="158"/>
                  </a:cubicBezTo>
                  <a:lnTo>
                    <a:pt x="32" y="630"/>
                  </a:lnTo>
                  <a:cubicBezTo>
                    <a:pt x="147" y="672"/>
                    <a:pt x="265" y="694"/>
                    <a:pt x="383" y="694"/>
                  </a:cubicBezTo>
                  <a:cubicBezTo>
                    <a:pt x="467" y="694"/>
                    <a:pt x="543" y="681"/>
                    <a:pt x="611" y="654"/>
                  </a:cubicBezTo>
                  <a:lnTo>
                    <a:pt x="611" y="654"/>
                  </a:lnTo>
                  <a:cubicBezTo>
                    <a:pt x="204" y="1152"/>
                    <a:pt x="1" y="1586"/>
                    <a:pt x="1" y="1959"/>
                  </a:cubicBezTo>
                  <a:cubicBezTo>
                    <a:pt x="1" y="2486"/>
                    <a:pt x="404" y="2831"/>
                    <a:pt x="1207" y="2993"/>
                  </a:cubicBezTo>
                  <a:cubicBezTo>
                    <a:pt x="1350" y="3020"/>
                    <a:pt x="1474" y="3034"/>
                    <a:pt x="1579" y="3034"/>
                  </a:cubicBezTo>
                  <a:cubicBezTo>
                    <a:pt x="1898" y="3034"/>
                    <a:pt x="2116" y="2913"/>
                    <a:pt x="2232" y="2670"/>
                  </a:cubicBezTo>
                  <a:cubicBezTo>
                    <a:pt x="2315" y="2497"/>
                    <a:pt x="2359" y="2207"/>
                    <a:pt x="2368" y="1802"/>
                  </a:cubicBezTo>
                  <a:cubicBezTo>
                    <a:pt x="2396" y="1890"/>
                    <a:pt x="2518" y="2072"/>
                    <a:pt x="2735" y="2348"/>
                  </a:cubicBezTo>
                  <a:cubicBezTo>
                    <a:pt x="2966" y="2640"/>
                    <a:pt x="3222" y="2787"/>
                    <a:pt x="3505" y="2787"/>
                  </a:cubicBezTo>
                  <a:cubicBezTo>
                    <a:pt x="3706" y="2787"/>
                    <a:pt x="3875" y="2714"/>
                    <a:pt x="4015" y="2567"/>
                  </a:cubicBezTo>
                  <a:cubicBezTo>
                    <a:pt x="4152" y="2419"/>
                    <a:pt x="4222" y="2232"/>
                    <a:pt x="4222" y="2002"/>
                  </a:cubicBezTo>
                  <a:cubicBezTo>
                    <a:pt x="4222" y="1597"/>
                    <a:pt x="4006" y="1186"/>
                    <a:pt x="3572" y="772"/>
                  </a:cubicBezTo>
                  <a:lnTo>
                    <a:pt x="4068" y="690"/>
                  </a:lnTo>
                  <a:cubicBezTo>
                    <a:pt x="4103" y="636"/>
                    <a:pt x="4140" y="569"/>
                    <a:pt x="4179" y="489"/>
                  </a:cubicBezTo>
                  <a:lnTo>
                    <a:pt x="4179" y="489"/>
                  </a:lnTo>
                  <a:cubicBezTo>
                    <a:pt x="4036" y="493"/>
                    <a:pt x="3906" y="496"/>
                    <a:pt x="3786" y="496"/>
                  </a:cubicBezTo>
                  <a:cubicBezTo>
                    <a:pt x="3523" y="496"/>
                    <a:pt x="3217" y="492"/>
                    <a:pt x="2871" y="486"/>
                  </a:cubicBezTo>
                  <a:lnTo>
                    <a:pt x="2871" y="486"/>
                  </a:lnTo>
                  <a:cubicBezTo>
                    <a:pt x="2950" y="611"/>
                    <a:pt x="3030" y="807"/>
                    <a:pt x="3109" y="1076"/>
                  </a:cubicBezTo>
                  <a:cubicBezTo>
                    <a:pt x="3196" y="1364"/>
                    <a:pt x="3239" y="1602"/>
                    <a:pt x="3239" y="1788"/>
                  </a:cubicBezTo>
                  <a:cubicBezTo>
                    <a:pt x="3239" y="1979"/>
                    <a:pt x="3190" y="2074"/>
                    <a:pt x="3089" y="2074"/>
                  </a:cubicBezTo>
                  <a:cubicBezTo>
                    <a:pt x="2959" y="2074"/>
                    <a:pt x="2824" y="1948"/>
                    <a:pt x="2688" y="1696"/>
                  </a:cubicBezTo>
                  <a:cubicBezTo>
                    <a:pt x="2550" y="1449"/>
                    <a:pt x="2459" y="1169"/>
                    <a:pt x="2410" y="858"/>
                  </a:cubicBezTo>
                  <a:cubicBezTo>
                    <a:pt x="2428" y="558"/>
                    <a:pt x="2462" y="372"/>
                    <a:pt x="2513" y="297"/>
                  </a:cubicBezTo>
                  <a:cubicBezTo>
                    <a:pt x="2659" y="255"/>
                    <a:pt x="2777" y="223"/>
                    <a:pt x="2865" y="203"/>
                  </a:cubicBezTo>
                  <a:cubicBezTo>
                    <a:pt x="2843" y="115"/>
                    <a:pt x="2825" y="48"/>
                    <a:pt x="28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8" name="Google Shape;1268;p32"/>
            <p:cNvSpPr/>
            <p:nvPr/>
          </p:nvSpPr>
          <p:spPr>
            <a:xfrm>
              <a:off x="5587075" y="4791450"/>
              <a:ext cx="62600" cy="53550"/>
            </a:xfrm>
            <a:custGeom>
              <a:avLst/>
              <a:gdLst/>
              <a:ahLst/>
              <a:cxnLst/>
              <a:rect l="l" t="t" r="r" b="b"/>
              <a:pathLst>
                <a:path w="2504" h="2142" extrusionOk="0">
                  <a:moveTo>
                    <a:pt x="1371" y="264"/>
                  </a:moveTo>
                  <a:cubicBezTo>
                    <a:pt x="1510" y="264"/>
                    <a:pt x="1623" y="285"/>
                    <a:pt x="1708" y="326"/>
                  </a:cubicBezTo>
                  <a:cubicBezTo>
                    <a:pt x="1793" y="368"/>
                    <a:pt x="1836" y="423"/>
                    <a:pt x="1836" y="487"/>
                  </a:cubicBezTo>
                  <a:cubicBezTo>
                    <a:pt x="1836" y="613"/>
                    <a:pt x="1711" y="676"/>
                    <a:pt x="1463" y="676"/>
                  </a:cubicBezTo>
                  <a:cubicBezTo>
                    <a:pt x="1461" y="676"/>
                    <a:pt x="1459" y="676"/>
                    <a:pt x="1457" y="676"/>
                  </a:cubicBezTo>
                  <a:cubicBezTo>
                    <a:pt x="977" y="676"/>
                    <a:pt x="737" y="600"/>
                    <a:pt x="737" y="450"/>
                  </a:cubicBezTo>
                  <a:cubicBezTo>
                    <a:pt x="737" y="393"/>
                    <a:pt x="806" y="345"/>
                    <a:pt x="947" y="310"/>
                  </a:cubicBezTo>
                  <a:cubicBezTo>
                    <a:pt x="1066" y="280"/>
                    <a:pt x="1208" y="264"/>
                    <a:pt x="1371" y="264"/>
                  </a:cubicBezTo>
                  <a:close/>
                  <a:moveTo>
                    <a:pt x="1412" y="1"/>
                  </a:moveTo>
                  <a:cubicBezTo>
                    <a:pt x="471" y="1"/>
                    <a:pt x="1" y="289"/>
                    <a:pt x="1" y="866"/>
                  </a:cubicBezTo>
                  <a:cubicBezTo>
                    <a:pt x="1" y="1178"/>
                    <a:pt x="101" y="1457"/>
                    <a:pt x="303" y="1705"/>
                  </a:cubicBezTo>
                  <a:cubicBezTo>
                    <a:pt x="538" y="1995"/>
                    <a:pt x="852" y="2142"/>
                    <a:pt x="1246" y="2142"/>
                  </a:cubicBezTo>
                  <a:cubicBezTo>
                    <a:pt x="1588" y="2142"/>
                    <a:pt x="1843" y="2096"/>
                    <a:pt x="2010" y="2005"/>
                  </a:cubicBezTo>
                  <a:cubicBezTo>
                    <a:pt x="2125" y="1943"/>
                    <a:pt x="2222" y="1838"/>
                    <a:pt x="2299" y="1692"/>
                  </a:cubicBezTo>
                  <a:cubicBezTo>
                    <a:pt x="2326" y="1638"/>
                    <a:pt x="2341" y="1586"/>
                    <a:pt x="2341" y="1534"/>
                  </a:cubicBezTo>
                  <a:cubicBezTo>
                    <a:pt x="2341" y="1351"/>
                    <a:pt x="2190" y="1230"/>
                    <a:pt x="1890" y="1173"/>
                  </a:cubicBezTo>
                  <a:cubicBezTo>
                    <a:pt x="1778" y="1152"/>
                    <a:pt x="1673" y="1142"/>
                    <a:pt x="1572" y="1142"/>
                  </a:cubicBezTo>
                  <a:cubicBezTo>
                    <a:pt x="1426" y="1142"/>
                    <a:pt x="1312" y="1163"/>
                    <a:pt x="1228" y="1210"/>
                  </a:cubicBezTo>
                  <a:cubicBezTo>
                    <a:pt x="1143" y="1256"/>
                    <a:pt x="1101" y="1316"/>
                    <a:pt x="1101" y="1391"/>
                  </a:cubicBezTo>
                  <a:cubicBezTo>
                    <a:pt x="1101" y="1509"/>
                    <a:pt x="1148" y="1612"/>
                    <a:pt x="1246" y="1697"/>
                  </a:cubicBezTo>
                  <a:cubicBezTo>
                    <a:pt x="1343" y="1782"/>
                    <a:pt x="1467" y="1839"/>
                    <a:pt x="1619" y="1868"/>
                  </a:cubicBezTo>
                  <a:cubicBezTo>
                    <a:pt x="1633" y="1873"/>
                    <a:pt x="1639" y="1879"/>
                    <a:pt x="1639" y="1886"/>
                  </a:cubicBezTo>
                  <a:cubicBezTo>
                    <a:pt x="1639" y="1896"/>
                    <a:pt x="1627" y="1906"/>
                    <a:pt x="1600" y="1917"/>
                  </a:cubicBezTo>
                  <a:cubicBezTo>
                    <a:pt x="1539" y="1940"/>
                    <a:pt x="1474" y="1953"/>
                    <a:pt x="1404" y="1953"/>
                  </a:cubicBezTo>
                  <a:cubicBezTo>
                    <a:pt x="1394" y="1953"/>
                    <a:pt x="1384" y="1953"/>
                    <a:pt x="1375" y="1953"/>
                  </a:cubicBezTo>
                  <a:cubicBezTo>
                    <a:pt x="1231" y="1946"/>
                    <a:pt x="1112" y="1891"/>
                    <a:pt x="1021" y="1787"/>
                  </a:cubicBezTo>
                  <a:cubicBezTo>
                    <a:pt x="899" y="1652"/>
                    <a:pt x="838" y="1445"/>
                    <a:pt x="838" y="1171"/>
                  </a:cubicBezTo>
                  <a:cubicBezTo>
                    <a:pt x="838" y="952"/>
                    <a:pt x="852" y="842"/>
                    <a:pt x="879" y="842"/>
                  </a:cubicBezTo>
                  <a:cubicBezTo>
                    <a:pt x="897" y="842"/>
                    <a:pt x="1106" y="874"/>
                    <a:pt x="1507" y="938"/>
                  </a:cubicBezTo>
                  <a:cubicBezTo>
                    <a:pt x="1957" y="1010"/>
                    <a:pt x="2282" y="1069"/>
                    <a:pt x="2479" y="1114"/>
                  </a:cubicBezTo>
                  <a:cubicBezTo>
                    <a:pt x="2481" y="1114"/>
                    <a:pt x="2483" y="1115"/>
                    <a:pt x="2485" y="1115"/>
                  </a:cubicBezTo>
                  <a:cubicBezTo>
                    <a:pt x="2493" y="1115"/>
                    <a:pt x="2497" y="1109"/>
                    <a:pt x="2497" y="1098"/>
                  </a:cubicBezTo>
                  <a:cubicBezTo>
                    <a:pt x="2501" y="1018"/>
                    <a:pt x="2504" y="948"/>
                    <a:pt x="2504" y="889"/>
                  </a:cubicBezTo>
                  <a:cubicBezTo>
                    <a:pt x="2504" y="695"/>
                    <a:pt x="2475" y="536"/>
                    <a:pt x="2419" y="412"/>
                  </a:cubicBezTo>
                  <a:cubicBezTo>
                    <a:pt x="2293" y="138"/>
                    <a:pt x="1957" y="1"/>
                    <a:pt x="14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9" name="Google Shape;1269;p32"/>
            <p:cNvSpPr/>
            <p:nvPr/>
          </p:nvSpPr>
          <p:spPr>
            <a:xfrm>
              <a:off x="5648100" y="4768800"/>
              <a:ext cx="35125" cy="76550"/>
            </a:xfrm>
            <a:custGeom>
              <a:avLst/>
              <a:gdLst/>
              <a:ahLst/>
              <a:cxnLst/>
              <a:rect l="l" t="t" r="r" b="b"/>
              <a:pathLst>
                <a:path w="1405" h="3062" extrusionOk="0">
                  <a:moveTo>
                    <a:pt x="1402" y="2987"/>
                  </a:moveTo>
                  <a:lnTo>
                    <a:pt x="1402" y="2988"/>
                  </a:lnTo>
                  <a:lnTo>
                    <a:pt x="1404" y="2988"/>
                  </a:lnTo>
                  <a:cubicBezTo>
                    <a:pt x="1403" y="2988"/>
                    <a:pt x="1403" y="2987"/>
                    <a:pt x="1402" y="2987"/>
                  </a:cubicBezTo>
                  <a:close/>
                  <a:moveTo>
                    <a:pt x="1208" y="1"/>
                  </a:moveTo>
                  <a:cubicBezTo>
                    <a:pt x="621" y="67"/>
                    <a:pt x="241" y="99"/>
                    <a:pt x="69" y="99"/>
                  </a:cubicBezTo>
                  <a:cubicBezTo>
                    <a:pt x="35" y="99"/>
                    <a:pt x="14" y="98"/>
                    <a:pt x="8" y="95"/>
                  </a:cubicBezTo>
                  <a:lnTo>
                    <a:pt x="8" y="95"/>
                  </a:lnTo>
                  <a:cubicBezTo>
                    <a:pt x="1" y="245"/>
                    <a:pt x="19" y="339"/>
                    <a:pt x="62" y="379"/>
                  </a:cubicBezTo>
                  <a:cubicBezTo>
                    <a:pt x="158" y="385"/>
                    <a:pt x="225" y="396"/>
                    <a:pt x="265" y="410"/>
                  </a:cubicBezTo>
                  <a:cubicBezTo>
                    <a:pt x="317" y="430"/>
                    <a:pt x="349" y="463"/>
                    <a:pt x="364" y="511"/>
                  </a:cubicBezTo>
                  <a:cubicBezTo>
                    <a:pt x="452" y="828"/>
                    <a:pt x="497" y="1159"/>
                    <a:pt x="497" y="1505"/>
                  </a:cubicBezTo>
                  <a:cubicBezTo>
                    <a:pt x="497" y="1901"/>
                    <a:pt x="420" y="2408"/>
                    <a:pt x="267" y="3027"/>
                  </a:cubicBezTo>
                  <a:cubicBezTo>
                    <a:pt x="261" y="3046"/>
                    <a:pt x="261" y="3056"/>
                    <a:pt x="268" y="3060"/>
                  </a:cubicBezTo>
                  <a:cubicBezTo>
                    <a:pt x="268" y="3061"/>
                    <a:pt x="270" y="3061"/>
                    <a:pt x="271" y="3061"/>
                  </a:cubicBezTo>
                  <a:cubicBezTo>
                    <a:pt x="277" y="3061"/>
                    <a:pt x="286" y="3057"/>
                    <a:pt x="299" y="3051"/>
                  </a:cubicBezTo>
                  <a:cubicBezTo>
                    <a:pt x="525" y="2941"/>
                    <a:pt x="740" y="2888"/>
                    <a:pt x="943" y="2888"/>
                  </a:cubicBezTo>
                  <a:cubicBezTo>
                    <a:pt x="1096" y="2888"/>
                    <a:pt x="1248" y="2920"/>
                    <a:pt x="1402" y="2987"/>
                  </a:cubicBezTo>
                  <a:lnTo>
                    <a:pt x="1402" y="2987"/>
                  </a:lnTo>
                  <a:lnTo>
                    <a:pt x="1402" y="2524"/>
                  </a:lnTo>
                  <a:cubicBezTo>
                    <a:pt x="1354" y="2503"/>
                    <a:pt x="1296" y="2493"/>
                    <a:pt x="1228" y="2493"/>
                  </a:cubicBezTo>
                  <a:cubicBezTo>
                    <a:pt x="1144" y="2493"/>
                    <a:pt x="1060" y="2513"/>
                    <a:pt x="975" y="2554"/>
                  </a:cubicBezTo>
                  <a:cubicBezTo>
                    <a:pt x="1210" y="2092"/>
                    <a:pt x="1327" y="1548"/>
                    <a:pt x="1327" y="925"/>
                  </a:cubicBezTo>
                  <a:cubicBezTo>
                    <a:pt x="1327" y="586"/>
                    <a:pt x="1287" y="277"/>
                    <a:pt x="12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0" name="Google Shape;1270;p32"/>
            <p:cNvSpPr/>
            <p:nvPr/>
          </p:nvSpPr>
          <p:spPr>
            <a:xfrm>
              <a:off x="5688125" y="4791975"/>
              <a:ext cx="64000" cy="53025"/>
            </a:xfrm>
            <a:custGeom>
              <a:avLst/>
              <a:gdLst/>
              <a:ahLst/>
              <a:cxnLst/>
              <a:rect l="l" t="t" r="r" b="b"/>
              <a:pathLst>
                <a:path w="2560" h="2121" extrusionOk="0">
                  <a:moveTo>
                    <a:pt x="1413" y="1"/>
                  </a:moveTo>
                  <a:cubicBezTo>
                    <a:pt x="1322" y="1"/>
                    <a:pt x="1229" y="6"/>
                    <a:pt x="1134" y="15"/>
                  </a:cubicBezTo>
                  <a:cubicBezTo>
                    <a:pt x="739" y="55"/>
                    <a:pt x="455" y="153"/>
                    <a:pt x="279" y="308"/>
                  </a:cubicBezTo>
                  <a:cubicBezTo>
                    <a:pt x="93" y="471"/>
                    <a:pt x="0" y="724"/>
                    <a:pt x="0" y="1067"/>
                  </a:cubicBezTo>
                  <a:cubicBezTo>
                    <a:pt x="0" y="1769"/>
                    <a:pt x="378" y="2121"/>
                    <a:pt x="1134" y="2121"/>
                  </a:cubicBezTo>
                  <a:cubicBezTo>
                    <a:pt x="1247" y="2121"/>
                    <a:pt x="1357" y="2114"/>
                    <a:pt x="1465" y="2100"/>
                  </a:cubicBezTo>
                  <a:cubicBezTo>
                    <a:pt x="1896" y="2043"/>
                    <a:pt x="2166" y="1786"/>
                    <a:pt x="2274" y="1328"/>
                  </a:cubicBezTo>
                  <a:cubicBezTo>
                    <a:pt x="2271" y="1322"/>
                    <a:pt x="2267" y="1318"/>
                    <a:pt x="2262" y="1318"/>
                  </a:cubicBezTo>
                  <a:cubicBezTo>
                    <a:pt x="2261" y="1318"/>
                    <a:pt x="2261" y="1318"/>
                    <a:pt x="2260" y="1318"/>
                  </a:cubicBezTo>
                  <a:cubicBezTo>
                    <a:pt x="2168" y="1425"/>
                    <a:pt x="2045" y="1514"/>
                    <a:pt x="1892" y="1584"/>
                  </a:cubicBezTo>
                  <a:cubicBezTo>
                    <a:pt x="1720" y="1662"/>
                    <a:pt x="1536" y="1700"/>
                    <a:pt x="1339" y="1700"/>
                  </a:cubicBezTo>
                  <a:cubicBezTo>
                    <a:pt x="1212" y="1700"/>
                    <a:pt x="1114" y="1659"/>
                    <a:pt x="1047" y="1578"/>
                  </a:cubicBezTo>
                  <a:cubicBezTo>
                    <a:pt x="957" y="1468"/>
                    <a:pt x="893" y="1265"/>
                    <a:pt x="859" y="971"/>
                  </a:cubicBezTo>
                  <a:cubicBezTo>
                    <a:pt x="852" y="910"/>
                    <a:pt x="849" y="856"/>
                    <a:pt x="849" y="811"/>
                  </a:cubicBezTo>
                  <a:cubicBezTo>
                    <a:pt x="849" y="388"/>
                    <a:pt x="1083" y="178"/>
                    <a:pt x="1553" y="178"/>
                  </a:cubicBezTo>
                  <a:cubicBezTo>
                    <a:pt x="1660" y="178"/>
                    <a:pt x="1761" y="195"/>
                    <a:pt x="1862" y="228"/>
                  </a:cubicBezTo>
                  <a:cubicBezTo>
                    <a:pt x="1949" y="257"/>
                    <a:pt x="1991" y="279"/>
                    <a:pt x="1991" y="297"/>
                  </a:cubicBezTo>
                  <a:cubicBezTo>
                    <a:pt x="1991" y="300"/>
                    <a:pt x="1985" y="303"/>
                    <a:pt x="1973" y="303"/>
                  </a:cubicBezTo>
                  <a:cubicBezTo>
                    <a:pt x="1786" y="303"/>
                    <a:pt x="1626" y="340"/>
                    <a:pt x="1491" y="413"/>
                  </a:cubicBezTo>
                  <a:cubicBezTo>
                    <a:pt x="1339" y="497"/>
                    <a:pt x="1263" y="610"/>
                    <a:pt x="1263" y="757"/>
                  </a:cubicBezTo>
                  <a:cubicBezTo>
                    <a:pt x="1263" y="848"/>
                    <a:pt x="1326" y="928"/>
                    <a:pt x="1450" y="996"/>
                  </a:cubicBezTo>
                  <a:cubicBezTo>
                    <a:pt x="1583" y="1068"/>
                    <a:pt x="1750" y="1104"/>
                    <a:pt x="1952" y="1104"/>
                  </a:cubicBezTo>
                  <a:cubicBezTo>
                    <a:pt x="2357" y="1104"/>
                    <a:pt x="2560" y="970"/>
                    <a:pt x="2560" y="702"/>
                  </a:cubicBezTo>
                  <a:cubicBezTo>
                    <a:pt x="2560" y="645"/>
                    <a:pt x="2556" y="594"/>
                    <a:pt x="2548" y="543"/>
                  </a:cubicBezTo>
                  <a:cubicBezTo>
                    <a:pt x="2528" y="402"/>
                    <a:pt x="2421" y="279"/>
                    <a:pt x="2229" y="175"/>
                  </a:cubicBezTo>
                  <a:cubicBezTo>
                    <a:pt x="2013" y="60"/>
                    <a:pt x="1740" y="1"/>
                    <a:pt x="141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1" name="Google Shape;1271;p32"/>
            <p:cNvSpPr/>
            <p:nvPr/>
          </p:nvSpPr>
          <p:spPr>
            <a:xfrm>
              <a:off x="5752975" y="4792450"/>
              <a:ext cx="60075" cy="53750"/>
            </a:xfrm>
            <a:custGeom>
              <a:avLst/>
              <a:gdLst/>
              <a:ahLst/>
              <a:cxnLst/>
              <a:rect l="l" t="t" r="r" b="b"/>
              <a:pathLst>
                <a:path w="2403" h="2150" extrusionOk="0">
                  <a:moveTo>
                    <a:pt x="1359" y="683"/>
                  </a:moveTo>
                  <a:cubicBezTo>
                    <a:pt x="1571" y="683"/>
                    <a:pt x="1744" y="707"/>
                    <a:pt x="1879" y="751"/>
                  </a:cubicBezTo>
                  <a:cubicBezTo>
                    <a:pt x="2028" y="802"/>
                    <a:pt x="2103" y="873"/>
                    <a:pt x="2103" y="962"/>
                  </a:cubicBezTo>
                  <a:cubicBezTo>
                    <a:pt x="2103" y="1082"/>
                    <a:pt x="1988" y="1199"/>
                    <a:pt x="1755" y="1312"/>
                  </a:cubicBezTo>
                  <a:cubicBezTo>
                    <a:pt x="1526" y="1425"/>
                    <a:pt x="1290" y="1482"/>
                    <a:pt x="1051" y="1482"/>
                  </a:cubicBezTo>
                  <a:cubicBezTo>
                    <a:pt x="861" y="1482"/>
                    <a:pt x="700" y="1457"/>
                    <a:pt x="567" y="1406"/>
                  </a:cubicBezTo>
                  <a:cubicBezTo>
                    <a:pt x="435" y="1356"/>
                    <a:pt x="369" y="1294"/>
                    <a:pt x="369" y="1219"/>
                  </a:cubicBezTo>
                  <a:cubicBezTo>
                    <a:pt x="369" y="1111"/>
                    <a:pt x="473" y="997"/>
                    <a:pt x="680" y="875"/>
                  </a:cubicBezTo>
                  <a:cubicBezTo>
                    <a:pt x="901" y="748"/>
                    <a:pt x="1127" y="683"/>
                    <a:pt x="1359" y="683"/>
                  </a:cubicBezTo>
                  <a:close/>
                  <a:moveTo>
                    <a:pt x="1572" y="0"/>
                  </a:moveTo>
                  <a:cubicBezTo>
                    <a:pt x="1421" y="0"/>
                    <a:pt x="1288" y="6"/>
                    <a:pt x="1173" y="21"/>
                  </a:cubicBezTo>
                  <a:cubicBezTo>
                    <a:pt x="814" y="66"/>
                    <a:pt x="523" y="207"/>
                    <a:pt x="297" y="441"/>
                  </a:cubicBezTo>
                  <a:cubicBezTo>
                    <a:pt x="100" y="648"/>
                    <a:pt x="1" y="868"/>
                    <a:pt x="1" y="1098"/>
                  </a:cubicBezTo>
                  <a:cubicBezTo>
                    <a:pt x="1" y="1391"/>
                    <a:pt x="132" y="1643"/>
                    <a:pt x="396" y="1852"/>
                  </a:cubicBezTo>
                  <a:cubicBezTo>
                    <a:pt x="648" y="2050"/>
                    <a:pt x="927" y="2149"/>
                    <a:pt x="1236" y="2149"/>
                  </a:cubicBezTo>
                  <a:cubicBezTo>
                    <a:pt x="1577" y="2149"/>
                    <a:pt x="1850" y="2030"/>
                    <a:pt x="2055" y="1793"/>
                  </a:cubicBezTo>
                  <a:cubicBezTo>
                    <a:pt x="2214" y="1609"/>
                    <a:pt x="2316" y="1381"/>
                    <a:pt x="2363" y="1106"/>
                  </a:cubicBezTo>
                  <a:cubicBezTo>
                    <a:pt x="2390" y="951"/>
                    <a:pt x="2403" y="819"/>
                    <a:pt x="2403" y="709"/>
                  </a:cubicBezTo>
                  <a:cubicBezTo>
                    <a:pt x="2403" y="471"/>
                    <a:pt x="2343" y="297"/>
                    <a:pt x="2223" y="185"/>
                  </a:cubicBezTo>
                  <a:cubicBezTo>
                    <a:pt x="2091" y="62"/>
                    <a:pt x="1874" y="0"/>
                    <a:pt x="157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2" name="Google Shape;1272;p32"/>
            <p:cNvSpPr/>
            <p:nvPr/>
          </p:nvSpPr>
          <p:spPr>
            <a:xfrm>
              <a:off x="5812725" y="4788325"/>
              <a:ext cx="107850" cy="61325"/>
            </a:xfrm>
            <a:custGeom>
              <a:avLst/>
              <a:gdLst/>
              <a:ahLst/>
              <a:cxnLst/>
              <a:rect l="l" t="t" r="r" b="b"/>
              <a:pathLst>
                <a:path w="4314" h="2453" extrusionOk="0">
                  <a:moveTo>
                    <a:pt x="2324" y="1"/>
                  </a:moveTo>
                  <a:cubicBezTo>
                    <a:pt x="2248" y="1"/>
                    <a:pt x="2159" y="33"/>
                    <a:pt x="2057" y="97"/>
                  </a:cubicBezTo>
                  <a:cubicBezTo>
                    <a:pt x="1666" y="341"/>
                    <a:pt x="1401" y="691"/>
                    <a:pt x="1263" y="1147"/>
                  </a:cubicBezTo>
                  <a:cubicBezTo>
                    <a:pt x="1256" y="1100"/>
                    <a:pt x="1253" y="1043"/>
                    <a:pt x="1253" y="976"/>
                  </a:cubicBezTo>
                  <a:cubicBezTo>
                    <a:pt x="1253" y="665"/>
                    <a:pt x="1315" y="384"/>
                    <a:pt x="1437" y="133"/>
                  </a:cubicBezTo>
                  <a:lnTo>
                    <a:pt x="1437" y="133"/>
                  </a:lnTo>
                  <a:cubicBezTo>
                    <a:pt x="636" y="176"/>
                    <a:pt x="170" y="197"/>
                    <a:pt x="37" y="197"/>
                  </a:cubicBezTo>
                  <a:lnTo>
                    <a:pt x="1" y="197"/>
                  </a:lnTo>
                  <a:cubicBezTo>
                    <a:pt x="1" y="335"/>
                    <a:pt x="23" y="405"/>
                    <a:pt x="66" y="410"/>
                  </a:cubicBezTo>
                  <a:cubicBezTo>
                    <a:pt x="135" y="414"/>
                    <a:pt x="205" y="418"/>
                    <a:pt x="276" y="423"/>
                  </a:cubicBezTo>
                  <a:cubicBezTo>
                    <a:pt x="354" y="436"/>
                    <a:pt x="397" y="482"/>
                    <a:pt x="409" y="560"/>
                  </a:cubicBezTo>
                  <a:cubicBezTo>
                    <a:pt x="486" y="1137"/>
                    <a:pt x="574" y="1545"/>
                    <a:pt x="672" y="1779"/>
                  </a:cubicBezTo>
                  <a:cubicBezTo>
                    <a:pt x="588" y="1741"/>
                    <a:pt x="501" y="1721"/>
                    <a:pt x="413" y="1721"/>
                  </a:cubicBezTo>
                  <a:cubicBezTo>
                    <a:pt x="360" y="1721"/>
                    <a:pt x="315" y="1727"/>
                    <a:pt x="277" y="1742"/>
                  </a:cubicBezTo>
                  <a:lnTo>
                    <a:pt x="271" y="2146"/>
                  </a:lnTo>
                  <a:cubicBezTo>
                    <a:pt x="344" y="2083"/>
                    <a:pt x="475" y="2052"/>
                    <a:pt x="667" y="2052"/>
                  </a:cubicBezTo>
                  <a:cubicBezTo>
                    <a:pt x="961" y="2052"/>
                    <a:pt x="1234" y="2110"/>
                    <a:pt x="1486" y="2225"/>
                  </a:cubicBezTo>
                  <a:cubicBezTo>
                    <a:pt x="1382" y="1915"/>
                    <a:pt x="1328" y="1706"/>
                    <a:pt x="1326" y="1595"/>
                  </a:cubicBezTo>
                  <a:cubicBezTo>
                    <a:pt x="1414" y="1245"/>
                    <a:pt x="1556" y="1023"/>
                    <a:pt x="1749" y="926"/>
                  </a:cubicBezTo>
                  <a:cubicBezTo>
                    <a:pt x="1795" y="903"/>
                    <a:pt x="1833" y="891"/>
                    <a:pt x="1862" y="891"/>
                  </a:cubicBezTo>
                  <a:cubicBezTo>
                    <a:pt x="1938" y="891"/>
                    <a:pt x="1987" y="961"/>
                    <a:pt x="2007" y="1101"/>
                  </a:cubicBezTo>
                  <a:cubicBezTo>
                    <a:pt x="2013" y="1143"/>
                    <a:pt x="2015" y="1240"/>
                    <a:pt x="2015" y="1395"/>
                  </a:cubicBezTo>
                  <a:cubicBezTo>
                    <a:pt x="2015" y="1736"/>
                    <a:pt x="1958" y="2016"/>
                    <a:pt x="1848" y="2234"/>
                  </a:cubicBezTo>
                  <a:lnTo>
                    <a:pt x="2798" y="2453"/>
                  </a:lnTo>
                  <a:cubicBezTo>
                    <a:pt x="2830" y="2361"/>
                    <a:pt x="2854" y="2304"/>
                    <a:pt x="2867" y="2282"/>
                  </a:cubicBezTo>
                  <a:cubicBezTo>
                    <a:pt x="2756" y="2257"/>
                    <a:pt x="2677" y="2236"/>
                    <a:pt x="2629" y="2217"/>
                  </a:cubicBezTo>
                  <a:cubicBezTo>
                    <a:pt x="2599" y="2158"/>
                    <a:pt x="2584" y="2012"/>
                    <a:pt x="2584" y="1781"/>
                  </a:cubicBezTo>
                  <a:cubicBezTo>
                    <a:pt x="2660" y="1552"/>
                    <a:pt x="2758" y="1347"/>
                    <a:pt x="2881" y="1164"/>
                  </a:cubicBezTo>
                  <a:cubicBezTo>
                    <a:pt x="3031" y="941"/>
                    <a:pt x="3171" y="831"/>
                    <a:pt x="3305" y="831"/>
                  </a:cubicBezTo>
                  <a:cubicBezTo>
                    <a:pt x="3386" y="831"/>
                    <a:pt x="3428" y="890"/>
                    <a:pt x="3428" y="1008"/>
                  </a:cubicBezTo>
                  <a:cubicBezTo>
                    <a:pt x="3428" y="1149"/>
                    <a:pt x="3376" y="1343"/>
                    <a:pt x="3273" y="1590"/>
                  </a:cubicBezTo>
                  <a:cubicBezTo>
                    <a:pt x="3178" y="1815"/>
                    <a:pt x="3088" y="1979"/>
                    <a:pt x="3002" y="2078"/>
                  </a:cubicBezTo>
                  <a:cubicBezTo>
                    <a:pt x="3271" y="2074"/>
                    <a:pt x="3519" y="2071"/>
                    <a:pt x="3749" y="2071"/>
                  </a:cubicBezTo>
                  <a:cubicBezTo>
                    <a:pt x="3997" y="2071"/>
                    <a:pt x="4166" y="2073"/>
                    <a:pt x="4256" y="2078"/>
                  </a:cubicBezTo>
                  <a:cubicBezTo>
                    <a:pt x="4215" y="2008"/>
                    <a:pt x="4182" y="1957"/>
                    <a:pt x="4157" y="1924"/>
                  </a:cubicBezTo>
                  <a:lnTo>
                    <a:pt x="3681" y="1849"/>
                  </a:lnTo>
                  <a:cubicBezTo>
                    <a:pt x="4102" y="1520"/>
                    <a:pt x="4313" y="1187"/>
                    <a:pt x="4313" y="851"/>
                  </a:cubicBezTo>
                  <a:cubicBezTo>
                    <a:pt x="4313" y="684"/>
                    <a:pt x="4257" y="546"/>
                    <a:pt x="4144" y="444"/>
                  </a:cubicBezTo>
                  <a:cubicBezTo>
                    <a:pt x="4033" y="337"/>
                    <a:pt x="3893" y="284"/>
                    <a:pt x="3722" y="284"/>
                  </a:cubicBezTo>
                  <a:cubicBezTo>
                    <a:pt x="3471" y="284"/>
                    <a:pt x="3229" y="400"/>
                    <a:pt x="2996" y="630"/>
                  </a:cubicBezTo>
                  <a:cubicBezTo>
                    <a:pt x="2861" y="766"/>
                    <a:pt x="2739" y="927"/>
                    <a:pt x="2628" y="1117"/>
                  </a:cubicBezTo>
                  <a:cubicBezTo>
                    <a:pt x="2643" y="1002"/>
                    <a:pt x="2651" y="874"/>
                    <a:pt x="2651" y="730"/>
                  </a:cubicBezTo>
                  <a:cubicBezTo>
                    <a:pt x="2651" y="244"/>
                    <a:pt x="2541" y="1"/>
                    <a:pt x="232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3" name="Google Shape;1273;p32"/>
            <p:cNvSpPr/>
            <p:nvPr/>
          </p:nvSpPr>
          <p:spPr>
            <a:xfrm>
              <a:off x="5922975" y="4791450"/>
              <a:ext cx="62575" cy="53550"/>
            </a:xfrm>
            <a:custGeom>
              <a:avLst/>
              <a:gdLst/>
              <a:ahLst/>
              <a:cxnLst/>
              <a:rect l="l" t="t" r="r" b="b"/>
              <a:pathLst>
                <a:path w="2503" h="2142" extrusionOk="0">
                  <a:moveTo>
                    <a:pt x="1370" y="264"/>
                  </a:moveTo>
                  <a:cubicBezTo>
                    <a:pt x="1510" y="264"/>
                    <a:pt x="1622" y="285"/>
                    <a:pt x="1707" y="326"/>
                  </a:cubicBezTo>
                  <a:cubicBezTo>
                    <a:pt x="1793" y="368"/>
                    <a:pt x="1835" y="423"/>
                    <a:pt x="1835" y="487"/>
                  </a:cubicBezTo>
                  <a:cubicBezTo>
                    <a:pt x="1835" y="613"/>
                    <a:pt x="1711" y="676"/>
                    <a:pt x="1463" y="676"/>
                  </a:cubicBezTo>
                  <a:cubicBezTo>
                    <a:pt x="1461" y="676"/>
                    <a:pt x="1459" y="676"/>
                    <a:pt x="1457" y="676"/>
                  </a:cubicBezTo>
                  <a:cubicBezTo>
                    <a:pt x="977" y="676"/>
                    <a:pt x="736" y="600"/>
                    <a:pt x="736" y="450"/>
                  </a:cubicBezTo>
                  <a:cubicBezTo>
                    <a:pt x="736" y="393"/>
                    <a:pt x="806" y="345"/>
                    <a:pt x="947" y="310"/>
                  </a:cubicBezTo>
                  <a:cubicBezTo>
                    <a:pt x="1065" y="280"/>
                    <a:pt x="1208" y="264"/>
                    <a:pt x="1370" y="264"/>
                  </a:cubicBezTo>
                  <a:close/>
                  <a:moveTo>
                    <a:pt x="1412" y="1"/>
                  </a:moveTo>
                  <a:cubicBezTo>
                    <a:pt x="470" y="1"/>
                    <a:pt x="0" y="289"/>
                    <a:pt x="0" y="866"/>
                  </a:cubicBezTo>
                  <a:cubicBezTo>
                    <a:pt x="0" y="1178"/>
                    <a:pt x="100" y="1457"/>
                    <a:pt x="302" y="1705"/>
                  </a:cubicBezTo>
                  <a:cubicBezTo>
                    <a:pt x="538" y="1995"/>
                    <a:pt x="851" y="2142"/>
                    <a:pt x="1245" y="2142"/>
                  </a:cubicBezTo>
                  <a:cubicBezTo>
                    <a:pt x="1587" y="2142"/>
                    <a:pt x="1841" y="2096"/>
                    <a:pt x="2010" y="2005"/>
                  </a:cubicBezTo>
                  <a:cubicBezTo>
                    <a:pt x="2125" y="1943"/>
                    <a:pt x="2222" y="1838"/>
                    <a:pt x="2299" y="1692"/>
                  </a:cubicBezTo>
                  <a:cubicBezTo>
                    <a:pt x="2326" y="1638"/>
                    <a:pt x="2340" y="1586"/>
                    <a:pt x="2340" y="1534"/>
                  </a:cubicBezTo>
                  <a:cubicBezTo>
                    <a:pt x="2340" y="1351"/>
                    <a:pt x="2190" y="1230"/>
                    <a:pt x="1890" y="1173"/>
                  </a:cubicBezTo>
                  <a:cubicBezTo>
                    <a:pt x="1777" y="1152"/>
                    <a:pt x="1672" y="1142"/>
                    <a:pt x="1572" y="1142"/>
                  </a:cubicBezTo>
                  <a:cubicBezTo>
                    <a:pt x="1426" y="1142"/>
                    <a:pt x="1310" y="1163"/>
                    <a:pt x="1227" y="1210"/>
                  </a:cubicBezTo>
                  <a:cubicBezTo>
                    <a:pt x="1143" y="1256"/>
                    <a:pt x="1101" y="1316"/>
                    <a:pt x="1101" y="1391"/>
                  </a:cubicBezTo>
                  <a:cubicBezTo>
                    <a:pt x="1101" y="1509"/>
                    <a:pt x="1148" y="1612"/>
                    <a:pt x="1245" y="1697"/>
                  </a:cubicBezTo>
                  <a:cubicBezTo>
                    <a:pt x="1342" y="1782"/>
                    <a:pt x="1466" y="1839"/>
                    <a:pt x="1618" y="1868"/>
                  </a:cubicBezTo>
                  <a:cubicBezTo>
                    <a:pt x="1633" y="1873"/>
                    <a:pt x="1639" y="1879"/>
                    <a:pt x="1639" y="1886"/>
                  </a:cubicBezTo>
                  <a:cubicBezTo>
                    <a:pt x="1639" y="1896"/>
                    <a:pt x="1627" y="1906"/>
                    <a:pt x="1599" y="1917"/>
                  </a:cubicBezTo>
                  <a:cubicBezTo>
                    <a:pt x="1539" y="1940"/>
                    <a:pt x="1474" y="1953"/>
                    <a:pt x="1403" y="1953"/>
                  </a:cubicBezTo>
                  <a:cubicBezTo>
                    <a:pt x="1394" y="1953"/>
                    <a:pt x="1384" y="1953"/>
                    <a:pt x="1374" y="1953"/>
                  </a:cubicBezTo>
                  <a:cubicBezTo>
                    <a:pt x="1231" y="1946"/>
                    <a:pt x="1112" y="1891"/>
                    <a:pt x="1020" y="1787"/>
                  </a:cubicBezTo>
                  <a:cubicBezTo>
                    <a:pt x="899" y="1652"/>
                    <a:pt x="838" y="1445"/>
                    <a:pt x="838" y="1171"/>
                  </a:cubicBezTo>
                  <a:cubicBezTo>
                    <a:pt x="838" y="952"/>
                    <a:pt x="852" y="842"/>
                    <a:pt x="878" y="842"/>
                  </a:cubicBezTo>
                  <a:cubicBezTo>
                    <a:pt x="896" y="842"/>
                    <a:pt x="1106" y="874"/>
                    <a:pt x="1506" y="938"/>
                  </a:cubicBezTo>
                  <a:cubicBezTo>
                    <a:pt x="1957" y="1010"/>
                    <a:pt x="2281" y="1069"/>
                    <a:pt x="2479" y="1114"/>
                  </a:cubicBezTo>
                  <a:cubicBezTo>
                    <a:pt x="2481" y="1114"/>
                    <a:pt x="2483" y="1115"/>
                    <a:pt x="2485" y="1115"/>
                  </a:cubicBezTo>
                  <a:cubicBezTo>
                    <a:pt x="2492" y="1115"/>
                    <a:pt x="2496" y="1109"/>
                    <a:pt x="2496" y="1098"/>
                  </a:cubicBezTo>
                  <a:cubicBezTo>
                    <a:pt x="2501" y="1018"/>
                    <a:pt x="2503" y="948"/>
                    <a:pt x="2503" y="889"/>
                  </a:cubicBezTo>
                  <a:cubicBezTo>
                    <a:pt x="2503" y="695"/>
                    <a:pt x="2475" y="536"/>
                    <a:pt x="2419" y="412"/>
                  </a:cubicBezTo>
                  <a:cubicBezTo>
                    <a:pt x="2292" y="138"/>
                    <a:pt x="1956" y="1"/>
                    <a:pt x="14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4" name="Google Shape;1274;p32"/>
            <p:cNvSpPr/>
            <p:nvPr/>
          </p:nvSpPr>
          <p:spPr>
            <a:xfrm>
              <a:off x="5564900" y="4889450"/>
              <a:ext cx="70725" cy="76050"/>
            </a:xfrm>
            <a:custGeom>
              <a:avLst/>
              <a:gdLst/>
              <a:ahLst/>
              <a:cxnLst/>
              <a:rect l="l" t="t" r="r" b="b"/>
              <a:pathLst>
                <a:path w="2829" h="3042" extrusionOk="0">
                  <a:moveTo>
                    <a:pt x="1678" y="1717"/>
                  </a:moveTo>
                  <a:cubicBezTo>
                    <a:pt x="1855" y="1717"/>
                    <a:pt x="2024" y="1747"/>
                    <a:pt x="2184" y="1807"/>
                  </a:cubicBezTo>
                  <a:cubicBezTo>
                    <a:pt x="2350" y="1869"/>
                    <a:pt x="2432" y="1936"/>
                    <a:pt x="2432" y="2009"/>
                  </a:cubicBezTo>
                  <a:cubicBezTo>
                    <a:pt x="2432" y="2084"/>
                    <a:pt x="2348" y="2146"/>
                    <a:pt x="2178" y="2192"/>
                  </a:cubicBezTo>
                  <a:cubicBezTo>
                    <a:pt x="2031" y="2236"/>
                    <a:pt x="1874" y="2256"/>
                    <a:pt x="1705" y="2256"/>
                  </a:cubicBezTo>
                  <a:cubicBezTo>
                    <a:pt x="1561" y="2256"/>
                    <a:pt x="1406" y="2220"/>
                    <a:pt x="1242" y="2148"/>
                  </a:cubicBezTo>
                  <a:cubicBezTo>
                    <a:pt x="1076" y="2076"/>
                    <a:pt x="993" y="2005"/>
                    <a:pt x="993" y="1939"/>
                  </a:cubicBezTo>
                  <a:cubicBezTo>
                    <a:pt x="993" y="1881"/>
                    <a:pt x="1063" y="1830"/>
                    <a:pt x="1204" y="1784"/>
                  </a:cubicBezTo>
                  <a:cubicBezTo>
                    <a:pt x="1345" y="1740"/>
                    <a:pt x="1502" y="1717"/>
                    <a:pt x="1678" y="1717"/>
                  </a:cubicBezTo>
                  <a:close/>
                  <a:moveTo>
                    <a:pt x="8" y="1"/>
                  </a:moveTo>
                  <a:cubicBezTo>
                    <a:pt x="8" y="4"/>
                    <a:pt x="6" y="12"/>
                    <a:pt x="4" y="31"/>
                  </a:cubicBezTo>
                  <a:cubicBezTo>
                    <a:pt x="1" y="48"/>
                    <a:pt x="0" y="66"/>
                    <a:pt x="0" y="84"/>
                  </a:cubicBezTo>
                  <a:cubicBezTo>
                    <a:pt x="0" y="170"/>
                    <a:pt x="16" y="218"/>
                    <a:pt x="44" y="227"/>
                  </a:cubicBezTo>
                  <a:cubicBezTo>
                    <a:pt x="117" y="242"/>
                    <a:pt x="171" y="253"/>
                    <a:pt x="208" y="258"/>
                  </a:cubicBezTo>
                  <a:cubicBezTo>
                    <a:pt x="310" y="276"/>
                    <a:pt x="362" y="332"/>
                    <a:pt x="362" y="422"/>
                  </a:cubicBezTo>
                  <a:cubicBezTo>
                    <a:pt x="362" y="1283"/>
                    <a:pt x="439" y="2001"/>
                    <a:pt x="597" y="2578"/>
                  </a:cubicBezTo>
                  <a:cubicBezTo>
                    <a:pt x="504" y="2532"/>
                    <a:pt x="414" y="2510"/>
                    <a:pt x="330" y="2510"/>
                  </a:cubicBezTo>
                  <a:cubicBezTo>
                    <a:pt x="278" y="2510"/>
                    <a:pt x="234" y="2517"/>
                    <a:pt x="196" y="2535"/>
                  </a:cubicBezTo>
                  <a:lnTo>
                    <a:pt x="186" y="2941"/>
                  </a:lnTo>
                  <a:cubicBezTo>
                    <a:pt x="256" y="2883"/>
                    <a:pt x="371" y="2853"/>
                    <a:pt x="528" y="2853"/>
                  </a:cubicBezTo>
                  <a:cubicBezTo>
                    <a:pt x="781" y="2853"/>
                    <a:pt x="1039" y="2916"/>
                    <a:pt x="1305" y="3042"/>
                  </a:cubicBezTo>
                  <a:cubicBezTo>
                    <a:pt x="1245" y="2876"/>
                    <a:pt x="1216" y="2770"/>
                    <a:pt x="1216" y="2722"/>
                  </a:cubicBezTo>
                  <a:cubicBezTo>
                    <a:pt x="1216" y="2716"/>
                    <a:pt x="1216" y="2711"/>
                    <a:pt x="1217" y="2707"/>
                  </a:cubicBezTo>
                  <a:cubicBezTo>
                    <a:pt x="1405" y="2820"/>
                    <a:pt x="1642" y="2874"/>
                    <a:pt x="1929" y="2874"/>
                  </a:cubicBezTo>
                  <a:cubicBezTo>
                    <a:pt x="2161" y="2874"/>
                    <a:pt x="2360" y="2765"/>
                    <a:pt x="2525" y="2548"/>
                  </a:cubicBezTo>
                  <a:cubicBezTo>
                    <a:pt x="2669" y="2360"/>
                    <a:pt x="2764" y="2124"/>
                    <a:pt x="2814" y="1841"/>
                  </a:cubicBezTo>
                  <a:cubicBezTo>
                    <a:pt x="2824" y="1788"/>
                    <a:pt x="2829" y="1740"/>
                    <a:pt x="2829" y="1695"/>
                  </a:cubicBezTo>
                  <a:cubicBezTo>
                    <a:pt x="2829" y="1514"/>
                    <a:pt x="2783" y="1361"/>
                    <a:pt x="2692" y="1237"/>
                  </a:cubicBezTo>
                  <a:cubicBezTo>
                    <a:pt x="2566" y="1070"/>
                    <a:pt x="2365" y="988"/>
                    <a:pt x="2090" y="988"/>
                  </a:cubicBezTo>
                  <a:cubicBezTo>
                    <a:pt x="2019" y="988"/>
                    <a:pt x="1948" y="993"/>
                    <a:pt x="1875" y="1002"/>
                  </a:cubicBezTo>
                  <a:cubicBezTo>
                    <a:pt x="1721" y="1023"/>
                    <a:pt x="1587" y="1066"/>
                    <a:pt x="1473" y="1132"/>
                  </a:cubicBezTo>
                  <a:cubicBezTo>
                    <a:pt x="1388" y="1182"/>
                    <a:pt x="1310" y="1246"/>
                    <a:pt x="1240" y="1328"/>
                  </a:cubicBezTo>
                  <a:lnTo>
                    <a:pt x="1105" y="1498"/>
                  </a:lnTo>
                  <a:cubicBezTo>
                    <a:pt x="1141" y="1027"/>
                    <a:pt x="1258" y="573"/>
                    <a:pt x="1456" y="135"/>
                  </a:cubicBezTo>
                  <a:cubicBezTo>
                    <a:pt x="554" y="63"/>
                    <a:pt x="71" y="20"/>
                    <a:pt x="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5" name="Google Shape;1275;p32"/>
            <p:cNvSpPr/>
            <p:nvPr/>
          </p:nvSpPr>
          <p:spPr>
            <a:xfrm>
              <a:off x="5638475" y="4905950"/>
              <a:ext cx="73450" cy="60125"/>
            </a:xfrm>
            <a:custGeom>
              <a:avLst/>
              <a:gdLst/>
              <a:ahLst/>
              <a:cxnLst/>
              <a:rect l="l" t="t" r="r" b="b"/>
              <a:pathLst>
                <a:path w="2938" h="2405" extrusionOk="0">
                  <a:moveTo>
                    <a:pt x="1373" y="1067"/>
                  </a:moveTo>
                  <a:cubicBezTo>
                    <a:pt x="1538" y="1067"/>
                    <a:pt x="1673" y="1086"/>
                    <a:pt x="1777" y="1121"/>
                  </a:cubicBezTo>
                  <a:cubicBezTo>
                    <a:pt x="1875" y="1154"/>
                    <a:pt x="1923" y="1195"/>
                    <a:pt x="1923" y="1243"/>
                  </a:cubicBezTo>
                  <a:cubicBezTo>
                    <a:pt x="1923" y="1328"/>
                    <a:pt x="1839" y="1414"/>
                    <a:pt x="1665" y="1504"/>
                  </a:cubicBezTo>
                  <a:cubicBezTo>
                    <a:pt x="1484" y="1597"/>
                    <a:pt x="1296" y="1644"/>
                    <a:pt x="1102" y="1644"/>
                  </a:cubicBezTo>
                  <a:cubicBezTo>
                    <a:pt x="932" y="1644"/>
                    <a:pt x="784" y="1625"/>
                    <a:pt x="660" y="1591"/>
                  </a:cubicBezTo>
                  <a:cubicBezTo>
                    <a:pt x="521" y="1551"/>
                    <a:pt x="451" y="1499"/>
                    <a:pt x="451" y="1433"/>
                  </a:cubicBezTo>
                  <a:cubicBezTo>
                    <a:pt x="451" y="1352"/>
                    <a:pt x="549" y="1271"/>
                    <a:pt x="745" y="1190"/>
                  </a:cubicBezTo>
                  <a:cubicBezTo>
                    <a:pt x="945" y="1109"/>
                    <a:pt x="1156" y="1067"/>
                    <a:pt x="1373" y="1067"/>
                  </a:cubicBezTo>
                  <a:close/>
                  <a:moveTo>
                    <a:pt x="2837" y="0"/>
                  </a:moveTo>
                  <a:cubicBezTo>
                    <a:pt x="2618" y="81"/>
                    <a:pt x="2222" y="163"/>
                    <a:pt x="1650" y="251"/>
                  </a:cubicBezTo>
                  <a:cubicBezTo>
                    <a:pt x="1696" y="321"/>
                    <a:pt x="1736" y="414"/>
                    <a:pt x="1773" y="527"/>
                  </a:cubicBezTo>
                  <a:cubicBezTo>
                    <a:pt x="1805" y="632"/>
                    <a:pt x="1822" y="715"/>
                    <a:pt x="1822" y="773"/>
                  </a:cubicBezTo>
                  <a:cubicBezTo>
                    <a:pt x="1546" y="506"/>
                    <a:pt x="1262" y="372"/>
                    <a:pt x="972" y="372"/>
                  </a:cubicBezTo>
                  <a:cubicBezTo>
                    <a:pt x="703" y="372"/>
                    <a:pt x="482" y="472"/>
                    <a:pt x="311" y="674"/>
                  </a:cubicBezTo>
                  <a:cubicBezTo>
                    <a:pt x="167" y="844"/>
                    <a:pt x="74" y="1059"/>
                    <a:pt x="32" y="1320"/>
                  </a:cubicBezTo>
                  <a:cubicBezTo>
                    <a:pt x="11" y="1452"/>
                    <a:pt x="1" y="1572"/>
                    <a:pt x="1" y="1681"/>
                  </a:cubicBezTo>
                  <a:cubicBezTo>
                    <a:pt x="1" y="1891"/>
                    <a:pt x="52" y="2047"/>
                    <a:pt x="156" y="2147"/>
                  </a:cubicBezTo>
                  <a:cubicBezTo>
                    <a:pt x="270" y="2260"/>
                    <a:pt x="461" y="2317"/>
                    <a:pt x="727" y="2317"/>
                  </a:cubicBezTo>
                  <a:cubicBezTo>
                    <a:pt x="816" y="2317"/>
                    <a:pt x="925" y="2309"/>
                    <a:pt x="1054" y="2292"/>
                  </a:cubicBezTo>
                  <a:cubicBezTo>
                    <a:pt x="1326" y="2258"/>
                    <a:pt x="1560" y="2160"/>
                    <a:pt x="1755" y="1999"/>
                  </a:cubicBezTo>
                  <a:cubicBezTo>
                    <a:pt x="1766" y="1991"/>
                    <a:pt x="1773" y="1986"/>
                    <a:pt x="1778" y="1985"/>
                  </a:cubicBezTo>
                  <a:cubicBezTo>
                    <a:pt x="1784" y="1985"/>
                    <a:pt x="1788" y="1994"/>
                    <a:pt x="1788" y="2013"/>
                  </a:cubicBezTo>
                  <a:cubicBezTo>
                    <a:pt x="1788" y="2079"/>
                    <a:pt x="1768" y="2209"/>
                    <a:pt x="1727" y="2404"/>
                  </a:cubicBezTo>
                  <a:cubicBezTo>
                    <a:pt x="1832" y="2340"/>
                    <a:pt x="1979" y="2284"/>
                    <a:pt x="2166" y="2234"/>
                  </a:cubicBezTo>
                  <a:cubicBezTo>
                    <a:pt x="2354" y="2185"/>
                    <a:pt x="2522" y="2161"/>
                    <a:pt x="2670" y="2161"/>
                  </a:cubicBezTo>
                  <a:cubicBezTo>
                    <a:pt x="2794" y="2161"/>
                    <a:pt x="2883" y="2180"/>
                    <a:pt x="2938" y="2218"/>
                  </a:cubicBezTo>
                  <a:lnTo>
                    <a:pt x="2886" y="1739"/>
                  </a:lnTo>
                  <a:cubicBezTo>
                    <a:pt x="2838" y="1727"/>
                    <a:pt x="2786" y="1720"/>
                    <a:pt x="2731" y="1720"/>
                  </a:cubicBezTo>
                  <a:cubicBezTo>
                    <a:pt x="2625" y="1720"/>
                    <a:pt x="2533" y="1743"/>
                    <a:pt x="2458" y="1791"/>
                  </a:cubicBezTo>
                  <a:cubicBezTo>
                    <a:pt x="2553" y="1548"/>
                    <a:pt x="2600" y="1240"/>
                    <a:pt x="2600" y="866"/>
                  </a:cubicBezTo>
                  <a:cubicBezTo>
                    <a:pt x="2600" y="823"/>
                    <a:pt x="2599" y="760"/>
                    <a:pt x="2595" y="677"/>
                  </a:cubicBezTo>
                  <a:cubicBezTo>
                    <a:pt x="2592" y="594"/>
                    <a:pt x="2590" y="533"/>
                    <a:pt x="2590" y="494"/>
                  </a:cubicBezTo>
                  <a:lnTo>
                    <a:pt x="2590" y="491"/>
                  </a:lnTo>
                  <a:cubicBezTo>
                    <a:pt x="2590" y="444"/>
                    <a:pt x="2677" y="391"/>
                    <a:pt x="2847" y="333"/>
                  </a:cubicBezTo>
                  <a:cubicBezTo>
                    <a:pt x="2862" y="320"/>
                    <a:pt x="2868" y="282"/>
                    <a:pt x="2868" y="222"/>
                  </a:cubicBezTo>
                  <a:cubicBezTo>
                    <a:pt x="2868" y="147"/>
                    <a:pt x="2857" y="73"/>
                    <a:pt x="28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6" name="Google Shape;1276;p32"/>
            <p:cNvSpPr/>
            <p:nvPr/>
          </p:nvSpPr>
          <p:spPr>
            <a:xfrm>
              <a:off x="5713100" y="4912525"/>
              <a:ext cx="63975" cy="53000"/>
            </a:xfrm>
            <a:custGeom>
              <a:avLst/>
              <a:gdLst/>
              <a:ahLst/>
              <a:cxnLst/>
              <a:rect l="l" t="t" r="r" b="b"/>
              <a:pathLst>
                <a:path w="2559" h="2120" extrusionOk="0">
                  <a:moveTo>
                    <a:pt x="1412" y="1"/>
                  </a:moveTo>
                  <a:cubicBezTo>
                    <a:pt x="1322" y="1"/>
                    <a:pt x="1229" y="6"/>
                    <a:pt x="1133" y="14"/>
                  </a:cubicBezTo>
                  <a:cubicBezTo>
                    <a:pt x="739" y="54"/>
                    <a:pt x="455" y="151"/>
                    <a:pt x="279" y="306"/>
                  </a:cubicBezTo>
                  <a:cubicBezTo>
                    <a:pt x="94" y="471"/>
                    <a:pt x="1" y="724"/>
                    <a:pt x="1" y="1066"/>
                  </a:cubicBezTo>
                  <a:cubicBezTo>
                    <a:pt x="1" y="1768"/>
                    <a:pt x="378" y="2120"/>
                    <a:pt x="1133" y="2120"/>
                  </a:cubicBezTo>
                  <a:cubicBezTo>
                    <a:pt x="1247" y="2120"/>
                    <a:pt x="1356" y="2113"/>
                    <a:pt x="1465" y="2099"/>
                  </a:cubicBezTo>
                  <a:cubicBezTo>
                    <a:pt x="1896" y="2042"/>
                    <a:pt x="2165" y="1785"/>
                    <a:pt x="2274" y="1328"/>
                  </a:cubicBezTo>
                  <a:cubicBezTo>
                    <a:pt x="2270" y="1321"/>
                    <a:pt x="2267" y="1317"/>
                    <a:pt x="2262" y="1317"/>
                  </a:cubicBezTo>
                  <a:cubicBezTo>
                    <a:pt x="2261" y="1317"/>
                    <a:pt x="2260" y="1318"/>
                    <a:pt x="2259" y="1318"/>
                  </a:cubicBezTo>
                  <a:cubicBezTo>
                    <a:pt x="2167" y="1424"/>
                    <a:pt x="2045" y="1514"/>
                    <a:pt x="1891" y="1582"/>
                  </a:cubicBezTo>
                  <a:cubicBezTo>
                    <a:pt x="1720" y="1661"/>
                    <a:pt x="1535" y="1700"/>
                    <a:pt x="1339" y="1700"/>
                  </a:cubicBezTo>
                  <a:cubicBezTo>
                    <a:pt x="1211" y="1700"/>
                    <a:pt x="1113" y="1659"/>
                    <a:pt x="1046" y="1577"/>
                  </a:cubicBezTo>
                  <a:cubicBezTo>
                    <a:pt x="956" y="1468"/>
                    <a:pt x="893" y="1264"/>
                    <a:pt x="858" y="970"/>
                  </a:cubicBezTo>
                  <a:cubicBezTo>
                    <a:pt x="852" y="910"/>
                    <a:pt x="848" y="855"/>
                    <a:pt x="848" y="810"/>
                  </a:cubicBezTo>
                  <a:cubicBezTo>
                    <a:pt x="848" y="388"/>
                    <a:pt x="1082" y="177"/>
                    <a:pt x="1552" y="177"/>
                  </a:cubicBezTo>
                  <a:cubicBezTo>
                    <a:pt x="1659" y="177"/>
                    <a:pt x="1761" y="194"/>
                    <a:pt x="1861" y="228"/>
                  </a:cubicBezTo>
                  <a:cubicBezTo>
                    <a:pt x="1948" y="256"/>
                    <a:pt x="1990" y="277"/>
                    <a:pt x="1990" y="296"/>
                  </a:cubicBezTo>
                  <a:cubicBezTo>
                    <a:pt x="1990" y="300"/>
                    <a:pt x="1984" y="302"/>
                    <a:pt x="1973" y="302"/>
                  </a:cubicBezTo>
                  <a:cubicBezTo>
                    <a:pt x="1785" y="302"/>
                    <a:pt x="1625" y="338"/>
                    <a:pt x="1490" y="412"/>
                  </a:cubicBezTo>
                  <a:cubicBezTo>
                    <a:pt x="1339" y="497"/>
                    <a:pt x="1262" y="610"/>
                    <a:pt x="1262" y="756"/>
                  </a:cubicBezTo>
                  <a:cubicBezTo>
                    <a:pt x="1262" y="848"/>
                    <a:pt x="1325" y="927"/>
                    <a:pt x="1449" y="995"/>
                  </a:cubicBezTo>
                  <a:cubicBezTo>
                    <a:pt x="1582" y="1067"/>
                    <a:pt x="1749" y="1103"/>
                    <a:pt x="1952" y="1103"/>
                  </a:cubicBezTo>
                  <a:cubicBezTo>
                    <a:pt x="2356" y="1103"/>
                    <a:pt x="2559" y="969"/>
                    <a:pt x="2559" y="701"/>
                  </a:cubicBezTo>
                  <a:cubicBezTo>
                    <a:pt x="2559" y="646"/>
                    <a:pt x="2555" y="593"/>
                    <a:pt x="2547" y="543"/>
                  </a:cubicBezTo>
                  <a:cubicBezTo>
                    <a:pt x="2527" y="400"/>
                    <a:pt x="2420" y="277"/>
                    <a:pt x="2228" y="174"/>
                  </a:cubicBezTo>
                  <a:cubicBezTo>
                    <a:pt x="2012" y="58"/>
                    <a:pt x="1740" y="1"/>
                    <a:pt x="14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7" name="Google Shape;1277;p32"/>
            <p:cNvSpPr/>
            <p:nvPr/>
          </p:nvSpPr>
          <p:spPr>
            <a:xfrm>
              <a:off x="5774250" y="4889750"/>
              <a:ext cx="77600" cy="75400"/>
            </a:xfrm>
            <a:custGeom>
              <a:avLst/>
              <a:gdLst/>
              <a:ahLst/>
              <a:cxnLst/>
              <a:rect l="l" t="t" r="r" b="b"/>
              <a:pathLst>
                <a:path w="3104" h="3016" extrusionOk="0">
                  <a:moveTo>
                    <a:pt x="1447" y="0"/>
                  </a:moveTo>
                  <a:lnTo>
                    <a:pt x="1447" y="0"/>
                  </a:lnTo>
                  <a:cubicBezTo>
                    <a:pt x="964" y="56"/>
                    <a:pt x="483" y="96"/>
                    <a:pt x="0" y="121"/>
                  </a:cubicBezTo>
                  <a:cubicBezTo>
                    <a:pt x="0" y="245"/>
                    <a:pt x="10" y="307"/>
                    <a:pt x="29" y="308"/>
                  </a:cubicBezTo>
                  <a:cubicBezTo>
                    <a:pt x="117" y="313"/>
                    <a:pt x="193" y="333"/>
                    <a:pt x="256" y="366"/>
                  </a:cubicBezTo>
                  <a:cubicBezTo>
                    <a:pt x="320" y="401"/>
                    <a:pt x="351" y="443"/>
                    <a:pt x="351" y="494"/>
                  </a:cubicBezTo>
                  <a:cubicBezTo>
                    <a:pt x="351" y="510"/>
                    <a:pt x="351" y="530"/>
                    <a:pt x="350" y="555"/>
                  </a:cubicBezTo>
                  <a:cubicBezTo>
                    <a:pt x="350" y="578"/>
                    <a:pt x="349" y="594"/>
                    <a:pt x="349" y="602"/>
                  </a:cubicBezTo>
                  <a:cubicBezTo>
                    <a:pt x="349" y="872"/>
                    <a:pt x="374" y="1183"/>
                    <a:pt x="424" y="1537"/>
                  </a:cubicBezTo>
                  <a:cubicBezTo>
                    <a:pt x="478" y="1921"/>
                    <a:pt x="546" y="2226"/>
                    <a:pt x="627" y="2452"/>
                  </a:cubicBezTo>
                  <a:cubicBezTo>
                    <a:pt x="534" y="2407"/>
                    <a:pt x="444" y="2384"/>
                    <a:pt x="357" y="2384"/>
                  </a:cubicBezTo>
                  <a:cubicBezTo>
                    <a:pt x="305" y="2384"/>
                    <a:pt x="261" y="2390"/>
                    <a:pt x="224" y="2405"/>
                  </a:cubicBezTo>
                  <a:lnTo>
                    <a:pt x="214" y="2815"/>
                  </a:lnTo>
                  <a:cubicBezTo>
                    <a:pt x="258" y="2772"/>
                    <a:pt x="346" y="2752"/>
                    <a:pt x="477" y="2752"/>
                  </a:cubicBezTo>
                  <a:cubicBezTo>
                    <a:pt x="627" y="2752"/>
                    <a:pt x="808" y="2778"/>
                    <a:pt x="1018" y="2830"/>
                  </a:cubicBezTo>
                  <a:cubicBezTo>
                    <a:pt x="1221" y="2881"/>
                    <a:pt x="1398" y="2943"/>
                    <a:pt x="1547" y="3015"/>
                  </a:cubicBezTo>
                  <a:cubicBezTo>
                    <a:pt x="1503" y="2927"/>
                    <a:pt x="1446" y="2777"/>
                    <a:pt x="1371" y="2562"/>
                  </a:cubicBezTo>
                  <a:cubicBezTo>
                    <a:pt x="1285" y="2320"/>
                    <a:pt x="1243" y="2170"/>
                    <a:pt x="1243" y="2111"/>
                  </a:cubicBezTo>
                  <a:lnTo>
                    <a:pt x="1306" y="2111"/>
                  </a:lnTo>
                  <a:cubicBezTo>
                    <a:pt x="1470" y="2111"/>
                    <a:pt x="1620" y="2137"/>
                    <a:pt x="1757" y="2190"/>
                  </a:cubicBezTo>
                  <a:cubicBezTo>
                    <a:pt x="1935" y="2257"/>
                    <a:pt x="2051" y="2355"/>
                    <a:pt x="2105" y="2487"/>
                  </a:cubicBezTo>
                  <a:cubicBezTo>
                    <a:pt x="2111" y="2505"/>
                    <a:pt x="2115" y="2519"/>
                    <a:pt x="2115" y="2531"/>
                  </a:cubicBezTo>
                  <a:cubicBezTo>
                    <a:pt x="2115" y="2571"/>
                    <a:pt x="2083" y="2604"/>
                    <a:pt x="2021" y="2632"/>
                  </a:cubicBezTo>
                  <a:cubicBezTo>
                    <a:pt x="2005" y="2639"/>
                    <a:pt x="1948" y="2659"/>
                    <a:pt x="1847" y="2687"/>
                  </a:cubicBezTo>
                  <a:cubicBezTo>
                    <a:pt x="1823" y="2694"/>
                    <a:pt x="1811" y="2722"/>
                    <a:pt x="1811" y="2772"/>
                  </a:cubicBezTo>
                  <a:cubicBezTo>
                    <a:pt x="1811" y="2811"/>
                    <a:pt x="1816" y="2842"/>
                    <a:pt x="1826" y="2865"/>
                  </a:cubicBezTo>
                  <a:lnTo>
                    <a:pt x="3091" y="2872"/>
                  </a:lnTo>
                  <a:cubicBezTo>
                    <a:pt x="3074" y="2571"/>
                    <a:pt x="2888" y="2319"/>
                    <a:pt x="2529" y="2115"/>
                  </a:cubicBezTo>
                  <a:cubicBezTo>
                    <a:pt x="2213" y="1932"/>
                    <a:pt x="1879" y="1843"/>
                    <a:pt x="1529" y="1843"/>
                  </a:cubicBezTo>
                  <a:cubicBezTo>
                    <a:pt x="1502" y="1843"/>
                    <a:pt x="1462" y="1844"/>
                    <a:pt x="1409" y="1849"/>
                  </a:cubicBezTo>
                  <a:cubicBezTo>
                    <a:pt x="1454" y="1715"/>
                    <a:pt x="1532" y="1578"/>
                    <a:pt x="1643" y="1433"/>
                  </a:cubicBezTo>
                  <a:cubicBezTo>
                    <a:pt x="1810" y="1217"/>
                    <a:pt x="1996" y="1088"/>
                    <a:pt x="2201" y="1046"/>
                  </a:cubicBezTo>
                  <a:cubicBezTo>
                    <a:pt x="2258" y="1032"/>
                    <a:pt x="2309" y="1026"/>
                    <a:pt x="2355" y="1026"/>
                  </a:cubicBezTo>
                  <a:cubicBezTo>
                    <a:pt x="2427" y="1026"/>
                    <a:pt x="2463" y="1038"/>
                    <a:pt x="2463" y="1062"/>
                  </a:cubicBezTo>
                  <a:cubicBezTo>
                    <a:pt x="2463" y="1077"/>
                    <a:pt x="2451" y="1090"/>
                    <a:pt x="2423" y="1104"/>
                  </a:cubicBezTo>
                  <a:cubicBezTo>
                    <a:pt x="2404" y="1114"/>
                    <a:pt x="2345" y="1139"/>
                    <a:pt x="2249" y="1177"/>
                  </a:cubicBezTo>
                  <a:cubicBezTo>
                    <a:pt x="2179" y="1206"/>
                    <a:pt x="2121" y="1235"/>
                    <a:pt x="2079" y="1266"/>
                  </a:cubicBezTo>
                  <a:cubicBezTo>
                    <a:pt x="1952" y="1356"/>
                    <a:pt x="1889" y="1459"/>
                    <a:pt x="1889" y="1578"/>
                  </a:cubicBezTo>
                  <a:cubicBezTo>
                    <a:pt x="1889" y="1733"/>
                    <a:pt x="2030" y="1810"/>
                    <a:pt x="2314" y="1810"/>
                  </a:cubicBezTo>
                  <a:cubicBezTo>
                    <a:pt x="2422" y="1810"/>
                    <a:pt x="2540" y="1796"/>
                    <a:pt x="2666" y="1766"/>
                  </a:cubicBezTo>
                  <a:cubicBezTo>
                    <a:pt x="2958" y="1699"/>
                    <a:pt x="3104" y="1571"/>
                    <a:pt x="3104" y="1380"/>
                  </a:cubicBezTo>
                  <a:cubicBezTo>
                    <a:pt x="3104" y="1320"/>
                    <a:pt x="3086" y="1256"/>
                    <a:pt x="3047" y="1191"/>
                  </a:cubicBezTo>
                  <a:cubicBezTo>
                    <a:pt x="2985" y="1072"/>
                    <a:pt x="2914" y="984"/>
                    <a:pt x="2838" y="925"/>
                  </a:cubicBezTo>
                  <a:cubicBezTo>
                    <a:pt x="2716" y="832"/>
                    <a:pt x="2557" y="786"/>
                    <a:pt x="2361" y="786"/>
                  </a:cubicBezTo>
                  <a:cubicBezTo>
                    <a:pt x="2298" y="786"/>
                    <a:pt x="2226" y="793"/>
                    <a:pt x="2143" y="804"/>
                  </a:cubicBezTo>
                  <a:cubicBezTo>
                    <a:pt x="1834" y="850"/>
                    <a:pt x="1579" y="1028"/>
                    <a:pt x="1374" y="1341"/>
                  </a:cubicBezTo>
                  <a:cubicBezTo>
                    <a:pt x="1290" y="1472"/>
                    <a:pt x="1218" y="1625"/>
                    <a:pt x="1161" y="1798"/>
                  </a:cubicBezTo>
                  <a:cubicBezTo>
                    <a:pt x="1150" y="1712"/>
                    <a:pt x="1144" y="1609"/>
                    <a:pt x="1144" y="1487"/>
                  </a:cubicBezTo>
                  <a:cubicBezTo>
                    <a:pt x="1144" y="1005"/>
                    <a:pt x="1244" y="509"/>
                    <a:pt x="144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8" name="Google Shape;1278;p32"/>
            <p:cNvSpPr/>
            <p:nvPr/>
          </p:nvSpPr>
          <p:spPr>
            <a:xfrm>
              <a:off x="5851950" y="4889850"/>
              <a:ext cx="35500" cy="75900"/>
            </a:xfrm>
            <a:custGeom>
              <a:avLst/>
              <a:gdLst/>
              <a:ahLst/>
              <a:cxnLst/>
              <a:rect l="l" t="t" r="r" b="b"/>
              <a:pathLst>
                <a:path w="1420" h="3036" extrusionOk="0">
                  <a:moveTo>
                    <a:pt x="1406" y="0"/>
                  </a:moveTo>
                  <a:cubicBezTo>
                    <a:pt x="1261" y="76"/>
                    <a:pt x="1046" y="151"/>
                    <a:pt x="759" y="229"/>
                  </a:cubicBezTo>
                  <a:cubicBezTo>
                    <a:pt x="462" y="309"/>
                    <a:pt x="239" y="350"/>
                    <a:pt x="90" y="350"/>
                  </a:cubicBezTo>
                  <a:cubicBezTo>
                    <a:pt x="83" y="350"/>
                    <a:pt x="70" y="350"/>
                    <a:pt x="54" y="348"/>
                  </a:cubicBezTo>
                  <a:cubicBezTo>
                    <a:pt x="37" y="348"/>
                    <a:pt x="28" y="347"/>
                    <a:pt x="26" y="347"/>
                  </a:cubicBezTo>
                  <a:cubicBezTo>
                    <a:pt x="14" y="347"/>
                    <a:pt x="7" y="351"/>
                    <a:pt x="7" y="357"/>
                  </a:cubicBezTo>
                  <a:cubicBezTo>
                    <a:pt x="4" y="386"/>
                    <a:pt x="1" y="417"/>
                    <a:pt x="1" y="448"/>
                  </a:cubicBezTo>
                  <a:cubicBezTo>
                    <a:pt x="1" y="548"/>
                    <a:pt x="7" y="615"/>
                    <a:pt x="22" y="650"/>
                  </a:cubicBezTo>
                  <a:cubicBezTo>
                    <a:pt x="90" y="635"/>
                    <a:pt x="204" y="615"/>
                    <a:pt x="362" y="590"/>
                  </a:cubicBezTo>
                  <a:lnTo>
                    <a:pt x="362" y="590"/>
                  </a:lnTo>
                  <a:cubicBezTo>
                    <a:pt x="345" y="641"/>
                    <a:pt x="336" y="712"/>
                    <a:pt x="336" y="804"/>
                  </a:cubicBezTo>
                  <a:cubicBezTo>
                    <a:pt x="336" y="950"/>
                    <a:pt x="357" y="1132"/>
                    <a:pt x="400" y="1349"/>
                  </a:cubicBezTo>
                  <a:cubicBezTo>
                    <a:pt x="474" y="1726"/>
                    <a:pt x="575" y="2044"/>
                    <a:pt x="704" y="2299"/>
                  </a:cubicBezTo>
                  <a:cubicBezTo>
                    <a:pt x="766" y="2267"/>
                    <a:pt x="847" y="2235"/>
                    <a:pt x="947" y="2201"/>
                  </a:cubicBezTo>
                  <a:cubicBezTo>
                    <a:pt x="1039" y="2171"/>
                    <a:pt x="1117" y="2148"/>
                    <a:pt x="1180" y="2130"/>
                  </a:cubicBezTo>
                  <a:cubicBezTo>
                    <a:pt x="1160" y="1978"/>
                    <a:pt x="1151" y="1820"/>
                    <a:pt x="1151" y="1659"/>
                  </a:cubicBezTo>
                  <a:cubicBezTo>
                    <a:pt x="1151" y="1352"/>
                    <a:pt x="1175" y="1048"/>
                    <a:pt x="1224" y="748"/>
                  </a:cubicBezTo>
                  <a:cubicBezTo>
                    <a:pt x="1273" y="445"/>
                    <a:pt x="1338" y="200"/>
                    <a:pt x="1420" y="12"/>
                  </a:cubicBezTo>
                  <a:cubicBezTo>
                    <a:pt x="1415" y="5"/>
                    <a:pt x="1411" y="0"/>
                    <a:pt x="1406" y="0"/>
                  </a:cubicBezTo>
                  <a:close/>
                  <a:moveTo>
                    <a:pt x="890" y="2465"/>
                  </a:moveTo>
                  <a:cubicBezTo>
                    <a:pt x="756" y="2465"/>
                    <a:pt x="622" y="2488"/>
                    <a:pt x="487" y="2536"/>
                  </a:cubicBezTo>
                  <a:cubicBezTo>
                    <a:pt x="326" y="2594"/>
                    <a:pt x="246" y="2666"/>
                    <a:pt x="246" y="2754"/>
                  </a:cubicBezTo>
                  <a:cubicBezTo>
                    <a:pt x="246" y="2830"/>
                    <a:pt x="281" y="2897"/>
                    <a:pt x="352" y="2951"/>
                  </a:cubicBezTo>
                  <a:cubicBezTo>
                    <a:pt x="422" y="3007"/>
                    <a:pt x="513" y="3036"/>
                    <a:pt x="625" y="3036"/>
                  </a:cubicBezTo>
                  <a:cubicBezTo>
                    <a:pt x="667" y="3036"/>
                    <a:pt x="715" y="3031"/>
                    <a:pt x="768" y="3022"/>
                  </a:cubicBezTo>
                  <a:cubicBezTo>
                    <a:pt x="904" y="2997"/>
                    <a:pt x="1032" y="2955"/>
                    <a:pt x="1152" y="2899"/>
                  </a:cubicBezTo>
                  <a:cubicBezTo>
                    <a:pt x="1294" y="2830"/>
                    <a:pt x="1365" y="2762"/>
                    <a:pt x="1365" y="2696"/>
                  </a:cubicBezTo>
                  <a:cubicBezTo>
                    <a:pt x="1365" y="2634"/>
                    <a:pt x="1323" y="2581"/>
                    <a:pt x="1241" y="2538"/>
                  </a:cubicBezTo>
                  <a:cubicBezTo>
                    <a:pt x="1151" y="2489"/>
                    <a:pt x="1034" y="2465"/>
                    <a:pt x="890" y="246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9" name="Google Shape;1279;p32"/>
            <p:cNvSpPr/>
            <p:nvPr/>
          </p:nvSpPr>
          <p:spPr>
            <a:xfrm>
              <a:off x="5275050" y="4343775"/>
              <a:ext cx="497125" cy="387400"/>
            </a:xfrm>
            <a:custGeom>
              <a:avLst/>
              <a:gdLst/>
              <a:ahLst/>
              <a:cxnLst/>
              <a:rect l="l" t="t" r="r" b="b"/>
              <a:pathLst>
                <a:path w="19885" h="15496" extrusionOk="0">
                  <a:moveTo>
                    <a:pt x="7279" y="1"/>
                  </a:moveTo>
                  <a:cubicBezTo>
                    <a:pt x="6203" y="1"/>
                    <a:pt x="5032" y="356"/>
                    <a:pt x="3897" y="1211"/>
                  </a:cubicBezTo>
                  <a:cubicBezTo>
                    <a:pt x="36" y="4123"/>
                    <a:pt x="1" y="10292"/>
                    <a:pt x="4173" y="13475"/>
                  </a:cubicBezTo>
                  <a:cubicBezTo>
                    <a:pt x="6069" y="14922"/>
                    <a:pt x="8143" y="15495"/>
                    <a:pt x="10107" y="15495"/>
                  </a:cubicBezTo>
                  <a:cubicBezTo>
                    <a:pt x="12462" y="15495"/>
                    <a:pt x="14660" y="14671"/>
                    <a:pt x="16209" y="13540"/>
                  </a:cubicBezTo>
                  <a:cubicBezTo>
                    <a:pt x="19051" y="11464"/>
                    <a:pt x="19884" y="6289"/>
                    <a:pt x="15308" y="5291"/>
                  </a:cubicBezTo>
                  <a:cubicBezTo>
                    <a:pt x="13953" y="4995"/>
                    <a:pt x="12110" y="4755"/>
                    <a:pt x="11510" y="2839"/>
                  </a:cubicBezTo>
                  <a:cubicBezTo>
                    <a:pt x="11021" y="1275"/>
                    <a:pt x="9318" y="1"/>
                    <a:pt x="7279"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0" name="Google Shape;1280;p32"/>
            <p:cNvSpPr/>
            <p:nvPr/>
          </p:nvSpPr>
          <p:spPr>
            <a:xfrm>
              <a:off x="5375775" y="4505400"/>
              <a:ext cx="369000" cy="210500"/>
            </a:xfrm>
            <a:custGeom>
              <a:avLst/>
              <a:gdLst/>
              <a:ahLst/>
              <a:cxnLst/>
              <a:rect l="l" t="t" r="r" b="b"/>
              <a:pathLst>
                <a:path w="14760" h="8420" extrusionOk="0">
                  <a:moveTo>
                    <a:pt x="13324" y="1"/>
                  </a:moveTo>
                  <a:cubicBezTo>
                    <a:pt x="13303" y="1"/>
                    <a:pt x="13282" y="7"/>
                    <a:pt x="13263" y="20"/>
                  </a:cubicBezTo>
                  <a:cubicBezTo>
                    <a:pt x="13214" y="55"/>
                    <a:pt x="13199" y="123"/>
                    <a:pt x="13232" y="175"/>
                  </a:cubicBezTo>
                  <a:cubicBezTo>
                    <a:pt x="14506" y="2096"/>
                    <a:pt x="13418" y="5019"/>
                    <a:pt x="11597" y="6349"/>
                  </a:cubicBezTo>
                  <a:cubicBezTo>
                    <a:pt x="10095" y="7446"/>
                    <a:pt x="8022" y="8198"/>
                    <a:pt x="5825" y="8198"/>
                  </a:cubicBezTo>
                  <a:cubicBezTo>
                    <a:pt x="3945" y="8198"/>
                    <a:pt x="1975" y="7647"/>
                    <a:pt x="195" y="6289"/>
                  </a:cubicBezTo>
                  <a:cubicBezTo>
                    <a:pt x="175" y="6273"/>
                    <a:pt x="151" y="6265"/>
                    <a:pt x="127" y="6265"/>
                  </a:cubicBezTo>
                  <a:cubicBezTo>
                    <a:pt x="94" y="6265"/>
                    <a:pt x="61" y="6281"/>
                    <a:pt x="38" y="6310"/>
                  </a:cubicBezTo>
                  <a:cubicBezTo>
                    <a:pt x="1" y="6359"/>
                    <a:pt x="10" y="6429"/>
                    <a:pt x="59" y="6466"/>
                  </a:cubicBezTo>
                  <a:cubicBezTo>
                    <a:pt x="1882" y="7856"/>
                    <a:pt x="3900" y="8420"/>
                    <a:pt x="5824" y="8420"/>
                  </a:cubicBezTo>
                  <a:cubicBezTo>
                    <a:pt x="8071" y="8419"/>
                    <a:pt x="10193" y="7650"/>
                    <a:pt x="11727" y="6529"/>
                  </a:cubicBezTo>
                  <a:cubicBezTo>
                    <a:pt x="13630" y="5139"/>
                    <a:pt x="14759" y="2074"/>
                    <a:pt x="13418" y="51"/>
                  </a:cubicBezTo>
                  <a:cubicBezTo>
                    <a:pt x="13396" y="19"/>
                    <a:pt x="13360" y="1"/>
                    <a:pt x="133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1" name="Google Shape;1281;p32"/>
            <p:cNvSpPr/>
            <p:nvPr/>
          </p:nvSpPr>
          <p:spPr>
            <a:xfrm>
              <a:off x="5513700" y="4466775"/>
              <a:ext cx="61275" cy="40850"/>
            </a:xfrm>
            <a:custGeom>
              <a:avLst/>
              <a:gdLst/>
              <a:ahLst/>
              <a:cxnLst/>
              <a:rect l="l" t="t" r="r" b="b"/>
              <a:pathLst>
                <a:path w="2451" h="1634" extrusionOk="0">
                  <a:moveTo>
                    <a:pt x="1740" y="1"/>
                  </a:moveTo>
                  <a:cubicBezTo>
                    <a:pt x="1430" y="1"/>
                    <a:pt x="1121" y="82"/>
                    <a:pt x="850" y="241"/>
                  </a:cubicBezTo>
                  <a:cubicBezTo>
                    <a:pt x="395" y="510"/>
                    <a:pt x="80" y="982"/>
                    <a:pt x="7" y="1507"/>
                  </a:cubicBezTo>
                  <a:cubicBezTo>
                    <a:pt x="0" y="1568"/>
                    <a:pt x="43" y="1624"/>
                    <a:pt x="104" y="1632"/>
                  </a:cubicBezTo>
                  <a:cubicBezTo>
                    <a:pt x="109" y="1633"/>
                    <a:pt x="114" y="1633"/>
                    <a:pt x="119" y="1633"/>
                  </a:cubicBezTo>
                  <a:cubicBezTo>
                    <a:pt x="173" y="1633"/>
                    <a:pt x="221" y="1594"/>
                    <a:pt x="229" y="1539"/>
                  </a:cubicBezTo>
                  <a:cubicBezTo>
                    <a:pt x="291" y="1089"/>
                    <a:pt x="573" y="666"/>
                    <a:pt x="963" y="435"/>
                  </a:cubicBezTo>
                  <a:cubicBezTo>
                    <a:pt x="1196" y="297"/>
                    <a:pt x="1470" y="226"/>
                    <a:pt x="1743" y="226"/>
                  </a:cubicBezTo>
                  <a:cubicBezTo>
                    <a:pt x="1928" y="226"/>
                    <a:pt x="2113" y="259"/>
                    <a:pt x="2285" y="325"/>
                  </a:cubicBezTo>
                  <a:cubicBezTo>
                    <a:pt x="2298" y="330"/>
                    <a:pt x="2311" y="332"/>
                    <a:pt x="2324" y="332"/>
                  </a:cubicBezTo>
                  <a:cubicBezTo>
                    <a:pt x="2370" y="332"/>
                    <a:pt x="2412" y="306"/>
                    <a:pt x="2429" y="260"/>
                  </a:cubicBezTo>
                  <a:cubicBezTo>
                    <a:pt x="2451" y="202"/>
                    <a:pt x="2423" y="138"/>
                    <a:pt x="2365" y="115"/>
                  </a:cubicBezTo>
                  <a:cubicBezTo>
                    <a:pt x="2165" y="39"/>
                    <a:pt x="1952" y="1"/>
                    <a:pt x="17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2" name="Google Shape;1282;p32"/>
            <p:cNvSpPr/>
            <p:nvPr/>
          </p:nvSpPr>
          <p:spPr>
            <a:xfrm>
              <a:off x="5530325" y="4481125"/>
              <a:ext cx="49550" cy="49550"/>
            </a:xfrm>
            <a:custGeom>
              <a:avLst/>
              <a:gdLst/>
              <a:ahLst/>
              <a:cxnLst/>
              <a:rect l="l" t="t" r="r" b="b"/>
              <a:pathLst>
                <a:path w="1982" h="1982" extrusionOk="0">
                  <a:moveTo>
                    <a:pt x="990" y="0"/>
                  </a:moveTo>
                  <a:cubicBezTo>
                    <a:pt x="444" y="0"/>
                    <a:pt x="1" y="443"/>
                    <a:pt x="1" y="991"/>
                  </a:cubicBezTo>
                  <a:cubicBezTo>
                    <a:pt x="1" y="1538"/>
                    <a:pt x="444" y="1982"/>
                    <a:pt x="990" y="1982"/>
                  </a:cubicBezTo>
                  <a:cubicBezTo>
                    <a:pt x="1538" y="1982"/>
                    <a:pt x="1981" y="1538"/>
                    <a:pt x="1981" y="991"/>
                  </a:cubicBezTo>
                  <a:cubicBezTo>
                    <a:pt x="1981" y="443"/>
                    <a:pt x="1538" y="0"/>
                    <a:pt x="99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3" name="Google Shape;1283;p32"/>
            <p:cNvSpPr/>
            <p:nvPr/>
          </p:nvSpPr>
          <p:spPr>
            <a:xfrm>
              <a:off x="5455825" y="4380850"/>
              <a:ext cx="62475" cy="62450"/>
            </a:xfrm>
            <a:custGeom>
              <a:avLst/>
              <a:gdLst/>
              <a:ahLst/>
              <a:cxnLst/>
              <a:rect l="l" t="t" r="r" b="b"/>
              <a:pathLst>
                <a:path w="2499" h="2498" extrusionOk="0">
                  <a:moveTo>
                    <a:pt x="1250" y="0"/>
                  </a:moveTo>
                  <a:cubicBezTo>
                    <a:pt x="560" y="0"/>
                    <a:pt x="1" y="559"/>
                    <a:pt x="1" y="1249"/>
                  </a:cubicBezTo>
                  <a:cubicBezTo>
                    <a:pt x="1" y="1938"/>
                    <a:pt x="560" y="2497"/>
                    <a:pt x="1250" y="2497"/>
                  </a:cubicBezTo>
                  <a:cubicBezTo>
                    <a:pt x="1939" y="2497"/>
                    <a:pt x="2498" y="1938"/>
                    <a:pt x="2498" y="1249"/>
                  </a:cubicBezTo>
                  <a:cubicBezTo>
                    <a:pt x="2498" y="559"/>
                    <a:pt x="1939" y="0"/>
                    <a:pt x="12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4" name="Google Shape;1284;p32"/>
            <p:cNvSpPr/>
            <p:nvPr/>
          </p:nvSpPr>
          <p:spPr>
            <a:xfrm>
              <a:off x="5475525" y="4415300"/>
              <a:ext cx="36350" cy="22650"/>
            </a:xfrm>
            <a:custGeom>
              <a:avLst/>
              <a:gdLst/>
              <a:ahLst/>
              <a:cxnLst/>
              <a:rect l="l" t="t" r="r" b="b"/>
              <a:pathLst>
                <a:path w="1454" h="906" extrusionOk="0">
                  <a:moveTo>
                    <a:pt x="1329" y="1"/>
                  </a:moveTo>
                  <a:cubicBezTo>
                    <a:pt x="1284" y="1"/>
                    <a:pt x="1240" y="28"/>
                    <a:pt x="1223" y="74"/>
                  </a:cubicBezTo>
                  <a:cubicBezTo>
                    <a:pt x="1087" y="436"/>
                    <a:pt x="706" y="683"/>
                    <a:pt x="322" y="683"/>
                  </a:cubicBezTo>
                  <a:cubicBezTo>
                    <a:pt x="263" y="683"/>
                    <a:pt x="203" y="677"/>
                    <a:pt x="145" y="665"/>
                  </a:cubicBezTo>
                  <a:cubicBezTo>
                    <a:pt x="138" y="663"/>
                    <a:pt x="131" y="663"/>
                    <a:pt x="124" y="663"/>
                  </a:cubicBezTo>
                  <a:cubicBezTo>
                    <a:pt x="72" y="663"/>
                    <a:pt x="24" y="698"/>
                    <a:pt x="14" y="752"/>
                  </a:cubicBezTo>
                  <a:cubicBezTo>
                    <a:pt x="0" y="812"/>
                    <a:pt x="39" y="870"/>
                    <a:pt x="100" y="884"/>
                  </a:cubicBezTo>
                  <a:cubicBezTo>
                    <a:pt x="173" y="897"/>
                    <a:pt x="246" y="906"/>
                    <a:pt x="319" y="906"/>
                  </a:cubicBezTo>
                  <a:cubicBezTo>
                    <a:pt x="795" y="906"/>
                    <a:pt x="1265" y="600"/>
                    <a:pt x="1433" y="151"/>
                  </a:cubicBezTo>
                  <a:cubicBezTo>
                    <a:pt x="1454" y="94"/>
                    <a:pt x="1425" y="29"/>
                    <a:pt x="1367" y="8"/>
                  </a:cubicBezTo>
                  <a:cubicBezTo>
                    <a:pt x="1354" y="3"/>
                    <a:pt x="1341" y="1"/>
                    <a:pt x="13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5" name="Google Shape;1285;p32"/>
            <p:cNvSpPr/>
            <p:nvPr/>
          </p:nvSpPr>
          <p:spPr>
            <a:xfrm>
              <a:off x="5367275" y="4404400"/>
              <a:ext cx="62475" cy="62475"/>
            </a:xfrm>
            <a:custGeom>
              <a:avLst/>
              <a:gdLst/>
              <a:ahLst/>
              <a:cxnLst/>
              <a:rect l="l" t="t" r="r" b="b"/>
              <a:pathLst>
                <a:path w="2499" h="2499" extrusionOk="0">
                  <a:moveTo>
                    <a:pt x="1249" y="0"/>
                  </a:moveTo>
                  <a:cubicBezTo>
                    <a:pt x="559" y="0"/>
                    <a:pt x="0" y="559"/>
                    <a:pt x="0" y="1250"/>
                  </a:cubicBezTo>
                  <a:cubicBezTo>
                    <a:pt x="0" y="1940"/>
                    <a:pt x="559" y="2499"/>
                    <a:pt x="1249" y="2499"/>
                  </a:cubicBezTo>
                  <a:cubicBezTo>
                    <a:pt x="1938" y="2499"/>
                    <a:pt x="2498" y="1940"/>
                    <a:pt x="2498" y="1250"/>
                  </a:cubicBezTo>
                  <a:cubicBezTo>
                    <a:pt x="2498" y="559"/>
                    <a:pt x="1938" y="0"/>
                    <a:pt x="124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6" name="Google Shape;1286;p32"/>
            <p:cNvSpPr/>
            <p:nvPr/>
          </p:nvSpPr>
          <p:spPr>
            <a:xfrm>
              <a:off x="5387825" y="4437475"/>
              <a:ext cx="33400" cy="21975"/>
            </a:xfrm>
            <a:custGeom>
              <a:avLst/>
              <a:gdLst/>
              <a:ahLst/>
              <a:cxnLst/>
              <a:rect l="l" t="t" r="r" b="b"/>
              <a:pathLst>
                <a:path w="1336" h="879" extrusionOk="0">
                  <a:moveTo>
                    <a:pt x="1212" y="0"/>
                  </a:moveTo>
                  <a:cubicBezTo>
                    <a:pt x="1162" y="0"/>
                    <a:pt x="1117" y="34"/>
                    <a:pt x="1104" y="85"/>
                  </a:cubicBezTo>
                  <a:cubicBezTo>
                    <a:pt x="1053" y="279"/>
                    <a:pt x="919" y="457"/>
                    <a:pt x="744" y="556"/>
                  </a:cubicBezTo>
                  <a:cubicBezTo>
                    <a:pt x="630" y="621"/>
                    <a:pt x="497" y="654"/>
                    <a:pt x="364" y="654"/>
                  </a:cubicBezTo>
                  <a:cubicBezTo>
                    <a:pt x="294" y="654"/>
                    <a:pt x="223" y="645"/>
                    <a:pt x="155" y="625"/>
                  </a:cubicBezTo>
                  <a:cubicBezTo>
                    <a:pt x="145" y="622"/>
                    <a:pt x="135" y="620"/>
                    <a:pt x="124" y="620"/>
                  </a:cubicBezTo>
                  <a:cubicBezTo>
                    <a:pt x="76" y="620"/>
                    <a:pt x="32" y="653"/>
                    <a:pt x="18" y="701"/>
                  </a:cubicBezTo>
                  <a:cubicBezTo>
                    <a:pt x="0" y="761"/>
                    <a:pt x="35" y="823"/>
                    <a:pt x="93" y="840"/>
                  </a:cubicBezTo>
                  <a:cubicBezTo>
                    <a:pt x="183" y="866"/>
                    <a:pt x="276" y="878"/>
                    <a:pt x="367" y="878"/>
                  </a:cubicBezTo>
                  <a:cubicBezTo>
                    <a:pt x="538" y="878"/>
                    <a:pt x="707" y="836"/>
                    <a:pt x="855" y="749"/>
                  </a:cubicBezTo>
                  <a:cubicBezTo>
                    <a:pt x="1084" y="619"/>
                    <a:pt x="1254" y="397"/>
                    <a:pt x="1320" y="139"/>
                  </a:cubicBezTo>
                  <a:cubicBezTo>
                    <a:pt x="1335" y="81"/>
                    <a:pt x="1299" y="20"/>
                    <a:pt x="1239" y="4"/>
                  </a:cubicBezTo>
                  <a:cubicBezTo>
                    <a:pt x="1230" y="2"/>
                    <a:pt x="1221" y="0"/>
                    <a:pt x="12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7" name="Google Shape;1287;p32"/>
            <p:cNvSpPr/>
            <p:nvPr/>
          </p:nvSpPr>
          <p:spPr>
            <a:xfrm>
              <a:off x="5341600" y="4492875"/>
              <a:ext cx="62475" cy="62475"/>
            </a:xfrm>
            <a:custGeom>
              <a:avLst/>
              <a:gdLst/>
              <a:ahLst/>
              <a:cxnLst/>
              <a:rect l="l" t="t" r="r" b="b"/>
              <a:pathLst>
                <a:path w="2499" h="2499" extrusionOk="0">
                  <a:moveTo>
                    <a:pt x="1249" y="0"/>
                  </a:moveTo>
                  <a:cubicBezTo>
                    <a:pt x="559" y="0"/>
                    <a:pt x="0" y="559"/>
                    <a:pt x="0" y="1249"/>
                  </a:cubicBezTo>
                  <a:cubicBezTo>
                    <a:pt x="0" y="1939"/>
                    <a:pt x="559" y="2498"/>
                    <a:pt x="1249" y="2498"/>
                  </a:cubicBezTo>
                  <a:cubicBezTo>
                    <a:pt x="1939" y="2498"/>
                    <a:pt x="2498" y="1939"/>
                    <a:pt x="2498" y="1249"/>
                  </a:cubicBezTo>
                  <a:cubicBezTo>
                    <a:pt x="2498" y="559"/>
                    <a:pt x="1939" y="0"/>
                    <a:pt x="124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8" name="Google Shape;1288;p32"/>
            <p:cNvSpPr/>
            <p:nvPr/>
          </p:nvSpPr>
          <p:spPr>
            <a:xfrm>
              <a:off x="5364100" y="4524875"/>
              <a:ext cx="31625" cy="22000"/>
            </a:xfrm>
            <a:custGeom>
              <a:avLst/>
              <a:gdLst/>
              <a:ahLst/>
              <a:cxnLst/>
              <a:rect l="l" t="t" r="r" b="b"/>
              <a:pathLst>
                <a:path w="1265" h="880" extrusionOk="0">
                  <a:moveTo>
                    <a:pt x="1141" y="0"/>
                  </a:moveTo>
                  <a:cubicBezTo>
                    <a:pt x="1091" y="0"/>
                    <a:pt x="1045" y="35"/>
                    <a:pt x="1034" y="87"/>
                  </a:cubicBezTo>
                  <a:cubicBezTo>
                    <a:pt x="991" y="274"/>
                    <a:pt x="869" y="446"/>
                    <a:pt x="706" y="547"/>
                  </a:cubicBezTo>
                  <a:cubicBezTo>
                    <a:pt x="591" y="619"/>
                    <a:pt x="454" y="657"/>
                    <a:pt x="317" y="657"/>
                  </a:cubicBezTo>
                  <a:cubicBezTo>
                    <a:pt x="260" y="657"/>
                    <a:pt x="204" y="650"/>
                    <a:pt x="149" y="637"/>
                  </a:cubicBezTo>
                  <a:cubicBezTo>
                    <a:pt x="140" y="635"/>
                    <a:pt x="132" y="634"/>
                    <a:pt x="124" y="634"/>
                  </a:cubicBezTo>
                  <a:cubicBezTo>
                    <a:pt x="73" y="634"/>
                    <a:pt x="27" y="668"/>
                    <a:pt x="14" y="719"/>
                  </a:cubicBezTo>
                  <a:cubicBezTo>
                    <a:pt x="1" y="779"/>
                    <a:pt x="38" y="840"/>
                    <a:pt x="97" y="854"/>
                  </a:cubicBezTo>
                  <a:cubicBezTo>
                    <a:pt x="169" y="871"/>
                    <a:pt x="245" y="880"/>
                    <a:pt x="318" y="880"/>
                  </a:cubicBezTo>
                  <a:cubicBezTo>
                    <a:pt x="497" y="880"/>
                    <a:pt x="673" y="831"/>
                    <a:pt x="823" y="735"/>
                  </a:cubicBezTo>
                  <a:cubicBezTo>
                    <a:pt x="1038" y="603"/>
                    <a:pt x="1193" y="383"/>
                    <a:pt x="1250" y="136"/>
                  </a:cubicBezTo>
                  <a:cubicBezTo>
                    <a:pt x="1265" y="77"/>
                    <a:pt x="1227" y="17"/>
                    <a:pt x="1166" y="3"/>
                  </a:cubicBezTo>
                  <a:cubicBezTo>
                    <a:pt x="1158" y="1"/>
                    <a:pt x="1149" y="0"/>
                    <a:pt x="1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9" name="Google Shape;1289;p32"/>
            <p:cNvSpPr/>
            <p:nvPr/>
          </p:nvSpPr>
          <p:spPr>
            <a:xfrm>
              <a:off x="5381750" y="4578150"/>
              <a:ext cx="62475" cy="62475"/>
            </a:xfrm>
            <a:custGeom>
              <a:avLst/>
              <a:gdLst/>
              <a:ahLst/>
              <a:cxnLst/>
              <a:rect l="l" t="t" r="r" b="b"/>
              <a:pathLst>
                <a:path w="2499" h="2499" extrusionOk="0">
                  <a:moveTo>
                    <a:pt x="1250" y="1"/>
                  </a:moveTo>
                  <a:cubicBezTo>
                    <a:pt x="560" y="1"/>
                    <a:pt x="1" y="560"/>
                    <a:pt x="1" y="1249"/>
                  </a:cubicBezTo>
                  <a:cubicBezTo>
                    <a:pt x="1" y="1939"/>
                    <a:pt x="560" y="2498"/>
                    <a:pt x="1250" y="2498"/>
                  </a:cubicBezTo>
                  <a:cubicBezTo>
                    <a:pt x="1940" y="2498"/>
                    <a:pt x="2499" y="1939"/>
                    <a:pt x="2499" y="1249"/>
                  </a:cubicBezTo>
                  <a:cubicBezTo>
                    <a:pt x="2499" y="560"/>
                    <a:pt x="1940" y="1"/>
                    <a:pt x="125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0" name="Google Shape;1290;p32"/>
            <p:cNvSpPr/>
            <p:nvPr/>
          </p:nvSpPr>
          <p:spPr>
            <a:xfrm>
              <a:off x="5403700" y="4610875"/>
              <a:ext cx="34750" cy="22025"/>
            </a:xfrm>
            <a:custGeom>
              <a:avLst/>
              <a:gdLst/>
              <a:ahLst/>
              <a:cxnLst/>
              <a:rect l="l" t="t" r="r" b="b"/>
              <a:pathLst>
                <a:path w="1390" h="881" extrusionOk="0">
                  <a:moveTo>
                    <a:pt x="1268" y="0"/>
                  </a:moveTo>
                  <a:cubicBezTo>
                    <a:pt x="1216" y="0"/>
                    <a:pt x="1169" y="35"/>
                    <a:pt x="1157" y="86"/>
                  </a:cubicBezTo>
                  <a:cubicBezTo>
                    <a:pt x="1106" y="291"/>
                    <a:pt x="966" y="473"/>
                    <a:pt x="779" y="571"/>
                  </a:cubicBezTo>
                  <a:cubicBezTo>
                    <a:pt x="671" y="628"/>
                    <a:pt x="549" y="657"/>
                    <a:pt x="426" y="657"/>
                  </a:cubicBezTo>
                  <a:cubicBezTo>
                    <a:pt x="337" y="657"/>
                    <a:pt x="248" y="642"/>
                    <a:pt x="165" y="610"/>
                  </a:cubicBezTo>
                  <a:cubicBezTo>
                    <a:pt x="153" y="606"/>
                    <a:pt x="140" y="604"/>
                    <a:pt x="127" y="604"/>
                  </a:cubicBezTo>
                  <a:cubicBezTo>
                    <a:pt x="82" y="604"/>
                    <a:pt x="39" y="631"/>
                    <a:pt x="22" y="677"/>
                  </a:cubicBezTo>
                  <a:cubicBezTo>
                    <a:pt x="1" y="733"/>
                    <a:pt x="30" y="797"/>
                    <a:pt x="88" y="819"/>
                  </a:cubicBezTo>
                  <a:cubicBezTo>
                    <a:pt x="196" y="859"/>
                    <a:pt x="313" y="880"/>
                    <a:pt x="429" y="880"/>
                  </a:cubicBezTo>
                  <a:cubicBezTo>
                    <a:pt x="588" y="880"/>
                    <a:pt x="745" y="843"/>
                    <a:pt x="884" y="770"/>
                  </a:cubicBezTo>
                  <a:cubicBezTo>
                    <a:pt x="1126" y="640"/>
                    <a:pt x="1311" y="405"/>
                    <a:pt x="1375" y="139"/>
                  </a:cubicBezTo>
                  <a:cubicBezTo>
                    <a:pt x="1389" y="78"/>
                    <a:pt x="1352" y="17"/>
                    <a:pt x="1292" y="3"/>
                  </a:cubicBezTo>
                  <a:cubicBezTo>
                    <a:pt x="1284" y="1"/>
                    <a:pt x="1276" y="0"/>
                    <a:pt x="12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1" name="Google Shape;1291;p32"/>
            <p:cNvSpPr/>
            <p:nvPr/>
          </p:nvSpPr>
          <p:spPr>
            <a:xfrm>
              <a:off x="5469200" y="4613950"/>
              <a:ext cx="62475" cy="62475"/>
            </a:xfrm>
            <a:custGeom>
              <a:avLst/>
              <a:gdLst/>
              <a:ahLst/>
              <a:cxnLst/>
              <a:rect l="l" t="t" r="r" b="b"/>
              <a:pathLst>
                <a:path w="2499" h="2499" extrusionOk="0">
                  <a:moveTo>
                    <a:pt x="1249" y="1"/>
                  </a:moveTo>
                  <a:cubicBezTo>
                    <a:pt x="559" y="1"/>
                    <a:pt x="0" y="560"/>
                    <a:pt x="0" y="1250"/>
                  </a:cubicBezTo>
                  <a:cubicBezTo>
                    <a:pt x="0" y="1939"/>
                    <a:pt x="559" y="2498"/>
                    <a:pt x="1249" y="2498"/>
                  </a:cubicBezTo>
                  <a:cubicBezTo>
                    <a:pt x="1939" y="2498"/>
                    <a:pt x="2498" y="1939"/>
                    <a:pt x="2498" y="1250"/>
                  </a:cubicBezTo>
                  <a:cubicBezTo>
                    <a:pt x="2498" y="560"/>
                    <a:pt x="1939" y="1"/>
                    <a:pt x="124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2" name="Google Shape;1292;p32"/>
            <p:cNvSpPr/>
            <p:nvPr/>
          </p:nvSpPr>
          <p:spPr>
            <a:xfrm>
              <a:off x="5492225" y="4646575"/>
              <a:ext cx="31650" cy="21000"/>
            </a:xfrm>
            <a:custGeom>
              <a:avLst/>
              <a:gdLst/>
              <a:ahLst/>
              <a:cxnLst/>
              <a:rect l="l" t="t" r="r" b="b"/>
              <a:pathLst>
                <a:path w="1266" h="840" extrusionOk="0">
                  <a:moveTo>
                    <a:pt x="1143" y="0"/>
                  </a:moveTo>
                  <a:cubicBezTo>
                    <a:pt x="1094" y="0"/>
                    <a:pt x="1048" y="33"/>
                    <a:pt x="1035" y="82"/>
                  </a:cubicBezTo>
                  <a:cubicBezTo>
                    <a:pt x="951" y="393"/>
                    <a:pt x="630" y="617"/>
                    <a:pt x="312" y="617"/>
                  </a:cubicBezTo>
                  <a:cubicBezTo>
                    <a:pt x="258" y="617"/>
                    <a:pt x="204" y="610"/>
                    <a:pt x="151" y="597"/>
                  </a:cubicBezTo>
                  <a:cubicBezTo>
                    <a:pt x="142" y="594"/>
                    <a:pt x="132" y="593"/>
                    <a:pt x="123" y="593"/>
                  </a:cubicBezTo>
                  <a:cubicBezTo>
                    <a:pt x="73" y="593"/>
                    <a:pt x="29" y="627"/>
                    <a:pt x="16" y="676"/>
                  </a:cubicBezTo>
                  <a:cubicBezTo>
                    <a:pt x="1" y="736"/>
                    <a:pt x="37" y="797"/>
                    <a:pt x="96" y="813"/>
                  </a:cubicBezTo>
                  <a:cubicBezTo>
                    <a:pt x="168" y="830"/>
                    <a:pt x="241" y="840"/>
                    <a:pt x="316" y="840"/>
                  </a:cubicBezTo>
                  <a:cubicBezTo>
                    <a:pt x="734" y="840"/>
                    <a:pt x="1140" y="550"/>
                    <a:pt x="1251" y="141"/>
                  </a:cubicBezTo>
                  <a:cubicBezTo>
                    <a:pt x="1265" y="81"/>
                    <a:pt x="1231" y="19"/>
                    <a:pt x="1171" y="4"/>
                  </a:cubicBezTo>
                  <a:cubicBezTo>
                    <a:pt x="1162" y="1"/>
                    <a:pt x="1152" y="0"/>
                    <a:pt x="11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3" name="Google Shape;1293;p32"/>
            <p:cNvSpPr/>
            <p:nvPr/>
          </p:nvSpPr>
          <p:spPr>
            <a:xfrm>
              <a:off x="5566325" y="4601050"/>
              <a:ext cx="62500" cy="62450"/>
            </a:xfrm>
            <a:custGeom>
              <a:avLst/>
              <a:gdLst/>
              <a:ahLst/>
              <a:cxnLst/>
              <a:rect l="l" t="t" r="r" b="b"/>
              <a:pathLst>
                <a:path w="2500" h="2498" extrusionOk="0">
                  <a:moveTo>
                    <a:pt x="1250" y="0"/>
                  </a:moveTo>
                  <a:cubicBezTo>
                    <a:pt x="561" y="0"/>
                    <a:pt x="1" y="559"/>
                    <a:pt x="1" y="1249"/>
                  </a:cubicBezTo>
                  <a:cubicBezTo>
                    <a:pt x="1" y="1938"/>
                    <a:pt x="561" y="2497"/>
                    <a:pt x="1250" y="2497"/>
                  </a:cubicBezTo>
                  <a:cubicBezTo>
                    <a:pt x="1940" y="2497"/>
                    <a:pt x="2499" y="1938"/>
                    <a:pt x="2499" y="1249"/>
                  </a:cubicBezTo>
                  <a:cubicBezTo>
                    <a:pt x="2499" y="559"/>
                    <a:pt x="1940" y="0"/>
                    <a:pt x="125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4" name="Google Shape;1294;p32"/>
            <p:cNvSpPr/>
            <p:nvPr/>
          </p:nvSpPr>
          <p:spPr>
            <a:xfrm>
              <a:off x="5587450" y="4633175"/>
              <a:ext cx="33650" cy="22125"/>
            </a:xfrm>
            <a:custGeom>
              <a:avLst/>
              <a:gdLst/>
              <a:ahLst/>
              <a:cxnLst/>
              <a:rect l="l" t="t" r="r" b="b"/>
              <a:pathLst>
                <a:path w="1346" h="885" extrusionOk="0">
                  <a:moveTo>
                    <a:pt x="1225" y="0"/>
                  </a:moveTo>
                  <a:cubicBezTo>
                    <a:pt x="1170" y="0"/>
                    <a:pt x="1124" y="42"/>
                    <a:pt x="1116" y="97"/>
                  </a:cubicBezTo>
                  <a:cubicBezTo>
                    <a:pt x="1087" y="301"/>
                    <a:pt x="956" y="488"/>
                    <a:pt x="774" y="585"/>
                  </a:cubicBezTo>
                  <a:cubicBezTo>
                    <a:pt x="679" y="636"/>
                    <a:pt x="572" y="661"/>
                    <a:pt x="465" y="661"/>
                  </a:cubicBezTo>
                  <a:cubicBezTo>
                    <a:pt x="366" y="661"/>
                    <a:pt x="266" y="639"/>
                    <a:pt x="177" y="596"/>
                  </a:cubicBezTo>
                  <a:cubicBezTo>
                    <a:pt x="161" y="588"/>
                    <a:pt x="144" y="584"/>
                    <a:pt x="128" y="584"/>
                  </a:cubicBezTo>
                  <a:cubicBezTo>
                    <a:pt x="86" y="584"/>
                    <a:pt x="46" y="607"/>
                    <a:pt x="27" y="647"/>
                  </a:cubicBezTo>
                  <a:cubicBezTo>
                    <a:pt x="0" y="703"/>
                    <a:pt x="23" y="770"/>
                    <a:pt x="79" y="797"/>
                  </a:cubicBezTo>
                  <a:cubicBezTo>
                    <a:pt x="198" y="855"/>
                    <a:pt x="332" y="885"/>
                    <a:pt x="465" y="885"/>
                  </a:cubicBezTo>
                  <a:cubicBezTo>
                    <a:pt x="609" y="885"/>
                    <a:pt x="751" y="851"/>
                    <a:pt x="879" y="783"/>
                  </a:cubicBezTo>
                  <a:cubicBezTo>
                    <a:pt x="1123" y="652"/>
                    <a:pt x="1299" y="401"/>
                    <a:pt x="1338" y="128"/>
                  </a:cubicBezTo>
                  <a:cubicBezTo>
                    <a:pt x="1345" y="66"/>
                    <a:pt x="1303" y="11"/>
                    <a:pt x="1242" y="2"/>
                  </a:cubicBezTo>
                  <a:cubicBezTo>
                    <a:pt x="1236" y="1"/>
                    <a:pt x="1231" y="0"/>
                    <a:pt x="12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5" name="Google Shape;1295;p32"/>
            <p:cNvSpPr/>
            <p:nvPr/>
          </p:nvSpPr>
          <p:spPr>
            <a:xfrm>
              <a:off x="5615300" y="4516475"/>
              <a:ext cx="62475" cy="62450"/>
            </a:xfrm>
            <a:custGeom>
              <a:avLst/>
              <a:gdLst/>
              <a:ahLst/>
              <a:cxnLst/>
              <a:rect l="l" t="t" r="r" b="b"/>
              <a:pathLst>
                <a:path w="2499" h="2498" extrusionOk="0">
                  <a:moveTo>
                    <a:pt x="1249" y="1"/>
                  </a:moveTo>
                  <a:cubicBezTo>
                    <a:pt x="560" y="1"/>
                    <a:pt x="1" y="559"/>
                    <a:pt x="1" y="1250"/>
                  </a:cubicBezTo>
                  <a:cubicBezTo>
                    <a:pt x="1" y="1939"/>
                    <a:pt x="560" y="2498"/>
                    <a:pt x="1249" y="2498"/>
                  </a:cubicBezTo>
                  <a:cubicBezTo>
                    <a:pt x="1939" y="2498"/>
                    <a:pt x="2498" y="1939"/>
                    <a:pt x="2498" y="1250"/>
                  </a:cubicBezTo>
                  <a:cubicBezTo>
                    <a:pt x="2498" y="559"/>
                    <a:pt x="1939" y="1"/>
                    <a:pt x="124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6" name="Google Shape;1296;p32"/>
            <p:cNvSpPr/>
            <p:nvPr/>
          </p:nvSpPr>
          <p:spPr>
            <a:xfrm>
              <a:off x="5637450" y="4548250"/>
              <a:ext cx="31625" cy="20675"/>
            </a:xfrm>
            <a:custGeom>
              <a:avLst/>
              <a:gdLst/>
              <a:ahLst/>
              <a:cxnLst/>
              <a:rect l="l" t="t" r="r" b="b"/>
              <a:pathLst>
                <a:path w="1265" h="827" extrusionOk="0">
                  <a:moveTo>
                    <a:pt x="1148" y="1"/>
                  </a:moveTo>
                  <a:cubicBezTo>
                    <a:pt x="1092" y="1"/>
                    <a:pt x="1043" y="40"/>
                    <a:pt x="1035" y="96"/>
                  </a:cubicBezTo>
                  <a:cubicBezTo>
                    <a:pt x="1008" y="280"/>
                    <a:pt x="887" y="451"/>
                    <a:pt x="719" y="538"/>
                  </a:cubicBezTo>
                  <a:cubicBezTo>
                    <a:pt x="634" y="582"/>
                    <a:pt x="539" y="604"/>
                    <a:pt x="443" y="604"/>
                  </a:cubicBezTo>
                  <a:cubicBezTo>
                    <a:pt x="351" y="604"/>
                    <a:pt x="259" y="584"/>
                    <a:pt x="177" y="543"/>
                  </a:cubicBezTo>
                  <a:cubicBezTo>
                    <a:pt x="161" y="535"/>
                    <a:pt x="144" y="531"/>
                    <a:pt x="128" y="531"/>
                  </a:cubicBezTo>
                  <a:cubicBezTo>
                    <a:pt x="87" y="531"/>
                    <a:pt x="47" y="554"/>
                    <a:pt x="27" y="593"/>
                  </a:cubicBezTo>
                  <a:cubicBezTo>
                    <a:pt x="0" y="649"/>
                    <a:pt x="22" y="716"/>
                    <a:pt x="78" y="743"/>
                  </a:cubicBezTo>
                  <a:cubicBezTo>
                    <a:pt x="191" y="799"/>
                    <a:pt x="316" y="827"/>
                    <a:pt x="444" y="827"/>
                  </a:cubicBezTo>
                  <a:cubicBezTo>
                    <a:pt x="575" y="827"/>
                    <a:pt x="708" y="796"/>
                    <a:pt x="823" y="735"/>
                  </a:cubicBezTo>
                  <a:cubicBezTo>
                    <a:pt x="1052" y="616"/>
                    <a:pt x="1217" y="384"/>
                    <a:pt x="1256" y="128"/>
                  </a:cubicBezTo>
                  <a:cubicBezTo>
                    <a:pt x="1265" y="68"/>
                    <a:pt x="1223" y="11"/>
                    <a:pt x="1162" y="1"/>
                  </a:cubicBezTo>
                  <a:cubicBezTo>
                    <a:pt x="1157" y="1"/>
                    <a:pt x="1152" y="1"/>
                    <a:pt x="11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297" name="Google Shape;1297;p32"/>
          <p:cNvSpPr/>
          <p:nvPr/>
        </p:nvSpPr>
        <p:spPr>
          <a:xfrm rot="206878">
            <a:off x="1796689" y="1349179"/>
            <a:ext cx="2481668" cy="103479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0" name="Picture 129">
            <a:extLst>
              <a:ext uri="{FF2B5EF4-FFF2-40B4-BE49-F238E27FC236}">
                <a16:creationId xmlns:a16="http://schemas.microsoft.com/office/drawing/2014/main" id="{C4248245-A4A2-4BA0-9CF1-3F6018BD43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96423" y="3413851"/>
            <a:ext cx="6734663" cy="3409245"/>
          </a:xfrm>
          <a:prstGeom prst="rect">
            <a:avLst/>
          </a:prstGeom>
        </p:spPr>
      </p:pic>
      <p:sp>
        <p:nvSpPr>
          <p:cNvPr id="4" name="Rectangle 3"/>
          <p:cNvSpPr/>
          <p:nvPr/>
        </p:nvSpPr>
        <p:spPr>
          <a:xfrm rot="223401">
            <a:off x="2490136" y="434617"/>
            <a:ext cx="6893234" cy="713657"/>
          </a:xfrm>
          <a:prstGeom prst="rect">
            <a:avLst/>
          </a:prstGeom>
        </p:spPr>
        <p:txBody>
          <a:bodyPr wrap="none">
            <a:spAutoFit/>
          </a:bodyPr>
          <a:lstStyle/>
          <a:p>
            <a:pPr defTabSz="1219170">
              <a:lnSpc>
                <a:spcPct val="130000"/>
              </a:lnSpc>
              <a:buClr>
                <a:srgbClr val="000000"/>
              </a:buClr>
            </a:pPr>
            <a:r>
              <a:rPr lang="vi-VN" sz="3467" b="1" kern="0" dirty="0">
                <a:solidFill>
                  <a:srgbClr val="00B050"/>
                </a:solidFill>
                <a:latin typeface="Cambria" panose="02040503050406030204" pitchFamily="18" charset="0"/>
                <a:ea typeface="Cambria" panose="02040503050406030204" pitchFamily="18" charset="0"/>
                <a:cs typeface="Arial"/>
                <a:sym typeface="Wingdings" panose="05000000000000000000" pitchFamily="2" charset="2"/>
              </a:rPr>
              <a:t>Hoạt động các bạn tham gia là gì?</a:t>
            </a:r>
          </a:p>
        </p:txBody>
      </p:sp>
      <p:sp>
        <p:nvSpPr>
          <p:cNvPr id="133" name="Rectangle 132"/>
          <p:cNvSpPr/>
          <p:nvPr/>
        </p:nvSpPr>
        <p:spPr>
          <a:xfrm rot="223401">
            <a:off x="2043126" y="1548063"/>
            <a:ext cx="2026517"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nhảy dây</a:t>
            </a:r>
          </a:p>
        </p:txBody>
      </p:sp>
      <p:sp>
        <p:nvSpPr>
          <p:cNvPr id="136" name="Google Shape;1297;p32"/>
          <p:cNvSpPr/>
          <p:nvPr/>
        </p:nvSpPr>
        <p:spPr>
          <a:xfrm rot="206878">
            <a:off x="4339882" y="2042259"/>
            <a:ext cx="2481668" cy="103479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Rectangle 133"/>
          <p:cNvSpPr/>
          <p:nvPr/>
        </p:nvSpPr>
        <p:spPr>
          <a:xfrm rot="223401">
            <a:off x="5036593" y="2276924"/>
            <a:ext cx="1497526"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đá cầu</a:t>
            </a:r>
          </a:p>
        </p:txBody>
      </p:sp>
      <p:sp>
        <p:nvSpPr>
          <p:cNvPr id="137" name="Google Shape;1297;p32"/>
          <p:cNvSpPr/>
          <p:nvPr/>
        </p:nvSpPr>
        <p:spPr>
          <a:xfrm rot="206878">
            <a:off x="7127365" y="1666328"/>
            <a:ext cx="2481668" cy="103479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Rectangle 134"/>
          <p:cNvSpPr/>
          <p:nvPr/>
        </p:nvSpPr>
        <p:spPr>
          <a:xfrm rot="223401">
            <a:off x="7697486" y="1886335"/>
            <a:ext cx="1495922"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kéo co</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circle(in)">
                                      <p:cBhvr>
                                        <p:cTn id="7" dur="2000"/>
                                        <p:tgtEl>
                                          <p:spTgt spid="1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97"/>
                                        </p:tgtEl>
                                        <p:attrNameLst>
                                          <p:attrName>style.visibility</p:attrName>
                                        </p:attrNameLst>
                                      </p:cBhvr>
                                      <p:to>
                                        <p:strVal val="visible"/>
                                      </p:to>
                                    </p:set>
                                    <p:animEffect transition="in" filter="circle(in)">
                                      <p:cBhvr>
                                        <p:cTn id="10" dur="2000"/>
                                        <p:tgtEl>
                                          <p:spTgt spid="129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circle(in)">
                                      <p:cBhvr>
                                        <p:cTn id="15" dur="2000"/>
                                        <p:tgtEl>
                                          <p:spTgt spid="13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circle(in)">
                                      <p:cBhvr>
                                        <p:cTn id="18" dur="2000"/>
                                        <p:tgtEl>
                                          <p:spTgt spid="13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5"/>
                                        </p:tgtEl>
                                        <p:attrNameLst>
                                          <p:attrName>style.visibility</p:attrName>
                                        </p:attrNameLst>
                                      </p:cBhvr>
                                      <p:to>
                                        <p:strVal val="visible"/>
                                      </p:to>
                                    </p:set>
                                    <p:animEffect transition="in" filter="circle(in)">
                                      <p:cBhvr>
                                        <p:cTn id="23" dur="2000"/>
                                        <p:tgtEl>
                                          <p:spTgt spid="13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7"/>
                                        </p:tgtEl>
                                        <p:attrNameLst>
                                          <p:attrName>style.visibility</p:attrName>
                                        </p:attrNameLst>
                                      </p:cBhvr>
                                      <p:to>
                                        <p:strVal val="visible"/>
                                      </p:to>
                                    </p:set>
                                    <p:animEffect transition="in" filter="circle(in)">
                                      <p:cBhvr>
                                        <p:cTn id="26" dur="2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 grpId="0" animBg="1"/>
      <p:bldP spid="133" grpId="0"/>
      <p:bldP spid="136" grpId="0" animBg="1"/>
      <p:bldP spid="134" grpId="0"/>
      <p:bldP spid="137" grpId="0" animBg="1"/>
      <p:bldP spid="1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33"/>
          <p:cNvSpPr/>
          <p:nvPr/>
        </p:nvSpPr>
        <p:spPr>
          <a:xfrm>
            <a:off x="1832045" y="588044"/>
            <a:ext cx="1346400" cy="1346400"/>
          </a:xfrm>
          <a:prstGeom prst="roundRect">
            <a:avLst>
              <a:gd name="adj" fmla="val 16667"/>
            </a:avLst>
          </a:pr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6" name="Google Shape;1306;p33"/>
          <p:cNvSpPr/>
          <p:nvPr/>
        </p:nvSpPr>
        <p:spPr>
          <a:xfrm rot="-206905" flipH="1">
            <a:off x="3149231" y="267543"/>
            <a:ext cx="5606991" cy="1740072"/>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1308" name="Google Shape;1308;p33"/>
          <p:cNvGrpSpPr/>
          <p:nvPr/>
        </p:nvGrpSpPr>
        <p:grpSpPr>
          <a:xfrm rot="-394069">
            <a:off x="9317770" y="66579"/>
            <a:ext cx="2755431" cy="2984887"/>
            <a:chOff x="5201575" y="1621050"/>
            <a:chExt cx="980800" cy="1062475"/>
          </a:xfrm>
        </p:grpSpPr>
        <p:sp>
          <p:nvSpPr>
            <p:cNvPr id="1309" name="Google Shape;1309;p33"/>
            <p:cNvSpPr/>
            <p:nvPr/>
          </p:nvSpPr>
          <p:spPr>
            <a:xfrm>
              <a:off x="5443925" y="1679200"/>
              <a:ext cx="66600" cy="66600"/>
            </a:xfrm>
            <a:custGeom>
              <a:avLst/>
              <a:gdLst/>
              <a:ahLst/>
              <a:cxnLst/>
              <a:rect l="l" t="t" r="r" b="b"/>
              <a:pathLst>
                <a:path w="2664" h="2664" extrusionOk="0">
                  <a:moveTo>
                    <a:pt x="1331" y="0"/>
                  </a:moveTo>
                  <a:cubicBezTo>
                    <a:pt x="596" y="0"/>
                    <a:pt x="1" y="597"/>
                    <a:pt x="1" y="1332"/>
                  </a:cubicBezTo>
                  <a:cubicBezTo>
                    <a:pt x="1" y="2068"/>
                    <a:pt x="596" y="2664"/>
                    <a:pt x="1331" y="2664"/>
                  </a:cubicBezTo>
                  <a:cubicBezTo>
                    <a:pt x="2067" y="2664"/>
                    <a:pt x="2663" y="2068"/>
                    <a:pt x="2663" y="1332"/>
                  </a:cubicBezTo>
                  <a:cubicBezTo>
                    <a:pt x="2663" y="597"/>
                    <a:pt x="2067" y="0"/>
                    <a:pt x="1331"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0" name="Google Shape;1310;p33"/>
            <p:cNvSpPr/>
            <p:nvPr/>
          </p:nvSpPr>
          <p:spPr>
            <a:xfrm>
              <a:off x="5307825" y="1687425"/>
              <a:ext cx="99100" cy="145975"/>
            </a:xfrm>
            <a:custGeom>
              <a:avLst/>
              <a:gdLst/>
              <a:ahLst/>
              <a:cxnLst/>
              <a:rect l="l" t="t" r="r" b="b"/>
              <a:pathLst>
                <a:path w="3964" h="5839" extrusionOk="0">
                  <a:moveTo>
                    <a:pt x="1983" y="1523"/>
                  </a:moveTo>
                  <a:cubicBezTo>
                    <a:pt x="2197" y="2096"/>
                    <a:pt x="2591" y="2587"/>
                    <a:pt x="3099" y="2920"/>
                  </a:cubicBezTo>
                  <a:cubicBezTo>
                    <a:pt x="2591" y="3255"/>
                    <a:pt x="2196" y="3744"/>
                    <a:pt x="1983" y="4318"/>
                  </a:cubicBezTo>
                  <a:cubicBezTo>
                    <a:pt x="1768" y="3744"/>
                    <a:pt x="1375" y="3254"/>
                    <a:pt x="867" y="2920"/>
                  </a:cubicBezTo>
                  <a:cubicBezTo>
                    <a:pt x="1375" y="2587"/>
                    <a:pt x="1768" y="2096"/>
                    <a:pt x="1983" y="1523"/>
                  </a:cubicBezTo>
                  <a:close/>
                  <a:moveTo>
                    <a:pt x="1655" y="1"/>
                  </a:moveTo>
                  <a:lnTo>
                    <a:pt x="1442" y="989"/>
                  </a:lnTo>
                  <a:cubicBezTo>
                    <a:pt x="1281" y="1740"/>
                    <a:pt x="728" y="2358"/>
                    <a:pt x="1" y="2603"/>
                  </a:cubicBezTo>
                  <a:lnTo>
                    <a:pt x="1" y="3238"/>
                  </a:lnTo>
                  <a:cubicBezTo>
                    <a:pt x="728" y="3482"/>
                    <a:pt x="1281" y="4101"/>
                    <a:pt x="1442" y="4851"/>
                  </a:cubicBezTo>
                  <a:lnTo>
                    <a:pt x="1655" y="5839"/>
                  </a:lnTo>
                  <a:lnTo>
                    <a:pt x="2310" y="5839"/>
                  </a:lnTo>
                  <a:lnTo>
                    <a:pt x="2523" y="4851"/>
                  </a:lnTo>
                  <a:cubicBezTo>
                    <a:pt x="2684" y="4101"/>
                    <a:pt x="3237" y="3482"/>
                    <a:pt x="3964" y="3238"/>
                  </a:cubicBezTo>
                  <a:lnTo>
                    <a:pt x="3964" y="2603"/>
                  </a:lnTo>
                  <a:cubicBezTo>
                    <a:pt x="3237" y="2358"/>
                    <a:pt x="2684" y="1740"/>
                    <a:pt x="2523" y="989"/>
                  </a:cubicBezTo>
                  <a:lnTo>
                    <a:pt x="2310" y="1"/>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1" name="Google Shape;1311;p33"/>
            <p:cNvSpPr/>
            <p:nvPr/>
          </p:nvSpPr>
          <p:spPr>
            <a:xfrm>
              <a:off x="5201575" y="1898250"/>
              <a:ext cx="260875" cy="245325"/>
            </a:xfrm>
            <a:custGeom>
              <a:avLst/>
              <a:gdLst/>
              <a:ahLst/>
              <a:cxnLst/>
              <a:rect l="l" t="t" r="r" b="b"/>
              <a:pathLst>
                <a:path w="10435" h="9813" extrusionOk="0">
                  <a:moveTo>
                    <a:pt x="5070" y="0"/>
                  </a:moveTo>
                  <a:cubicBezTo>
                    <a:pt x="4535" y="0"/>
                    <a:pt x="3991" y="96"/>
                    <a:pt x="3463" y="300"/>
                  </a:cubicBezTo>
                  <a:cubicBezTo>
                    <a:pt x="1156" y="1188"/>
                    <a:pt x="0" y="3790"/>
                    <a:pt x="889" y="6099"/>
                  </a:cubicBezTo>
                  <a:cubicBezTo>
                    <a:pt x="1218" y="6952"/>
                    <a:pt x="2516" y="9521"/>
                    <a:pt x="2663" y="9812"/>
                  </a:cubicBezTo>
                  <a:lnTo>
                    <a:pt x="5053" y="8600"/>
                  </a:lnTo>
                  <a:cubicBezTo>
                    <a:pt x="4671" y="7846"/>
                    <a:pt x="3628" y="5753"/>
                    <a:pt x="3390" y="5137"/>
                  </a:cubicBezTo>
                  <a:cubicBezTo>
                    <a:pt x="3032" y="4208"/>
                    <a:pt x="3498" y="3161"/>
                    <a:pt x="4427" y="2803"/>
                  </a:cubicBezTo>
                  <a:cubicBezTo>
                    <a:pt x="4640" y="2721"/>
                    <a:pt x="4858" y="2683"/>
                    <a:pt x="5073" y="2683"/>
                  </a:cubicBezTo>
                  <a:cubicBezTo>
                    <a:pt x="5799" y="2683"/>
                    <a:pt x="6485" y="3123"/>
                    <a:pt x="6761" y="3840"/>
                  </a:cubicBezTo>
                  <a:cubicBezTo>
                    <a:pt x="6973" y="4391"/>
                    <a:pt x="7527" y="6347"/>
                    <a:pt x="7848" y="7526"/>
                  </a:cubicBezTo>
                  <a:lnTo>
                    <a:pt x="10434" y="6822"/>
                  </a:lnTo>
                  <a:cubicBezTo>
                    <a:pt x="10349" y="6508"/>
                    <a:pt x="9591" y="3733"/>
                    <a:pt x="9263" y="2875"/>
                  </a:cubicBezTo>
                  <a:cubicBezTo>
                    <a:pt x="8577" y="1095"/>
                    <a:pt x="6873" y="0"/>
                    <a:pt x="5070"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2" name="Google Shape;1312;p33"/>
            <p:cNvSpPr/>
            <p:nvPr/>
          </p:nvSpPr>
          <p:spPr>
            <a:xfrm>
              <a:off x="5243750" y="2065300"/>
              <a:ext cx="84150" cy="78300"/>
            </a:xfrm>
            <a:custGeom>
              <a:avLst/>
              <a:gdLst/>
              <a:ahLst/>
              <a:cxnLst/>
              <a:rect l="l" t="t" r="r" b="b"/>
              <a:pathLst>
                <a:path w="3366" h="3132" extrusionOk="0">
                  <a:moveTo>
                    <a:pt x="2414" y="1"/>
                  </a:moveTo>
                  <a:lnTo>
                    <a:pt x="0" y="1167"/>
                  </a:lnTo>
                  <a:lnTo>
                    <a:pt x="975" y="3131"/>
                  </a:lnTo>
                  <a:lnTo>
                    <a:pt x="3365" y="1919"/>
                  </a:lnTo>
                  <a:lnTo>
                    <a:pt x="241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3" name="Google Shape;1313;p33"/>
            <p:cNvSpPr/>
            <p:nvPr/>
          </p:nvSpPr>
          <p:spPr>
            <a:xfrm>
              <a:off x="5382725" y="2016000"/>
              <a:ext cx="79725" cy="70400"/>
            </a:xfrm>
            <a:custGeom>
              <a:avLst/>
              <a:gdLst/>
              <a:ahLst/>
              <a:cxnLst/>
              <a:rect l="l" t="t" r="r" b="b"/>
              <a:pathLst>
                <a:path w="3189" h="2816" extrusionOk="0">
                  <a:moveTo>
                    <a:pt x="2594" y="0"/>
                  </a:moveTo>
                  <a:lnTo>
                    <a:pt x="1" y="682"/>
                  </a:lnTo>
                  <a:lnTo>
                    <a:pt x="602" y="2816"/>
                  </a:lnTo>
                  <a:lnTo>
                    <a:pt x="3188" y="2112"/>
                  </a:lnTo>
                  <a:lnTo>
                    <a:pt x="259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4" name="Google Shape;1314;p33"/>
            <p:cNvSpPr/>
            <p:nvPr/>
          </p:nvSpPr>
          <p:spPr>
            <a:xfrm>
              <a:off x="5317375" y="1898400"/>
              <a:ext cx="132000" cy="173300"/>
            </a:xfrm>
            <a:custGeom>
              <a:avLst/>
              <a:gdLst/>
              <a:ahLst/>
              <a:cxnLst/>
              <a:rect l="l" t="t" r="r" b="b"/>
              <a:pathLst>
                <a:path w="5280" h="6932" extrusionOk="0">
                  <a:moveTo>
                    <a:pt x="362" y="1"/>
                  </a:moveTo>
                  <a:cubicBezTo>
                    <a:pt x="277" y="1"/>
                    <a:pt x="193" y="4"/>
                    <a:pt x="108" y="9"/>
                  </a:cubicBezTo>
                  <a:cubicBezTo>
                    <a:pt x="47" y="14"/>
                    <a:pt x="1" y="66"/>
                    <a:pt x="5" y="128"/>
                  </a:cubicBezTo>
                  <a:cubicBezTo>
                    <a:pt x="8" y="188"/>
                    <a:pt x="59" y="232"/>
                    <a:pt x="120" y="232"/>
                  </a:cubicBezTo>
                  <a:cubicBezTo>
                    <a:pt x="121" y="232"/>
                    <a:pt x="122" y="232"/>
                    <a:pt x="124" y="232"/>
                  </a:cubicBezTo>
                  <a:cubicBezTo>
                    <a:pt x="205" y="226"/>
                    <a:pt x="286" y="223"/>
                    <a:pt x="367" y="223"/>
                  </a:cubicBezTo>
                  <a:cubicBezTo>
                    <a:pt x="1023" y="223"/>
                    <a:pt x="1679" y="407"/>
                    <a:pt x="2239" y="747"/>
                  </a:cubicBezTo>
                  <a:cubicBezTo>
                    <a:pt x="2958" y="1185"/>
                    <a:pt x="3503" y="1822"/>
                    <a:pt x="3697" y="2453"/>
                  </a:cubicBezTo>
                  <a:lnTo>
                    <a:pt x="5047" y="6853"/>
                  </a:lnTo>
                  <a:cubicBezTo>
                    <a:pt x="5063" y="6901"/>
                    <a:pt x="5106" y="6932"/>
                    <a:pt x="5153" y="6932"/>
                  </a:cubicBezTo>
                  <a:cubicBezTo>
                    <a:pt x="5166" y="6932"/>
                    <a:pt x="5176" y="6931"/>
                    <a:pt x="5188" y="6929"/>
                  </a:cubicBezTo>
                  <a:cubicBezTo>
                    <a:pt x="5245" y="6910"/>
                    <a:pt x="5280" y="6848"/>
                    <a:pt x="5261" y="6788"/>
                  </a:cubicBezTo>
                  <a:lnTo>
                    <a:pt x="3912" y="2389"/>
                  </a:lnTo>
                  <a:cubicBezTo>
                    <a:pt x="3702" y="1707"/>
                    <a:pt x="3120" y="1022"/>
                    <a:pt x="2356" y="557"/>
                  </a:cubicBezTo>
                  <a:cubicBezTo>
                    <a:pt x="1758" y="194"/>
                    <a:pt x="1061" y="1"/>
                    <a:pt x="3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5" name="Google Shape;1315;p33"/>
            <p:cNvSpPr/>
            <p:nvPr/>
          </p:nvSpPr>
          <p:spPr>
            <a:xfrm>
              <a:off x="5265650" y="1967825"/>
              <a:ext cx="50725" cy="150600"/>
            </a:xfrm>
            <a:custGeom>
              <a:avLst/>
              <a:gdLst/>
              <a:ahLst/>
              <a:cxnLst/>
              <a:rect l="l" t="t" r="r" b="b"/>
              <a:pathLst>
                <a:path w="2029" h="6024" extrusionOk="0">
                  <a:moveTo>
                    <a:pt x="1432" y="1"/>
                  </a:moveTo>
                  <a:cubicBezTo>
                    <a:pt x="1413" y="1"/>
                    <a:pt x="1394" y="6"/>
                    <a:pt x="1377" y="16"/>
                  </a:cubicBezTo>
                  <a:cubicBezTo>
                    <a:pt x="909" y="285"/>
                    <a:pt x="530" y="708"/>
                    <a:pt x="281" y="1239"/>
                  </a:cubicBezTo>
                  <a:cubicBezTo>
                    <a:pt x="0" y="1834"/>
                    <a:pt x="20" y="2546"/>
                    <a:pt x="331" y="3142"/>
                  </a:cubicBezTo>
                  <a:lnTo>
                    <a:pt x="1802" y="5963"/>
                  </a:lnTo>
                  <a:cubicBezTo>
                    <a:pt x="1823" y="6002"/>
                    <a:pt x="1862" y="6024"/>
                    <a:pt x="1902" y="6024"/>
                  </a:cubicBezTo>
                  <a:cubicBezTo>
                    <a:pt x="1920" y="6024"/>
                    <a:pt x="1938" y="6020"/>
                    <a:pt x="1952" y="6013"/>
                  </a:cubicBezTo>
                  <a:cubicBezTo>
                    <a:pt x="2008" y="5984"/>
                    <a:pt x="2029" y="5915"/>
                    <a:pt x="2000" y="5862"/>
                  </a:cubicBezTo>
                  <a:lnTo>
                    <a:pt x="529" y="3041"/>
                  </a:lnTo>
                  <a:cubicBezTo>
                    <a:pt x="249" y="2505"/>
                    <a:pt x="232" y="1866"/>
                    <a:pt x="482" y="1334"/>
                  </a:cubicBezTo>
                  <a:cubicBezTo>
                    <a:pt x="712" y="846"/>
                    <a:pt x="1059" y="456"/>
                    <a:pt x="1487" y="210"/>
                  </a:cubicBezTo>
                  <a:cubicBezTo>
                    <a:pt x="1541" y="179"/>
                    <a:pt x="1560" y="110"/>
                    <a:pt x="1529" y="57"/>
                  </a:cubicBezTo>
                  <a:cubicBezTo>
                    <a:pt x="1508" y="21"/>
                    <a:pt x="1470" y="1"/>
                    <a:pt x="14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6" name="Google Shape;1316;p33"/>
            <p:cNvSpPr/>
            <p:nvPr/>
          </p:nvSpPr>
          <p:spPr>
            <a:xfrm>
              <a:off x="5291025" y="2157350"/>
              <a:ext cx="22700" cy="38850"/>
            </a:xfrm>
            <a:custGeom>
              <a:avLst/>
              <a:gdLst/>
              <a:ahLst/>
              <a:cxnLst/>
              <a:rect l="l" t="t" r="r" b="b"/>
              <a:pathLst>
                <a:path w="908" h="1554" extrusionOk="0">
                  <a:moveTo>
                    <a:pt x="128" y="1"/>
                  </a:moveTo>
                  <a:cubicBezTo>
                    <a:pt x="111" y="1"/>
                    <a:pt x="94" y="4"/>
                    <a:pt x="79" y="12"/>
                  </a:cubicBezTo>
                  <a:cubicBezTo>
                    <a:pt x="23" y="39"/>
                    <a:pt x="0" y="106"/>
                    <a:pt x="27" y="162"/>
                  </a:cubicBezTo>
                  <a:lnTo>
                    <a:pt x="679" y="1492"/>
                  </a:lnTo>
                  <a:cubicBezTo>
                    <a:pt x="698" y="1531"/>
                    <a:pt x="739" y="1554"/>
                    <a:pt x="780" y="1554"/>
                  </a:cubicBezTo>
                  <a:cubicBezTo>
                    <a:pt x="797" y="1554"/>
                    <a:pt x="813" y="1552"/>
                    <a:pt x="829" y="1543"/>
                  </a:cubicBezTo>
                  <a:cubicBezTo>
                    <a:pt x="884" y="1516"/>
                    <a:pt x="907" y="1449"/>
                    <a:pt x="880" y="1393"/>
                  </a:cubicBezTo>
                  <a:lnTo>
                    <a:pt x="228" y="64"/>
                  </a:lnTo>
                  <a:cubicBezTo>
                    <a:pt x="209" y="24"/>
                    <a:pt x="169"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7" name="Google Shape;1317;p33"/>
            <p:cNvSpPr/>
            <p:nvPr/>
          </p:nvSpPr>
          <p:spPr>
            <a:xfrm>
              <a:off x="5313100" y="2146700"/>
              <a:ext cx="22150" cy="34575"/>
            </a:xfrm>
            <a:custGeom>
              <a:avLst/>
              <a:gdLst/>
              <a:ahLst/>
              <a:cxnLst/>
              <a:rect l="l" t="t" r="r" b="b"/>
              <a:pathLst>
                <a:path w="886" h="1383" extrusionOk="0">
                  <a:moveTo>
                    <a:pt x="129" y="1"/>
                  </a:moveTo>
                  <a:cubicBezTo>
                    <a:pt x="111" y="1"/>
                    <a:pt x="92" y="5"/>
                    <a:pt x="75" y="15"/>
                  </a:cubicBezTo>
                  <a:cubicBezTo>
                    <a:pt x="21" y="45"/>
                    <a:pt x="0" y="112"/>
                    <a:pt x="29" y="166"/>
                  </a:cubicBezTo>
                  <a:lnTo>
                    <a:pt x="660" y="1324"/>
                  </a:lnTo>
                  <a:cubicBezTo>
                    <a:pt x="680" y="1362"/>
                    <a:pt x="718" y="1383"/>
                    <a:pt x="758" y="1383"/>
                  </a:cubicBezTo>
                  <a:cubicBezTo>
                    <a:pt x="776" y="1383"/>
                    <a:pt x="794" y="1379"/>
                    <a:pt x="811" y="1369"/>
                  </a:cubicBezTo>
                  <a:cubicBezTo>
                    <a:pt x="865" y="1341"/>
                    <a:pt x="886" y="1272"/>
                    <a:pt x="856" y="1218"/>
                  </a:cubicBezTo>
                  <a:lnTo>
                    <a:pt x="226" y="60"/>
                  </a:lnTo>
                  <a:cubicBezTo>
                    <a:pt x="206" y="22"/>
                    <a:pt x="168" y="1"/>
                    <a:pt x="1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8" name="Google Shape;1318;p33"/>
            <p:cNvSpPr/>
            <p:nvPr/>
          </p:nvSpPr>
          <p:spPr>
            <a:xfrm>
              <a:off x="5418950" y="2105175"/>
              <a:ext cx="16750" cy="36650"/>
            </a:xfrm>
            <a:custGeom>
              <a:avLst/>
              <a:gdLst/>
              <a:ahLst/>
              <a:cxnLst/>
              <a:rect l="l" t="t" r="r" b="b"/>
              <a:pathLst>
                <a:path w="670" h="1466" extrusionOk="0">
                  <a:moveTo>
                    <a:pt x="127" y="1"/>
                  </a:moveTo>
                  <a:cubicBezTo>
                    <a:pt x="115" y="1"/>
                    <a:pt x="103" y="3"/>
                    <a:pt x="90" y="7"/>
                  </a:cubicBezTo>
                  <a:cubicBezTo>
                    <a:pt x="31" y="28"/>
                    <a:pt x="0" y="91"/>
                    <a:pt x="20" y="149"/>
                  </a:cubicBezTo>
                  <a:lnTo>
                    <a:pt x="439" y="1389"/>
                  </a:lnTo>
                  <a:cubicBezTo>
                    <a:pt x="454" y="1435"/>
                    <a:pt x="498" y="1465"/>
                    <a:pt x="545" y="1465"/>
                  </a:cubicBezTo>
                  <a:cubicBezTo>
                    <a:pt x="556" y="1465"/>
                    <a:pt x="569" y="1463"/>
                    <a:pt x="581" y="1459"/>
                  </a:cubicBezTo>
                  <a:cubicBezTo>
                    <a:pt x="639" y="1438"/>
                    <a:pt x="670" y="1375"/>
                    <a:pt x="650" y="1316"/>
                  </a:cubicBezTo>
                  <a:lnTo>
                    <a:pt x="232" y="76"/>
                  </a:lnTo>
                  <a:cubicBezTo>
                    <a:pt x="216" y="31"/>
                    <a:pt x="173"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9" name="Google Shape;1319;p33"/>
            <p:cNvSpPr/>
            <p:nvPr/>
          </p:nvSpPr>
          <p:spPr>
            <a:xfrm>
              <a:off x="5439425" y="2100275"/>
              <a:ext cx="16700" cy="40375"/>
            </a:xfrm>
            <a:custGeom>
              <a:avLst/>
              <a:gdLst/>
              <a:ahLst/>
              <a:cxnLst/>
              <a:rect l="l" t="t" r="r" b="b"/>
              <a:pathLst>
                <a:path w="668" h="1615" extrusionOk="0">
                  <a:moveTo>
                    <a:pt x="126" y="0"/>
                  </a:moveTo>
                  <a:cubicBezTo>
                    <a:pt x="115" y="0"/>
                    <a:pt x="104" y="2"/>
                    <a:pt x="94" y="5"/>
                  </a:cubicBezTo>
                  <a:cubicBezTo>
                    <a:pt x="34" y="23"/>
                    <a:pt x="1" y="85"/>
                    <a:pt x="18" y="145"/>
                  </a:cubicBezTo>
                  <a:lnTo>
                    <a:pt x="435" y="1535"/>
                  </a:lnTo>
                  <a:cubicBezTo>
                    <a:pt x="449" y="1584"/>
                    <a:pt x="494" y="1615"/>
                    <a:pt x="542" y="1615"/>
                  </a:cubicBezTo>
                  <a:cubicBezTo>
                    <a:pt x="553" y="1615"/>
                    <a:pt x="564" y="1614"/>
                    <a:pt x="574" y="1609"/>
                  </a:cubicBezTo>
                  <a:cubicBezTo>
                    <a:pt x="633" y="1592"/>
                    <a:pt x="667" y="1530"/>
                    <a:pt x="649" y="1470"/>
                  </a:cubicBezTo>
                  <a:lnTo>
                    <a:pt x="233" y="80"/>
                  </a:lnTo>
                  <a:cubicBezTo>
                    <a:pt x="218" y="31"/>
                    <a:pt x="174" y="0"/>
                    <a:pt x="1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0" name="Google Shape;1320;p33"/>
            <p:cNvSpPr/>
            <p:nvPr/>
          </p:nvSpPr>
          <p:spPr>
            <a:xfrm>
              <a:off x="5506450" y="2065900"/>
              <a:ext cx="649475" cy="381175"/>
            </a:xfrm>
            <a:custGeom>
              <a:avLst/>
              <a:gdLst/>
              <a:ahLst/>
              <a:cxnLst/>
              <a:rect l="l" t="t" r="r" b="b"/>
              <a:pathLst>
                <a:path w="25979" h="15247" extrusionOk="0">
                  <a:moveTo>
                    <a:pt x="11219" y="1"/>
                  </a:moveTo>
                  <a:cubicBezTo>
                    <a:pt x="8329" y="1"/>
                    <a:pt x="5439" y="603"/>
                    <a:pt x="2793" y="1766"/>
                  </a:cubicBezTo>
                  <a:cubicBezTo>
                    <a:pt x="2600" y="1732"/>
                    <a:pt x="2399" y="1718"/>
                    <a:pt x="2207" y="1683"/>
                  </a:cubicBezTo>
                  <a:cubicBezTo>
                    <a:pt x="1803" y="2016"/>
                    <a:pt x="1406" y="2359"/>
                    <a:pt x="1024" y="2716"/>
                  </a:cubicBezTo>
                  <a:cubicBezTo>
                    <a:pt x="1" y="3671"/>
                    <a:pt x="12120" y="13291"/>
                    <a:pt x="12120" y="13291"/>
                  </a:cubicBezTo>
                  <a:lnTo>
                    <a:pt x="20532" y="15153"/>
                  </a:lnTo>
                  <a:cubicBezTo>
                    <a:pt x="20817" y="15216"/>
                    <a:pt x="21106" y="15246"/>
                    <a:pt x="21396" y="15246"/>
                  </a:cubicBezTo>
                  <a:cubicBezTo>
                    <a:pt x="23069" y="15246"/>
                    <a:pt x="24738" y="14243"/>
                    <a:pt x="25443" y="12713"/>
                  </a:cubicBezTo>
                  <a:cubicBezTo>
                    <a:pt x="25936" y="11644"/>
                    <a:pt x="25979" y="10413"/>
                    <a:pt x="25794" y="9250"/>
                  </a:cubicBezTo>
                  <a:cubicBezTo>
                    <a:pt x="25464" y="7183"/>
                    <a:pt x="24428" y="5236"/>
                    <a:pt x="22897" y="3810"/>
                  </a:cubicBezTo>
                  <a:cubicBezTo>
                    <a:pt x="20313" y="1402"/>
                    <a:pt x="16661" y="418"/>
                    <a:pt x="13143" y="90"/>
                  </a:cubicBezTo>
                  <a:cubicBezTo>
                    <a:pt x="12504" y="30"/>
                    <a:pt x="11861" y="1"/>
                    <a:pt x="11219"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1" name="Google Shape;1321;p33"/>
            <p:cNvSpPr/>
            <p:nvPr/>
          </p:nvSpPr>
          <p:spPr>
            <a:xfrm>
              <a:off x="5582675" y="2128425"/>
              <a:ext cx="109250" cy="28325"/>
            </a:xfrm>
            <a:custGeom>
              <a:avLst/>
              <a:gdLst/>
              <a:ahLst/>
              <a:cxnLst/>
              <a:rect l="l" t="t" r="r" b="b"/>
              <a:pathLst>
                <a:path w="4370" h="1133" extrusionOk="0">
                  <a:moveTo>
                    <a:pt x="129" y="1"/>
                  </a:moveTo>
                  <a:cubicBezTo>
                    <a:pt x="86" y="1"/>
                    <a:pt x="44" y="26"/>
                    <a:pt x="26" y="69"/>
                  </a:cubicBezTo>
                  <a:cubicBezTo>
                    <a:pt x="1" y="126"/>
                    <a:pt x="28" y="192"/>
                    <a:pt x="85" y="215"/>
                  </a:cubicBezTo>
                  <a:cubicBezTo>
                    <a:pt x="1410" y="776"/>
                    <a:pt x="2812" y="1084"/>
                    <a:pt x="4251" y="1132"/>
                  </a:cubicBezTo>
                  <a:lnTo>
                    <a:pt x="4256" y="1132"/>
                  </a:lnTo>
                  <a:cubicBezTo>
                    <a:pt x="4316" y="1132"/>
                    <a:pt x="4365" y="1084"/>
                    <a:pt x="4367" y="1023"/>
                  </a:cubicBezTo>
                  <a:cubicBezTo>
                    <a:pt x="4369" y="963"/>
                    <a:pt x="4321" y="911"/>
                    <a:pt x="4259" y="908"/>
                  </a:cubicBezTo>
                  <a:cubicBezTo>
                    <a:pt x="2847" y="860"/>
                    <a:pt x="1472" y="558"/>
                    <a:pt x="171" y="9"/>
                  </a:cubicBezTo>
                  <a:cubicBezTo>
                    <a:pt x="158" y="4"/>
                    <a:pt x="143" y="1"/>
                    <a:pt x="129"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2" name="Google Shape;1322;p33"/>
            <p:cNvSpPr/>
            <p:nvPr/>
          </p:nvSpPr>
          <p:spPr>
            <a:xfrm>
              <a:off x="6086275" y="2274475"/>
              <a:ext cx="61075" cy="104525"/>
            </a:xfrm>
            <a:custGeom>
              <a:avLst/>
              <a:gdLst/>
              <a:ahLst/>
              <a:cxnLst/>
              <a:rect l="l" t="t" r="r" b="b"/>
              <a:pathLst>
                <a:path w="2443" h="4181" extrusionOk="0">
                  <a:moveTo>
                    <a:pt x="127" y="1"/>
                  </a:moveTo>
                  <a:cubicBezTo>
                    <a:pt x="93" y="1"/>
                    <a:pt x="59" y="16"/>
                    <a:pt x="36" y="45"/>
                  </a:cubicBezTo>
                  <a:cubicBezTo>
                    <a:pt x="0" y="95"/>
                    <a:pt x="10" y="165"/>
                    <a:pt x="60" y="201"/>
                  </a:cubicBezTo>
                  <a:cubicBezTo>
                    <a:pt x="1285" y="1109"/>
                    <a:pt x="2091" y="2559"/>
                    <a:pt x="2215" y="4079"/>
                  </a:cubicBezTo>
                  <a:cubicBezTo>
                    <a:pt x="2220" y="4136"/>
                    <a:pt x="2268" y="4181"/>
                    <a:pt x="2327" y="4181"/>
                  </a:cubicBezTo>
                  <a:lnTo>
                    <a:pt x="2335" y="4181"/>
                  </a:lnTo>
                  <a:cubicBezTo>
                    <a:pt x="2396" y="4176"/>
                    <a:pt x="2443" y="4122"/>
                    <a:pt x="2437" y="4060"/>
                  </a:cubicBezTo>
                  <a:cubicBezTo>
                    <a:pt x="2308" y="2477"/>
                    <a:pt x="1470" y="968"/>
                    <a:pt x="193" y="22"/>
                  </a:cubicBezTo>
                  <a:cubicBezTo>
                    <a:pt x="173" y="8"/>
                    <a:pt x="150" y="1"/>
                    <a:pt x="127"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3" name="Google Shape;1323;p33"/>
            <p:cNvSpPr/>
            <p:nvPr/>
          </p:nvSpPr>
          <p:spPr>
            <a:xfrm>
              <a:off x="6116350" y="2352425"/>
              <a:ext cx="26600" cy="35925"/>
            </a:xfrm>
            <a:custGeom>
              <a:avLst/>
              <a:gdLst/>
              <a:ahLst/>
              <a:cxnLst/>
              <a:rect l="l" t="t" r="r" b="b"/>
              <a:pathLst>
                <a:path w="1064" h="1437" extrusionOk="0">
                  <a:moveTo>
                    <a:pt x="938" y="1"/>
                  </a:moveTo>
                  <a:cubicBezTo>
                    <a:pt x="902" y="1"/>
                    <a:pt x="866" y="18"/>
                    <a:pt x="845" y="50"/>
                  </a:cubicBezTo>
                  <a:lnTo>
                    <a:pt x="36" y="1262"/>
                  </a:lnTo>
                  <a:cubicBezTo>
                    <a:pt x="1" y="1314"/>
                    <a:pt x="15" y="1384"/>
                    <a:pt x="67" y="1417"/>
                  </a:cubicBezTo>
                  <a:cubicBezTo>
                    <a:pt x="87" y="1431"/>
                    <a:pt x="107" y="1437"/>
                    <a:pt x="129" y="1437"/>
                  </a:cubicBezTo>
                  <a:cubicBezTo>
                    <a:pt x="165" y="1437"/>
                    <a:pt x="201" y="1420"/>
                    <a:pt x="222" y="1386"/>
                  </a:cubicBezTo>
                  <a:lnTo>
                    <a:pt x="1031" y="174"/>
                  </a:lnTo>
                  <a:cubicBezTo>
                    <a:pt x="1064" y="123"/>
                    <a:pt x="1052" y="52"/>
                    <a:pt x="1000" y="19"/>
                  </a:cubicBezTo>
                  <a:cubicBezTo>
                    <a:pt x="981" y="7"/>
                    <a:pt x="960" y="1"/>
                    <a:pt x="938"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4" name="Google Shape;1324;p33"/>
            <p:cNvSpPr/>
            <p:nvPr/>
          </p:nvSpPr>
          <p:spPr>
            <a:xfrm>
              <a:off x="6103375" y="2318975"/>
              <a:ext cx="25850" cy="32025"/>
            </a:xfrm>
            <a:custGeom>
              <a:avLst/>
              <a:gdLst/>
              <a:ahLst/>
              <a:cxnLst/>
              <a:rect l="l" t="t" r="r" b="b"/>
              <a:pathLst>
                <a:path w="1034" h="1281" extrusionOk="0">
                  <a:moveTo>
                    <a:pt x="907" y="1"/>
                  </a:moveTo>
                  <a:cubicBezTo>
                    <a:pt x="873" y="1"/>
                    <a:pt x="839" y="16"/>
                    <a:pt x="817" y="46"/>
                  </a:cubicBezTo>
                  <a:lnTo>
                    <a:pt x="36" y="1102"/>
                  </a:lnTo>
                  <a:cubicBezTo>
                    <a:pt x="0" y="1152"/>
                    <a:pt x="10" y="1223"/>
                    <a:pt x="59" y="1259"/>
                  </a:cubicBezTo>
                  <a:cubicBezTo>
                    <a:pt x="80" y="1275"/>
                    <a:pt x="103" y="1281"/>
                    <a:pt x="126" y="1281"/>
                  </a:cubicBezTo>
                  <a:cubicBezTo>
                    <a:pt x="161" y="1281"/>
                    <a:pt x="194" y="1265"/>
                    <a:pt x="215" y="1235"/>
                  </a:cubicBezTo>
                  <a:lnTo>
                    <a:pt x="997" y="180"/>
                  </a:lnTo>
                  <a:cubicBezTo>
                    <a:pt x="1033" y="130"/>
                    <a:pt x="1023" y="59"/>
                    <a:pt x="973" y="22"/>
                  </a:cubicBezTo>
                  <a:cubicBezTo>
                    <a:pt x="954" y="8"/>
                    <a:pt x="930" y="1"/>
                    <a:pt x="907"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5" name="Google Shape;1325;p33"/>
            <p:cNvSpPr/>
            <p:nvPr/>
          </p:nvSpPr>
          <p:spPr>
            <a:xfrm>
              <a:off x="6082050" y="2284525"/>
              <a:ext cx="23700" cy="39350"/>
            </a:xfrm>
            <a:custGeom>
              <a:avLst/>
              <a:gdLst/>
              <a:ahLst/>
              <a:cxnLst/>
              <a:rect l="l" t="t" r="r" b="b"/>
              <a:pathLst>
                <a:path w="948" h="1574" extrusionOk="0">
                  <a:moveTo>
                    <a:pt x="819" y="0"/>
                  </a:moveTo>
                  <a:cubicBezTo>
                    <a:pt x="778" y="0"/>
                    <a:pt x="739" y="22"/>
                    <a:pt x="720" y="60"/>
                  </a:cubicBezTo>
                  <a:lnTo>
                    <a:pt x="28" y="1410"/>
                  </a:lnTo>
                  <a:cubicBezTo>
                    <a:pt x="1" y="1465"/>
                    <a:pt x="22" y="1532"/>
                    <a:pt x="76" y="1560"/>
                  </a:cubicBezTo>
                  <a:cubicBezTo>
                    <a:pt x="94" y="1569"/>
                    <a:pt x="111" y="1573"/>
                    <a:pt x="128" y="1573"/>
                  </a:cubicBezTo>
                  <a:cubicBezTo>
                    <a:pt x="168" y="1573"/>
                    <a:pt x="207" y="1550"/>
                    <a:pt x="226" y="1512"/>
                  </a:cubicBezTo>
                  <a:lnTo>
                    <a:pt x="918" y="163"/>
                  </a:lnTo>
                  <a:cubicBezTo>
                    <a:pt x="947" y="108"/>
                    <a:pt x="925" y="41"/>
                    <a:pt x="871" y="13"/>
                  </a:cubicBezTo>
                  <a:cubicBezTo>
                    <a:pt x="854" y="4"/>
                    <a:pt x="836" y="0"/>
                    <a:pt x="819"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6" name="Google Shape;1326;p33"/>
            <p:cNvSpPr/>
            <p:nvPr/>
          </p:nvSpPr>
          <p:spPr>
            <a:xfrm>
              <a:off x="5840825" y="1736600"/>
              <a:ext cx="222550" cy="177150"/>
            </a:xfrm>
            <a:custGeom>
              <a:avLst/>
              <a:gdLst/>
              <a:ahLst/>
              <a:cxnLst/>
              <a:rect l="l" t="t" r="r" b="b"/>
              <a:pathLst>
                <a:path w="8902" h="7086" extrusionOk="0">
                  <a:moveTo>
                    <a:pt x="1013" y="0"/>
                  </a:moveTo>
                  <a:cubicBezTo>
                    <a:pt x="958" y="0"/>
                    <a:pt x="906" y="5"/>
                    <a:pt x="859" y="17"/>
                  </a:cubicBezTo>
                  <a:cubicBezTo>
                    <a:pt x="498" y="104"/>
                    <a:pt x="230" y="382"/>
                    <a:pt x="115" y="699"/>
                  </a:cubicBezTo>
                  <a:cubicBezTo>
                    <a:pt x="1" y="1016"/>
                    <a:pt x="22" y="1365"/>
                    <a:pt x="98" y="1700"/>
                  </a:cubicBezTo>
                  <a:cubicBezTo>
                    <a:pt x="363" y="2884"/>
                    <a:pt x="1454" y="3772"/>
                    <a:pt x="2218" y="4791"/>
                  </a:cubicBezTo>
                  <a:cubicBezTo>
                    <a:pt x="2991" y="5822"/>
                    <a:pt x="4190" y="6602"/>
                    <a:pt x="5515" y="6936"/>
                  </a:cubicBezTo>
                  <a:cubicBezTo>
                    <a:pt x="5880" y="7028"/>
                    <a:pt x="6263" y="7086"/>
                    <a:pt x="6637" y="7086"/>
                  </a:cubicBezTo>
                  <a:cubicBezTo>
                    <a:pt x="7034" y="7086"/>
                    <a:pt x="7422" y="7021"/>
                    <a:pt x="7770" y="6866"/>
                  </a:cubicBezTo>
                  <a:cubicBezTo>
                    <a:pt x="8446" y="6563"/>
                    <a:pt x="8902" y="5845"/>
                    <a:pt x="8669" y="5180"/>
                  </a:cubicBezTo>
                  <a:cubicBezTo>
                    <a:pt x="8489" y="4667"/>
                    <a:pt x="7972" y="4301"/>
                    <a:pt x="7485" y="3975"/>
                  </a:cubicBezTo>
                  <a:lnTo>
                    <a:pt x="2185" y="414"/>
                  </a:lnTo>
                  <a:cubicBezTo>
                    <a:pt x="1915" y="234"/>
                    <a:pt x="1384" y="0"/>
                    <a:pt x="101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7" name="Google Shape;1327;p33"/>
            <p:cNvSpPr/>
            <p:nvPr/>
          </p:nvSpPr>
          <p:spPr>
            <a:xfrm>
              <a:off x="5548425" y="1738925"/>
              <a:ext cx="472350" cy="395825"/>
            </a:xfrm>
            <a:custGeom>
              <a:avLst/>
              <a:gdLst/>
              <a:ahLst/>
              <a:cxnLst/>
              <a:rect l="l" t="t" r="r" b="b"/>
              <a:pathLst>
                <a:path w="18894" h="15833" extrusionOk="0">
                  <a:moveTo>
                    <a:pt x="11814" y="1"/>
                  </a:moveTo>
                  <a:cubicBezTo>
                    <a:pt x="11805" y="1"/>
                    <a:pt x="11803" y="6"/>
                    <a:pt x="11812" y="19"/>
                  </a:cubicBezTo>
                  <a:cubicBezTo>
                    <a:pt x="8302" y="37"/>
                    <a:pt x="4873" y="632"/>
                    <a:pt x="1522" y="1680"/>
                  </a:cubicBezTo>
                  <a:cubicBezTo>
                    <a:pt x="538" y="3692"/>
                    <a:pt x="140" y="5951"/>
                    <a:pt x="70" y="8190"/>
                  </a:cubicBezTo>
                  <a:cubicBezTo>
                    <a:pt x="1" y="10429"/>
                    <a:pt x="249" y="12665"/>
                    <a:pt x="496" y="14892"/>
                  </a:cubicBezTo>
                  <a:cubicBezTo>
                    <a:pt x="3162" y="15516"/>
                    <a:pt x="5904" y="15833"/>
                    <a:pt x="8644" y="15833"/>
                  </a:cubicBezTo>
                  <a:cubicBezTo>
                    <a:pt x="10637" y="15833"/>
                    <a:pt x="12629" y="15665"/>
                    <a:pt x="14592" y="15326"/>
                  </a:cubicBezTo>
                  <a:cubicBezTo>
                    <a:pt x="15704" y="14254"/>
                    <a:pt x="16837" y="13129"/>
                    <a:pt x="17626" y="11800"/>
                  </a:cubicBezTo>
                  <a:cubicBezTo>
                    <a:pt x="18415" y="10472"/>
                    <a:pt x="18894" y="8909"/>
                    <a:pt x="18701" y="7376"/>
                  </a:cubicBezTo>
                  <a:cubicBezTo>
                    <a:pt x="18506" y="5842"/>
                    <a:pt x="17560" y="4362"/>
                    <a:pt x="16130" y="3775"/>
                  </a:cubicBezTo>
                  <a:cubicBezTo>
                    <a:pt x="15113" y="2229"/>
                    <a:pt x="13610" y="896"/>
                    <a:pt x="11972" y="34"/>
                  </a:cubicBezTo>
                  <a:lnTo>
                    <a:pt x="11972" y="34"/>
                  </a:lnTo>
                  <a:cubicBezTo>
                    <a:pt x="11981" y="48"/>
                    <a:pt x="11978" y="53"/>
                    <a:pt x="11969" y="53"/>
                  </a:cubicBezTo>
                  <a:cubicBezTo>
                    <a:pt x="11940" y="53"/>
                    <a:pt x="11841" y="1"/>
                    <a:pt x="11814" y="1"/>
                  </a:cubicBezTo>
                  <a:close/>
                </a:path>
              </a:pathLst>
            </a:custGeom>
            <a:solidFill>
              <a:srgbClr val="F0D2B8"/>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8" name="Google Shape;1328;p33"/>
            <p:cNvSpPr/>
            <p:nvPr/>
          </p:nvSpPr>
          <p:spPr>
            <a:xfrm>
              <a:off x="5707625" y="1888950"/>
              <a:ext cx="16750" cy="16750"/>
            </a:xfrm>
            <a:custGeom>
              <a:avLst/>
              <a:gdLst/>
              <a:ahLst/>
              <a:cxnLst/>
              <a:rect l="l" t="t" r="r" b="b"/>
              <a:pathLst>
                <a:path w="670" h="670" extrusionOk="0">
                  <a:moveTo>
                    <a:pt x="335" y="0"/>
                  </a:moveTo>
                  <a:cubicBezTo>
                    <a:pt x="150" y="0"/>
                    <a:pt x="0" y="150"/>
                    <a:pt x="0" y="335"/>
                  </a:cubicBezTo>
                  <a:cubicBezTo>
                    <a:pt x="0" y="520"/>
                    <a:pt x="150" y="670"/>
                    <a:pt x="335" y="670"/>
                  </a:cubicBezTo>
                  <a:cubicBezTo>
                    <a:pt x="520" y="670"/>
                    <a:pt x="670" y="520"/>
                    <a:pt x="670" y="335"/>
                  </a:cubicBezTo>
                  <a:cubicBezTo>
                    <a:pt x="670" y="150"/>
                    <a:pt x="520" y="0"/>
                    <a:pt x="3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9" name="Google Shape;1329;p33"/>
            <p:cNvSpPr/>
            <p:nvPr/>
          </p:nvSpPr>
          <p:spPr>
            <a:xfrm>
              <a:off x="5895975" y="1860375"/>
              <a:ext cx="16750" cy="16725"/>
            </a:xfrm>
            <a:custGeom>
              <a:avLst/>
              <a:gdLst/>
              <a:ahLst/>
              <a:cxnLst/>
              <a:rect l="l" t="t" r="r" b="b"/>
              <a:pathLst>
                <a:path w="670" h="669" extrusionOk="0">
                  <a:moveTo>
                    <a:pt x="335" y="0"/>
                  </a:moveTo>
                  <a:cubicBezTo>
                    <a:pt x="150" y="0"/>
                    <a:pt x="1" y="150"/>
                    <a:pt x="1" y="335"/>
                  </a:cubicBezTo>
                  <a:cubicBezTo>
                    <a:pt x="1" y="520"/>
                    <a:pt x="150" y="669"/>
                    <a:pt x="335" y="669"/>
                  </a:cubicBezTo>
                  <a:cubicBezTo>
                    <a:pt x="519" y="669"/>
                    <a:pt x="669" y="520"/>
                    <a:pt x="669" y="335"/>
                  </a:cubicBezTo>
                  <a:cubicBezTo>
                    <a:pt x="669" y="150"/>
                    <a:pt x="519" y="0"/>
                    <a:pt x="3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0" name="Google Shape;1330;p33"/>
            <p:cNvSpPr/>
            <p:nvPr/>
          </p:nvSpPr>
          <p:spPr>
            <a:xfrm>
              <a:off x="5811875" y="1906300"/>
              <a:ext cx="20975" cy="55050"/>
            </a:xfrm>
            <a:custGeom>
              <a:avLst/>
              <a:gdLst/>
              <a:ahLst/>
              <a:cxnLst/>
              <a:rect l="l" t="t" r="r" b="b"/>
              <a:pathLst>
                <a:path w="839" h="2202" extrusionOk="0">
                  <a:moveTo>
                    <a:pt x="712" y="1"/>
                  </a:moveTo>
                  <a:cubicBezTo>
                    <a:pt x="664" y="1"/>
                    <a:pt x="620" y="32"/>
                    <a:pt x="606" y="80"/>
                  </a:cubicBezTo>
                  <a:lnTo>
                    <a:pt x="18" y="2056"/>
                  </a:lnTo>
                  <a:cubicBezTo>
                    <a:pt x="0" y="2115"/>
                    <a:pt x="34" y="2177"/>
                    <a:pt x="93" y="2196"/>
                  </a:cubicBezTo>
                  <a:cubicBezTo>
                    <a:pt x="105" y="2199"/>
                    <a:pt x="115" y="2201"/>
                    <a:pt x="125" y="2201"/>
                  </a:cubicBezTo>
                  <a:cubicBezTo>
                    <a:pt x="174" y="2201"/>
                    <a:pt x="218" y="2170"/>
                    <a:pt x="233" y="2120"/>
                  </a:cubicBezTo>
                  <a:lnTo>
                    <a:pt x="820" y="145"/>
                  </a:lnTo>
                  <a:cubicBezTo>
                    <a:pt x="838" y="85"/>
                    <a:pt x="804" y="23"/>
                    <a:pt x="745" y="5"/>
                  </a:cubicBezTo>
                  <a:cubicBezTo>
                    <a:pt x="734" y="2"/>
                    <a:pt x="723" y="1"/>
                    <a:pt x="7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1" name="Google Shape;1331;p33"/>
            <p:cNvSpPr/>
            <p:nvPr/>
          </p:nvSpPr>
          <p:spPr>
            <a:xfrm>
              <a:off x="5768500" y="1933975"/>
              <a:ext cx="88375" cy="37200"/>
            </a:xfrm>
            <a:custGeom>
              <a:avLst/>
              <a:gdLst/>
              <a:ahLst/>
              <a:cxnLst/>
              <a:rect l="l" t="t" r="r" b="b"/>
              <a:pathLst>
                <a:path w="3535" h="1488" extrusionOk="0">
                  <a:moveTo>
                    <a:pt x="208" y="0"/>
                  </a:moveTo>
                  <a:cubicBezTo>
                    <a:pt x="156" y="0"/>
                    <a:pt x="108" y="36"/>
                    <a:pt x="96" y="90"/>
                  </a:cubicBezTo>
                  <a:cubicBezTo>
                    <a:pt x="1" y="562"/>
                    <a:pt x="258" y="1071"/>
                    <a:pt x="694" y="1275"/>
                  </a:cubicBezTo>
                  <a:cubicBezTo>
                    <a:pt x="852" y="1348"/>
                    <a:pt x="1020" y="1384"/>
                    <a:pt x="1184" y="1384"/>
                  </a:cubicBezTo>
                  <a:cubicBezTo>
                    <a:pt x="1441" y="1384"/>
                    <a:pt x="1688" y="1296"/>
                    <a:pt x="1871" y="1132"/>
                  </a:cubicBezTo>
                  <a:cubicBezTo>
                    <a:pt x="2051" y="1352"/>
                    <a:pt x="2333" y="1488"/>
                    <a:pt x="2617" y="1488"/>
                  </a:cubicBezTo>
                  <a:cubicBezTo>
                    <a:pt x="2648" y="1488"/>
                    <a:pt x="2681" y="1487"/>
                    <a:pt x="2714" y="1481"/>
                  </a:cubicBezTo>
                  <a:cubicBezTo>
                    <a:pt x="3077" y="1441"/>
                    <a:pt x="3407" y="1169"/>
                    <a:pt x="3516" y="821"/>
                  </a:cubicBezTo>
                  <a:cubicBezTo>
                    <a:pt x="3534" y="763"/>
                    <a:pt x="3502" y="699"/>
                    <a:pt x="3442" y="682"/>
                  </a:cubicBezTo>
                  <a:cubicBezTo>
                    <a:pt x="3431" y="678"/>
                    <a:pt x="3420" y="677"/>
                    <a:pt x="3409" y="677"/>
                  </a:cubicBezTo>
                  <a:cubicBezTo>
                    <a:pt x="3362" y="677"/>
                    <a:pt x="3318" y="707"/>
                    <a:pt x="3303" y="755"/>
                  </a:cubicBezTo>
                  <a:cubicBezTo>
                    <a:pt x="3219" y="1023"/>
                    <a:pt x="2967" y="1229"/>
                    <a:pt x="2689" y="1260"/>
                  </a:cubicBezTo>
                  <a:cubicBezTo>
                    <a:pt x="2666" y="1263"/>
                    <a:pt x="2644" y="1264"/>
                    <a:pt x="2621" y="1264"/>
                  </a:cubicBezTo>
                  <a:cubicBezTo>
                    <a:pt x="2364" y="1264"/>
                    <a:pt x="2110" y="1122"/>
                    <a:pt x="1981" y="900"/>
                  </a:cubicBezTo>
                  <a:cubicBezTo>
                    <a:pt x="1963" y="868"/>
                    <a:pt x="1930" y="847"/>
                    <a:pt x="1893" y="844"/>
                  </a:cubicBezTo>
                  <a:cubicBezTo>
                    <a:pt x="1890" y="844"/>
                    <a:pt x="1888" y="844"/>
                    <a:pt x="1886" y="844"/>
                  </a:cubicBezTo>
                  <a:cubicBezTo>
                    <a:pt x="1851" y="844"/>
                    <a:pt x="1819" y="859"/>
                    <a:pt x="1797" y="885"/>
                  </a:cubicBezTo>
                  <a:cubicBezTo>
                    <a:pt x="1656" y="1065"/>
                    <a:pt x="1429" y="1160"/>
                    <a:pt x="1188" y="1160"/>
                  </a:cubicBezTo>
                  <a:cubicBezTo>
                    <a:pt x="1056" y="1160"/>
                    <a:pt x="919" y="1131"/>
                    <a:pt x="790" y="1071"/>
                  </a:cubicBezTo>
                  <a:cubicBezTo>
                    <a:pt x="449" y="913"/>
                    <a:pt x="240" y="502"/>
                    <a:pt x="316" y="134"/>
                  </a:cubicBezTo>
                  <a:cubicBezTo>
                    <a:pt x="327" y="73"/>
                    <a:pt x="289" y="15"/>
                    <a:pt x="228" y="2"/>
                  </a:cubicBezTo>
                  <a:cubicBezTo>
                    <a:pt x="221" y="1"/>
                    <a:pt x="215" y="0"/>
                    <a:pt x="2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2" name="Google Shape;1332;p33"/>
            <p:cNvSpPr/>
            <p:nvPr/>
          </p:nvSpPr>
          <p:spPr>
            <a:xfrm>
              <a:off x="5800575" y="1880875"/>
              <a:ext cx="54875" cy="32850"/>
            </a:xfrm>
            <a:custGeom>
              <a:avLst/>
              <a:gdLst/>
              <a:ahLst/>
              <a:cxnLst/>
              <a:rect l="l" t="t" r="r" b="b"/>
              <a:pathLst>
                <a:path w="2195" h="1314" extrusionOk="0">
                  <a:moveTo>
                    <a:pt x="2127" y="1"/>
                  </a:moveTo>
                  <a:cubicBezTo>
                    <a:pt x="1419" y="115"/>
                    <a:pt x="711" y="229"/>
                    <a:pt x="1" y="344"/>
                  </a:cubicBezTo>
                  <a:cubicBezTo>
                    <a:pt x="50" y="880"/>
                    <a:pt x="536" y="1314"/>
                    <a:pt x="1066" y="1314"/>
                  </a:cubicBezTo>
                  <a:cubicBezTo>
                    <a:pt x="1100" y="1314"/>
                    <a:pt x="1134" y="1312"/>
                    <a:pt x="1167" y="1309"/>
                  </a:cubicBezTo>
                  <a:cubicBezTo>
                    <a:pt x="1737" y="1250"/>
                    <a:pt x="2194" y="569"/>
                    <a:pt x="21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3" name="Google Shape;1333;p33"/>
            <p:cNvSpPr/>
            <p:nvPr/>
          </p:nvSpPr>
          <p:spPr>
            <a:xfrm>
              <a:off x="5677375" y="1810000"/>
              <a:ext cx="67450" cy="30400"/>
            </a:xfrm>
            <a:custGeom>
              <a:avLst/>
              <a:gdLst/>
              <a:ahLst/>
              <a:cxnLst/>
              <a:rect l="l" t="t" r="r" b="b"/>
              <a:pathLst>
                <a:path w="2698" h="1216" extrusionOk="0">
                  <a:moveTo>
                    <a:pt x="1576" y="1"/>
                  </a:moveTo>
                  <a:cubicBezTo>
                    <a:pt x="1435" y="1"/>
                    <a:pt x="1293" y="18"/>
                    <a:pt x="1157" y="54"/>
                  </a:cubicBezTo>
                  <a:cubicBezTo>
                    <a:pt x="650" y="190"/>
                    <a:pt x="216" y="575"/>
                    <a:pt x="23" y="1064"/>
                  </a:cubicBezTo>
                  <a:cubicBezTo>
                    <a:pt x="1" y="1121"/>
                    <a:pt x="30" y="1187"/>
                    <a:pt x="86" y="1208"/>
                  </a:cubicBezTo>
                  <a:cubicBezTo>
                    <a:pt x="101" y="1214"/>
                    <a:pt x="113" y="1216"/>
                    <a:pt x="128" y="1216"/>
                  </a:cubicBezTo>
                  <a:cubicBezTo>
                    <a:pt x="173" y="1216"/>
                    <a:pt x="214" y="1190"/>
                    <a:pt x="229" y="1146"/>
                  </a:cubicBezTo>
                  <a:cubicBezTo>
                    <a:pt x="397" y="723"/>
                    <a:pt x="774" y="387"/>
                    <a:pt x="1214" y="270"/>
                  </a:cubicBezTo>
                  <a:cubicBezTo>
                    <a:pt x="1332" y="239"/>
                    <a:pt x="1454" y="224"/>
                    <a:pt x="1577" y="224"/>
                  </a:cubicBezTo>
                  <a:cubicBezTo>
                    <a:pt x="1909" y="224"/>
                    <a:pt x="2243" y="335"/>
                    <a:pt x="2502" y="543"/>
                  </a:cubicBezTo>
                  <a:cubicBezTo>
                    <a:pt x="2523" y="559"/>
                    <a:pt x="2548" y="567"/>
                    <a:pt x="2572" y="567"/>
                  </a:cubicBezTo>
                  <a:cubicBezTo>
                    <a:pt x="2605" y="567"/>
                    <a:pt x="2637" y="553"/>
                    <a:pt x="2659" y="526"/>
                  </a:cubicBezTo>
                  <a:cubicBezTo>
                    <a:pt x="2697" y="477"/>
                    <a:pt x="2690" y="408"/>
                    <a:pt x="2641" y="368"/>
                  </a:cubicBezTo>
                  <a:cubicBezTo>
                    <a:pt x="2343" y="129"/>
                    <a:pt x="1959" y="1"/>
                    <a:pt x="1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4" name="Google Shape;1334;p33"/>
            <p:cNvSpPr/>
            <p:nvPr/>
          </p:nvSpPr>
          <p:spPr>
            <a:xfrm>
              <a:off x="5850350" y="1778275"/>
              <a:ext cx="62675" cy="26450"/>
            </a:xfrm>
            <a:custGeom>
              <a:avLst/>
              <a:gdLst/>
              <a:ahLst/>
              <a:cxnLst/>
              <a:rect l="l" t="t" r="r" b="b"/>
              <a:pathLst>
                <a:path w="2507" h="1058" extrusionOk="0">
                  <a:moveTo>
                    <a:pt x="1341" y="0"/>
                  </a:moveTo>
                  <a:cubicBezTo>
                    <a:pt x="1273" y="0"/>
                    <a:pt x="1206" y="5"/>
                    <a:pt x="1138" y="15"/>
                  </a:cubicBezTo>
                  <a:cubicBezTo>
                    <a:pt x="644" y="91"/>
                    <a:pt x="206" y="439"/>
                    <a:pt x="23" y="906"/>
                  </a:cubicBezTo>
                  <a:cubicBezTo>
                    <a:pt x="1" y="962"/>
                    <a:pt x="29" y="1028"/>
                    <a:pt x="86" y="1049"/>
                  </a:cubicBezTo>
                  <a:cubicBezTo>
                    <a:pt x="100" y="1056"/>
                    <a:pt x="115" y="1058"/>
                    <a:pt x="127" y="1058"/>
                  </a:cubicBezTo>
                  <a:cubicBezTo>
                    <a:pt x="172" y="1058"/>
                    <a:pt x="214" y="1031"/>
                    <a:pt x="229" y="986"/>
                  </a:cubicBezTo>
                  <a:cubicBezTo>
                    <a:pt x="383" y="594"/>
                    <a:pt x="753" y="299"/>
                    <a:pt x="1171" y="236"/>
                  </a:cubicBezTo>
                  <a:cubicBezTo>
                    <a:pt x="1228" y="228"/>
                    <a:pt x="1285" y="223"/>
                    <a:pt x="1343" y="223"/>
                  </a:cubicBezTo>
                  <a:cubicBezTo>
                    <a:pt x="1706" y="223"/>
                    <a:pt x="2064" y="391"/>
                    <a:pt x="2292" y="675"/>
                  </a:cubicBezTo>
                  <a:cubicBezTo>
                    <a:pt x="2313" y="704"/>
                    <a:pt x="2346" y="718"/>
                    <a:pt x="2379" y="718"/>
                  </a:cubicBezTo>
                  <a:cubicBezTo>
                    <a:pt x="2404" y="718"/>
                    <a:pt x="2429" y="710"/>
                    <a:pt x="2450" y="694"/>
                  </a:cubicBezTo>
                  <a:cubicBezTo>
                    <a:pt x="2498" y="655"/>
                    <a:pt x="2506" y="583"/>
                    <a:pt x="2467" y="536"/>
                  </a:cubicBezTo>
                  <a:cubicBezTo>
                    <a:pt x="2198" y="198"/>
                    <a:pt x="1771" y="0"/>
                    <a:pt x="13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5" name="Google Shape;1335;p33"/>
            <p:cNvSpPr/>
            <p:nvPr/>
          </p:nvSpPr>
          <p:spPr>
            <a:xfrm>
              <a:off x="5491375" y="1782850"/>
              <a:ext cx="109850" cy="233100"/>
            </a:xfrm>
            <a:custGeom>
              <a:avLst/>
              <a:gdLst/>
              <a:ahLst/>
              <a:cxnLst/>
              <a:rect l="l" t="t" r="r" b="b"/>
              <a:pathLst>
                <a:path w="4394" h="9324" extrusionOk="0">
                  <a:moveTo>
                    <a:pt x="4394" y="1"/>
                  </a:moveTo>
                  <a:lnTo>
                    <a:pt x="2905" y="258"/>
                  </a:lnTo>
                  <a:cubicBezTo>
                    <a:pt x="1693" y="2565"/>
                    <a:pt x="460" y="4931"/>
                    <a:pt x="87" y="7512"/>
                  </a:cubicBezTo>
                  <a:cubicBezTo>
                    <a:pt x="34" y="7879"/>
                    <a:pt x="1" y="8259"/>
                    <a:pt x="113" y="8612"/>
                  </a:cubicBezTo>
                  <a:cubicBezTo>
                    <a:pt x="226" y="8965"/>
                    <a:pt x="518" y="9284"/>
                    <a:pt x="886" y="9320"/>
                  </a:cubicBezTo>
                  <a:cubicBezTo>
                    <a:pt x="911" y="9323"/>
                    <a:pt x="936" y="9324"/>
                    <a:pt x="960" y="9324"/>
                  </a:cubicBezTo>
                  <a:cubicBezTo>
                    <a:pt x="1352" y="9324"/>
                    <a:pt x="1694" y="9021"/>
                    <a:pt x="1954" y="8717"/>
                  </a:cubicBezTo>
                  <a:cubicBezTo>
                    <a:pt x="2962" y="7549"/>
                    <a:pt x="3598" y="6096"/>
                    <a:pt x="3954" y="4594"/>
                  </a:cubicBezTo>
                  <a:cubicBezTo>
                    <a:pt x="4309" y="3094"/>
                    <a:pt x="4394" y="1542"/>
                    <a:pt x="439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6" name="Google Shape;1336;p33"/>
            <p:cNvSpPr/>
            <p:nvPr/>
          </p:nvSpPr>
          <p:spPr>
            <a:xfrm>
              <a:off x="5539675" y="1621050"/>
              <a:ext cx="372900" cy="181825"/>
            </a:xfrm>
            <a:custGeom>
              <a:avLst/>
              <a:gdLst/>
              <a:ahLst/>
              <a:cxnLst/>
              <a:rect l="l" t="t" r="r" b="b"/>
              <a:pathLst>
                <a:path w="14916" h="7273" extrusionOk="0">
                  <a:moveTo>
                    <a:pt x="8356" y="1"/>
                  </a:moveTo>
                  <a:cubicBezTo>
                    <a:pt x="6333" y="1"/>
                    <a:pt x="4311" y="646"/>
                    <a:pt x="2676" y="1849"/>
                  </a:cubicBezTo>
                  <a:cubicBezTo>
                    <a:pt x="2342" y="2094"/>
                    <a:pt x="2123" y="2465"/>
                    <a:pt x="2076" y="2876"/>
                  </a:cubicBezTo>
                  <a:cubicBezTo>
                    <a:pt x="1994" y="3591"/>
                    <a:pt x="1936" y="4314"/>
                    <a:pt x="1835" y="5025"/>
                  </a:cubicBezTo>
                  <a:cubicBezTo>
                    <a:pt x="1301" y="5487"/>
                    <a:pt x="786" y="5984"/>
                    <a:pt x="263" y="6469"/>
                  </a:cubicBezTo>
                  <a:cubicBezTo>
                    <a:pt x="1" y="6711"/>
                    <a:pt x="149" y="7150"/>
                    <a:pt x="506" y="7180"/>
                  </a:cubicBezTo>
                  <a:cubicBezTo>
                    <a:pt x="1259" y="7242"/>
                    <a:pt x="2014" y="7273"/>
                    <a:pt x="2769" y="7273"/>
                  </a:cubicBezTo>
                  <a:cubicBezTo>
                    <a:pt x="6830" y="7273"/>
                    <a:pt x="10892" y="6389"/>
                    <a:pt x="14579" y="4686"/>
                  </a:cubicBezTo>
                  <a:cubicBezTo>
                    <a:pt x="14916" y="4531"/>
                    <a:pt x="14888" y="4044"/>
                    <a:pt x="14536" y="3926"/>
                  </a:cubicBezTo>
                  <a:cubicBezTo>
                    <a:pt x="13821" y="3686"/>
                    <a:pt x="13084" y="3451"/>
                    <a:pt x="12450" y="3114"/>
                  </a:cubicBezTo>
                  <a:cubicBezTo>
                    <a:pt x="12119" y="2370"/>
                    <a:pt x="11793" y="1689"/>
                    <a:pt x="11427" y="990"/>
                  </a:cubicBezTo>
                  <a:cubicBezTo>
                    <a:pt x="11227" y="609"/>
                    <a:pt x="10869" y="335"/>
                    <a:pt x="10450" y="238"/>
                  </a:cubicBezTo>
                  <a:cubicBezTo>
                    <a:pt x="9763" y="79"/>
                    <a:pt x="9059" y="1"/>
                    <a:pt x="8356"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7" name="Google Shape;1337;p33"/>
            <p:cNvSpPr/>
            <p:nvPr/>
          </p:nvSpPr>
          <p:spPr>
            <a:xfrm>
              <a:off x="5581750" y="1695150"/>
              <a:ext cx="272200" cy="55925"/>
            </a:xfrm>
            <a:custGeom>
              <a:avLst/>
              <a:gdLst/>
              <a:ahLst/>
              <a:cxnLst/>
              <a:rect l="l" t="t" r="r" b="b"/>
              <a:pathLst>
                <a:path w="10888" h="2237" extrusionOk="0">
                  <a:moveTo>
                    <a:pt x="10761" y="1"/>
                  </a:moveTo>
                  <a:cubicBezTo>
                    <a:pt x="10745" y="1"/>
                    <a:pt x="10729" y="4"/>
                    <a:pt x="10714" y="11"/>
                  </a:cubicBezTo>
                  <a:cubicBezTo>
                    <a:pt x="7901" y="1330"/>
                    <a:pt x="4823" y="2011"/>
                    <a:pt x="1726" y="2011"/>
                  </a:cubicBezTo>
                  <a:cubicBezTo>
                    <a:pt x="1192" y="2011"/>
                    <a:pt x="658" y="1991"/>
                    <a:pt x="125" y="1951"/>
                  </a:cubicBezTo>
                  <a:cubicBezTo>
                    <a:pt x="123" y="1951"/>
                    <a:pt x="122" y="1951"/>
                    <a:pt x="121" y="1951"/>
                  </a:cubicBezTo>
                  <a:cubicBezTo>
                    <a:pt x="65" y="1951"/>
                    <a:pt x="10" y="1993"/>
                    <a:pt x="5" y="2054"/>
                  </a:cubicBezTo>
                  <a:cubicBezTo>
                    <a:pt x="1" y="2116"/>
                    <a:pt x="46" y="2170"/>
                    <a:pt x="108" y="2175"/>
                  </a:cubicBezTo>
                  <a:cubicBezTo>
                    <a:pt x="647" y="2216"/>
                    <a:pt x="1186" y="2237"/>
                    <a:pt x="1726" y="2237"/>
                  </a:cubicBezTo>
                  <a:cubicBezTo>
                    <a:pt x="4857" y="2237"/>
                    <a:pt x="7968" y="1548"/>
                    <a:pt x="10808" y="214"/>
                  </a:cubicBezTo>
                  <a:cubicBezTo>
                    <a:pt x="10865" y="188"/>
                    <a:pt x="10888" y="121"/>
                    <a:pt x="10862" y="65"/>
                  </a:cubicBezTo>
                  <a:cubicBezTo>
                    <a:pt x="10843" y="24"/>
                    <a:pt x="10803" y="1"/>
                    <a:pt x="107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8" name="Google Shape;1338;p33"/>
            <p:cNvSpPr/>
            <p:nvPr/>
          </p:nvSpPr>
          <p:spPr>
            <a:xfrm>
              <a:off x="5565500" y="1744525"/>
              <a:ext cx="199475" cy="25125"/>
            </a:xfrm>
            <a:custGeom>
              <a:avLst/>
              <a:gdLst/>
              <a:ahLst/>
              <a:cxnLst/>
              <a:rect l="l" t="t" r="r" b="b"/>
              <a:pathLst>
                <a:path w="7979" h="1005" extrusionOk="0">
                  <a:moveTo>
                    <a:pt x="7853" y="1"/>
                  </a:moveTo>
                  <a:cubicBezTo>
                    <a:pt x="7841" y="1"/>
                    <a:pt x="7830" y="3"/>
                    <a:pt x="7818" y="7"/>
                  </a:cubicBezTo>
                  <a:cubicBezTo>
                    <a:pt x="6204" y="522"/>
                    <a:pt x="4509" y="783"/>
                    <a:pt x="2815" y="783"/>
                  </a:cubicBezTo>
                  <a:cubicBezTo>
                    <a:pt x="1919" y="783"/>
                    <a:pt x="1023" y="710"/>
                    <a:pt x="139" y="563"/>
                  </a:cubicBezTo>
                  <a:cubicBezTo>
                    <a:pt x="132" y="562"/>
                    <a:pt x="126" y="562"/>
                    <a:pt x="119" y="562"/>
                  </a:cubicBezTo>
                  <a:cubicBezTo>
                    <a:pt x="66" y="562"/>
                    <a:pt x="20" y="601"/>
                    <a:pt x="11" y="655"/>
                  </a:cubicBezTo>
                  <a:cubicBezTo>
                    <a:pt x="1" y="716"/>
                    <a:pt x="42" y="772"/>
                    <a:pt x="103" y="784"/>
                  </a:cubicBezTo>
                  <a:cubicBezTo>
                    <a:pt x="999" y="931"/>
                    <a:pt x="1907" y="1005"/>
                    <a:pt x="2815" y="1005"/>
                  </a:cubicBezTo>
                  <a:cubicBezTo>
                    <a:pt x="4532" y="1005"/>
                    <a:pt x="6251" y="740"/>
                    <a:pt x="7886" y="219"/>
                  </a:cubicBezTo>
                  <a:cubicBezTo>
                    <a:pt x="7945" y="201"/>
                    <a:pt x="7978" y="139"/>
                    <a:pt x="7960" y="79"/>
                  </a:cubicBezTo>
                  <a:cubicBezTo>
                    <a:pt x="7944" y="32"/>
                    <a:pt x="7900" y="1"/>
                    <a:pt x="78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9" name="Google Shape;1339;p33"/>
            <p:cNvSpPr/>
            <p:nvPr/>
          </p:nvSpPr>
          <p:spPr>
            <a:xfrm>
              <a:off x="5712100" y="1710125"/>
              <a:ext cx="178525" cy="71500"/>
            </a:xfrm>
            <a:custGeom>
              <a:avLst/>
              <a:gdLst/>
              <a:ahLst/>
              <a:cxnLst/>
              <a:rect l="l" t="t" r="r" b="b"/>
              <a:pathLst>
                <a:path w="7141" h="2860" extrusionOk="0">
                  <a:moveTo>
                    <a:pt x="7014" y="0"/>
                  </a:moveTo>
                  <a:cubicBezTo>
                    <a:pt x="6995" y="0"/>
                    <a:pt x="6975" y="5"/>
                    <a:pt x="6958" y="16"/>
                  </a:cubicBezTo>
                  <a:cubicBezTo>
                    <a:pt x="4825" y="1259"/>
                    <a:pt x="2517" y="2142"/>
                    <a:pt x="98" y="2638"/>
                  </a:cubicBezTo>
                  <a:cubicBezTo>
                    <a:pt x="39" y="2651"/>
                    <a:pt x="0" y="2709"/>
                    <a:pt x="12" y="2770"/>
                  </a:cubicBezTo>
                  <a:cubicBezTo>
                    <a:pt x="24" y="2823"/>
                    <a:pt x="70" y="2859"/>
                    <a:pt x="122" y="2859"/>
                  </a:cubicBezTo>
                  <a:cubicBezTo>
                    <a:pt x="129" y="2859"/>
                    <a:pt x="136" y="2858"/>
                    <a:pt x="143" y="2857"/>
                  </a:cubicBezTo>
                  <a:cubicBezTo>
                    <a:pt x="2584" y="2356"/>
                    <a:pt x="4916" y="1464"/>
                    <a:pt x="7070" y="208"/>
                  </a:cubicBezTo>
                  <a:cubicBezTo>
                    <a:pt x="7123" y="177"/>
                    <a:pt x="7141" y="109"/>
                    <a:pt x="7110" y="55"/>
                  </a:cubicBezTo>
                  <a:cubicBezTo>
                    <a:pt x="7089" y="20"/>
                    <a:pt x="7052" y="0"/>
                    <a:pt x="701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0" name="Google Shape;1340;p33"/>
            <p:cNvSpPr/>
            <p:nvPr/>
          </p:nvSpPr>
          <p:spPr>
            <a:xfrm>
              <a:off x="5543450" y="1779550"/>
              <a:ext cx="117250" cy="11200"/>
            </a:xfrm>
            <a:custGeom>
              <a:avLst/>
              <a:gdLst/>
              <a:ahLst/>
              <a:cxnLst/>
              <a:rect l="l" t="t" r="r" b="b"/>
              <a:pathLst>
                <a:path w="4690" h="448" extrusionOk="0">
                  <a:moveTo>
                    <a:pt x="122" y="1"/>
                  </a:moveTo>
                  <a:cubicBezTo>
                    <a:pt x="70" y="1"/>
                    <a:pt x="23" y="37"/>
                    <a:pt x="13" y="91"/>
                  </a:cubicBezTo>
                  <a:cubicBezTo>
                    <a:pt x="0" y="152"/>
                    <a:pt x="41" y="210"/>
                    <a:pt x="102" y="222"/>
                  </a:cubicBezTo>
                  <a:cubicBezTo>
                    <a:pt x="887" y="372"/>
                    <a:pt x="1678" y="448"/>
                    <a:pt x="2472" y="448"/>
                  </a:cubicBezTo>
                  <a:cubicBezTo>
                    <a:pt x="3178" y="448"/>
                    <a:pt x="3884" y="388"/>
                    <a:pt x="4587" y="268"/>
                  </a:cubicBezTo>
                  <a:cubicBezTo>
                    <a:pt x="4648" y="258"/>
                    <a:pt x="4689" y="200"/>
                    <a:pt x="4679" y="139"/>
                  </a:cubicBezTo>
                  <a:cubicBezTo>
                    <a:pt x="4670" y="84"/>
                    <a:pt x="4620" y="45"/>
                    <a:pt x="4568" y="45"/>
                  </a:cubicBezTo>
                  <a:cubicBezTo>
                    <a:pt x="4562" y="45"/>
                    <a:pt x="4556" y="46"/>
                    <a:pt x="4550" y="47"/>
                  </a:cubicBezTo>
                  <a:cubicBezTo>
                    <a:pt x="3858" y="165"/>
                    <a:pt x="3163" y="224"/>
                    <a:pt x="2469" y="224"/>
                  </a:cubicBezTo>
                  <a:cubicBezTo>
                    <a:pt x="1691" y="224"/>
                    <a:pt x="914" y="150"/>
                    <a:pt x="143" y="2"/>
                  </a:cubicBezTo>
                  <a:cubicBezTo>
                    <a:pt x="136" y="1"/>
                    <a:pt x="129" y="1"/>
                    <a:pt x="1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1" name="Google Shape;1341;p33"/>
            <p:cNvSpPr/>
            <p:nvPr/>
          </p:nvSpPr>
          <p:spPr>
            <a:xfrm>
              <a:off x="5606000" y="1636225"/>
              <a:ext cx="191825" cy="45250"/>
            </a:xfrm>
            <a:custGeom>
              <a:avLst/>
              <a:gdLst/>
              <a:ahLst/>
              <a:cxnLst/>
              <a:rect l="l" t="t" r="r" b="b"/>
              <a:pathLst>
                <a:path w="7673" h="1810" extrusionOk="0">
                  <a:moveTo>
                    <a:pt x="7546" y="1"/>
                  </a:moveTo>
                  <a:cubicBezTo>
                    <a:pt x="7533" y="1"/>
                    <a:pt x="7520" y="3"/>
                    <a:pt x="7508" y="7"/>
                  </a:cubicBezTo>
                  <a:cubicBezTo>
                    <a:pt x="5123" y="864"/>
                    <a:pt x="2636" y="1396"/>
                    <a:pt x="109" y="1585"/>
                  </a:cubicBezTo>
                  <a:cubicBezTo>
                    <a:pt x="47" y="1590"/>
                    <a:pt x="1" y="1643"/>
                    <a:pt x="6" y="1706"/>
                  </a:cubicBezTo>
                  <a:cubicBezTo>
                    <a:pt x="9" y="1764"/>
                    <a:pt x="59" y="1809"/>
                    <a:pt x="117" y="1809"/>
                  </a:cubicBezTo>
                  <a:lnTo>
                    <a:pt x="127" y="1809"/>
                  </a:lnTo>
                  <a:cubicBezTo>
                    <a:pt x="2673" y="1617"/>
                    <a:pt x="5181" y="1082"/>
                    <a:pt x="7584" y="218"/>
                  </a:cubicBezTo>
                  <a:cubicBezTo>
                    <a:pt x="7642" y="196"/>
                    <a:pt x="7672" y="132"/>
                    <a:pt x="7652" y="75"/>
                  </a:cubicBezTo>
                  <a:cubicBezTo>
                    <a:pt x="7634" y="28"/>
                    <a:pt x="7591" y="1"/>
                    <a:pt x="75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2" name="Google Shape;1342;p33"/>
            <p:cNvSpPr/>
            <p:nvPr/>
          </p:nvSpPr>
          <p:spPr>
            <a:xfrm>
              <a:off x="5535900" y="2096150"/>
              <a:ext cx="212900" cy="222200"/>
            </a:xfrm>
            <a:custGeom>
              <a:avLst/>
              <a:gdLst/>
              <a:ahLst/>
              <a:cxnLst/>
              <a:rect l="l" t="t" r="r" b="b"/>
              <a:pathLst>
                <a:path w="8516" h="8888" extrusionOk="0">
                  <a:moveTo>
                    <a:pt x="931" y="0"/>
                  </a:moveTo>
                  <a:lnTo>
                    <a:pt x="1" y="1003"/>
                  </a:lnTo>
                  <a:cubicBezTo>
                    <a:pt x="1074" y="3608"/>
                    <a:pt x="2428" y="6274"/>
                    <a:pt x="3768" y="8753"/>
                  </a:cubicBezTo>
                  <a:cubicBezTo>
                    <a:pt x="4027" y="8846"/>
                    <a:pt x="4305" y="8887"/>
                    <a:pt x="4589" y="8887"/>
                  </a:cubicBezTo>
                  <a:cubicBezTo>
                    <a:pt x="5454" y="8887"/>
                    <a:pt x="6382" y="8502"/>
                    <a:pt x="7064" y="8011"/>
                  </a:cubicBezTo>
                  <a:cubicBezTo>
                    <a:pt x="7969" y="7359"/>
                    <a:pt x="8515" y="6210"/>
                    <a:pt x="8491" y="5095"/>
                  </a:cubicBezTo>
                  <a:cubicBezTo>
                    <a:pt x="7264" y="5065"/>
                    <a:pt x="6376" y="5075"/>
                    <a:pt x="5152" y="4980"/>
                  </a:cubicBezTo>
                  <a:cubicBezTo>
                    <a:pt x="4105" y="3268"/>
                    <a:pt x="2425" y="1059"/>
                    <a:pt x="93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3" name="Google Shape;1343;p33"/>
            <p:cNvSpPr/>
            <p:nvPr/>
          </p:nvSpPr>
          <p:spPr>
            <a:xfrm>
              <a:off x="5623200" y="2217700"/>
              <a:ext cx="45775" cy="29850"/>
            </a:xfrm>
            <a:custGeom>
              <a:avLst/>
              <a:gdLst/>
              <a:ahLst/>
              <a:cxnLst/>
              <a:rect l="l" t="t" r="r" b="b"/>
              <a:pathLst>
                <a:path w="1831" h="1194" extrusionOk="0">
                  <a:moveTo>
                    <a:pt x="1547" y="241"/>
                  </a:moveTo>
                  <a:lnTo>
                    <a:pt x="1298" y="913"/>
                  </a:lnTo>
                  <a:lnTo>
                    <a:pt x="449" y="373"/>
                  </a:lnTo>
                  <a:cubicBezTo>
                    <a:pt x="610" y="354"/>
                    <a:pt x="770" y="335"/>
                    <a:pt x="931" y="315"/>
                  </a:cubicBezTo>
                  <a:cubicBezTo>
                    <a:pt x="1134" y="290"/>
                    <a:pt x="1340" y="265"/>
                    <a:pt x="1547" y="241"/>
                  </a:cubicBezTo>
                  <a:close/>
                  <a:moveTo>
                    <a:pt x="1712" y="0"/>
                  </a:moveTo>
                  <a:cubicBezTo>
                    <a:pt x="1708" y="0"/>
                    <a:pt x="1705" y="0"/>
                    <a:pt x="1702" y="1"/>
                  </a:cubicBezTo>
                  <a:cubicBezTo>
                    <a:pt x="1433" y="27"/>
                    <a:pt x="1169" y="60"/>
                    <a:pt x="902" y="93"/>
                  </a:cubicBezTo>
                  <a:cubicBezTo>
                    <a:pt x="638" y="125"/>
                    <a:pt x="375" y="157"/>
                    <a:pt x="109" y="183"/>
                  </a:cubicBezTo>
                  <a:cubicBezTo>
                    <a:pt x="63" y="189"/>
                    <a:pt x="23" y="223"/>
                    <a:pt x="12" y="269"/>
                  </a:cubicBezTo>
                  <a:cubicBezTo>
                    <a:pt x="1" y="316"/>
                    <a:pt x="21" y="363"/>
                    <a:pt x="60" y="389"/>
                  </a:cubicBezTo>
                  <a:lnTo>
                    <a:pt x="1292" y="1175"/>
                  </a:lnTo>
                  <a:cubicBezTo>
                    <a:pt x="1312" y="1188"/>
                    <a:pt x="1333" y="1194"/>
                    <a:pt x="1353" y="1194"/>
                  </a:cubicBezTo>
                  <a:cubicBezTo>
                    <a:pt x="1365" y="1194"/>
                    <a:pt x="1376" y="1193"/>
                    <a:pt x="1388" y="1188"/>
                  </a:cubicBezTo>
                  <a:cubicBezTo>
                    <a:pt x="1420" y="1177"/>
                    <a:pt x="1445" y="1152"/>
                    <a:pt x="1458" y="1121"/>
                  </a:cubicBezTo>
                  <a:lnTo>
                    <a:pt x="1817" y="150"/>
                  </a:lnTo>
                  <a:cubicBezTo>
                    <a:pt x="1831" y="114"/>
                    <a:pt x="1825" y="74"/>
                    <a:pt x="1801" y="43"/>
                  </a:cubicBezTo>
                  <a:cubicBezTo>
                    <a:pt x="1780" y="16"/>
                    <a:pt x="1748" y="0"/>
                    <a:pt x="1712"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4" name="Google Shape;1344;p33"/>
            <p:cNvSpPr/>
            <p:nvPr/>
          </p:nvSpPr>
          <p:spPr>
            <a:xfrm>
              <a:off x="5677550" y="2089200"/>
              <a:ext cx="312575" cy="341925"/>
            </a:xfrm>
            <a:custGeom>
              <a:avLst/>
              <a:gdLst/>
              <a:ahLst/>
              <a:cxnLst/>
              <a:rect l="l" t="t" r="r" b="b"/>
              <a:pathLst>
                <a:path w="12503" h="13677" extrusionOk="0">
                  <a:moveTo>
                    <a:pt x="1" y="0"/>
                  </a:moveTo>
                  <a:lnTo>
                    <a:pt x="407" y="13677"/>
                  </a:lnTo>
                  <a:lnTo>
                    <a:pt x="8884" y="13232"/>
                  </a:lnTo>
                  <a:lnTo>
                    <a:pt x="12503" y="415"/>
                  </a:lnTo>
                  <a:lnTo>
                    <a:pt x="1"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5" name="Google Shape;1345;p33"/>
            <p:cNvSpPr/>
            <p:nvPr/>
          </p:nvSpPr>
          <p:spPr>
            <a:xfrm>
              <a:off x="5720025" y="2101600"/>
              <a:ext cx="9625" cy="227825"/>
            </a:xfrm>
            <a:custGeom>
              <a:avLst/>
              <a:gdLst/>
              <a:ahLst/>
              <a:cxnLst/>
              <a:rect l="l" t="t" r="r" b="b"/>
              <a:pathLst>
                <a:path w="385" h="9113" extrusionOk="0">
                  <a:moveTo>
                    <a:pt x="119" y="0"/>
                  </a:moveTo>
                  <a:cubicBezTo>
                    <a:pt x="117" y="0"/>
                    <a:pt x="114" y="0"/>
                    <a:pt x="112" y="0"/>
                  </a:cubicBezTo>
                  <a:cubicBezTo>
                    <a:pt x="50" y="1"/>
                    <a:pt x="0" y="52"/>
                    <a:pt x="2" y="114"/>
                  </a:cubicBezTo>
                  <a:lnTo>
                    <a:pt x="160" y="9002"/>
                  </a:lnTo>
                  <a:cubicBezTo>
                    <a:pt x="160" y="9063"/>
                    <a:pt x="210" y="9112"/>
                    <a:pt x="271" y="9112"/>
                  </a:cubicBezTo>
                  <a:lnTo>
                    <a:pt x="273" y="9112"/>
                  </a:lnTo>
                  <a:cubicBezTo>
                    <a:pt x="335" y="9110"/>
                    <a:pt x="385" y="9061"/>
                    <a:pt x="384" y="8999"/>
                  </a:cubicBezTo>
                  <a:lnTo>
                    <a:pt x="226" y="110"/>
                  </a:lnTo>
                  <a:cubicBezTo>
                    <a:pt x="225" y="50"/>
                    <a:pt x="179"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6" name="Google Shape;1346;p33"/>
            <p:cNvSpPr/>
            <p:nvPr/>
          </p:nvSpPr>
          <p:spPr>
            <a:xfrm>
              <a:off x="5699425" y="2087800"/>
              <a:ext cx="11600" cy="189375"/>
            </a:xfrm>
            <a:custGeom>
              <a:avLst/>
              <a:gdLst/>
              <a:ahLst/>
              <a:cxnLst/>
              <a:rect l="l" t="t" r="r" b="b"/>
              <a:pathLst>
                <a:path w="464" h="7575" extrusionOk="0">
                  <a:moveTo>
                    <a:pt x="119" y="0"/>
                  </a:moveTo>
                  <a:cubicBezTo>
                    <a:pt x="117" y="0"/>
                    <a:pt x="115" y="0"/>
                    <a:pt x="113" y="1"/>
                  </a:cubicBezTo>
                  <a:cubicBezTo>
                    <a:pt x="51" y="2"/>
                    <a:pt x="1" y="53"/>
                    <a:pt x="4" y="115"/>
                  </a:cubicBezTo>
                  <a:lnTo>
                    <a:pt x="238" y="7466"/>
                  </a:lnTo>
                  <a:cubicBezTo>
                    <a:pt x="239" y="7526"/>
                    <a:pt x="288" y="7574"/>
                    <a:pt x="348" y="7574"/>
                  </a:cubicBezTo>
                  <a:lnTo>
                    <a:pt x="352" y="7574"/>
                  </a:lnTo>
                  <a:cubicBezTo>
                    <a:pt x="414" y="7573"/>
                    <a:pt x="464" y="7521"/>
                    <a:pt x="461" y="7459"/>
                  </a:cubicBezTo>
                  <a:lnTo>
                    <a:pt x="227" y="109"/>
                  </a:lnTo>
                  <a:cubicBezTo>
                    <a:pt x="226" y="50"/>
                    <a:pt x="174"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7" name="Google Shape;1347;p33"/>
            <p:cNvSpPr/>
            <p:nvPr/>
          </p:nvSpPr>
          <p:spPr>
            <a:xfrm>
              <a:off x="5686725" y="2173500"/>
              <a:ext cx="12625" cy="199775"/>
            </a:xfrm>
            <a:custGeom>
              <a:avLst/>
              <a:gdLst/>
              <a:ahLst/>
              <a:cxnLst/>
              <a:rect l="l" t="t" r="r" b="b"/>
              <a:pathLst>
                <a:path w="505" h="7991" extrusionOk="0">
                  <a:moveTo>
                    <a:pt x="124" y="1"/>
                  </a:moveTo>
                  <a:cubicBezTo>
                    <a:pt x="119" y="1"/>
                    <a:pt x="115" y="1"/>
                    <a:pt x="110" y="2"/>
                  </a:cubicBezTo>
                  <a:cubicBezTo>
                    <a:pt x="49" y="3"/>
                    <a:pt x="1" y="55"/>
                    <a:pt x="3" y="117"/>
                  </a:cubicBezTo>
                  <a:lnTo>
                    <a:pt x="280" y="7884"/>
                  </a:lnTo>
                  <a:cubicBezTo>
                    <a:pt x="281" y="7943"/>
                    <a:pt x="331" y="7991"/>
                    <a:pt x="390" y="7991"/>
                  </a:cubicBezTo>
                  <a:lnTo>
                    <a:pt x="395" y="7991"/>
                  </a:lnTo>
                  <a:cubicBezTo>
                    <a:pt x="456" y="7990"/>
                    <a:pt x="505" y="7938"/>
                    <a:pt x="503" y="7876"/>
                  </a:cubicBezTo>
                  <a:lnTo>
                    <a:pt x="226" y="109"/>
                  </a:lnTo>
                  <a:cubicBezTo>
                    <a:pt x="224" y="53"/>
                    <a:pt x="179" y="1"/>
                    <a:pt x="1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8" name="Google Shape;1348;p33"/>
            <p:cNvSpPr/>
            <p:nvPr/>
          </p:nvSpPr>
          <p:spPr>
            <a:xfrm>
              <a:off x="5733175" y="2058725"/>
              <a:ext cx="315875" cy="328175"/>
            </a:xfrm>
            <a:custGeom>
              <a:avLst/>
              <a:gdLst/>
              <a:ahLst/>
              <a:cxnLst/>
              <a:rect l="l" t="t" r="r" b="b"/>
              <a:pathLst>
                <a:path w="12635" h="13127" extrusionOk="0">
                  <a:moveTo>
                    <a:pt x="189" y="0"/>
                  </a:moveTo>
                  <a:lnTo>
                    <a:pt x="0" y="12895"/>
                  </a:lnTo>
                  <a:lnTo>
                    <a:pt x="10730" y="13126"/>
                  </a:lnTo>
                  <a:lnTo>
                    <a:pt x="12634" y="77"/>
                  </a:lnTo>
                  <a:lnTo>
                    <a:pt x="18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9" name="Google Shape;1349;p33"/>
            <p:cNvSpPr/>
            <p:nvPr/>
          </p:nvSpPr>
          <p:spPr>
            <a:xfrm>
              <a:off x="5750600" y="2077725"/>
              <a:ext cx="328350" cy="328900"/>
            </a:xfrm>
            <a:custGeom>
              <a:avLst/>
              <a:gdLst/>
              <a:ahLst/>
              <a:cxnLst/>
              <a:rect l="l" t="t" r="r" b="b"/>
              <a:pathLst>
                <a:path w="13134" h="13156" extrusionOk="0">
                  <a:moveTo>
                    <a:pt x="12316" y="0"/>
                  </a:moveTo>
                  <a:cubicBezTo>
                    <a:pt x="12310" y="0"/>
                    <a:pt x="12304" y="1"/>
                    <a:pt x="12298" y="1"/>
                  </a:cubicBezTo>
                  <a:lnTo>
                    <a:pt x="724" y="307"/>
                  </a:lnTo>
                  <a:cubicBezTo>
                    <a:pt x="320" y="317"/>
                    <a:pt x="1" y="652"/>
                    <a:pt x="8" y="1056"/>
                  </a:cubicBezTo>
                  <a:lnTo>
                    <a:pt x="195" y="12430"/>
                  </a:lnTo>
                  <a:cubicBezTo>
                    <a:pt x="202" y="12837"/>
                    <a:pt x="534" y="13155"/>
                    <a:pt x="931" y="13155"/>
                  </a:cubicBezTo>
                  <a:cubicBezTo>
                    <a:pt x="957" y="13155"/>
                    <a:pt x="982" y="13154"/>
                    <a:pt x="1008" y="13151"/>
                  </a:cubicBezTo>
                  <a:lnTo>
                    <a:pt x="10146" y="12191"/>
                  </a:lnTo>
                  <a:cubicBezTo>
                    <a:pt x="10462" y="12157"/>
                    <a:pt x="10722" y="11925"/>
                    <a:pt x="10788" y="11613"/>
                  </a:cubicBezTo>
                  <a:lnTo>
                    <a:pt x="11937" y="6261"/>
                  </a:lnTo>
                  <a:lnTo>
                    <a:pt x="13039" y="885"/>
                  </a:lnTo>
                  <a:cubicBezTo>
                    <a:pt x="13133" y="426"/>
                    <a:pt x="12780" y="0"/>
                    <a:pt x="1231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0" name="Google Shape;1350;p33"/>
            <p:cNvSpPr/>
            <p:nvPr/>
          </p:nvSpPr>
          <p:spPr>
            <a:xfrm>
              <a:off x="5762925" y="2087125"/>
              <a:ext cx="298900" cy="305850"/>
            </a:xfrm>
            <a:custGeom>
              <a:avLst/>
              <a:gdLst/>
              <a:ahLst/>
              <a:cxnLst/>
              <a:rect l="l" t="t" r="r" b="b"/>
              <a:pathLst>
                <a:path w="11956" h="12234" extrusionOk="0">
                  <a:moveTo>
                    <a:pt x="11846" y="0"/>
                  </a:moveTo>
                  <a:cubicBezTo>
                    <a:pt x="11843" y="0"/>
                    <a:pt x="11840" y="1"/>
                    <a:pt x="11837" y="1"/>
                  </a:cubicBezTo>
                  <a:cubicBezTo>
                    <a:pt x="7949" y="172"/>
                    <a:pt x="4004" y="300"/>
                    <a:pt x="111" y="384"/>
                  </a:cubicBezTo>
                  <a:cubicBezTo>
                    <a:pt x="81" y="384"/>
                    <a:pt x="53" y="398"/>
                    <a:pt x="33" y="419"/>
                  </a:cubicBezTo>
                  <a:cubicBezTo>
                    <a:pt x="12" y="440"/>
                    <a:pt x="1" y="470"/>
                    <a:pt x="2" y="499"/>
                  </a:cubicBezTo>
                  <a:cubicBezTo>
                    <a:pt x="120" y="3959"/>
                    <a:pt x="172" y="7653"/>
                    <a:pt x="163" y="12121"/>
                  </a:cubicBezTo>
                  <a:cubicBezTo>
                    <a:pt x="162" y="12183"/>
                    <a:pt x="212" y="12234"/>
                    <a:pt x="274" y="12234"/>
                  </a:cubicBezTo>
                  <a:cubicBezTo>
                    <a:pt x="336" y="12234"/>
                    <a:pt x="385" y="12183"/>
                    <a:pt x="385" y="12122"/>
                  </a:cubicBezTo>
                  <a:cubicBezTo>
                    <a:pt x="394" y="7699"/>
                    <a:pt x="344" y="4035"/>
                    <a:pt x="228" y="605"/>
                  </a:cubicBezTo>
                  <a:cubicBezTo>
                    <a:pt x="4085" y="522"/>
                    <a:pt x="7993" y="393"/>
                    <a:pt x="11846" y="224"/>
                  </a:cubicBezTo>
                  <a:cubicBezTo>
                    <a:pt x="11908" y="222"/>
                    <a:pt x="11956" y="170"/>
                    <a:pt x="11953" y="108"/>
                  </a:cubicBezTo>
                  <a:cubicBezTo>
                    <a:pt x="11951" y="49"/>
                    <a:pt x="11908" y="0"/>
                    <a:pt x="118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1" name="Google Shape;1351;p33"/>
            <p:cNvSpPr/>
            <p:nvPr/>
          </p:nvSpPr>
          <p:spPr>
            <a:xfrm>
              <a:off x="5796000" y="2122650"/>
              <a:ext cx="323750" cy="341275"/>
            </a:xfrm>
            <a:custGeom>
              <a:avLst/>
              <a:gdLst/>
              <a:ahLst/>
              <a:cxnLst/>
              <a:rect l="l" t="t" r="r" b="b"/>
              <a:pathLst>
                <a:path w="12950" h="13651" extrusionOk="0">
                  <a:moveTo>
                    <a:pt x="1502" y="1"/>
                  </a:moveTo>
                  <a:cubicBezTo>
                    <a:pt x="1004" y="1"/>
                    <a:pt x="590" y="393"/>
                    <a:pt x="566" y="894"/>
                  </a:cubicBezTo>
                  <a:lnTo>
                    <a:pt x="26" y="12672"/>
                  </a:lnTo>
                  <a:cubicBezTo>
                    <a:pt x="1" y="13207"/>
                    <a:pt x="429" y="13650"/>
                    <a:pt x="958" y="13650"/>
                  </a:cubicBezTo>
                  <a:cubicBezTo>
                    <a:pt x="975" y="13650"/>
                    <a:pt x="992" y="13650"/>
                    <a:pt x="1009" y="13649"/>
                  </a:cubicBezTo>
                  <a:lnTo>
                    <a:pt x="8824" y="13238"/>
                  </a:lnTo>
                  <a:cubicBezTo>
                    <a:pt x="9223" y="13217"/>
                    <a:pt x="9565" y="12943"/>
                    <a:pt x="9676" y="12558"/>
                  </a:cubicBezTo>
                  <a:lnTo>
                    <a:pt x="12787" y="1536"/>
                  </a:lnTo>
                  <a:cubicBezTo>
                    <a:pt x="12949" y="952"/>
                    <a:pt x="12522" y="367"/>
                    <a:pt x="11915" y="347"/>
                  </a:cubicBezTo>
                  <a:lnTo>
                    <a:pt x="1532" y="1"/>
                  </a:lnTo>
                  <a:cubicBezTo>
                    <a:pt x="1522" y="1"/>
                    <a:pt x="1512" y="1"/>
                    <a:pt x="150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2" name="Google Shape;1352;p33"/>
            <p:cNvSpPr/>
            <p:nvPr/>
          </p:nvSpPr>
          <p:spPr>
            <a:xfrm>
              <a:off x="5886550" y="2216700"/>
              <a:ext cx="126875" cy="94175"/>
            </a:xfrm>
            <a:custGeom>
              <a:avLst/>
              <a:gdLst/>
              <a:ahLst/>
              <a:cxnLst/>
              <a:rect l="l" t="t" r="r" b="b"/>
              <a:pathLst>
                <a:path w="5075" h="3767" extrusionOk="0">
                  <a:moveTo>
                    <a:pt x="245" y="0"/>
                  </a:moveTo>
                  <a:lnTo>
                    <a:pt x="0" y="3766"/>
                  </a:lnTo>
                  <a:lnTo>
                    <a:pt x="4438" y="3766"/>
                  </a:lnTo>
                  <a:lnTo>
                    <a:pt x="5074" y="243"/>
                  </a:lnTo>
                  <a:lnTo>
                    <a:pt x="24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3" name="Google Shape;1353;p33"/>
            <p:cNvSpPr/>
            <p:nvPr/>
          </p:nvSpPr>
          <p:spPr>
            <a:xfrm>
              <a:off x="5909650" y="2239025"/>
              <a:ext cx="79700" cy="11000"/>
            </a:xfrm>
            <a:custGeom>
              <a:avLst/>
              <a:gdLst/>
              <a:ahLst/>
              <a:cxnLst/>
              <a:rect l="l" t="t" r="r" b="b"/>
              <a:pathLst>
                <a:path w="3188" h="440" extrusionOk="0">
                  <a:moveTo>
                    <a:pt x="117" y="0"/>
                  </a:moveTo>
                  <a:cubicBezTo>
                    <a:pt x="61" y="0"/>
                    <a:pt x="12" y="42"/>
                    <a:pt x="6" y="99"/>
                  </a:cubicBezTo>
                  <a:cubicBezTo>
                    <a:pt x="0" y="161"/>
                    <a:pt x="44" y="217"/>
                    <a:pt x="104" y="223"/>
                  </a:cubicBezTo>
                  <a:cubicBezTo>
                    <a:pt x="1085" y="336"/>
                    <a:pt x="2083" y="409"/>
                    <a:pt x="3070" y="439"/>
                  </a:cubicBezTo>
                  <a:lnTo>
                    <a:pt x="3074" y="439"/>
                  </a:lnTo>
                  <a:cubicBezTo>
                    <a:pt x="3134" y="439"/>
                    <a:pt x="3183" y="392"/>
                    <a:pt x="3185" y="331"/>
                  </a:cubicBezTo>
                  <a:cubicBezTo>
                    <a:pt x="3188" y="269"/>
                    <a:pt x="3139" y="218"/>
                    <a:pt x="3077" y="216"/>
                  </a:cubicBezTo>
                  <a:cubicBezTo>
                    <a:pt x="2095" y="186"/>
                    <a:pt x="1104" y="114"/>
                    <a:pt x="130" y="1"/>
                  </a:cubicBezTo>
                  <a:cubicBezTo>
                    <a:pt x="126" y="1"/>
                    <a:pt x="121" y="0"/>
                    <a:pt x="1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4" name="Google Shape;1354;p33"/>
            <p:cNvSpPr/>
            <p:nvPr/>
          </p:nvSpPr>
          <p:spPr>
            <a:xfrm>
              <a:off x="5914075" y="2261525"/>
              <a:ext cx="70425" cy="11025"/>
            </a:xfrm>
            <a:custGeom>
              <a:avLst/>
              <a:gdLst/>
              <a:ahLst/>
              <a:cxnLst/>
              <a:rect l="l" t="t" r="r" b="b"/>
              <a:pathLst>
                <a:path w="2817" h="441" extrusionOk="0">
                  <a:moveTo>
                    <a:pt x="117" y="1"/>
                  </a:moveTo>
                  <a:cubicBezTo>
                    <a:pt x="61" y="1"/>
                    <a:pt x="11" y="44"/>
                    <a:pt x="6" y="103"/>
                  </a:cubicBezTo>
                  <a:cubicBezTo>
                    <a:pt x="1" y="164"/>
                    <a:pt x="46" y="218"/>
                    <a:pt x="108" y="223"/>
                  </a:cubicBezTo>
                  <a:lnTo>
                    <a:pt x="2691" y="440"/>
                  </a:lnTo>
                  <a:lnTo>
                    <a:pt x="2701" y="440"/>
                  </a:lnTo>
                  <a:cubicBezTo>
                    <a:pt x="2758" y="440"/>
                    <a:pt x="2806" y="397"/>
                    <a:pt x="2811" y="339"/>
                  </a:cubicBezTo>
                  <a:cubicBezTo>
                    <a:pt x="2816" y="278"/>
                    <a:pt x="2771" y="223"/>
                    <a:pt x="2709" y="218"/>
                  </a:cubicBezTo>
                  <a:lnTo>
                    <a:pt x="126" y="1"/>
                  </a:lnTo>
                  <a:cubicBezTo>
                    <a:pt x="123" y="1"/>
                    <a:pt x="120" y="1"/>
                    <a:pt x="11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5" name="Google Shape;1355;p33"/>
            <p:cNvSpPr/>
            <p:nvPr/>
          </p:nvSpPr>
          <p:spPr>
            <a:xfrm>
              <a:off x="5908725" y="2283400"/>
              <a:ext cx="75225" cy="8975"/>
            </a:xfrm>
            <a:custGeom>
              <a:avLst/>
              <a:gdLst/>
              <a:ahLst/>
              <a:cxnLst/>
              <a:rect l="l" t="t" r="r" b="b"/>
              <a:pathLst>
                <a:path w="3009" h="359" extrusionOk="0">
                  <a:moveTo>
                    <a:pt x="111" y="1"/>
                  </a:moveTo>
                  <a:cubicBezTo>
                    <a:pt x="45" y="1"/>
                    <a:pt x="6" y="48"/>
                    <a:pt x="3" y="106"/>
                  </a:cubicBezTo>
                  <a:cubicBezTo>
                    <a:pt x="1" y="168"/>
                    <a:pt x="47" y="221"/>
                    <a:pt x="109" y="224"/>
                  </a:cubicBezTo>
                  <a:lnTo>
                    <a:pt x="2889" y="359"/>
                  </a:lnTo>
                  <a:lnTo>
                    <a:pt x="2894" y="359"/>
                  </a:lnTo>
                  <a:cubicBezTo>
                    <a:pt x="2953" y="359"/>
                    <a:pt x="3002" y="312"/>
                    <a:pt x="3006" y="252"/>
                  </a:cubicBezTo>
                  <a:cubicBezTo>
                    <a:pt x="3009" y="190"/>
                    <a:pt x="2962" y="137"/>
                    <a:pt x="2900" y="135"/>
                  </a:cubicBezTo>
                  <a:lnTo>
                    <a:pt x="121" y="1"/>
                  </a:lnTo>
                  <a:cubicBezTo>
                    <a:pt x="117" y="1"/>
                    <a:pt x="114" y="1"/>
                    <a:pt x="1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6" name="Google Shape;1356;p33"/>
            <p:cNvSpPr/>
            <p:nvPr/>
          </p:nvSpPr>
          <p:spPr>
            <a:xfrm>
              <a:off x="5814375" y="2138050"/>
              <a:ext cx="279900" cy="222875"/>
            </a:xfrm>
            <a:custGeom>
              <a:avLst/>
              <a:gdLst/>
              <a:ahLst/>
              <a:cxnLst/>
              <a:rect l="l" t="t" r="r" b="b"/>
              <a:pathLst>
                <a:path w="11196" h="8915" extrusionOk="0">
                  <a:moveTo>
                    <a:pt x="601" y="0"/>
                  </a:moveTo>
                  <a:cubicBezTo>
                    <a:pt x="543" y="0"/>
                    <a:pt x="495" y="47"/>
                    <a:pt x="490" y="107"/>
                  </a:cubicBezTo>
                  <a:lnTo>
                    <a:pt x="5" y="8797"/>
                  </a:lnTo>
                  <a:cubicBezTo>
                    <a:pt x="1" y="8859"/>
                    <a:pt x="47" y="8911"/>
                    <a:pt x="109" y="8915"/>
                  </a:cubicBezTo>
                  <a:lnTo>
                    <a:pt x="115" y="8915"/>
                  </a:lnTo>
                  <a:cubicBezTo>
                    <a:pt x="174" y="8915"/>
                    <a:pt x="223" y="8868"/>
                    <a:pt x="228" y="8809"/>
                  </a:cubicBezTo>
                  <a:lnTo>
                    <a:pt x="707" y="225"/>
                  </a:lnTo>
                  <a:cubicBezTo>
                    <a:pt x="3840" y="268"/>
                    <a:pt x="7079" y="397"/>
                    <a:pt x="10213" y="523"/>
                  </a:cubicBezTo>
                  <a:lnTo>
                    <a:pt x="11077" y="558"/>
                  </a:lnTo>
                  <a:cubicBezTo>
                    <a:pt x="11080" y="558"/>
                    <a:pt x="11083" y="559"/>
                    <a:pt x="11087" y="559"/>
                  </a:cubicBezTo>
                  <a:cubicBezTo>
                    <a:pt x="11144" y="559"/>
                    <a:pt x="11190" y="509"/>
                    <a:pt x="11193" y="451"/>
                  </a:cubicBezTo>
                  <a:cubicBezTo>
                    <a:pt x="11195" y="389"/>
                    <a:pt x="11148" y="337"/>
                    <a:pt x="11086" y="335"/>
                  </a:cubicBezTo>
                  <a:lnTo>
                    <a:pt x="10222" y="300"/>
                  </a:lnTo>
                  <a:cubicBezTo>
                    <a:pt x="7051" y="174"/>
                    <a:pt x="3772" y="42"/>
                    <a:pt x="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7" name="Google Shape;1357;p33"/>
            <p:cNvSpPr/>
            <p:nvPr/>
          </p:nvSpPr>
          <p:spPr>
            <a:xfrm>
              <a:off x="5948675" y="2306700"/>
              <a:ext cx="170225" cy="169750"/>
            </a:xfrm>
            <a:custGeom>
              <a:avLst/>
              <a:gdLst/>
              <a:ahLst/>
              <a:cxnLst/>
              <a:rect l="l" t="t" r="r" b="b"/>
              <a:pathLst>
                <a:path w="6809" h="6790" extrusionOk="0">
                  <a:moveTo>
                    <a:pt x="3358" y="1"/>
                  </a:moveTo>
                  <a:cubicBezTo>
                    <a:pt x="1667" y="1"/>
                    <a:pt x="301" y="2098"/>
                    <a:pt x="53" y="3834"/>
                  </a:cubicBezTo>
                  <a:cubicBezTo>
                    <a:pt x="13" y="4112"/>
                    <a:pt x="0" y="4402"/>
                    <a:pt x="93" y="4669"/>
                  </a:cubicBezTo>
                  <a:cubicBezTo>
                    <a:pt x="186" y="4934"/>
                    <a:pt x="404" y="5170"/>
                    <a:pt x="681" y="5215"/>
                  </a:cubicBezTo>
                  <a:cubicBezTo>
                    <a:pt x="574" y="5609"/>
                    <a:pt x="863" y="6082"/>
                    <a:pt x="1198" y="6318"/>
                  </a:cubicBezTo>
                  <a:cubicBezTo>
                    <a:pt x="1365" y="6436"/>
                    <a:pt x="1570" y="6495"/>
                    <a:pt x="1775" y="6495"/>
                  </a:cubicBezTo>
                  <a:cubicBezTo>
                    <a:pt x="1978" y="6495"/>
                    <a:pt x="2181" y="6436"/>
                    <a:pt x="2348" y="6319"/>
                  </a:cubicBezTo>
                  <a:cubicBezTo>
                    <a:pt x="2357" y="6665"/>
                    <a:pt x="2745" y="6790"/>
                    <a:pt x="3121" y="6790"/>
                  </a:cubicBezTo>
                  <a:cubicBezTo>
                    <a:pt x="3223" y="6790"/>
                    <a:pt x="3323" y="6781"/>
                    <a:pt x="3415" y="6764"/>
                  </a:cubicBezTo>
                  <a:cubicBezTo>
                    <a:pt x="3848" y="6689"/>
                    <a:pt x="4195" y="6377"/>
                    <a:pt x="4517" y="6079"/>
                  </a:cubicBezTo>
                  <a:cubicBezTo>
                    <a:pt x="4811" y="5807"/>
                    <a:pt x="5105" y="5535"/>
                    <a:pt x="5399" y="5263"/>
                  </a:cubicBezTo>
                  <a:cubicBezTo>
                    <a:pt x="5434" y="5269"/>
                    <a:pt x="5469" y="5272"/>
                    <a:pt x="5505" y="5272"/>
                  </a:cubicBezTo>
                  <a:cubicBezTo>
                    <a:pt x="6075" y="5272"/>
                    <a:pt x="6688" y="4497"/>
                    <a:pt x="6734" y="3927"/>
                  </a:cubicBezTo>
                  <a:cubicBezTo>
                    <a:pt x="6808" y="3027"/>
                    <a:pt x="6531" y="2103"/>
                    <a:pt x="5977" y="1390"/>
                  </a:cubicBezTo>
                  <a:cubicBezTo>
                    <a:pt x="5424" y="677"/>
                    <a:pt x="4595" y="181"/>
                    <a:pt x="3704" y="30"/>
                  </a:cubicBezTo>
                  <a:cubicBezTo>
                    <a:pt x="3588" y="10"/>
                    <a:pt x="3472" y="1"/>
                    <a:pt x="3358" y="1"/>
                  </a:cubicBezTo>
                  <a:close/>
                </a:path>
              </a:pathLst>
            </a:custGeom>
            <a:solidFill>
              <a:srgbClr val="F0D2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8" name="Google Shape;1358;p33"/>
            <p:cNvSpPr/>
            <p:nvPr/>
          </p:nvSpPr>
          <p:spPr>
            <a:xfrm>
              <a:off x="5998775" y="2426650"/>
              <a:ext cx="11375" cy="43700"/>
            </a:xfrm>
            <a:custGeom>
              <a:avLst/>
              <a:gdLst/>
              <a:ahLst/>
              <a:cxnLst/>
              <a:rect l="l" t="t" r="r" b="b"/>
              <a:pathLst>
                <a:path w="455" h="1748" extrusionOk="0">
                  <a:moveTo>
                    <a:pt x="181" y="1"/>
                  </a:moveTo>
                  <a:cubicBezTo>
                    <a:pt x="125" y="1"/>
                    <a:pt x="75" y="40"/>
                    <a:pt x="68" y="98"/>
                  </a:cubicBezTo>
                  <a:cubicBezTo>
                    <a:pt x="1" y="623"/>
                    <a:pt x="53" y="1168"/>
                    <a:pt x="223" y="1671"/>
                  </a:cubicBezTo>
                  <a:cubicBezTo>
                    <a:pt x="238" y="1717"/>
                    <a:pt x="282" y="1747"/>
                    <a:pt x="328" y="1747"/>
                  </a:cubicBezTo>
                  <a:cubicBezTo>
                    <a:pt x="341" y="1747"/>
                    <a:pt x="352" y="1746"/>
                    <a:pt x="364" y="1741"/>
                  </a:cubicBezTo>
                  <a:cubicBezTo>
                    <a:pt x="423" y="1722"/>
                    <a:pt x="454" y="1658"/>
                    <a:pt x="435" y="1600"/>
                  </a:cubicBezTo>
                  <a:cubicBezTo>
                    <a:pt x="277" y="1128"/>
                    <a:pt x="227" y="620"/>
                    <a:pt x="290" y="126"/>
                  </a:cubicBezTo>
                  <a:cubicBezTo>
                    <a:pt x="297" y="64"/>
                    <a:pt x="254" y="8"/>
                    <a:pt x="193" y="1"/>
                  </a:cubicBezTo>
                  <a:cubicBezTo>
                    <a:pt x="189" y="1"/>
                    <a:pt x="185" y="1"/>
                    <a:pt x="181"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9" name="Google Shape;1359;p33"/>
            <p:cNvSpPr/>
            <p:nvPr/>
          </p:nvSpPr>
          <p:spPr>
            <a:xfrm>
              <a:off x="5961300" y="2398475"/>
              <a:ext cx="13650" cy="43000"/>
            </a:xfrm>
            <a:custGeom>
              <a:avLst/>
              <a:gdLst/>
              <a:ahLst/>
              <a:cxnLst/>
              <a:rect l="l" t="t" r="r" b="b"/>
              <a:pathLst>
                <a:path w="546" h="1720" extrusionOk="0">
                  <a:moveTo>
                    <a:pt x="418" y="1"/>
                  </a:moveTo>
                  <a:cubicBezTo>
                    <a:pt x="376" y="1"/>
                    <a:pt x="336" y="24"/>
                    <a:pt x="317" y="66"/>
                  </a:cubicBezTo>
                  <a:cubicBezTo>
                    <a:pt x="99" y="550"/>
                    <a:pt x="1" y="1084"/>
                    <a:pt x="34" y="1614"/>
                  </a:cubicBezTo>
                  <a:cubicBezTo>
                    <a:pt x="38" y="1673"/>
                    <a:pt x="86" y="1718"/>
                    <a:pt x="145" y="1718"/>
                  </a:cubicBezTo>
                  <a:cubicBezTo>
                    <a:pt x="147" y="1718"/>
                    <a:pt x="150" y="1718"/>
                    <a:pt x="151" y="1719"/>
                  </a:cubicBezTo>
                  <a:cubicBezTo>
                    <a:pt x="213" y="1715"/>
                    <a:pt x="260" y="1662"/>
                    <a:pt x="256" y="1600"/>
                  </a:cubicBezTo>
                  <a:cubicBezTo>
                    <a:pt x="224" y="1108"/>
                    <a:pt x="316" y="609"/>
                    <a:pt x="519" y="159"/>
                  </a:cubicBezTo>
                  <a:cubicBezTo>
                    <a:pt x="545" y="102"/>
                    <a:pt x="520" y="36"/>
                    <a:pt x="463" y="10"/>
                  </a:cubicBezTo>
                  <a:cubicBezTo>
                    <a:pt x="449" y="4"/>
                    <a:pt x="434" y="1"/>
                    <a:pt x="418"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0" name="Google Shape;1360;p33"/>
            <p:cNvSpPr/>
            <p:nvPr/>
          </p:nvSpPr>
          <p:spPr>
            <a:xfrm>
              <a:off x="5487650" y="2393100"/>
              <a:ext cx="694725" cy="290425"/>
            </a:xfrm>
            <a:custGeom>
              <a:avLst/>
              <a:gdLst/>
              <a:ahLst/>
              <a:cxnLst/>
              <a:rect l="l" t="t" r="r" b="b"/>
              <a:pathLst>
                <a:path w="27789" h="11617" extrusionOk="0">
                  <a:moveTo>
                    <a:pt x="3503" y="0"/>
                  </a:moveTo>
                  <a:cubicBezTo>
                    <a:pt x="2371" y="0"/>
                    <a:pt x="1408" y="831"/>
                    <a:pt x="1241" y="1953"/>
                  </a:cubicBezTo>
                  <a:lnTo>
                    <a:pt x="206" y="8897"/>
                  </a:lnTo>
                  <a:cubicBezTo>
                    <a:pt x="1" y="10277"/>
                    <a:pt x="1067" y="11518"/>
                    <a:pt x="2462" y="11523"/>
                  </a:cubicBezTo>
                  <a:lnTo>
                    <a:pt x="25370" y="11616"/>
                  </a:lnTo>
                  <a:cubicBezTo>
                    <a:pt x="25373" y="11616"/>
                    <a:pt x="25376" y="11616"/>
                    <a:pt x="25379" y="11616"/>
                  </a:cubicBezTo>
                  <a:cubicBezTo>
                    <a:pt x="26729" y="11616"/>
                    <a:pt x="27788" y="10453"/>
                    <a:pt x="27658" y="9108"/>
                  </a:cubicBezTo>
                  <a:lnTo>
                    <a:pt x="26990" y="2181"/>
                  </a:lnTo>
                  <a:cubicBezTo>
                    <a:pt x="26877" y="1013"/>
                    <a:pt x="25898" y="118"/>
                    <a:pt x="24723" y="111"/>
                  </a:cubicBezTo>
                  <a:lnTo>
                    <a:pt x="3518" y="0"/>
                  </a:lnTo>
                  <a:cubicBezTo>
                    <a:pt x="3513" y="0"/>
                    <a:pt x="3508" y="0"/>
                    <a:pt x="3503"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1" name="Google Shape;1361;p33"/>
            <p:cNvSpPr/>
            <p:nvPr/>
          </p:nvSpPr>
          <p:spPr>
            <a:xfrm>
              <a:off x="5856075" y="2430650"/>
              <a:ext cx="66325" cy="68425"/>
            </a:xfrm>
            <a:custGeom>
              <a:avLst/>
              <a:gdLst/>
              <a:ahLst/>
              <a:cxnLst/>
              <a:rect l="l" t="t" r="r" b="b"/>
              <a:pathLst>
                <a:path w="2653" h="2737" extrusionOk="0">
                  <a:moveTo>
                    <a:pt x="1495" y="559"/>
                  </a:moveTo>
                  <a:cubicBezTo>
                    <a:pt x="1623" y="559"/>
                    <a:pt x="1733" y="574"/>
                    <a:pt x="1826" y="605"/>
                  </a:cubicBezTo>
                  <a:cubicBezTo>
                    <a:pt x="1929" y="638"/>
                    <a:pt x="1981" y="683"/>
                    <a:pt x="1981" y="740"/>
                  </a:cubicBezTo>
                  <a:cubicBezTo>
                    <a:pt x="1981" y="819"/>
                    <a:pt x="1893" y="894"/>
                    <a:pt x="1716" y="963"/>
                  </a:cubicBezTo>
                  <a:cubicBezTo>
                    <a:pt x="1558" y="1024"/>
                    <a:pt x="1413" y="1055"/>
                    <a:pt x="1278" y="1055"/>
                  </a:cubicBezTo>
                  <a:cubicBezTo>
                    <a:pt x="1158" y="1055"/>
                    <a:pt x="1044" y="1035"/>
                    <a:pt x="936" y="995"/>
                  </a:cubicBezTo>
                  <a:cubicBezTo>
                    <a:pt x="825" y="954"/>
                    <a:pt x="770" y="909"/>
                    <a:pt x="770" y="859"/>
                  </a:cubicBezTo>
                  <a:cubicBezTo>
                    <a:pt x="770" y="790"/>
                    <a:pt x="854" y="724"/>
                    <a:pt x="1021" y="656"/>
                  </a:cubicBezTo>
                  <a:cubicBezTo>
                    <a:pt x="1184" y="591"/>
                    <a:pt x="1343" y="559"/>
                    <a:pt x="1495" y="559"/>
                  </a:cubicBezTo>
                  <a:close/>
                  <a:moveTo>
                    <a:pt x="1529" y="1620"/>
                  </a:moveTo>
                  <a:cubicBezTo>
                    <a:pt x="1707" y="1620"/>
                    <a:pt x="1874" y="1649"/>
                    <a:pt x="2031" y="1707"/>
                  </a:cubicBezTo>
                  <a:cubicBezTo>
                    <a:pt x="2197" y="1768"/>
                    <a:pt x="2280" y="1840"/>
                    <a:pt x="2280" y="1922"/>
                  </a:cubicBezTo>
                  <a:cubicBezTo>
                    <a:pt x="2280" y="1991"/>
                    <a:pt x="2222" y="2048"/>
                    <a:pt x="2105" y="2091"/>
                  </a:cubicBezTo>
                  <a:cubicBezTo>
                    <a:pt x="1990" y="2133"/>
                    <a:pt x="1846" y="2156"/>
                    <a:pt x="1673" y="2156"/>
                  </a:cubicBezTo>
                  <a:cubicBezTo>
                    <a:pt x="1503" y="2156"/>
                    <a:pt x="1334" y="2116"/>
                    <a:pt x="1169" y="2041"/>
                  </a:cubicBezTo>
                  <a:cubicBezTo>
                    <a:pt x="1009" y="1967"/>
                    <a:pt x="929" y="1893"/>
                    <a:pt x="929" y="1820"/>
                  </a:cubicBezTo>
                  <a:cubicBezTo>
                    <a:pt x="929" y="1760"/>
                    <a:pt x="998" y="1709"/>
                    <a:pt x="1138" y="1671"/>
                  </a:cubicBezTo>
                  <a:cubicBezTo>
                    <a:pt x="1260" y="1638"/>
                    <a:pt x="1390" y="1620"/>
                    <a:pt x="1529" y="1620"/>
                  </a:cubicBezTo>
                  <a:close/>
                  <a:moveTo>
                    <a:pt x="17" y="0"/>
                  </a:moveTo>
                  <a:cubicBezTo>
                    <a:pt x="5" y="45"/>
                    <a:pt x="0" y="117"/>
                    <a:pt x="0" y="219"/>
                  </a:cubicBezTo>
                  <a:cubicBezTo>
                    <a:pt x="0" y="313"/>
                    <a:pt x="11" y="364"/>
                    <a:pt x="30" y="370"/>
                  </a:cubicBezTo>
                  <a:cubicBezTo>
                    <a:pt x="99" y="381"/>
                    <a:pt x="169" y="390"/>
                    <a:pt x="240" y="400"/>
                  </a:cubicBezTo>
                  <a:cubicBezTo>
                    <a:pt x="310" y="416"/>
                    <a:pt x="344" y="461"/>
                    <a:pt x="344" y="534"/>
                  </a:cubicBezTo>
                  <a:cubicBezTo>
                    <a:pt x="344" y="542"/>
                    <a:pt x="344" y="556"/>
                    <a:pt x="343" y="576"/>
                  </a:cubicBezTo>
                  <a:cubicBezTo>
                    <a:pt x="342" y="595"/>
                    <a:pt x="342" y="608"/>
                    <a:pt x="342" y="617"/>
                  </a:cubicBezTo>
                  <a:cubicBezTo>
                    <a:pt x="342" y="1233"/>
                    <a:pt x="414" y="1794"/>
                    <a:pt x="556" y="2298"/>
                  </a:cubicBezTo>
                  <a:cubicBezTo>
                    <a:pt x="471" y="2256"/>
                    <a:pt x="388" y="2235"/>
                    <a:pt x="307" y="2235"/>
                  </a:cubicBezTo>
                  <a:cubicBezTo>
                    <a:pt x="258" y="2235"/>
                    <a:pt x="215" y="2241"/>
                    <a:pt x="183" y="2256"/>
                  </a:cubicBezTo>
                  <a:lnTo>
                    <a:pt x="177" y="2672"/>
                  </a:lnTo>
                  <a:cubicBezTo>
                    <a:pt x="258" y="2620"/>
                    <a:pt x="370" y="2592"/>
                    <a:pt x="516" y="2592"/>
                  </a:cubicBezTo>
                  <a:cubicBezTo>
                    <a:pt x="622" y="2592"/>
                    <a:pt x="818" y="2616"/>
                    <a:pt x="1102" y="2664"/>
                  </a:cubicBezTo>
                  <a:cubicBezTo>
                    <a:pt x="1386" y="2712"/>
                    <a:pt x="1603" y="2736"/>
                    <a:pt x="1756" y="2736"/>
                  </a:cubicBezTo>
                  <a:cubicBezTo>
                    <a:pt x="2054" y="2736"/>
                    <a:pt x="2286" y="2638"/>
                    <a:pt x="2450" y="2441"/>
                  </a:cubicBezTo>
                  <a:cubicBezTo>
                    <a:pt x="2585" y="2276"/>
                    <a:pt x="2652" y="2080"/>
                    <a:pt x="2652" y="1852"/>
                  </a:cubicBezTo>
                  <a:cubicBezTo>
                    <a:pt x="2652" y="1692"/>
                    <a:pt x="2605" y="1557"/>
                    <a:pt x="2513" y="1445"/>
                  </a:cubicBezTo>
                  <a:cubicBezTo>
                    <a:pt x="2401" y="1315"/>
                    <a:pt x="2239" y="1248"/>
                    <a:pt x="2031" y="1248"/>
                  </a:cubicBezTo>
                  <a:cubicBezTo>
                    <a:pt x="1996" y="1248"/>
                    <a:pt x="1973" y="1251"/>
                    <a:pt x="1957" y="1253"/>
                  </a:cubicBezTo>
                  <a:cubicBezTo>
                    <a:pt x="2244" y="1160"/>
                    <a:pt x="2388" y="943"/>
                    <a:pt x="2388" y="603"/>
                  </a:cubicBezTo>
                  <a:cubicBezTo>
                    <a:pt x="2388" y="476"/>
                    <a:pt x="2350" y="370"/>
                    <a:pt x="2270" y="290"/>
                  </a:cubicBezTo>
                  <a:cubicBezTo>
                    <a:pt x="2166" y="179"/>
                    <a:pt x="2001" y="124"/>
                    <a:pt x="1772" y="124"/>
                  </a:cubicBezTo>
                  <a:cubicBezTo>
                    <a:pt x="1667" y="124"/>
                    <a:pt x="1542" y="138"/>
                    <a:pt x="1397" y="166"/>
                  </a:cubicBezTo>
                  <a:cubicBezTo>
                    <a:pt x="1204" y="202"/>
                    <a:pt x="1025" y="219"/>
                    <a:pt x="864" y="219"/>
                  </a:cubicBezTo>
                  <a:cubicBezTo>
                    <a:pt x="537" y="219"/>
                    <a:pt x="253" y="146"/>
                    <a:pt x="1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2" name="Google Shape;1362;p33"/>
            <p:cNvSpPr/>
            <p:nvPr/>
          </p:nvSpPr>
          <p:spPr>
            <a:xfrm>
              <a:off x="5926125" y="2444600"/>
              <a:ext cx="68850" cy="56325"/>
            </a:xfrm>
            <a:custGeom>
              <a:avLst/>
              <a:gdLst/>
              <a:ahLst/>
              <a:cxnLst/>
              <a:rect l="l" t="t" r="r" b="b"/>
              <a:pathLst>
                <a:path w="2754" h="2253" extrusionOk="0">
                  <a:moveTo>
                    <a:pt x="1287" y="999"/>
                  </a:moveTo>
                  <a:cubicBezTo>
                    <a:pt x="1444" y="999"/>
                    <a:pt x="1570" y="1016"/>
                    <a:pt x="1667" y="1049"/>
                  </a:cubicBezTo>
                  <a:cubicBezTo>
                    <a:pt x="1759" y="1080"/>
                    <a:pt x="1803" y="1118"/>
                    <a:pt x="1803" y="1164"/>
                  </a:cubicBezTo>
                  <a:cubicBezTo>
                    <a:pt x="1803" y="1241"/>
                    <a:pt x="1723" y="1323"/>
                    <a:pt x="1563" y="1407"/>
                  </a:cubicBezTo>
                  <a:cubicBezTo>
                    <a:pt x="1392" y="1494"/>
                    <a:pt x="1216" y="1538"/>
                    <a:pt x="1034" y="1538"/>
                  </a:cubicBezTo>
                  <a:cubicBezTo>
                    <a:pt x="873" y="1538"/>
                    <a:pt x="734" y="1521"/>
                    <a:pt x="618" y="1489"/>
                  </a:cubicBezTo>
                  <a:cubicBezTo>
                    <a:pt x="488" y="1452"/>
                    <a:pt x="423" y="1402"/>
                    <a:pt x="423" y="1341"/>
                  </a:cubicBezTo>
                  <a:cubicBezTo>
                    <a:pt x="423" y="1265"/>
                    <a:pt x="515" y="1189"/>
                    <a:pt x="698" y="1114"/>
                  </a:cubicBezTo>
                  <a:cubicBezTo>
                    <a:pt x="887" y="1039"/>
                    <a:pt x="1083" y="999"/>
                    <a:pt x="1287" y="999"/>
                  </a:cubicBezTo>
                  <a:close/>
                  <a:moveTo>
                    <a:pt x="2661" y="0"/>
                  </a:moveTo>
                  <a:cubicBezTo>
                    <a:pt x="2457" y="75"/>
                    <a:pt x="2085" y="153"/>
                    <a:pt x="1549" y="235"/>
                  </a:cubicBezTo>
                  <a:cubicBezTo>
                    <a:pt x="1591" y="301"/>
                    <a:pt x="1631" y="388"/>
                    <a:pt x="1664" y="493"/>
                  </a:cubicBezTo>
                  <a:cubicBezTo>
                    <a:pt x="1694" y="592"/>
                    <a:pt x="1709" y="670"/>
                    <a:pt x="1709" y="725"/>
                  </a:cubicBezTo>
                  <a:cubicBezTo>
                    <a:pt x="1451" y="473"/>
                    <a:pt x="1185" y="348"/>
                    <a:pt x="913" y="348"/>
                  </a:cubicBezTo>
                  <a:cubicBezTo>
                    <a:pt x="661" y="348"/>
                    <a:pt x="454" y="442"/>
                    <a:pt x="293" y="632"/>
                  </a:cubicBezTo>
                  <a:cubicBezTo>
                    <a:pt x="158" y="792"/>
                    <a:pt x="71" y="993"/>
                    <a:pt x="30" y="1237"/>
                  </a:cubicBezTo>
                  <a:cubicBezTo>
                    <a:pt x="10" y="1360"/>
                    <a:pt x="0" y="1474"/>
                    <a:pt x="0" y="1576"/>
                  </a:cubicBezTo>
                  <a:cubicBezTo>
                    <a:pt x="0" y="1772"/>
                    <a:pt x="50" y="1918"/>
                    <a:pt x="147" y="2012"/>
                  </a:cubicBezTo>
                  <a:cubicBezTo>
                    <a:pt x="253" y="2118"/>
                    <a:pt x="432" y="2171"/>
                    <a:pt x="681" y="2171"/>
                  </a:cubicBezTo>
                  <a:cubicBezTo>
                    <a:pt x="765" y="2171"/>
                    <a:pt x="867" y="2163"/>
                    <a:pt x="989" y="2147"/>
                  </a:cubicBezTo>
                  <a:cubicBezTo>
                    <a:pt x="1243" y="2114"/>
                    <a:pt x="1461" y="2023"/>
                    <a:pt x="1645" y="1872"/>
                  </a:cubicBezTo>
                  <a:cubicBezTo>
                    <a:pt x="1653" y="1865"/>
                    <a:pt x="1662" y="1861"/>
                    <a:pt x="1666" y="1860"/>
                  </a:cubicBezTo>
                  <a:cubicBezTo>
                    <a:pt x="1666" y="1860"/>
                    <a:pt x="1667" y="1860"/>
                    <a:pt x="1667" y="1860"/>
                  </a:cubicBezTo>
                  <a:cubicBezTo>
                    <a:pt x="1673" y="1860"/>
                    <a:pt x="1676" y="1869"/>
                    <a:pt x="1676" y="1886"/>
                  </a:cubicBezTo>
                  <a:cubicBezTo>
                    <a:pt x="1676" y="1948"/>
                    <a:pt x="1658" y="2069"/>
                    <a:pt x="1619" y="2253"/>
                  </a:cubicBezTo>
                  <a:cubicBezTo>
                    <a:pt x="1719" y="2192"/>
                    <a:pt x="1855" y="2137"/>
                    <a:pt x="2031" y="2092"/>
                  </a:cubicBezTo>
                  <a:cubicBezTo>
                    <a:pt x="2206" y="2047"/>
                    <a:pt x="2364" y="2023"/>
                    <a:pt x="2504" y="2023"/>
                  </a:cubicBezTo>
                  <a:cubicBezTo>
                    <a:pt x="2619" y="2023"/>
                    <a:pt x="2702" y="2042"/>
                    <a:pt x="2754" y="2078"/>
                  </a:cubicBezTo>
                  <a:lnTo>
                    <a:pt x="2710" y="1630"/>
                  </a:lnTo>
                  <a:cubicBezTo>
                    <a:pt x="2665" y="1618"/>
                    <a:pt x="2617" y="1612"/>
                    <a:pt x="2565" y="1612"/>
                  </a:cubicBezTo>
                  <a:cubicBezTo>
                    <a:pt x="2464" y="1612"/>
                    <a:pt x="2380" y="1634"/>
                    <a:pt x="2307" y="1679"/>
                  </a:cubicBezTo>
                  <a:cubicBezTo>
                    <a:pt x="2396" y="1452"/>
                    <a:pt x="2442" y="1163"/>
                    <a:pt x="2442" y="812"/>
                  </a:cubicBezTo>
                  <a:cubicBezTo>
                    <a:pt x="2442" y="771"/>
                    <a:pt x="2439" y="711"/>
                    <a:pt x="2437" y="634"/>
                  </a:cubicBezTo>
                  <a:cubicBezTo>
                    <a:pt x="2432" y="556"/>
                    <a:pt x="2431" y="499"/>
                    <a:pt x="2431" y="463"/>
                  </a:cubicBezTo>
                  <a:lnTo>
                    <a:pt x="2431" y="460"/>
                  </a:lnTo>
                  <a:cubicBezTo>
                    <a:pt x="2431" y="416"/>
                    <a:pt x="2511" y="367"/>
                    <a:pt x="2671" y="312"/>
                  </a:cubicBezTo>
                  <a:cubicBezTo>
                    <a:pt x="2685" y="300"/>
                    <a:pt x="2691" y="265"/>
                    <a:pt x="2691" y="208"/>
                  </a:cubicBezTo>
                  <a:cubicBezTo>
                    <a:pt x="2691" y="138"/>
                    <a:pt x="2680" y="68"/>
                    <a:pt x="26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3" name="Google Shape;1363;p33"/>
            <p:cNvSpPr/>
            <p:nvPr/>
          </p:nvSpPr>
          <p:spPr>
            <a:xfrm>
              <a:off x="5996000" y="2450700"/>
              <a:ext cx="60050" cy="49650"/>
            </a:xfrm>
            <a:custGeom>
              <a:avLst/>
              <a:gdLst/>
              <a:ahLst/>
              <a:cxnLst/>
              <a:rect l="l" t="t" r="r" b="b"/>
              <a:pathLst>
                <a:path w="2402" h="1986" extrusionOk="0">
                  <a:moveTo>
                    <a:pt x="1326" y="0"/>
                  </a:moveTo>
                  <a:cubicBezTo>
                    <a:pt x="1240" y="0"/>
                    <a:pt x="1152" y="4"/>
                    <a:pt x="1063" y="12"/>
                  </a:cubicBezTo>
                  <a:cubicBezTo>
                    <a:pt x="694" y="51"/>
                    <a:pt x="428" y="142"/>
                    <a:pt x="263" y="286"/>
                  </a:cubicBezTo>
                  <a:cubicBezTo>
                    <a:pt x="88" y="440"/>
                    <a:pt x="0" y="678"/>
                    <a:pt x="0" y="998"/>
                  </a:cubicBezTo>
                  <a:cubicBezTo>
                    <a:pt x="0" y="1657"/>
                    <a:pt x="354" y="1986"/>
                    <a:pt x="1062" y="1986"/>
                  </a:cubicBezTo>
                  <a:cubicBezTo>
                    <a:pt x="1168" y="1986"/>
                    <a:pt x="1271" y="1980"/>
                    <a:pt x="1373" y="1967"/>
                  </a:cubicBezTo>
                  <a:cubicBezTo>
                    <a:pt x="1777" y="1914"/>
                    <a:pt x="2029" y="1673"/>
                    <a:pt x="2132" y="1244"/>
                  </a:cubicBezTo>
                  <a:cubicBezTo>
                    <a:pt x="2128" y="1237"/>
                    <a:pt x="2125" y="1233"/>
                    <a:pt x="2121" y="1233"/>
                  </a:cubicBezTo>
                  <a:cubicBezTo>
                    <a:pt x="2120" y="1233"/>
                    <a:pt x="2119" y="1233"/>
                    <a:pt x="2118" y="1234"/>
                  </a:cubicBezTo>
                  <a:cubicBezTo>
                    <a:pt x="2032" y="1335"/>
                    <a:pt x="1917" y="1418"/>
                    <a:pt x="1774" y="1483"/>
                  </a:cubicBezTo>
                  <a:cubicBezTo>
                    <a:pt x="1612" y="1556"/>
                    <a:pt x="1440" y="1592"/>
                    <a:pt x="1255" y="1592"/>
                  </a:cubicBezTo>
                  <a:cubicBezTo>
                    <a:pt x="1136" y="1592"/>
                    <a:pt x="1046" y="1554"/>
                    <a:pt x="982" y="1478"/>
                  </a:cubicBezTo>
                  <a:cubicBezTo>
                    <a:pt x="897" y="1374"/>
                    <a:pt x="837" y="1184"/>
                    <a:pt x="805" y="908"/>
                  </a:cubicBezTo>
                  <a:cubicBezTo>
                    <a:pt x="799" y="849"/>
                    <a:pt x="795" y="800"/>
                    <a:pt x="795" y="756"/>
                  </a:cubicBezTo>
                  <a:cubicBezTo>
                    <a:pt x="795" y="361"/>
                    <a:pt x="1016" y="162"/>
                    <a:pt x="1456" y="162"/>
                  </a:cubicBezTo>
                  <a:cubicBezTo>
                    <a:pt x="1555" y="162"/>
                    <a:pt x="1651" y="180"/>
                    <a:pt x="1745" y="211"/>
                  </a:cubicBezTo>
                  <a:cubicBezTo>
                    <a:pt x="1827" y="237"/>
                    <a:pt x="1867" y="257"/>
                    <a:pt x="1867" y="274"/>
                  </a:cubicBezTo>
                  <a:cubicBezTo>
                    <a:pt x="1867" y="278"/>
                    <a:pt x="1862" y="280"/>
                    <a:pt x="1852" y="280"/>
                  </a:cubicBezTo>
                  <a:cubicBezTo>
                    <a:pt x="1674" y="280"/>
                    <a:pt x="1524" y="315"/>
                    <a:pt x="1399" y="383"/>
                  </a:cubicBezTo>
                  <a:cubicBezTo>
                    <a:pt x="1255" y="462"/>
                    <a:pt x="1185" y="569"/>
                    <a:pt x="1185" y="707"/>
                  </a:cubicBezTo>
                  <a:cubicBezTo>
                    <a:pt x="1185" y="793"/>
                    <a:pt x="1243" y="868"/>
                    <a:pt x="1361" y="931"/>
                  </a:cubicBezTo>
                  <a:cubicBezTo>
                    <a:pt x="1485" y="999"/>
                    <a:pt x="1642" y="1033"/>
                    <a:pt x="1832" y="1033"/>
                  </a:cubicBezTo>
                  <a:cubicBezTo>
                    <a:pt x="2211" y="1033"/>
                    <a:pt x="2401" y="908"/>
                    <a:pt x="2401" y="657"/>
                  </a:cubicBezTo>
                  <a:cubicBezTo>
                    <a:pt x="2401" y="605"/>
                    <a:pt x="2399" y="555"/>
                    <a:pt x="2391" y="508"/>
                  </a:cubicBezTo>
                  <a:cubicBezTo>
                    <a:pt x="2371" y="376"/>
                    <a:pt x="2271" y="260"/>
                    <a:pt x="2091" y="164"/>
                  </a:cubicBezTo>
                  <a:cubicBezTo>
                    <a:pt x="1889" y="54"/>
                    <a:pt x="1633" y="0"/>
                    <a:pt x="132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4" name="Google Shape;1364;p33"/>
            <p:cNvSpPr/>
            <p:nvPr/>
          </p:nvSpPr>
          <p:spPr>
            <a:xfrm>
              <a:off x="6053450" y="2429350"/>
              <a:ext cx="72700" cy="70675"/>
            </a:xfrm>
            <a:custGeom>
              <a:avLst/>
              <a:gdLst/>
              <a:ahLst/>
              <a:cxnLst/>
              <a:rect l="l" t="t" r="r" b="b"/>
              <a:pathLst>
                <a:path w="2908" h="2827" extrusionOk="0">
                  <a:moveTo>
                    <a:pt x="1358" y="1"/>
                  </a:moveTo>
                  <a:cubicBezTo>
                    <a:pt x="905" y="52"/>
                    <a:pt x="454" y="90"/>
                    <a:pt x="1" y="112"/>
                  </a:cubicBezTo>
                  <a:cubicBezTo>
                    <a:pt x="1" y="229"/>
                    <a:pt x="10" y="287"/>
                    <a:pt x="27" y="288"/>
                  </a:cubicBezTo>
                  <a:cubicBezTo>
                    <a:pt x="109" y="293"/>
                    <a:pt x="181" y="312"/>
                    <a:pt x="241" y="343"/>
                  </a:cubicBezTo>
                  <a:cubicBezTo>
                    <a:pt x="300" y="374"/>
                    <a:pt x="330" y="414"/>
                    <a:pt x="330" y="461"/>
                  </a:cubicBezTo>
                  <a:cubicBezTo>
                    <a:pt x="330" y="476"/>
                    <a:pt x="330" y="495"/>
                    <a:pt x="328" y="518"/>
                  </a:cubicBezTo>
                  <a:cubicBezTo>
                    <a:pt x="326" y="541"/>
                    <a:pt x="326" y="556"/>
                    <a:pt x="326" y="562"/>
                  </a:cubicBezTo>
                  <a:cubicBezTo>
                    <a:pt x="326" y="817"/>
                    <a:pt x="351" y="1108"/>
                    <a:pt x="398" y="1439"/>
                  </a:cubicBezTo>
                  <a:cubicBezTo>
                    <a:pt x="448" y="1799"/>
                    <a:pt x="511" y="2086"/>
                    <a:pt x="588" y="2297"/>
                  </a:cubicBezTo>
                  <a:cubicBezTo>
                    <a:pt x="501" y="2255"/>
                    <a:pt x="416" y="2234"/>
                    <a:pt x="335" y="2234"/>
                  </a:cubicBezTo>
                  <a:cubicBezTo>
                    <a:pt x="287" y="2234"/>
                    <a:pt x="246" y="2241"/>
                    <a:pt x="211" y="2254"/>
                  </a:cubicBezTo>
                  <a:lnTo>
                    <a:pt x="200" y="2638"/>
                  </a:lnTo>
                  <a:cubicBezTo>
                    <a:pt x="243" y="2599"/>
                    <a:pt x="324" y="2580"/>
                    <a:pt x="447" y="2580"/>
                  </a:cubicBezTo>
                  <a:cubicBezTo>
                    <a:pt x="588" y="2580"/>
                    <a:pt x="757" y="2604"/>
                    <a:pt x="955" y="2653"/>
                  </a:cubicBezTo>
                  <a:cubicBezTo>
                    <a:pt x="1146" y="2700"/>
                    <a:pt x="1311" y="2759"/>
                    <a:pt x="1451" y="2826"/>
                  </a:cubicBezTo>
                  <a:cubicBezTo>
                    <a:pt x="1410" y="2744"/>
                    <a:pt x="1354" y="2601"/>
                    <a:pt x="1285" y="2401"/>
                  </a:cubicBezTo>
                  <a:cubicBezTo>
                    <a:pt x="1207" y="2176"/>
                    <a:pt x="1166" y="2034"/>
                    <a:pt x="1166" y="1979"/>
                  </a:cubicBezTo>
                  <a:lnTo>
                    <a:pt x="1225" y="1979"/>
                  </a:lnTo>
                  <a:cubicBezTo>
                    <a:pt x="1378" y="1979"/>
                    <a:pt x="1519" y="2003"/>
                    <a:pt x="1648" y="2053"/>
                  </a:cubicBezTo>
                  <a:cubicBezTo>
                    <a:pt x="1814" y="2115"/>
                    <a:pt x="1923" y="2208"/>
                    <a:pt x="1973" y="2331"/>
                  </a:cubicBezTo>
                  <a:cubicBezTo>
                    <a:pt x="1980" y="2347"/>
                    <a:pt x="1984" y="2362"/>
                    <a:pt x="1984" y="2372"/>
                  </a:cubicBezTo>
                  <a:cubicBezTo>
                    <a:pt x="1984" y="2409"/>
                    <a:pt x="1956" y="2441"/>
                    <a:pt x="1897" y="2466"/>
                  </a:cubicBezTo>
                  <a:cubicBezTo>
                    <a:pt x="1881" y="2473"/>
                    <a:pt x="1828" y="2492"/>
                    <a:pt x="1734" y="2519"/>
                  </a:cubicBezTo>
                  <a:cubicBezTo>
                    <a:pt x="1710" y="2525"/>
                    <a:pt x="1699" y="2553"/>
                    <a:pt x="1699" y="2599"/>
                  </a:cubicBezTo>
                  <a:cubicBezTo>
                    <a:pt x="1699" y="2635"/>
                    <a:pt x="1703" y="2663"/>
                    <a:pt x="1711" y="2685"/>
                  </a:cubicBezTo>
                  <a:lnTo>
                    <a:pt x="2897" y="2692"/>
                  </a:lnTo>
                  <a:cubicBezTo>
                    <a:pt x="2882" y="2409"/>
                    <a:pt x="2706" y="2172"/>
                    <a:pt x="2370" y="1981"/>
                  </a:cubicBezTo>
                  <a:cubicBezTo>
                    <a:pt x="2073" y="1811"/>
                    <a:pt x="1761" y="1726"/>
                    <a:pt x="1432" y="1726"/>
                  </a:cubicBezTo>
                  <a:cubicBezTo>
                    <a:pt x="1406" y="1726"/>
                    <a:pt x="1369" y="1728"/>
                    <a:pt x="1320" y="1732"/>
                  </a:cubicBezTo>
                  <a:cubicBezTo>
                    <a:pt x="1362" y="1608"/>
                    <a:pt x="1435" y="1479"/>
                    <a:pt x="1539" y="1344"/>
                  </a:cubicBezTo>
                  <a:cubicBezTo>
                    <a:pt x="1695" y="1141"/>
                    <a:pt x="1870" y="1020"/>
                    <a:pt x="2062" y="980"/>
                  </a:cubicBezTo>
                  <a:cubicBezTo>
                    <a:pt x="2116" y="969"/>
                    <a:pt x="2163" y="963"/>
                    <a:pt x="2206" y="963"/>
                  </a:cubicBezTo>
                  <a:cubicBezTo>
                    <a:pt x="2274" y="963"/>
                    <a:pt x="2308" y="974"/>
                    <a:pt x="2308" y="997"/>
                  </a:cubicBezTo>
                  <a:cubicBezTo>
                    <a:pt x="2308" y="1011"/>
                    <a:pt x="2295" y="1025"/>
                    <a:pt x="2271" y="1036"/>
                  </a:cubicBezTo>
                  <a:cubicBezTo>
                    <a:pt x="2251" y="1045"/>
                    <a:pt x="2197" y="1068"/>
                    <a:pt x="2107" y="1104"/>
                  </a:cubicBezTo>
                  <a:cubicBezTo>
                    <a:pt x="2041" y="1132"/>
                    <a:pt x="1987" y="1159"/>
                    <a:pt x="1946" y="1189"/>
                  </a:cubicBezTo>
                  <a:cubicBezTo>
                    <a:pt x="1828" y="1270"/>
                    <a:pt x="1768" y="1368"/>
                    <a:pt x="1768" y="1479"/>
                  </a:cubicBezTo>
                  <a:cubicBezTo>
                    <a:pt x="1768" y="1624"/>
                    <a:pt x="1901" y="1696"/>
                    <a:pt x="2168" y="1696"/>
                  </a:cubicBezTo>
                  <a:cubicBezTo>
                    <a:pt x="2268" y="1696"/>
                    <a:pt x="2377" y="1682"/>
                    <a:pt x="2496" y="1655"/>
                  </a:cubicBezTo>
                  <a:cubicBezTo>
                    <a:pt x="2770" y="1593"/>
                    <a:pt x="2907" y="1471"/>
                    <a:pt x="2907" y="1293"/>
                  </a:cubicBezTo>
                  <a:cubicBezTo>
                    <a:pt x="2907" y="1237"/>
                    <a:pt x="2892" y="1176"/>
                    <a:pt x="2857" y="1114"/>
                  </a:cubicBezTo>
                  <a:cubicBezTo>
                    <a:pt x="2798" y="1003"/>
                    <a:pt x="2733" y="920"/>
                    <a:pt x="2660" y="865"/>
                  </a:cubicBezTo>
                  <a:cubicBezTo>
                    <a:pt x="2547" y="779"/>
                    <a:pt x="2398" y="735"/>
                    <a:pt x="2214" y="735"/>
                  </a:cubicBezTo>
                  <a:cubicBezTo>
                    <a:pt x="2155" y="735"/>
                    <a:pt x="2087" y="741"/>
                    <a:pt x="2010" y="752"/>
                  </a:cubicBezTo>
                  <a:cubicBezTo>
                    <a:pt x="1721" y="794"/>
                    <a:pt x="1482" y="963"/>
                    <a:pt x="1290" y="1256"/>
                  </a:cubicBezTo>
                  <a:cubicBezTo>
                    <a:pt x="1210" y="1378"/>
                    <a:pt x="1143" y="1521"/>
                    <a:pt x="1090" y="1685"/>
                  </a:cubicBezTo>
                  <a:cubicBezTo>
                    <a:pt x="1079" y="1604"/>
                    <a:pt x="1073" y="1507"/>
                    <a:pt x="1073" y="1393"/>
                  </a:cubicBezTo>
                  <a:cubicBezTo>
                    <a:pt x="1073" y="941"/>
                    <a:pt x="1167" y="476"/>
                    <a:pt x="13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5" name="Google Shape;1365;p33"/>
            <p:cNvSpPr/>
            <p:nvPr/>
          </p:nvSpPr>
          <p:spPr>
            <a:xfrm>
              <a:off x="5579225" y="2552875"/>
              <a:ext cx="64325" cy="64100"/>
            </a:xfrm>
            <a:custGeom>
              <a:avLst/>
              <a:gdLst/>
              <a:ahLst/>
              <a:cxnLst/>
              <a:rect l="l" t="t" r="r" b="b"/>
              <a:pathLst>
                <a:path w="2573" h="2564" extrusionOk="0">
                  <a:moveTo>
                    <a:pt x="1666" y="1"/>
                  </a:moveTo>
                  <a:cubicBezTo>
                    <a:pt x="1660" y="1"/>
                    <a:pt x="1652" y="1"/>
                    <a:pt x="1640" y="3"/>
                  </a:cubicBezTo>
                  <a:cubicBezTo>
                    <a:pt x="1502" y="21"/>
                    <a:pt x="1300" y="41"/>
                    <a:pt x="1033" y="62"/>
                  </a:cubicBezTo>
                  <a:cubicBezTo>
                    <a:pt x="765" y="84"/>
                    <a:pt x="597" y="94"/>
                    <a:pt x="524" y="94"/>
                  </a:cubicBezTo>
                  <a:cubicBezTo>
                    <a:pt x="519" y="94"/>
                    <a:pt x="515" y="96"/>
                    <a:pt x="511" y="98"/>
                  </a:cubicBezTo>
                  <a:cubicBezTo>
                    <a:pt x="507" y="99"/>
                    <a:pt x="506" y="104"/>
                    <a:pt x="506" y="114"/>
                  </a:cubicBezTo>
                  <a:cubicBezTo>
                    <a:pt x="506" y="118"/>
                    <a:pt x="519" y="172"/>
                    <a:pt x="543" y="278"/>
                  </a:cubicBezTo>
                  <a:cubicBezTo>
                    <a:pt x="568" y="389"/>
                    <a:pt x="582" y="488"/>
                    <a:pt x="586" y="576"/>
                  </a:cubicBezTo>
                  <a:cubicBezTo>
                    <a:pt x="364" y="566"/>
                    <a:pt x="183" y="530"/>
                    <a:pt x="45" y="471"/>
                  </a:cubicBezTo>
                  <a:cubicBezTo>
                    <a:pt x="15" y="561"/>
                    <a:pt x="0" y="679"/>
                    <a:pt x="0" y="826"/>
                  </a:cubicBezTo>
                  <a:cubicBezTo>
                    <a:pt x="0" y="878"/>
                    <a:pt x="1" y="908"/>
                    <a:pt x="5" y="916"/>
                  </a:cubicBezTo>
                  <a:cubicBezTo>
                    <a:pt x="8" y="929"/>
                    <a:pt x="16" y="937"/>
                    <a:pt x="25" y="937"/>
                  </a:cubicBezTo>
                  <a:cubicBezTo>
                    <a:pt x="27" y="937"/>
                    <a:pt x="29" y="937"/>
                    <a:pt x="30" y="937"/>
                  </a:cubicBezTo>
                  <a:cubicBezTo>
                    <a:pt x="254" y="886"/>
                    <a:pt x="437" y="858"/>
                    <a:pt x="581" y="852"/>
                  </a:cubicBezTo>
                  <a:lnTo>
                    <a:pt x="581" y="852"/>
                  </a:lnTo>
                  <a:cubicBezTo>
                    <a:pt x="414" y="1251"/>
                    <a:pt x="330" y="1592"/>
                    <a:pt x="330" y="1875"/>
                  </a:cubicBezTo>
                  <a:cubicBezTo>
                    <a:pt x="330" y="2140"/>
                    <a:pt x="403" y="2326"/>
                    <a:pt x="551" y="2434"/>
                  </a:cubicBezTo>
                  <a:cubicBezTo>
                    <a:pt x="671" y="2520"/>
                    <a:pt x="857" y="2564"/>
                    <a:pt x="1110" y="2564"/>
                  </a:cubicBezTo>
                  <a:cubicBezTo>
                    <a:pt x="1127" y="2564"/>
                    <a:pt x="1181" y="2562"/>
                    <a:pt x="1274" y="2558"/>
                  </a:cubicBezTo>
                  <a:cubicBezTo>
                    <a:pt x="1915" y="2527"/>
                    <a:pt x="2319" y="2360"/>
                    <a:pt x="2488" y="2055"/>
                  </a:cubicBezTo>
                  <a:cubicBezTo>
                    <a:pt x="2544" y="1953"/>
                    <a:pt x="2572" y="1868"/>
                    <a:pt x="2572" y="1799"/>
                  </a:cubicBezTo>
                  <a:cubicBezTo>
                    <a:pt x="2572" y="1643"/>
                    <a:pt x="2425" y="1534"/>
                    <a:pt x="2126" y="1472"/>
                  </a:cubicBezTo>
                  <a:cubicBezTo>
                    <a:pt x="1988" y="1443"/>
                    <a:pt x="1868" y="1428"/>
                    <a:pt x="1762" y="1428"/>
                  </a:cubicBezTo>
                  <a:cubicBezTo>
                    <a:pt x="1621" y="1428"/>
                    <a:pt x="1507" y="1452"/>
                    <a:pt x="1424" y="1498"/>
                  </a:cubicBezTo>
                  <a:cubicBezTo>
                    <a:pt x="1347" y="1540"/>
                    <a:pt x="1307" y="1597"/>
                    <a:pt x="1307" y="1665"/>
                  </a:cubicBezTo>
                  <a:cubicBezTo>
                    <a:pt x="1307" y="1814"/>
                    <a:pt x="1382" y="1929"/>
                    <a:pt x="1526" y="2016"/>
                  </a:cubicBezTo>
                  <a:cubicBezTo>
                    <a:pt x="1682" y="2086"/>
                    <a:pt x="1792" y="2129"/>
                    <a:pt x="1858" y="2144"/>
                  </a:cubicBezTo>
                  <a:cubicBezTo>
                    <a:pt x="1870" y="2151"/>
                    <a:pt x="1875" y="2160"/>
                    <a:pt x="1875" y="2170"/>
                  </a:cubicBezTo>
                  <a:cubicBezTo>
                    <a:pt x="1875" y="2206"/>
                    <a:pt x="1817" y="2249"/>
                    <a:pt x="1700" y="2299"/>
                  </a:cubicBezTo>
                  <a:cubicBezTo>
                    <a:pt x="1584" y="2350"/>
                    <a:pt x="1481" y="2374"/>
                    <a:pt x="1389" y="2374"/>
                  </a:cubicBezTo>
                  <a:cubicBezTo>
                    <a:pt x="1214" y="2374"/>
                    <a:pt x="1127" y="2181"/>
                    <a:pt x="1127" y="1792"/>
                  </a:cubicBezTo>
                  <a:cubicBezTo>
                    <a:pt x="1127" y="1608"/>
                    <a:pt x="1145" y="1410"/>
                    <a:pt x="1183" y="1195"/>
                  </a:cubicBezTo>
                  <a:cubicBezTo>
                    <a:pt x="1217" y="1003"/>
                    <a:pt x="1243" y="898"/>
                    <a:pt x="1264" y="881"/>
                  </a:cubicBezTo>
                  <a:cubicBezTo>
                    <a:pt x="1578" y="881"/>
                    <a:pt x="1750" y="883"/>
                    <a:pt x="1778" y="885"/>
                  </a:cubicBezTo>
                  <a:cubicBezTo>
                    <a:pt x="1834" y="889"/>
                    <a:pt x="1884" y="943"/>
                    <a:pt x="1929" y="1045"/>
                  </a:cubicBezTo>
                  <a:cubicBezTo>
                    <a:pt x="1977" y="1155"/>
                    <a:pt x="2007" y="1214"/>
                    <a:pt x="2019" y="1224"/>
                  </a:cubicBezTo>
                  <a:cubicBezTo>
                    <a:pt x="2028" y="1232"/>
                    <a:pt x="2043" y="1236"/>
                    <a:pt x="2064" y="1236"/>
                  </a:cubicBezTo>
                  <a:cubicBezTo>
                    <a:pt x="2098" y="1236"/>
                    <a:pt x="2152" y="1220"/>
                    <a:pt x="2224" y="1189"/>
                  </a:cubicBezTo>
                  <a:cubicBezTo>
                    <a:pt x="2268" y="1168"/>
                    <a:pt x="2315" y="1147"/>
                    <a:pt x="2360" y="1126"/>
                  </a:cubicBezTo>
                  <a:cubicBezTo>
                    <a:pt x="2319" y="1043"/>
                    <a:pt x="2282" y="940"/>
                    <a:pt x="2246" y="816"/>
                  </a:cubicBezTo>
                  <a:cubicBezTo>
                    <a:pt x="2209" y="692"/>
                    <a:pt x="2191" y="599"/>
                    <a:pt x="2191" y="537"/>
                  </a:cubicBezTo>
                  <a:cubicBezTo>
                    <a:pt x="2191" y="514"/>
                    <a:pt x="2194" y="475"/>
                    <a:pt x="2198" y="418"/>
                  </a:cubicBezTo>
                  <a:cubicBezTo>
                    <a:pt x="2200" y="361"/>
                    <a:pt x="2203" y="318"/>
                    <a:pt x="2203" y="289"/>
                  </a:cubicBezTo>
                  <a:cubicBezTo>
                    <a:pt x="2203" y="218"/>
                    <a:pt x="2193" y="166"/>
                    <a:pt x="2172" y="131"/>
                  </a:cubicBezTo>
                  <a:cubicBezTo>
                    <a:pt x="2103" y="136"/>
                    <a:pt x="1969" y="194"/>
                    <a:pt x="1770" y="302"/>
                  </a:cubicBezTo>
                  <a:cubicBezTo>
                    <a:pt x="1852" y="363"/>
                    <a:pt x="1891" y="429"/>
                    <a:pt x="1891" y="503"/>
                  </a:cubicBezTo>
                  <a:cubicBezTo>
                    <a:pt x="1891" y="527"/>
                    <a:pt x="1888" y="552"/>
                    <a:pt x="1880" y="575"/>
                  </a:cubicBezTo>
                  <a:cubicBezTo>
                    <a:pt x="1873" y="599"/>
                    <a:pt x="1729" y="611"/>
                    <a:pt x="1451" y="614"/>
                  </a:cubicBezTo>
                  <a:lnTo>
                    <a:pt x="1341" y="614"/>
                  </a:lnTo>
                  <a:cubicBezTo>
                    <a:pt x="1388" y="498"/>
                    <a:pt x="1460" y="364"/>
                    <a:pt x="1554" y="209"/>
                  </a:cubicBezTo>
                  <a:cubicBezTo>
                    <a:pt x="1636" y="77"/>
                    <a:pt x="1676" y="8"/>
                    <a:pt x="1676" y="3"/>
                  </a:cubicBezTo>
                  <a:cubicBezTo>
                    <a:pt x="1675" y="1"/>
                    <a:pt x="1672" y="1"/>
                    <a:pt x="16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6" name="Google Shape;1366;p33"/>
            <p:cNvSpPr/>
            <p:nvPr/>
          </p:nvSpPr>
          <p:spPr>
            <a:xfrm>
              <a:off x="5646600" y="2570250"/>
              <a:ext cx="56250" cy="50325"/>
            </a:xfrm>
            <a:custGeom>
              <a:avLst/>
              <a:gdLst/>
              <a:ahLst/>
              <a:cxnLst/>
              <a:rect l="l" t="t" r="r" b="b"/>
              <a:pathLst>
                <a:path w="2250" h="2013" extrusionOk="0">
                  <a:moveTo>
                    <a:pt x="1271" y="639"/>
                  </a:moveTo>
                  <a:cubicBezTo>
                    <a:pt x="1469" y="639"/>
                    <a:pt x="1632" y="660"/>
                    <a:pt x="1759" y="703"/>
                  </a:cubicBezTo>
                  <a:cubicBezTo>
                    <a:pt x="1898" y="751"/>
                    <a:pt x="1968" y="817"/>
                    <a:pt x="1968" y="901"/>
                  </a:cubicBezTo>
                  <a:cubicBezTo>
                    <a:pt x="1968" y="1011"/>
                    <a:pt x="1860" y="1122"/>
                    <a:pt x="1644" y="1228"/>
                  </a:cubicBezTo>
                  <a:cubicBezTo>
                    <a:pt x="1428" y="1335"/>
                    <a:pt x="1208" y="1387"/>
                    <a:pt x="983" y="1387"/>
                  </a:cubicBezTo>
                  <a:cubicBezTo>
                    <a:pt x="805" y="1387"/>
                    <a:pt x="653" y="1365"/>
                    <a:pt x="529" y="1318"/>
                  </a:cubicBezTo>
                  <a:cubicBezTo>
                    <a:pt x="405" y="1270"/>
                    <a:pt x="343" y="1212"/>
                    <a:pt x="343" y="1142"/>
                  </a:cubicBezTo>
                  <a:cubicBezTo>
                    <a:pt x="343" y="1040"/>
                    <a:pt x="440" y="933"/>
                    <a:pt x="634" y="819"/>
                  </a:cubicBezTo>
                  <a:cubicBezTo>
                    <a:pt x="841" y="699"/>
                    <a:pt x="1053" y="639"/>
                    <a:pt x="1271" y="639"/>
                  </a:cubicBezTo>
                  <a:close/>
                  <a:moveTo>
                    <a:pt x="1473" y="1"/>
                  </a:moveTo>
                  <a:cubicBezTo>
                    <a:pt x="1332" y="1"/>
                    <a:pt x="1206" y="7"/>
                    <a:pt x="1099" y="19"/>
                  </a:cubicBezTo>
                  <a:cubicBezTo>
                    <a:pt x="762" y="63"/>
                    <a:pt x="488" y="193"/>
                    <a:pt x="278" y="414"/>
                  </a:cubicBezTo>
                  <a:cubicBezTo>
                    <a:pt x="93" y="607"/>
                    <a:pt x="0" y="813"/>
                    <a:pt x="0" y="1029"/>
                  </a:cubicBezTo>
                  <a:cubicBezTo>
                    <a:pt x="0" y="1304"/>
                    <a:pt x="123" y="1538"/>
                    <a:pt x="371" y="1735"/>
                  </a:cubicBezTo>
                  <a:cubicBezTo>
                    <a:pt x="604" y="1919"/>
                    <a:pt x="867" y="2012"/>
                    <a:pt x="1157" y="2012"/>
                  </a:cubicBezTo>
                  <a:cubicBezTo>
                    <a:pt x="1476" y="2012"/>
                    <a:pt x="1732" y="1902"/>
                    <a:pt x="1924" y="1680"/>
                  </a:cubicBezTo>
                  <a:cubicBezTo>
                    <a:pt x="2073" y="1507"/>
                    <a:pt x="2169" y="1292"/>
                    <a:pt x="2212" y="1035"/>
                  </a:cubicBezTo>
                  <a:cubicBezTo>
                    <a:pt x="2237" y="889"/>
                    <a:pt x="2249" y="765"/>
                    <a:pt x="2249" y="663"/>
                  </a:cubicBezTo>
                  <a:cubicBezTo>
                    <a:pt x="2249" y="441"/>
                    <a:pt x="2195" y="277"/>
                    <a:pt x="2083" y="173"/>
                  </a:cubicBezTo>
                  <a:cubicBezTo>
                    <a:pt x="1960" y="59"/>
                    <a:pt x="1758" y="1"/>
                    <a:pt x="147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7" name="Google Shape;1367;p33"/>
            <p:cNvSpPr/>
            <p:nvPr/>
          </p:nvSpPr>
          <p:spPr>
            <a:xfrm>
              <a:off x="5737625" y="2569000"/>
              <a:ext cx="59850" cy="51050"/>
            </a:xfrm>
            <a:custGeom>
              <a:avLst/>
              <a:gdLst/>
              <a:ahLst/>
              <a:cxnLst/>
              <a:rect l="l" t="t" r="r" b="b"/>
              <a:pathLst>
                <a:path w="2394" h="2042" extrusionOk="0">
                  <a:moveTo>
                    <a:pt x="1238" y="0"/>
                  </a:moveTo>
                  <a:cubicBezTo>
                    <a:pt x="922" y="0"/>
                    <a:pt x="672" y="59"/>
                    <a:pt x="486" y="178"/>
                  </a:cubicBezTo>
                  <a:cubicBezTo>
                    <a:pt x="323" y="281"/>
                    <a:pt x="225" y="421"/>
                    <a:pt x="189" y="594"/>
                  </a:cubicBezTo>
                  <a:cubicBezTo>
                    <a:pt x="181" y="636"/>
                    <a:pt x="176" y="684"/>
                    <a:pt x="176" y="737"/>
                  </a:cubicBezTo>
                  <a:cubicBezTo>
                    <a:pt x="176" y="963"/>
                    <a:pt x="341" y="1076"/>
                    <a:pt x="670" y="1076"/>
                  </a:cubicBezTo>
                  <a:cubicBezTo>
                    <a:pt x="710" y="1076"/>
                    <a:pt x="778" y="1072"/>
                    <a:pt x="875" y="1064"/>
                  </a:cubicBezTo>
                  <a:cubicBezTo>
                    <a:pt x="972" y="1056"/>
                    <a:pt x="1036" y="1053"/>
                    <a:pt x="1067" y="1053"/>
                  </a:cubicBezTo>
                  <a:cubicBezTo>
                    <a:pt x="1381" y="1053"/>
                    <a:pt x="1546" y="1218"/>
                    <a:pt x="1560" y="1551"/>
                  </a:cubicBezTo>
                  <a:cubicBezTo>
                    <a:pt x="1563" y="1654"/>
                    <a:pt x="1511" y="1731"/>
                    <a:pt x="1402" y="1782"/>
                  </a:cubicBezTo>
                  <a:cubicBezTo>
                    <a:pt x="1330" y="1817"/>
                    <a:pt x="1217" y="1844"/>
                    <a:pt x="1063" y="1862"/>
                  </a:cubicBezTo>
                  <a:cubicBezTo>
                    <a:pt x="1009" y="1868"/>
                    <a:pt x="949" y="1872"/>
                    <a:pt x="880" y="1872"/>
                  </a:cubicBezTo>
                  <a:cubicBezTo>
                    <a:pt x="705" y="1872"/>
                    <a:pt x="616" y="1858"/>
                    <a:pt x="616" y="1828"/>
                  </a:cubicBezTo>
                  <a:cubicBezTo>
                    <a:pt x="616" y="1799"/>
                    <a:pt x="665" y="1778"/>
                    <a:pt x="767" y="1764"/>
                  </a:cubicBezTo>
                  <a:cubicBezTo>
                    <a:pt x="936" y="1740"/>
                    <a:pt x="1061" y="1694"/>
                    <a:pt x="1144" y="1623"/>
                  </a:cubicBezTo>
                  <a:cubicBezTo>
                    <a:pt x="1210" y="1568"/>
                    <a:pt x="1243" y="1505"/>
                    <a:pt x="1243" y="1432"/>
                  </a:cubicBezTo>
                  <a:cubicBezTo>
                    <a:pt x="1243" y="1364"/>
                    <a:pt x="1199" y="1311"/>
                    <a:pt x="1107" y="1271"/>
                  </a:cubicBezTo>
                  <a:cubicBezTo>
                    <a:pt x="1015" y="1231"/>
                    <a:pt x="891" y="1211"/>
                    <a:pt x="734" y="1211"/>
                  </a:cubicBezTo>
                  <a:cubicBezTo>
                    <a:pt x="647" y="1211"/>
                    <a:pt x="554" y="1218"/>
                    <a:pt x="452" y="1231"/>
                  </a:cubicBezTo>
                  <a:cubicBezTo>
                    <a:pt x="151" y="1272"/>
                    <a:pt x="0" y="1371"/>
                    <a:pt x="0" y="1529"/>
                  </a:cubicBezTo>
                  <a:cubicBezTo>
                    <a:pt x="0" y="1575"/>
                    <a:pt x="10" y="1630"/>
                    <a:pt x="32" y="1697"/>
                  </a:cubicBezTo>
                  <a:cubicBezTo>
                    <a:pt x="63" y="1790"/>
                    <a:pt x="152" y="1867"/>
                    <a:pt x="297" y="1931"/>
                  </a:cubicBezTo>
                  <a:cubicBezTo>
                    <a:pt x="466" y="2005"/>
                    <a:pt x="684" y="2042"/>
                    <a:pt x="952" y="2042"/>
                  </a:cubicBezTo>
                  <a:cubicBezTo>
                    <a:pt x="1341" y="2042"/>
                    <a:pt x="1665" y="1989"/>
                    <a:pt x="1922" y="1881"/>
                  </a:cubicBezTo>
                  <a:cubicBezTo>
                    <a:pt x="2198" y="1766"/>
                    <a:pt x="2353" y="1603"/>
                    <a:pt x="2384" y="1395"/>
                  </a:cubicBezTo>
                  <a:cubicBezTo>
                    <a:pt x="2390" y="1351"/>
                    <a:pt x="2394" y="1307"/>
                    <a:pt x="2394" y="1262"/>
                  </a:cubicBezTo>
                  <a:cubicBezTo>
                    <a:pt x="2394" y="1101"/>
                    <a:pt x="2338" y="986"/>
                    <a:pt x="2229" y="920"/>
                  </a:cubicBezTo>
                  <a:cubicBezTo>
                    <a:pt x="2137" y="864"/>
                    <a:pt x="2000" y="836"/>
                    <a:pt x="1816" y="836"/>
                  </a:cubicBezTo>
                  <a:cubicBezTo>
                    <a:pt x="1769" y="836"/>
                    <a:pt x="1698" y="838"/>
                    <a:pt x="1604" y="844"/>
                  </a:cubicBezTo>
                  <a:cubicBezTo>
                    <a:pt x="1508" y="852"/>
                    <a:pt x="1439" y="854"/>
                    <a:pt x="1397" y="854"/>
                  </a:cubicBezTo>
                  <a:cubicBezTo>
                    <a:pt x="1272" y="854"/>
                    <a:pt x="1175" y="836"/>
                    <a:pt x="1103" y="797"/>
                  </a:cubicBezTo>
                  <a:cubicBezTo>
                    <a:pt x="1018" y="751"/>
                    <a:pt x="954" y="672"/>
                    <a:pt x="914" y="555"/>
                  </a:cubicBezTo>
                  <a:cubicBezTo>
                    <a:pt x="897" y="505"/>
                    <a:pt x="889" y="457"/>
                    <a:pt x="889" y="412"/>
                  </a:cubicBezTo>
                  <a:cubicBezTo>
                    <a:pt x="889" y="219"/>
                    <a:pt x="1050" y="124"/>
                    <a:pt x="1371" y="124"/>
                  </a:cubicBezTo>
                  <a:cubicBezTo>
                    <a:pt x="1541" y="124"/>
                    <a:pt x="1624" y="142"/>
                    <a:pt x="1624" y="181"/>
                  </a:cubicBezTo>
                  <a:cubicBezTo>
                    <a:pt x="1624" y="192"/>
                    <a:pt x="1614" y="201"/>
                    <a:pt x="1594" y="204"/>
                  </a:cubicBezTo>
                  <a:cubicBezTo>
                    <a:pt x="1429" y="244"/>
                    <a:pt x="1339" y="267"/>
                    <a:pt x="1324" y="274"/>
                  </a:cubicBezTo>
                  <a:cubicBezTo>
                    <a:pt x="1202" y="326"/>
                    <a:pt x="1142" y="404"/>
                    <a:pt x="1142" y="509"/>
                  </a:cubicBezTo>
                  <a:cubicBezTo>
                    <a:pt x="1142" y="628"/>
                    <a:pt x="1314" y="688"/>
                    <a:pt x="1661" y="688"/>
                  </a:cubicBezTo>
                  <a:cubicBezTo>
                    <a:pt x="1720" y="688"/>
                    <a:pt x="1773" y="687"/>
                    <a:pt x="1822" y="684"/>
                  </a:cubicBezTo>
                  <a:cubicBezTo>
                    <a:pt x="2084" y="668"/>
                    <a:pt x="2214" y="596"/>
                    <a:pt x="2214" y="473"/>
                  </a:cubicBezTo>
                  <a:cubicBezTo>
                    <a:pt x="2214" y="435"/>
                    <a:pt x="2201" y="383"/>
                    <a:pt x="2173" y="316"/>
                  </a:cubicBezTo>
                  <a:cubicBezTo>
                    <a:pt x="2130" y="209"/>
                    <a:pt x="2046" y="131"/>
                    <a:pt x="1918" y="84"/>
                  </a:cubicBezTo>
                  <a:cubicBezTo>
                    <a:pt x="1770" y="28"/>
                    <a:pt x="1545" y="0"/>
                    <a:pt x="123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8" name="Google Shape;1368;p33"/>
            <p:cNvSpPr/>
            <p:nvPr/>
          </p:nvSpPr>
          <p:spPr>
            <a:xfrm>
              <a:off x="5801200" y="2569775"/>
              <a:ext cx="60050" cy="49650"/>
            </a:xfrm>
            <a:custGeom>
              <a:avLst/>
              <a:gdLst/>
              <a:ahLst/>
              <a:cxnLst/>
              <a:rect l="l" t="t" r="r" b="b"/>
              <a:pathLst>
                <a:path w="2402" h="1986" extrusionOk="0">
                  <a:moveTo>
                    <a:pt x="1325" y="0"/>
                  </a:moveTo>
                  <a:cubicBezTo>
                    <a:pt x="1241" y="0"/>
                    <a:pt x="1153" y="4"/>
                    <a:pt x="1064" y="13"/>
                  </a:cubicBezTo>
                  <a:cubicBezTo>
                    <a:pt x="694" y="51"/>
                    <a:pt x="429" y="142"/>
                    <a:pt x="263" y="286"/>
                  </a:cubicBezTo>
                  <a:cubicBezTo>
                    <a:pt x="89" y="440"/>
                    <a:pt x="1" y="678"/>
                    <a:pt x="1" y="998"/>
                  </a:cubicBezTo>
                  <a:cubicBezTo>
                    <a:pt x="1" y="1657"/>
                    <a:pt x="355" y="1986"/>
                    <a:pt x="1063" y="1986"/>
                  </a:cubicBezTo>
                  <a:cubicBezTo>
                    <a:pt x="1168" y="1986"/>
                    <a:pt x="1272" y="1980"/>
                    <a:pt x="1374" y="1967"/>
                  </a:cubicBezTo>
                  <a:cubicBezTo>
                    <a:pt x="1778" y="1914"/>
                    <a:pt x="2030" y="1673"/>
                    <a:pt x="2132" y="1244"/>
                  </a:cubicBezTo>
                  <a:cubicBezTo>
                    <a:pt x="2129" y="1237"/>
                    <a:pt x="2125" y="1233"/>
                    <a:pt x="2121" y="1233"/>
                  </a:cubicBezTo>
                  <a:cubicBezTo>
                    <a:pt x="2121" y="1233"/>
                    <a:pt x="2120" y="1233"/>
                    <a:pt x="2119" y="1234"/>
                  </a:cubicBezTo>
                  <a:cubicBezTo>
                    <a:pt x="2032" y="1335"/>
                    <a:pt x="1917" y="1418"/>
                    <a:pt x="1774" y="1483"/>
                  </a:cubicBezTo>
                  <a:cubicBezTo>
                    <a:pt x="1613" y="1556"/>
                    <a:pt x="1441" y="1592"/>
                    <a:pt x="1256" y="1592"/>
                  </a:cubicBezTo>
                  <a:cubicBezTo>
                    <a:pt x="1136" y="1592"/>
                    <a:pt x="1045" y="1554"/>
                    <a:pt x="982" y="1478"/>
                  </a:cubicBezTo>
                  <a:cubicBezTo>
                    <a:pt x="898" y="1374"/>
                    <a:pt x="838" y="1184"/>
                    <a:pt x="806" y="908"/>
                  </a:cubicBezTo>
                  <a:cubicBezTo>
                    <a:pt x="799" y="849"/>
                    <a:pt x="795" y="800"/>
                    <a:pt x="795" y="756"/>
                  </a:cubicBezTo>
                  <a:cubicBezTo>
                    <a:pt x="795" y="361"/>
                    <a:pt x="1016" y="162"/>
                    <a:pt x="1457" y="162"/>
                  </a:cubicBezTo>
                  <a:cubicBezTo>
                    <a:pt x="1556" y="162"/>
                    <a:pt x="1652" y="180"/>
                    <a:pt x="1746" y="211"/>
                  </a:cubicBezTo>
                  <a:cubicBezTo>
                    <a:pt x="1827" y="237"/>
                    <a:pt x="1867" y="257"/>
                    <a:pt x="1867" y="274"/>
                  </a:cubicBezTo>
                  <a:cubicBezTo>
                    <a:pt x="1867" y="278"/>
                    <a:pt x="1862" y="280"/>
                    <a:pt x="1851" y="280"/>
                  </a:cubicBezTo>
                  <a:cubicBezTo>
                    <a:pt x="1675" y="280"/>
                    <a:pt x="1525" y="315"/>
                    <a:pt x="1400" y="383"/>
                  </a:cubicBezTo>
                  <a:cubicBezTo>
                    <a:pt x="1256" y="462"/>
                    <a:pt x="1185" y="569"/>
                    <a:pt x="1185" y="707"/>
                  </a:cubicBezTo>
                  <a:cubicBezTo>
                    <a:pt x="1185" y="793"/>
                    <a:pt x="1244" y="868"/>
                    <a:pt x="1360" y="931"/>
                  </a:cubicBezTo>
                  <a:cubicBezTo>
                    <a:pt x="1484" y="999"/>
                    <a:pt x="1643" y="1033"/>
                    <a:pt x="1833" y="1033"/>
                  </a:cubicBezTo>
                  <a:cubicBezTo>
                    <a:pt x="2212" y="1033"/>
                    <a:pt x="2402" y="907"/>
                    <a:pt x="2402" y="657"/>
                  </a:cubicBezTo>
                  <a:cubicBezTo>
                    <a:pt x="2402" y="605"/>
                    <a:pt x="2399" y="555"/>
                    <a:pt x="2392" y="508"/>
                  </a:cubicBezTo>
                  <a:cubicBezTo>
                    <a:pt x="2372" y="376"/>
                    <a:pt x="2271" y="261"/>
                    <a:pt x="2092" y="164"/>
                  </a:cubicBezTo>
                  <a:cubicBezTo>
                    <a:pt x="1889" y="54"/>
                    <a:pt x="1633" y="0"/>
                    <a:pt x="132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9" name="Google Shape;1369;p33"/>
            <p:cNvSpPr/>
            <p:nvPr/>
          </p:nvSpPr>
          <p:spPr>
            <a:xfrm>
              <a:off x="5858925" y="2547525"/>
              <a:ext cx="66425" cy="75625"/>
            </a:xfrm>
            <a:custGeom>
              <a:avLst/>
              <a:gdLst/>
              <a:ahLst/>
              <a:cxnLst/>
              <a:rect l="l" t="t" r="r" b="b"/>
              <a:pathLst>
                <a:path w="2657" h="3025" extrusionOk="0">
                  <a:moveTo>
                    <a:pt x="7" y="1"/>
                  </a:moveTo>
                  <a:cubicBezTo>
                    <a:pt x="3" y="9"/>
                    <a:pt x="1" y="31"/>
                    <a:pt x="1" y="67"/>
                  </a:cubicBezTo>
                  <a:cubicBezTo>
                    <a:pt x="1" y="158"/>
                    <a:pt x="15" y="205"/>
                    <a:pt x="42" y="210"/>
                  </a:cubicBezTo>
                  <a:cubicBezTo>
                    <a:pt x="86" y="219"/>
                    <a:pt x="125" y="225"/>
                    <a:pt x="158" y="230"/>
                  </a:cubicBezTo>
                  <a:cubicBezTo>
                    <a:pt x="224" y="240"/>
                    <a:pt x="270" y="254"/>
                    <a:pt x="292" y="269"/>
                  </a:cubicBezTo>
                  <a:cubicBezTo>
                    <a:pt x="331" y="293"/>
                    <a:pt x="349" y="333"/>
                    <a:pt x="349" y="391"/>
                  </a:cubicBezTo>
                  <a:cubicBezTo>
                    <a:pt x="349" y="651"/>
                    <a:pt x="372" y="970"/>
                    <a:pt x="416" y="1349"/>
                  </a:cubicBezTo>
                  <a:cubicBezTo>
                    <a:pt x="468" y="1788"/>
                    <a:pt x="533" y="2133"/>
                    <a:pt x="612" y="2387"/>
                  </a:cubicBezTo>
                  <a:cubicBezTo>
                    <a:pt x="525" y="2347"/>
                    <a:pt x="444" y="2326"/>
                    <a:pt x="367" y="2326"/>
                  </a:cubicBezTo>
                  <a:cubicBezTo>
                    <a:pt x="312" y="2326"/>
                    <a:pt x="269" y="2334"/>
                    <a:pt x="232" y="2351"/>
                  </a:cubicBezTo>
                  <a:lnTo>
                    <a:pt x="228" y="2739"/>
                  </a:lnTo>
                  <a:cubicBezTo>
                    <a:pt x="317" y="2680"/>
                    <a:pt x="440" y="2652"/>
                    <a:pt x="596" y="2652"/>
                  </a:cubicBezTo>
                  <a:cubicBezTo>
                    <a:pt x="830" y="2652"/>
                    <a:pt x="1064" y="2704"/>
                    <a:pt x="1299" y="2812"/>
                  </a:cubicBezTo>
                  <a:cubicBezTo>
                    <a:pt x="1199" y="2517"/>
                    <a:pt x="1149" y="2318"/>
                    <a:pt x="1147" y="2213"/>
                  </a:cubicBezTo>
                  <a:cubicBezTo>
                    <a:pt x="1183" y="2034"/>
                    <a:pt x="1251" y="1883"/>
                    <a:pt x="1350" y="1758"/>
                  </a:cubicBezTo>
                  <a:cubicBezTo>
                    <a:pt x="1447" y="1636"/>
                    <a:pt x="1545" y="1576"/>
                    <a:pt x="1641" y="1576"/>
                  </a:cubicBezTo>
                  <a:cubicBezTo>
                    <a:pt x="1700" y="1576"/>
                    <a:pt x="1738" y="1607"/>
                    <a:pt x="1758" y="1670"/>
                  </a:cubicBezTo>
                  <a:cubicBezTo>
                    <a:pt x="1782" y="1738"/>
                    <a:pt x="1794" y="1867"/>
                    <a:pt x="1794" y="2055"/>
                  </a:cubicBezTo>
                  <a:cubicBezTo>
                    <a:pt x="1794" y="2362"/>
                    <a:pt x="1743" y="2613"/>
                    <a:pt x="1642" y="2808"/>
                  </a:cubicBezTo>
                  <a:cubicBezTo>
                    <a:pt x="2074" y="2905"/>
                    <a:pt x="2393" y="2977"/>
                    <a:pt x="2599" y="3025"/>
                  </a:cubicBezTo>
                  <a:cubicBezTo>
                    <a:pt x="2624" y="2951"/>
                    <a:pt x="2644" y="2897"/>
                    <a:pt x="2656" y="2860"/>
                  </a:cubicBezTo>
                  <a:cubicBezTo>
                    <a:pt x="2572" y="2844"/>
                    <a:pt x="2489" y="2819"/>
                    <a:pt x="2408" y="2792"/>
                  </a:cubicBezTo>
                  <a:cubicBezTo>
                    <a:pt x="2378" y="2729"/>
                    <a:pt x="2363" y="2622"/>
                    <a:pt x="2363" y="2469"/>
                  </a:cubicBezTo>
                  <a:cubicBezTo>
                    <a:pt x="2363" y="2348"/>
                    <a:pt x="2381" y="2119"/>
                    <a:pt x="2418" y="1781"/>
                  </a:cubicBezTo>
                  <a:cubicBezTo>
                    <a:pt x="2424" y="1717"/>
                    <a:pt x="2428" y="1631"/>
                    <a:pt x="2428" y="1526"/>
                  </a:cubicBezTo>
                  <a:cubicBezTo>
                    <a:pt x="2428" y="1301"/>
                    <a:pt x="2402" y="1118"/>
                    <a:pt x="2350" y="975"/>
                  </a:cubicBezTo>
                  <a:cubicBezTo>
                    <a:pt x="2288" y="798"/>
                    <a:pt x="2195" y="710"/>
                    <a:pt x="2073" y="710"/>
                  </a:cubicBezTo>
                  <a:cubicBezTo>
                    <a:pt x="2002" y="710"/>
                    <a:pt x="1924" y="738"/>
                    <a:pt x="1837" y="794"/>
                  </a:cubicBezTo>
                  <a:cubicBezTo>
                    <a:pt x="1708" y="877"/>
                    <a:pt x="1581" y="1002"/>
                    <a:pt x="1454" y="1170"/>
                  </a:cubicBezTo>
                  <a:cubicBezTo>
                    <a:pt x="1295" y="1384"/>
                    <a:pt x="1176" y="1624"/>
                    <a:pt x="1097" y="1887"/>
                  </a:cubicBezTo>
                  <a:cubicBezTo>
                    <a:pt x="1093" y="1816"/>
                    <a:pt x="1091" y="1745"/>
                    <a:pt x="1091" y="1672"/>
                  </a:cubicBezTo>
                  <a:cubicBezTo>
                    <a:pt x="1091" y="1133"/>
                    <a:pt x="1190" y="609"/>
                    <a:pt x="1392" y="105"/>
                  </a:cubicBezTo>
                  <a:lnTo>
                    <a:pt x="682" y="56"/>
                  </a:lnTo>
                  <a:cubicBezTo>
                    <a:pt x="310" y="33"/>
                    <a:pt x="85" y="13"/>
                    <a:pt x="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0" name="Google Shape;1370;p33"/>
            <p:cNvSpPr/>
            <p:nvPr/>
          </p:nvSpPr>
          <p:spPr>
            <a:xfrm>
              <a:off x="5926825" y="2570250"/>
              <a:ext cx="56250" cy="50325"/>
            </a:xfrm>
            <a:custGeom>
              <a:avLst/>
              <a:gdLst/>
              <a:ahLst/>
              <a:cxnLst/>
              <a:rect l="l" t="t" r="r" b="b"/>
              <a:pathLst>
                <a:path w="2250" h="2013" extrusionOk="0">
                  <a:moveTo>
                    <a:pt x="1271" y="639"/>
                  </a:moveTo>
                  <a:cubicBezTo>
                    <a:pt x="1469" y="639"/>
                    <a:pt x="1633" y="660"/>
                    <a:pt x="1759" y="703"/>
                  </a:cubicBezTo>
                  <a:cubicBezTo>
                    <a:pt x="1898" y="751"/>
                    <a:pt x="1968" y="817"/>
                    <a:pt x="1968" y="901"/>
                  </a:cubicBezTo>
                  <a:cubicBezTo>
                    <a:pt x="1968" y="1011"/>
                    <a:pt x="1860" y="1122"/>
                    <a:pt x="1644" y="1228"/>
                  </a:cubicBezTo>
                  <a:cubicBezTo>
                    <a:pt x="1428" y="1335"/>
                    <a:pt x="1207" y="1387"/>
                    <a:pt x="983" y="1387"/>
                  </a:cubicBezTo>
                  <a:cubicBezTo>
                    <a:pt x="804" y="1387"/>
                    <a:pt x="653" y="1365"/>
                    <a:pt x="529" y="1318"/>
                  </a:cubicBezTo>
                  <a:cubicBezTo>
                    <a:pt x="405" y="1270"/>
                    <a:pt x="343" y="1212"/>
                    <a:pt x="343" y="1142"/>
                  </a:cubicBezTo>
                  <a:cubicBezTo>
                    <a:pt x="343" y="1040"/>
                    <a:pt x="440" y="933"/>
                    <a:pt x="634" y="819"/>
                  </a:cubicBezTo>
                  <a:cubicBezTo>
                    <a:pt x="840" y="699"/>
                    <a:pt x="1052" y="639"/>
                    <a:pt x="1271" y="639"/>
                  </a:cubicBezTo>
                  <a:close/>
                  <a:moveTo>
                    <a:pt x="1474" y="1"/>
                  </a:moveTo>
                  <a:cubicBezTo>
                    <a:pt x="1331" y="1"/>
                    <a:pt x="1206" y="7"/>
                    <a:pt x="1098" y="19"/>
                  </a:cubicBezTo>
                  <a:cubicBezTo>
                    <a:pt x="762" y="63"/>
                    <a:pt x="488" y="193"/>
                    <a:pt x="277" y="414"/>
                  </a:cubicBezTo>
                  <a:cubicBezTo>
                    <a:pt x="93" y="607"/>
                    <a:pt x="0" y="813"/>
                    <a:pt x="0" y="1029"/>
                  </a:cubicBezTo>
                  <a:cubicBezTo>
                    <a:pt x="0" y="1304"/>
                    <a:pt x="122" y="1538"/>
                    <a:pt x="370" y="1735"/>
                  </a:cubicBezTo>
                  <a:cubicBezTo>
                    <a:pt x="605" y="1919"/>
                    <a:pt x="866" y="2012"/>
                    <a:pt x="1157" y="2012"/>
                  </a:cubicBezTo>
                  <a:cubicBezTo>
                    <a:pt x="1476" y="2012"/>
                    <a:pt x="1732" y="1902"/>
                    <a:pt x="1924" y="1680"/>
                  </a:cubicBezTo>
                  <a:cubicBezTo>
                    <a:pt x="2073" y="1507"/>
                    <a:pt x="2168" y="1292"/>
                    <a:pt x="2212" y="1035"/>
                  </a:cubicBezTo>
                  <a:cubicBezTo>
                    <a:pt x="2237" y="889"/>
                    <a:pt x="2249" y="765"/>
                    <a:pt x="2249" y="663"/>
                  </a:cubicBezTo>
                  <a:cubicBezTo>
                    <a:pt x="2249" y="441"/>
                    <a:pt x="2193" y="277"/>
                    <a:pt x="2083" y="173"/>
                  </a:cubicBezTo>
                  <a:cubicBezTo>
                    <a:pt x="1960" y="59"/>
                    <a:pt x="1758" y="1"/>
                    <a:pt x="147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1" name="Google Shape;1371;p33"/>
            <p:cNvSpPr/>
            <p:nvPr/>
          </p:nvSpPr>
          <p:spPr>
            <a:xfrm>
              <a:off x="5985750" y="2570250"/>
              <a:ext cx="56300" cy="50325"/>
            </a:xfrm>
            <a:custGeom>
              <a:avLst/>
              <a:gdLst/>
              <a:ahLst/>
              <a:cxnLst/>
              <a:rect l="l" t="t" r="r" b="b"/>
              <a:pathLst>
                <a:path w="2252" h="2013" extrusionOk="0">
                  <a:moveTo>
                    <a:pt x="1272" y="639"/>
                  </a:moveTo>
                  <a:cubicBezTo>
                    <a:pt x="1471" y="639"/>
                    <a:pt x="1633" y="660"/>
                    <a:pt x="1760" y="703"/>
                  </a:cubicBezTo>
                  <a:cubicBezTo>
                    <a:pt x="1900" y="751"/>
                    <a:pt x="1969" y="817"/>
                    <a:pt x="1969" y="901"/>
                  </a:cubicBezTo>
                  <a:cubicBezTo>
                    <a:pt x="1969" y="1011"/>
                    <a:pt x="1862" y="1122"/>
                    <a:pt x="1645" y="1228"/>
                  </a:cubicBezTo>
                  <a:cubicBezTo>
                    <a:pt x="1430" y="1335"/>
                    <a:pt x="1209" y="1387"/>
                    <a:pt x="984" y="1387"/>
                  </a:cubicBezTo>
                  <a:cubicBezTo>
                    <a:pt x="806" y="1387"/>
                    <a:pt x="655" y="1365"/>
                    <a:pt x="531" y="1318"/>
                  </a:cubicBezTo>
                  <a:cubicBezTo>
                    <a:pt x="407" y="1270"/>
                    <a:pt x="345" y="1212"/>
                    <a:pt x="345" y="1142"/>
                  </a:cubicBezTo>
                  <a:cubicBezTo>
                    <a:pt x="345" y="1040"/>
                    <a:pt x="441" y="933"/>
                    <a:pt x="635" y="819"/>
                  </a:cubicBezTo>
                  <a:cubicBezTo>
                    <a:pt x="842" y="699"/>
                    <a:pt x="1054" y="639"/>
                    <a:pt x="1272" y="639"/>
                  </a:cubicBezTo>
                  <a:close/>
                  <a:moveTo>
                    <a:pt x="1474" y="1"/>
                  </a:moveTo>
                  <a:cubicBezTo>
                    <a:pt x="1333" y="1"/>
                    <a:pt x="1208" y="7"/>
                    <a:pt x="1100" y="19"/>
                  </a:cubicBezTo>
                  <a:cubicBezTo>
                    <a:pt x="763" y="63"/>
                    <a:pt x="490" y="193"/>
                    <a:pt x="279" y="414"/>
                  </a:cubicBezTo>
                  <a:cubicBezTo>
                    <a:pt x="94" y="607"/>
                    <a:pt x="1" y="813"/>
                    <a:pt x="1" y="1029"/>
                  </a:cubicBezTo>
                  <a:cubicBezTo>
                    <a:pt x="1" y="1304"/>
                    <a:pt x="124" y="1538"/>
                    <a:pt x="372" y="1735"/>
                  </a:cubicBezTo>
                  <a:cubicBezTo>
                    <a:pt x="605" y="1919"/>
                    <a:pt x="868" y="2012"/>
                    <a:pt x="1158" y="2012"/>
                  </a:cubicBezTo>
                  <a:cubicBezTo>
                    <a:pt x="1477" y="2012"/>
                    <a:pt x="1733" y="1902"/>
                    <a:pt x="1926" y="1680"/>
                  </a:cubicBezTo>
                  <a:cubicBezTo>
                    <a:pt x="2074" y="1507"/>
                    <a:pt x="2170" y="1292"/>
                    <a:pt x="2213" y="1035"/>
                  </a:cubicBezTo>
                  <a:cubicBezTo>
                    <a:pt x="2238" y="889"/>
                    <a:pt x="2251" y="765"/>
                    <a:pt x="2251" y="663"/>
                  </a:cubicBezTo>
                  <a:cubicBezTo>
                    <a:pt x="2251" y="441"/>
                    <a:pt x="2195" y="277"/>
                    <a:pt x="2084" y="173"/>
                  </a:cubicBezTo>
                  <a:cubicBezTo>
                    <a:pt x="1962" y="59"/>
                    <a:pt x="1758" y="1"/>
                    <a:pt x="147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2" name="Google Shape;1372;p33"/>
            <p:cNvSpPr/>
            <p:nvPr/>
          </p:nvSpPr>
          <p:spPr>
            <a:xfrm>
              <a:off x="6041525" y="2548050"/>
              <a:ext cx="32850" cy="71750"/>
            </a:xfrm>
            <a:custGeom>
              <a:avLst/>
              <a:gdLst/>
              <a:ahLst/>
              <a:cxnLst/>
              <a:rect l="l" t="t" r="r" b="b"/>
              <a:pathLst>
                <a:path w="1314" h="2870" extrusionOk="0">
                  <a:moveTo>
                    <a:pt x="1133" y="0"/>
                  </a:moveTo>
                  <a:cubicBezTo>
                    <a:pt x="583" y="60"/>
                    <a:pt x="227" y="91"/>
                    <a:pt x="65" y="91"/>
                  </a:cubicBezTo>
                  <a:cubicBezTo>
                    <a:pt x="34" y="91"/>
                    <a:pt x="15" y="90"/>
                    <a:pt x="8" y="88"/>
                  </a:cubicBezTo>
                  <a:lnTo>
                    <a:pt x="8" y="88"/>
                  </a:lnTo>
                  <a:cubicBezTo>
                    <a:pt x="1" y="228"/>
                    <a:pt x="17" y="316"/>
                    <a:pt x="58" y="354"/>
                  </a:cubicBezTo>
                  <a:cubicBezTo>
                    <a:pt x="147" y="360"/>
                    <a:pt x="211" y="370"/>
                    <a:pt x="249" y="384"/>
                  </a:cubicBezTo>
                  <a:cubicBezTo>
                    <a:pt x="296" y="401"/>
                    <a:pt x="327" y="432"/>
                    <a:pt x="341" y="478"/>
                  </a:cubicBezTo>
                  <a:cubicBezTo>
                    <a:pt x="423" y="776"/>
                    <a:pt x="465" y="1086"/>
                    <a:pt x="465" y="1411"/>
                  </a:cubicBezTo>
                  <a:cubicBezTo>
                    <a:pt x="465" y="1783"/>
                    <a:pt x="392" y="2258"/>
                    <a:pt x="249" y="2837"/>
                  </a:cubicBezTo>
                  <a:cubicBezTo>
                    <a:pt x="243" y="2854"/>
                    <a:pt x="244" y="2864"/>
                    <a:pt x="250" y="2868"/>
                  </a:cubicBezTo>
                  <a:cubicBezTo>
                    <a:pt x="251" y="2869"/>
                    <a:pt x="252" y="2869"/>
                    <a:pt x="254" y="2869"/>
                  </a:cubicBezTo>
                  <a:cubicBezTo>
                    <a:pt x="259" y="2869"/>
                    <a:pt x="268" y="2866"/>
                    <a:pt x="280" y="2860"/>
                  </a:cubicBezTo>
                  <a:cubicBezTo>
                    <a:pt x="490" y="2759"/>
                    <a:pt x="692" y="2707"/>
                    <a:pt x="883" y="2707"/>
                  </a:cubicBezTo>
                  <a:cubicBezTo>
                    <a:pt x="1025" y="2707"/>
                    <a:pt x="1169" y="2738"/>
                    <a:pt x="1314" y="2801"/>
                  </a:cubicBezTo>
                  <a:lnTo>
                    <a:pt x="1314" y="2366"/>
                  </a:lnTo>
                  <a:cubicBezTo>
                    <a:pt x="1270" y="2347"/>
                    <a:pt x="1216" y="2336"/>
                    <a:pt x="1153" y="2336"/>
                  </a:cubicBezTo>
                  <a:cubicBezTo>
                    <a:pt x="1072" y="2336"/>
                    <a:pt x="994" y="2354"/>
                    <a:pt x="915" y="2393"/>
                  </a:cubicBezTo>
                  <a:cubicBezTo>
                    <a:pt x="1134" y="1959"/>
                    <a:pt x="1245" y="1450"/>
                    <a:pt x="1245" y="865"/>
                  </a:cubicBezTo>
                  <a:cubicBezTo>
                    <a:pt x="1245" y="548"/>
                    <a:pt x="1206" y="260"/>
                    <a:pt x="113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3" name="Google Shape;1373;p33"/>
            <p:cNvSpPr/>
            <p:nvPr/>
          </p:nvSpPr>
          <p:spPr>
            <a:xfrm>
              <a:off x="6077425" y="2548500"/>
              <a:ext cx="33250" cy="71150"/>
            </a:xfrm>
            <a:custGeom>
              <a:avLst/>
              <a:gdLst/>
              <a:ahLst/>
              <a:cxnLst/>
              <a:rect l="l" t="t" r="r" b="b"/>
              <a:pathLst>
                <a:path w="1330" h="2846" extrusionOk="0">
                  <a:moveTo>
                    <a:pt x="1318" y="1"/>
                  </a:moveTo>
                  <a:cubicBezTo>
                    <a:pt x="1181" y="71"/>
                    <a:pt x="979" y="142"/>
                    <a:pt x="711" y="216"/>
                  </a:cubicBezTo>
                  <a:cubicBezTo>
                    <a:pt x="433" y="290"/>
                    <a:pt x="224" y="328"/>
                    <a:pt x="84" y="328"/>
                  </a:cubicBezTo>
                  <a:cubicBezTo>
                    <a:pt x="76" y="328"/>
                    <a:pt x="65" y="328"/>
                    <a:pt x="49" y="326"/>
                  </a:cubicBezTo>
                  <a:cubicBezTo>
                    <a:pt x="34" y="325"/>
                    <a:pt x="27" y="325"/>
                    <a:pt x="24" y="325"/>
                  </a:cubicBezTo>
                  <a:cubicBezTo>
                    <a:pt x="12" y="325"/>
                    <a:pt x="7" y="329"/>
                    <a:pt x="7" y="336"/>
                  </a:cubicBezTo>
                  <a:cubicBezTo>
                    <a:pt x="3" y="362"/>
                    <a:pt x="1" y="391"/>
                    <a:pt x="1" y="421"/>
                  </a:cubicBezTo>
                  <a:cubicBezTo>
                    <a:pt x="1" y="515"/>
                    <a:pt x="7" y="578"/>
                    <a:pt x="19" y="610"/>
                  </a:cubicBezTo>
                  <a:cubicBezTo>
                    <a:pt x="84" y="597"/>
                    <a:pt x="191" y="578"/>
                    <a:pt x="339" y="556"/>
                  </a:cubicBezTo>
                  <a:lnTo>
                    <a:pt x="339" y="556"/>
                  </a:lnTo>
                  <a:cubicBezTo>
                    <a:pt x="322" y="603"/>
                    <a:pt x="315" y="669"/>
                    <a:pt x="315" y="755"/>
                  </a:cubicBezTo>
                  <a:cubicBezTo>
                    <a:pt x="315" y="891"/>
                    <a:pt x="336" y="1062"/>
                    <a:pt x="375" y="1265"/>
                  </a:cubicBezTo>
                  <a:cubicBezTo>
                    <a:pt x="445" y="1620"/>
                    <a:pt x="539" y="1916"/>
                    <a:pt x="659" y="2157"/>
                  </a:cubicBezTo>
                  <a:cubicBezTo>
                    <a:pt x="718" y="2127"/>
                    <a:pt x="793" y="2096"/>
                    <a:pt x="888" y="2065"/>
                  </a:cubicBezTo>
                  <a:cubicBezTo>
                    <a:pt x="974" y="2036"/>
                    <a:pt x="1046" y="2015"/>
                    <a:pt x="1106" y="1998"/>
                  </a:cubicBezTo>
                  <a:cubicBezTo>
                    <a:pt x="1087" y="1854"/>
                    <a:pt x="1077" y="1708"/>
                    <a:pt x="1077" y="1556"/>
                  </a:cubicBezTo>
                  <a:cubicBezTo>
                    <a:pt x="1077" y="1267"/>
                    <a:pt x="1101" y="982"/>
                    <a:pt x="1147" y="702"/>
                  </a:cubicBezTo>
                  <a:cubicBezTo>
                    <a:pt x="1193" y="417"/>
                    <a:pt x="1253" y="187"/>
                    <a:pt x="1329" y="11"/>
                  </a:cubicBezTo>
                  <a:cubicBezTo>
                    <a:pt x="1325" y="5"/>
                    <a:pt x="1322" y="1"/>
                    <a:pt x="1318" y="1"/>
                  </a:cubicBezTo>
                  <a:close/>
                  <a:moveTo>
                    <a:pt x="834" y="2310"/>
                  </a:moveTo>
                  <a:cubicBezTo>
                    <a:pt x="709" y="2310"/>
                    <a:pt x="581" y="2332"/>
                    <a:pt x="455" y="2377"/>
                  </a:cubicBezTo>
                  <a:cubicBezTo>
                    <a:pt x="305" y="2432"/>
                    <a:pt x="229" y="2500"/>
                    <a:pt x="229" y="2582"/>
                  </a:cubicBezTo>
                  <a:cubicBezTo>
                    <a:pt x="229" y="2652"/>
                    <a:pt x="263" y="2713"/>
                    <a:pt x="328" y="2766"/>
                  </a:cubicBezTo>
                  <a:cubicBezTo>
                    <a:pt x="394" y="2819"/>
                    <a:pt x="480" y="2845"/>
                    <a:pt x="585" y="2845"/>
                  </a:cubicBezTo>
                  <a:cubicBezTo>
                    <a:pt x="625" y="2845"/>
                    <a:pt x="669" y="2841"/>
                    <a:pt x="719" y="2832"/>
                  </a:cubicBezTo>
                  <a:cubicBezTo>
                    <a:pt x="847" y="2809"/>
                    <a:pt x="967" y="2770"/>
                    <a:pt x="1079" y="2717"/>
                  </a:cubicBezTo>
                  <a:cubicBezTo>
                    <a:pt x="1212" y="2653"/>
                    <a:pt x="1279" y="2589"/>
                    <a:pt x="1279" y="2527"/>
                  </a:cubicBezTo>
                  <a:cubicBezTo>
                    <a:pt x="1279" y="2469"/>
                    <a:pt x="1241" y="2421"/>
                    <a:pt x="1163" y="2378"/>
                  </a:cubicBezTo>
                  <a:cubicBezTo>
                    <a:pt x="1079" y="2334"/>
                    <a:pt x="969" y="2310"/>
                    <a:pt x="834" y="231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4" name="Google Shape;1374;p33"/>
            <p:cNvSpPr/>
            <p:nvPr/>
          </p:nvSpPr>
          <p:spPr>
            <a:xfrm>
              <a:off x="5773325" y="2253725"/>
              <a:ext cx="181775" cy="171850"/>
            </a:xfrm>
            <a:custGeom>
              <a:avLst/>
              <a:gdLst/>
              <a:ahLst/>
              <a:cxnLst/>
              <a:rect l="l" t="t" r="r" b="b"/>
              <a:pathLst>
                <a:path w="7271" h="6874" extrusionOk="0">
                  <a:moveTo>
                    <a:pt x="1762" y="0"/>
                  </a:moveTo>
                  <a:cubicBezTo>
                    <a:pt x="1168" y="0"/>
                    <a:pt x="574" y="78"/>
                    <a:pt x="1" y="239"/>
                  </a:cubicBezTo>
                  <a:cubicBezTo>
                    <a:pt x="107" y="2412"/>
                    <a:pt x="238" y="4702"/>
                    <a:pt x="346" y="6874"/>
                  </a:cubicBezTo>
                  <a:cubicBezTo>
                    <a:pt x="741" y="6620"/>
                    <a:pt x="1152" y="6296"/>
                    <a:pt x="1615" y="6296"/>
                  </a:cubicBezTo>
                  <a:cubicBezTo>
                    <a:pt x="1635" y="6296"/>
                    <a:pt x="1654" y="6296"/>
                    <a:pt x="1674" y="6297"/>
                  </a:cubicBezTo>
                  <a:cubicBezTo>
                    <a:pt x="1997" y="6316"/>
                    <a:pt x="2321" y="6325"/>
                    <a:pt x="2646" y="6325"/>
                  </a:cubicBezTo>
                  <a:cubicBezTo>
                    <a:pt x="3424" y="6325"/>
                    <a:pt x="4201" y="6272"/>
                    <a:pt x="4972" y="6165"/>
                  </a:cubicBezTo>
                  <a:cubicBezTo>
                    <a:pt x="5317" y="6117"/>
                    <a:pt x="5674" y="6054"/>
                    <a:pt x="5961" y="5855"/>
                  </a:cubicBezTo>
                  <a:cubicBezTo>
                    <a:pt x="6249" y="5657"/>
                    <a:pt x="6463" y="5296"/>
                    <a:pt x="6355" y="4964"/>
                  </a:cubicBezTo>
                  <a:cubicBezTo>
                    <a:pt x="6740" y="4864"/>
                    <a:pt x="7062" y="4548"/>
                    <a:pt x="7166" y="4165"/>
                  </a:cubicBezTo>
                  <a:cubicBezTo>
                    <a:pt x="7271" y="3781"/>
                    <a:pt x="7227" y="3451"/>
                    <a:pt x="6947" y="3169"/>
                  </a:cubicBezTo>
                  <a:cubicBezTo>
                    <a:pt x="7016" y="2488"/>
                    <a:pt x="6514" y="1883"/>
                    <a:pt x="5981" y="1457"/>
                  </a:cubicBezTo>
                  <a:cubicBezTo>
                    <a:pt x="4796" y="508"/>
                    <a:pt x="3277" y="0"/>
                    <a:pt x="1762" y="0"/>
                  </a:cubicBezTo>
                  <a:close/>
                </a:path>
              </a:pathLst>
            </a:custGeom>
            <a:solidFill>
              <a:srgbClr val="F0D2B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5" name="Google Shape;1375;p33"/>
            <p:cNvSpPr/>
            <p:nvPr/>
          </p:nvSpPr>
          <p:spPr>
            <a:xfrm>
              <a:off x="5920950" y="2310625"/>
              <a:ext cx="30125" cy="25550"/>
            </a:xfrm>
            <a:custGeom>
              <a:avLst/>
              <a:gdLst/>
              <a:ahLst/>
              <a:cxnLst/>
              <a:rect l="l" t="t" r="r" b="b"/>
              <a:pathLst>
                <a:path w="1205" h="1022" extrusionOk="0">
                  <a:moveTo>
                    <a:pt x="128" y="1"/>
                  </a:moveTo>
                  <a:cubicBezTo>
                    <a:pt x="89" y="1"/>
                    <a:pt x="51" y="22"/>
                    <a:pt x="31" y="59"/>
                  </a:cubicBezTo>
                  <a:cubicBezTo>
                    <a:pt x="1" y="113"/>
                    <a:pt x="20" y="181"/>
                    <a:pt x="74" y="211"/>
                  </a:cubicBezTo>
                  <a:cubicBezTo>
                    <a:pt x="423" y="405"/>
                    <a:pt x="741" y="671"/>
                    <a:pt x="992" y="981"/>
                  </a:cubicBezTo>
                  <a:cubicBezTo>
                    <a:pt x="1013" y="1007"/>
                    <a:pt x="1046" y="1022"/>
                    <a:pt x="1078" y="1022"/>
                  </a:cubicBezTo>
                  <a:cubicBezTo>
                    <a:pt x="1103" y="1022"/>
                    <a:pt x="1127" y="1015"/>
                    <a:pt x="1150" y="997"/>
                  </a:cubicBezTo>
                  <a:cubicBezTo>
                    <a:pt x="1197" y="959"/>
                    <a:pt x="1204" y="888"/>
                    <a:pt x="1166" y="840"/>
                  </a:cubicBezTo>
                  <a:cubicBezTo>
                    <a:pt x="897" y="506"/>
                    <a:pt x="558" y="221"/>
                    <a:pt x="183" y="15"/>
                  </a:cubicBezTo>
                  <a:cubicBezTo>
                    <a:pt x="165" y="5"/>
                    <a:pt x="147" y="1"/>
                    <a:pt x="1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6" name="Google Shape;1376;p33"/>
            <p:cNvSpPr/>
            <p:nvPr/>
          </p:nvSpPr>
          <p:spPr>
            <a:xfrm>
              <a:off x="5907875" y="2352575"/>
              <a:ext cx="29325" cy="31025"/>
            </a:xfrm>
            <a:custGeom>
              <a:avLst/>
              <a:gdLst/>
              <a:ahLst/>
              <a:cxnLst/>
              <a:rect l="l" t="t" r="r" b="b"/>
              <a:pathLst>
                <a:path w="1173" h="1241" extrusionOk="0">
                  <a:moveTo>
                    <a:pt x="127" y="1"/>
                  </a:moveTo>
                  <a:cubicBezTo>
                    <a:pt x="78" y="1"/>
                    <a:pt x="34" y="31"/>
                    <a:pt x="19" y="80"/>
                  </a:cubicBezTo>
                  <a:cubicBezTo>
                    <a:pt x="1" y="139"/>
                    <a:pt x="35" y="201"/>
                    <a:pt x="94" y="219"/>
                  </a:cubicBezTo>
                  <a:cubicBezTo>
                    <a:pt x="515" y="346"/>
                    <a:pt x="854" y="721"/>
                    <a:pt x="941" y="1151"/>
                  </a:cubicBezTo>
                  <a:cubicBezTo>
                    <a:pt x="952" y="1205"/>
                    <a:pt x="999" y="1241"/>
                    <a:pt x="1051" y="1241"/>
                  </a:cubicBezTo>
                  <a:cubicBezTo>
                    <a:pt x="1059" y="1241"/>
                    <a:pt x="1066" y="1240"/>
                    <a:pt x="1073" y="1239"/>
                  </a:cubicBezTo>
                  <a:cubicBezTo>
                    <a:pt x="1133" y="1225"/>
                    <a:pt x="1173" y="1167"/>
                    <a:pt x="1161" y="1107"/>
                  </a:cubicBezTo>
                  <a:cubicBezTo>
                    <a:pt x="1059" y="598"/>
                    <a:pt x="656" y="155"/>
                    <a:pt x="159" y="5"/>
                  </a:cubicBezTo>
                  <a:cubicBezTo>
                    <a:pt x="148" y="2"/>
                    <a:pt x="137" y="1"/>
                    <a:pt x="1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7" name="Google Shape;1377;p33"/>
            <p:cNvSpPr/>
            <p:nvPr/>
          </p:nvSpPr>
          <p:spPr>
            <a:xfrm>
              <a:off x="5421000" y="2124825"/>
              <a:ext cx="364800" cy="364350"/>
            </a:xfrm>
            <a:custGeom>
              <a:avLst/>
              <a:gdLst/>
              <a:ahLst/>
              <a:cxnLst/>
              <a:rect l="l" t="t" r="r" b="b"/>
              <a:pathLst>
                <a:path w="14592" h="14574" extrusionOk="0">
                  <a:moveTo>
                    <a:pt x="4876" y="0"/>
                  </a:moveTo>
                  <a:cubicBezTo>
                    <a:pt x="0" y="4175"/>
                    <a:pt x="1141" y="11306"/>
                    <a:pt x="4210" y="13455"/>
                  </a:cubicBezTo>
                  <a:cubicBezTo>
                    <a:pt x="5342" y="14247"/>
                    <a:pt x="6679" y="14573"/>
                    <a:pt x="8034" y="14573"/>
                  </a:cubicBezTo>
                  <a:cubicBezTo>
                    <a:pt x="10526" y="14573"/>
                    <a:pt x="13075" y="13469"/>
                    <a:pt x="14500" y="12135"/>
                  </a:cubicBezTo>
                  <a:cubicBezTo>
                    <a:pt x="14592" y="9855"/>
                    <a:pt x="14510" y="7569"/>
                    <a:pt x="14256" y="5302"/>
                  </a:cubicBezTo>
                  <a:cubicBezTo>
                    <a:pt x="12917" y="5621"/>
                    <a:pt x="11638" y="5928"/>
                    <a:pt x="10318" y="6315"/>
                  </a:cubicBezTo>
                  <a:cubicBezTo>
                    <a:pt x="8187" y="4522"/>
                    <a:pt x="6921" y="1890"/>
                    <a:pt x="4876"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8" name="Google Shape;1378;p33"/>
            <p:cNvSpPr/>
            <p:nvPr/>
          </p:nvSpPr>
          <p:spPr>
            <a:xfrm>
              <a:off x="5632175" y="2276450"/>
              <a:ext cx="49200" cy="11900"/>
            </a:xfrm>
            <a:custGeom>
              <a:avLst/>
              <a:gdLst/>
              <a:ahLst/>
              <a:cxnLst/>
              <a:rect l="l" t="t" r="r" b="b"/>
              <a:pathLst>
                <a:path w="1968" h="476" extrusionOk="0">
                  <a:moveTo>
                    <a:pt x="1850" y="1"/>
                  </a:moveTo>
                  <a:cubicBezTo>
                    <a:pt x="1844" y="1"/>
                    <a:pt x="1838" y="1"/>
                    <a:pt x="1832" y="2"/>
                  </a:cubicBezTo>
                  <a:lnTo>
                    <a:pt x="104" y="253"/>
                  </a:lnTo>
                  <a:cubicBezTo>
                    <a:pt x="44" y="262"/>
                    <a:pt x="1" y="318"/>
                    <a:pt x="10" y="379"/>
                  </a:cubicBezTo>
                  <a:cubicBezTo>
                    <a:pt x="18" y="435"/>
                    <a:pt x="66" y="475"/>
                    <a:pt x="119" y="475"/>
                  </a:cubicBezTo>
                  <a:cubicBezTo>
                    <a:pt x="124" y="475"/>
                    <a:pt x="130" y="473"/>
                    <a:pt x="137" y="473"/>
                  </a:cubicBezTo>
                  <a:lnTo>
                    <a:pt x="1864" y="223"/>
                  </a:lnTo>
                  <a:cubicBezTo>
                    <a:pt x="1925" y="214"/>
                    <a:pt x="1968" y="157"/>
                    <a:pt x="1958" y="96"/>
                  </a:cubicBezTo>
                  <a:cubicBezTo>
                    <a:pt x="1951" y="42"/>
                    <a:pt x="1902" y="1"/>
                    <a:pt x="1850"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9" name="Google Shape;1379;p33"/>
            <p:cNvSpPr/>
            <p:nvPr/>
          </p:nvSpPr>
          <p:spPr>
            <a:xfrm>
              <a:off x="5676100" y="2279925"/>
              <a:ext cx="45300" cy="195050"/>
            </a:xfrm>
            <a:custGeom>
              <a:avLst/>
              <a:gdLst/>
              <a:ahLst/>
              <a:cxnLst/>
              <a:rect l="l" t="t" r="r" b="b"/>
              <a:pathLst>
                <a:path w="1812" h="7802" extrusionOk="0">
                  <a:moveTo>
                    <a:pt x="114" y="1"/>
                  </a:moveTo>
                  <a:cubicBezTo>
                    <a:pt x="52" y="1"/>
                    <a:pt x="1" y="50"/>
                    <a:pt x="3" y="112"/>
                  </a:cubicBezTo>
                  <a:cubicBezTo>
                    <a:pt x="31" y="2761"/>
                    <a:pt x="1564" y="7673"/>
                    <a:pt x="1580" y="7722"/>
                  </a:cubicBezTo>
                  <a:cubicBezTo>
                    <a:pt x="1594" y="7770"/>
                    <a:pt x="1638" y="7801"/>
                    <a:pt x="1686" y="7801"/>
                  </a:cubicBezTo>
                  <a:cubicBezTo>
                    <a:pt x="1696" y="7801"/>
                    <a:pt x="1708" y="7798"/>
                    <a:pt x="1719" y="7796"/>
                  </a:cubicBezTo>
                  <a:cubicBezTo>
                    <a:pt x="1779" y="7778"/>
                    <a:pt x="1811" y="7716"/>
                    <a:pt x="1793" y="7657"/>
                  </a:cubicBezTo>
                  <a:cubicBezTo>
                    <a:pt x="1777" y="7607"/>
                    <a:pt x="255" y="2726"/>
                    <a:pt x="226" y="111"/>
                  </a:cubicBezTo>
                  <a:cubicBezTo>
                    <a:pt x="226" y="49"/>
                    <a:pt x="176" y="1"/>
                    <a:pt x="116"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0" name="Google Shape;1380;p33"/>
            <p:cNvSpPr/>
            <p:nvPr/>
          </p:nvSpPr>
          <p:spPr>
            <a:xfrm>
              <a:off x="5704375" y="2398475"/>
              <a:ext cx="75675" cy="40000"/>
            </a:xfrm>
            <a:custGeom>
              <a:avLst/>
              <a:gdLst/>
              <a:ahLst/>
              <a:cxnLst/>
              <a:rect l="l" t="t" r="r" b="b"/>
              <a:pathLst>
                <a:path w="3027" h="1600" extrusionOk="0">
                  <a:moveTo>
                    <a:pt x="2899" y="0"/>
                  </a:moveTo>
                  <a:cubicBezTo>
                    <a:pt x="2882" y="0"/>
                    <a:pt x="2865" y="4"/>
                    <a:pt x="2850" y="12"/>
                  </a:cubicBezTo>
                  <a:lnTo>
                    <a:pt x="78" y="1388"/>
                  </a:lnTo>
                  <a:cubicBezTo>
                    <a:pt x="23" y="1414"/>
                    <a:pt x="0" y="1482"/>
                    <a:pt x="28" y="1537"/>
                  </a:cubicBezTo>
                  <a:cubicBezTo>
                    <a:pt x="49" y="1577"/>
                    <a:pt x="87" y="1599"/>
                    <a:pt x="128" y="1599"/>
                  </a:cubicBezTo>
                  <a:cubicBezTo>
                    <a:pt x="145" y="1599"/>
                    <a:pt x="164" y="1595"/>
                    <a:pt x="178" y="1588"/>
                  </a:cubicBezTo>
                  <a:lnTo>
                    <a:pt x="2949" y="213"/>
                  </a:lnTo>
                  <a:cubicBezTo>
                    <a:pt x="3005" y="185"/>
                    <a:pt x="3027" y="118"/>
                    <a:pt x="3000" y="62"/>
                  </a:cubicBezTo>
                  <a:cubicBezTo>
                    <a:pt x="2981" y="23"/>
                    <a:pt x="2940" y="0"/>
                    <a:pt x="2899" y="0"/>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1" name="Google Shape;1381;p33"/>
            <p:cNvSpPr/>
            <p:nvPr/>
          </p:nvSpPr>
          <p:spPr>
            <a:xfrm>
              <a:off x="5696600" y="2365025"/>
              <a:ext cx="82950" cy="39600"/>
            </a:xfrm>
            <a:custGeom>
              <a:avLst/>
              <a:gdLst/>
              <a:ahLst/>
              <a:cxnLst/>
              <a:rect l="l" t="t" r="r" b="b"/>
              <a:pathLst>
                <a:path w="3318" h="1584" extrusionOk="0">
                  <a:moveTo>
                    <a:pt x="3191" y="1"/>
                  </a:moveTo>
                  <a:cubicBezTo>
                    <a:pt x="3175" y="1"/>
                    <a:pt x="3158" y="4"/>
                    <a:pt x="3142" y="11"/>
                  </a:cubicBezTo>
                  <a:cubicBezTo>
                    <a:pt x="2268" y="431"/>
                    <a:pt x="982" y="1001"/>
                    <a:pt x="84" y="1368"/>
                  </a:cubicBezTo>
                  <a:cubicBezTo>
                    <a:pt x="27" y="1392"/>
                    <a:pt x="0" y="1458"/>
                    <a:pt x="24" y="1515"/>
                  </a:cubicBezTo>
                  <a:cubicBezTo>
                    <a:pt x="42" y="1558"/>
                    <a:pt x="83" y="1584"/>
                    <a:pt x="127" y="1584"/>
                  </a:cubicBezTo>
                  <a:cubicBezTo>
                    <a:pt x="141" y="1584"/>
                    <a:pt x="155" y="1582"/>
                    <a:pt x="169" y="1574"/>
                  </a:cubicBezTo>
                  <a:cubicBezTo>
                    <a:pt x="1071" y="1207"/>
                    <a:pt x="2362" y="633"/>
                    <a:pt x="3239" y="211"/>
                  </a:cubicBezTo>
                  <a:cubicBezTo>
                    <a:pt x="3295" y="185"/>
                    <a:pt x="3318" y="118"/>
                    <a:pt x="3291" y="63"/>
                  </a:cubicBezTo>
                  <a:cubicBezTo>
                    <a:pt x="3273" y="23"/>
                    <a:pt x="3233" y="1"/>
                    <a:pt x="3191"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2" name="Google Shape;1382;p33"/>
            <p:cNvSpPr/>
            <p:nvPr/>
          </p:nvSpPr>
          <p:spPr>
            <a:xfrm>
              <a:off x="5685050" y="2332175"/>
              <a:ext cx="87850" cy="25450"/>
            </a:xfrm>
            <a:custGeom>
              <a:avLst/>
              <a:gdLst/>
              <a:ahLst/>
              <a:cxnLst/>
              <a:rect l="l" t="t" r="r" b="b"/>
              <a:pathLst>
                <a:path w="3514" h="1018" extrusionOk="0">
                  <a:moveTo>
                    <a:pt x="3390" y="1"/>
                  </a:moveTo>
                  <a:cubicBezTo>
                    <a:pt x="3381" y="1"/>
                    <a:pt x="3372" y="2"/>
                    <a:pt x="3364" y="4"/>
                  </a:cubicBezTo>
                  <a:lnTo>
                    <a:pt x="97" y="798"/>
                  </a:lnTo>
                  <a:cubicBezTo>
                    <a:pt x="37" y="812"/>
                    <a:pt x="0" y="873"/>
                    <a:pt x="14" y="932"/>
                  </a:cubicBezTo>
                  <a:cubicBezTo>
                    <a:pt x="27" y="982"/>
                    <a:pt x="73" y="1017"/>
                    <a:pt x="122" y="1017"/>
                  </a:cubicBezTo>
                  <a:cubicBezTo>
                    <a:pt x="131" y="1017"/>
                    <a:pt x="140" y="1016"/>
                    <a:pt x="150" y="1014"/>
                  </a:cubicBezTo>
                  <a:lnTo>
                    <a:pt x="3416" y="221"/>
                  </a:lnTo>
                  <a:cubicBezTo>
                    <a:pt x="3477" y="206"/>
                    <a:pt x="3513" y="145"/>
                    <a:pt x="3499" y="87"/>
                  </a:cubicBezTo>
                  <a:cubicBezTo>
                    <a:pt x="3486" y="35"/>
                    <a:pt x="3440" y="1"/>
                    <a:pt x="3390"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3" name="Google Shape;1383;p33"/>
            <p:cNvSpPr/>
            <p:nvPr/>
          </p:nvSpPr>
          <p:spPr>
            <a:xfrm>
              <a:off x="5679025" y="2282700"/>
              <a:ext cx="93225" cy="27100"/>
            </a:xfrm>
            <a:custGeom>
              <a:avLst/>
              <a:gdLst/>
              <a:ahLst/>
              <a:cxnLst/>
              <a:rect l="l" t="t" r="r" b="b"/>
              <a:pathLst>
                <a:path w="3729" h="1084" extrusionOk="0">
                  <a:moveTo>
                    <a:pt x="3607" y="1"/>
                  </a:moveTo>
                  <a:cubicBezTo>
                    <a:pt x="3598" y="1"/>
                    <a:pt x="3588" y="2"/>
                    <a:pt x="3579" y="4"/>
                  </a:cubicBezTo>
                  <a:lnTo>
                    <a:pt x="97" y="863"/>
                  </a:lnTo>
                  <a:cubicBezTo>
                    <a:pt x="37" y="878"/>
                    <a:pt x="1" y="939"/>
                    <a:pt x="15" y="998"/>
                  </a:cubicBezTo>
                  <a:cubicBezTo>
                    <a:pt x="28" y="1050"/>
                    <a:pt x="73" y="1084"/>
                    <a:pt x="124" y="1084"/>
                  </a:cubicBezTo>
                  <a:cubicBezTo>
                    <a:pt x="133" y="1084"/>
                    <a:pt x="140" y="1083"/>
                    <a:pt x="151" y="1080"/>
                  </a:cubicBezTo>
                  <a:lnTo>
                    <a:pt x="3632" y="221"/>
                  </a:lnTo>
                  <a:cubicBezTo>
                    <a:pt x="3692" y="206"/>
                    <a:pt x="3729" y="145"/>
                    <a:pt x="3714" y="86"/>
                  </a:cubicBezTo>
                  <a:cubicBezTo>
                    <a:pt x="3701" y="35"/>
                    <a:pt x="3657" y="1"/>
                    <a:pt x="3607" y="1"/>
                  </a:cubicBezTo>
                  <a:close/>
                </a:path>
              </a:pathLst>
            </a:custGeom>
            <a:solidFill>
              <a:srgbClr val="0203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384" name="Google Shape;1384;p33"/>
          <p:cNvGrpSpPr/>
          <p:nvPr/>
        </p:nvGrpSpPr>
        <p:grpSpPr>
          <a:xfrm rot="3417219" flipH="1">
            <a:off x="8056576" y="1364307"/>
            <a:ext cx="867163" cy="1752587"/>
            <a:chOff x="3336800" y="571325"/>
            <a:chExt cx="454225" cy="918000"/>
          </a:xfrm>
        </p:grpSpPr>
        <p:sp>
          <p:nvSpPr>
            <p:cNvPr id="1385" name="Google Shape;1385;p33"/>
            <p:cNvSpPr/>
            <p:nvPr/>
          </p:nvSpPr>
          <p:spPr>
            <a:xfrm>
              <a:off x="3336800" y="571325"/>
              <a:ext cx="454225" cy="918000"/>
            </a:xfrm>
            <a:custGeom>
              <a:avLst/>
              <a:gdLst/>
              <a:ahLst/>
              <a:cxnLst/>
              <a:rect l="l" t="t" r="r" b="b"/>
              <a:pathLst>
                <a:path w="18169" h="36720" extrusionOk="0">
                  <a:moveTo>
                    <a:pt x="10029" y="1"/>
                  </a:moveTo>
                  <a:cubicBezTo>
                    <a:pt x="9955" y="1"/>
                    <a:pt x="9880" y="2"/>
                    <a:pt x="9805" y="3"/>
                  </a:cubicBezTo>
                  <a:cubicBezTo>
                    <a:pt x="8266" y="36"/>
                    <a:pt x="6931" y="1085"/>
                    <a:pt x="6518" y="2567"/>
                  </a:cubicBezTo>
                  <a:lnTo>
                    <a:pt x="372" y="24652"/>
                  </a:lnTo>
                  <a:cubicBezTo>
                    <a:pt x="30" y="25877"/>
                    <a:pt x="0" y="27167"/>
                    <a:pt x="284" y="28407"/>
                  </a:cubicBezTo>
                  <a:lnTo>
                    <a:pt x="1887" y="35391"/>
                  </a:lnTo>
                  <a:cubicBezTo>
                    <a:pt x="2079" y="36228"/>
                    <a:pt x="2810" y="36719"/>
                    <a:pt x="3560" y="36719"/>
                  </a:cubicBezTo>
                  <a:cubicBezTo>
                    <a:pt x="3994" y="36719"/>
                    <a:pt x="4435" y="36555"/>
                    <a:pt x="4781" y="36197"/>
                  </a:cubicBezTo>
                  <a:lnTo>
                    <a:pt x="9761" y="31043"/>
                  </a:lnTo>
                  <a:cubicBezTo>
                    <a:pt x="10644" y="30129"/>
                    <a:pt x="11285" y="29009"/>
                    <a:pt x="11626" y="27784"/>
                  </a:cubicBezTo>
                  <a:lnTo>
                    <a:pt x="17751" y="5771"/>
                  </a:lnTo>
                  <a:cubicBezTo>
                    <a:pt x="18169" y="4273"/>
                    <a:pt x="17547" y="2681"/>
                    <a:pt x="16226" y="1860"/>
                  </a:cubicBezTo>
                  <a:cubicBezTo>
                    <a:pt x="14759" y="947"/>
                    <a:pt x="12616" y="1"/>
                    <a:pt x="10029"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6" name="Google Shape;1386;p33"/>
            <p:cNvSpPr/>
            <p:nvPr/>
          </p:nvSpPr>
          <p:spPr>
            <a:xfrm>
              <a:off x="3350975" y="1223250"/>
              <a:ext cx="258325" cy="82300"/>
            </a:xfrm>
            <a:custGeom>
              <a:avLst/>
              <a:gdLst/>
              <a:ahLst/>
              <a:cxnLst/>
              <a:rect l="l" t="t" r="r" b="b"/>
              <a:pathLst>
                <a:path w="10333" h="3292" extrusionOk="0">
                  <a:moveTo>
                    <a:pt x="330" y="1"/>
                  </a:moveTo>
                  <a:cubicBezTo>
                    <a:pt x="200" y="1"/>
                    <a:pt x="81" y="88"/>
                    <a:pt x="45" y="220"/>
                  </a:cubicBezTo>
                  <a:cubicBezTo>
                    <a:pt x="0" y="379"/>
                    <a:pt x="93" y="545"/>
                    <a:pt x="252" y="588"/>
                  </a:cubicBezTo>
                  <a:lnTo>
                    <a:pt x="9921" y="3280"/>
                  </a:lnTo>
                  <a:cubicBezTo>
                    <a:pt x="9947" y="3287"/>
                    <a:pt x="9973" y="3291"/>
                    <a:pt x="10000" y="3291"/>
                  </a:cubicBezTo>
                  <a:cubicBezTo>
                    <a:pt x="10131" y="3291"/>
                    <a:pt x="10251" y="3205"/>
                    <a:pt x="10288" y="3071"/>
                  </a:cubicBezTo>
                  <a:cubicBezTo>
                    <a:pt x="10333" y="2912"/>
                    <a:pt x="10240" y="2748"/>
                    <a:pt x="10081" y="2704"/>
                  </a:cubicBezTo>
                  <a:lnTo>
                    <a:pt x="412" y="13"/>
                  </a:lnTo>
                  <a:cubicBezTo>
                    <a:pt x="385" y="5"/>
                    <a:pt x="357" y="1"/>
                    <a:pt x="3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7" name="Google Shape;1387;p33"/>
            <p:cNvSpPr/>
            <p:nvPr/>
          </p:nvSpPr>
          <p:spPr>
            <a:xfrm>
              <a:off x="3354850" y="679450"/>
              <a:ext cx="422075" cy="525550"/>
            </a:xfrm>
            <a:custGeom>
              <a:avLst/>
              <a:gdLst/>
              <a:ahLst/>
              <a:cxnLst/>
              <a:rect l="l" t="t" r="r" b="b"/>
              <a:pathLst>
                <a:path w="16883" h="21022" extrusionOk="0">
                  <a:moveTo>
                    <a:pt x="4924" y="0"/>
                  </a:moveTo>
                  <a:lnTo>
                    <a:pt x="0" y="17694"/>
                  </a:lnTo>
                  <a:lnTo>
                    <a:pt x="11960" y="21022"/>
                  </a:lnTo>
                  <a:lnTo>
                    <a:pt x="16883" y="3328"/>
                  </a:lnTo>
                  <a:lnTo>
                    <a:pt x="492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91" name="Rectangle 90"/>
          <p:cNvSpPr/>
          <p:nvPr/>
        </p:nvSpPr>
        <p:spPr>
          <a:xfrm>
            <a:off x="1762384" y="2507017"/>
            <a:ext cx="439006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A. 1 người</a:t>
            </a:r>
          </a:p>
        </p:txBody>
      </p:sp>
      <p:sp>
        <p:nvSpPr>
          <p:cNvPr id="92" name="Rectangle 91"/>
          <p:cNvSpPr/>
          <p:nvPr/>
        </p:nvSpPr>
        <p:spPr>
          <a:xfrm>
            <a:off x="1762841" y="3435004"/>
            <a:ext cx="438960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B. 2 người</a:t>
            </a:r>
          </a:p>
        </p:txBody>
      </p:sp>
      <p:sp>
        <p:nvSpPr>
          <p:cNvPr id="93" name="Rectangle 92"/>
          <p:cNvSpPr/>
          <p:nvPr/>
        </p:nvSpPr>
        <p:spPr>
          <a:xfrm>
            <a:off x="1764488" y="4473061"/>
            <a:ext cx="438795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C. 2 người trở lên</a:t>
            </a:r>
          </a:p>
        </p:txBody>
      </p:sp>
      <p:sp>
        <p:nvSpPr>
          <p:cNvPr id="94" name="Rectangle 93"/>
          <p:cNvSpPr/>
          <p:nvPr/>
        </p:nvSpPr>
        <p:spPr>
          <a:xfrm>
            <a:off x="1693529" y="5483421"/>
            <a:ext cx="445891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333" b="1" dirty="0">
                <a:solidFill>
                  <a:prstClr val="black"/>
                </a:solidFill>
                <a:latin typeface="Cambria" panose="02040503050406030204" pitchFamily="18" charset="0"/>
                <a:ea typeface="Cambria" panose="02040503050406030204" pitchFamily="18" charset="0"/>
                <a:sym typeface="Arial"/>
              </a:rPr>
              <a:t>D. 3 người </a:t>
            </a:r>
          </a:p>
        </p:txBody>
      </p:sp>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7355" y="2541747"/>
            <a:ext cx="805723" cy="708059"/>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1083" y="4522807"/>
            <a:ext cx="804536" cy="643628"/>
          </a:xfrm>
          <a:prstGeom prst="rect">
            <a:avLst/>
          </a:prstGeom>
        </p:spPr>
      </p:pic>
      <p:pic>
        <p:nvPicPr>
          <p:cNvPr id="97" name="Picture 9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2611" y="5515231"/>
            <a:ext cx="804743" cy="707197"/>
          </a:xfrm>
          <a:prstGeom prst="rect">
            <a:avLst/>
          </a:prstGeom>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777" y="3450253"/>
            <a:ext cx="859784" cy="755568"/>
          </a:xfrm>
          <a:prstGeom prst="rect">
            <a:avLst/>
          </a:prstGeom>
        </p:spPr>
      </p:pic>
      <p:sp>
        <p:nvSpPr>
          <p:cNvPr id="5" name="Rectangle 4"/>
          <p:cNvSpPr/>
          <p:nvPr/>
        </p:nvSpPr>
        <p:spPr>
          <a:xfrm>
            <a:off x="2460396" y="454066"/>
            <a:ext cx="6944255" cy="1159420"/>
          </a:xfrm>
          <a:prstGeom prst="rect">
            <a:avLst/>
          </a:prstGeom>
        </p:spPr>
        <p:txBody>
          <a:bodyPr wrap="square">
            <a:spAutoFit/>
          </a:bodyPr>
          <a:lstStyle/>
          <a:p>
            <a:pPr algn="ctr" defTabSz="1219170">
              <a:buClr>
                <a:srgbClr val="000000"/>
              </a:buClr>
            </a:pPr>
            <a:r>
              <a:rPr lang="vi-VN" sz="3467" b="1" kern="0" dirty="0">
                <a:solidFill>
                  <a:srgbClr val="FE6073">
                    <a:lumMod val="50000"/>
                  </a:srgbClr>
                </a:solidFill>
                <a:latin typeface="+mj-lt"/>
                <a:ea typeface="Cambria" panose="02040503050406030204" pitchFamily="18" charset="0"/>
                <a:cs typeface="Arial"/>
                <a:sym typeface="Wingdings" panose="05000000000000000000" pitchFamily="2" charset="2"/>
              </a:rPr>
              <a:t>Những hoạt động đó </a:t>
            </a:r>
          </a:p>
          <a:p>
            <a:pPr algn="ctr" defTabSz="1219170">
              <a:buClr>
                <a:srgbClr val="000000"/>
              </a:buClr>
            </a:pPr>
            <a:r>
              <a:rPr lang="vi-VN" sz="3467" b="1" kern="0" dirty="0">
                <a:solidFill>
                  <a:srgbClr val="FE6073">
                    <a:lumMod val="50000"/>
                  </a:srgbClr>
                </a:solidFill>
                <a:latin typeface="+mj-lt"/>
                <a:ea typeface="Cambria" panose="02040503050406030204" pitchFamily="18" charset="0"/>
                <a:cs typeface="Arial"/>
                <a:sym typeface="Wingdings" panose="05000000000000000000" pitchFamily="2" charset="2"/>
              </a:rPr>
              <a:t>cần mấy </a:t>
            </a:r>
            <a:r>
              <a:rPr lang="vi-VN" sz="3467" b="1" kern="0" dirty="0" smtClean="0">
                <a:solidFill>
                  <a:srgbClr val="FE6073">
                    <a:lumMod val="50000"/>
                  </a:srgbClr>
                </a:solidFill>
                <a:latin typeface="+mj-lt"/>
                <a:ea typeface="Cambria" panose="02040503050406030204" pitchFamily="18" charset="0"/>
                <a:cs typeface="Arial"/>
                <a:sym typeface="Wingdings" panose="05000000000000000000" pitchFamily="2" charset="2"/>
              </a:rPr>
              <a:t>người </a:t>
            </a:r>
            <a:r>
              <a:rPr lang="vi-VN" sz="3467" b="1" kern="0" dirty="0" smtClean="0">
                <a:solidFill>
                  <a:srgbClr val="FE6073">
                    <a:lumMod val="50000"/>
                  </a:srgbClr>
                </a:solidFill>
                <a:latin typeface="Cambria" panose="02040503050406030204" pitchFamily="18" charset="0"/>
                <a:ea typeface="Cambria" panose="02040503050406030204" pitchFamily="18" charset="0"/>
                <a:cs typeface="Arial"/>
                <a:sym typeface="Wingdings" panose="05000000000000000000" pitchFamily="2" charset="2"/>
              </a:rPr>
              <a:t>?</a:t>
            </a:r>
            <a:endParaRPr lang="vi-VN" sz="3467" b="1" kern="0" dirty="0">
              <a:solidFill>
                <a:srgbClr val="FE6073">
                  <a:lumMod val="50000"/>
                </a:srgbClr>
              </a:solidFill>
              <a:latin typeface="Cambria" panose="02040503050406030204" pitchFamily="18" charset="0"/>
              <a:ea typeface="Cambria" panose="02040503050406030204" pitchFamily="18" charset="0"/>
              <a:cs typeface="Arial"/>
              <a:sym typeface="Wingdings" panose="05000000000000000000" pitchFamily="2" charset="2"/>
            </a:endParaRPr>
          </a:p>
        </p:txBody>
      </p:sp>
      <p:pic>
        <p:nvPicPr>
          <p:cNvPr id="101" name="Picture 100">
            <a:extLst>
              <a:ext uri="{FF2B5EF4-FFF2-40B4-BE49-F238E27FC236}">
                <a16:creationId xmlns:a16="http://schemas.microsoft.com/office/drawing/2014/main" id="{C4248245-A4A2-4BA0-9CF1-3F6018BD43E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6203079" y="3638345"/>
            <a:ext cx="5988923" cy="32871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anim calcmode="lin" valueType="num">
                                      <p:cBhvr>
                                        <p:cTn id="8" dur="500" fill="hold"/>
                                        <p:tgtEl>
                                          <p:spTgt spid="91"/>
                                        </p:tgtEl>
                                        <p:attrNameLst>
                                          <p:attrName>ppt_x</p:attrName>
                                        </p:attrNameLst>
                                      </p:cBhvr>
                                      <p:tavLst>
                                        <p:tav tm="0">
                                          <p:val>
                                            <p:strVal val="#ppt_x"/>
                                          </p:val>
                                        </p:tav>
                                        <p:tav tm="100000">
                                          <p:val>
                                            <p:strVal val="#ppt_x"/>
                                          </p:val>
                                        </p:tav>
                                      </p:tavLst>
                                    </p:anim>
                                    <p:anim calcmode="lin" valueType="num">
                                      <p:cBhvr>
                                        <p:cTn id="9" dur="500" fill="hold"/>
                                        <p:tgtEl>
                                          <p:spTgt spid="9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anim calcmode="lin" valueType="num">
                                      <p:cBhvr>
                                        <p:cTn id="18" dur="500" fill="hold"/>
                                        <p:tgtEl>
                                          <p:spTgt spid="93"/>
                                        </p:tgtEl>
                                        <p:attrNameLst>
                                          <p:attrName>ppt_x</p:attrName>
                                        </p:attrNameLst>
                                      </p:cBhvr>
                                      <p:tavLst>
                                        <p:tav tm="0">
                                          <p:val>
                                            <p:strVal val="#ppt_x"/>
                                          </p:val>
                                        </p:tav>
                                        <p:tav tm="100000">
                                          <p:val>
                                            <p:strVal val="#ppt_x"/>
                                          </p:val>
                                        </p:tav>
                                      </p:tavLst>
                                    </p:anim>
                                    <p:anim calcmode="lin" valueType="num">
                                      <p:cBhvr>
                                        <p:cTn id="19" dur="500" fill="hold"/>
                                        <p:tgtEl>
                                          <p:spTgt spid="9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500"/>
                                        <p:tgtEl>
                                          <p:spTgt spid="94"/>
                                        </p:tgtEl>
                                      </p:cBhvr>
                                    </p:animEffect>
                                    <p:anim calcmode="lin" valueType="num">
                                      <p:cBhvr>
                                        <p:cTn id="23" dur="500" fill="hold"/>
                                        <p:tgtEl>
                                          <p:spTgt spid="94"/>
                                        </p:tgtEl>
                                        <p:attrNameLst>
                                          <p:attrName>ppt_x</p:attrName>
                                        </p:attrNameLst>
                                      </p:cBhvr>
                                      <p:tavLst>
                                        <p:tav tm="0">
                                          <p:val>
                                            <p:strVal val="#ppt_x"/>
                                          </p:val>
                                        </p:tav>
                                        <p:tav tm="100000">
                                          <p:val>
                                            <p:strVal val="#ppt_x"/>
                                          </p:val>
                                        </p:tav>
                                      </p:tavLst>
                                    </p:anim>
                                    <p:anim calcmode="lin" valueType="num">
                                      <p:cBhvr>
                                        <p:cTn id="24" dur="5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1"/>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91"/>
                                        </p:tgtEl>
                                        <p:attrNameLst>
                                          <p:attrName>fillcolor</p:attrName>
                                        </p:attrNameLst>
                                      </p:cBhvr>
                                      <p:to>
                                        <a:srgbClr val="FFF2CC"/>
                                      </p:to>
                                    </p:animClr>
                                    <p:set>
                                      <p:cBhvr>
                                        <p:cTn id="30" dur="250" fill="hold"/>
                                        <p:tgtEl>
                                          <p:spTgt spid="91"/>
                                        </p:tgtEl>
                                        <p:attrNameLst>
                                          <p:attrName>fill.type</p:attrName>
                                        </p:attrNameLst>
                                      </p:cBhvr>
                                      <p:to>
                                        <p:strVal val="solid"/>
                                      </p:to>
                                    </p:set>
                                    <p:set>
                                      <p:cBhvr>
                                        <p:cTn id="31" dur="250" fill="hold"/>
                                        <p:tgtEl>
                                          <p:spTgt spid="91"/>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95"/>
                                        </p:tgtEl>
                                        <p:attrNameLst>
                                          <p:attrName>style.visibility</p:attrName>
                                        </p:attrNameLst>
                                      </p:cBhvr>
                                      <p:to>
                                        <p:strVal val="visible"/>
                                      </p:to>
                                    </p:set>
                                    <p:anim calcmode="lin" valueType="num">
                                      <p:cBhvr>
                                        <p:cTn id="34" dur="250" fill="hold"/>
                                        <p:tgtEl>
                                          <p:spTgt spid="95"/>
                                        </p:tgtEl>
                                        <p:attrNameLst>
                                          <p:attrName>ppt_w</p:attrName>
                                        </p:attrNameLst>
                                      </p:cBhvr>
                                      <p:tavLst>
                                        <p:tav tm="0">
                                          <p:val>
                                            <p:strVal val="4*#ppt_w"/>
                                          </p:val>
                                        </p:tav>
                                        <p:tav tm="100000">
                                          <p:val>
                                            <p:strVal val="#ppt_w"/>
                                          </p:val>
                                        </p:tav>
                                      </p:tavLst>
                                    </p:anim>
                                    <p:anim calcmode="lin" valueType="num">
                                      <p:cBhvr>
                                        <p:cTn id="35" dur="250" fill="hold"/>
                                        <p:tgtEl>
                                          <p:spTgt spid="9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91"/>
                                        </p:tgtEl>
                                        <p:attrNameLst>
                                          <p:attrName>fillcolor</p:attrName>
                                        </p:attrNameLst>
                                      </p:cBhvr>
                                      <p:to>
                                        <a:srgbClr val="FFFF00"/>
                                      </p:to>
                                    </p:animClr>
                                    <p:set>
                                      <p:cBhvr>
                                        <p:cTn id="38" dur="250" fill="hold"/>
                                        <p:tgtEl>
                                          <p:spTgt spid="91"/>
                                        </p:tgtEl>
                                        <p:attrNameLst>
                                          <p:attrName>fill.type</p:attrName>
                                        </p:attrNameLst>
                                      </p:cBhvr>
                                      <p:to>
                                        <p:strVal val="solid"/>
                                      </p:to>
                                    </p:set>
                                    <p:set>
                                      <p:cBhvr>
                                        <p:cTn id="39" dur="250" fill="hold"/>
                                        <p:tgtEl>
                                          <p:spTgt spid="91"/>
                                        </p:tgtEl>
                                        <p:attrNameLst>
                                          <p:attrName>fill.on</p:attrName>
                                        </p:attrNameLst>
                                      </p:cBhvr>
                                      <p:to>
                                        <p:strVal val="true"/>
                                      </p:to>
                                    </p:set>
                                  </p:childTnLst>
                                </p:cTn>
                              </p:par>
                            </p:childTnLst>
                          </p:cTn>
                        </p:par>
                      </p:childTnLst>
                    </p:cTn>
                  </p:par>
                </p:childTnLst>
              </p:cTn>
              <p:nextCondLst>
                <p:cond evt="onClick" delay="0">
                  <p:tgtEl>
                    <p:spTgt spid="91"/>
                  </p:tgtEl>
                </p:cond>
              </p:nextCondLst>
            </p:seq>
            <p:seq concurrent="1" nextAc="seek">
              <p:cTn id="40" restart="whenNotActive" fill="hold" evtFilter="cancelBubble" nodeType="interactiveSeq">
                <p:stCondLst>
                  <p:cond evt="onClick" delay="0">
                    <p:tgtEl>
                      <p:spTgt spid="9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92"/>
                                        </p:tgtEl>
                                        <p:attrNameLst>
                                          <p:attrName>fillcolor</p:attrName>
                                        </p:attrNameLst>
                                      </p:cBhvr>
                                      <p:to>
                                        <a:srgbClr val="FFF2CC"/>
                                      </p:to>
                                    </p:animClr>
                                    <p:set>
                                      <p:cBhvr>
                                        <p:cTn id="45" dur="250" fill="hold"/>
                                        <p:tgtEl>
                                          <p:spTgt spid="92"/>
                                        </p:tgtEl>
                                        <p:attrNameLst>
                                          <p:attrName>fill.type</p:attrName>
                                        </p:attrNameLst>
                                      </p:cBhvr>
                                      <p:to>
                                        <p:strVal val="solid"/>
                                      </p:to>
                                    </p:set>
                                    <p:set>
                                      <p:cBhvr>
                                        <p:cTn id="46" dur="250" fill="hold"/>
                                        <p:tgtEl>
                                          <p:spTgt spid="9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98"/>
                                        </p:tgtEl>
                                        <p:attrNameLst>
                                          <p:attrName>style.visibility</p:attrName>
                                        </p:attrNameLst>
                                      </p:cBhvr>
                                      <p:to>
                                        <p:strVal val="visible"/>
                                      </p:to>
                                    </p:set>
                                    <p:anim calcmode="lin" valueType="num">
                                      <p:cBhvr>
                                        <p:cTn id="49" dur="250" fill="hold"/>
                                        <p:tgtEl>
                                          <p:spTgt spid="98"/>
                                        </p:tgtEl>
                                        <p:attrNameLst>
                                          <p:attrName>ppt_w</p:attrName>
                                        </p:attrNameLst>
                                      </p:cBhvr>
                                      <p:tavLst>
                                        <p:tav tm="0">
                                          <p:val>
                                            <p:strVal val="4*#ppt_w"/>
                                          </p:val>
                                        </p:tav>
                                        <p:tav tm="100000">
                                          <p:val>
                                            <p:strVal val="#ppt_w"/>
                                          </p:val>
                                        </p:tav>
                                      </p:tavLst>
                                    </p:anim>
                                    <p:anim calcmode="lin" valueType="num">
                                      <p:cBhvr>
                                        <p:cTn id="50" dur="250" fill="hold"/>
                                        <p:tgtEl>
                                          <p:spTgt spid="9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92"/>
                                        </p:tgtEl>
                                        <p:attrNameLst>
                                          <p:attrName>fillcolor</p:attrName>
                                        </p:attrNameLst>
                                      </p:cBhvr>
                                      <p:to>
                                        <a:srgbClr val="FFFF00"/>
                                      </p:to>
                                    </p:animClr>
                                    <p:set>
                                      <p:cBhvr>
                                        <p:cTn id="53" dur="250" fill="hold"/>
                                        <p:tgtEl>
                                          <p:spTgt spid="92"/>
                                        </p:tgtEl>
                                        <p:attrNameLst>
                                          <p:attrName>fill.type</p:attrName>
                                        </p:attrNameLst>
                                      </p:cBhvr>
                                      <p:to>
                                        <p:strVal val="solid"/>
                                      </p:to>
                                    </p:set>
                                    <p:set>
                                      <p:cBhvr>
                                        <p:cTn id="54" dur="250" fill="hold"/>
                                        <p:tgtEl>
                                          <p:spTgt spid="92"/>
                                        </p:tgtEl>
                                        <p:attrNameLst>
                                          <p:attrName>fill.on</p:attrName>
                                        </p:attrNameLst>
                                      </p:cBhvr>
                                      <p:to>
                                        <p:strVal val="true"/>
                                      </p:to>
                                    </p:set>
                                  </p:childTnLst>
                                </p:cTn>
                              </p:par>
                            </p:childTnLst>
                          </p:cTn>
                        </p:par>
                      </p:childTnLst>
                    </p:cTn>
                  </p:par>
                </p:childTnLst>
              </p:cTn>
              <p:nextCondLst>
                <p:cond evt="onClick" delay="0">
                  <p:tgtEl>
                    <p:spTgt spid="92"/>
                  </p:tgtEl>
                </p:cond>
              </p:nextCondLst>
            </p:seq>
            <p:seq concurrent="1" nextAc="seek">
              <p:cTn id="55" restart="whenNotActive" fill="hold" evtFilter="cancelBubble" nodeType="interactiveSeq">
                <p:stCondLst>
                  <p:cond evt="onClick" delay="0">
                    <p:tgtEl>
                      <p:spTgt spid="9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93"/>
                                        </p:tgtEl>
                                        <p:attrNameLst>
                                          <p:attrName>fillcolor</p:attrName>
                                        </p:attrNameLst>
                                      </p:cBhvr>
                                      <p:to>
                                        <a:srgbClr val="FFF2CC"/>
                                      </p:to>
                                    </p:animClr>
                                    <p:set>
                                      <p:cBhvr>
                                        <p:cTn id="60" dur="250" fill="hold"/>
                                        <p:tgtEl>
                                          <p:spTgt spid="93"/>
                                        </p:tgtEl>
                                        <p:attrNameLst>
                                          <p:attrName>fill.type</p:attrName>
                                        </p:attrNameLst>
                                      </p:cBhvr>
                                      <p:to>
                                        <p:strVal val="solid"/>
                                      </p:to>
                                    </p:set>
                                    <p:set>
                                      <p:cBhvr>
                                        <p:cTn id="61" dur="250" fill="hold"/>
                                        <p:tgtEl>
                                          <p:spTgt spid="9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96"/>
                                        </p:tgtEl>
                                        <p:attrNameLst>
                                          <p:attrName>style.visibility</p:attrName>
                                        </p:attrNameLst>
                                      </p:cBhvr>
                                      <p:to>
                                        <p:strVal val="visible"/>
                                      </p:to>
                                    </p:set>
                                    <p:anim calcmode="lin" valueType="num">
                                      <p:cBhvr>
                                        <p:cTn id="64" dur="250" fill="hold"/>
                                        <p:tgtEl>
                                          <p:spTgt spid="96"/>
                                        </p:tgtEl>
                                        <p:attrNameLst>
                                          <p:attrName>ppt_w</p:attrName>
                                        </p:attrNameLst>
                                      </p:cBhvr>
                                      <p:tavLst>
                                        <p:tav tm="0">
                                          <p:val>
                                            <p:strVal val="4*#ppt_w"/>
                                          </p:val>
                                        </p:tav>
                                        <p:tav tm="100000">
                                          <p:val>
                                            <p:strVal val="#ppt_w"/>
                                          </p:val>
                                        </p:tav>
                                      </p:tavLst>
                                    </p:anim>
                                    <p:anim calcmode="lin" valueType="num">
                                      <p:cBhvr>
                                        <p:cTn id="65" dur="250" fill="hold"/>
                                        <p:tgtEl>
                                          <p:spTgt spid="9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93"/>
                                        </p:tgtEl>
                                        <p:attrNameLst>
                                          <p:attrName>fillcolor</p:attrName>
                                        </p:attrNameLst>
                                      </p:cBhvr>
                                      <p:to>
                                        <a:srgbClr val="00B050"/>
                                      </p:to>
                                    </p:animClr>
                                    <p:set>
                                      <p:cBhvr>
                                        <p:cTn id="68" dur="250" fill="hold"/>
                                        <p:tgtEl>
                                          <p:spTgt spid="93"/>
                                        </p:tgtEl>
                                        <p:attrNameLst>
                                          <p:attrName>fill.type</p:attrName>
                                        </p:attrNameLst>
                                      </p:cBhvr>
                                      <p:to>
                                        <p:strVal val="solid"/>
                                      </p:to>
                                    </p:set>
                                    <p:set>
                                      <p:cBhvr>
                                        <p:cTn id="69" dur="250" fill="hold"/>
                                        <p:tgtEl>
                                          <p:spTgt spid="93"/>
                                        </p:tgtEl>
                                        <p:attrNameLst>
                                          <p:attrName>fill.on</p:attrName>
                                        </p:attrNameLst>
                                      </p:cBhvr>
                                      <p:to>
                                        <p:strVal val="true"/>
                                      </p:to>
                                    </p:set>
                                  </p:childTnLst>
                                </p:cTn>
                              </p:par>
                            </p:childTnLst>
                          </p:cTn>
                        </p:par>
                      </p:childTnLst>
                    </p:cTn>
                  </p:par>
                </p:childTnLst>
              </p:cTn>
              <p:nextCondLst>
                <p:cond evt="onClick" delay="0">
                  <p:tgtEl>
                    <p:spTgt spid="93"/>
                  </p:tgtEl>
                </p:cond>
              </p:nextCondLst>
            </p:seq>
            <p:seq concurrent="1" nextAc="seek">
              <p:cTn id="70" restart="whenNotActive" fill="hold" evtFilter="cancelBubble" nodeType="interactiveSeq">
                <p:stCondLst>
                  <p:cond evt="onClick" delay="0">
                    <p:tgtEl>
                      <p:spTgt spid="94"/>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4"/>
                                        </p:tgtEl>
                                        <p:attrNameLst>
                                          <p:attrName>fillcolor</p:attrName>
                                        </p:attrNameLst>
                                      </p:cBhvr>
                                      <p:to>
                                        <a:srgbClr val="FFF2CC"/>
                                      </p:to>
                                    </p:animClr>
                                    <p:set>
                                      <p:cBhvr>
                                        <p:cTn id="75" dur="250" fill="hold"/>
                                        <p:tgtEl>
                                          <p:spTgt spid="94"/>
                                        </p:tgtEl>
                                        <p:attrNameLst>
                                          <p:attrName>fill.type</p:attrName>
                                        </p:attrNameLst>
                                      </p:cBhvr>
                                      <p:to>
                                        <p:strVal val="solid"/>
                                      </p:to>
                                    </p:set>
                                    <p:set>
                                      <p:cBhvr>
                                        <p:cTn id="76" dur="250" fill="hold"/>
                                        <p:tgtEl>
                                          <p:spTgt spid="94"/>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97"/>
                                        </p:tgtEl>
                                        <p:attrNameLst>
                                          <p:attrName>style.visibility</p:attrName>
                                        </p:attrNameLst>
                                      </p:cBhvr>
                                      <p:to>
                                        <p:strVal val="visible"/>
                                      </p:to>
                                    </p:set>
                                    <p:anim calcmode="lin" valueType="num">
                                      <p:cBhvr>
                                        <p:cTn id="79" dur="250" fill="hold"/>
                                        <p:tgtEl>
                                          <p:spTgt spid="97"/>
                                        </p:tgtEl>
                                        <p:attrNameLst>
                                          <p:attrName>ppt_w</p:attrName>
                                        </p:attrNameLst>
                                      </p:cBhvr>
                                      <p:tavLst>
                                        <p:tav tm="0">
                                          <p:val>
                                            <p:strVal val="4*#ppt_w"/>
                                          </p:val>
                                        </p:tav>
                                        <p:tav tm="100000">
                                          <p:val>
                                            <p:strVal val="#ppt_w"/>
                                          </p:val>
                                        </p:tav>
                                      </p:tavLst>
                                    </p:anim>
                                    <p:anim calcmode="lin" valueType="num">
                                      <p:cBhvr>
                                        <p:cTn id="80" dur="250" fill="hold"/>
                                        <p:tgtEl>
                                          <p:spTgt spid="9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4"/>
                                        </p:tgtEl>
                                        <p:attrNameLst>
                                          <p:attrName>fillcolor</p:attrName>
                                        </p:attrNameLst>
                                      </p:cBhvr>
                                      <p:to>
                                        <a:srgbClr val="FFFF00"/>
                                      </p:to>
                                    </p:animClr>
                                    <p:set>
                                      <p:cBhvr>
                                        <p:cTn id="83" dur="250" fill="hold"/>
                                        <p:tgtEl>
                                          <p:spTgt spid="94"/>
                                        </p:tgtEl>
                                        <p:attrNameLst>
                                          <p:attrName>fill.type</p:attrName>
                                        </p:attrNameLst>
                                      </p:cBhvr>
                                      <p:to>
                                        <p:strVal val="solid"/>
                                      </p:to>
                                    </p:set>
                                    <p:set>
                                      <p:cBhvr>
                                        <p:cTn id="84" dur="250" fill="hold"/>
                                        <p:tgtEl>
                                          <p:spTgt spid="94"/>
                                        </p:tgtEl>
                                        <p:attrNameLst>
                                          <p:attrName>fill.on</p:attrName>
                                        </p:attrNameLst>
                                      </p:cBhvr>
                                      <p:to>
                                        <p:strVal val="true"/>
                                      </p:to>
                                    </p:set>
                                  </p:childTnLst>
                                </p:cTn>
                              </p:par>
                            </p:childTnLst>
                          </p:cTn>
                        </p:par>
                      </p:childTnLst>
                    </p:cTn>
                  </p:par>
                </p:childTnLst>
              </p:cTn>
              <p:nextCondLst>
                <p:cond evt="onClick" delay="0">
                  <p:tgtEl>
                    <p:spTgt spid="94"/>
                  </p:tgtEl>
                </p:cond>
              </p:nextCondLst>
            </p:seq>
          </p:childTnLst>
        </p:cTn>
      </p:par>
    </p:tnLst>
    <p:bldLst>
      <p:bldP spid="91" grpId="0" animBg="1"/>
      <p:bldP spid="92" grpId="0" animBg="1"/>
      <p:bldP spid="93" grpId="0" animBg="1"/>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62" name="Picture 61">
            <a:extLst>
              <a:ext uri="{FF2B5EF4-FFF2-40B4-BE49-F238E27FC236}">
                <a16:creationId xmlns:a16="http://schemas.microsoft.com/office/drawing/2014/main" id="{C4248245-A4A2-4BA0-9CF1-3F6018BD43E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5989" y="3367937"/>
            <a:ext cx="6239158" cy="3460721"/>
          </a:xfrm>
          <a:prstGeom prst="rect">
            <a:avLst/>
          </a:prstGeom>
        </p:spPr>
      </p:pic>
      <p:grpSp>
        <p:nvGrpSpPr>
          <p:cNvPr id="1411" name="Google Shape;1411;p34"/>
          <p:cNvGrpSpPr/>
          <p:nvPr/>
        </p:nvGrpSpPr>
        <p:grpSpPr>
          <a:xfrm rot="-2506229">
            <a:off x="11430014" y="1667760"/>
            <a:ext cx="877697" cy="916699"/>
            <a:chOff x="1331875" y="1818050"/>
            <a:chExt cx="720400" cy="752350"/>
          </a:xfrm>
        </p:grpSpPr>
        <p:sp>
          <p:nvSpPr>
            <p:cNvPr id="1412" name="Google Shape;1412;p34"/>
            <p:cNvSpPr/>
            <p:nvPr/>
          </p:nvSpPr>
          <p:spPr>
            <a:xfrm>
              <a:off x="1331875" y="1818050"/>
              <a:ext cx="720400" cy="752350"/>
            </a:xfrm>
            <a:custGeom>
              <a:avLst/>
              <a:gdLst/>
              <a:ahLst/>
              <a:cxnLst/>
              <a:rect l="l" t="t" r="r" b="b"/>
              <a:pathLst>
                <a:path w="28816" h="30094" extrusionOk="0">
                  <a:moveTo>
                    <a:pt x="17026" y="0"/>
                  </a:moveTo>
                  <a:lnTo>
                    <a:pt x="15214" y="3587"/>
                  </a:lnTo>
                  <a:cubicBezTo>
                    <a:pt x="0" y="14395"/>
                    <a:pt x="8754" y="30093"/>
                    <a:pt x="21634" y="30093"/>
                  </a:cubicBezTo>
                  <a:cubicBezTo>
                    <a:pt x="23934" y="30093"/>
                    <a:pt x="26366" y="29593"/>
                    <a:pt x="28816" y="28474"/>
                  </a:cubicBezTo>
                  <a:lnTo>
                    <a:pt x="27912" y="26596"/>
                  </a:lnTo>
                  <a:cubicBezTo>
                    <a:pt x="18780" y="23329"/>
                    <a:pt x="12990" y="15458"/>
                    <a:pt x="17625" y="5517"/>
                  </a:cubicBezTo>
                  <a:lnTo>
                    <a:pt x="20192" y="1000"/>
                  </a:lnTo>
                  <a:lnTo>
                    <a:pt x="17026"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3" name="Google Shape;1413;p34"/>
            <p:cNvSpPr/>
            <p:nvPr/>
          </p:nvSpPr>
          <p:spPr>
            <a:xfrm>
              <a:off x="1562575" y="1903325"/>
              <a:ext cx="425775" cy="641425"/>
            </a:xfrm>
            <a:custGeom>
              <a:avLst/>
              <a:gdLst/>
              <a:ahLst/>
              <a:cxnLst/>
              <a:rect l="l" t="t" r="r" b="b"/>
              <a:pathLst>
                <a:path w="17031" h="25657" extrusionOk="0">
                  <a:moveTo>
                    <a:pt x="6570" y="0"/>
                  </a:moveTo>
                  <a:cubicBezTo>
                    <a:pt x="6484" y="0"/>
                    <a:pt x="6399" y="38"/>
                    <a:pt x="6340" y="110"/>
                  </a:cubicBezTo>
                  <a:cubicBezTo>
                    <a:pt x="4569" y="2262"/>
                    <a:pt x="2737" y="4486"/>
                    <a:pt x="1710" y="7167"/>
                  </a:cubicBezTo>
                  <a:cubicBezTo>
                    <a:pt x="0" y="11628"/>
                    <a:pt x="887" y="16913"/>
                    <a:pt x="3970" y="20632"/>
                  </a:cubicBezTo>
                  <a:cubicBezTo>
                    <a:pt x="6590" y="23794"/>
                    <a:pt x="10710" y="25657"/>
                    <a:pt x="14851" y="25657"/>
                  </a:cubicBezTo>
                  <a:cubicBezTo>
                    <a:pt x="15487" y="25657"/>
                    <a:pt x="16123" y="25613"/>
                    <a:pt x="16754" y="25522"/>
                  </a:cubicBezTo>
                  <a:cubicBezTo>
                    <a:pt x="16917" y="25499"/>
                    <a:pt x="17030" y="25347"/>
                    <a:pt x="17007" y="25185"/>
                  </a:cubicBezTo>
                  <a:cubicBezTo>
                    <a:pt x="16986" y="25037"/>
                    <a:pt x="16859" y="24928"/>
                    <a:pt x="16715" y="24928"/>
                  </a:cubicBezTo>
                  <a:cubicBezTo>
                    <a:pt x="16700" y="24928"/>
                    <a:pt x="16685" y="24929"/>
                    <a:pt x="16670" y="24932"/>
                  </a:cubicBezTo>
                  <a:cubicBezTo>
                    <a:pt x="16065" y="25018"/>
                    <a:pt x="15456" y="25060"/>
                    <a:pt x="14848" y="25060"/>
                  </a:cubicBezTo>
                  <a:cubicBezTo>
                    <a:pt x="10881" y="25060"/>
                    <a:pt x="6937" y="23276"/>
                    <a:pt x="4428" y="20249"/>
                  </a:cubicBezTo>
                  <a:cubicBezTo>
                    <a:pt x="1481" y="16694"/>
                    <a:pt x="633" y="11643"/>
                    <a:pt x="2266" y="7379"/>
                  </a:cubicBezTo>
                  <a:cubicBezTo>
                    <a:pt x="3259" y="4790"/>
                    <a:pt x="5060" y="2603"/>
                    <a:pt x="6801" y="488"/>
                  </a:cubicBezTo>
                  <a:cubicBezTo>
                    <a:pt x="6905" y="361"/>
                    <a:pt x="6887" y="173"/>
                    <a:pt x="6760" y="68"/>
                  </a:cubicBezTo>
                  <a:cubicBezTo>
                    <a:pt x="6704" y="22"/>
                    <a:pt x="6637" y="0"/>
                    <a:pt x="6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4" name="Google Shape;1414;p34"/>
            <p:cNvSpPr/>
            <p:nvPr/>
          </p:nvSpPr>
          <p:spPr>
            <a:xfrm>
              <a:off x="1707975" y="1897100"/>
              <a:ext cx="80550" cy="46075"/>
            </a:xfrm>
            <a:custGeom>
              <a:avLst/>
              <a:gdLst/>
              <a:ahLst/>
              <a:cxnLst/>
              <a:rect l="l" t="t" r="r" b="b"/>
              <a:pathLst>
                <a:path w="3222" h="1843" extrusionOk="0">
                  <a:moveTo>
                    <a:pt x="343" y="0"/>
                  </a:moveTo>
                  <a:cubicBezTo>
                    <a:pt x="232" y="0"/>
                    <a:pt x="126" y="62"/>
                    <a:pt x="74" y="168"/>
                  </a:cubicBezTo>
                  <a:cubicBezTo>
                    <a:pt x="1" y="314"/>
                    <a:pt x="62" y="494"/>
                    <a:pt x="210" y="566"/>
                  </a:cubicBezTo>
                  <a:lnTo>
                    <a:pt x="2750" y="1811"/>
                  </a:lnTo>
                  <a:cubicBezTo>
                    <a:pt x="2793" y="1833"/>
                    <a:pt x="2838" y="1842"/>
                    <a:pt x="2881" y="1842"/>
                  </a:cubicBezTo>
                  <a:cubicBezTo>
                    <a:pt x="2993" y="1842"/>
                    <a:pt x="3098" y="1781"/>
                    <a:pt x="3149" y="1675"/>
                  </a:cubicBezTo>
                  <a:cubicBezTo>
                    <a:pt x="3221" y="1527"/>
                    <a:pt x="3160" y="1347"/>
                    <a:pt x="3013" y="1275"/>
                  </a:cubicBezTo>
                  <a:lnTo>
                    <a:pt x="473" y="30"/>
                  </a:lnTo>
                  <a:cubicBezTo>
                    <a:pt x="431" y="10"/>
                    <a:pt x="386"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5" name="Google Shape;1415;p34"/>
            <p:cNvSpPr/>
            <p:nvPr/>
          </p:nvSpPr>
          <p:spPr>
            <a:xfrm>
              <a:off x="1747400" y="1826125"/>
              <a:ext cx="71075" cy="104225"/>
            </a:xfrm>
            <a:custGeom>
              <a:avLst/>
              <a:gdLst/>
              <a:ahLst/>
              <a:cxnLst/>
              <a:rect l="l" t="t" r="r" b="b"/>
              <a:pathLst>
                <a:path w="2843" h="4169" extrusionOk="0">
                  <a:moveTo>
                    <a:pt x="2502" y="1"/>
                  </a:moveTo>
                  <a:cubicBezTo>
                    <a:pt x="2392" y="1"/>
                    <a:pt x="2286" y="62"/>
                    <a:pt x="2234" y="167"/>
                  </a:cubicBezTo>
                  <a:cubicBezTo>
                    <a:pt x="1628" y="1397"/>
                    <a:pt x="910" y="2584"/>
                    <a:pt x="99" y="3695"/>
                  </a:cubicBezTo>
                  <a:cubicBezTo>
                    <a:pt x="1" y="3828"/>
                    <a:pt x="31" y="4015"/>
                    <a:pt x="163" y="4112"/>
                  </a:cubicBezTo>
                  <a:cubicBezTo>
                    <a:pt x="217" y="4150"/>
                    <a:pt x="279" y="4169"/>
                    <a:pt x="339" y="4169"/>
                  </a:cubicBezTo>
                  <a:cubicBezTo>
                    <a:pt x="432" y="4169"/>
                    <a:pt x="523" y="4127"/>
                    <a:pt x="580" y="4046"/>
                  </a:cubicBezTo>
                  <a:cubicBezTo>
                    <a:pt x="1411" y="2909"/>
                    <a:pt x="2148" y="1692"/>
                    <a:pt x="2769" y="430"/>
                  </a:cubicBezTo>
                  <a:cubicBezTo>
                    <a:pt x="2843" y="284"/>
                    <a:pt x="2781" y="104"/>
                    <a:pt x="2634" y="32"/>
                  </a:cubicBezTo>
                  <a:cubicBezTo>
                    <a:pt x="2592" y="11"/>
                    <a:pt x="2547" y="1"/>
                    <a:pt x="2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416" name="Google Shape;1416;p34"/>
          <p:cNvGrpSpPr/>
          <p:nvPr/>
        </p:nvGrpSpPr>
        <p:grpSpPr>
          <a:xfrm rot="4277485">
            <a:off x="11429897" y="2407962"/>
            <a:ext cx="877719" cy="916740"/>
            <a:chOff x="1331875" y="1818050"/>
            <a:chExt cx="720400" cy="752350"/>
          </a:xfrm>
        </p:grpSpPr>
        <p:sp>
          <p:nvSpPr>
            <p:cNvPr id="1417" name="Google Shape;1417;p34"/>
            <p:cNvSpPr/>
            <p:nvPr/>
          </p:nvSpPr>
          <p:spPr>
            <a:xfrm>
              <a:off x="1331875" y="1818050"/>
              <a:ext cx="720400" cy="752350"/>
            </a:xfrm>
            <a:custGeom>
              <a:avLst/>
              <a:gdLst/>
              <a:ahLst/>
              <a:cxnLst/>
              <a:rect l="l" t="t" r="r" b="b"/>
              <a:pathLst>
                <a:path w="28816" h="30094" extrusionOk="0">
                  <a:moveTo>
                    <a:pt x="17026" y="0"/>
                  </a:moveTo>
                  <a:lnTo>
                    <a:pt x="15214" y="3587"/>
                  </a:lnTo>
                  <a:cubicBezTo>
                    <a:pt x="0" y="14395"/>
                    <a:pt x="8754" y="30093"/>
                    <a:pt x="21634" y="30093"/>
                  </a:cubicBezTo>
                  <a:cubicBezTo>
                    <a:pt x="23934" y="30093"/>
                    <a:pt x="26366" y="29593"/>
                    <a:pt x="28816" y="28474"/>
                  </a:cubicBezTo>
                  <a:lnTo>
                    <a:pt x="27912" y="26596"/>
                  </a:lnTo>
                  <a:cubicBezTo>
                    <a:pt x="18780" y="23329"/>
                    <a:pt x="12990" y="15458"/>
                    <a:pt x="17625" y="5517"/>
                  </a:cubicBezTo>
                  <a:lnTo>
                    <a:pt x="20192" y="1000"/>
                  </a:lnTo>
                  <a:lnTo>
                    <a:pt x="17026"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8" name="Google Shape;1418;p34"/>
            <p:cNvSpPr/>
            <p:nvPr/>
          </p:nvSpPr>
          <p:spPr>
            <a:xfrm>
              <a:off x="1562575" y="1903325"/>
              <a:ext cx="425775" cy="641425"/>
            </a:xfrm>
            <a:custGeom>
              <a:avLst/>
              <a:gdLst/>
              <a:ahLst/>
              <a:cxnLst/>
              <a:rect l="l" t="t" r="r" b="b"/>
              <a:pathLst>
                <a:path w="17031" h="25657" extrusionOk="0">
                  <a:moveTo>
                    <a:pt x="6570" y="0"/>
                  </a:moveTo>
                  <a:cubicBezTo>
                    <a:pt x="6484" y="0"/>
                    <a:pt x="6399" y="38"/>
                    <a:pt x="6340" y="110"/>
                  </a:cubicBezTo>
                  <a:cubicBezTo>
                    <a:pt x="4569" y="2262"/>
                    <a:pt x="2737" y="4486"/>
                    <a:pt x="1710" y="7167"/>
                  </a:cubicBezTo>
                  <a:cubicBezTo>
                    <a:pt x="0" y="11628"/>
                    <a:pt x="887" y="16913"/>
                    <a:pt x="3970" y="20632"/>
                  </a:cubicBezTo>
                  <a:cubicBezTo>
                    <a:pt x="6590" y="23794"/>
                    <a:pt x="10710" y="25657"/>
                    <a:pt x="14851" y="25657"/>
                  </a:cubicBezTo>
                  <a:cubicBezTo>
                    <a:pt x="15487" y="25657"/>
                    <a:pt x="16123" y="25613"/>
                    <a:pt x="16754" y="25522"/>
                  </a:cubicBezTo>
                  <a:cubicBezTo>
                    <a:pt x="16917" y="25499"/>
                    <a:pt x="17030" y="25347"/>
                    <a:pt x="17007" y="25185"/>
                  </a:cubicBezTo>
                  <a:cubicBezTo>
                    <a:pt x="16986" y="25037"/>
                    <a:pt x="16859" y="24928"/>
                    <a:pt x="16715" y="24928"/>
                  </a:cubicBezTo>
                  <a:cubicBezTo>
                    <a:pt x="16700" y="24928"/>
                    <a:pt x="16685" y="24929"/>
                    <a:pt x="16670" y="24932"/>
                  </a:cubicBezTo>
                  <a:cubicBezTo>
                    <a:pt x="16065" y="25018"/>
                    <a:pt x="15456" y="25060"/>
                    <a:pt x="14848" y="25060"/>
                  </a:cubicBezTo>
                  <a:cubicBezTo>
                    <a:pt x="10881" y="25060"/>
                    <a:pt x="6937" y="23276"/>
                    <a:pt x="4428" y="20249"/>
                  </a:cubicBezTo>
                  <a:cubicBezTo>
                    <a:pt x="1481" y="16694"/>
                    <a:pt x="633" y="11643"/>
                    <a:pt x="2266" y="7379"/>
                  </a:cubicBezTo>
                  <a:cubicBezTo>
                    <a:pt x="3259" y="4790"/>
                    <a:pt x="5060" y="2603"/>
                    <a:pt x="6801" y="488"/>
                  </a:cubicBezTo>
                  <a:cubicBezTo>
                    <a:pt x="6905" y="361"/>
                    <a:pt x="6887" y="173"/>
                    <a:pt x="6760" y="68"/>
                  </a:cubicBezTo>
                  <a:cubicBezTo>
                    <a:pt x="6704" y="22"/>
                    <a:pt x="6637" y="0"/>
                    <a:pt x="6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9" name="Google Shape;1419;p34"/>
            <p:cNvSpPr/>
            <p:nvPr/>
          </p:nvSpPr>
          <p:spPr>
            <a:xfrm>
              <a:off x="1707975" y="1897100"/>
              <a:ext cx="80550" cy="46075"/>
            </a:xfrm>
            <a:custGeom>
              <a:avLst/>
              <a:gdLst/>
              <a:ahLst/>
              <a:cxnLst/>
              <a:rect l="l" t="t" r="r" b="b"/>
              <a:pathLst>
                <a:path w="3222" h="1843" extrusionOk="0">
                  <a:moveTo>
                    <a:pt x="343" y="0"/>
                  </a:moveTo>
                  <a:cubicBezTo>
                    <a:pt x="232" y="0"/>
                    <a:pt x="126" y="62"/>
                    <a:pt x="74" y="168"/>
                  </a:cubicBezTo>
                  <a:cubicBezTo>
                    <a:pt x="1" y="314"/>
                    <a:pt x="62" y="494"/>
                    <a:pt x="210" y="566"/>
                  </a:cubicBezTo>
                  <a:lnTo>
                    <a:pt x="2750" y="1811"/>
                  </a:lnTo>
                  <a:cubicBezTo>
                    <a:pt x="2793" y="1833"/>
                    <a:pt x="2838" y="1842"/>
                    <a:pt x="2881" y="1842"/>
                  </a:cubicBezTo>
                  <a:cubicBezTo>
                    <a:pt x="2993" y="1842"/>
                    <a:pt x="3098" y="1781"/>
                    <a:pt x="3149" y="1675"/>
                  </a:cubicBezTo>
                  <a:cubicBezTo>
                    <a:pt x="3221" y="1527"/>
                    <a:pt x="3160" y="1347"/>
                    <a:pt x="3013" y="1275"/>
                  </a:cubicBezTo>
                  <a:lnTo>
                    <a:pt x="473" y="30"/>
                  </a:lnTo>
                  <a:cubicBezTo>
                    <a:pt x="431" y="10"/>
                    <a:pt x="386"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0" name="Google Shape;1420;p34"/>
            <p:cNvSpPr/>
            <p:nvPr/>
          </p:nvSpPr>
          <p:spPr>
            <a:xfrm>
              <a:off x="1747400" y="1826125"/>
              <a:ext cx="71075" cy="104225"/>
            </a:xfrm>
            <a:custGeom>
              <a:avLst/>
              <a:gdLst/>
              <a:ahLst/>
              <a:cxnLst/>
              <a:rect l="l" t="t" r="r" b="b"/>
              <a:pathLst>
                <a:path w="2843" h="4169" extrusionOk="0">
                  <a:moveTo>
                    <a:pt x="2502" y="1"/>
                  </a:moveTo>
                  <a:cubicBezTo>
                    <a:pt x="2392" y="1"/>
                    <a:pt x="2286" y="62"/>
                    <a:pt x="2234" y="167"/>
                  </a:cubicBezTo>
                  <a:cubicBezTo>
                    <a:pt x="1628" y="1397"/>
                    <a:pt x="910" y="2584"/>
                    <a:pt x="99" y="3695"/>
                  </a:cubicBezTo>
                  <a:cubicBezTo>
                    <a:pt x="1" y="3828"/>
                    <a:pt x="31" y="4015"/>
                    <a:pt x="163" y="4112"/>
                  </a:cubicBezTo>
                  <a:cubicBezTo>
                    <a:pt x="217" y="4150"/>
                    <a:pt x="279" y="4169"/>
                    <a:pt x="339" y="4169"/>
                  </a:cubicBezTo>
                  <a:cubicBezTo>
                    <a:pt x="432" y="4169"/>
                    <a:pt x="523" y="4127"/>
                    <a:pt x="580" y="4046"/>
                  </a:cubicBezTo>
                  <a:cubicBezTo>
                    <a:pt x="1411" y="2909"/>
                    <a:pt x="2148" y="1692"/>
                    <a:pt x="2769" y="430"/>
                  </a:cubicBezTo>
                  <a:cubicBezTo>
                    <a:pt x="2843" y="284"/>
                    <a:pt x="2781" y="104"/>
                    <a:pt x="2634" y="32"/>
                  </a:cubicBezTo>
                  <a:cubicBezTo>
                    <a:pt x="2592" y="11"/>
                    <a:pt x="2547" y="1"/>
                    <a:pt x="2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 name="Rectangle 2"/>
          <p:cNvSpPr/>
          <p:nvPr/>
        </p:nvSpPr>
        <p:spPr>
          <a:xfrm>
            <a:off x="1776830" y="582007"/>
            <a:ext cx="5990743" cy="596574"/>
          </a:xfrm>
          <a:prstGeom prst="rect">
            <a:avLst/>
          </a:prstGeom>
        </p:spPr>
        <p:txBody>
          <a:bodyPr wrap="none">
            <a:spAutoFit/>
          </a:bodyPr>
          <a:lstStyle/>
          <a:p>
            <a:pPr defTabSz="1219170">
              <a:lnSpc>
                <a:spcPct val="130000"/>
              </a:lnSpc>
              <a:buClr>
                <a:srgbClr val="000000"/>
              </a:buClr>
            </a:pPr>
            <a:r>
              <a:rPr lang="vi-VN" sz="2800" b="1" kern="0" dirty="0">
                <a:solidFill>
                  <a:srgbClr val="00B050"/>
                </a:solidFill>
                <a:latin typeface="+mj-lt"/>
                <a:ea typeface="Cambria" panose="02040503050406030204" pitchFamily="18" charset="0"/>
                <a:cs typeface="Arial"/>
                <a:sym typeface="Wingdings" panose="05000000000000000000" pitchFamily="2" charset="2"/>
              </a:rPr>
              <a:t>Dụng cụ để thực hiện hoạt động là gì?</a:t>
            </a:r>
          </a:p>
        </p:txBody>
      </p:sp>
      <p:sp>
        <p:nvSpPr>
          <p:cNvPr id="53" name="Google Shape;1297;p32"/>
          <p:cNvSpPr/>
          <p:nvPr/>
        </p:nvSpPr>
        <p:spPr>
          <a:xfrm rot="206878">
            <a:off x="601832" y="1893113"/>
            <a:ext cx="3220325" cy="1167073"/>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Rectangle 53"/>
          <p:cNvSpPr/>
          <p:nvPr/>
        </p:nvSpPr>
        <p:spPr>
          <a:xfrm rot="223401">
            <a:off x="966469" y="2145831"/>
            <a:ext cx="2626040"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dây để nhảy</a:t>
            </a:r>
          </a:p>
        </p:txBody>
      </p:sp>
      <p:sp>
        <p:nvSpPr>
          <p:cNvPr id="55" name="Google Shape;1297;p32"/>
          <p:cNvSpPr/>
          <p:nvPr/>
        </p:nvSpPr>
        <p:spPr>
          <a:xfrm rot="206878">
            <a:off x="4269928" y="1817449"/>
            <a:ext cx="3109424" cy="1099123"/>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1297;p32"/>
          <p:cNvSpPr/>
          <p:nvPr/>
        </p:nvSpPr>
        <p:spPr>
          <a:xfrm rot="206878">
            <a:off x="7433854" y="1594831"/>
            <a:ext cx="3048399" cy="1094511"/>
          </a:xfrm>
          <a:custGeom>
            <a:avLst/>
            <a:gdLst/>
            <a:ahLst/>
            <a:cxnLst/>
            <a:rect l="l" t="t" r="r" b="b"/>
            <a:pathLst>
              <a:path w="33337" h="10346" extrusionOk="0">
                <a:moveTo>
                  <a:pt x="29258" y="1"/>
                </a:moveTo>
                <a:cubicBezTo>
                  <a:pt x="29191" y="1"/>
                  <a:pt x="29124" y="3"/>
                  <a:pt x="29057" y="8"/>
                </a:cubicBezTo>
                <a:lnTo>
                  <a:pt x="3487" y="1802"/>
                </a:lnTo>
                <a:cubicBezTo>
                  <a:pt x="2239" y="1890"/>
                  <a:pt x="1194" y="2779"/>
                  <a:pt x="907" y="3996"/>
                </a:cubicBezTo>
                <a:lnTo>
                  <a:pt x="415" y="6085"/>
                </a:lnTo>
                <a:cubicBezTo>
                  <a:pt x="1" y="7845"/>
                  <a:pt x="1308" y="9542"/>
                  <a:pt x="3115" y="9593"/>
                </a:cubicBezTo>
                <a:lnTo>
                  <a:pt x="30103" y="10344"/>
                </a:lnTo>
                <a:cubicBezTo>
                  <a:pt x="30131" y="10345"/>
                  <a:pt x="30159" y="10345"/>
                  <a:pt x="30186" y="10345"/>
                </a:cubicBezTo>
                <a:cubicBezTo>
                  <a:pt x="31979" y="10345"/>
                  <a:pt x="33337" y="8703"/>
                  <a:pt x="32982" y="6931"/>
                </a:cubicBezTo>
                <a:lnTo>
                  <a:pt x="32056" y="2297"/>
                </a:lnTo>
                <a:cubicBezTo>
                  <a:pt x="31789" y="954"/>
                  <a:pt x="30609" y="1"/>
                  <a:pt x="2925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Rectangle 56"/>
          <p:cNvSpPr/>
          <p:nvPr/>
        </p:nvSpPr>
        <p:spPr>
          <a:xfrm rot="223401">
            <a:off x="7829797" y="1863683"/>
            <a:ext cx="2372765"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dây để kéo</a:t>
            </a:r>
          </a:p>
        </p:txBody>
      </p:sp>
      <p:sp>
        <p:nvSpPr>
          <p:cNvPr id="58" name="Rectangle 57"/>
          <p:cNvSpPr/>
          <p:nvPr/>
        </p:nvSpPr>
        <p:spPr>
          <a:xfrm rot="223401">
            <a:off x="4776115" y="1986670"/>
            <a:ext cx="2097049" cy="713657"/>
          </a:xfrm>
          <a:prstGeom prst="rect">
            <a:avLst/>
          </a:prstGeom>
        </p:spPr>
        <p:txBody>
          <a:bodyPr wrap="none">
            <a:spAutoFit/>
          </a:bodyPr>
          <a:lstStyle/>
          <a:p>
            <a:pPr defTabSz="1219170">
              <a:lnSpc>
                <a:spcPct val="130000"/>
              </a:lnSpc>
              <a:buClr>
                <a:srgbClr val="000000"/>
              </a:buClr>
            </a:pPr>
            <a:r>
              <a:rPr lang="vi-VN" sz="3467" b="1" kern="0" dirty="0">
                <a:solidFill>
                  <a:srgbClr val="002060"/>
                </a:solidFill>
                <a:latin typeface="Cambria" panose="02040503050406030204" pitchFamily="18" charset="0"/>
                <a:ea typeface="Cambria" panose="02040503050406030204" pitchFamily="18" charset="0"/>
                <a:cs typeface="Arial"/>
                <a:sym typeface="Wingdings" panose="05000000000000000000" pitchFamily="2" charset="2"/>
              </a:rPr>
              <a:t>cầu để đá</a:t>
            </a:r>
          </a:p>
        </p:txBody>
      </p:sp>
      <p:pic>
        <p:nvPicPr>
          <p:cNvPr id="12" name="Picture 11"/>
          <p:cNvPicPr>
            <a:picLocks noChangeAspect="1"/>
          </p:cNvPicPr>
          <p:nvPr/>
        </p:nvPicPr>
        <p:blipFill>
          <a:blip r:embed="rId5" cstate="hqprint">
            <a:extLst>
              <a:ext uri="{BEBA8EAE-BF5A-486C-A8C5-ECC9F3942E4B}">
                <a14:imgProps xmlns:a14="http://schemas.microsoft.com/office/drawing/2010/main">
                  <a14:imgLayer r:embed="rId6">
                    <a14:imgEffect>
                      <a14:backgroundRemoval t="9510" b="95651" l="11156" r="91140">
                        <a14:foregroundMark x1="49665" y1="64519" x2="56757" y2="76204"/>
                        <a14:foregroundMark x1="75838" y1="66836" x2="75838" y2="71266"/>
                        <a14:foregroundMark x1="72546" y1="76712" x2="80126" y2="83134"/>
                        <a14:foregroundMark x1="41943" y1="72262" x2="42918" y2="75229"/>
                        <a14:foregroundMark x1="37655" y1="74903" x2="44076" y2="83784"/>
                        <a14:foregroundMark x1="44239" y1="83296" x2="49014" y2="86426"/>
                        <a14:foregroundMark x1="50498" y1="85917" x2="59703" y2="81162"/>
                        <a14:foregroundMark x1="64987" y1="74395" x2="60699" y2="80654"/>
                        <a14:foregroundMark x1="47694" y1="50701" x2="56594" y2="52835"/>
                        <a14:backgroundMark x1="17415" y1="42959" x2="71063" y2="38854"/>
                        <a14:backgroundMark x1="72546" y1="25523" x2="86547" y2="53343"/>
                        <a14:backgroundMark x1="68604" y1="45438" x2="65312" y2="57773"/>
                        <a14:backgroundMark x1="60862" y1="46251" x2="74517" y2="53831"/>
                        <a14:backgroundMark x1="45052" y1="44767" x2="16257" y2="53505"/>
                        <a14:backgroundMark x1="44239" y1="45438" x2="40947" y2="52185"/>
                        <a14:backgroundMark x1="45052" y1="52835" x2="39626" y2="57123"/>
                      </a14:backgroundRemoval>
                    </a14:imgEffect>
                  </a14:imgLayer>
                </a14:imgProps>
              </a:ext>
              <a:ext uri="{28A0092B-C50C-407E-A947-70E740481C1C}">
                <a14:useLocalDpi xmlns:a14="http://schemas.microsoft.com/office/drawing/2010/main" val="0"/>
              </a:ext>
            </a:extLst>
          </a:blip>
          <a:stretch>
            <a:fillRect/>
          </a:stretch>
        </p:blipFill>
        <p:spPr>
          <a:xfrm>
            <a:off x="5931845" y="1366886"/>
            <a:ext cx="5735969" cy="57359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2000"/>
                                        <p:tgtEl>
                                          <p:spTgt spid="5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circle(in)">
                                      <p:cBhvr>
                                        <p:cTn id="10" dur="20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circle(in)">
                                      <p:cBhvr>
                                        <p:cTn id="15" dur="2000"/>
                                        <p:tgtEl>
                                          <p:spTgt spid="5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circle(in)">
                                      <p:cBhvr>
                                        <p:cTn id="18" dur="2000"/>
                                        <p:tgtEl>
                                          <p:spTgt spid="5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circle(in)">
                                      <p:cBhvr>
                                        <p:cTn id="23" dur="2000"/>
                                        <p:tgtEl>
                                          <p:spTgt spid="5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circle(in)">
                                      <p:cBhvr>
                                        <p:cTn id="26"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animBg="1"/>
      <p:bldP spid="56" grpId="0" animBg="1"/>
      <p:bldP spid="57"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grpSp>
        <p:nvGrpSpPr>
          <p:cNvPr id="1519" name="Google Shape;1519;p35"/>
          <p:cNvGrpSpPr/>
          <p:nvPr/>
        </p:nvGrpSpPr>
        <p:grpSpPr>
          <a:xfrm rot="-801982">
            <a:off x="10781146" y="306484"/>
            <a:ext cx="1224125" cy="1269808"/>
            <a:chOff x="5970050" y="1045375"/>
            <a:chExt cx="349025" cy="362050"/>
          </a:xfrm>
        </p:grpSpPr>
        <p:sp>
          <p:nvSpPr>
            <p:cNvPr id="1520" name="Google Shape;1520;p35"/>
            <p:cNvSpPr/>
            <p:nvPr/>
          </p:nvSpPr>
          <p:spPr>
            <a:xfrm>
              <a:off x="5970050" y="1120975"/>
              <a:ext cx="120750" cy="183375"/>
            </a:xfrm>
            <a:custGeom>
              <a:avLst/>
              <a:gdLst/>
              <a:ahLst/>
              <a:cxnLst/>
              <a:rect l="l" t="t" r="r" b="b"/>
              <a:pathLst>
                <a:path w="4830" h="7335" extrusionOk="0">
                  <a:moveTo>
                    <a:pt x="2968" y="2349"/>
                  </a:moveTo>
                  <a:lnTo>
                    <a:pt x="3063" y="4691"/>
                  </a:lnTo>
                  <a:lnTo>
                    <a:pt x="2292" y="4522"/>
                  </a:lnTo>
                  <a:lnTo>
                    <a:pt x="2968" y="2349"/>
                  </a:lnTo>
                  <a:close/>
                  <a:moveTo>
                    <a:pt x="2108" y="1"/>
                  </a:moveTo>
                  <a:lnTo>
                    <a:pt x="1" y="6758"/>
                  </a:lnTo>
                  <a:lnTo>
                    <a:pt x="1518" y="7005"/>
                  </a:lnTo>
                  <a:lnTo>
                    <a:pt x="1777" y="6171"/>
                  </a:lnTo>
                  <a:lnTo>
                    <a:pt x="3123" y="6171"/>
                  </a:lnTo>
                  <a:lnTo>
                    <a:pt x="3164" y="7190"/>
                  </a:lnTo>
                  <a:lnTo>
                    <a:pt x="4830" y="7335"/>
                  </a:lnTo>
                  <a:lnTo>
                    <a:pt x="4830" y="7335"/>
                  </a:lnTo>
                  <a:lnTo>
                    <a:pt x="4194" y="209"/>
                  </a:lnTo>
                  <a:lnTo>
                    <a:pt x="2108"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35"/>
            <p:cNvSpPr/>
            <p:nvPr/>
          </p:nvSpPr>
          <p:spPr>
            <a:xfrm>
              <a:off x="6144325" y="1045375"/>
              <a:ext cx="166175" cy="194425"/>
            </a:xfrm>
            <a:custGeom>
              <a:avLst/>
              <a:gdLst/>
              <a:ahLst/>
              <a:cxnLst/>
              <a:rect l="l" t="t" r="r" b="b"/>
              <a:pathLst>
                <a:path w="6647" h="7777" extrusionOk="0">
                  <a:moveTo>
                    <a:pt x="1405" y="1198"/>
                  </a:moveTo>
                  <a:cubicBezTo>
                    <a:pt x="2254" y="1198"/>
                    <a:pt x="2505" y="2427"/>
                    <a:pt x="1467" y="2830"/>
                  </a:cubicBezTo>
                  <a:lnTo>
                    <a:pt x="1214" y="1217"/>
                  </a:lnTo>
                  <a:cubicBezTo>
                    <a:pt x="1280" y="1204"/>
                    <a:pt x="1344" y="1198"/>
                    <a:pt x="1405" y="1198"/>
                  </a:cubicBezTo>
                  <a:close/>
                  <a:moveTo>
                    <a:pt x="2890" y="4571"/>
                  </a:moveTo>
                  <a:cubicBezTo>
                    <a:pt x="3883" y="4571"/>
                    <a:pt x="3939" y="6070"/>
                    <a:pt x="2000" y="6218"/>
                  </a:cubicBezTo>
                  <a:lnTo>
                    <a:pt x="1812" y="5020"/>
                  </a:lnTo>
                  <a:cubicBezTo>
                    <a:pt x="2233" y="4697"/>
                    <a:pt x="2601" y="4571"/>
                    <a:pt x="2890" y="4571"/>
                  </a:cubicBezTo>
                  <a:close/>
                  <a:moveTo>
                    <a:pt x="1366" y="0"/>
                  </a:moveTo>
                  <a:cubicBezTo>
                    <a:pt x="961" y="0"/>
                    <a:pt x="502" y="104"/>
                    <a:pt x="1" y="344"/>
                  </a:cubicBezTo>
                  <a:lnTo>
                    <a:pt x="887" y="7776"/>
                  </a:lnTo>
                  <a:cubicBezTo>
                    <a:pt x="6647" y="7686"/>
                    <a:pt x="5616" y="3221"/>
                    <a:pt x="3251" y="3221"/>
                  </a:cubicBezTo>
                  <a:cubicBezTo>
                    <a:pt x="3078" y="3221"/>
                    <a:pt x="2897" y="3245"/>
                    <a:pt x="2711" y="3296"/>
                  </a:cubicBezTo>
                  <a:cubicBezTo>
                    <a:pt x="3935" y="2074"/>
                    <a:pt x="3179" y="0"/>
                    <a:pt x="1366"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35"/>
            <p:cNvSpPr/>
            <p:nvPr/>
          </p:nvSpPr>
          <p:spPr>
            <a:xfrm>
              <a:off x="6157225" y="1252800"/>
              <a:ext cx="161850" cy="154625"/>
            </a:xfrm>
            <a:custGeom>
              <a:avLst/>
              <a:gdLst/>
              <a:ahLst/>
              <a:cxnLst/>
              <a:rect l="l" t="t" r="r" b="b"/>
              <a:pathLst>
                <a:path w="6474" h="6185" extrusionOk="0">
                  <a:moveTo>
                    <a:pt x="4012" y="1"/>
                  </a:moveTo>
                  <a:cubicBezTo>
                    <a:pt x="3048" y="1"/>
                    <a:pt x="2015" y="562"/>
                    <a:pt x="1314" y="1714"/>
                  </a:cubicBezTo>
                  <a:cubicBezTo>
                    <a:pt x="0" y="3872"/>
                    <a:pt x="1442" y="6185"/>
                    <a:pt x="3535" y="6185"/>
                  </a:cubicBezTo>
                  <a:cubicBezTo>
                    <a:pt x="3823" y="6185"/>
                    <a:pt x="4123" y="6141"/>
                    <a:pt x="4430" y="6047"/>
                  </a:cubicBezTo>
                  <a:lnTo>
                    <a:pt x="4324" y="4673"/>
                  </a:lnTo>
                  <a:cubicBezTo>
                    <a:pt x="4175" y="4701"/>
                    <a:pt x="4032" y="4715"/>
                    <a:pt x="3894" y="4715"/>
                  </a:cubicBezTo>
                  <a:cubicBezTo>
                    <a:pt x="2638" y="4715"/>
                    <a:pt x="1907" y="3601"/>
                    <a:pt x="2563" y="2447"/>
                  </a:cubicBezTo>
                  <a:cubicBezTo>
                    <a:pt x="2911" y="1835"/>
                    <a:pt x="3506" y="1501"/>
                    <a:pt x="4051" y="1501"/>
                  </a:cubicBezTo>
                  <a:cubicBezTo>
                    <a:pt x="4648" y="1501"/>
                    <a:pt x="5185" y="1901"/>
                    <a:pt x="5273" y="2775"/>
                  </a:cubicBezTo>
                  <a:lnTo>
                    <a:pt x="6474" y="2271"/>
                  </a:lnTo>
                  <a:cubicBezTo>
                    <a:pt x="6180" y="773"/>
                    <a:pt x="5143" y="1"/>
                    <a:pt x="401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p:cNvSpPr/>
          <p:nvPr/>
        </p:nvSpPr>
        <p:spPr>
          <a:xfrm>
            <a:off x="436136" y="717551"/>
            <a:ext cx="10091248" cy="1323439"/>
          </a:xfrm>
          <a:prstGeom prst="rect">
            <a:avLst/>
          </a:prstGeom>
        </p:spPr>
        <p:txBody>
          <a:bodyPr wrap="square">
            <a:spAutoFit/>
          </a:bodyPr>
          <a:lstStyle/>
          <a:p>
            <a:pPr algn="ctr" defTabSz="1219170">
              <a:buClr>
                <a:srgbClr val="000000"/>
              </a:buClr>
            </a:pPr>
            <a:r>
              <a:rPr lang="vi-VN" sz="4000" b="1" kern="0" dirty="0">
                <a:solidFill>
                  <a:srgbClr val="00B050"/>
                </a:solidFill>
                <a:latin typeface="+mj-lt"/>
                <a:cs typeface="Arial"/>
                <a:sym typeface="Wingdings" panose="05000000000000000000" pitchFamily="2" charset="2"/>
              </a:rPr>
              <a:t>Em đoán xem các bạn cảm thấy </a:t>
            </a:r>
          </a:p>
          <a:p>
            <a:pPr algn="ctr" defTabSz="1219170">
              <a:buClr>
                <a:srgbClr val="000000"/>
              </a:buClr>
            </a:pPr>
            <a:r>
              <a:rPr lang="vi-VN" sz="4000" b="1" kern="0" dirty="0">
                <a:solidFill>
                  <a:srgbClr val="00B050"/>
                </a:solidFill>
                <a:latin typeface="+mj-lt"/>
                <a:cs typeface="Arial"/>
                <a:sym typeface="Wingdings" panose="05000000000000000000" pitchFamily="2" charset="2"/>
              </a:rPr>
              <a:t>thế nào khi tham gia hoạt động đó?</a:t>
            </a:r>
          </a:p>
        </p:txBody>
      </p:sp>
      <p:sp>
        <p:nvSpPr>
          <p:cNvPr id="96" name="Rectangle 95"/>
          <p:cNvSpPr/>
          <p:nvPr/>
        </p:nvSpPr>
        <p:spPr>
          <a:xfrm>
            <a:off x="1283475" y="2457906"/>
            <a:ext cx="818762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Cambria" panose="02040503050406030204" pitchFamily="18" charset="0"/>
                <a:ea typeface="Cambria" panose="02040503050406030204" pitchFamily="18" charset="0"/>
                <a:sym typeface="Arial"/>
              </a:rPr>
              <a:t>A. Các bạn cảm thấy rất sợ và mệt.</a:t>
            </a:r>
          </a:p>
        </p:txBody>
      </p:sp>
      <p:sp>
        <p:nvSpPr>
          <p:cNvPr id="97" name="Rectangle 96"/>
          <p:cNvSpPr/>
          <p:nvPr/>
        </p:nvSpPr>
        <p:spPr>
          <a:xfrm>
            <a:off x="1315680" y="3665524"/>
            <a:ext cx="829666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4000" b="1" dirty="0">
                <a:solidFill>
                  <a:prstClr val="black"/>
                </a:solidFill>
                <a:latin typeface="Cambria" panose="02040503050406030204" pitchFamily="18" charset="0"/>
                <a:ea typeface="Cambria" panose="02040503050406030204" pitchFamily="18" charset="0"/>
                <a:sym typeface="Arial"/>
              </a:rPr>
              <a:t>B. Các bạn cảm thấy chán nản.</a:t>
            </a:r>
          </a:p>
        </p:txBody>
      </p:sp>
      <p:sp>
        <p:nvSpPr>
          <p:cNvPr id="98" name="Rectangle 97"/>
          <p:cNvSpPr/>
          <p:nvPr/>
        </p:nvSpPr>
        <p:spPr>
          <a:xfrm>
            <a:off x="1204788" y="5060392"/>
            <a:ext cx="8494273" cy="11036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Cambria" panose="02040503050406030204" pitchFamily="18" charset="0"/>
                <a:ea typeface="Cambria" panose="02040503050406030204" pitchFamily="18" charset="0"/>
                <a:sym typeface="Arial"/>
              </a:rPr>
              <a:t>C. </a:t>
            </a:r>
            <a:r>
              <a:rPr lang="en-US" sz="3733" b="1" kern="0" dirty="0" err="1">
                <a:solidFill>
                  <a:srgbClr val="191919"/>
                </a:solidFill>
                <a:latin typeface="Cambria" panose="02040503050406030204" pitchFamily="18" charset="0"/>
                <a:ea typeface="Cambria" panose="02040503050406030204" pitchFamily="18" charset="0"/>
                <a:sym typeface="Arial"/>
              </a:rPr>
              <a:t>Các</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bạn</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cảm</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thấy</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vui</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khoẻ</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hào</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hứng</a:t>
            </a:r>
            <a:r>
              <a:rPr lang="en-US" sz="3733" b="1" kern="0" dirty="0">
                <a:solidFill>
                  <a:srgbClr val="191919"/>
                </a:solidFill>
                <a:latin typeface="Cambria" panose="02040503050406030204" pitchFamily="18" charset="0"/>
                <a:ea typeface="Cambria" panose="02040503050406030204" pitchFamily="18" charset="0"/>
                <a:sym typeface="Arial"/>
              </a:rPr>
              <a:t>, </a:t>
            </a:r>
            <a:r>
              <a:rPr lang="en-US" sz="3733" b="1" kern="0" dirty="0" err="1">
                <a:solidFill>
                  <a:srgbClr val="191919"/>
                </a:solidFill>
                <a:latin typeface="Cambria" panose="02040503050406030204" pitchFamily="18" charset="0"/>
                <a:ea typeface="Cambria" panose="02040503050406030204" pitchFamily="18" charset="0"/>
                <a:sym typeface="Arial"/>
              </a:rPr>
              <a:t>thích</a:t>
            </a:r>
            <a:r>
              <a:rPr lang="en-US" sz="3733" b="1" kern="0" dirty="0">
                <a:solidFill>
                  <a:srgbClr val="191919"/>
                </a:solidFill>
                <a:latin typeface="Cambria" panose="02040503050406030204" pitchFamily="18" charset="0"/>
                <a:ea typeface="Cambria" panose="02040503050406030204" pitchFamily="18" charset="0"/>
                <a:sym typeface="Arial"/>
              </a:rPr>
              <a:t> </a:t>
            </a:r>
            <a:r>
              <a:rPr lang="vi-VN" sz="3733" b="1" kern="0" dirty="0">
                <a:solidFill>
                  <a:srgbClr val="191919"/>
                </a:solidFill>
                <a:latin typeface="Cambria" panose="02040503050406030204" pitchFamily="18" charset="0"/>
                <a:ea typeface="Cambria" panose="02040503050406030204" pitchFamily="18" charset="0"/>
                <a:sym typeface="Arial"/>
              </a:rPr>
              <a:t>thú.</a:t>
            </a:r>
            <a:endParaRPr lang="vi-VN" sz="3733" b="1" dirty="0">
              <a:solidFill>
                <a:srgbClr val="191919"/>
              </a:solidFill>
              <a:latin typeface="Cambria" panose="02040503050406030204" pitchFamily="18" charset="0"/>
              <a:ea typeface="Cambria" panose="02040503050406030204" pitchFamily="18" charset="0"/>
              <a:sym typeface="Arial"/>
            </a:endParaRPr>
          </a:p>
        </p:txBody>
      </p:sp>
      <p:pic>
        <p:nvPicPr>
          <p:cNvPr id="100" name="Picture 9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864" y="3015245"/>
            <a:ext cx="805723" cy="708059"/>
          </a:xfrm>
          <a:prstGeom prst="rect">
            <a:avLst/>
          </a:prstGeom>
        </p:spPr>
      </p:pic>
      <p:pic>
        <p:nvPicPr>
          <p:cNvPr id="101" name="Picture 10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3459" y="5504310"/>
            <a:ext cx="804536" cy="643628"/>
          </a:xfrm>
          <a:prstGeom prst="rect">
            <a:avLst/>
          </a:prstGeom>
        </p:spPr>
      </p:pic>
      <p:pic>
        <p:nvPicPr>
          <p:cNvPr id="103" name="Picture 10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5835" y="4089005"/>
            <a:ext cx="859784" cy="755568"/>
          </a:xfrm>
          <a:prstGeom prst="rect">
            <a:avLst/>
          </a:prstGeom>
        </p:spPr>
      </p:pic>
      <p:pic>
        <p:nvPicPr>
          <p:cNvPr id="13" name="Picture 12"/>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100000" l="450" r="997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699061" y="4365061"/>
            <a:ext cx="2492940" cy="2492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anim calcmode="lin" valueType="num">
                                      <p:cBhvr>
                                        <p:cTn id="8" dur="500" fill="hold"/>
                                        <p:tgtEl>
                                          <p:spTgt spid="96"/>
                                        </p:tgtEl>
                                        <p:attrNameLst>
                                          <p:attrName>ppt_x</p:attrName>
                                        </p:attrNameLst>
                                      </p:cBhvr>
                                      <p:tavLst>
                                        <p:tav tm="0">
                                          <p:val>
                                            <p:strVal val="#ppt_x"/>
                                          </p:val>
                                        </p:tav>
                                        <p:tav tm="100000">
                                          <p:val>
                                            <p:strVal val="#ppt_x"/>
                                          </p:val>
                                        </p:tav>
                                      </p:tavLst>
                                    </p:anim>
                                    <p:anim calcmode="lin" valueType="num">
                                      <p:cBhvr>
                                        <p:cTn id="9" dur="5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anim calcmode="lin" valueType="num">
                                      <p:cBhvr>
                                        <p:cTn id="13" dur="500" fill="hold"/>
                                        <p:tgtEl>
                                          <p:spTgt spid="97"/>
                                        </p:tgtEl>
                                        <p:attrNameLst>
                                          <p:attrName>ppt_x</p:attrName>
                                        </p:attrNameLst>
                                      </p:cBhvr>
                                      <p:tavLst>
                                        <p:tav tm="0">
                                          <p:val>
                                            <p:strVal val="#ppt_x"/>
                                          </p:val>
                                        </p:tav>
                                        <p:tav tm="100000">
                                          <p:val>
                                            <p:strVal val="#ppt_x"/>
                                          </p:val>
                                        </p:tav>
                                      </p:tavLst>
                                    </p:anim>
                                    <p:anim calcmode="lin" valueType="num">
                                      <p:cBhvr>
                                        <p:cTn id="14" dur="500" fill="hold"/>
                                        <p:tgtEl>
                                          <p:spTgt spid="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anim calcmode="lin" valueType="num">
                                      <p:cBhvr>
                                        <p:cTn id="18" dur="500" fill="hold"/>
                                        <p:tgtEl>
                                          <p:spTgt spid="98"/>
                                        </p:tgtEl>
                                        <p:attrNameLst>
                                          <p:attrName>ppt_x</p:attrName>
                                        </p:attrNameLst>
                                      </p:cBhvr>
                                      <p:tavLst>
                                        <p:tav tm="0">
                                          <p:val>
                                            <p:strVal val="#ppt_x"/>
                                          </p:val>
                                        </p:tav>
                                        <p:tav tm="100000">
                                          <p:val>
                                            <p:strVal val="#ppt_x"/>
                                          </p:val>
                                        </p:tav>
                                      </p:tavLst>
                                    </p:anim>
                                    <p:anim calcmode="lin" valueType="num">
                                      <p:cBhvr>
                                        <p:cTn id="19" dur="5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96"/>
                                        </p:tgtEl>
                                        <p:attrNameLst>
                                          <p:attrName>fillcolor</p:attrName>
                                        </p:attrNameLst>
                                      </p:cBhvr>
                                      <p:to>
                                        <a:srgbClr val="FFF2CC"/>
                                      </p:to>
                                    </p:animClr>
                                    <p:set>
                                      <p:cBhvr>
                                        <p:cTn id="25" dur="250" fill="hold"/>
                                        <p:tgtEl>
                                          <p:spTgt spid="96"/>
                                        </p:tgtEl>
                                        <p:attrNameLst>
                                          <p:attrName>fill.type</p:attrName>
                                        </p:attrNameLst>
                                      </p:cBhvr>
                                      <p:to>
                                        <p:strVal val="solid"/>
                                      </p:to>
                                    </p:set>
                                    <p:set>
                                      <p:cBhvr>
                                        <p:cTn id="26" dur="250" fill="hold"/>
                                        <p:tgtEl>
                                          <p:spTgt spid="9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250" fill="hold"/>
                                        <p:tgtEl>
                                          <p:spTgt spid="100"/>
                                        </p:tgtEl>
                                        <p:attrNameLst>
                                          <p:attrName>ppt_w</p:attrName>
                                        </p:attrNameLst>
                                      </p:cBhvr>
                                      <p:tavLst>
                                        <p:tav tm="0">
                                          <p:val>
                                            <p:strVal val="4*#ppt_w"/>
                                          </p:val>
                                        </p:tav>
                                        <p:tav tm="100000">
                                          <p:val>
                                            <p:strVal val="#ppt_w"/>
                                          </p:val>
                                        </p:tav>
                                      </p:tavLst>
                                    </p:anim>
                                    <p:anim calcmode="lin" valueType="num">
                                      <p:cBhvr>
                                        <p:cTn id="30" dur="250" fill="hold"/>
                                        <p:tgtEl>
                                          <p:spTgt spid="10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par>
                                <p:cTn id="31" presetID="1" presetClass="emph" presetSubtype="2" fill="hold" nodeType="withEffect">
                                  <p:stCondLst>
                                    <p:cond delay="1000"/>
                                  </p:stCondLst>
                                  <p:childTnLst>
                                    <p:animClr clrSpc="rgb" dir="cw">
                                      <p:cBhvr>
                                        <p:cTn id="32" dur="250" fill="hold"/>
                                        <p:tgtEl>
                                          <p:spTgt spid="96"/>
                                        </p:tgtEl>
                                        <p:attrNameLst>
                                          <p:attrName>fillcolor</p:attrName>
                                        </p:attrNameLst>
                                      </p:cBhvr>
                                      <p:to>
                                        <a:srgbClr val="FFFF00"/>
                                      </p:to>
                                    </p:animClr>
                                    <p:set>
                                      <p:cBhvr>
                                        <p:cTn id="33" dur="250" fill="hold"/>
                                        <p:tgtEl>
                                          <p:spTgt spid="96"/>
                                        </p:tgtEl>
                                        <p:attrNameLst>
                                          <p:attrName>fill.type</p:attrName>
                                        </p:attrNameLst>
                                      </p:cBhvr>
                                      <p:to>
                                        <p:strVal val="solid"/>
                                      </p:to>
                                    </p:set>
                                    <p:set>
                                      <p:cBhvr>
                                        <p:cTn id="34" dur="250" fill="hold"/>
                                        <p:tgtEl>
                                          <p:spTgt spid="96"/>
                                        </p:tgtEl>
                                        <p:attrNameLst>
                                          <p:attrName>fill.on</p:attrName>
                                        </p:attrNameLst>
                                      </p:cBhvr>
                                      <p:to>
                                        <p:strVal val="true"/>
                                      </p:to>
                                    </p:set>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9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7"/>
                                        </p:tgtEl>
                                        <p:attrNameLst>
                                          <p:attrName>fillcolor</p:attrName>
                                        </p:attrNameLst>
                                      </p:cBhvr>
                                      <p:to>
                                        <a:srgbClr val="FFF2CC"/>
                                      </p:to>
                                    </p:animClr>
                                    <p:set>
                                      <p:cBhvr>
                                        <p:cTn id="40" dur="250" fill="hold"/>
                                        <p:tgtEl>
                                          <p:spTgt spid="97"/>
                                        </p:tgtEl>
                                        <p:attrNameLst>
                                          <p:attrName>fill.type</p:attrName>
                                        </p:attrNameLst>
                                      </p:cBhvr>
                                      <p:to>
                                        <p:strVal val="solid"/>
                                      </p:to>
                                    </p:set>
                                    <p:set>
                                      <p:cBhvr>
                                        <p:cTn id="41" dur="250" fill="hold"/>
                                        <p:tgtEl>
                                          <p:spTgt spid="9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3"/>
                                        </p:tgtEl>
                                        <p:attrNameLst>
                                          <p:attrName>style.visibility</p:attrName>
                                        </p:attrNameLst>
                                      </p:cBhvr>
                                      <p:to>
                                        <p:strVal val="visible"/>
                                      </p:to>
                                    </p:set>
                                    <p:anim calcmode="lin" valueType="num">
                                      <p:cBhvr>
                                        <p:cTn id="44" dur="250" fill="hold"/>
                                        <p:tgtEl>
                                          <p:spTgt spid="103"/>
                                        </p:tgtEl>
                                        <p:attrNameLst>
                                          <p:attrName>ppt_w</p:attrName>
                                        </p:attrNameLst>
                                      </p:cBhvr>
                                      <p:tavLst>
                                        <p:tav tm="0">
                                          <p:val>
                                            <p:strVal val="4*#ppt_w"/>
                                          </p:val>
                                        </p:tav>
                                        <p:tav tm="100000">
                                          <p:val>
                                            <p:strVal val="#ppt_w"/>
                                          </p:val>
                                        </p:tav>
                                      </p:tavLst>
                                    </p:anim>
                                    <p:anim calcmode="lin" valueType="num">
                                      <p:cBhvr>
                                        <p:cTn id="45" dur="250" fill="hold"/>
                                        <p:tgtEl>
                                          <p:spTgt spid="10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97"/>
                                        </p:tgtEl>
                                        <p:attrNameLst>
                                          <p:attrName>fillcolor</p:attrName>
                                        </p:attrNameLst>
                                      </p:cBhvr>
                                      <p:to>
                                        <a:srgbClr val="FFFF00"/>
                                      </p:to>
                                    </p:animClr>
                                    <p:set>
                                      <p:cBhvr>
                                        <p:cTn id="48" dur="250" fill="hold"/>
                                        <p:tgtEl>
                                          <p:spTgt spid="97"/>
                                        </p:tgtEl>
                                        <p:attrNameLst>
                                          <p:attrName>fill.type</p:attrName>
                                        </p:attrNameLst>
                                      </p:cBhvr>
                                      <p:to>
                                        <p:strVal val="solid"/>
                                      </p:to>
                                    </p:set>
                                    <p:set>
                                      <p:cBhvr>
                                        <p:cTn id="49" dur="250" fill="hold"/>
                                        <p:tgtEl>
                                          <p:spTgt spid="97"/>
                                        </p:tgtEl>
                                        <p:attrNameLst>
                                          <p:attrName>fill.on</p:attrName>
                                        </p:attrNameLst>
                                      </p:cBhvr>
                                      <p:to>
                                        <p:strVal val="true"/>
                                      </p:to>
                                    </p:set>
                                  </p:childTnLst>
                                </p:cTn>
                              </p:par>
                            </p:childTnLst>
                          </p:cTn>
                        </p:par>
                      </p:childTnLst>
                    </p:cTn>
                  </p:par>
                </p:childTnLst>
              </p:cTn>
              <p:nextCondLst>
                <p:cond evt="onClick" delay="0">
                  <p:tgtEl>
                    <p:spTgt spid="97"/>
                  </p:tgtEl>
                </p:cond>
              </p:nextCondLst>
            </p:seq>
            <p:seq concurrent="1" nextAc="seek">
              <p:cTn id="50" restart="whenNotActive" fill="hold" evtFilter="cancelBubble" nodeType="interactiveSeq">
                <p:stCondLst>
                  <p:cond evt="onClick" delay="0">
                    <p:tgtEl>
                      <p:spTgt spid="9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98"/>
                                        </p:tgtEl>
                                        <p:attrNameLst>
                                          <p:attrName>fillcolor</p:attrName>
                                        </p:attrNameLst>
                                      </p:cBhvr>
                                      <p:to>
                                        <a:srgbClr val="FFF2CC"/>
                                      </p:to>
                                    </p:animClr>
                                    <p:set>
                                      <p:cBhvr>
                                        <p:cTn id="55" dur="250" fill="hold"/>
                                        <p:tgtEl>
                                          <p:spTgt spid="98"/>
                                        </p:tgtEl>
                                        <p:attrNameLst>
                                          <p:attrName>fill.type</p:attrName>
                                        </p:attrNameLst>
                                      </p:cBhvr>
                                      <p:to>
                                        <p:strVal val="solid"/>
                                      </p:to>
                                    </p:set>
                                    <p:set>
                                      <p:cBhvr>
                                        <p:cTn id="56" dur="250" fill="hold"/>
                                        <p:tgtEl>
                                          <p:spTgt spid="9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01"/>
                                        </p:tgtEl>
                                        <p:attrNameLst>
                                          <p:attrName>style.visibility</p:attrName>
                                        </p:attrNameLst>
                                      </p:cBhvr>
                                      <p:to>
                                        <p:strVal val="visible"/>
                                      </p:to>
                                    </p:set>
                                    <p:anim calcmode="lin" valueType="num">
                                      <p:cBhvr>
                                        <p:cTn id="59" dur="250" fill="hold"/>
                                        <p:tgtEl>
                                          <p:spTgt spid="101"/>
                                        </p:tgtEl>
                                        <p:attrNameLst>
                                          <p:attrName>ppt_w</p:attrName>
                                        </p:attrNameLst>
                                      </p:cBhvr>
                                      <p:tavLst>
                                        <p:tav tm="0">
                                          <p:val>
                                            <p:strVal val="4*#ppt_w"/>
                                          </p:val>
                                        </p:tav>
                                        <p:tav tm="100000">
                                          <p:val>
                                            <p:strVal val="#ppt_w"/>
                                          </p:val>
                                        </p:tav>
                                      </p:tavLst>
                                    </p:anim>
                                    <p:anim calcmode="lin" valueType="num">
                                      <p:cBhvr>
                                        <p:cTn id="60" dur="250" fill="hold"/>
                                        <p:tgtEl>
                                          <p:spTgt spid="10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98"/>
                                        </p:tgtEl>
                                        <p:attrNameLst>
                                          <p:attrName>fillcolor</p:attrName>
                                        </p:attrNameLst>
                                      </p:cBhvr>
                                      <p:to>
                                        <a:srgbClr val="00B050"/>
                                      </p:to>
                                    </p:animClr>
                                    <p:set>
                                      <p:cBhvr>
                                        <p:cTn id="63" dur="250" fill="hold"/>
                                        <p:tgtEl>
                                          <p:spTgt spid="98"/>
                                        </p:tgtEl>
                                        <p:attrNameLst>
                                          <p:attrName>fill.type</p:attrName>
                                        </p:attrNameLst>
                                      </p:cBhvr>
                                      <p:to>
                                        <p:strVal val="solid"/>
                                      </p:to>
                                    </p:set>
                                    <p:set>
                                      <p:cBhvr>
                                        <p:cTn id="64" dur="250" fill="hold"/>
                                        <p:tgtEl>
                                          <p:spTgt spid="98"/>
                                        </p:tgtEl>
                                        <p:attrNameLst>
                                          <p:attrName>fill.on</p:attrName>
                                        </p:attrNameLst>
                                      </p:cBhvr>
                                      <p:to>
                                        <p:strVal val="true"/>
                                      </p:to>
                                    </p:set>
                                  </p:childTnLst>
                                </p:cTn>
                              </p:par>
                            </p:childTnLst>
                          </p:cTn>
                        </p:par>
                      </p:childTnLst>
                    </p:cTn>
                  </p:par>
                </p:childTnLst>
              </p:cTn>
              <p:nextCondLst>
                <p:cond evt="onClick" delay="0">
                  <p:tgtEl>
                    <p:spTgt spid="98"/>
                  </p:tgtEl>
                </p:cond>
              </p:nextCondLst>
            </p:seq>
          </p:childTnLst>
        </p:cTn>
      </p:par>
    </p:tnLst>
    <p:bldLst>
      <p:bldP spid="96" grpId="0" animBg="1"/>
      <p:bldP spid="97" grpId="0" animBg="1"/>
      <p:bldP spid="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E04ADCE-40E8-6FD4-926F-1707D4127DBD}"/>
              </a:ext>
            </a:extLst>
          </p:cNvPr>
          <p:cNvSpPr/>
          <p:nvPr/>
        </p:nvSpPr>
        <p:spPr>
          <a:xfrm>
            <a:off x="247650" y="314325"/>
            <a:ext cx="11677650" cy="6181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2" name="TextBox 1">
            <a:extLst>
              <a:ext uri="{FF2B5EF4-FFF2-40B4-BE49-F238E27FC236}">
                <a16:creationId xmlns:a16="http://schemas.microsoft.com/office/drawing/2014/main" id="{A2812EC8-44C0-43BB-24AB-86AB525A4C40}"/>
              </a:ext>
            </a:extLst>
          </p:cNvPr>
          <p:cNvSpPr txBox="1"/>
          <p:nvPr/>
        </p:nvSpPr>
        <p:spPr>
          <a:xfrm>
            <a:off x="1975868" y="447292"/>
            <a:ext cx="8342815" cy="1073884"/>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8" name="Group 7">
            <a:extLst>
              <a:ext uri="{FF2B5EF4-FFF2-40B4-BE49-F238E27FC236}">
                <a16:creationId xmlns:a16="http://schemas.microsoft.com/office/drawing/2014/main" id="{8933CF33-F7A5-FC2F-E0F1-5A88FF229AAE}"/>
              </a:ext>
            </a:extLst>
          </p:cNvPr>
          <p:cNvGrpSpPr/>
          <p:nvPr/>
        </p:nvGrpSpPr>
        <p:grpSpPr>
          <a:xfrm>
            <a:off x="2135609" y="1872385"/>
            <a:ext cx="8133412" cy="3896527"/>
            <a:chOff x="768927" y="1641595"/>
            <a:chExt cx="5340928" cy="2511698"/>
          </a:xfrm>
        </p:grpSpPr>
        <p:grpSp>
          <p:nvGrpSpPr>
            <p:cNvPr id="9" name="Group 8">
              <a:extLst>
                <a:ext uri="{FF2B5EF4-FFF2-40B4-BE49-F238E27FC236}">
                  <a16:creationId xmlns:a16="http://schemas.microsoft.com/office/drawing/2014/main" id="{AEBA03C6-6C33-B378-E315-570E346B43C4}"/>
                </a:ext>
              </a:extLst>
            </p:cNvPr>
            <p:cNvGrpSpPr/>
            <p:nvPr/>
          </p:nvGrpSpPr>
          <p:grpSpPr>
            <a:xfrm>
              <a:off x="768927" y="1641595"/>
              <a:ext cx="5340928" cy="2511698"/>
              <a:chOff x="768927" y="1641595"/>
              <a:chExt cx="5340928" cy="2511698"/>
            </a:xfrm>
          </p:grpSpPr>
          <p:sp>
            <p:nvSpPr>
              <p:cNvPr id="11" name="Rectangle 14">
                <a:extLst>
                  <a:ext uri="{FF2B5EF4-FFF2-40B4-BE49-F238E27FC236}">
                    <a16:creationId xmlns:a16="http://schemas.microsoft.com/office/drawing/2014/main" id="{A01B5AAC-D6CA-92E8-218D-555BD2ACB6F2}"/>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 name="Google Shape;1251;p47">
                <a:extLst>
                  <a:ext uri="{FF2B5EF4-FFF2-40B4-BE49-F238E27FC236}">
                    <a16:creationId xmlns:a16="http://schemas.microsoft.com/office/drawing/2014/main" id="{27F972A6-9890-D2C6-58A2-E123436BEC4E}"/>
                  </a:ext>
                </a:extLst>
              </p:cNvPr>
              <p:cNvGrpSpPr/>
              <p:nvPr/>
            </p:nvGrpSpPr>
            <p:grpSpPr>
              <a:xfrm>
                <a:off x="768927" y="1641595"/>
                <a:ext cx="5340928" cy="2511698"/>
                <a:chOff x="4875791" y="946666"/>
                <a:chExt cx="1252993" cy="1443671"/>
              </a:xfrm>
            </p:grpSpPr>
            <p:sp>
              <p:nvSpPr>
                <p:cNvPr id="14" name="Google Shape;1252;p47">
                  <a:extLst>
                    <a:ext uri="{FF2B5EF4-FFF2-40B4-BE49-F238E27FC236}">
                      <a16:creationId xmlns:a16="http://schemas.microsoft.com/office/drawing/2014/main" id="{99DD5C91-4E9F-978A-F600-A24397201F1C}"/>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3;p47">
                  <a:extLst>
                    <a:ext uri="{FF2B5EF4-FFF2-40B4-BE49-F238E27FC236}">
                      <a16:creationId xmlns:a16="http://schemas.microsoft.com/office/drawing/2014/main" id="{3DE5204E-E1E4-5AB7-F2D3-41922D64EF5C}"/>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4;p47">
                  <a:extLst>
                    <a:ext uri="{FF2B5EF4-FFF2-40B4-BE49-F238E27FC236}">
                      <a16:creationId xmlns:a16="http://schemas.microsoft.com/office/drawing/2014/main" id="{7A7E9A0D-3B16-6522-AB6E-A5DA17239625}"/>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5;p47">
                  <a:extLst>
                    <a:ext uri="{FF2B5EF4-FFF2-40B4-BE49-F238E27FC236}">
                      <a16:creationId xmlns:a16="http://schemas.microsoft.com/office/drawing/2014/main" id="{7799FBE9-4169-E93E-95EE-896E64094168}"/>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6;p47">
                  <a:extLst>
                    <a:ext uri="{FF2B5EF4-FFF2-40B4-BE49-F238E27FC236}">
                      <a16:creationId xmlns:a16="http://schemas.microsoft.com/office/drawing/2014/main" id="{31065E7D-D94F-6B48-ED93-6952E7A2393E}"/>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7;p47">
                  <a:extLst>
                    <a:ext uri="{FF2B5EF4-FFF2-40B4-BE49-F238E27FC236}">
                      <a16:creationId xmlns:a16="http://schemas.microsoft.com/office/drawing/2014/main" id="{3496FB8B-BA5C-8F26-9B3C-A5EA95330263}"/>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58;p47">
                  <a:extLst>
                    <a:ext uri="{FF2B5EF4-FFF2-40B4-BE49-F238E27FC236}">
                      <a16:creationId xmlns:a16="http://schemas.microsoft.com/office/drawing/2014/main" id="{E13D2118-118D-E846-2BCD-E8A9B255C84A}"/>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9;p47">
                  <a:extLst>
                    <a:ext uri="{FF2B5EF4-FFF2-40B4-BE49-F238E27FC236}">
                      <a16:creationId xmlns:a16="http://schemas.microsoft.com/office/drawing/2014/main" id="{8EFC3C60-AB6E-15DF-83C4-401D77CA10F1}"/>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60;p47">
                  <a:extLst>
                    <a:ext uri="{FF2B5EF4-FFF2-40B4-BE49-F238E27FC236}">
                      <a16:creationId xmlns:a16="http://schemas.microsoft.com/office/drawing/2014/main" id="{68095B4A-2522-A615-E9BF-2BEDE65C6A27}"/>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61;p47">
                  <a:extLst>
                    <a:ext uri="{FF2B5EF4-FFF2-40B4-BE49-F238E27FC236}">
                      <a16:creationId xmlns:a16="http://schemas.microsoft.com/office/drawing/2014/main" id="{6F952CA2-09E0-3E70-4CF4-F5E4C128F422}"/>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3" name="Rectangle 14">
                <a:extLst>
                  <a:ext uri="{FF2B5EF4-FFF2-40B4-BE49-F238E27FC236}">
                    <a16:creationId xmlns:a16="http://schemas.microsoft.com/office/drawing/2014/main" id="{AED6F8ED-4E55-C905-C718-32B779135CE1}"/>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0" name="TextBox 9">
              <a:extLst>
                <a:ext uri="{FF2B5EF4-FFF2-40B4-BE49-F238E27FC236}">
                  <a16:creationId xmlns:a16="http://schemas.microsoft.com/office/drawing/2014/main" id="{796B663D-B478-EBC6-80F1-A6182DB7CC3B}"/>
                </a:ext>
              </a:extLst>
            </p:cNvPr>
            <p:cNvSpPr txBox="1"/>
            <p:nvPr/>
          </p:nvSpPr>
          <p:spPr>
            <a:xfrm>
              <a:off x="2905234" y="1702668"/>
              <a:ext cx="1129909" cy="4166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4" name="TextBox 23">
            <a:extLst>
              <a:ext uri="{FF2B5EF4-FFF2-40B4-BE49-F238E27FC236}">
                <a16:creationId xmlns:a16="http://schemas.microsoft.com/office/drawing/2014/main" id="{F90F619D-FC0A-CE0B-B52E-26E2F6AFEB01}"/>
              </a:ext>
            </a:extLst>
          </p:cNvPr>
          <p:cNvSpPr txBox="1"/>
          <p:nvPr/>
        </p:nvSpPr>
        <p:spPr>
          <a:xfrm>
            <a:off x="2522330" y="2790347"/>
            <a:ext cx="7317335" cy="2595647"/>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động đó.</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5" name="Google Shape;1029;p42">
            <a:extLst>
              <a:ext uri="{FF2B5EF4-FFF2-40B4-BE49-F238E27FC236}">
                <a16:creationId xmlns:a16="http://schemas.microsoft.com/office/drawing/2014/main" id="{D378DF63-0C2F-87C4-825D-A89037DF0E2B}"/>
              </a:ext>
            </a:extLst>
          </p:cNvPr>
          <p:cNvGrpSpPr/>
          <p:nvPr/>
        </p:nvGrpSpPr>
        <p:grpSpPr>
          <a:xfrm rot="20594821">
            <a:off x="8586667" y="5070848"/>
            <a:ext cx="1566687" cy="1197813"/>
            <a:chOff x="7570574" y="3912596"/>
            <a:chExt cx="1175015" cy="898360"/>
          </a:xfrm>
        </p:grpSpPr>
        <p:grpSp>
          <p:nvGrpSpPr>
            <p:cNvPr id="26" name="Google Shape;1030;p42">
              <a:extLst>
                <a:ext uri="{FF2B5EF4-FFF2-40B4-BE49-F238E27FC236}">
                  <a16:creationId xmlns:a16="http://schemas.microsoft.com/office/drawing/2014/main" id="{58C38333-181A-3749-63AB-14C9A0D77D01}"/>
                </a:ext>
              </a:extLst>
            </p:cNvPr>
            <p:cNvGrpSpPr/>
            <p:nvPr/>
          </p:nvGrpSpPr>
          <p:grpSpPr>
            <a:xfrm>
              <a:off x="8115957" y="3912596"/>
              <a:ext cx="629632" cy="591794"/>
              <a:chOff x="6528424" y="1260656"/>
              <a:chExt cx="1975626" cy="1856900"/>
            </a:xfrm>
          </p:grpSpPr>
          <p:sp>
            <p:nvSpPr>
              <p:cNvPr id="28" name="Google Shape;1031;p42">
                <a:extLst>
                  <a:ext uri="{FF2B5EF4-FFF2-40B4-BE49-F238E27FC236}">
                    <a16:creationId xmlns:a16="http://schemas.microsoft.com/office/drawing/2014/main" id="{8F827D19-2DBF-C310-7270-B03183C32A35}"/>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32;p42">
                <a:extLst>
                  <a:ext uri="{FF2B5EF4-FFF2-40B4-BE49-F238E27FC236}">
                    <a16:creationId xmlns:a16="http://schemas.microsoft.com/office/drawing/2014/main" id="{3A5DEB66-3839-7843-60C2-B5E39473EF8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3;p42">
                <a:extLst>
                  <a:ext uri="{FF2B5EF4-FFF2-40B4-BE49-F238E27FC236}">
                    <a16:creationId xmlns:a16="http://schemas.microsoft.com/office/drawing/2014/main" id="{54064695-478E-7FD8-FA60-2501FDCC151E}"/>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4;p42">
                <a:extLst>
                  <a:ext uri="{FF2B5EF4-FFF2-40B4-BE49-F238E27FC236}">
                    <a16:creationId xmlns:a16="http://schemas.microsoft.com/office/drawing/2014/main" id="{48DBE811-4233-2341-18F8-47191D3276F9}"/>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5;p42">
                <a:extLst>
                  <a:ext uri="{FF2B5EF4-FFF2-40B4-BE49-F238E27FC236}">
                    <a16:creationId xmlns:a16="http://schemas.microsoft.com/office/drawing/2014/main" id="{DC01900A-F78F-4EC5-E96D-92FBE46343D6}"/>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6;p42">
                <a:extLst>
                  <a:ext uri="{FF2B5EF4-FFF2-40B4-BE49-F238E27FC236}">
                    <a16:creationId xmlns:a16="http://schemas.microsoft.com/office/drawing/2014/main" id="{53941522-7E79-87CB-FD8F-51092279B655}"/>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7;p42">
                <a:extLst>
                  <a:ext uri="{FF2B5EF4-FFF2-40B4-BE49-F238E27FC236}">
                    <a16:creationId xmlns:a16="http://schemas.microsoft.com/office/drawing/2014/main" id="{23C6578D-CFB1-B927-AFE3-BF4908E82DDA}"/>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8;p42">
                <a:extLst>
                  <a:ext uri="{FF2B5EF4-FFF2-40B4-BE49-F238E27FC236}">
                    <a16:creationId xmlns:a16="http://schemas.microsoft.com/office/drawing/2014/main" id="{0F75D837-A954-41C3-431F-10BCC60BB451}"/>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9;p42">
                <a:extLst>
                  <a:ext uri="{FF2B5EF4-FFF2-40B4-BE49-F238E27FC236}">
                    <a16:creationId xmlns:a16="http://schemas.microsoft.com/office/drawing/2014/main" id="{A700EC0D-2142-19C4-8711-29892C9712CC}"/>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40;p42">
                <a:extLst>
                  <a:ext uri="{FF2B5EF4-FFF2-40B4-BE49-F238E27FC236}">
                    <a16:creationId xmlns:a16="http://schemas.microsoft.com/office/drawing/2014/main" id="{0A055851-5C6A-0243-8B34-DC259930457D}"/>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1;p42">
                <a:extLst>
                  <a:ext uri="{FF2B5EF4-FFF2-40B4-BE49-F238E27FC236}">
                    <a16:creationId xmlns:a16="http://schemas.microsoft.com/office/drawing/2014/main" id="{FCD698BB-0797-57ED-0E6E-747F5C18393A}"/>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2;p42">
                <a:extLst>
                  <a:ext uri="{FF2B5EF4-FFF2-40B4-BE49-F238E27FC236}">
                    <a16:creationId xmlns:a16="http://schemas.microsoft.com/office/drawing/2014/main" id="{4E3BBC3E-27E2-D0E3-6AA9-2712746F6AF5}"/>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3;p42">
                <a:extLst>
                  <a:ext uri="{FF2B5EF4-FFF2-40B4-BE49-F238E27FC236}">
                    <a16:creationId xmlns:a16="http://schemas.microsoft.com/office/drawing/2014/main" id="{AEB4DDC1-F806-DAF2-01CC-BE57CD1102EF}"/>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4;p42">
                <a:extLst>
                  <a:ext uri="{FF2B5EF4-FFF2-40B4-BE49-F238E27FC236}">
                    <a16:creationId xmlns:a16="http://schemas.microsoft.com/office/drawing/2014/main" id="{AFC40E8F-AEE0-AE78-E477-653DBC93B942}"/>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5;p42">
                <a:extLst>
                  <a:ext uri="{FF2B5EF4-FFF2-40B4-BE49-F238E27FC236}">
                    <a16:creationId xmlns:a16="http://schemas.microsoft.com/office/drawing/2014/main" id="{DF15C8A2-F424-1BF4-231A-644A68B0BA52}"/>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6;p42">
                <a:extLst>
                  <a:ext uri="{FF2B5EF4-FFF2-40B4-BE49-F238E27FC236}">
                    <a16:creationId xmlns:a16="http://schemas.microsoft.com/office/drawing/2014/main" id="{D1255FBC-7F7B-F29A-7E34-FC88F8794134}"/>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7;p42">
                <a:extLst>
                  <a:ext uri="{FF2B5EF4-FFF2-40B4-BE49-F238E27FC236}">
                    <a16:creationId xmlns:a16="http://schemas.microsoft.com/office/drawing/2014/main" id="{FDDC5C94-BC20-CE4C-328B-584BD6961812}"/>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8;p42">
                <a:extLst>
                  <a:ext uri="{FF2B5EF4-FFF2-40B4-BE49-F238E27FC236}">
                    <a16:creationId xmlns:a16="http://schemas.microsoft.com/office/drawing/2014/main" id="{F47607CF-BD47-3DC5-16E4-B36C89643EEB}"/>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9;p42">
                <a:extLst>
                  <a:ext uri="{FF2B5EF4-FFF2-40B4-BE49-F238E27FC236}">
                    <a16:creationId xmlns:a16="http://schemas.microsoft.com/office/drawing/2014/main" id="{FA4261D1-C580-8F0B-149E-94213374C16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50;p42">
                <a:extLst>
                  <a:ext uri="{FF2B5EF4-FFF2-40B4-BE49-F238E27FC236}">
                    <a16:creationId xmlns:a16="http://schemas.microsoft.com/office/drawing/2014/main" id="{8C2539F0-9D36-1A84-AD85-293924B3382A}"/>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51;p42">
                <a:extLst>
                  <a:ext uri="{FF2B5EF4-FFF2-40B4-BE49-F238E27FC236}">
                    <a16:creationId xmlns:a16="http://schemas.microsoft.com/office/drawing/2014/main" id="{1372E41A-8BE8-21A0-37FF-3B2F2B79B7CD}"/>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7" name="Google Shape;1052;p42">
              <a:extLst>
                <a:ext uri="{FF2B5EF4-FFF2-40B4-BE49-F238E27FC236}">
                  <a16:creationId xmlns:a16="http://schemas.microsoft.com/office/drawing/2014/main" id="{892F3FC0-8F68-D9F0-EFE1-62530D14BFF2}"/>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9" name="Picture 48">
            <a:extLst>
              <a:ext uri="{FF2B5EF4-FFF2-40B4-BE49-F238E27FC236}">
                <a16:creationId xmlns:a16="http://schemas.microsoft.com/office/drawing/2014/main" id="{81991E79-4751-5503-3FEB-C777B8844334}"/>
              </a:ext>
            </a:extLst>
          </p:cNvPr>
          <p:cNvPicPr>
            <a:picLocks noChangeAspect="1"/>
          </p:cNvPicPr>
          <p:nvPr/>
        </p:nvPicPr>
        <p:blipFill>
          <a:blip r:embed="rId4"/>
          <a:stretch>
            <a:fillRect/>
          </a:stretch>
        </p:blipFill>
        <p:spPr>
          <a:xfrm>
            <a:off x="7354180" y="6522248"/>
            <a:ext cx="4781550" cy="247650"/>
          </a:xfrm>
          <a:prstGeom prst="rect">
            <a:avLst/>
          </a:prstGeom>
        </p:spPr>
      </p:pic>
    </p:spTree>
    <p:extLst>
      <p:ext uri="{BB962C8B-B14F-4D97-AF65-F5344CB8AC3E}">
        <p14:creationId xmlns:p14="http://schemas.microsoft.com/office/powerpoint/2010/main" val="3056593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Placeholder Texts">
  <a:themeElements>
    <a:clrScheme name="Simple Light">
      <a:dk1>
        <a:srgbClr val="191919"/>
      </a:dk1>
      <a:lt1>
        <a:srgbClr val="FE6073"/>
      </a:lt1>
      <a:dk2>
        <a:srgbClr val="FFFFFF"/>
      </a:dk2>
      <a:lt2>
        <a:srgbClr val="EDEDED"/>
      </a:lt2>
      <a:accent1>
        <a:srgbClr val="FC77C8"/>
      </a:accent1>
      <a:accent2>
        <a:srgbClr val="4194E6"/>
      </a:accent2>
      <a:accent3>
        <a:srgbClr val="65DEE6"/>
      </a:accent3>
      <a:accent4>
        <a:srgbClr val="67F197"/>
      </a:accent4>
      <a:accent5>
        <a:srgbClr val="FBD23A"/>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laceholder Texts">
  <a:themeElements>
    <a:clrScheme name="Simple Light">
      <a:dk1>
        <a:srgbClr val="191919"/>
      </a:dk1>
      <a:lt1>
        <a:srgbClr val="FE6073"/>
      </a:lt1>
      <a:dk2>
        <a:srgbClr val="FFFFFF"/>
      </a:dk2>
      <a:lt2>
        <a:srgbClr val="EDEDED"/>
      </a:lt2>
      <a:accent1>
        <a:srgbClr val="FC77C8"/>
      </a:accent1>
      <a:accent2>
        <a:srgbClr val="4194E6"/>
      </a:accent2>
      <a:accent3>
        <a:srgbClr val="65DEE6"/>
      </a:accent3>
      <a:accent4>
        <a:srgbClr val="67F197"/>
      </a:accent4>
      <a:accent5>
        <a:srgbClr val="FBD23A"/>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487</Words>
  <Application>Microsoft Office PowerPoint</Application>
  <PresentationFormat>Widescreen</PresentationFormat>
  <Paragraphs>51</Paragraphs>
  <Slides>15</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等线</vt:lpstr>
      <vt:lpstr>宋体</vt:lpstr>
      <vt:lpstr>Arial</vt:lpstr>
      <vt:lpstr>Arial-Rounded</vt:lpstr>
      <vt:lpstr>Calibri</vt:lpstr>
      <vt:lpstr>Cambria</vt:lpstr>
      <vt:lpstr>HP001 4 hàng</vt:lpstr>
      <vt:lpstr>SVN-Redressed</vt:lpstr>
      <vt:lpstr>Times New Roman</vt:lpstr>
      <vt:lpstr>Wingdings</vt:lpstr>
      <vt:lpstr>思源黑体 CN Medium</vt:lpstr>
      <vt:lpstr>Placeholder Texts</vt:lpstr>
      <vt:lpstr>1_Placeholder Texts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 .</cp:lastModifiedBy>
  <cp:revision>33</cp:revision>
  <dcterms:created xsi:type="dcterms:W3CDTF">2021-07-27T09:44:45Z</dcterms:created>
  <dcterms:modified xsi:type="dcterms:W3CDTF">2025-10-05T12:45:06Z</dcterms:modified>
</cp:coreProperties>
</file>