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4.xml" ContentType="application/vnd.openxmlformats-officedocument.presentationml.tags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sldIdLst>
    <p:sldId id="415" r:id="rId2"/>
    <p:sldId id="269" r:id="rId3"/>
    <p:sldId id="417" r:id="rId4"/>
    <p:sldId id="310" r:id="rId5"/>
    <p:sldId id="367" r:id="rId6"/>
    <p:sldId id="368" r:id="rId7"/>
    <p:sldId id="362" r:id="rId8"/>
    <p:sldId id="363" r:id="rId9"/>
    <p:sldId id="364" r:id="rId10"/>
    <p:sldId id="319" r:id="rId11"/>
    <p:sldId id="332" r:id="rId12"/>
    <p:sldId id="338" r:id="rId13"/>
    <p:sldId id="349" r:id="rId14"/>
    <p:sldId id="339" r:id="rId15"/>
    <p:sldId id="341" r:id="rId16"/>
    <p:sldId id="350" r:id="rId17"/>
    <p:sldId id="325" r:id="rId18"/>
    <p:sldId id="353" r:id="rId19"/>
    <p:sldId id="416" r:id="rId20"/>
    <p:sldId id="365" r:id="rId21"/>
    <p:sldId id="323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16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EFD8F1-1A76-40C3-8C74-3260094CB53F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00974C-5E57-417B-8B65-564F9AB6F8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175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8C8EFA-96ED-4A18-B46D-8BDC030E3A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8C8EFA-96ED-4A18-B46D-8BDC030E3A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72918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8C8EFA-96ED-4A18-B46D-8BDC030E3A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61352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8C8EFA-96ED-4A18-B46D-8BDC030E3A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200" dirty="0">
              <a:latin typeface="UTM Aristote" panose="020406030505060202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8C8EFA-96ED-4A18-B46D-8BDC030E3A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8C8EFA-96ED-4A18-B46D-8BDC030E3A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99715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Bấm</a:t>
            </a:r>
            <a:r>
              <a:rPr lang="en-US" altLang="zh-CN" dirty="0"/>
              <a:t> </a:t>
            </a:r>
            <a:r>
              <a:rPr lang="en-US" altLang="zh-CN" dirty="0" err="1"/>
              <a:t>vào</a:t>
            </a:r>
            <a:r>
              <a:rPr lang="en-US" altLang="zh-CN" dirty="0"/>
              <a:t> </a:t>
            </a:r>
            <a:r>
              <a:rPr lang="en-US" altLang="zh-CN" dirty="0" err="1"/>
              <a:t>hộp</a:t>
            </a:r>
            <a:r>
              <a:rPr lang="en-US" altLang="zh-CN" dirty="0"/>
              <a:t> </a:t>
            </a:r>
            <a:r>
              <a:rPr lang="en-US" altLang="zh-CN" dirty="0" err="1"/>
              <a:t>quà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8C8EFA-96ED-4A18-B46D-8BDC030E3A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22220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8C8EFA-96ED-4A18-B46D-8BDC030E3A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3378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16"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grpSp>
        <p:nvGrpSpPr>
          <p:cNvPr id="3" name="组合 2"/>
          <p:cNvGrpSpPr/>
          <p:nvPr userDrawn="1"/>
        </p:nvGrpSpPr>
        <p:grpSpPr>
          <a:xfrm>
            <a:off x="3788" y="5033779"/>
            <a:ext cx="12188212" cy="2163708"/>
            <a:chOff x="-69575" y="4694291"/>
            <a:chExt cx="12188212" cy="2163708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8497"/>
            <a:stretch>
              <a:fillRect/>
            </a:stretch>
          </p:blipFill>
          <p:spPr>
            <a:xfrm>
              <a:off x="-69575" y="4697550"/>
              <a:ext cx="4096071" cy="2160449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8497"/>
            <a:stretch>
              <a:fillRect/>
            </a:stretch>
          </p:blipFill>
          <p:spPr>
            <a:xfrm flipH="1">
              <a:off x="3968291" y="4694291"/>
              <a:ext cx="4096071" cy="2160449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8497"/>
            <a:stretch>
              <a:fillRect/>
            </a:stretch>
          </p:blipFill>
          <p:spPr>
            <a:xfrm>
              <a:off x="8022566" y="4697550"/>
              <a:ext cx="4096071" cy="2160449"/>
            </a:xfrm>
            <a:prstGeom prst="rect">
              <a:avLst/>
            </a:prstGeom>
          </p:spPr>
        </p:pic>
      </p:grpSp>
      <p:pic>
        <p:nvPicPr>
          <p:cNvPr id="2" name="图片 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3008069" y="-2142254"/>
            <a:ext cx="6352692" cy="1085069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63495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A91B0A-E32E-D38D-449B-6F02EC489D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4E03D1-013E-0087-DAC0-A9CB443A32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19F467-5145-8C13-8045-0BB2D35831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D81B26-E603-406A-B2C0-1E6807D155DB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3F971B-4581-2EBD-AFC3-206BE51332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D4C40B-A6EA-E751-7AEB-9FB8437F1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5E83F7-418E-4457-AA2B-BE93964E5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418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20EE8B64-155A-B809-554E-9C7883D15B0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395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8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17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7.pn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28.png"/><Relationship Id="rId5" Type="http://schemas.openxmlformats.org/officeDocument/2006/relationships/image" Target="../media/image26.png"/><Relationship Id="rId4" Type="http://schemas.openxmlformats.org/officeDocument/2006/relationships/image" Target="../media/image17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microsoft.com/office/2007/relationships/hdphoto" Target="../media/hdphoto5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3.pn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image" Target="../media/image28.png"/><Relationship Id="rId5" Type="http://schemas.openxmlformats.org/officeDocument/2006/relationships/image" Target="../media/image26.png"/><Relationship Id="rId4" Type="http://schemas.openxmlformats.org/officeDocument/2006/relationships/image" Target="../media/image17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3.png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image" Target="../media/image28.png"/><Relationship Id="rId5" Type="http://schemas.openxmlformats.org/officeDocument/2006/relationships/image" Target="../media/image26.png"/><Relationship Id="rId4" Type="http://schemas.openxmlformats.org/officeDocument/2006/relationships/image" Target="../media/image17.emf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50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12" Type="http://schemas.openxmlformats.org/officeDocument/2006/relationships/image" Target="../media/image4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11" Type="http://schemas.openxmlformats.org/officeDocument/2006/relationships/image" Target="../media/image48.png"/><Relationship Id="rId5" Type="http://schemas.openxmlformats.org/officeDocument/2006/relationships/image" Target="../media/image43.png"/><Relationship Id="rId10" Type="http://schemas.openxmlformats.org/officeDocument/2006/relationships/image" Target="../media/image47.png"/><Relationship Id="rId4" Type="http://schemas.openxmlformats.org/officeDocument/2006/relationships/image" Target="../media/image42.png"/><Relationship Id="rId9" Type="http://schemas.openxmlformats.org/officeDocument/2006/relationships/image" Target="../media/image46.png"/><Relationship Id="rId1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56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52.png"/><Relationship Id="rId12" Type="http://schemas.openxmlformats.org/officeDocument/2006/relationships/image" Target="../media/image5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Relationship Id="rId6" Type="http://schemas.openxmlformats.org/officeDocument/2006/relationships/image" Target="../media/image42.png"/><Relationship Id="rId11" Type="http://schemas.openxmlformats.org/officeDocument/2006/relationships/image" Target="../media/image54.png"/><Relationship Id="rId5" Type="http://schemas.openxmlformats.org/officeDocument/2006/relationships/image" Target="../media/image2.png"/><Relationship Id="rId10" Type="http://schemas.openxmlformats.org/officeDocument/2006/relationships/image" Target="../media/image53.png"/><Relationship Id="rId4" Type="http://schemas.openxmlformats.org/officeDocument/2006/relationships/image" Target="../media/image41.png"/><Relationship Id="rId9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0.png"/><Relationship Id="rId10" Type="http://schemas.openxmlformats.org/officeDocument/2006/relationships/image" Target="../media/image13.png"/><Relationship Id="rId4" Type="http://schemas.microsoft.com/office/2007/relationships/hdphoto" Target="../media/hdphoto1.wdp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21.jpeg"/><Relationship Id="rId5" Type="http://schemas.microsoft.com/office/2007/relationships/hdphoto" Target="../media/hdphoto4.wdp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tags" Target="../tags/tag5.xml"/><Relationship Id="rId7" Type="http://schemas.openxmlformats.org/officeDocument/2006/relationships/image" Target="../media/image23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22.png"/><Relationship Id="rId5" Type="http://schemas.openxmlformats.org/officeDocument/2006/relationships/image" Target="../media/image17.emf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C64FF7E-9971-3305-6D35-00AB84B456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8" t="3672" r="9783" b="9565"/>
          <a:stretch/>
        </p:blipFill>
        <p:spPr>
          <a:xfrm>
            <a:off x="211504" y="96079"/>
            <a:ext cx="11768992" cy="593366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B695BE8-B84A-C319-7199-E4704DEEF312}"/>
              </a:ext>
            </a:extLst>
          </p:cNvPr>
          <p:cNvSpPr txBox="1"/>
          <p:nvPr/>
        </p:nvSpPr>
        <p:spPr>
          <a:xfrm>
            <a:off x="1742661" y="2381311"/>
            <a:ext cx="8706678" cy="2408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Tuần 5 - Bài 14</a:t>
            </a:r>
          </a:p>
          <a:p>
            <a:pPr algn="ctr">
              <a:lnSpc>
                <a:spcPct val="150000"/>
              </a:lnSpc>
            </a:pPr>
            <a:r>
              <a:rPr lang="en-US" sz="54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Tiết 1:</a:t>
            </a:r>
            <a:r>
              <a:rPr lang="en-US" sz="540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Yến, tạ, tấn</a:t>
            </a:r>
          </a:p>
        </p:txBody>
      </p:sp>
    </p:spTree>
    <p:extLst>
      <p:ext uri="{BB962C8B-B14F-4D97-AF65-F5344CB8AC3E}">
        <p14:creationId xmlns:p14="http://schemas.microsoft.com/office/powerpoint/2010/main" val="8200197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484597" y="630133"/>
            <a:ext cx="6706089" cy="5998783"/>
            <a:chOff x="-1484597" y="630133"/>
            <a:chExt cx="6706089" cy="5998783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-1484597" y="630133"/>
              <a:ext cx="6706089" cy="5998783"/>
            </a:xfrm>
            <a:prstGeom prst="rect">
              <a:avLst/>
            </a:prstGeom>
          </p:spPr>
        </p:pic>
        <p:sp>
          <p:nvSpPr>
            <p:cNvPr id="8" name="文本框 29"/>
            <p:cNvSpPr txBox="1"/>
            <p:nvPr/>
          </p:nvSpPr>
          <p:spPr>
            <a:xfrm>
              <a:off x="378497" y="2558975"/>
              <a:ext cx="336482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FZHei-B01S" panose="02010601030101010101" pitchFamily="2" charset="-122"/>
                </a:rPr>
                <a:t>Các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FZHei-B01S" panose="02010601030101010101" pitchFamily="2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FZHei-B01S" panose="02010601030101010101" pitchFamily="2" charset="-122"/>
                </a:rPr>
                <a:t>đơn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FZHei-B01S" panose="02010601030101010101" pitchFamily="2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FZHei-B01S" panose="02010601030101010101" pitchFamily="2" charset="-122"/>
                </a:rPr>
                <a:t>vị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FZHei-B01S" panose="02010601030101010101" pitchFamily="2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FZHei-B01S" panose="02010601030101010101" pitchFamily="2" charset="-122"/>
                </a:rPr>
                <a:t>đo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FZHei-B01S" panose="02010601030101010101" pitchFamily="2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FZHei-B01S" panose="02010601030101010101" pitchFamily="2" charset="-122"/>
                </a:rPr>
                <a:t>khối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FZHei-B01S" panose="02010601030101010101" pitchFamily="2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FZHei-B01S" panose="02010601030101010101" pitchFamily="2" charset="-122"/>
                </a:rPr>
                <a:t>lượng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FZHei-B01S" panose="02010601030101010101" pitchFamily="2" charset="-122"/>
                </a:rPr>
                <a:t> 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FZHei-B01S" panose="02010601030101010101" pitchFamily="2" charset="-122"/>
                </a:rPr>
                <a:t>đã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FZHei-B01S" panose="02010601030101010101" pitchFamily="2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FZHei-B01S" panose="02010601030101010101" pitchFamily="2" charset="-122"/>
                </a:rPr>
                <a:t>học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FZHei-B01S" panose="02010601030101010101" pitchFamily="2" charset="-122"/>
                </a:rPr>
                <a:t>?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393137" y="1243851"/>
            <a:ext cx="2706399" cy="2706399"/>
            <a:chOff x="1851746" y="1858673"/>
            <a:chExt cx="2706399" cy="2706399"/>
          </a:xfrm>
        </p:grpSpPr>
        <p:pic>
          <p:nvPicPr>
            <p:cNvPr id="11" name="Picture 10" descr="images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51746" y="1858673"/>
              <a:ext cx="2706399" cy="2706399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2479964" y="3283527"/>
              <a:ext cx="153785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1kg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5390973" y="4174150"/>
            <a:ext cx="27986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Ki-lô-gam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9190064" y="2898532"/>
            <a:ext cx="808332" cy="808332"/>
            <a:chOff x="6297510" y="3457929"/>
            <a:chExt cx="808332" cy="808332"/>
          </a:xfrm>
        </p:grpSpPr>
        <p:pic>
          <p:nvPicPr>
            <p:cNvPr id="15" name="Picture 14" descr="images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97510" y="3457929"/>
              <a:ext cx="808332" cy="808332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6410734" y="3802778"/>
              <a:ext cx="58188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1g</a:t>
              </a: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8388813" y="4174149"/>
            <a:ext cx="27986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Gam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A_图片 3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4"/>
          <a:srcRect t="24136"/>
          <a:stretch>
            <a:fillRect/>
          </a:stretch>
        </p:blipFill>
        <p:spPr>
          <a:xfrm>
            <a:off x="-881143" y="-924121"/>
            <a:ext cx="13911343" cy="8706241"/>
          </a:xfrm>
          <a:prstGeom prst="rect">
            <a:avLst/>
          </a:prstGeom>
        </p:spPr>
      </p:pic>
      <p:sp>
        <p:nvSpPr>
          <p:cNvPr id="44" name="PA_文本框 33"/>
          <p:cNvSpPr txBox="1"/>
          <p:nvPr>
            <p:custDataLst>
              <p:tags r:id="rId2"/>
            </p:custDataLst>
          </p:nvPr>
        </p:nvSpPr>
        <p:spPr>
          <a:xfrm>
            <a:off x="1929420" y="4680768"/>
            <a:ext cx="7331150" cy="1938992"/>
          </a:xfrm>
          <a:custGeom>
            <a:avLst/>
            <a:gdLst>
              <a:gd name="connsiteX0" fmla="*/ 0 w 7331150"/>
              <a:gd name="connsiteY0" fmla="*/ 0 h 1938992"/>
              <a:gd name="connsiteX1" fmla="*/ 593157 w 7331150"/>
              <a:gd name="connsiteY1" fmla="*/ 0 h 1938992"/>
              <a:gd name="connsiteX2" fmla="*/ 1186313 w 7331150"/>
              <a:gd name="connsiteY2" fmla="*/ 0 h 1938992"/>
              <a:gd name="connsiteX3" fmla="*/ 1999405 w 7331150"/>
              <a:gd name="connsiteY3" fmla="*/ 0 h 1938992"/>
              <a:gd name="connsiteX4" fmla="*/ 2519250 w 7331150"/>
              <a:gd name="connsiteY4" fmla="*/ 0 h 1938992"/>
              <a:gd name="connsiteX5" fmla="*/ 3332341 w 7331150"/>
              <a:gd name="connsiteY5" fmla="*/ 0 h 1938992"/>
              <a:gd name="connsiteX6" fmla="*/ 4072121 w 7331150"/>
              <a:gd name="connsiteY6" fmla="*/ 0 h 1938992"/>
              <a:gd name="connsiteX7" fmla="*/ 4811900 w 7331150"/>
              <a:gd name="connsiteY7" fmla="*/ 0 h 1938992"/>
              <a:gd name="connsiteX8" fmla="*/ 5551680 w 7331150"/>
              <a:gd name="connsiteY8" fmla="*/ 0 h 1938992"/>
              <a:gd name="connsiteX9" fmla="*/ 5998214 w 7331150"/>
              <a:gd name="connsiteY9" fmla="*/ 0 h 1938992"/>
              <a:gd name="connsiteX10" fmla="*/ 6591370 w 7331150"/>
              <a:gd name="connsiteY10" fmla="*/ 0 h 1938992"/>
              <a:gd name="connsiteX11" fmla="*/ 7331150 w 7331150"/>
              <a:gd name="connsiteY11" fmla="*/ 0 h 1938992"/>
              <a:gd name="connsiteX12" fmla="*/ 7331150 w 7331150"/>
              <a:gd name="connsiteY12" fmla="*/ 588161 h 1938992"/>
              <a:gd name="connsiteX13" fmla="*/ 7331150 w 7331150"/>
              <a:gd name="connsiteY13" fmla="*/ 1176322 h 1938992"/>
              <a:gd name="connsiteX14" fmla="*/ 7331150 w 7331150"/>
              <a:gd name="connsiteY14" fmla="*/ 1938992 h 1938992"/>
              <a:gd name="connsiteX15" fmla="*/ 6811305 w 7331150"/>
              <a:gd name="connsiteY15" fmla="*/ 1938992 h 1938992"/>
              <a:gd name="connsiteX16" fmla="*/ 6144837 w 7331150"/>
              <a:gd name="connsiteY16" fmla="*/ 1938992 h 1938992"/>
              <a:gd name="connsiteX17" fmla="*/ 5331745 w 7331150"/>
              <a:gd name="connsiteY17" fmla="*/ 1938992 h 1938992"/>
              <a:gd name="connsiteX18" fmla="*/ 4738589 w 7331150"/>
              <a:gd name="connsiteY18" fmla="*/ 1938992 h 1938992"/>
              <a:gd name="connsiteX19" fmla="*/ 4145432 w 7331150"/>
              <a:gd name="connsiteY19" fmla="*/ 1938992 h 1938992"/>
              <a:gd name="connsiteX20" fmla="*/ 3405652 w 7331150"/>
              <a:gd name="connsiteY20" fmla="*/ 1938992 h 1938992"/>
              <a:gd name="connsiteX21" fmla="*/ 2812496 w 7331150"/>
              <a:gd name="connsiteY21" fmla="*/ 1938992 h 1938992"/>
              <a:gd name="connsiteX22" fmla="*/ 2292651 w 7331150"/>
              <a:gd name="connsiteY22" fmla="*/ 1938992 h 1938992"/>
              <a:gd name="connsiteX23" fmla="*/ 1626182 w 7331150"/>
              <a:gd name="connsiteY23" fmla="*/ 1938992 h 1938992"/>
              <a:gd name="connsiteX24" fmla="*/ 886403 w 7331150"/>
              <a:gd name="connsiteY24" fmla="*/ 1938992 h 1938992"/>
              <a:gd name="connsiteX25" fmla="*/ 0 w 7331150"/>
              <a:gd name="connsiteY25" fmla="*/ 1938992 h 1938992"/>
              <a:gd name="connsiteX26" fmla="*/ 0 w 7331150"/>
              <a:gd name="connsiteY26" fmla="*/ 1292661 h 1938992"/>
              <a:gd name="connsiteX27" fmla="*/ 0 w 7331150"/>
              <a:gd name="connsiteY27" fmla="*/ 607551 h 1938992"/>
              <a:gd name="connsiteX28" fmla="*/ 0 w 7331150"/>
              <a:gd name="connsiteY28" fmla="*/ 0 h 1938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7331150" h="1938992" fill="none" extrusionOk="0">
                <a:moveTo>
                  <a:pt x="0" y="0"/>
                </a:moveTo>
                <a:cubicBezTo>
                  <a:pt x="282237" y="-16144"/>
                  <a:pt x="363989" y="-20514"/>
                  <a:pt x="593157" y="0"/>
                </a:cubicBezTo>
                <a:cubicBezTo>
                  <a:pt x="822325" y="20514"/>
                  <a:pt x="930166" y="-10489"/>
                  <a:pt x="1186313" y="0"/>
                </a:cubicBezTo>
                <a:cubicBezTo>
                  <a:pt x="1442460" y="10489"/>
                  <a:pt x="1741725" y="-32014"/>
                  <a:pt x="1999405" y="0"/>
                </a:cubicBezTo>
                <a:cubicBezTo>
                  <a:pt x="2257085" y="32014"/>
                  <a:pt x="2389936" y="5671"/>
                  <a:pt x="2519250" y="0"/>
                </a:cubicBezTo>
                <a:cubicBezTo>
                  <a:pt x="2648564" y="-5671"/>
                  <a:pt x="3063527" y="33304"/>
                  <a:pt x="3332341" y="0"/>
                </a:cubicBezTo>
                <a:cubicBezTo>
                  <a:pt x="3601155" y="-33304"/>
                  <a:pt x="3897215" y="-31709"/>
                  <a:pt x="4072121" y="0"/>
                </a:cubicBezTo>
                <a:cubicBezTo>
                  <a:pt x="4247027" y="31709"/>
                  <a:pt x="4650324" y="-11699"/>
                  <a:pt x="4811900" y="0"/>
                </a:cubicBezTo>
                <a:cubicBezTo>
                  <a:pt x="4973476" y="11699"/>
                  <a:pt x="5235474" y="5635"/>
                  <a:pt x="5551680" y="0"/>
                </a:cubicBezTo>
                <a:cubicBezTo>
                  <a:pt x="5867886" y="-5635"/>
                  <a:pt x="5897226" y="11755"/>
                  <a:pt x="5998214" y="0"/>
                </a:cubicBezTo>
                <a:cubicBezTo>
                  <a:pt x="6099202" y="-11755"/>
                  <a:pt x="6336245" y="-20839"/>
                  <a:pt x="6591370" y="0"/>
                </a:cubicBezTo>
                <a:cubicBezTo>
                  <a:pt x="6846495" y="20839"/>
                  <a:pt x="6968602" y="-13269"/>
                  <a:pt x="7331150" y="0"/>
                </a:cubicBezTo>
                <a:cubicBezTo>
                  <a:pt x="7324514" y="200410"/>
                  <a:pt x="7315051" y="299682"/>
                  <a:pt x="7331150" y="588161"/>
                </a:cubicBezTo>
                <a:cubicBezTo>
                  <a:pt x="7347249" y="876640"/>
                  <a:pt x="7348735" y="941862"/>
                  <a:pt x="7331150" y="1176322"/>
                </a:cubicBezTo>
                <a:cubicBezTo>
                  <a:pt x="7313565" y="1410782"/>
                  <a:pt x="7367569" y="1595400"/>
                  <a:pt x="7331150" y="1938992"/>
                </a:cubicBezTo>
                <a:cubicBezTo>
                  <a:pt x="7156876" y="1925838"/>
                  <a:pt x="6943986" y="1946628"/>
                  <a:pt x="6811305" y="1938992"/>
                </a:cubicBezTo>
                <a:cubicBezTo>
                  <a:pt x="6678624" y="1931356"/>
                  <a:pt x="6410920" y="1914833"/>
                  <a:pt x="6144837" y="1938992"/>
                </a:cubicBezTo>
                <a:cubicBezTo>
                  <a:pt x="5878754" y="1963151"/>
                  <a:pt x="5544830" y="1973611"/>
                  <a:pt x="5331745" y="1938992"/>
                </a:cubicBezTo>
                <a:cubicBezTo>
                  <a:pt x="5118660" y="1904373"/>
                  <a:pt x="4885389" y="1927785"/>
                  <a:pt x="4738589" y="1938992"/>
                </a:cubicBezTo>
                <a:cubicBezTo>
                  <a:pt x="4591789" y="1950199"/>
                  <a:pt x="4440300" y="1922865"/>
                  <a:pt x="4145432" y="1938992"/>
                </a:cubicBezTo>
                <a:cubicBezTo>
                  <a:pt x="3850564" y="1955119"/>
                  <a:pt x="3747354" y="1912448"/>
                  <a:pt x="3405652" y="1938992"/>
                </a:cubicBezTo>
                <a:cubicBezTo>
                  <a:pt x="3063950" y="1965536"/>
                  <a:pt x="2973609" y="1927395"/>
                  <a:pt x="2812496" y="1938992"/>
                </a:cubicBezTo>
                <a:cubicBezTo>
                  <a:pt x="2651383" y="1950589"/>
                  <a:pt x="2511867" y="1916939"/>
                  <a:pt x="2292651" y="1938992"/>
                </a:cubicBezTo>
                <a:cubicBezTo>
                  <a:pt x="2073435" y="1961045"/>
                  <a:pt x="1900108" y="1964877"/>
                  <a:pt x="1626182" y="1938992"/>
                </a:cubicBezTo>
                <a:cubicBezTo>
                  <a:pt x="1352256" y="1913107"/>
                  <a:pt x="1181077" y="1966545"/>
                  <a:pt x="886403" y="1938992"/>
                </a:cubicBezTo>
                <a:cubicBezTo>
                  <a:pt x="591729" y="1911439"/>
                  <a:pt x="275861" y="1914992"/>
                  <a:pt x="0" y="1938992"/>
                </a:cubicBezTo>
                <a:cubicBezTo>
                  <a:pt x="6075" y="1644418"/>
                  <a:pt x="-14666" y="1518584"/>
                  <a:pt x="0" y="1292661"/>
                </a:cubicBezTo>
                <a:cubicBezTo>
                  <a:pt x="14666" y="1066738"/>
                  <a:pt x="27872" y="867853"/>
                  <a:pt x="0" y="607551"/>
                </a:cubicBezTo>
                <a:cubicBezTo>
                  <a:pt x="-27872" y="347249"/>
                  <a:pt x="-15761" y="230983"/>
                  <a:pt x="0" y="0"/>
                </a:cubicBezTo>
                <a:close/>
              </a:path>
              <a:path w="7331150" h="1938992" stroke="0" extrusionOk="0">
                <a:moveTo>
                  <a:pt x="0" y="0"/>
                </a:moveTo>
                <a:cubicBezTo>
                  <a:pt x="229554" y="23033"/>
                  <a:pt x="302751" y="474"/>
                  <a:pt x="593157" y="0"/>
                </a:cubicBezTo>
                <a:cubicBezTo>
                  <a:pt x="883563" y="-474"/>
                  <a:pt x="1089480" y="5342"/>
                  <a:pt x="1406248" y="0"/>
                </a:cubicBezTo>
                <a:cubicBezTo>
                  <a:pt x="1723016" y="-5342"/>
                  <a:pt x="1967927" y="14973"/>
                  <a:pt x="2146028" y="0"/>
                </a:cubicBezTo>
                <a:cubicBezTo>
                  <a:pt x="2324129" y="-14973"/>
                  <a:pt x="2409952" y="10784"/>
                  <a:pt x="2665873" y="0"/>
                </a:cubicBezTo>
                <a:cubicBezTo>
                  <a:pt x="2921794" y="-10784"/>
                  <a:pt x="3198550" y="25964"/>
                  <a:pt x="3332341" y="0"/>
                </a:cubicBezTo>
                <a:cubicBezTo>
                  <a:pt x="3466132" y="-25964"/>
                  <a:pt x="3774490" y="-23036"/>
                  <a:pt x="3925498" y="0"/>
                </a:cubicBezTo>
                <a:cubicBezTo>
                  <a:pt x="4076506" y="23036"/>
                  <a:pt x="4291510" y="-2671"/>
                  <a:pt x="4445343" y="0"/>
                </a:cubicBezTo>
                <a:cubicBezTo>
                  <a:pt x="4599177" y="2671"/>
                  <a:pt x="4851225" y="19339"/>
                  <a:pt x="4965188" y="0"/>
                </a:cubicBezTo>
                <a:cubicBezTo>
                  <a:pt x="5079151" y="-19339"/>
                  <a:pt x="5561460" y="-29529"/>
                  <a:pt x="5778279" y="0"/>
                </a:cubicBezTo>
                <a:cubicBezTo>
                  <a:pt x="5995098" y="29529"/>
                  <a:pt x="6161153" y="6805"/>
                  <a:pt x="6298124" y="0"/>
                </a:cubicBezTo>
                <a:cubicBezTo>
                  <a:pt x="6435096" y="-6805"/>
                  <a:pt x="6602015" y="18"/>
                  <a:pt x="6744658" y="0"/>
                </a:cubicBezTo>
                <a:cubicBezTo>
                  <a:pt x="6887301" y="-18"/>
                  <a:pt x="7047494" y="-28580"/>
                  <a:pt x="7331150" y="0"/>
                </a:cubicBezTo>
                <a:cubicBezTo>
                  <a:pt x="7300433" y="289627"/>
                  <a:pt x="7360924" y="502464"/>
                  <a:pt x="7331150" y="646331"/>
                </a:cubicBezTo>
                <a:cubicBezTo>
                  <a:pt x="7301376" y="790198"/>
                  <a:pt x="7354144" y="1184558"/>
                  <a:pt x="7331150" y="1331441"/>
                </a:cubicBezTo>
                <a:cubicBezTo>
                  <a:pt x="7308157" y="1478324"/>
                  <a:pt x="7338259" y="1660547"/>
                  <a:pt x="7331150" y="1938992"/>
                </a:cubicBezTo>
                <a:cubicBezTo>
                  <a:pt x="7093533" y="1958497"/>
                  <a:pt x="7006374" y="1923908"/>
                  <a:pt x="6737993" y="1938992"/>
                </a:cubicBezTo>
                <a:cubicBezTo>
                  <a:pt x="6469612" y="1954076"/>
                  <a:pt x="6221599" y="1945969"/>
                  <a:pt x="5998214" y="1938992"/>
                </a:cubicBezTo>
                <a:cubicBezTo>
                  <a:pt x="5774829" y="1932015"/>
                  <a:pt x="5382832" y="1905581"/>
                  <a:pt x="5185122" y="1938992"/>
                </a:cubicBezTo>
                <a:cubicBezTo>
                  <a:pt x="4987412" y="1972403"/>
                  <a:pt x="4570433" y="1907858"/>
                  <a:pt x="4372031" y="1938992"/>
                </a:cubicBezTo>
                <a:cubicBezTo>
                  <a:pt x="4173629" y="1970126"/>
                  <a:pt x="4059236" y="1940008"/>
                  <a:pt x="3925498" y="1938992"/>
                </a:cubicBezTo>
                <a:cubicBezTo>
                  <a:pt x="3791760" y="1937976"/>
                  <a:pt x="3690521" y="1961223"/>
                  <a:pt x="3478964" y="1938992"/>
                </a:cubicBezTo>
                <a:cubicBezTo>
                  <a:pt x="3267407" y="1916761"/>
                  <a:pt x="3252896" y="1947995"/>
                  <a:pt x="3032430" y="1938992"/>
                </a:cubicBezTo>
                <a:cubicBezTo>
                  <a:pt x="2811964" y="1929989"/>
                  <a:pt x="2573730" y="1951098"/>
                  <a:pt x="2365962" y="1938992"/>
                </a:cubicBezTo>
                <a:cubicBezTo>
                  <a:pt x="2158194" y="1926886"/>
                  <a:pt x="1847803" y="1940578"/>
                  <a:pt x="1699494" y="1938992"/>
                </a:cubicBezTo>
                <a:cubicBezTo>
                  <a:pt x="1551185" y="1937406"/>
                  <a:pt x="1228616" y="1959809"/>
                  <a:pt x="959714" y="1938992"/>
                </a:cubicBezTo>
                <a:cubicBezTo>
                  <a:pt x="690812" y="1918175"/>
                  <a:pt x="251074" y="1891413"/>
                  <a:pt x="0" y="1938992"/>
                </a:cubicBezTo>
                <a:cubicBezTo>
                  <a:pt x="-1965" y="1760511"/>
                  <a:pt x="30657" y="1500822"/>
                  <a:pt x="0" y="1253881"/>
                </a:cubicBezTo>
                <a:cubicBezTo>
                  <a:pt x="-30657" y="1006940"/>
                  <a:pt x="24351" y="938102"/>
                  <a:pt x="0" y="646331"/>
                </a:cubicBezTo>
                <a:cubicBezTo>
                  <a:pt x="-24351" y="354560"/>
                  <a:pt x="-25296" y="166562"/>
                  <a:pt x="0" y="0"/>
                </a:cubicBezTo>
                <a:close/>
              </a:path>
            </a:pathLst>
          </a:cu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30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>
                <a:glow rad="254000">
                  <a:prstClr val="white">
                    <a:alpha val="91000"/>
                  </a:prstClr>
                </a:glow>
              </a:effectLst>
              <a:uLnTx/>
              <a:uFillTx/>
              <a:latin typeface="UTM Loko" panose="02040603050506020204" pitchFamily="18" charset="0"/>
              <a:ea typeface="方正水柱简体" panose="03000509000000000000" pitchFamily="65" charset="-122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30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>
                <a:glow rad="254000">
                  <a:prstClr val="white">
                    <a:alpha val="91000"/>
                  </a:prstClr>
                </a:glow>
              </a:effectLst>
              <a:uLnTx/>
              <a:uFillTx/>
              <a:latin typeface="UTM Loko" panose="02040603050506020204" pitchFamily="18" charset="0"/>
              <a:ea typeface="方正水柱简体" panose="03000509000000000000" pitchFamily="65" charset="-122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30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>
                <a:glow rad="254000">
                  <a:prstClr val="white">
                    <a:alpha val="91000"/>
                  </a:prstClr>
                </a:glow>
              </a:effectLst>
              <a:uLnTx/>
              <a:uFillTx/>
              <a:latin typeface="UTM Loko" panose="02040603050506020204" pitchFamily="18" charset="0"/>
              <a:ea typeface="方正水柱简体" panose="03000509000000000000" pitchFamily="65" charset="-122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0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>
                <a:glow rad="254000">
                  <a:prstClr val="white">
                    <a:alpha val="91000"/>
                  </a:prstClr>
                </a:glow>
              </a:effectLst>
              <a:uLnTx/>
              <a:uFillTx/>
              <a:latin typeface="UTM Loko" panose="02040603050506020204" pitchFamily="18" charset="0"/>
              <a:ea typeface="方正水柱简体" panose="03000509000000000000" pitchFamily="65" charset="-122"/>
              <a:cs typeface="+mn-cs"/>
            </a:endParaRPr>
          </a:p>
        </p:txBody>
      </p:sp>
      <p:pic>
        <p:nvPicPr>
          <p:cNvPr id="1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237" y="4572021"/>
            <a:ext cx="1062045" cy="685689"/>
          </a:xfrm>
          <a:prstGeom prst="rect">
            <a:avLst/>
          </a:prstGeom>
        </p:spPr>
      </p:pic>
      <p:grpSp>
        <p:nvGrpSpPr>
          <p:cNvPr id="46" name="Group 45"/>
          <p:cNvGrpSpPr/>
          <p:nvPr/>
        </p:nvGrpSpPr>
        <p:grpSpPr>
          <a:xfrm>
            <a:off x="1667804" y="373970"/>
            <a:ext cx="2287505" cy="2385097"/>
            <a:chOff x="9689111" y="2091696"/>
            <a:chExt cx="2567008" cy="2505509"/>
          </a:xfrm>
        </p:grpSpPr>
        <p:pic>
          <p:nvPicPr>
            <p:cNvPr id="47" name="Picture 46" descr="images (1)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750610" y="2091696"/>
              <a:ext cx="2505509" cy="2505509"/>
            </a:xfrm>
            <a:prstGeom prst="rect">
              <a:avLst/>
            </a:prstGeom>
          </p:spPr>
        </p:pic>
        <p:sp>
          <p:nvSpPr>
            <p:cNvPr id="48" name="TextBox 47"/>
            <p:cNvSpPr txBox="1"/>
            <p:nvPr/>
          </p:nvSpPr>
          <p:spPr>
            <a:xfrm>
              <a:off x="9689111" y="3246590"/>
              <a:ext cx="2487665" cy="9699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yến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53" name="Rectangle 52"/>
          <p:cNvSpPr/>
          <p:nvPr/>
        </p:nvSpPr>
        <p:spPr>
          <a:xfrm>
            <a:off x="3264248" y="4637208"/>
            <a:ext cx="273985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yến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=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4" name="Rectangle 53"/>
          <p:cNvSpPr/>
          <p:nvPr/>
        </p:nvSpPr>
        <p:spPr>
          <a:xfrm>
            <a:off x="3169573" y="5613652"/>
            <a:ext cx="2783134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00B0F0"/>
                  </a:solidFill>
                  <a:prstDash val="solid"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 kg = </a:t>
            </a:r>
          </a:p>
        </p:txBody>
      </p:sp>
      <p:sp>
        <p:nvSpPr>
          <p:cNvPr id="55" name="Rectangle 54"/>
          <p:cNvSpPr/>
          <p:nvPr/>
        </p:nvSpPr>
        <p:spPr>
          <a:xfrm>
            <a:off x="6176028" y="4599491"/>
            <a:ext cx="215155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00B0F0"/>
                  </a:solidFill>
                  <a:prstDash val="solid"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 kg </a:t>
            </a:r>
          </a:p>
        </p:txBody>
      </p:sp>
      <p:sp>
        <p:nvSpPr>
          <p:cNvPr id="56" name="Rectangle 55"/>
          <p:cNvSpPr/>
          <p:nvPr/>
        </p:nvSpPr>
        <p:spPr>
          <a:xfrm>
            <a:off x="6197668" y="5662112"/>
            <a:ext cx="2108269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yến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026" name="Picture 2" descr="BALANCE Vector Icons free download in SVG, PNG Format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36"/>
          <a:stretch>
            <a:fillRect/>
          </a:stretch>
        </p:blipFill>
        <p:spPr bwMode="auto">
          <a:xfrm>
            <a:off x="1550376" y="2700415"/>
            <a:ext cx="8838183" cy="1790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7" name="Group 56"/>
          <p:cNvGrpSpPr/>
          <p:nvPr/>
        </p:nvGrpSpPr>
        <p:grpSpPr>
          <a:xfrm>
            <a:off x="5623624" y="902327"/>
            <a:ext cx="6433250" cy="1823653"/>
            <a:chOff x="674132" y="1044238"/>
            <a:chExt cx="6433250" cy="1823653"/>
          </a:xfrm>
        </p:grpSpPr>
        <p:grpSp>
          <p:nvGrpSpPr>
            <p:cNvPr id="21" name="Group 38"/>
            <p:cNvGrpSpPr/>
            <p:nvPr/>
          </p:nvGrpSpPr>
          <p:grpSpPr>
            <a:xfrm>
              <a:off x="1008917" y="1130848"/>
              <a:ext cx="1117561" cy="878169"/>
              <a:chOff x="-4981496" y="1834097"/>
              <a:chExt cx="2706399" cy="2706398"/>
            </a:xfrm>
          </p:grpSpPr>
          <p:pic>
            <p:nvPicPr>
              <p:cNvPr id="22" name="Picture 21" descr="images.png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-4981496" y="1834097"/>
                <a:ext cx="2706399" cy="2706398"/>
              </a:xfrm>
              <a:prstGeom prst="rect">
                <a:avLst/>
              </a:prstGeom>
            </p:spPr>
          </p:pic>
          <p:sp>
            <p:nvSpPr>
              <p:cNvPr id="23" name="TextBox 22"/>
              <p:cNvSpPr txBox="1"/>
              <p:nvPr/>
            </p:nvSpPr>
            <p:spPr>
              <a:xfrm>
                <a:off x="-4773104" y="2677505"/>
                <a:ext cx="2273186" cy="11049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1kg</a:t>
                </a:r>
              </a:p>
            </p:txBody>
          </p:sp>
        </p:grpSp>
        <p:sp>
          <p:nvSpPr>
            <p:cNvPr id="45" name="Rounded Rectangle 44"/>
            <p:cNvSpPr/>
            <p:nvPr/>
          </p:nvSpPr>
          <p:spPr>
            <a:xfrm>
              <a:off x="674132" y="1044238"/>
              <a:ext cx="6433250" cy="1823653"/>
            </a:xfrm>
            <a:prstGeom prst="roundRect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58" name="Group 38"/>
            <p:cNvGrpSpPr/>
            <p:nvPr/>
          </p:nvGrpSpPr>
          <p:grpSpPr>
            <a:xfrm>
              <a:off x="2174474" y="1144698"/>
              <a:ext cx="1117561" cy="878169"/>
              <a:chOff x="-4981496" y="1834097"/>
              <a:chExt cx="2706399" cy="2706398"/>
            </a:xfrm>
          </p:grpSpPr>
          <p:pic>
            <p:nvPicPr>
              <p:cNvPr id="59" name="Picture 58" descr="images.png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-4981496" y="1834097"/>
                <a:ext cx="2706399" cy="2706398"/>
              </a:xfrm>
              <a:prstGeom prst="rect">
                <a:avLst/>
              </a:prstGeom>
            </p:spPr>
          </p:pic>
          <p:sp>
            <p:nvSpPr>
              <p:cNvPr id="60" name="TextBox 59"/>
              <p:cNvSpPr txBox="1"/>
              <p:nvPr/>
            </p:nvSpPr>
            <p:spPr>
              <a:xfrm>
                <a:off x="-4773104" y="2677505"/>
                <a:ext cx="2273186" cy="11049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1kg</a:t>
                </a:r>
              </a:p>
            </p:txBody>
          </p:sp>
        </p:grpSp>
        <p:grpSp>
          <p:nvGrpSpPr>
            <p:cNvPr id="61" name="Group 38"/>
            <p:cNvGrpSpPr/>
            <p:nvPr/>
          </p:nvGrpSpPr>
          <p:grpSpPr>
            <a:xfrm>
              <a:off x="3378087" y="1144697"/>
              <a:ext cx="1117561" cy="878169"/>
              <a:chOff x="-4981496" y="1834097"/>
              <a:chExt cx="2706399" cy="2706398"/>
            </a:xfrm>
          </p:grpSpPr>
          <p:pic>
            <p:nvPicPr>
              <p:cNvPr id="62" name="Picture 61" descr="images.png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-4981496" y="1834097"/>
                <a:ext cx="2706399" cy="2706398"/>
              </a:xfrm>
              <a:prstGeom prst="rect">
                <a:avLst/>
              </a:prstGeom>
            </p:spPr>
          </p:pic>
          <p:sp>
            <p:nvSpPr>
              <p:cNvPr id="63" name="TextBox 62"/>
              <p:cNvSpPr txBox="1"/>
              <p:nvPr/>
            </p:nvSpPr>
            <p:spPr>
              <a:xfrm>
                <a:off x="-4773104" y="2677505"/>
                <a:ext cx="2273186" cy="11049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1kg</a:t>
                </a:r>
              </a:p>
            </p:txBody>
          </p:sp>
        </p:grpSp>
        <p:grpSp>
          <p:nvGrpSpPr>
            <p:cNvPr id="64" name="Group 38"/>
            <p:cNvGrpSpPr/>
            <p:nvPr/>
          </p:nvGrpSpPr>
          <p:grpSpPr>
            <a:xfrm>
              <a:off x="4558738" y="1144697"/>
              <a:ext cx="1117561" cy="878169"/>
              <a:chOff x="-4981496" y="1834097"/>
              <a:chExt cx="2706399" cy="2706398"/>
            </a:xfrm>
          </p:grpSpPr>
          <p:pic>
            <p:nvPicPr>
              <p:cNvPr id="65" name="Picture 64" descr="images.png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-4981496" y="1834097"/>
                <a:ext cx="2706399" cy="2706398"/>
              </a:xfrm>
              <a:prstGeom prst="rect">
                <a:avLst/>
              </a:prstGeom>
            </p:spPr>
          </p:pic>
          <p:sp>
            <p:nvSpPr>
              <p:cNvPr id="66" name="TextBox 65"/>
              <p:cNvSpPr txBox="1"/>
              <p:nvPr/>
            </p:nvSpPr>
            <p:spPr>
              <a:xfrm>
                <a:off x="-4773104" y="2677505"/>
                <a:ext cx="2273186" cy="11049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1kg</a:t>
                </a:r>
              </a:p>
            </p:txBody>
          </p:sp>
        </p:grpSp>
        <p:grpSp>
          <p:nvGrpSpPr>
            <p:cNvPr id="67" name="Group 38"/>
            <p:cNvGrpSpPr/>
            <p:nvPr/>
          </p:nvGrpSpPr>
          <p:grpSpPr>
            <a:xfrm>
              <a:off x="5694545" y="1114124"/>
              <a:ext cx="1117561" cy="878169"/>
              <a:chOff x="-5058555" y="1739875"/>
              <a:chExt cx="2706399" cy="2706398"/>
            </a:xfrm>
          </p:grpSpPr>
          <p:pic>
            <p:nvPicPr>
              <p:cNvPr id="68" name="Picture 67" descr="images.png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-5058555" y="1739875"/>
                <a:ext cx="2706399" cy="2706398"/>
              </a:xfrm>
              <a:prstGeom prst="rect">
                <a:avLst/>
              </a:prstGeom>
            </p:spPr>
          </p:pic>
          <p:sp>
            <p:nvSpPr>
              <p:cNvPr id="69" name="TextBox 68"/>
              <p:cNvSpPr txBox="1"/>
              <p:nvPr/>
            </p:nvSpPr>
            <p:spPr>
              <a:xfrm>
                <a:off x="-4773104" y="2677505"/>
                <a:ext cx="2273186" cy="11049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1kg</a:t>
                </a:r>
              </a:p>
            </p:txBody>
          </p:sp>
        </p:grpSp>
        <p:grpSp>
          <p:nvGrpSpPr>
            <p:cNvPr id="70" name="Group 38"/>
            <p:cNvGrpSpPr/>
            <p:nvPr/>
          </p:nvGrpSpPr>
          <p:grpSpPr>
            <a:xfrm>
              <a:off x="977097" y="1975872"/>
              <a:ext cx="1117561" cy="878169"/>
              <a:chOff x="-4981496" y="1834097"/>
              <a:chExt cx="2706399" cy="2706398"/>
            </a:xfrm>
          </p:grpSpPr>
          <p:pic>
            <p:nvPicPr>
              <p:cNvPr id="71" name="Picture 70" descr="images.png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-4981496" y="1834097"/>
                <a:ext cx="2706399" cy="2706398"/>
              </a:xfrm>
              <a:prstGeom prst="rect">
                <a:avLst/>
              </a:prstGeom>
            </p:spPr>
          </p:pic>
          <p:sp>
            <p:nvSpPr>
              <p:cNvPr id="72" name="TextBox 71"/>
              <p:cNvSpPr txBox="1"/>
              <p:nvPr/>
            </p:nvSpPr>
            <p:spPr>
              <a:xfrm>
                <a:off x="-4773104" y="2677505"/>
                <a:ext cx="2273186" cy="11049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1kg</a:t>
                </a:r>
              </a:p>
            </p:txBody>
          </p:sp>
        </p:grpSp>
        <p:grpSp>
          <p:nvGrpSpPr>
            <p:cNvPr id="73" name="Group 38"/>
            <p:cNvGrpSpPr/>
            <p:nvPr/>
          </p:nvGrpSpPr>
          <p:grpSpPr>
            <a:xfrm>
              <a:off x="2142654" y="1989722"/>
              <a:ext cx="1117561" cy="878169"/>
              <a:chOff x="-4981496" y="1834097"/>
              <a:chExt cx="2706399" cy="2706398"/>
            </a:xfrm>
          </p:grpSpPr>
          <p:pic>
            <p:nvPicPr>
              <p:cNvPr id="74" name="Picture 73" descr="images.png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-4981496" y="1834097"/>
                <a:ext cx="2706399" cy="2706398"/>
              </a:xfrm>
              <a:prstGeom prst="rect">
                <a:avLst/>
              </a:prstGeom>
            </p:spPr>
          </p:pic>
          <p:sp>
            <p:nvSpPr>
              <p:cNvPr id="75" name="TextBox 74"/>
              <p:cNvSpPr txBox="1"/>
              <p:nvPr/>
            </p:nvSpPr>
            <p:spPr>
              <a:xfrm>
                <a:off x="-4773104" y="2677505"/>
                <a:ext cx="2273186" cy="11049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1kg</a:t>
                </a:r>
              </a:p>
            </p:txBody>
          </p:sp>
        </p:grpSp>
        <p:grpSp>
          <p:nvGrpSpPr>
            <p:cNvPr id="76" name="Group 38"/>
            <p:cNvGrpSpPr/>
            <p:nvPr/>
          </p:nvGrpSpPr>
          <p:grpSpPr>
            <a:xfrm>
              <a:off x="3346267" y="1989721"/>
              <a:ext cx="1117561" cy="878169"/>
              <a:chOff x="-4981496" y="1834097"/>
              <a:chExt cx="2706399" cy="2706398"/>
            </a:xfrm>
          </p:grpSpPr>
          <p:pic>
            <p:nvPicPr>
              <p:cNvPr id="77" name="Picture 76" descr="images.png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-4981496" y="1834097"/>
                <a:ext cx="2706399" cy="2706398"/>
              </a:xfrm>
              <a:prstGeom prst="rect">
                <a:avLst/>
              </a:prstGeom>
            </p:spPr>
          </p:pic>
          <p:sp>
            <p:nvSpPr>
              <p:cNvPr id="78" name="TextBox 77"/>
              <p:cNvSpPr txBox="1"/>
              <p:nvPr/>
            </p:nvSpPr>
            <p:spPr>
              <a:xfrm>
                <a:off x="-4773104" y="2677505"/>
                <a:ext cx="2273186" cy="11049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1kg</a:t>
                </a:r>
              </a:p>
            </p:txBody>
          </p:sp>
        </p:grpSp>
        <p:grpSp>
          <p:nvGrpSpPr>
            <p:cNvPr id="79" name="Group 38"/>
            <p:cNvGrpSpPr/>
            <p:nvPr/>
          </p:nvGrpSpPr>
          <p:grpSpPr>
            <a:xfrm>
              <a:off x="4526918" y="1989721"/>
              <a:ext cx="1117561" cy="878169"/>
              <a:chOff x="-4981496" y="1834097"/>
              <a:chExt cx="2706399" cy="2706398"/>
            </a:xfrm>
          </p:grpSpPr>
          <p:pic>
            <p:nvPicPr>
              <p:cNvPr id="80" name="Picture 79" descr="images.png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-4981496" y="1834097"/>
                <a:ext cx="2706399" cy="2706398"/>
              </a:xfrm>
              <a:prstGeom prst="rect">
                <a:avLst/>
              </a:prstGeom>
            </p:spPr>
          </p:pic>
          <p:sp>
            <p:nvSpPr>
              <p:cNvPr id="81" name="TextBox 80"/>
              <p:cNvSpPr txBox="1"/>
              <p:nvPr/>
            </p:nvSpPr>
            <p:spPr>
              <a:xfrm>
                <a:off x="-4773104" y="2677505"/>
                <a:ext cx="2273186" cy="11049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1kg</a:t>
                </a:r>
              </a:p>
            </p:txBody>
          </p:sp>
        </p:grpSp>
        <p:grpSp>
          <p:nvGrpSpPr>
            <p:cNvPr id="82" name="Group 38"/>
            <p:cNvGrpSpPr/>
            <p:nvPr/>
          </p:nvGrpSpPr>
          <p:grpSpPr>
            <a:xfrm>
              <a:off x="5694545" y="1989721"/>
              <a:ext cx="1117561" cy="878169"/>
              <a:chOff x="-4981496" y="1834097"/>
              <a:chExt cx="2706399" cy="2706398"/>
            </a:xfrm>
          </p:grpSpPr>
          <p:pic>
            <p:nvPicPr>
              <p:cNvPr id="83" name="Picture 82" descr="images.png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-4981496" y="1834097"/>
                <a:ext cx="2706399" cy="2706398"/>
              </a:xfrm>
              <a:prstGeom prst="rect">
                <a:avLst/>
              </a:prstGeom>
            </p:spPr>
          </p:pic>
          <p:sp>
            <p:nvSpPr>
              <p:cNvPr id="84" name="TextBox 83"/>
              <p:cNvSpPr txBox="1"/>
              <p:nvPr/>
            </p:nvSpPr>
            <p:spPr>
              <a:xfrm>
                <a:off x="-4773104" y="2677505"/>
                <a:ext cx="2273186" cy="11049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1kg</a:t>
                </a: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 tmFilter="0,0; .5, 1; 1, 1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53" grpId="0"/>
      <p:bldP spid="54" grpId="0"/>
      <p:bldP spid="55" grpId="0"/>
      <p:bldP spid="5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A_图片 3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4"/>
          <a:srcRect t="24136"/>
          <a:stretch>
            <a:fillRect/>
          </a:stretch>
        </p:blipFill>
        <p:spPr>
          <a:xfrm>
            <a:off x="-1028700" y="-812800"/>
            <a:ext cx="14211300" cy="8699500"/>
          </a:xfrm>
          <a:prstGeom prst="rect">
            <a:avLst/>
          </a:prstGeom>
        </p:spPr>
      </p:pic>
      <p:sp>
        <p:nvSpPr>
          <p:cNvPr id="41" name="PA_文本框 33"/>
          <p:cNvSpPr txBox="1"/>
          <p:nvPr>
            <p:custDataLst>
              <p:tags r:id="rId2"/>
            </p:custDataLst>
          </p:nvPr>
        </p:nvSpPr>
        <p:spPr>
          <a:xfrm>
            <a:off x="1977543" y="4571072"/>
            <a:ext cx="7331150" cy="1938992"/>
          </a:xfrm>
          <a:custGeom>
            <a:avLst/>
            <a:gdLst>
              <a:gd name="connsiteX0" fmla="*/ 0 w 7331150"/>
              <a:gd name="connsiteY0" fmla="*/ 0 h 1938992"/>
              <a:gd name="connsiteX1" fmla="*/ 593157 w 7331150"/>
              <a:gd name="connsiteY1" fmla="*/ 0 h 1938992"/>
              <a:gd name="connsiteX2" fmla="*/ 1186313 w 7331150"/>
              <a:gd name="connsiteY2" fmla="*/ 0 h 1938992"/>
              <a:gd name="connsiteX3" fmla="*/ 1999405 w 7331150"/>
              <a:gd name="connsiteY3" fmla="*/ 0 h 1938992"/>
              <a:gd name="connsiteX4" fmla="*/ 2519250 w 7331150"/>
              <a:gd name="connsiteY4" fmla="*/ 0 h 1938992"/>
              <a:gd name="connsiteX5" fmla="*/ 3332341 w 7331150"/>
              <a:gd name="connsiteY5" fmla="*/ 0 h 1938992"/>
              <a:gd name="connsiteX6" fmla="*/ 4072121 w 7331150"/>
              <a:gd name="connsiteY6" fmla="*/ 0 h 1938992"/>
              <a:gd name="connsiteX7" fmla="*/ 4811900 w 7331150"/>
              <a:gd name="connsiteY7" fmla="*/ 0 h 1938992"/>
              <a:gd name="connsiteX8" fmla="*/ 5551680 w 7331150"/>
              <a:gd name="connsiteY8" fmla="*/ 0 h 1938992"/>
              <a:gd name="connsiteX9" fmla="*/ 5998214 w 7331150"/>
              <a:gd name="connsiteY9" fmla="*/ 0 h 1938992"/>
              <a:gd name="connsiteX10" fmla="*/ 6591370 w 7331150"/>
              <a:gd name="connsiteY10" fmla="*/ 0 h 1938992"/>
              <a:gd name="connsiteX11" fmla="*/ 7331150 w 7331150"/>
              <a:gd name="connsiteY11" fmla="*/ 0 h 1938992"/>
              <a:gd name="connsiteX12" fmla="*/ 7331150 w 7331150"/>
              <a:gd name="connsiteY12" fmla="*/ 588161 h 1938992"/>
              <a:gd name="connsiteX13" fmla="*/ 7331150 w 7331150"/>
              <a:gd name="connsiteY13" fmla="*/ 1176322 h 1938992"/>
              <a:gd name="connsiteX14" fmla="*/ 7331150 w 7331150"/>
              <a:gd name="connsiteY14" fmla="*/ 1938992 h 1938992"/>
              <a:gd name="connsiteX15" fmla="*/ 6811305 w 7331150"/>
              <a:gd name="connsiteY15" fmla="*/ 1938992 h 1938992"/>
              <a:gd name="connsiteX16" fmla="*/ 6144837 w 7331150"/>
              <a:gd name="connsiteY16" fmla="*/ 1938992 h 1938992"/>
              <a:gd name="connsiteX17" fmla="*/ 5331745 w 7331150"/>
              <a:gd name="connsiteY17" fmla="*/ 1938992 h 1938992"/>
              <a:gd name="connsiteX18" fmla="*/ 4738589 w 7331150"/>
              <a:gd name="connsiteY18" fmla="*/ 1938992 h 1938992"/>
              <a:gd name="connsiteX19" fmla="*/ 4145432 w 7331150"/>
              <a:gd name="connsiteY19" fmla="*/ 1938992 h 1938992"/>
              <a:gd name="connsiteX20" fmla="*/ 3405652 w 7331150"/>
              <a:gd name="connsiteY20" fmla="*/ 1938992 h 1938992"/>
              <a:gd name="connsiteX21" fmla="*/ 2812496 w 7331150"/>
              <a:gd name="connsiteY21" fmla="*/ 1938992 h 1938992"/>
              <a:gd name="connsiteX22" fmla="*/ 2292651 w 7331150"/>
              <a:gd name="connsiteY22" fmla="*/ 1938992 h 1938992"/>
              <a:gd name="connsiteX23" fmla="*/ 1626182 w 7331150"/>
              <a:gd name="connsiteY23" fmla="*/ 1938992 h 1938992"/>
              <a:gd name="connsiteX24" fmla="*/ 886403 w 7331150"/>
              <a:gd name="connsiteY24" fmla="*/ 1938992 h 1938992"/>
              <a:gd name="connsiteX25" fmla="*/ 0 w 7331150"/>
              <a:gd name="connsiteY25" fmla="*/ 1938992 h 1938992"/>
              <a:gd name="connsiteX26" fmla="*/ 0 w 7331150"/>
              <a:gd name="connsiteY26" fmla="*/ 1292661 h 1938992"/>
              <a:gd name="connsiteX27" fmla="*/ 0 w 7331150"/>
              <a:gd name="connsiteY27" fmla="*/ 607551 h 1938992"/>
              <a:gd name="connsiteX28" fmla="*/ 0 w 7331150"/>
              <a:gd name="connsiteY28" fmla="*/ 0 h 1938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7331150" h="1938992" fill="none" extrusionOk="0">
                <a:moveTo>
                  <a:pt x="0" y="0"/>
                </a:moveTo>
                <a:cubicBezTo>
                  <a:pt x="282237" y="-16144"/>
                  <a:pt x="363989" y="-20514"/>
                  <a:pt x="593157" y="0"/>
                </a:cubicBezTo>
                <a:cubicBezTo>
                  <a:pt x="822325" y="20514"/>
                  <a:pt x="930166" y="-10489"/>
                  <a:pt x="1186313" y="0"/>
                </a:cubicBezTo>
                <a:cubicBezTo>
                  <a:pt x="1442460" y="10489"/>
                  <a:pt x="1741725" y="-32014"/>
                  <a:pt x="1999405" y="0"/>
                </a:cubicBezTo>
                <a:cubicBezTo>
                  <a:pt x="2257085" y="32014"/>
                  <a:pt x="2389936" y="5671"/>
                  <a:pt x="2519250" y="0"/>
                </a:cubicBezTo>
                <a:cubicBezTo>
                  <a:pt x="2648564" y="-5671"/>
                  <a:pt x="3063527" y="33304"/>
                  <a:pt x="3332341" y="0"/>
                </a:cubicBezTo>
                <a:cubicBezTo>
                  <a:pt x="3601155" y="-33304"/>
                  <a:pt x="3897215" y="-31709"/>
                  <a:pt x="4072121" y="0"/>
                </a:cubicBezTo>
                <a:cubicBezTo>
                  <a:pt x="4247027" y="31709"/>
                  <a:pt x="4650324" y="-11699"/>
                  <a:pt x="4811900" y="0"/>
                </a:cubicBezTo>
                <a:cubicBezTo>
                  <a:pt x="4973476" y="11699"/>
                  <a:pt x="5235474" y="5635"/>
                  <a:pt x="5551680" y="0"/>
                </a:cubicBezTo>
                <a:cubicBezTo>
                  <a:pt x="5867886" y="-5635"/>
                  <a:pt x="5897226" y="11755"/>
                  <a:pt x="5998214" y="0"/>
                </a:cubicBezTo>
                <a:cubicBezTo>
                  <a:pt x="6099202" y="-11755"/>
                  <a:pt x="6336245" y="-20839"/>
                  <a:pt x="6591370" y="0"/>
                </a:cubicBezTo>
                <a:cubicBezTo>
                  <a:pt x="6846495" y="20839"/>
                  <a:pt x="6968602" y="-13269"/>
                  <a:pt x="7331150" y="0"/>
                </a:cubicBezTo>
                <a:cubicBezTo>
                  <a:pt x="7324514" y="200410"/>
                  <a:pt x="7315051" y="299682"/>
                  <a:pt x="7331150" y="588161"/>
                </a:cubicBezTo>
                <a:cubicBezTo>
                  <a:pt x="7347249" y="876640"/>
                  <a:pt x="7348735" y="941862"/>
                  <a:pt x="7331150" y="1176322"/>
                </a:cubicBezTo>
                <a:cubicBezTo>
                  <a:pt x="7313565" y="1410782"/>
                  <a:pt x="7367569" y="1595400"/>
                  <a:pt x="7331150" y="1938992"/>
                </a:cubicBezTo>
                <a:cubicBezTo>
                  <a:pt x="7156876" y="1925838"/>
                  <a:pt x="6943986" y="1946628"/>
                  <a:pt x="6811305" y="1938992"/>
                </a:cubicBezTo>
                <a:cubicBezTo>
                  <a:pt x="6678624" y="1931356"/>
                  <a:pt x="6410920" y="1914833"/>
                  <a:pt x="6144837" y="1938992"/>
                </a:cubicBezTo>
                <a:cubicBezTo>
                  <a:pt x="5878754" y="1963151"/>
                  <a:pt x="5544830" y="1973611"/>
                  <a:pt x="5331745" y="1938992"/>
                </a:cubicBezTo>
                <a:cubicBezTo>
                  <a:pt x="5118660" y="1904373"/>
                  <a:pt x="4885389" y="1927785"/>
                  <a:pt x="4738589" y="1938992"/>
                </a:cubicBezTo>
                <a:cubicBezTo>
                  <a:pt x="4591789" y="1950199"/>
                  <a:pt x="4440300" y="1922865"/>
                  <a:pt x="4145432" y="1938992"/>
                </a:cubicBezTo>
                <a:cubicBezTo>
                  <a:pt x="3850564" y="1955119"/>
                  <a:pt x="3747354" y="1912448"/>
                  <a:pt x="3405652" y="1938992"/>
                </a:cubicBezTo>
                <a:cubicBezTo>
                  <a:pt x="3063950" y="1965536"/>
                  <a:pt x="2973609" y="1927395"/>
                  <a:pt x="2812496" y="1938992"/>
                </a:cubicBezTo>
                <a:cubicBezTo>
                  <a:pt x="2651383" y="1950589"/>
                  <a:pt x="2511867" y="1916939"/>
                  <a:pt x="2292651" y="1938992"/>
                </a:cubicBezTo>
                <a:cubicBezTo>
                  <a:pt x="2073435" y="1961045"/>
                  <a:pt x="1900108" y="1964877"/>
                  <a:pt x="1626182" y="1938992"/>
                </a:cubicBezTo>
                <a:cubicBezTo>
                  <a:pt x="1352256" y="1913107"/>
                  <a:pt x="1181077" y="1966545"/>
                  <a:pt x="886403" y="1938992"/>
                </a:cubicBezTo>
                <a:cubicBezTo>
                  <a:pt x="591729" y="1911439"/>
                  <a:pt x="275861" y="1914992"/>
                  <a:pt x="0" y="1938992"/>
                </a:cubicBezTo>
                <a:cubicBezTo>
                  <a:pt x="6075" y="1644418"/>
                  <a:pt x="-14666" y="1518584"/>
                  <a:pt x="0" y="1292661"/>
                </a:cubicBezTo>
                <a:cubicBezTo>
                  <a:pt x="14666" y="1066738"/>
                  <a:pt x="27872" y="867853"/>
                  <a:pt x="0" y="607551"/>
                </a:cubicBezTo>
                <a:cubicBezTo>
                  <a:pt x="-27872" y="347249"/>
                  <a:pt x="-15761" y="230983"/>
                  <a:pt x="0" y="0"/>
                </a:cubicBezTo>
                <a:close/>
              </a:path>
              <a:path w="7331150" h="1938992" stroke="0" extrusionOk="0">
                <a:moveTo>
                  <a:pt x="0" y="0"/>
                </a:moveTo>
                <a:cubicBezTo>
                  <a:pt x="229554" y="23033"/>
                  <a:pt x="302751" y="474"/>
                  <a:pt x="593157" y="0"/>
                </a:cubicBezTo>
                <a:cubicBezTo>
                  <a:pt x="883563" y="-474"/>
                  <a:pt x="1089480" y="5342"/>
                  <a:pt x="1406248" y="0"/>
                </a:cubicBezTo>
                <a:cubicBezTo>
                  <a:pt x="1723016" y="-5342"/>
                  <a:pt x="1967927" y="14973"/>
                  <a:pt x="2146028" y="0"/>
                </a:cubicBezTo>
                <a:cubicBezTo>
                  <a:pt x="2324129" y="-14973"/>
                  <a:pt x="2409952" y="10784"/>
                  <a:pt x="2665873" y="0"/>
                </a:cubicBezTo>
                <a:cubicBezTo>
                  <a:pt x="2921794" y="-10784"/>
                  <a:pt x="3198550" y="25964"/>
                  <a:pt x="3332341" y="0"/>
                </a:cubicBezTo>
                <a:cubicBezTo>
                  <a:pt x="3466132" y="-25964"/>
                  <a:pt x="3774490" y="-23036"/>
                  <a:pt x="3925498" y="0"/>
                </a:cubicBezTo>
                <a:cubicBezTo>
                  <a:pt x="4076506" y="23036"/>
                  <a:pt x="4291510" y="-2671"/>
                  <a:pt x="4445343" y="0"/>
                </a:cubicBezTo>
                <a:cubicBezTo>
                  <a:pt x="4599177" y="2671"/>
                  <a:pt x="4851225" y="19339"/>
                  <a:pt x="4965188" y="0"/>
                </a:cubicBezTo>
                <a:cubicBezTo>
                  <a:pt x="5079151" y="-19339"/>
                  <a:pt x="5561460" y="-29529"/>
                  <a:pt x="5778279" y="0"/>
                </a:cubicBezTo>
                <a:cubicBezTo>
                  <a:pt x="5995098" y="29529"/>
                  <a:pt x="6161153" y="6805"/>
                  <a:pt x="6298124" y="0"/>
                </a:cubicBezTo>
                <a:cubicBezTo>
                  <a:pt x="6435096" y="-6805"/>
                  <a:pt x="6602015" y="18"/>
                  <a:pt x="6744658" y="0"/>
                </a:cubicBezTo>
                <a:cubicBezTo>
                  <a:pt x="6887301" y="-18"/>
                  <a:pt x="7047494" y="-28580"/>
                  <a:pt x="7331150" y="0"/>
                </a:cubicBezTo>
                <a:cubicBezTo>
                  <a:pt x="7300433" y="289627"/>
                  <a:pt x="7360924" y="502464"/>
                  <a:pt x="7331150" y="646331"/>
                </a:cubicBezTo>
                <a:cubicBezTo>
                  <a:pt x="7301376" y="790198"/>
                  <a:pt x="7354144" y="1184558"/>
                  <a:pt x="7331150" y="1331441"/>
                </a:cubicBezTo>
                <a:cubicBezTo>
                  <a:pt x="7308157" y="1478324"/>
                  <a:pt x="7338259" y="1660547"/>
                  <a:pt x="7331150" y="1938992"/>
                </a:cubicBezTo>
                <a:cubicBezTo>
                  <a:pt x="7093533" y="1958497"/>
                  <a:pt x="7006374" y="1923908"/>
                  <a:pt x="6737993" y="1938992"/>
                </a:cubicBezTo>
                <a:cubicBezTo>
                  <a:pt x="6469612" y="1954076"/>
                  <a:pt x="6221599" y="1945969"/>
                  <a:pt x="5998214" y="1938992"/>
                </a:cubicBezTo>
                <a:cubicBezTo>
                  <a:pt x="5774829" y="1932015"/>
                  <a:pt x="5382832" y="1905581"/>
                  <a:pt x="5185122" y="1938992"/>
                </a:cubicBezTo>
                <a:cubicBezTo>
                  <a:pt x="4987412" y="1972403"/>
                  <a:pt x="4570433" y="1907858"/>
                  <a:pt x="4372031" y="1938992"/>
                </a:cubicBezTo>
                <a:cubicBezTo>
                  <a:pt x="4173629" y="1970126"/>
                  <a:pt x="4059236" y="1940008"/>
                  <a:pt x="3925498" y="1938992"/>
                </a:cubicBezTo>
                <a:cubicBezTo>
                  <a:pt x="3791760" y="1937976"/>
                  <a:pt x="3690521" y="1961223"/>
                  <a:pt x="3478964" y="1938992"/>
                </a:cubicBezTo>
                <a:cubicBezTo>
                  <a:pt x="3267407" y="1916761"/>
                  <a:pt x="3252896" y="1947995"/>
                  <a:pt x="3032430" y="1938992"/>
                </a:cubicBezTo>
                <a:cubicBezTo>
                  <a:pt x="2811964" y="1929989"/>
                  <a:pt x="2573730" y="1951098"/>
                  <a:pt x="2365962" y="1938992"/>
                </a:cubicBezTo>
                <a:cubicBezTo>
                  <a:pt x="2158194" y="1926886"/>
                  <a:pt x="1847803" y="1940578"/>
                  <a:pt x="1699494" y="1938992"/>
                </a:cubicBezTo>
                <a:cubicBezTo>
                  <a:pt x="1551185" y="1937406"/>
                  <a:pt x="1228616" y="1959809"/>
                  <a:pt x="959714" y="1938992"/>
                </a:cubicBezTo>
                <a:cubicBezTo>
                  <a:pt x="690812" y="1918175"/>
                  <a:pt x="251074" y="1891413"/>
                  <a:pt x="0" y="1938992"/>
                </a:cubicBezTo>
                <a:cubicBezTo>
                  <a:pt x="-1965" y="1760511"/>
                  <a:pt x="30657" y="1500822"/>
                  <a:pt x="0" y="1253881"/>
                </a:cubicBezTo>
                <a:cubicBezTo>
                  <a:pt x="-30657" y="1006940"/>
                  <a:pt x="24351" y="938102"/>
                  <a:pt x="0" y="646331"/>
                </a:cubicBezTo>
                <a:cubicBezTo>
                  <a:pt x="-24351" y="354560"/>
                  <a:pt x="-25296" y="166562"/>
                  <a:pt x="0" y="0"/>
                </a:cubicBezTo>
                <a:close/>
              </a:path>
            </a:pathLst>
          </a:cu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30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>
                <a:glow rad="254000">
                  <a:prstClr val="white">
                    <a:alpha val="91000"/>
                  </a:prstClr>
                </a:glow>
              </a:effectLst>
              <a:uLnTx/>
              <a:uFillTx/>
              <a:latin typeface="UTM Loko" panose="02040603050506020204" pitchFamily="18" charset="0"/>
              <a:ea typeface="方正水柱简体" panose="03000509000000000000" pitchFamily="65" charset="-122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30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>
                <a:glow rad="254000">
                  <a:prstClr val="white">
                    <a:alpha val="91000"/>
                  </a:prstClr>
                </a:glow>
              </a:effectLst>
              <a:uLnTx/>
              <a:uFillTx/>
              <a:latin typeface="UTM Loko" panose="02040603050506020204" pitchFamily="18" charset="0"/>
              <a:ea typeface="方正水柱简体" panose="03000509000000000000" pitchFamily="65" charset="-122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30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>
                <a:glow rad="254000">
                  <a:prstClr val="white">
                    <a:alpha val="91000"/>
                  </a:prstClr>
                </a:glow>
              </a:effectLst>
              <a:uLnTx/>
              <a:uFillTx/>
              <a:latin typeface="UTM Loko" panose="02040603050506020204" pitchFamily="18" charset="0"/>
              <a:ea typeface="方正水柱简体" panose="03000509000000000000" pitchFamily="65" charset="-122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0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>
                <a:glow rad="254000">
                  <a:prstClr val="white">
                    <a:alpha val="91000"/>
                  </a:prstClr>
                </a:glow>
              </a:effectLst>
              <a:uLnTx/>
              <a:uFillTx/>
              <a:latin typeface="UTM Loko" panose="02040603050506020204" pitchFamily="18" charset="0"/>
              <a:ea typeface="方正水柱简体" panose="03000509000000000000" pitchFamily="65" charset="-122"/>
              <a:cs typeface="+mn-cs"/>
            </a:endParaRPr>
          </a:p>
        </p:txBody>
      </p:sp>
      <p:pic>
        <p:nvPicPr>
          <p:cNvPr id="1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9015" y="4554530"/>
            <a:ext cx="1062045" cy="685689"/>
          </a:xfrm>
          <a:prstGeom prst="rect">
            <a:avLst/>
          </a:prstGeom>
        </p:spPr>
      </p:pic>
      <p:pic>
        <p:nvPicPr>
          <p:cNvPr id="1026" name="Picture 2" descr="BALANCE Vector Icons free download in SVG, PNG Format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36"/>
          <a:stretch>
            <a:fillRect/>
          </a:stretch>
        </p:blipFill>
        <p:spPr bwMode="auto">
          <a:xfrm>
            <a:off x="1609932" y="2795201"/>
            <a:ext cx="8838183" cy="1790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74" name="Group 2173"/>
          <p:cNvGrpSpPr/>
          <p:nvPr/>
        </p:nvGrpSpPr>
        <p:grpSpPr>
          <a:xfrm>
            <a:off x="5683180" y="997113"/>
            <a:ext cx="6433250" cy="1823653"/>
            <a:chOff x="5668892" y="1590383"/>
            <a:chExt cx="6433250" cy="1823653"/>
          </a:xfrm>
        </p:grpSpPr>
        <p:sp>
          <p:nvSpPr>
            <p:cNvPr id="45" name="Rounded Rectangle 44"/>
            <p:cNvSpPr/>
            <p:nvPr/>
          </p:nvSpPr>
          <p:spPr>
            <a:xfrm>
              <a:off x="5668892" y="1590383"/>
              <a:ext cx="6433250" cy="1823653"/>
            </a:xfrm>
            <a:prstGeom prst="roundRect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2139" name="Group 2138"/>
            <p:cNvGrpSpPr/>
            <p:nvPr/>
          </p:nvGrpSpPr>
          <p:grpSpPr>
            <a:xfrm>
              <a:off x="5776198" y="2510036"/>
              <a:ext cx="1294256" cy="780426"/>
              <a:chOff x="5811128" y="2510601"/>
              <a:chExt cx="1294256" cy="780426"/>
            </a:xfrm>
          </p:grpSpPr>
          <p:pic>
            <p:nvPicPr>
              <p:cNvPr id="2137" name="Picture 2136" descr="images (1).png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049369" y="2510601"/>
                <a:ext cx="817775" cy="780426"/>
              </a:xfrm>
              <a:prstGeom prst="rect">
                <a:avLst/>
              </a:prstGeom>
            </p:spPr>
          </p:pic>
          <p:sp>
            <p:nvSpPr>
              <p:cNvPr id="2138" name="TextBox 2137"/>
              <p:cNvSpPr txBox="1"/>
              <p:nvPr/>
            </p:nvSpPr>
            <p:spPr>
              <a:xfrm>
                <a:off x="5811128" y="2812800"/>
                <a:ext cx="129425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1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yến</a:t>
                </a: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2140" name="Group 2139"/>
            <p:cNvGrpSpPr/>
            <p:nvPr/>
          </p:nvGrpSpPr>
          <p:grpSpPr>
            <a:xfrm>
              <a:off x="7003477" y="2519982"/>
              <a:ext cx="1294256" cy="780426"/>
              <a:chOff x="5811128" y="2510601"/>
              <a:chExt cx="1294256" cy="780426"/>
            </a:xfrm>
          </p:grpSpPr>
          <p:pic>
            <p:nvPicPr>
              <p:cNvPr id="2141" name="Picture 2140" descr="images (1).png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049369" y="2510601"/>
                <a:ext cx="817775" cy="780426"/>
              </a:xfrm>
              <a:prstGeom prst="rect">
                <a:avLst/>
              </a:prstGeom>
            </p:spPr>
          </p:pic>
          <p:sp>
            <p:nvSpPr>
              <p:cNvPr id="2142" name="TextBox 2141"/>
              <p:cNvSpPr txBox="1"/>
              <p:nvPr/>
            </p:nvSpPr>
            <p:spPr>
              <a:xfrm>
                <a:off x="5811128" y="2812800"/>
                <a:ext cx="129425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1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yến</a:t>
                </a: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2143" name="Group 2142"/>
            <p:cNvGrpSpPr/>
            <p:nvPr/>
          </p:nvGrpSpPr>
          <p:grpSpPr>
            <a:xfrm>
              <a:off x="8238389" y="2496095"/>
              <a:ext cx="1294256" cy="780426"/>
              <a:chOff x="5811128" y="2510601"/>
              <a:chExt cx="1294256" cy="780426"/>
            </a:xfrm>
          </p:grpSpPr>
          <p:pic>
            <p:nvPicPr>
              <p:cNvPr id="2144" name="Picture 2143" descr="images (1).png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049369" y="2510601"/>
                <a:ext cx="817775" cy="780426"/>
              </a:xfrm>
              <a:prstGeom prst="rect">
                <a:avLst/>
              </a:prstGeom>
            </p:spPr>
          </p:pic>
          <p:sp>
            <p:nvSpPr>
              <p:cNvPr id="2145" name="TextBox 2144"/>
              <p:cNvSpPr txBox="1"/>
              <p:nvPr/>
            </p:nvSpPr>
            <p:spPr>
              <a:xfrm>
                <a:off x="5811128" y="2812800"/>
                <a:ext cx="129425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1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yến</a:t>
                </a: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2153" name="Group 2152"/>
            <p:cNvGrpSpPr/>
            <p:nvPr/>
          </p:nvGrpSpPr>
          <p:grpSpPr>
            <a:xfrm>
              <a:off x="10628989" y="2496095"/>
              <a:ext cx="1294256" cy="780426"/>
              <a:chOff x="5811128" y="2510601"/>
              <a:chExt cx="1294256" cy="780426"/>
            </a:xfrm>
          </p:grpSpPr>
          <p:pic>
            <p:nvPicPr>
              <p:cNvPr id="2154" name="Picture 2153" descr="images (1).png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049369" y="2510601"/>
                <a:ext cx="817775" cy="780426"/>
              </a:xfrm>
              <a:prstGeom prst="rect">
                <a:avLst/>
              </a:prstGeom>
            </p:spPr>
          </p:pic>
          <p:sp>
            <p:nvSpPr>
              <p:cNvPr id="2155" name="TextBox 2154"/>
              <p:cNvSpPr txBox="1"/>
              <p:nvPr/>
            </p:nvSpPr>
            <p:spPr>
              <a:xfrm>
                <a:off x="5811128" y="2812800"/>
                <a:ext cx="129425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1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yến</a:t>
                </a: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2156" name="Group 2155"/>
            <p:cNvGrpSpPr/>
            <p:nvPr/>
          </p:nvGrpSpPr>
          <p:grpSpPr>
            <a:xfrm>
              <a:off x="9417279" y="2496095"/>
              <a:ext cx="1294256" cy="780426"/>
              <a:chOff x="5811128" y="2510601"/>
              <a:chExt cx="1294256" cy="780426"/>
            </a:xfrm>
          </p:grpSpPr>
          <p:pic>
            <p:nvPicPr>
              <p:cNvPr id="2157" name="Picture 2156" descr="images (1).png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049369" y="2510601"/>
                <a:ext cx="817775" cy="780426"/>
              </a:xfrm>
              <a:prstGeom prst="rect">
                <a:avLst/>
              </a:prstGeom>
            </p:spPr>
          </p:pic>
          <p:sp>
            <p:nvSpPr>
              <p:cNvPr id="2158" name="TextBox 2157"/>
              <p:cNvSpPr txBox="1"/>
              <p:nvPr/>
            </p:nvSpPr>
            <p:spPr>
              <a:xfrm>
                <a:off x="5811128" y="2812800"/>
                <a:ext cx="129425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1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yến</a:t>
                </a: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2159" name="Group 2158"/>
            <p:cNvGrpSpPr/>
            <p:nvPr/>
          </p:nvGrpSpPr>
          <p:grpSpPr>
            <a:xfrm>
              <a:off x="5776198" y="1696593"/>
              <a:ext cx="1294256" cy="780426"/>
              <a:chOff x="5811128" y="2510601"/>
              <a:chExt cx="1294256" cy="780426"/>
            </a:xfrm>
          </p:grpSpPr>
          <p:pic>
            <p:nvPicPr>
              <p:cNvPr id="2160" name="Picture 2159" descr="images (1).png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049369" y="2510601"/>
                <a:ext cx="817775" cy="780426"/>
              </a:xfrm>
              <a:prstGeom prst="rect">
                <a:avLst/>
              </a:prstGeom>
            </p:spPr>
          </p:pic>
          <p:sp>
            <p:nvSpPr>
              <p:cNvPr id="2161" name="TextBox 2160"/>
              <p:cNvSpPr txBox="1"/>
              <p:nvPr/>
            </p:nvSpPr>
            <p:spPr>
              <a:xfrm>
                <a:off x="5811128" y="2812800"/>
                <a:ext cx="129425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1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yến</a:t>
                </a: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2162" name="Group 2161"/>
            <p:cNvGrpSpPr/>
            <p:nvPr/>
          </p:nvGrpSpPr>
          <p:grpSpPr>
            <a:xfrm>
              <a:off x="7003477" y="1706539"/>
              <a:ext cx="1294256" cy="780426"/>
              <a:chOff x="5811128" y="2510601"/>
              <a:chExt cx="1294256" cy="780426"/>
            </a:xfrm>
          </p:grpSpPr>
          <p:pic>
            <p:nvPicPr>
              <p:cNvPr id="2163" name="Picture 2162" descr="images (1).png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049369" y="2510601"/>
                <a:ext cx="817775" cy="780426"/>
              </a:xfrm>
              <a:prstGeom prst="rect">
                <a:avLst/>
              </a:prstGeom>
            </p:spPr>
          </p:pic>
          <p:sp>
            <p:nvSpPr>
              <p:cNvPr id="2164" name="TextBox 2163"/>
              <p:cNvSpPr txBox="1"/>
              <p:nvPr/>
            </p:nvSpPr>
            <p:spPr>
              <a:xfrm>
                <a:off x="5811128" y="2812800"/>
                <a:ext cx="129425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1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yến</a:t>
                </a: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2165" name="Group 2164"/>
            <p:cNvGrpSpPr/>
            <p:nvPr/>
          </p:nvGrpSpPr>
          <p:grpSpPr>
            <a:xfrm>
              <a:off x="8238389" y="1682652"/>
              <a:ext cx="1294256" cy="780426"/>
              <a:chOff x="5811128" y="2510601"/>
              <a:chExt cx="1294256" cy="780426"/>
            </a:xfrm>
          </p:grpSpPr>
          <p:pic>
            <p:nvPicPr>
              <p:cNvPr id="2166" name="Picture 2165" descr="images (1).png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049369" y="2510601"/>
                <a:ext cx="817775" cy="780426"/>
              </a:xfrm>
              <a:prstGeom prst="rect">
                <a:avLst/>
              </a:prstGeom>
            </p:spPr>
          </p:pic>
          <p:sp>
            <p:nvSpPr>
              <p:cNvPr id="2167" name="TextBox 2166"/>
              <p:cNvSpPr txBox="1"/>
              <p:nvPr/>
            </p:nvSpPr>
            <p:spPr>
              <a:xfrm>
                <a:off x="5811128" y="2812800"/>
                <a:ext cx="129425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1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yến</a:t>
                </a: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2168" name="Group 2167"/>
            <p:cNvGrpSpPr/>
            <p:nvPr/>
          </p:nvGrpSpPr>
          <p:grpSpPr>
            <a:xfrm>
              <a:off x="10628989" y="1682652"/>
              <a:ext cx="1294256" cy="780426"/>
              <a:chOff x="5811128" y="2510601"/>
              <a:chExt cx="1294256" cy="780426"/>
            </a:xfrm>
          </p:grpSpPr>
          <p:pic>
            <p:nvPicPr>
              <p:cNvPr id="2169" name="Picture 2168" descr="images (1).png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049369" y="2510601"/>
                <a:ext cx="817775" cy="780426"/>
              </a:xfrm>
              <a:prstGeom prst="rect">
                <a:avLst/>
              </a:prstGeom>
            </p:spPr>
          </p:pic>
          <p:sp>
            <p:nvSpPr>
              <p:cNvPr id="2170" name="TextBox 2169"/>
              <p:cNvSpPr txBox="1"/>
              <p:nvPr/>
            </p:nvSpPr>
            <p:spPr>
              <a:xfrm>
                <a:off x="5811128" y="2812800"/>
                <a:ext cx="129425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1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yến</a:t>
                </a: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2171" name="Group 2170"/>
            <p:cNvGrpSpPr/>
            <p:nvPr/>
          </p:nvGrpSpPr>
          <p:grpSpPr>
            <a:xfrm>
              <a:off x="9417279" y="1682652"/>
              <a:ext cx="1294256" cy="780426"/>
              <a:chOff x="5811128" y="2510601"/>
              <a:chExt cx="1294256" cy="780426"/>
            </a:xfrm>
          </p:grpSpPr>
          <p:pic>
            <p:nvPicPr>
              <p:cNvPr id="2172" name="Picture 2171" descr="images (1).png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049369" y="2510601"/>
                <a:ext cx="817775" cy="780426"/>
              </a:xfrm>
              <a:prstGeom prst="rect">
                <a:avLst/>
              </a:prstGeom>
            </p:spPr>
          </p:pic>
          <p:sp>
            <p:nvSpPr>
              <p:cNvPr id="2173" name="TextBox 2172"/>
              <p:cNvSpPr txBox="1"/>
              <p:nvPr/>
            </p:nvSpPr>
            <p:spPr>
              <a:xfrm>
                <a:off x="5811128" y="2812800"/>
                <a:ext cx="129425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1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yến</a:t>
                </a: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</p:grpSp>
      <p:pic>
        <p:nvPicPr>
          <p:cNvPr id="2175" name="Picture 2174" descr="images (2)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40607" y="523876"/>
            <a:ext cx="2410690" cy="2410690"/>
          </a:xfrm>
          <a:prstGeom prst="rect">
            <a:avLst/>
          </a:prstGeom>
        </p:spPr>
      </p:pic>
      <p:sp>
        <p:nvSpPr>
          <p:cNvPr id="2176" name="Rectangle 2175"/>
          <p:cNvSpPr/>
          <p:nvPr/>
        </p:nvSpPr>
        <p:spPr>
          <a:xfrm>
            <a:off x="2050314" y="1573119"/>
            <a:ext cx="178888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1 </a:t>
            </a:r>
            <a:r>
              <a:rPr kumimoji="0" lang="en-US" sz="8000" b="1" i="0" u="none" strike="noStrike" kern="1200" cap="none" spc="0" normalizeH="0" baseline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tạ</a:t>
            </a:r>
            <a:endParaRPr kumimoji="0" lang="en-US" sz="8000" b="1" i="0" u="none" strike="noStrike" kern="1200" cap="none" spc="0" normalizeH="0" baseline="0" noProof="0" dirty="0">
              <a:ln w="6600">
                <a:solidFill>
                  <a:srgbClr val="C0504D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C0504D"/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619058" y="4495280"/>
            <a:ext cx="434285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12700">
                  <a:solidFill>
                    <a:srgbClr val="FFA500"/>
                  </a:solidFill>
                  <a:prstDash val="solid"/>
                </a:ln>
                <a:solidFill>
                  <a:srgbClr val="FFA5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</a:t>
            </a:r>
            <a:r>
              <a:rPr kumimoji="0" lang="en-US" sz="6000" b="1" i="0" u="none" strike="noStrike" kern="1200" cap="none" spc="0" normalizeH="0" baseline="0" noProof="0" dirty="0" err="1">
                <a:ln w="12700">
                  <a:solidFill>
                    <a:srgbClr val="FFA500"/>
                  </a:solidFill>
                  <a:prstDash val="solid"/>
                </a:ln>
                <a:solidFill>
                  <a:srgbClr val="FFA5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</a:t>
            </a:r>
            <a:r>
              <a:rPr kumimoji="0" lang="en-US" sz="6000" b="1" i="0" u="none" strike="noStrike" kern="1200" cap="none" spc="0" normalizeH="0" baseline="0" noProof="0" dirty="0">
                <a:ln w="12700">
                  <a:solidFill>
                    <a:srgbClr val="FFA500"/>
                  </a:solidFill>
                  <a:prstDash val="solid"/>
                </a:ln>
                <a:solidFill>
                  <a:srgbClr val="FFA5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= </a:t>
            </a:r>
            <a:r>
              <a:rPr kumimoji="0" lang="en-US" sz="6000" b="1" i="0" u="none" strike="noStrike" kern="1200" cap="none" spc="0" normalizeH="0" baseline="0" noProof="0" dirty="0">
                <a:ln w="12700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 </a:t>
            </a:r>
            <a:r>
              <a:rPr kumimoji="0" lang="en-US" sz="6000" b="1" i="0" u="none" strike="noStrike" kern="1200" cap="none" spc="0" normalizeH="0" baseline="0" noProof="0" dirty="0" err="1">
                <a:ln w="12700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yến</a:t>
            </a:r>
            <a:endParaRPr kumimoji="0" lang="en-US" sz="6000" b="1" i="0" u="none" strike="noStrike" kern="1200" cap="none" spc="0" normalizeH="0" baseline="0" noProof="0" dirty="0">
              <a:ln w="12700">
                <a:solidFill>
                  <a:srgbClr val="00B050"/>
                </a:solidFill>
                <a:prstDash val="solid"/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131039" y="5510943"/>
            <a:ext cx="434285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12700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 </a:t>
            </a:r>
            <a:r>
              <a:rPr kumimoji="0" lang="en-US" sz="6000" b="1" i="0" u="none" strike="noStrike" kern="1200" cap="none" spc="0" normalizeH="0" baseline="0" noProof="0" dirty="0" err="1">
                <a:ln w="12700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yến</a:t>
            </a:r>
            <a:r>
              <a:rPr kumimoji="0" lang="en-US" sz="6000" b="1" i="0" u="none" strike="noStrike" kern="1200" cap="none" spc="0" normalizeH="0" baseline="0" noProof="0" dirty="0">
                <a:ln w="12700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9BBB5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 </a:t>
            </a:r>
            <a:r>
              <a:rPr kumimoji="0" lang="en-US" sz="6000" b="1" i="0" u="none" strike="noStrike" kern="1200" cap="none" spc="0" normalizeH="0" baseline="0" noProof="0" dirty="0">
                <a:ln w="12700">
                  <a:solidFill>
                    <a:srgbClr val="FFA500"/>
                  </a:solidFill>
                  <a:prstDash val="solid"/>
                </a:ln>
                <a:solidFill>
                  <a:srgbClr val="FFA5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</a:t>
            </a:r>
            <a:r>
              <a:rPr kumimoji="0" lang="en-US" sz="6000" b="1" i="0" u="none" strike="noStrike" kern="1200" cap="none" spc="0" normalizeH="0" baseline="0" noProof="0" dirty="0" err="1">
                <a:ln w="12700">
                  <a:solidFill>
                    <a:srgbClr val="FFA500"/>
                  </a:solidFill>
                  <a:prstDash val="solid"/>
                </a:ln>
                <a:solidFill>
                  <a:srgbClr val="FFA5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</a:t>
            </a:r>
            <a:endParaRPr kumimoji="0" lang="en-US" sz="6000" b="1" i="0" u="none" strike="noStrike" kern="1200" cap="none" spc="0" normalizeH="0" baseline="0" noProof="0" dirty="0">
              <a:ln w="12700">
                <a:solidFill>
                  <a:srgbClr val="FFA500"/>
                </a:solidFill>
                <a:prstDash val="solid"/>
              </a:ln>
              <a:solidFill>
                <a:srgbClr val="FFA5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 tmFilter="0,0; .5, 1; 1, 1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2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940" y="0"/>
            <a:ext cx="3448957" cy="197216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 flipH="1">
            <a:off x="2880561" y="291876"/>
            <a:ext cx="2105714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</a:t>
            </a:r>
            <a:endParaRPr kumimoji="0" lang="en-US" sz="8800" b="1" i="0" u="none" strike="noStrike" kern="1200" cap="none" spc="0" normalizeH="0" baseline="0" noProof="0" dirty="0">
              <a:ln w="12700">
                <a:solidFill>
                  <a:srgbClr val="4F81BD"/>
                </a:solidFill>
                <a:prstDash val="solid"/>
              </a:ln>
              <a:pattFill prst="pct50">
                <a:fgClr>
                  <a:srgbClr val="4F81BD"/>
                </a:fgClr>
                <a:bgClr>
                  <a:srgbClr val="4F81BD">
                    <a:lumMod val="20000"/>
                    <a:lumOff val="80000"/>
                  </a:srgbClr>
                </a:bgClr>
              </a:patt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2" descr="Con Trâu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81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1199" y="1972167"/>
            <a:ext cx="2515076" cy="3772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Cách vẽ một con bò hoạt hình mới nhất 2021 - Vẽ.v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8534" y="1738426"/>
            <a:ext cx="4339788" cy="384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A_图片 3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4"/>
          <a:srcRect t="24136"/>
          <a:stretch>
            <a:fillRect/>
          </a:stretch>
        </p:blipFill>
        <p:spPr>
          <a:xfrm>
            <a:off x="-881143" y="-924121"/>
            <a:ext cx="13911343" cy="8706241"/>
          </a:xfrm>
          <a:prstGeom prst="rect">
            <a:avLst/>
          </a:prstGeom>
        </p:spPr>
      </p:pic>
      <p:sp>
        <p:nvSpPr>
          <p:cNvPr id="41" name="PA_文本框 33"/>
          <p:cNvSpPr txBox="1"/>
          <p:nvPr>
            <p:custDataLst>
              <p:tags r:id="rId2"/>
            </p:custDataLst>
          </p:nvPr>
        </p:nvSpPr>
        <p:spPr>
          <a:xfrm>
            <a:off x="1307190" y="5025473"/>
            <a:ext cx="7331150" cy="1938992"/>
          </a:xfrm>
          <a:custGeom>
            <a:avLst/>
            <a:gdLst>
              <a:gd name="connsiteX0" fmla="*/ 0 w 7331150"/>
              <a:gd name="connsiteY0" fmla="*/ 0 h 1938992"/>
              <a:gd name="connsiteX1" fmla="*/ 593157 w 7331150"/>
              <a:gd name="connsiteY1" fmla="*/ 0 h 1938992"/>
              <a:gd name="connsiteX2" fmla="*/ 1186313 w 7331150"/>
              <a:gd name="connsiteY2" fmla="*/ 0 h 1938992"/>
              <a:gd name="connsiteX3" fmla="*/ 1999405 w 7331150"/>
              <a:gd name="connsiteY3" fmla="*/ 0 h 1938992"/>
              <a:gd name="connsiteX4" fmla="*/ 2519250 w 7331150"/>
              <a:gd name="connsiteY4" fmla="*/ 0 h 1938992"/>
              <a:gd name="connsiteX5" fmla="*/ 3332341 w 7331150"/>
              <a:gd name="connsiteY5" fmla="*/ 0 h 1938992"/>
              <a:gd name="connsiteX6" fmla="*/ 4072121 w 7331150"/>
              <a:gd name="connsiteY6" fmla="*/ 0 h 1938992"/>
              <a:gd name="connsiteX7" fmla="*/ 4811900 w 7331150"/>
              <a:gd name="connsiteY7" fmla="*/ 0 h 1938992"/>
              <a:gd name="connsiteX8" fmla="*/ 5551680 w 7331150"/>
              <a:gd name="connsiteY8" fmla="*/ 0 h 1938992"/>
              <a:gd name="connsiteX9" fmla="*/ 5998214 w 7331150"/>
              <a:gd name="connsiteY9" fmla="*/ 0 h 1938992"/>
              <a:gd name="connsiteX10" fmla="*/ 6591370 w 7331150"/>
              <a:gd name="connsiteY10" fmla="*/ 0 h 1938992"/>
              <a:gd name="connsiteX11" fmla="*/ 7331150 w 7331150"/>
              <a:gd name="connsiteY11" fmla="*/ 0 h 1938992"/>
              <a:gd name="connsiteX12" fmla="*/ 7331150 w 7331150"/>
              <a:gd name="connsiteY12" fmla="*/ 588161 h 1938992"/>
              <a:gd name="connsiteX13" fmla="*/ 7331150 w 7331150"/>
              <a:gd name="connsiteY13" fmla="*/ 1176322 h 1938992"/>
              <a:gd name="connsiteX14" fmla="*/ 7331150 w 7331150"/>
              <a:gd name="connsiteY14" fmla="*/ 1938992 h 1938992"/>
              <a:gd name="connsiteX15" fmla="*/ 6811305 w 7331150"/>
              <a:gd name="connsiteY15" fmla="*/ 1938992 h 1938992"/>
              <a:gd name="connsiteX16" fmla="*/ 6144837 w 7331150"/>
              <a:gd name="connsiteY16" fmla="*/ 1938992 h 1938992"/>
              <a:gd name="connsiteX17" fmla="*/ 5331745 w 7331150"/>
              <a:gd name="connsiteY17" fmla="*/ 1938992 h 1938992"/>
              <a:gd name="connsiteX18" fmla="*/ 4738589 w 7331150"/>
              <a:gd name="connsiteY18" fmla="*/ 1938992 h 1938992"/>
              <a:gd name="connsiteX19" fmla="*/ 4145432 w 7331150"/>
              <a:gd name="connsiteY19" fmla="*/ 1938992 h 1938992"/>
              <a:gd name="connsiteX20" fmla="*/ 3405652 w 7331150"/>
              <a:gd name="connsiteY20" fmla="*/ 1938992 h 1938992"/>
              <a:gd name="connsiteX21" fmla="*/ 2812496 w 7331150"/>
              <a:gd name="connsiteY21" fmla="*/ 1938992 h 1938992"/>
              <a:gd name="connsiteX22" fmla="*/ 2292651 w 7331150"/>
              <a:gd name="connsiteY22" fmla="*/ 1938992 h 1938992"/>
              <a:gd name="connsiteX23" fmla="*/ 1626182 w 7331150"/>
              <a:gd name="connsiteY23" fmla="*/ 1938992 h 1938992"/>
              <a:gd name="connsiteX24" fmla="*/ 886403 w 7331150"/>
              <a:gd name="connsiteY24" fmla="*/ 1938992 h 1938992"/>
              <a:gd name="connsiteX25" fmla="*/ 0 w 7331150"/>
              <a:gd name="connsiteY25" fmla="*/ 1938992 h 1938992"/>
              <a:gd name="connsiteX26" fmla="*/ 0 w 7331150"/>
              <a:gd name="connsiteY26" fmla="*/ 1292661 h 1938992"/>
              <a:gd name="connsiteX27" fmla="*/ 0 w 7331150"/>
              <a:gd name="connsiteY27" fmla="*/ 607551 h 1938992"/>
              <a:gd name="connsiteX28" fmla="*/ 0 w 7331150"/>
              <a:gd name="connsiteY28" fmla="*/ 0 h 1938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7331150" h="1938992" fill="none" extrusionOk="0">
                <a:moveTo>
                  <a:pt x="0" y="0"/>
                </a:moveTo>
                <a:cubicBezTo>
                  <a:pt x="282237" y="-16144"/>
                  <a:pt x="363989" y="-20514"/>
                  <a:pt x="593157" y="0"/>
                </a:cubicBezTo>
                <a:cubicBezTo>
                  <a:pt x="822325" y="20514"/>
                  <a:pt x="930166" y="-10489"/>
                  <a:pt x="1186313" y="0"/>
                </a:cubicBezTo>
                <a:cubicBezTo>
                  <a:pt x="1442460" y="10489"/>
                  <a:pt x="1741725" y="-32014"/>
                  <a:pt x="1999405" y="0"/>
                </a:cubicBezTo>
                <a:cubicBezTo>
                  <a:pt x="2257085" y="32014"/>
                  <a:pt x="2389936" y="5671"/>
                  <a:pt x="2519250" y="0"/>
                </a:cubicBezTo>
                <a:cubicBezTo>
                  <a:pt x="2648564" y="-5671"/>
                  <a:pt x="3063527" y="33304"/>
                  <a:pt x="3332341" y="0"/>
                </a:cubicBezTo>
                <a:cubicBezTo>
                  <a:pt x="3601155" y="-33304"/>
                  <a:pt x="3897215" y="-31709"/>
                  <a:pt x="4072121" y="0"/>
                </a:cubicBezTo>
                <a:cubicBezTo>
                  <a:pt x="4247027" y="31709"/>
                  <a:pt x="4650324" y="-11699"/>
                  <a:pt x="4811900" y="0"/>
                </a:cubicBezTo>
                <a:cubicBezTo>
                  <a:pt x="4973476" y="11699"/>
                  <a:pt x="5235474" y="5635"/>
                  <a:pt x="5551680" y="0"/>
                </a:cubicBezTo>
                <a:cubicBezTo>
                  <a:pt x="5867886" y="-5635"/>
                  <a:pt x="5897226" y="11755"/>
                  <a:pt x="5998214" y="0"/>
                </a:cubicBezTo>
                <a:cubicBezTo>
                  <a:pt x="6099202" y="-11755"/>
                  <a:pt x="6336245" y="-20839"/>
                  <a:pt x="6591370" y="0"/>
                </a:cubicBezTo>
                <a:cubicBezTo>
                  <a:pt x="6846495" y="20839"/>
                  <a:pt x="6968602" y="-13269"/>
                  <a:pt x="7331150" y="0"/>
                </a:cubicBezTo>
                <a:cubicBezTo>
                  <a:pt x="7324514" y="200410"/>
                  <a:pt x="7315051" y="299682"/>
                  <a:pt x="7331150" y="588161"/>
                </a:cubicBezTo>
                <a:cubicBezTo>
                  <a:pt x="7347249" y="876640"/>
                  <a:pt x="7348735" y="941862"/>
                  <a:pt x="7331150" y="1176322"/>
                </a:cubicBezTo>
                <a:cubicBezTo>
                  <a:pt x="7313565" y="1410782"/>
                  <a:pt x="7367569" y="1595400"/>
                  <a:pt x="7331150" y="1938992"/>
                </a:cubicBezTo>
                <a:cubicBezTo>
                  <a:pt x="7156876" y="1925838"/>
                  <a:pt x="6943986" y="1946628"/>
                  <a:pt x="6811305" y="1938992"/>
                </a:cubicBezTo>
                <a:cubicBezTo>
                  <a:pt x="6678624" y="1931356"/>
                  <a:pt x="6410920" y="1914833"/>
                  <a:pt x="6144837" y="1938992"/>
                </a:cubicBezTo>
                <a:cubicBezTo>
                  <a:pt x="5878754" y="1963151"/>
                  <a:pt x="5544830" y="1973611"/>
                  <a:pt x="5331745" y="1938992"/>
                </a:cubicBezTo>
                <a:cubicBezTo>
                  <a:pt x="5118660" y="1904373"/>
                  <a:pt x="4885389" y="1927785"/>
                  <a:pt x="4738589" y="1938992"/>
                </a:cubicBezTo>
                <a:cubicBezTo>
                  <a:pt x="4591789" y="1950199"/>
                  <a:pt x="4440300" y="1922865"/>
                  <a:pt x="4145432" y="1938992"/>
                </a:cubicBezTo>
                <a:cubicBezTo>
                  <a:pt x="3850564" y="1955119"/>
                  <a:pt x="3747354" y="1912448"/>
                  <a:pt x="3405652" y="1938992"/>
                </a:cubicBezTo>
                <a:cubicBezTo>
                  <a:pt x="3063950" y="1965536"/>
                  <a:pt x="2973609" y="1927395"/>
                  <a:pt x="2812496" y="1938992"/>
                </a:cubicBezTo>
                <a:cubicBezTo>
                  <a:pt x="2651383" y="1950589"/>
                  <a:pt x="2511867" y="1916939"/>
                  <a:pt x="2292651" y="1938992"/>
                </a:cubicBezTo>
                <a:cubicBezTo>
                  <a:pt x="2073435" y="1961045"/>
                  <a:pt x="1900108" y="1964877"/>
                  <a:pt x="1626182" y="1938992"/>
                </a:cubicBezTo>
                <a:cubicBezTo>
                  <a:pt x="1352256" y="1913107"/>
                  <a:pt x="1181077" y="1966545"/>
                  <a:pt x="886403" y="1938992"/>
                </a:cubicBezTo>
                <a:cubicBezTo>
                  <a:pt x="591729" y="1911439"/>
                  <a:pt x="275861" y="1914992"/>
                  <a:pt x="0" y="1938992"/>
                </a:cubicBezTo>
                <a:cubicBezTo>
                  <a:pt x="6075" y="1644418"/>
                  <a:pt x="-14666" y="1518584"/>
                  <a:pt x="0" y="1292661"/>
                </a:cubicBezTo>
                <a:cubicBezTo>
                  <a:pt x="14666" y="1066738"/>
                  <a:pt x="27872" y="867853"/>
                  <a:pt x="0" y="607551"/>
                </a:cubicBezTo>
                <a:cubicBezTo>
                  <a:pt x="-27872" y="347249"/>
                  <a:pt x="-15761" y="230983"/>
                  <a:pt x="0" y="0"/>
                </a:cubicBezTo>
                <a:close/>
              </a:path>
              <a:path w="7331150" h="1938992" stroke="0" extrusionOk="0">
                <a:moveTo>
                  <a:pt x="0" y="0"/>
                </a:moveTo>
                <a:cubicBezTo>
                  <a:pt x="229554" y="23033"/>
                  <a:pt x="302751" y="474"/>
                  <a:pt x="593157" y="0"/>
                </a:cubicBezTo>
                <a:cubicBezTo>
                  <a:pt x="883563" y="-474"/>
                  <a:pt x="1089480" y="5342"/>
                  <a:pt x="1406248" y="0"/>
                </a:cubicBezTo>
                <a:cubicBezTo>
                  <a:pt x="1723016" y="-5342"/>
                  <a:pt x="1967927" y="14973"/>
                  <a:pt x="2146028" y="0"/>
                </a:cubicBezTo>
                <a:cubicBezTo>
                  <a:pt x="2324129" y="-14973"/>
                  <a:pt x="2409952" y="10784"/>
                  <a:pt x="2665873" y="0"/>
                </a:cubicBezTo>
                <a:cubicBezTo>
                  <a:pt x="2921794" y="-10784"/>
                  <a:pt x="3198550" y="25964"/>
                  <a:pt x="3332341" y="0"/>
                </a:cubicBezTo>
                <a:cubicBezTo>
                  <a:pt x="3466132" y="-25964"/>
                  <a:pt x="3774490" y="-23036"/>
                  <a:pt x="3925498" y="0"/>
                </a:cubicBezTo>
                <a:cubicBezTo>
                  <a:pt x="4076506" y="23036"/>
                  <a:pt x="4291510" y="-2671"/>
                  <a:pt x="4445343" y="0"/>
                </a:cubicBezTo>
                <a:cubicBezTo>
                  <a:pt x="4599177" y="2671"/>
                  <a:pt x="4851225" y="19339"/>
                  <a:pt x="4965188" y="0"/>
                </a:cubicBezTo>
                <a:cubicBezTo>
                  <a:pt x="5079151" y="-19339"/>
                  <a:pt x="5561460" y="-29529"/>
                  <a:pt x="5778279" y="0"/>
                </a:cubicBezTo>
                <a:cubicBezTo>
                  <a:pt x="5995098" y="29529"/>
                  <a:pt x="6161153" y="6805"/>
                  <a:pt x="6298124" y="0"/>
                </a:cubicBezTo>
                <a:cubicBezTo>
                  <a:pt x="6435096" y="-6805"/>
                  <a:pt x="6602015" y="18"/>
                  <a:pt x="6744658" y="0"/>
                </a:cubicBezTo>
                <a:cubicBezTo>
                  <a:pt x="6887301" y="-18"/>
                  <a:pt x="7047494" y="-28580"/>
                  <a:pt x="7331150" y="0"/>
                </a:cubicBezTo>
                <a:cubicBezTo>
                  <a:pt x="7300433" y="289627"/>
                  <a:pt x="7360924" y="502464"/>
                  <a:pt x="7331150" y="646331"/>
                </a:cubicBezTo>
                <a:cubicBezTo>
                  <a:pt x="7301376" y="790198"/>
                  <a:pt x="7354144" y="1184558"/>
                  <a:pt x="7331150" y="1331441"/>
                </a:cubicBezTo>
                <a:cubicBezTo>
                  <a:pt x="7308157" y="1478324"/>
                  <a:pt x="7338259" y="1660547"/>
                  <a:pt x="7331150" y="1938992"/>
                </a:cubicBezTo>
                <a:cubicBezTo>
                  <a:pt x="7093533" y="1958497"/>
                  <a:pt x="7006374" y="1923908"/>
                  <a:pt x="6737993" y="1938992"/>
                </a:cubicBezTo>
                <a:cubicBezTo>
                  <a:pt x="6469612" y="1954076"/>
                  <a:pt x="6221599" y="1945969"/>
                  <a:pt x="5998214" y="1938992"/>
                </a:cubicBezTo>
                <a:cubicBezTo>
                  <a:pt x="5774829" y="1932015"/>
                  <a:pt x="5382832" y="1905581"/>
                  <a:pt x="5185122" y="1938992"/>
                </a:cubicBezTo>
                <a:cubicBezTo>
                  <a:pt x="4987412" y="1972403"/>
                  <a:pt x="4570433" y="1907858"/>
                  <a:pt x="4372031" y="1938992"/>
                </a:cubicBezTo>
                <a:cubicBezTo>
                  <a:pt x="4173629" y="1970126"/>
                  <a:pt x="4059236" y="1940008"/>
                  <a:pt x="3925498" y="1938992"/>
                </a:cubicBezTo>
                <a:cubicBezTo>
                  <a:pt x="3791760" y="1937976"/>
                  <a:pt x="3690521" y="1961223"/>
                  <a:pt x="3478964" y="1938992"/>
                </a:cubicBezTo>
                <a:cubicBezTo>
                  <a:pt x="3267407" y="1916761"/>
                  <a:pt x="3252896" y="1947995"/>
                  <a:pt x="3032430" y="1938992"/>
                </a:cubicBezTo>
                <a:cubicBezTo>
                  <a:pt x="2811964" y="1929989"/>
                  <a:pt x="2573730" y="1951098"/>
                  <a:pt x="2365962" y="1938992"/>
                </a:cubicBezTo>
                <a:cubicBezTo>
                  <a:pt x="2158194" y="1926886"/>
                  <a:pt x="1847803" y="1940578"/>
                  <a:pt x="1699494" y="1938992"/>
                </a:cubicBezTo>
                <a:cubicBezTo>
                  <a:pt x="1551185" y="1937406"/>
                  <a:pt x="1228616" y="1959809"/>
                  <a:pt x="959714" y="1938992"/>
                </a:cubicBezTo>
                <a:cubicBezTo>
                  <a:pt x="690812" y="1918175"/>
                  <a:pt x="251074" y="1891413"/>
                  <a:pt x="0" y="1938992"/>
                </a:cubicBezTo>
                <a:cubicBezTo>
                  <a:pt x="-1965" y="1760511"/>
                  <a:pt x="30657" y="1500822"/>
                  <a:pt x="0" y="1253881"/>
                </a:cubicBezTo>
                <a:cubicBezTo>
                  <a:pt x="-30657" y="1006940"/>
                  <a:pt x="24351" y="938102"/>
                  <a:pt x="0" y="646331"/>
                </a:cubicBezTo>
                <a:cubicBezTo>
                  <a:pt x="-24351" y="354560"/>
                  <a:pt x="-25296" y="166562"/>
                  <a:pt x="0" y="0"/>
                </a:cubicBezTo>
                <a:close/>
              </a:path>
            </a:pathLst>
          </a:cu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30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>
                <a:glow rad="254000">
                  <a:prstClr val="white">
                    <a:alpha val="91000"/>
                  </a:prstClr>
                </a:glow>
              </a:effectLst>
              <a:uLnTx/>
              <a:uFillTx/>
              <a:latin typeface="UTM Loko" panose="02040603050506020204" pitchFamily="18" charset="0"/>
              <a:ea typeface="方正水柱简体" panose="03000509000000000000" pitchFamily="65" charset="-122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30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>
                <a:glow rad="254000">
                  <a:prstClr val="white">
                    <a:alpha val="91000"/>
                  </a:prstClr>
                </a:glow>
              </a:effectLst>
              <a:uLnTx/>
              <a:uFillTx/>
              <a:latin typeface="UTM Loko" panose="02040603050506020204" pitchFamily="18" charset="0"/>
              <a:ea typeface="方正水柱简体" panose="03000509000000000000" pitchFamily="65" charset="-122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30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>
                <a:glow rad="254000">
                  <a:prstClr val="white">
                    <a:alpha val="91000"/>
                  </a:prstClr>
                </a:glow>
              </a:effectLst>
              <a:uLnTx/>
              <a:uFillTx/>
              <a:latin typeface="UTM Loko" panose="02040603050506020204" pitchFamily="18" charset="0"/>
              <a:ea typeface="方正水柱简体" panose="03000509000000000000" pitchFamily="65" charset="-122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0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>
                <a:glow rad="254000">
                  <a:prstClr val="white">
                    <a:alpha val="91000"/>
                  </a:prstClr>
                </a:glow>
              </a:effectLst>
              <a:uLnTx/>
              <a:uFillTx/>
              <a:latin typeface="UTM Loko" panose="02040603050506020204" pitchFamily="18" charset="0"/>
              <a:ea typeface="方正水柱简体" panose="03000509000000000000" pitchFamily="65" charset="-122"/>
              <a:cs typeface="+mn-cs"/>
            </a:endParaRPr>
          </a:p>
        </p:txBody>
      </p:sp>
      <p:pic>
        <p:nvPicPr>
          <p:cNvPr id="1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4970" y="4594852"/>
            <a:ext cx="1062045" cy="685689"/>
          </a:xfrm>
          <a:prstGeom prst="rect">
            <a:avLst/>
          </a:prstGeom>
        </p:spPr>
      </p:pic>
      <p:pic>
        <p:nvPicPr>
          <p:cNvPr id="1026" name="Picture 2" descr="BALANCE Vector Icons free download in SVG, PNG Format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36"/>
          <a:stretch>
            <a:fillRect/>
          </a:stretch>
        </p:blipFill>
        <p:spPr bwMode="auto">
          <a:xfrm>
            <a:off x="553673" y="3202692"/>
            <a:ext cx="8838183" cy="1790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1" descr="images (3)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5355" y="754397"/>
            <a:ext cx="2602489" cy="2602489"/>
          </a:xfrm>
          <a:prstGeom prst="rect">
            <a:avLst/>
          </a:prstGeom>
        </p:spPr>
      </p:pic>
      <p:sp>
        <p:nvSpPr>
          <p:cNvPr id="44" name="Rectangle 43"/>
          <p:cNvSpPr/>
          <p:nvPr/>
        </p:nvSpPr>
        <p:spPr>
          <a:xfrm>
            <a:off x="750598" y="1822039"/>
            <a:ext cx="233871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1 </a:t>
            </a:r>
            <a:r>
              <a:rPr kumimoji="0" lang="en-US" sz="8000" b="1" i="0" u="none" strike="noStrike" kern="1200" cap="none" spc="0" normalizeH="0" baseline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tấn</a:t>
            </a:r>
            <a:endParaRPr kumimoji="0" lang="en-US" sz="8000" b="1" i="0" u="none" strike="noStrike" kern="1200" cap="none" spc="0" normalizeH="0" baseline="0" noProof="0" dirty="0">
              <a:ln w="6600">
                <a:solidFill>
                  <a:srgbClr val="C0504D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C0504D"/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716392" y="1533233"/>
            <a:ext cx="6433250" cy="1823653"/>
            <a:chOff x="5668892" y="1590383"/>
            <a:chExt cx="6433250" cy="1823653"/>
          </a:xfrm>
        </p:grpSpPr>
        <p:sp>
          <p:nvSpPr>
            <p:cNvPr id="45" name="Rounded Rectangle 44"/>
            <p:cNvSpPr/>
            <p:nvPr/>
          </p:nvSpPr>
          <p:spPr>
            <a:xfrm>
              <a:off x="5668892" y="1590383"/>
              <a:ext cx="6433250" cy="1823653"/>
            </a:xfrm>
            <a:prstGeom prst="roundRect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46" name="Group 77"/>
            <p:cNvGrpSpPr/>
            <p:nvPr/>
          </p:nvGrpSpPr>
          <p:grpSpPr>
            <a:xfrm>
              <a:off x="6162752" y="1713957"/>
              <a:ext cx="905446" cy="777926"/>
              <a:chOff x="9430183" y="2078182"/>
              <a:chExt cx="2410690" cy="2436077"/>
            </a:xfrm>
          </p:grpSpPr>
          <p:pic>
            <p:nvPicPr>
              <p:cNvPr id="47" name="Picture 46" descr="images (2).png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430183" y="2078182"/>
                <a:ext cx="2410690" cy="2410690"/>
              </a:xfrm>
              <a:prstGeom prst="rect">
                <a:avLst/>
              </a:prstGeom>
            </p:spPr>
          </p:pic>
          <p:sp>
            <p:nvSpPr>
              <p:cNvPr id="48" name="TextBox 47"/>
              <p:cNvSpPr txBox="1"/>
              <p:nvPr/>
            </p:nvSpPr>
            <p:spPr>
              <a:xfrm>
                <a:off x="9637106" y="3106056"/>
                <a:ext cx="1969313" cy="14082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1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tạ</a:t>
                </a: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49" name="Group 77"/>
            <p:cNvGrpSpPr/>
            <p:nvPr/>
          </p:nvGrpSpPr>
          <p:grpSpPr>
            <a:xfrm>
              <a:off x="7275612" y="1733036"/>
              <a:ext cx="905446" cy="777926"/>
              <a:chOff x="9430183" y="2078182"/>
              <a:chExt cx="2410690" cy="2436077"/>
            </a:xfrm>
          </p:grpSpPr>
          <p:pic>
            <p:nvPicPr>
              <p:cNvPr id="51" name="Picture 50" descr="images (2).png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430183" y="2078182"/>
                <a:ext cx="2410690" cy="2410690"/>
              </a:xfrm>
              <a:prstGeom prst="rect">
                <a:avLst/>
              </a:prstGeom>
            </p:spPr>
          </p:pic>
          <p:sp>
            <p:nvSpPr>
              <p:cNvPr id="52" name="TextBox 51"/>
              <p:cNvSpPr txBox="1"/>
              <p:nvPr/>
            </p:nvSpPr>
            <p:spPr>
              <a:xfrm>
                <a:off x="9637106" y="3106056"/>
                <a:ext cx="1969313" cy="14082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1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tạ</a:t>
                </a: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53" name="Group 77"/>
            <p:cNvGrpSpPr/>
            <p:nvPr/>
          </p:nvGrpSpPr>
          <p:grpSpPr>
            <a:xfrm>
              <a:off x="8406190" y="1713216"/>
              <a:ext cx="905446" cy="777926"/>
              <a:chOff x="9430183" y="2078182"/>
              <a:chExt cx="2410690" cy="2436077"/>
            </a:xfrm>
          </p:grpSpPr>
          <p:pic>
            <p:nvPicPr>
              <p:cNvPr id="54" name="Picture 53" descr="images (2).png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430183" y="2078182"/>
                <a:ext cx="2410690" cy="2410690"/>
              </a:xfrm>
              <a:prstGeom prst="rect">
                <a:avLst/>
              </a:prstGeom>
            </p:spPr>
          </p:pic>
          <p:sp>
            <p:nvSpPr>
              <p:cNvPr id="55" name="TextBox 54"/>
              <p:cNvSpPr txBox="1"/>
              <p:nvPr/>
            </p:nvSpPr>
            <p:spPr>
              <a:xfrm>
                <a:off x="9637106" y="3106056"/>
                <a:ext cx="1969313" cy="14082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1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tạ</a:t>
                </a: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56" name="Group 77"/>
            <p:cNvGrpSpPr/>
            <p:nvPr/>
          </p:nvGrpSpPr>
          <p:grpSpPr>
            <a:xfrm>
              <a:off x="9519050" y="1732295"/>
              <a:ext cx="905446" cy="777926"/>
              <a:chOff x="9430183" y="2078182"/>
              <a:chExt cx="2410690" cy="2436077"/>
            </a:xfrm>
          </p:grpSpPr>
          <p:pic>
            <p:nvPicPr>
              <p:cNvPr id="57" name="Picture 56" descr="images (2).png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430183" y="2078182"/>
                <a:ext cx="2410690" cy="2410690"/>
              </a:xfrm>
              <a:prstGeom prst="rect">
                <a:avLst/>
              </a:prstGeom>
            </p:spPr>
          </p:pic>
          <p:sp>
            <p:nvSpPr>
              <p:cNvPr id="58" name="TextBox 57"/>
              <p:cNvSpPr txBox="1"/>
              <p:nvPr/>
            </p:nvSpPr>
            <p:spPr>
              <a:xfrm>
                <a:off x="9637106" y="3106056"/>
                <a:ext cx="1969313" cy="14082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1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tạ</a:t>
                </a: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60" name="Group 77"/>
            <p:cNvGrpSpPr/>
            <p:nvPr/>
          </p:nvGrpSpPr>
          <p:grpSpPr>
            <a:xfrm>
              <a:off x="10682123" y="1732295"/>
              <a:ext cx="905446" cy="777926"/>
              <a:chOff x="9430183" y="2078182"/>
              <a:chExt cx="2410690" cy="2436077"/>
            </a:xfrm>
          </p:grpSpPr>
          <p:pic>
            <p:nvPicPr>
              <p:cNvPr id="61" name="Picture 60" descr="images (2).png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430183" y="2078182"/>
                <a:ext cx="2410690" cy="2410690"/>
              </a:xfrm>
              <a:prstGeom prst="rect">
                <a:avLst/>
              </a:prstGeom>
            </p:spPr>
          </p:pic>
          <p:sp>
            <p:nvSpPr>
              <p:cNvPr id="62" name="TextBox 61"/>
              <p:cNvSpPr txBox="1"/>
              <p:nvPr/>
            </p:nvSpPr>
            <p:spPr>
              <a:xfrm>
                <a:off x="9637106" y="3106056"/>
                <a:ext cx="1969313" cy="14082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1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tạ</a:t>
                </a: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63" name="Group 77"/>
            <p:cNvGrpSpPr/>
            <p:nvPr/>
          </p:nvGrpSpPr>
          <p:grpSpPr>
            <a:xfrm>
              <a:off x="6156823" y="2537231"/>
              <a:ext cx="905446" cy="777926"/>
              <a:chOff x="9430183" y="2078182"/>
              <a:chExt cx="2410690" cy="2436077"/>
            </a:xfrm>
          </p:grpSpPr>
          <p:pic>
            <p:nvPicPr>
              <p:cNvPr id="64" name="Picture 63" descr="images (2).png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430183" y="2078182"/>
                <a:ext cx="2410690" cy="2410690"/>
              </a:xfrm>
              <a:prstGeom prst="rect">
                <a:avLst/>
              </a:prstGeom>
            </p:spPr>
          </p:pic>
          <p:sp>
            <p:nvSpPr>
              <p:cNvPr id="65" name="TextBox 64"/>
              <p:cNvSpPr txBox="1"/>
              <p:nvPr/>
            </p:nvSpPr>
            <p:spPr>
              <a:xfrm>
                <a:off x="9637106" y="3106056"/>
                <a:ext cx="1969313" cy="14082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1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tạ</a:t>
                </a: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66" name="Group 77"/>
            <p:cNvGrpSpPr/>
            <p:nvPr/>
          </p:nvGrpSpPr>
          <p:grpSpPr>
            <a:xfrm>
              <a:off x="7269683" y="2556310"/>
              <a:ext cx="905446" cy="777926"/>
              <a:chOff x="9430183" y="2078182"/>
              <a:chExt cx="2410690" cy="2436077"/>
            </a:xfrm>
          </p:grpSpPr>
          <p:pic>
            <p:nvPicPr>
              <p:cNvPr id="67" name="Picture 66" descr="images (2).png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430183" y="2078182"/>
                <a:ext cx="2410690" cy="2410690"/>
              </a:xfrm>
              <a:prstGeom prst="rect">
                <a:avLst/>
              </a:prstGeom>
            </p:spPr>
          </p:pic>
          <p:sp>
            <p:nvSpPr>
              <p:cNvPr id="68" name="TextBox 67"/>
              <p:cNvSpPr txBox="1"/>
              <p:nvPr/>
            </p:nvSpPr>
            <p:spPr>
              <a:xfrm>
                <a:off x="9637106" y="3106056"/>
                <a:ext cx="1969313" cy="14082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1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tạ</a:t>
                </a: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69" name="Group 77"/>
            <p:cNvGrpSpPr/>
            <p:nvPr/>
          </p:nvGrpSpPr>
          <p:grpSpPr>
            <a:xfrm>
              <a:off x="8400261" y="2536490"/>
              <a:ext cx="905446" cy="777926"/>
              <a:chOff x="9430183" y="2078182"/>
              <a:chExt cx="2410690" cy="2436077"/>
            </a:xfrm>
          </p:grpSpPr>
          <p:pic>
            <p:nvPicPr>
              <p:cNvPr id="70" name="Picture 69" descr="images (2).png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430183" y="2078182"/>
                <a:ext cx="2410690" cy="2410690"/>
              </a:xfrm>
              <a:prstGeom prst="rect">
                <a:avLst/>
              </a:prstGeom>
            </p:spPr>
          </p:pic>
          <p:sp>
            <p:nvSpPr>
              <p:cNvPr id="71" name="TextBox 70"/>
              <p:cNvSpPr txBox="1"/>
              <p:nvPr/>
            </p:nvSpPr>
            <p:spPr>
              <a:xfrm>
                <a:off x="9637106" y="3106056"/>
                <a:ext cx="1969313" cy="14082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1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tạ</a:t>
                </a: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72" name="Group 77"/>
            <p:cNvGrpSpPr/>
            <p:nvPr/>
          </p:nvGrpSpPr>
          <p:grpSpPr>
            <a:xfrm>
              <a:off x="9513121" y="2555569"/>
              <a:ext cx="905446" cy="777926"/>
              <a:chOff x="9430183" y="2078182"/>
              <a:chExt cx="2410690" cy="2436077"/>
            </a:xfrm>
          </p:grpSpPr>
          <p:pic>
            <p:nvPicPr>
              <p:cNvPr id="73" name="Picture 72" descr="images (2).png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430183" y="2078182"/>
                <a:ext cx="2410690" cy="2410690"/>
              </a:xfrm>
              <a:prstGeom prst="rect">
                <a:avLst/>
              </a:prstGeom>
            </p:spPr>
          </p:pic>
          <p:sp>
            <p:nvSpPr>
              <p:cNvPr id="74" name="TextBox 73"/>
              <p:cNvSpPr txBox="1"/>
              <p:nvPr/>
            </p:nvSpPr>
            <p:spPr>
              <a:xfrm>
                <a:off x="9637106" y="3106056"/>
                <a:ext cx="1969313" cy="14082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1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tạ</a:t>
                </a: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75" name="Group 77"/>
            <p:cNvGrpSpPr/>
            <p:nvPr/>
          </p:nvGrpSpPr>
          <p:grpSpPr>
            <a:xfrm>
              <a:off x="10676194" y="2555569"/>
              <a:ext cx="905446" cy="777926"/>
              <a:chOff x="9430183" y="2078182"/>
              <a:chExt cx="2410690" cy="2436077"/>
            </a:xfrm>
          </p:grpSpPr>
          <p:pic>
            <p:nvPicPr>
              <p:cNvPr id="76" name="Picture 75" descr="images (2).png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430183" y="2078182"/>
                <a:ext cx="2410690" cy="2410690"/>
              </a:xfrm>
              <a:prstGeom prst="rect">
                <a:avLst/>
              </a:prstGeom>
            </p:spPr>
          </p:pic>
          <p:sp>
            <p:nvSpPr>
              <p:cNvPr id="77" name="TextBox 76"/>
              <p:cNvSpPr txBox="1"/>
              <p:nvPr/>
            </p:nvSpPr>
            <p:spPr>
              <a:xfrm>
                <a:off x="9637106" y="3106056"/>
                <a:ext cx="1969313" cy="14082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1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tạ</a:t>
                </a: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5" name="Rectangle 4"/>
          <p:cNvSpPr/>
          <p:nvPr/>
        </p:nvSpPr>
        <p:spPr>
          <a:xfrm>
            <a:off x="2587443" y="4961366"/>
            <a:ext cx="425789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tấn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= </a:t>
            </a:r>
            <a:r>
              <a:rPr kumimoji="0" lang="en-US" sz="6000" b="1" i="0" u="none" strike="noStrike" kern="1200" cap="none" spc="0" normalizeH="0" baseline="0" noProof="0" dirty="0">
                <a:ln w="12700">
                  <a:solidFill>
                    <a:srgbClr val="FFA500"/>
                  </a:solidFill>
                  <a:prstDash val="solid"/>
                </a:ln>
                <a:solidFill>
                  <a:srgbClr val="FFA5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 </a:t>
            </a:r>
            <a:r>
              <a:rPr kumimoji="0" lang="en-US" sz="6000" b="1" i="0" u="none" strike="noStrike" kern="1200" cap="none" spc="0" normalizeH="0" baseline="0" noProof="0" dirty="0" err="1">
                <a:ln w="12700">
                  <a:solidFill>
                    <a:srgbClr val="FFA500"/>
                  </a:solidFill>
                  <a:prstDash val="solid"/>
                </a:ln>
                <a:solidFill>
                  <a:srgbClr val="FFA5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</a:t>
            </a:r>
            <a:endParaRPr kumimoji="0" lang="en-US" sz="6000" b="1" i="0" u="none" strike="noStrike" kern="1200" cap="none" spc="0" normalizeH="0" baseline="0" noProof="0" dirty="0">
              <a:ln w="12700">
                <a:solidFill>
                  <a:srgbClr val="FFA500"/>
                </a:solidFill>
                <a:prstDash val="solid"/>
              </a:ln>
              <a:solidFill>
                <a:srgbClr val="FFA5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10166" y="5722402"/>
            <a:ext cx="425789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12700">
                  <a:solidFill>
                    <a:srgbClr val="FFA500"/>
                  </a:solidFill>
                  <a:prstDash val="solid"/>
                </a:ln>
                <a:solidFill>
                  <a:srgbClr val="FFA5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 </a:t>
            </a:r>
            <a:r>
              <a:rPr kumimoji="0" lang="en-US" sz="6000" b="1" i="0" u="none" strike="noStrike" kern="1200" cap="none" spc="0" normalizeH="0" baseline="0" noProof="0" dirty="0" err="1">
                <a:ln w="12700">
                  <a:solidFill>
                    <a:srgbClr val="FFA500"/>
                  </a:solidFill>
                  <a:prstDash val="solid"/>
                </a:ln>
                <a:solidFill>
                  <a:srgbClr val="FFA5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</a:t>
            </a:r>
            <a:r>
              <a:rPr kumimoji="0" lang="en-US" sz="6000" b="1" i="0" u="none" strike="noStrike" kern="1200" cap="none" spc="0" normalizeH="0" baseline="0" noProof="0" dirty="0">
                <a:ln w="12700">
                  <a:solidFill>
                    <a:srgbClr val="FFA500"/>
                  </a:solidFill>
                  <a:prstDash val="solid"/>
                </a:ln>
                <a:solidFill>
                  <a:srgbClr val="FFA5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= 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tấn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 tmFilter="0,0; .5, 1; 1, 1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5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A_图片 3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4"/>
          <a:srcRect t="24136"/>
          <a:stretch>
            <a:fillRect/>
          </a:stretch>
        </p:blipFill>
        <p:spPr>
          <a:xfrm>
            <a:off x="-881143" y="-924121"/>
            <a:ext cx="13911343" cy="8706241"/>
          </a:xfrm>
          <a:prstGeom prst="rect">
            <a:avLst/>
          </a:prstGeom>
        </p:spPr>
      </p:pic>
      <p:sp>
        <p:nvSpPr>
          <p:cNvPr id="17" name="PA_文本框 33"/>
          <p:cNvSpPr txBox="1"/>
          <p:nvPr>
            <p:custDataLst>
              <p:tags r:id="rId2"/>
            </p:custDataLst>
          </p:nvPr>
        </p:nvSpPr>
        <p:spPr>
          <a:xfrm>
            <a:off x="2613250" y="4893620"/>
            <a:ext cx="7331150" cy="1938992"/>
          </a:xfrm>
          <a:custGeom>
            <a:avLst/>
            <a:gdLst>
              <a:gd name="connsiteX0" fmla="*/ 0 w 7331150"/>
              <a:gd name="connsiteY0" fmla="*/ 0 h 1938992"/>
              <a:gd name="connsiteX1" fmla="*/ 593157 w 7331150"/>
              <a:gd name="connsiteY1" fmla="*/ 0 h 1938992"/>
              <a:gd name="connsiteX2" fmla="*/ 1186313 w 7331150"/>
              <a:gd name="connsiteY2" fmla="*/ 0 h 1938992"/>
              <a:gd name="connsiteX3" fmla="*/ 1999405 w 7331150"/>
              <a:gd name="connsiteY3" fmla="*/ 0 h 1938992"/>
              <a:gd name="connsiteX4" fmla="*/ 2519250 w 7331150"/>
              <a:gd name="connsiteY4" fmla="*/ 0 h 1938992"/>
              <a:gd name="connsiteX5" fmla="*/ 3332341 w 7331150"/>
              <a:gd name="connsiteY5" fmla="*/ 0 h 1938992"/>
              <a:gd name="connsiteX6" fmla="*/ 4072121 w 7331150"/>
              <a:gd name="connsiteY6" fmla="*/ 0 h 1938992"/>
              <a:gd name="connsiteX7" fmla="*/ 4811900 w 7331150"/>
              <a:gd name="connsiteY7" fmla="*/ 0 h 1938992"/>
              <a:gd name="connsiteX8" fmla="*/ 5551680 w 7331150"/>
              <a:gd name="connsiteY8" fmla="*/ 0 h 1938992"/>
              <a:gd name="connsiteX9" fmla="*/ 5998214 w 7331150"/>
              <a:gd name="connsiteY9" fmla="*/ 0 h 1938992"/>
              <a:gd name="connsiteX10" fmla="*/ 6591370 w 7331150"/>
              <a:gd name="connsiteY10" fmla="*/ 0 h 1938992"/>
              <a:gd name="connsiteX11" fmla="*/ 7331150 w 7331150"/>
              <a:gd name="connsiteY11" fmla="*/ 0 h 1938992"/>
              <a:gd name="connsiteX12" fmla="*/ 7331150 w 7331150"/>
              <a:gd name="connsiteY12" fmla="*/ 588161 h 1938992"/>
              <a:gd name="connsiteX13" fmla="*/ 7331150 w 7331150"/>
              <a:gd name="connsiteY13" fmla="*/ 1176322 h 1938992"/>
              <a:gd name="connsiteX14" fmla="*/ 7331150 w 7331150"/>
              <a:gd name="connsiteY14" fmla="*/ 1938992 h 1938992"/>
              <a:gd name="connsiteX15" fmla="*/ 6811305 w 7331150"/>
              <a:gd name="connsiteY15" fmla="*/ 1938992 h 1938992"/>
              <a:gd name="connsiteX16" fmla="*/ 6144837 w 7331150"/>
              <a:gd name="connsiteY16" fmla="*/ 1938992 h 1938992"/>
              <a:gd name="connsiteX17" fmla="*/ 5331745 w 7331150"/>
              <a:gd name="connsiteY17" fmla="*/ 1938992 h 1938992"/>
              <a:gd name="connsiteX18" fmla="*/ 4738589 w 7331150"/>
              <a:gd name="connsiteY18" fmla="*/ 1938992 h 1938992"/>
              <a:gd name="connsiteX19" fmla="*/ 4145432 w 7331150"/>
              <a:gd name="connsiteY19" fmla="*/ 1938992 h 1938992"/>
              <a:gd name="connsiteX20" fmla="*/ 3405652 w 7331150"/>
              <a:gd name="connsiteY20" fmla="*/ 1938992 h 1938992"/>
              <a:gd name="connsiteX21" fmla="*/ 2812496 w 7331150"/>
              <a:gd name="connsiteY21" fmla="*/ 1938992 h 1938992"/>
              <a:gd name="connsiteX22" fmla="*/ 2292651 w 7331150"/>
              <a:gd name="connsiteY22" fmla="*/ 1938992 h 1938992"/>
              <a:gd name="connsiteX23" fmla="*/ 1626182 w 7331150"/>
              <a:gd name="connsiteY23" fmla="*/ 1938992 h 1938992"/>
              <a:gd name="connsiteX24" fmla="*/ 886403 w 7331150"/>
              <a:gd name="connsiteY24" fmla="*/ 1938992 h 1938992"/>
              <a:gd name="connsiteX25" fmla="*/ 0 w 7331150"/>
              <a:gd name="connsiteY25" fmla="*/ 1938992 h 1938992"/>
              <a:gd name="connsiteX26" fmla="*/ 0 w 7331150"/>
              <a:gd name="connsiteY26" fmla="*/ 1292661 h 1938992"/>
              <a:gd name="connsiteX27" fmla="*/ 0 w 7331150"/>
              <a:gd name="connsiteY27" fmla="*/ 607551 h 1938992"/>
              <a:gd name="connsiteX28" fmla="*/ 0 w 7331150"/>
              <a:gd name="connsiteY28" fmla="*/ 0 h 1938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7331150" h="1938992" fill="none" extrusionOk="0">
                <a:moveTo>
                  <a:pt x="0" y="0"/>
                </a:moveTo>
                <a:cubicBezTo>
                  <a:pt x="282237" y="-16144"/>
                  <a:pt x="363989" y="-20514"/>
                  <a:pt x="593157" y="0"/>
                </a:cubicBezTo>
                <a:cubicBezTo>
                  <a:pt x="822325" y="20514"/>
                  <a:pt x="930166" y="-10489"/>
                  <a:pt x="1186313" y="0"/>
                </a:cubicBezTo>
                <a:cubicBezTo>
                  <a:pt x="1442460" y="10489"/>
                  <a:pt x="1741725" y="-32014"/>
                  <a:pt x="1999405" y="0"/>
                </a:cubicBezTo>
                <a:cubicBezTo>
                  <a:pt x="2257085" y="32014"/>
                  <a:pt x="2389936" y="5671"/>
                  <a:pt x="2519250" y="0"/>
                </a:cubicBezTo>
                <a:cubicBezTo>
                  <a:pt x="2648564" y="-5671"/>
                  <a:pt x="3063527" y="33304"/>
                  <a:pt x="3332341" y="0"/>
                </a:cubicBezTo>
                <a:cubicBezTo>
                  <a:pt x="3601155" y="-33304"/>
                  <a:pt x="3897215" y="-31709"/>
                  <a:pt x="4072121" y="0"/>
                </a:cubicBezTo>
                <a:cubicBezTo>
                  <a:pt x="4247027" y="31709"/>
                  <a:pt x="4650324" y="-11699"/>
                  <a:pt x="4811900" y="0"/>
                </a:cubicBezTo>
                <a:cubicBezTo>
                  <a:pt x="4973476" y="11699"/>
                  <a:pt x="5235474" y="5635"/>
                  <a:pt x="5551680" y="0"/>
                </a:cubicBezTo>
                <a:cubicBezTo>
                  <a:pt x="5867886" y="-5635"/>
                  <a:pt x="5897226" y="11755"/>
                  <a:pt x="5998214" y="0"/>
                </a:cubicBezTo>
                <a:cubicBezTo>
                  <a:pt x="6099202" y="-11755"/>
                  <a:pt x="6336245" y="-20839"/>
                  <a:pt x="6591370" y="0"/>
                </a:cubicBezTo>
                <a:cubicBezTo>
                  <a:pt x="6846495" y="20839"/>
                  <a:pt x="6968602" y="-13269"/>
                  <a:pt x="7331150" y="0"/>
                </a:cubicBezTo>
                <a:cubicBezTo>
                  <a:pt x="7324514" y="200410"/>
                  <a:pt x="7315051" y="299682"/>
                  <a:pt x="7331150" y="588161"/>
                </a:cubicBezTo>
                <a:cubicBezTo>
                  <a:pt x="7347249" y="876640"/>
                  <a:pt x="7348735" y="941862"/>
                  <a:pt x="7331150" y="1176322"/>
                </a:cubicBezTo>
                <a:cubicBezTo>
                  <a:pt x="7313565" y="1410782"/>
                  <a:pt x="7367569" y="1595400"/>
                  <a:pt x="7331150" y="1938992"/>
                </a:cubicBezTo>
                <a:cubicBezTo>
                  <a:pt x="7156876" y="1925838"/>
                  <a:pt x="6943986" y="1946628"/>
                  <a:pt x="6811305" y="1938992"/>
                </a:cubicBezTo>
                <a:cubicBezTo>
                  <a:pt x="6678624" y="1931356"/>
                  <a:pt x="6410920" y="1914833"/>
                  <a:pt x="6144837" y="1938992"/>
                </a:cubicBezTo>
                <a:cubicBezTo>
                  <a:pt x="5878754" y="1963151"/>
                  <a:pt x="5544830" y="1973611"/>
                  <a:pt x="5331745" y="1938992"/>
                </a:cubicBezTo>
                <a:cubicBezTo>
                  <a:pt x="5118660" y="1904373"/>
                  <a:pt x="4885389" y="1927785"/>
                  <a:pt x="4738589" y="1938992"/>
                </a:cubicBezTo>
                <a:cubicBezTo>
                  <a:pt x="4591789" y="1950199"/>
                  <a:pt x="4440300" y="1922865"/>
                  <a:pt x="4145432" y="1938992"/>
                </a:cubicBezTo>
                <a:cubicBezTo>
                  <a:pt x="3850564" y="1955119"/>
                  <a:pt x="3747354" y="1912448"/>
                  <a:pt x="3405652" y="1938992"/>
                </a:cubicBezTo>
                <a:cubicBezTo>
                  <a:pt x="3063950" y="1965536"/>
                  <a:pt x="2973609" y="1927395"/>
                  <a:pt x="2812496" y="1938992"/>
                </a:cubicBezTo>
                <a:cubicBezTo>
                  <a:pt x="2651383" y="1950589"/>
                  <a:pt x="2511867" y="1916939"/>
                  <a:pt x="2292651" y="1938992"/>
                </a:cubicBezTo>
                <a:cubicBezTo>
                  <a:pt x="2073435" y="1961045"/>
                  <a:pt x="1900108" y="1964877"/>
                  <a:pt x="1626182" y="1938992"/>
                </a:cubicBezTo>
                <a:cubicBezTo>
                  <a:pt x="1352256" y="1913107"/>
                  <a:pt x="1181077" y="1966545"/>
                  <a:pt x="886403" y="1938992"/>
                </a:cubicBezTo>
                <a:cubicBezTo>
                  <a:pt x="591729" y="1911439"/>
                  <a:pt x="275861" y="1914992"/>
                  <a:pt x="0" y="1938992"/>
                </a:cubicBezTo>
                <a:cubicBezTo>
                  <a:pt x="6075" y="1644418"/>
                  <a:pt x="-14666" y="1518584"/>
                  <a:pt x="0" y="1292661"/>
                </a:cubicBezTo>
                <a:cubicBezTo>
                  <a:pt x="14666" y="1066738"/>
                  <a:pt x="27872" y="867853"/>
                  <a:pt x="0" y="607551"/>
                </a:cubicBezTo>
                <a:cubicBezTo>
                  <a:pt x="-27872" y="347249"/>
                  <a:pt x="-15761" y="230983"/>
                  <a:pt x="0" y="0"/>
                </a:cubicBezTo>
                <a:close/>
              </a:path>
              <a:path w="7331150" h="1938992" stroke="0" extrusionOk="0">
                <a:moveTo>
                  <a:pt x="0" y="0"/>
                </a:moveTo>
                <a:cubicBezTo>
                  <a:pt x="229554" y="23033"/>
                  <a:pt x="302751" y="474"/>
                  <a:pt x="593157" y="0"/>
                </a:cubicBezTo>
                <a:cubicBezTo>
                  <a:pt x="883563" y="-474"/>
                  <a:pt x="1089480" y="5342"/>
                  <a:pt x="1406248" y="0"/>
                </a:cubicBezTo>
                <a:cubicBezTo>
                  <a:pt x="1723016" y="-5342"/>
                  <a:pt x="1967927" y="14973"/>
                  <a:pt x="2146028" y="0"/>
                </a:cubicBezTo>
                <a:cubicBezTo>
                  <a:pt x="2324129" y="-14973"/>
                  <a:pt x="2409952" y="10784"/>
                  <a:pt x="2665873" y="0"/>
                </a:cubicBezTo>
                <a:cubicBezTo>
                  <a:pt x="2921794" y="-10784"/>
                  <a:pt x="3198550" y="25964"/>
                  <a:pt x="3332341" y="0"/>
                </a:cubicBezTo>
                <a:cubicBezTo>
                  <a:pt x="3466132" y="-25964"/>
                  <a:pt x="3774490" y="-23036"/>
                  <a:pt x="3925498" y="0"/>
                </a:cubicBezTo>
                <a:cubicBezTo>
                  <a:pt x="4076506" y="23036"/>
                  <a:pt x="4291510" y="-2671"/>
                  <a:pt x="4445343" y="0"/>
                </a:cubicBezTo>
                <a:cubicBezTo>
                  <a:pt x="4599177" y="2671"/>
                  <a:pt x="4851225" y="19339"/>
                  <a:pt x="4965188" y="0"/>
                </a:cubicBezTo>
                <a:cubicBezTo>
                  <a:pt x="5079151" y="-19339"/>
                  <a:pt x="5561460" y="-29529"/>
                  <a:pt x="5778279" y="0"/>
                </a:cubicBezTo>
                <a:cubicBezTo>
                  <a:pt x="5995098" y="29529"/>
                  <a:pt x="6161153" y="6805"/>
                  <a:pt x="6298124" y="0"/>
                </a:cubicBezTo>
                <a:cubicBezTo>
                  <a:pt x="6435096" y="-6805"/>
                  <a:pt x="6602015" y="18"/>
                  <a:pt x="6744658" y="0"/>
                </a:cubicBezTo>
                <a:cubicBezTo>
                  <a:pt x="6887301" y="-18"/>
                  <a:pt x="7047494" y="-28580"/>
                  <a:pt x="7331150" y="0"/>
                </a:cubicBezTo>
                <a:cubicBezTo>
                  <a:pt x="7300433" y="289627"/>
                  <a:pt x="7360924" y="502464"/>
                  <a:pt x="7331150" y="646331"/>
                </a:cubicBezTo>
                <a:cubicBezTo>
                  <a:pt x="7301376" y="790198"/>
                  <a:pt x="7354144" y="1184558"/>
                  <a:pt x="7331150" y="1331441"/>
                </a:cubicBezTo>
                <a:cubicBezTo>
                  <a:pt x="7308157" y="1478324"/>
                  <a:pt x="7338259" y="1660547"/>
                  <a:pt x="7331150" y="1938992"/>
                </a:cubicBezTo>
                <a:cubicBezTo>
                  <a:pt x="7093533" y="1958497"/>
                  <a:pt x="7006374" y="1923908"/>
                  <a:pt x="6737993" y="1938992"/>
                </a:cubicBezTo>
                <a:cubicBezTo>
                  <a:pt x="6469612" y="1954076"/>
                  <a:pt x="6221599" y="1945969"/>
                  <a:pt x="5998214" y="1938992"/>
                </a:cubicBezTo>
                <a:cubicBezTo>
                  <a:pt x="5774829" y="1932015"/>
                  <a:pt x="5382832" y="1905581"/>
                  <a:pt x="5185122" y="1938992"/>
                </a:cubicBezTo>
                <a:cubicBezTo>
                  <a:pt x="4987412" y="1972403"/>
                  <a:pt x="4570433" y="1907858"/>
                  <a:pt x="4372031" y="1938992"/>
                </a:cubicBezTo>
                <a:cubicBezTo>
                  <a:pt x="4173629" y="1970126"/>
                  <a:pt x="4059236" y="1940008"/>
                  <a:pt x="3925498" y="1938992"/>
                </a:cubicBezTo>
                <a:cubicBezTo>
                  <a:pt x="3791760" y="1937976"/>
                  <a:pt x="3690521" y="1961223"/>
                  <a:pt x="3478964" y="1938992"/>
                </a:cubicBezTo>
                <a:cubicBezTo>
                  <a:pt x="3267407" y="1916761"/>
                  <a:pt x="3252896" y="1947995"/>
                  <a:pt x="3032430" y="1938992"/>
                </a:cubicBezTo>
                <a:cubicBezTo>
                  <a:pt x="2811964" y="1929989"/>
                  <a:pt x="2573730" y="1951098"/>
                  <a:pt x="2365962" y="1938992"/>
                </a:cubicBezTo>
                <a:cubicBezTo>
                  <a:pt x="2158194" y="1926886"/>
                  <a:pt x="1847803" y="1940578"/>
                  <a:pt x="1699494" y="1938992"/>
                </a:cubicBezTo>
                <a:cubicBezTo>
                  <a:pt x="1551185" y="1937406"/>
                  <a:pt x="1228616" y="1959809"/>
                  <a:pt x="959714" y="1938992"/>
                </a:cubicBezTo>
                <a:cubicBezTo>
                  <a:pt x="690812" y="1918175"/>
                  <a:pt x="251074" y="1891413"/>
                  <a:pt x="0" y="1938992"/>
                </a:cubicBezTo>
                <a:cubicBezTo>
                  <a:pt x="-1965" y="1760511"/>
                  <a:pt x="30657" y="1500822"/>
                  <a:pt x="0" y="1253881"/>
                </a:cubicBezTo>
                <a:cubicBezTo>
                  <a:pt x="-30657" y="1006940"/>
                  <a:pt x="24351" y="938102"/>
                  <a:pt x="0" y="646331"/>
                </a:cubicBezTo>
                <a:cubicBezTo>
                  <a:pt x="-24351" y="354560"/>
                  <a:pt x="-25296" y="166562"/>
                  <a:pt x="0" y="0"/>
                </a:cubicBezTo>
                <a:close/>
              </a:path>
            </a:pathLst>
          </a:cu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30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>
                <a:glow rad="254000">
                  <a:prstClr val="white">
                    <a:alpha val="91000"/>
                  </a:prstClr>
                </a:glow>
              </a:effectLst>
              <a:uLnTx/>
              <a:uFillTx/>
              <a:latin typeface="UTM Loko" panose="02040603050506020204" pitchFamily="18" charset="0"/>
              <a:ea typeface="方正水柱简体" panose="03000509000000000000" pitchFamily="65" charset="-122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30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>
                <a:glow rad="254000">
                  <a:prstClr val="white">
                    <a:alpha val="91000"/>
                  </a:prstClr>
                </a:glow>
              </a:effectLst>
              <a:uLnTx/>
              <a:uFillTx/>
              <a:latin typeface="UTM Loko" panose="02040603050506020204" pitchFamily="18" charset="0"/>
              <a:ea typeface="方正水柱简体" panose="03000509000000000000" pitchFamily="65" charset="-122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30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>
                <a:glow rad="254000">
                  <a:prstClr val="white">
                    <a:alpha val="91000"/>
                  </a:prstClr>
                </a:glow>
              </a:effectLst>
              <a:uLnTx/>
              <a:uFillTx/>
              <a:latin typeface="UTM Loko" panose="02040603050506020204" pitchFamily="18" charset="0"/>
              <a:ea typeface="方正水柱简体" panose="03000509000000000000" pitchFamily="65" charset="-122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0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>
                <a:glow rad="254000">
                  <a:prstClr val="white">
                    <a:alpha val="91000"/>
                  </a:prstClr>
                </a:glow>
              </a:effectLst>
              <a:uLnTx/>
              <a:uFillTx/>
              <a:latin typeface="UTM Loko" panose="02040603050506020204" pitchFamily="18" charset="0"/>
              <a:ea typeface="方正水柱简体" panose="03000509000000000000" pitchFamily="65" charset="-122"/>
              <a:cs typeface="+mn-cs"/>
            </a:endParaRPr>
          </a:p>
        </p:txBody>
      </p:sp>
      <p:pic>
        <p:nvPicPr>
          <p:cNvPr id="1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9190" y="4791620"/>
            <a:ext cx="1062045" cy="685689"/>
          </a:xfrm>
          <a:prstGeom prst="rect">
            <a:avLst/>
          </a:prstGeom>
        </p:spPr>
      </p:pic>
      <p:pic>
        <p:nvPicPr>
          <p:cNvPr id="1026" name="Picture 2" descr="BALANCE Vector Icons free download in SVG, PNG Format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36"/>
          <a:stretch>
            <a:fillRect/>
          </a:stretch>
        </p:blipFill>
        <p:spPr bwMode="auto">
          <a:xfrm>
            <a:off x="1551576" y="3001291"/>
            <a:ext cx="8838183" cy="1790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1" descr="images (3)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73956" y="392906"/>
            <a:ext cx="2602489" cy="2602489"/>
          </a:xfrm>
          <a:prstGeom prst="rect">
            <a:avLst/>
          </a:prstGeom>
        </p:spPr>
      </p:pic>
      <p:sp>
        <p:nvSpPr>
          <p:cNvPr id="44" name="Rectangle 43"/>
          <p:cNvSpPr/>
          <p:nvPr/>
        </p:nvSpPr>
        <p:spPr>
          <a:xfrm>
            <a:off x="1805841" y="1470216"/>
            <a:ext cx="233871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1 </a:t>
            </a:r>
            <a:r>
              <a:rPr kumimoji="0" lang="en-US" sz="8000" b="1" i="0" u="none" strike="noStrike" kern="1200" cap="none" spc="0" normalizeH="0" baseline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tấn</a:t>
            </a:r>
            <a:endParaRPr kumimoji="0" lang="en-US" sz="8000" b="1" i="0" u="none" strike="noStrike" kern="1200" cap="none" spc="0" normalizeH="0" baseline="0" noProof="0" dirty="0">
              <a:ln w="6600">
                <a:solidFill>
                  <a:srgbClr val="C0504D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C0504D"/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3510000" y="4847453"/>
            <a:ext cx="4621779" cy="1909619"/>
            <a:chOff x="3443899" y="5266094"/>
            <a:chExt cx="4621779" cy="1909619"/>
          </a:xfrm>
        </p:grpSpPr>
        <p:sp>
          <p:nvSpPr>
            <p:cNvPr id="5" name="Rectangle 4"/>
            <p:cNvSpPr/>
            <p:nvPr/>
          </p:nvSpPr>
          <p:spPr>
            <a:xfrm>
              <a:off x="3443899" y="5266094"/>
              <a:ext cx="4621779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 </a:t>
              </a:r>
              <a:r>
                <a:rPr kumimoji="0" lang="en-US" sz="6000" b="1" i="0" u="none" strike="noStrike" kern="1200" cap="none" spc="0" normalizeH="0" baseline="0" noProof="0" dirty="0" err="1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tấn</a:t>
              </a:r>
              <a:r>
                <a:rPr kumimoji="0" lang="en-US" sz="6000" b="1" i="0" u="none" strike="noStrike" kern="1200" cap="none" spc="0" normalizeH="0" baseline="0" noProof="0" dirty="0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= </a:t>
              </a:r>
              <a:r>
                <a:rPr kumimoji="0" lang="en-US" sz="6000" b="1" i="0" u="none" strike="noStrike" kern="1200" cap="none" spc="0" normalizeH="0" baseline="0" noProof="0" dirty="0">
                  <a:ln w="22225">
                    <a:solidFill>
                      <a:srgbClr val="00B0F0"/>
                    </a:solidFill>
                    <a:prstDash val="solid"/>
                  </a:ln>
                  <a:solidFill>
                    <a:srgbClr val="00B0F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…. kg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3540080" y="6160050"/>
              <a:ext cx="442941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solidFill>
                      <a:srgbClr val="00B0F0"/>
                    </a:solidFill>
                  </a:ln>
                  <a:solidFill>
                    <a:srgbClr val="00B0F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… kg = </a:t>
              </a:r>
              <a:r>
                <a:rPr kumimoji="0" lang="en-US" sz="6000" b="1" i="0" u="none" strike="noStrike" kern="1200" cap="none" spc="0" normalizeH="0" baseline="0" noProof="0" dirty="0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tấn</a:t>
              </a:r>
              <a:endParaRPr kumimoji="0" lang="en-US" sz="60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43" name="Picture 42" descr="image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99951" y="340950"/>
            <a:ext cx="2706399" cy="270639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141767" y="1724131"/>
            <a:ext cx="5052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869004" y="4834789"/>
            <a:ext cx="5826426" cy="1923793"/>
            <a:chOff x="7039963" y="4450269"/>
            <a:chExt cx="5826426" cy="1923793"/>
          </a:xfrm>
        </p:grpSpPr>
        <p:sp>
          <p:nvSpPr>
            <p:cNvPr id="78" name="Rectangle 77"/>
            <p:cNvSpPr/>
            <p:nvPr/>
          </p:nvSpPr>
          <p:spPr>
            <a:xfrm>
              <a:off x="7667529" y="4450269"/>
              <a:ext cx="5198860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 </a:t>
              </a:r>
              <a:r>
                <a:rPr kumimoji="0" lang="en-US" sz="6000" b="1" i="0" u="none" strike="noStrike" kern="1200" cap="none" spc="0" normalizeH="0" baseline="0" noProof="0" dirty="0" err="1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tấn</a:t>
              </a:r>
              <a:r>
                <a:rPr kumimoji="0" lang="en-US" sz="6000" b="1" i="0" u="none" strike="noStrike" kern="1200" cap="none" spc="0" normalizeH="0" baseline="0" noProof="0" dirty="0">
                  <a:ln w="22225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= </a:t>
              </a:r>
              <a:r>
                <a:rPr kumimoji="0" lang="en-US" sz="6000" b="1" i="0" u="none" strike="noStrike" kern="1200" cap="none" spc="0" normalizeH="0" baseline="0" noProof="0" dirty="0">
                  <a:ln w="22225">
                    <a:solidFill>
                      <a:srgbClr val="00B0F0"/>
                    </a:solidFill>
                    <a:prstDash val="solid"/>
                  </a:ln>
                  <a:solidFill>
                    <a:srgbClr val="00B0F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1000 kg</a:t>
              </a:r>
            </a:p>
          </p:txBody>
        </p:sp>
        <p:sp>
          <p:nvSpPr>
            <p:cNvPr id="79" name="Rectangle 78"/>
            <p:cNvSpPr/>
            <p:nvPr/>
          </p:nvSpPr>
          <p:spPr>
            <a:xfrm>
              <a:off x="7039963" y="5358399"/>
              <a:ext cx="5198860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solidFill>
                      <a:srgbClr val="00B0F0"/>
                    </a:solidFill>
                  </a:ln>
                  <a:solidFill>
                    <a:srgbClr val="00B0F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1000 kg = </a:t>
              </a:r>
              <a:r>
                <a:rPr kumimoji="0" lang="en-US" sz="6000" b="1" i="0" u="none" strike="noStrike" kern="1200" cap="none" spc="0" normalizeH="0" baseline="0" noProof="0" dirty="0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tấn</a:t>
              </a:r>
              <a:endParaRPr kumimoji="0" lang="en-US" sz="60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80" name="Rectangle 79"/>
          <p:cNvSpPr/>
          <p:nvPr/>
        </p:nvSpPr>
        <p:spPr>
          <a:xfrm>
            <a:off x="9237662" y="1659688"/>
            <a:ext cx="8451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kg</a:t>
            </a:r>
          </a:p>
        </p:txBody>
      </p:sp>
      <p:sp>
        <p:nvSpPr>
          <p:cNvPr id="81" name="Rectangle 80"/>
          <p:cNvSpPr/>
          <p:nvPr/>
        </p:nvSpPr>
        <p:spPr>
          <a:xfrm>
            <a:off x="7750646" y="1654046"/>
            <a:ext cx="15888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1000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" grpId="0"/>
      <p:bldP spid="8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Phim hoạt hình chiếc xe tải - Màu xanh xe tải lớn png tải về - Miễn phí  trong suốt Màu Xanh png Tải về.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742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1662" y="1581150"/>
            <a:ext cx="5314517" cy="3897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0230" y="232516"/>
            <a:ext cx="2389839" cy="2176461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702960" y="1581150"/>
            <a:ext cx="2669140" cy="3692208"/>
            <a:chOff x="5120967" y="2579817"/>
            <a:chExt cx="2518974" cy="2980786"/>
          </a:xfrm>
        </p:grpSpPr>
        <p:pic>
          <p:nvPicPr>
            <p:cNvPr id="8" name="Picture 4" descr="con voi từ vựng tiếng anh - Ocnhoi.net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0967" y="2579817"/>
              <a:ext cx="2518974" cy="29807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ctangle 8"/>
            <p:cNvSpPr/>
            <p:nvPr/>
          </p:nvSpPr>
          <p:spPr>
            <a:xfrm>
              <a:off x="6973369" y="5087024"/>
              <a:ext cx="666572" cy="4529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88" y="334662"/>
            <a:ext cx="3448957" cy="197216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345191" y="568320"/>
            <a:ext cx="1785553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Tấn</a:t>
            </a:r>
            <a:endParaRPr kumimoji="0" lang="en-US" sz="7200" b="1" i="0" u="none" strike="noStrike" kern="120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24259">
            <a:off x="343889" y="230353"/>
            <a:ext cx="1841152" cy="1810669"/>
          </a:xfrm>
          <a:prstGeom prst="rect">
            <a:avLst/>
          </a:prstGeom>
        </p:spPr>
      </p:pic>
      <p:pic>
        <p:nvPicPr>
          <p:cNvPr id="8" name="图片 14" descr="6ccb8bc6dbe83c6ae811819d70909b6f"/>
          <p:cNvPicPr>
            <a:picLocks noChangeAspect="1"/>
          </p:cNvPicPr>
          <p:nvPr/>
        </p:nvPicPr>
        <p:blipFill>
          <a:blip r:embed="rId3"/>
          <a:srcRect t="29675"/>
          <a:stretch>
            <a:fillRect/>
          </a:stretch>
        </p:blipFill>
        <p:spPr>
          <a:xfrm>
            <a:off x="19154" y="4643060"/>
            <a:ext cx="12261215" cy="2525361"/>
          </a:xfrm>
          <a:prstGeom prst="rect">
            <a:avLst/>
          </a:prstGeom>
        </p:spPr>
      </p:pic>
      <p:pic>
        <p:nvPicPr>
          <p:cNvPr id="9" name="Picture 8" descr="A picture containing toy, doll, vector graphics&#10;&#10;Description automatically generated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607" y="3042450"/>
            <a:ext cx="4226358" cy="42263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E17C11C-01B5-D473-B238-9C802BF99E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3435" y="2180451"/>
            <a:ext cx="7193903" cy="23532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94" b="6179"/>
          <a:stretch>
            <a:fillRect/>
          </a:stretch>
        </p:blipFill>
        <p:spPr>
          <a:xfrm>
            <a:off x="7797178" y="4631438"/>
            <a:ext cx="4563799" cy="2139538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-39983" y="-20607"/>
            <a:ext cx="12231983" cy="2202195"/>
            <a:chOff x="-16409" y="-6727"/>
            <a:chExt cx="9125471" cy="1677790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42" b="75633"/>
            <a:stretch>
              <a:fillRect/>
            </a:stretch>
          </p:blipFill>
          <p:spPr>
            <a:xfrm>
              <a:off x="-16409" y="0"/>
              <a:ext cx="4578044" cy="1671063"/>
            </a:xfrm>
            <a:prstGeom prst="rect">
              <a:avLst/>
            </a:prstGeom>
          </p:spPr>
        </p:pic>
        <p:pic>
          <p:nvPicPr>
            <p:cNvPr id="23" name="图片 2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42" b="75633"/>
            <a:stretch>
              <a:fillRect/>
            </a:stretch>
          </p:blipFill>
          <p:spPr>
            <a:xfrm flipH="1">
              <a:off x="4531018" y="-6727"/>
              <a:ext cx="4578044" cy="1671063"/>
            </a:xfrm>
            <a:prstGeom prst="rect">
              <a:avLst/>
            </a:prstGeom>
          </p:spPr>
        </p:pic>
      </p:grpSp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09" t="12556" b="74642"/>
          <a:stretch>
            <a:fillRect/>
          </a:stretch>
        </p:blipFill>
        <p:spPr>
          <a:xfrm>
            <a:off x="11060448" y="1251642"/>
            <a:ext cx="1600685" cy="1164261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09" t="12556" b="74642"/>
          <a:stretch>
            <a:fillRect/>
          </a:stretch>
        </p:blipFill>
        <p:spPr>
          <a:xfrm>
            <a:off x="11060448" y="698116"/>
            <a:ext cx="852242" cy="619880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09" t="12556" b="74642"/>
          <a:stretch>
            <a:fillRect/>
          </a:stretch>
        </p:blipFill>
        <p:spPr>
          <a:xfrm>
            <a:off x="10650883" y="1382643"/>
            <a:ext cx="852242" cy="619880"/>
          </a:xfrm>
          <a:prstGeom prst="rect">
            <a:avLst/>
          </a:prstGeom>
        </p:spPr>
      </p:pic>
      <p:grpSp>
        <p:nvGrpSpPr>
          <p:cNvPr id="34" name="Group 33"/>
          <p:cNvGrpSpPr/>
          <p:nvPr/>
        </p:nvGrpSpPr>
        <p:grpSpPr>
          <a:xfrm>
            <a:off x="1626614" y="164596"/>
            <a:ext cx="9370861" cy="2578604"/>
            <a:chOff x="2353202" y="1032750"/>
            <a:chExt cx="4956478" cy="3011685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53202" y="1032750"/>
              <a:ext cx="4956478" cy="3011685"/>
            </a:xfrm>
            <a:prstGeom prst="rect">
              <a:avLst/>
            </a:prstGeom>
          </p:spPr>
        </p:pic>
        <p:sp>
          <p:nvSpPr>
            <p:cNvPr id="38" name="Rectangle 37"/>
            <p:cNvSpPr/>
            <p:nvPr/>
          </p:nvSpPr>
          <p:spPr>
            <a:xfrm>
              <a:off x="3144338" y="1495693"/>
              <a:ext cx="2989761" cy="11789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44" name="Rectangle 43"/>
          <p:cNvSpPr/>
          <p:nvPr/>
        </p:nvSpPr>
        <p:spPr>
          <a:xfrm>
            <a:off x="1969388" y="383917"/>
            <a:ext cx="8722591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 w="22225">
                  <a:noFill/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kumimoji="0" lang="en-US" sz="4400" b="1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22225">
                  <a:noFill/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thẻ</a:t>
            </a:r>
            <a:r>
              <a:rPr kumimoji="0" lang="en-US" sz="4400" b="1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22225">
                  <a:noFill/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kumimoji="0" lang="en-US" sz="4400" b="1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22225">
                  <a:noFill/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kumimoji="0" lang="en-US" sz="4400" b="1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22225">
                  <a:noFill/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kumimoji="0" lang="en-US" sz="4400" b="1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22225">
                  <a:noFill/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kumimoji="0" lang="en-US" sz="4400" b="1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22225">
                  <a:noFill/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kumimoji="0" lang="en-US" sz="4400" b="1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22225">
                  <a:noFill/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kumimoji="0" lang="en-US" sz="4400" b="1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22225">
                  <a:noFill/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kumimoji="0" lang="en-US" sz="4400" b="1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kumimoji="0" lang="en-US" sz="4400" b="1" i="0" u="none" strike="noStrike" kern="1200" cap="none" spc="0" normalizeH="0" baseline="0" noProof="0" dirty="0" err="1">
                <a:ln w="22225">
                  <a:noFill/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kumimoji="0" lang="en-US" sz="4400" b="1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22225">
                  <a:noFill/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kumimoji="0" lang="en-US" sz="4400" b="1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pic>
        <p:nvPicPr>
          <p:cNvPr id="49" name="图片 14" descr="6ccb8bc6dbe83c6ae811819d70909b6f"/>
          <p:cNvPicPr>
            <a:picLocks noChangeAspect="1"/>
          </p:cNvPicPr>
          <p:nvPr/>
        </p:nvPicPr>
        <p:blipFill>
          <a:blip r:embed="rId8"/>
          <a:srcRect t="29675"/>
          <a:stretch>
            <a:fillRect/>
          </a:stretch>
        </p:blipFill>
        <p:spPr>
          <a:xfrm>
            <a:off x="-2937" y="4324558"/>
            <a:ext cx="12261215" cy="2525361"/>
          </a:xfrm>
          <a:prstGeom prst="rect">
            <a:avLst/>
          </a:prstGeom>
        </p:spPr>
      </p:pic>
      <p:pic>
        <p:nvPicPr>
          <p:cNvPr id="55" name="图片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-102166" y="-523942"/>
            <a:ext cx="2506319" cy="2289630"/>
          </a:xfrm>
          <a:prstGeom prst="rect">
            <a:avLst/>
          </a:prstGeom>
        </p:spPr>
      </p:pic>
      <p:sp>
        <p:nvSpPr>
          <p:cNvPr id="56" name="Rectangle 55"/>
          <p:cNvSpPr/>
          <p:nvPr/>
        </p:nvSpPr>
        <p:spPr>
          <a:xfrm>
            <a:off x="321351" y="150099"/>
            <a:ext cx="15856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FZHei-B01S" panose="02010601030101010101" pitchFamily="2" charset="-122"/>
              </a:rPr>
              <a:t>Bài</a:t>
            </a:r>
            <a:r>
              <a:rPr kumimoji="0" lang="en-US" altLang="zh-CN" sz="3600" b="1" i="0" u="sng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FZHei-B01S" panose="02010601030101010101" pitchFamily="2" charset="-122"/>
              </a:rPr>
              <a:t> 1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FZHei-B01S" panose="02010601030101010101" pitchFamily="2" charset="-122"/>
              </a:rPr>
              <a:t> :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44869" y="7769254"/>
            <a:ext cx="790434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FZHei-B01S" panose="02010601030101010101" pitchFamily="2" charset="-122"/>
              </a:rPr>
              <a:t>Bấm</a:t>
            </a:r>
            <a:r>
              <a:rPr kumimoji="0" lang="en-US" altLang="zh-CN" sz="3600" b="1" i="0" u="sng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FZHei-B01S" panose="02010601030101010101" pitchFamily="2" charset="-122"/>
              </a:rPr>
              <a:t> </a:t>
            </a:r>
            <a:r>
              <a:rPr kumimoji="0" lang="en-US" altLang="zh-CN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FZHei-B01S" panose="02010601030101010101" pitchFamily="2" charset="-122"/>
              </a:rPr>
              <a:t>vào</a:t>
            </a:r>
            <a:r>
              <a:rPr kumimoji="0" lang="en-US" altLang="zh-CN" sz="3600" b="1" i="0" u="sng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FZHei-B01S" panose="02010601030101010101" pitchFamily="2" charset="-122"/>
              </a:rPr>
              <a:t> </a:t>
            </a:r>
            <a:r>
              <a:rPr kumimoji="0" lang="en-US" altLang="zh-CN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FZHei-B01S" panose="02010601030101010101" pitchFamily="2" charset="-122"/>
              </a:rPr>
              <a:t>từng</a:t>
            </a:r>
            <a:r>
              <a:rPr kumimoji="0" lang="en-US" altLang="zh-CN" sz="3600" b="1" i="0" u="sng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FZHei-B01S" panose="02010601030101010101" pitchFamily="2" charset="-122"/>
              </a:rPr>
              <a:t> con </a:t>
            </a:r>
            <a:r>
              <a:rPr kumimoji="0" lang="en-US" altLang="zh-CN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FZHei-B01S" panose="02010601030101010101" pitchFamily="2" charset="-122"/>
              </a:rPr>
              <a:t>vật</a:t>
            </a:r>
            <a:r>
              <a:rPr kumimoji="0" lang="en-US" altLang="zh-CN" sz="3600" b="1" i="0" u="sng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FZHei-B01S" panose="02010601030101010101" pitchFamily="2" charset="-122"/>
              </a:rPr>
              <a:t> </a:t>
            </a:r>
            <a:r>
              <a:rPr kumimoji="0" lang="en-US" altLang="zh-CN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FZHei-B01S" panose="02010601030101010101" pitchFamily="2" charset="-122"/>
              </a:rPr>
              <a:t>để</a:t>
            </a:r>
            <a:r>
              <a:rPr kumimoji="0" lang="en-US" altLang="zh-CN" sz="3600" b="1" i="0" u="sng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FZHei-B01S" panose="02010601030101010101" pitchFamily="2" charset="-122"/>
              </a:rPr>
              <a:t> </a:t>
            </a:r>
            <a:r>
              <a:rPr kumimoji="0" lang="en-US" altLang="zh-CN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FZHei-B01S" panose="02010601030101010101" pitchFamily="2" charset="-122"/>
              </a:rPr>
              <a:t>hiện</a:t>
            </a:r>
            <a:r>
              <a:rPr kumimoji="0" lang="en-US" altLang="zh-CN" sz="3600" b="1" i="0" u="sng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FZHei-B01S" panose="02010601030101010101" pitchFamily="2" charset="-122"/>
              </a:rPr>
              <a:t> </a:t>
            </a:r>
            <a:r>
              <a:rPr kumimoji="0" lang="en-US" altLang="zh-CN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FZHei-B01S" panose="02010601030101010101" pitchFamily="2" charset="-122"/>
              </a:rPr>
              <a:t>đáp</a:t>
            </a:r>
            <a:r>
              <a:rPr kumimoji="0" lang="en-US" altLang="zh-CN" sz="3600" b="1" i="0" u="sng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FZHei-B01S" panose="02010601030101010101" pitchFamily="2" charset="-122"/>
              </a:rPr>
              <a:t> </a:t>
            </a:r>
            <a:r>
              <a:rPr kumimoji="0" lang="en-US" altLang="zh-CN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FZHei-B01S" panose="02010601030101010101" pitchFamily="2" charset="-122"/>
              </a:rPr>
              <a:t>án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25567D-FC89-3BCF-0250-39A1E69ACE6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6998" y="2021994"/>
            <a:ext cx="10854540" cy="48360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8CF21FA-7811-81A4-D63B-1332FF550A5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71477" y="4125555"/>
            <a:ext cx="1266825" cy="6000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F3DB5AD-94F4-3E8B-6664-F8735AA4DDC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41657" y="4111269"/>
            <a:ext cx="1352550" cy="6286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0CF5D69-4CBF-2352-9A8C-F9698138F33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675222" y="4872305"/>
            <a:ext cx="1362075" cy="6477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915C908-3FDD-C812-F52D-2889B19CE40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45670" y="4827195"/>
            <a:ext cx="1323975" cy="6762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7037E-7 L -0.02644 -0.1270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8" y="-6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3.7037E-7 L 0.30469 -0.1270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34" y="-6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7.40741E-7 L -0.18138 0.1921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76" y="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1.11111E-6 L 0.48685 0.1877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36" y="9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060427D-8549-BD53-F297-7425B6B0ACD1}"/>
              </a:ext>
            </a:extLst>
          </p:cNvPr>
          <p:cNvSpPr/>
          <p:nvPr/>
        </p:nvSpPr>
        <p:spPr>
          <a:xfrm>
            <a:off x="203162" y="89642"/>
            <a:ext cx="11774184" cy="643162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DAF8889-6DA5-5E5A-E9BF-C366F49FE585}"/>
              </a:ext>
            </a:extLst>
          </p:cNvPr>
          <p:cNvSpPr/>
          <p:nvPr/>
        </p:nvSpPr>
        <p:spPr>
          <a:xfrm>
            <a:off x="940476" y="531099"/>
            <a:ext cx="125386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FZHei-B01S" panose="02010601030101010101" pitchFamily="2" charset="-122"/>
              </a:rPr>
              <a:t>Bài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FZHei-B01S" panose="02010601030101010101" pitchFamily="2" charset="-122"/>
              </a:rPr>
              <a:t> 2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DAB5294-61B7-F4B9-A4E5-257CAEE1E80B}"/>
              </a:ext>
            </a:extLst>
          </p:cNvPr>
          <p:cNvSpPr/>
          <p:nvPr/>
        </p:nvSpPr>
        <p:spPr>
          <a:xfrm>
            <a:off x="3509016" y="572196"/>
            <a:ext cx="122520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>
                <a:solidFill>
                  <a:srgbClr val="C0504D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FZHei-B01S" panose="02010601030101010101" pitchFamily="2" charset="-122"/>
              </a:rPr>
              <a:t>a) Số</a:t>
            </a:r>
            <a:endParaRPr kumimoji="0" lang="en-US" sz="3600" b="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3D0D0F2-832A-2D2A-FF13-ADF5C9195170}"/>
              </a:ext>
            </a:extLst>
          </p:cNvPr>
          <p:cNvSpPr/>
          <p:nvPr/>
        </p:nvSpPr>
        <p:spPr>
          <a:xfrm>
            <a:off x="424950" y="2050462"/>
            <a:ext cx="3606723" cy="25861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09630">
              <a:lnSpc>
                <a:spcPct val="150000"/>
              </a:lnSpc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1 </a:t>
            </a:r>
            <a:r>
              <a:rPr lang="en-US" sz="2800" kern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yến</a:t>
            </a:r>
            <a:r>
              <a:rPr lang="en-US" sz="28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 =               </a:t>
            </a:r>
            <a:r>
              <a:rPr lang="en-US" sz="28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kg</a:t>
            </a:r>
          </a:p>
          <a:p>
            <a:pPr algn="just" defTabSz="609630">
              <a:lnSpc>
                <a:spcPct val="150000"/>
              </a:lnSpc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2 </a:t>
            </a:r>
            <a:r>
              <a:rPr lang="en-US" sz="2800" kern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tạ</a:t>
            </a:r>
            <a:r>
              <a:rPr lang="en-US" sz="28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    =               </a:t>
            </a:r>
            <a:r>
              <a:rPr lang="en-US" sz="28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kg</a:t>
            </a:r>
          </a:p>
          <a:p>
            <a:pPr algn="just" defTabSz="609630">
              <a:lnSpc>
                <a:spcPct val="150000"/>
              </a:lnSpc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8 </a:t>
            </a:r>
            <a:r>
              <a:rPr lang="en-US" sz="2800" kern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yến</a:t>
            </a:r>
            <a:r>
              <a:rPr lang="en-US" sz="28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 =               </a:t>
            </a:r>
            <a:r>
              <a:rPr lang="en-US" sz="28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kg</a:t>
            </a:r>
          </a:p>
          <a:p>
            <a:pPr algn="just" defTabSz="609630">
              <a:lnSpc>
                <a:spcPct val="150000"/>
              </a:lnSpc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5 </a:t>
            </a:r>
            <a:r>
              <a:rPr lang="en-US" sz="2800" kern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tấn</a:t>
            </a:r>
            <a:r>
              <a:rPr lang="en-US" sz="28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  =               </a:t>
            </a:r>
            <a:r>
              <a:rPr lang="en-US" sz="28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kg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CE9E55A1-042E-CA1B-0835-9C14B50103BD}"/>
              </a:ext>
            </a:extLst>
          </p:cNvPr>
          <p:cNvSpPr/>
          <p:nvPr/>
        </p:nvSpPr>
        <p:spPr>
          <a:xfrm>
            <a:off x="4069887" y="2017503"/>
            <a:ext cx="4040734" cy="25861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09630">
              <a:lnSpc>
                <a:spcPct val="150000"/>
              </a:lnSpc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1 </a:t>
            </a:r>
            <a:r>
              <a:rPr lang="en-US" sz="2800" kern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tấn</a:t>
            </a:r>
            <a:r>
              <a:rPr lang="en-US" sz="28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   =               </a:t>
            </a:r>
            <a:r>
              <a:rPr lang="en-US" sz="28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tạ</a:t>
            </a:r>
            <a:endParaRPr lang="en-US" sz="2800" kern="0" dirty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  <a:p>
            <a:pPr algn="just" defTabSz="609630">
              <a:lnSpc>
                <a:spcPct val="150000"/>
              </a:lnSpc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1 </a:t>
            </a:r>
            <a:r>
              <a:rPr lang="en-US" sz="2800" kern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tấn</a:t>
            </a:r>
            <a:r>
              <a:rPr lang="en-US" sz="28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   =               </a:t>
            </a:r>
            <a:r>
              <a:rPr lang="en-US" sz="28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yến</a:t>
            </a:r>
            <a:endParaRPr lang="en-US" sz="2800" kern="0" dirty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  <a:p>
            <a:pPr algn="just" defTabSz="609630">
              <a:lnSpc>
                <a:spcPct val="150000"/>
              </a:lnSpc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20 </a:t>
            </a:r>
            <a:r>
              <a:rPr lang="en-US" sz="2800" kern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yến</a:t>
            </a:r>
            <a:r>
              <a:rPr lang="en-US" sz="28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 =               </a:t>
            </a:r>
            <a:r>
              <a:rPr lang="en-US" sz="28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tạ</a:t>
            </a:r>
            <a:endParaRPr lang="en-US" sz="2800" kern="0" dirty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  <a:p>
            <a:pPr algn="just" defTabSz="609630">
              <a:lnSpc>
                <a:spcPct val="150000"/>
              </a:lnSpc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30 </a:t>
            </a:r>
            <a:r>
              <a:rPr lang="en-US" sz="2800" kern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tạ</a:t>
            </a:r>
            <a:r>
              <a:rPr lang="en-US" sz="28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   =               </a:t>
            </a:r>
            <a:r>
              <a:rPr lang="en-US" sz="28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tấn</a:t>
            </a:r>
            <a:endParaRPr lang="en-US" sz="2800" kern="0" dirty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7E668583-2FF2-9530-ED15-DECB74C963CC}"/>
              </a:ext>
            </a:extLst>
          </p:cNvPr>
          <p:cNvSpPr/>
          <p:nvPr/>
        </p:nvSpPr>
        <p:spPr>
          <a:xfrm>
            <a:off x="7909116" y="2006540"/>
            <a:ext cx="4434875" cy="2597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09630">
              <a:lnSpc>
                <a:spcPct val="150000"/>
              </a:lnSpc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40 </a:t>
            </a:r>
            <a:r>
              <a:rPr lang="en-US" sz="28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kg      =               </a:t>
            </a:r>
            <a:r>
              <a:rPr lang="en-US" sz="28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yến</a:t>
            </a:r>
            <a:r>
              <a:rPr lang="en-US" sz="28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</a:p>
          <a:p>
            <a:pPr algn="just" defTabSz="609630">
              <a:lnSpc>
                <a:spcPct val="150000"/>
              </a:lnSpc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600 </a:t>
            </a:r>
            <a:r>
              <a:rPr lang="en-US" sz="28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kg    =               </a:t>
            </a:r>
            <a:r>
              <a:rPr lang="en-US" sz="28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tạ</a:t>
            </a:r>
            <a:endParaRPr lang="en-US" sz="2800" kern="0" dirty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  <a:p>
            <a:pPr algn="just" defTabSz="609630">
              <a:lnSpc>
                <a:spcPct val="150000"/>
              </a:lnSpc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7 000 </a:t>
            </a:r>
            <a:r>
              <a:rPr lang="en-US" sz="28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kg =               </a:t>
            </a:r>
            <a:r>
              <a:rPr lang="en-US" sz="28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tấn</a:t>
            </a:r>
            <a:endParaRPr lang="en-US" sz="2800" kern="0" dirty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  <a:p>
            <a:pPr algn="just" defTabSz="609630">
              <a:lnSpc>
                <a:spcPct val="150000"/>
              </a:lnSpc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100 </a:t>
            </a:r>
            <a:r>
              <a:rPr lang="en-US" sz="2800" kern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tạ</a:t>
            </a:r>
            <a:r>
              <a:rPr lang="en-US" sz="28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    =               </a:t>
            </a:r>
            <a:r>
              <a:rPr lang="en-US" sz="28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tấn</a:t>
            </a:r>
            <a:endParaRPr lang="en-US" sz="2800" kern="0" dirty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40" name="Rounded Rectangle 15">
            <a:extLst>
              <a:ext uri="{FF2B5EF4-FFF2-40B4-BE49-F238E27FC236}">
                <a16:creationId xmlns:a16="http://schemas.microsoft.com/office/drawing/2014/main" id="{58643D5D-80AB-4317-5969-2498A3CFF8DB}"/>
              </a:ext>
            </a:extLst>
          </p:cNvPr>
          <p:cNvSpPr/>
          <p:nvPr/>
        </p:nvSpPr>
        <p:spPr>
          <a:xfrm>
            <a:off x="1966422" y="2225689"/>
            <a:ext cx="1319441" cy="469900"/>
          </a:xfrm>
          <a:prstGeom prst="roundRect">
            <a:avLst/>
          </a:prstGeom>
          <a:solidFill>
            <a:schemeClr val="tx2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buClr>
                <a:srgbClr val="000000"/>
              </a:buClr>
            </a:pPr>
            <a:endParaRPr lang="en-US" sz="1867" kern="0">
              <a:solidFill>
                <a:prstClr val="white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41" name="Rounded Rectangle 16">
            <a:extLst>
              <a:ext uri="{FF2B5EF4-FFF2-40B4-BE49-F238E27FC236}">
                <a16:creationId xmlns:a16="http://schemas.microsoft.com/office/drawing/2014/main" id="{F3A15A7F-623B-5AB3-5EC9-31FCF462988E}"/>
              </a:ext>
            </a:extLst>
          </p:cNvPr>
          <p:cNvSpPr/>
          <p:nvPr/>
        </p:nvSpPr>
        <p:spPr>
          <a:xfrm>
            <a:off x="1948949" y="2824730"/>
            <a:ext cx="1319441" cy="469900"/>
          </a:xfrm>
          <a:prstGeom prst="roundRect">
            <a:avLst/>
          </a:prstGeom>
          <a:solidFill>
            <a:schemeClr val="tx2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buClr>
                <a:srgbClr val="000000"/>
              </a:buClr>
            </a:pPr>
            <a:endParaRPr lang="en-US" sz="1867" kern="0">
              <a:solidFill>
                <a:prstClr val="white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42" name="Rounded Rectangle 17">
            <a:extLst>
              <a:ext uri="{FF2B5EF4-FFF2-40B4-BE49-F238E27FC236}">
                <a16:creationId xmlns:a16="http://schemas.microsoft.com/office/drawing/2014/main" id="{0FE25893-89F2-8576-F7FA-EC1BDEF12022}"/>
              </a:ext>
            </a:extLst>
          </p:cNvPr>
          <p:cNvSpPr/>
          <p:nvPr/>
        </p:nvSpPr>
        <p:spPr>
          <a:xfrm>
            <a:off x="1948949" y="3433376"/>
            <a:ext cx="1319441" cy="469900"/>
          </a:xfrm>
          <a:prstGeom prst="roundRect">
            <a:avLst/>
          </a:prstGeom>
          <a:solidFill>
            <a:schemeClr val="tx2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buClr>
                <a:srgbClr val="000000"/>
              </a:buClr>
            </a:pPr>
            <a:endParaRPr lang="en-US" sz="1867" kern="0">
              <a:solidFill>
                <a:prstClr val="white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43" name="Rounded Rectangle 18">
            <a:extLst>
              <a:ext uri="{FF2B5EF4-FFF2-40B4-BE49-F238E27FC236}">
                <a16:creationId xmlns:a16="http://schemas.microsoft.com/office/drawing/2014/main" id="{AC90D38A-C0F1-4BDA-2D60-2FABFBF74C4B}"/>
              </a:ext>
            </a:extLst>
          </p:cNvPr>
          <p:cNvSpPr/>
          <p:nvPr/>
        </p:nvSpPr>
        <p:spPr>
          <a:xfrm>
            <a:off x="1948949" y="4061711"/>
            <a:ext cx="1319441" cy="469900"/>
          </a:xfrm>
          <a:prstGeom prst="roundRect">
            <a:avLst/>
          </a:prstGeom>
          <a:solidFill>
            <a:schemeClr val="tx2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buClr>
                <a:srgbClr val="000000"/>
              </a:buClr>
            </a:pPr>
            <a:endParaRPr lang="en-US" sz="1867" kern="0">
              <a:solidFill>
                <a:prstClr val="white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44" name="Rounded Rectangle 19">
            <a:extLst>
              <a:ext uri="{FF2B5EF4-FFF2-40B4-BE49-F238E27FC236}">
                <a16:creationId xmlns:a16="http://schemas.microsoft.com/office/drawing/2014/main" id="{3E54A4E4-8D0C-AFEB-539C-479263FDAE81}"/>
              </a:ext>
            </a:extLst>
          </p:cNvPr>
          <p:cNvSpPr/>
          <p:nvPr/>
        </p:nvSpPr>
        <p:spPr>
          <a:xfrm>
            <a:off x="5708149" y="2171528"/>
            <a:ext cx="1319441" cy="469900"/>
          </a:xfrm>
          <a:prstGeom prst="roundRect">
            <a:avLst/>
          </a:prstGeom>
          <a:solidFill>
            <a:schemeClr val="tx2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buClr>
                <a:srgbClr val="000000"/>
              </a:buClr>
            </a:pPr>
            <a:endParaRPr lang="en-US" sz="1867" kern="0">
              <a:solidFill>
                <a:prstClr val="white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45" name="Rounded Rectangle 20">
            <a:extLst>
              <a:ext uri="{FF2B5EF4-FFF2-40B4-BE49-F238E27FC236}">
                <a16:creationId xmlns:a16="http://schemas.microsoft.com/office/drawing/2014/main" id="{50E88EBF-BCD3-35A0-6C68-ACFD9CD84FF1}"/>
              </a:ext>
            </a:extLst>
          </p:cNvPr>
          <p:cNvSpPr/>
          <p:nvPr/>
        </p:nvSpPr>
        <p:spPr>
          <a:xfrm>
            <a:off x="5708149" y="2826847"/>
            <a:ext cx="1319441" cy="469900"/>
          </a:xfrm>
          <a:prstGeom prst="roundRect">
            <a:avLst/>
          </a:prstGeom>
          <a:solidFill>
            <a:schemeClr val="tx2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buClr>
                <a:srgbClr val="000000"/>
              </a:buClr>
            </a:pPr>
            <a:endParaRPr lang="en-US" sz="1867" kern="0">
              <a:solidFill>
                <a:prstClr val="white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46" name="Rounded Rectangle 21">
            <a:extLst>
              <a:ext uri="{FF2B5EF4-FFF2-40B4-BE49-F238E27FC236}">
                <a16:creationId xmlns:a16="http://schemas.microsoft.com/office/drawing/2014/main" id="{DAE7D639-DF6F-6B94-D520-6C6C04152F29}"/>
              </a:ext>
            </a:extLst>
          </p:cNvPr>
          <p:cNvSpPr/>
          <p:nvPr/>
        </p:nvSpPr>
        <p:spPr>
          <a:xfrm>
            <a:off x="5721415" y="3435792"/>
            <a:ext cx="1319441" cy="469900"/>
          </a:xfrm>
          <a:prstGeom prst="roundRect">
            <a:avLst/>
          </a:prstGeom>
          <a:solidFill>
            <a:schemeClr val="tx2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buClr>
                <a:srgbClr val="000000"/>
              </a:buClr>
            </a:pPr>
            <a:endParaRPr lang="en-US" sz="1867" kern="0">
              <a:solidFill>
                <a:prstClr val="white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47" name="Rounded Rectangle 22">
            <a:extLst>
              <a:ext uri="{FF2B5EF4-FFF2-40B4-BE49-F238E27FC236}">
                <a16:creationId xmlns:a16="http://schemas.microsoft.com/office/drawing/2014/main" id="{7EA4DE4B-C47B-E34F-9381-9664BC464031}"/>
              </a:ext>
            </a:extLst>
          </p:cNvPr>
          <p:cNvSpPr/>
          <p:nvPr/>
        </p:nvSpPr>
        <p:spPr>
          <a:xfrm>
            <a:off x="5708149" y="4063828"/>
            <a:ext cx="1319441" cy="469900"/>
          </a:xfrm>
          <a:prstGeom prst="roundRect">
            <a:avLst/>
          </a:prstGeom>
          <a:solidFill>
            <a:schemeClr val="tx2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buClr>
                <a:srgbClr val="000000"/>
              </a:buClr>
            </a:pPr>
            <a:endParaRPr lang="en-US" sz="1867" kern="0">
              <a:solidFill>
                <a:prstClr val="white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48" name="Rounded Rectangle 23">
            <a:extLst>
              <a:ext uri="{FF2B5EF4-FFF2-40B4-BE49-F238E27FC236}">
                <a16:creationId xmlns:a16="http://schemas.microsoft.com/office/drawing/2014/main" id="{C95BE3DB-A5A2-06BB-8E07-961D2A9D853D}"/>
              </a:ext>
            </a:extLst>
          </p:cNvPr>
          <p:cNvSpPr/>
          <p:nvPr/>
        </p:nvSpPr>
        <p:spPr>
          <a:xfrm>
            <a:off x="9822949" y="2169411"/>
            <a:ext cx="1319441" cy="469900"/>
          </a:xfrm>
          <a:prstGeom prst="roundRect">
            <a:avLst/>
          </a:prstGeom>
          <a:solidFill>
            <a:schemeClr val="tx2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buClr>
                <a:srgbClr val="000000"/>
              </a:buClr>
            </a:pPr>
            <a:endParaRPr lang="en-US" sz="1867" kern="0">
              <a:solidFill>
                <a:prstClr val="white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49" name="Rounded Rectangle 24">
            <a:extLst>
              <a:ext uri="{FF2B5EF4-FFF2-40B4-BE49-F238E27FC236}">
                <a16:creationId xmlns:a16="http://schemas.microsoft.com/office/drawing/2014/main" id="{508E58AB-6984-91AB-7984-88642775E6C0}"/>
              </a:ext>
            </a:extLst>
          </p:cNvPr>
          <p:cNvSpPr/>
          <p:nvPr/>
        </p:nvSpPr>
        <p:spPr>
          <a:xfrm>
            <a:off x="9822949" y="2824730"/>
            <a:ext cx="1319441" cy="469900"/>
          </a:xfrm>
          <a:prstGeom prst="roundRect">
            <a:avLst/>
          </a:prstGeom>
          <a:solidFill>
            <a:schemeClr val="tx2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buClr>
                <a:srgbClr val="000000"/>
              </a:buClr>
            </a:pPr>
            <a:endParaRPr lang="en-US" sz="1867" kern="0">
              <a:solidFill>
                <a:prstClr val="white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50" name="Rounded Rectangle 25">
            <a:extLst>
              <a:ext uri="{FF2B5EF4-FFF2-40B4-BE49-F238E27FC236}">
                <a16:creationId xmlns:a16="http://schemas.microsoft.com/office/drawing/2014/main" id="{9054D81D-DC82-6040-E3E5-9E87B3108700}"/>
              </a:ext>
            </a:extLst>
          </p:cNvPr>
          <p:cNvSpPr/>
          <p:nvPr/>
        </p:nvSpPr>
        <p:spPr>
          <a:xfrm>
            <a:off x="9822949" y="3433376"/>
            <a:ext cx="1319441" cy="469900"/>
          </a:xfrm>
          <a:prstGeom prst="roundRect">
            <a:avLst/>
          </a:prstGeom>
          <a:solidFill>
            <a:schemeClr val="tx2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buClr>
                <a:srgbClr val="000000"/>
              </a:buClr>
            </a:pPr>
            <a:endParaRPr lang="en-US" sz="1867" kern="0">
              <a:solidFill>
                <a:prstClr val="white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51" name="Rounded Rectangle 26">
            <a:extLst>
              <a:ext uri="{FF2B5EF4-FFF2-40B4-BE49-F238E27FC236}">
                <a16:creationId xmlns:a16="http://schemas.microsoft.com/office/drawing/2014/main" id="{3AF9DD51-9AB3-A9A3-FFA8-4A45B094D44F}"/>
              </a:ext>
            </a:extLst>
          </p:cNvPr>
          <p:cNvSpPr/>
          <p:nvPr/>
        </p:nvSpPr>
        <p:spPr>
          <a:xfrm>
            <a:off x="9822949" y="4061711"/>
            <a:ext cx="1319441" cy="469900"/>
          </a:xfrm>
          <a:prstGeom prst="roundRect">
            <a:avLst/>
          </a:prstGeom>
          <a:solidFill>
            <a:schemeClr val="tx2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buClr>
                <a:srgbClr val="000000"/>
              </a:buClr>
            </a:pPr>
            <a:endParaRPr lang="en-US" sz="1867" kern="0">
              <a:solidFill>
                <a:prstClr val="white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45DF719A-6D0B-9162-9529-35FE27725BA5}"/>
              </a:ext>
            </a:extLst>
          </p:cNvPr>
          <p:cNvSpPr/>
          <p:nvPr/>
        </p:nvSpPr>
        <p:spPr>
          <a:xfrm>
            <a:off x="2165653" y="2678498"/>
            <a:ext cx="850400" cy="658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630">
              <a:lnSpc>
                <a:spcPct val="150000"/>
              </a:lnSpc>
              <a:buClr>
                <a:srgbClr val="000000"/>
              </a:buClr>
            </a:pPr>
            <a:r>
              <a:rPr lang="en-US" sz="2800" kern="0" dirty="0">
                <a:solidFill>
                  <a:srgbClr val="C00000"/>
                </a:solidFill>
                <a:latin typeface="UTM Avo" panose="02040603050506020204" pitchFamily="18" charset="0"/>
                <a:cs typeface="Arial"/>
                <a:sym typeface="Arial"/>
              </a:rPr>
              <a:t>200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194E4D2F-E380-45A8-01C7-91DF76611CD8}"/>
              </a:ext>
            </a:extLst>
          </p:cNvPr>
          <p:cNvSpPr/>
          <p:nvPr/>
        </p:nvSpPr>
        <p:spPr>
          <a:xfrm>
            <a:off x="2265842" y="3299499"/>
            <a:ext cx="633549" cy="658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630">
              <a:lnSpc>
                <a:spcPct val="150000"/>
              </a:lnSpc>
              <a:buClr>
                <a:srgbClr val="000000"/>
              </a:buClr>
            </a:pPr>
            <a:r>
              <a:rPr lang="en-US" sz="2800" kern="0" dirty="0">
                <a:solidFill>
                  <a:srgbClr val="C00000"/>
                </a:solidFill>
                <a:latin typeface="UTM Avo" panose="02040603050506020204" pitchFamily="18" charset="0"/>
                <a:cs typeface="Arial"/>
                <a:sym typeface="Arial"/>
              </a:rPr>
              <a:t>80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BEAB3E04-EDAA-F469-52A9-9933C852E570}"/>
              </a:ext>
            </a:extLst>
          </p:cNvPr>
          <p:cNvSpPr/>
          <p:nvPr/>
        </p:nvSpPr>
        <p:spPr>
          <a:xfrm>
            <a:off x="2015773" y="3948285"/>
            <a:ext cx="1174807" cy="658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630">
              <a:lnSpc>
                <a:spcPct val="150000"/>
              </a:lnSpc>
              <a:buClr>
                <a:srgbClr val="000000"/>
              </a:buClr>
            </a:pPr>
            <a:r>
              <a:rPr lang="en-US" sz="2800" kern="0" dirty="0">
                <a:solidFill>
                  <a:srgbClr val="C00000"/>
                </a:solidFill>
                <a:latin typeface="UTM Avo" panose="02040603050506020204" pitchFamily="18" charset="0"/>
                <a:cs typeface="Arial"/>
                <a:sym typeface="Arial"/>
              </a:rPr>
              <a:t>5 000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047B1A89-0453-DE3B-5A1B-78376237B839}"/>
              </a:ext>
            </a:extLst>
          </p:cNvPr>
          <p:cNvSpPr/>
          <p:nvPr/>
        </p:nvSpPr>
        <p:spPr>
          <a:xfrm>
            <a:off x="5993996" y="2050462"/>
            <a:ext cx="633549" cy="658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630">
              <a:lnSpc>
                <a:spcPct val="150000"/>
              </a:lnSpc>
              <a:buClr>
                <a:srgbClr val="000000"/>
              </a:buClr>
            </a:pPr>
            <a:r>
              <a:rPr lang="en-US" sz="2800" kern="0" dirty="0">
                <a:solidFill>
                  <a:srgbClr val="C00000"/>
                </a:solidFill>
                <a:latin typeface="UTM Avo" panose="02040603050506020204" pitchFamily="18" charset="0"/>
                <a:cs typeface="Arial"/>
                <a:sym typeface="Arial"/>
              </a:rPr>
              <a:t>10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94353E14-C692-1972-6A9F-C7594780B207}"/>
              </a:ext>
            </a:extLst>
          </p:cNvPr>
          <p:cNvSpPr/>
          <p:nvPr/>
        </p:nvSpPr>
        <p:spPr>
          <a:xfrm>
            <a:off x="5893807" y="2678498"/>
            <a:ext cx="850400" cy="658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630">
              <a:lnSpc>
                <a:spcPct val="150000"/>
              </a:lnSpc>
              <a:buClr>
                <a:srgbClr val="000000"/>
              </a:buClr>
            </a:pPr>
            <a:r>
              <a:rPr lang="en-US" sz="2800" kern="0" dirty="0">
                <a:solidFill>
                  <a:srgbClr val="C00000"/>
                </a:solidFill>
                <a:latin typeface="UTM Avo" panose="02040603050506020204" pitchFamily="18" charset="0"/>
                <a:cs typeface="Arial"/>
                <a:sym typeface="Arial"/>
              </a:rPr>
              <a:t>100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3EBE3CD1-0ECE-537B-6E90-FE915FAEED45}"/>
              </a:ext>
            </a:extLst>
          </p:cNvPr>
          <p:cNvSpPr/>
          <p:nvPr/>
        </p:nvSpPr>
        <p:spPr>
          <a:xfrm>
            <a:off x="6094182" y="3299499"/>
            <a:ext cx="416699" cy="658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630">
              <a:lnSpc>
                <a:spcPct val="150000"/>
              </a:lnSpc>
              <a:buClr>
                <a:srgbClr val="000000"/>
              </a:buClr>
            </a:pPr>
            <a:r>
              <a:rPr lang="en-US" sz="2800" kern="0" dirty="0">
                <a:solidFill>
                  <a:srgbClr val="C00000"/>
                </a:solidFill>
                <a:latin typeface="UTM Avo" panose="02040603050506020204" pitchFamily="18" charset="0"/>
                <a:cs typeface="Arial"/>
                <a:sym typeface="Arial"/>
              </a:rPr>
              <a:t>2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990C43A7-CF8E-7639-1668-7707ABBA86F8}"/>
              </a:ext>
            </a:extLst>
          </p:cNvPr>
          <p:cNvSpPr/>
          <p:nvPr/>
        </p:nvSpPr>
        <p:spPr>
          <a:xfrm>
            <a:off x="6094182" y="3948285"/>
            <a:ext cx="416699" cy="658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630">
              <a:lnSpc>
                <a:spcPct val="150000"/>
              </a:lnSpc>
              <a:buClr>
                <a:srgbClr val="000000"/>
              </a:buClr>
            </a:pPr>
            <a:r>
              <a:rPr lang="en-US" sz="2800" kern="0" dirty="0">
                <a:solidFill>
                  <a:srgbClr val="C00000"/>
                </a:solidFill>
                <a:latin typeface="UTM Avo" panose="02040603050506020204" pitchFamily="18" charset="0"/>
                <a:cs typeface="Arial"/>
                <a:sym typeface="Arial"/>
              </a:rPr>
              <a:t>3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66221BB8-FCDC-BBB1-D157-7A64AC8EB1BF}"/>
              </a:ext>
            </a:extLst>
          </p:cNvPr>
          <p:cNvSpPr/>
          <p:nvPr/>
        </p:nvSpPr>
        <p:spPr>
          <a:xfrm>
            <a:off x="10240028" y="2050462"/>
            <a:ext cx="416699" cy="658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630">
              <a:lnSpc>
                <a:spcPct val="150000"/>
              </a:lnSpc>
              <a:buClr>
                <a:srgbClr val="000000"/>
              </a:buClr>
            </a:pPr>
            <a:r>
              <a:rPr lang="en-US" sz="2800" kern="0" dirty="0">
                <a:solidFill>
                  <a:srgbClr val="C00000"/>
                </a:solidFill>
                <a:latin typeface="UTM Avo" panose="02040603050506020204" pitchFamily="18" charset="0"/>
                <a:cs typeface="Arial"/>
                <a:sym typeface="Arial"/>
              </a:rPr>
              <a:t>4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24ABA3B9-87C0-2CFE-9614-B92937F357EE}"/>
              </a:ext>
            </a:extLst>
          </p:cNvPr>
          <p:cNvSpPr/>
          <p:nvPr/>
        </p:nvSpPr>
        <p:spPr>
          <a:xfrm>
            <a:off x="10240027" y="2678498"/>
            <a:ext cx="416699" cy="658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630">
              <a:lnSpc>
                <a:spcPct val="150000"/>
              </a:lnSpc>
              <a:buClr>
                <a:srgbClr val="000000"/>
              </a:buClr>
            </a:pPr>
            <a:r>
              <a:rPr lang="en-US" sz="2800" kern="0" dirty="0">
                <a:solidFill>
                  <a:srgbClr val="C00000"/>
                </a:solidFill>
                <a:latin typeface="UTM Avo" panose="02040603050506020204" pitchFamily="18" charset="0"/>
                <a:cs typeface="Arial"/>
                <a:sym typeface="Arial"/>
              </a:rPr>
              <a:t>6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0C9499CF-743C-1BC2-2F45-2CD905A7664F}"/>
              </a:ext>
            </a:extLst>
          </p:cNvPr>
          <p:cNvSpPr/>
          <p:nvPr/>
        </p:nvSpPr>
        <p:spPr>
          <a:xfrm>
            <a:off x="10240028" y="3299499"/>
            <a:ext cx="416699" cy="658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630">
              <a:lnSpc>
                <a:spcPct val="150000"/>
              </a:lnSpc>
              <a:buClr>
                <a:srgbClr val="000000"/>
              </a:buClr>
            </a:pPr>
            <a:r>
              <a:rPr lang="en-US" sz="2800" kern="0" dirty="0">
                <a:solidFill>
                  <a:srgbClr val="C00000"/>
                </a:solidFill>
                <a:latin typeface="UTM Avo" panose="02040603050506020204" pitchFamily="18" charset="0"/>
                <a:cs typeface="Arial"/>
                <a:sym typeface="Arial"/>
              </a:rPr>
              <a:t>7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887419F0-2432-A9E9-E61C-5B4FE15F3A28}"/>
              </a:ext>
            </a:extLst>
          </p:cNvPr>
          <p:cNvSpPr/>
          <p:nvPr/>
        </p:nvSpPr>
        <p:spPr>
          <a:xfrm>
            <a:off x="10139842" y="3948285"/>
            <a:ext cx="633549" cy="658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630">
              <a:lnSpc>
                <a:spcPct val="150000"/>
              </a:lnSpc>
              <a:buClr>
                <a:srgbClr val="000000"/>
              </a:buClr>
            </a:pPr>
            <a:r>
              <a:rPr lang="en-US" sz="2800" kern="0" dirty="0">
                <a:solidFill>
                  <a:srgbClr val="C00000"/>
                </a:solidFill>
                <a:latin typeface="UTM Avo" panose="02040603050506020204" pitchFamily="18" charset="0"/>
                <a:cs typeface="Arial"/>
                <a:sym typeface="Arial"/>
              </a:rPr>
              <a:t>10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F48C92FD-6E19-4D69-5755-9BC20F62DCD2}"/>
              </a:ext>
            </a:extLst>
          </p:cNvPr>
          <p:cNvSpPr/>
          <p:nvPr/>
        </p:nvSpPr>
        <p:spPr>
          <a:xfrm>
            <a:off x="2186008" y="2065844"/>
            <a:ext cx="633549" cy="658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630">
              <a:lnSpc>
                <a:spcPct val="150000"/>
              </a:lnSpc>
              <a:buClr>
                <a:srgbClr val="000000"/>
              </a:buClr>
            </a:pPr>
            <a:r>
              <a:rPr lang="en-US" sz="2800" kern="0" dirty="0">
                <a:solidFill>
                  <a:srgbClr val="C00000"/>
                </a:solidFill>
                <a:latin typeface="UTM Avo" panose="02040603050506020204" pitchFamily="18" charset="0"/>
                <a:cs typeface="Arial"/>
                <a:sym typeface="Arial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50268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9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  <p:bldP spid="39" grpId="0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/>
      <p:bldP spid="53" grpId="0"/>
      <p:bldP spid="54" grpId="0"/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Kết quả hình ảnh cho boneca palito escola | Школьные проекты ...">
            <a:extLst>
              <a:ext uri="{FF2B5EF4-FFF2-40B4-BE49-F238E27FC236}">
                <a16:creationId xmlns:a16="http://schemas.microsoft.com/office/drawing/2014/main" id="{636D8545-0D6C-8912-EA2D-BAEAD28D93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32" y="-1"/>
            <a:ext cx="11430376" cy="5989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6636C40-956C-3593-BDC6-E728A23C42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07096" y="3333415"/>
            <a:ext cx="8560903" cy="2177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327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AA67E5C-4B13-DCAA-B94D-2CABB326EE28}"/>
              </a:ext>
            </a:extLst>
          </p:cNvPr>
          <p:cNvSpPr/>
          <p:nvPr/>
        </p:nvSpPr>
        <p:spPr>
          <a:xfrm>
            <a:off x="285750" y="133350"/>
            <a:ext cx="11791950" cy="66008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图片 4">
            <a:extLst>
              <a:ext uri="{FF2B5EF4-FFF2-40B4-BE49-F238E27FC236}">
                <a16:creationId xmlns:a16="http://schemas.microsoft.com/office/drawing/2014/main" id="{1BC495AE-C006-8D2F-CE85-DDC5B8B27C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516959" y="-142942"/>
            <a:ext cx="2968128" cy="228963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1AE45AE-9D2C-F4AC-02C5-88591A7A8349}"/>
              </a:ext>
            </a:extLst>
          </p:cNvPr>
          <p:cNvSpPr/>
          <p:nvPr/>
        </p:nvSpPr>
        <p:spPr>
          <a:xfrm>
            <a:off x="940476" y="531099"/>
            <a:ext cx="125386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FZHei-B01S" panose="02010601030101010101" pitchFamily="2" charset="-122"/>
              </a:rPr>
              <a:t>Bài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FZHei-B01S" panose="02010601030101010101" pitchFamily="2" charset="-122"/>
              </a:rPr>
              <a:t> 2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47FA3AB-DB5F-9A19-BF30-98FD17065EC8}"/>
              </a:ext>
            </a:extLst>
          </p:cNvPr>
          <p:cNvSpPr/>
          <p:nvPr/>
        </p:nvSpPr>
        <p:spPr>
          <a:xfrm>
            <a:off x="3509016" y="572196"/>
            <a:ext cx="16417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C0504D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FZHei-B01S" panose="02010601030101010101" pitchFamily="2" charset="-122"/>
              </a:rPr>
              <a:t>b)</a:t>
            </a:r>
            <a:r>
              <a:rPr lang="en-US" sz="3600" b="1" dirty="0" err="1">
                <a:solidFill>
                  <a:srgbClr val="C0504D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FZHei-B01S" panose="02010601030101010101" pitchFamily="2" charset="-122"/>
              </a:rPr>
              <a:t>Tính</a:t>
            </a:r>
            <a:endParaRPr kumimoji="0" lang="en-US" sz="3600" b="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DE0323-2363-0970-F844-A90D2B2BF380}"/>
              </a:ext>
            </a:extLst>
          </p:cNvPr>
          <p:cNvSpPr txBox="1"/>
          <p:nvPr/>
        </p:nvSpPr>
        <p:spPr>
          <a:xfrm>
            <a:off x="667820" y="2363055"/>
            <a:ext cx="40993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1 358 </a:t>
            </a:r>
            <a:r>
              <a:rPr lang="en-US" sz="30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tấn</a:t>
            </a:r>
            <a:r>
              <a:rPr lang="en-US" sz="3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+ 416 </a:t>
            </a:r>
            <a:r>
              <a:rPr lang="en-US" sz="30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tấn</a:t>
            </a:r>
            <a:endParaRPr lang="en-US" sz="3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0125701-6292-7724-BEC4-B4EB1547C649}"/>
              </a:ext>
            </a:extLst>
          </p:cNvPr>
          <p:cNvSpPr txBox="1"/>
          <p:nvPr/>
        </p:nvSpPr>
        <p:spPr>
          <a:xfrm>
            <a:off x="7243281" y="2424700"/>
            <a:ext cx="40993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416 </a:t>
            </a:r>
            <a:r>
              <a:rPr lang="en-US" sz="30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tạ</a:t>
            </a:r>
            <a:r>
              <a:rPr lang="en-US" sz="3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x 4</a:t>
            </a:r>
            <a:endParaRPr lang="en-US" sz="3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59FCAEA-9F93-0913-6E4B-42FEF0735657}"/>
              </a:ext>
            </a:extLst>
          </p:cNvPr>
          <p:cNvSpPr txBox="1"/>
          <p:nvPr/>
        </p:nvSpPr>
        <p:spPr>
          <a:xfrm>
            <a:off x="791110" y="3441842"/>
            <a:ext cx="480830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7 850 yến – 1 940 yến</a:t>
            </a:r>
            <a:endParaRPr lang="en-US" sz="3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396EAA0-B39F-8A9C-1B98-DC0427194710}"/>
              </a:ext>
            </a:extLst>
          </p:cNvPr>
          <p:cNvSpPr txBox="1"/>
          <p:nvPr/>
        </p:nvSpPr>
        <p:spPr>
          <a:xfrm>
            <a:off x="7332324" y="3452115"/>
            <a:ext cx="389733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8 472 tấn : 6 </a:t>
            </a:r>
            <a:endParaRPr lang="en-US" sz="3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5873E9F-5DA7-2942-959A-ED89E3A5FF1D}"/>
              </a:ext>
            </a:extLst>
          </p:cNvPr>
          <p:cNvSpPr/>
          <p:nvPr/>
        </p:nvSpPr>
        <p:spPr>
          <a:xfrm>
            <a:off x="4310401" y="2400996"/>
            <a:ext cx="2156360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FZHei-B01S" panose="02010601030101010101" pitchFamily="2" charset="-122"/>
              </a:rPr>
              <a:t>= 1 774 </a:t>
            </a:r>
            <a:r>
              <a:rPr lang="en-US" sz="3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FZHei-B01S" panose="02010601030101010101" pitchFamily="2" charset="-122"/>
              </a:rPr>
              <a:t>tấn</a:t>
            </a:r>
            <a:endParaRPr kumimoji="0" lang="en-US" sz="3000" b="1" i="0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E92E87D-05D1-364A-BF23-6B7154D3722F}"/>
              </a:ext>
            </a:extLst>
          </p:cNvPr>
          <p:cNvSpPr/>
          <p:nvPr/>
        </p:nvSpPr>
        <p:spPr>
          <a:xfrm>
            <a:off x="4659722" y="3500331"/>
            <a:ext cx="2206373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457200">
              <a:defRPr/>
            </a:pPr>
            <a:r>
              <a:rPr lang="en-US" sz="3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FZHei-B01S" panose="02010601030101010101" pitchFamily="2" charset="-122"/>
              </a:rPr>
              <a:t>= 5 910 </a:t>
            </a:r>
            <a:r>
              <a:rPr lang="en-US" sz="3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FZHei-B01S" panose="02010601030101010101" pitchFamily="2" charset="-122"/>
              </a:rPr>
              <a:t>yến</a:t>
            </a:r>
            <a:endParaRPr kumimoji="0" lang="en-US" sz="3000" b="1" i="0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3047300-B7B7-4293-14A6-2E8F3529C736}"/>
              </a:ext>
            </a:extLst>
          </p:cNvPr>
          <p:cNvSpPr/>
          <p:nvPr/>
        </p:nvSpPr>
        <p:spPr>
          <a:xfrm>
            <a:off x="9365286" y="2431818"/>
            <a:ext cx="192392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457200">
              <a:defRPr/>
            </a:pPr>
            <a:r>
              <a:rPr lang="en-US" sz="3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FZHei-B01S" panose="02010601030101010101" pitchFamily="2" charset="-122"/>
              </a:rPr>
              <a:t>= 1 664 </a:t>
            </a:r>
            <a:r>
              <a:rPr lang="en-US" sz="3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FZHei-B01S" panose="02010601030101010101" pitchFamily="2" charset="-122"/>
              </a:rPr>
              <a:t>tạ</a:t>
            </a:r>
            <a:endParaRPr kumimoji="0" lang="en-US" sz="3000" b="1" i="0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ACA13F8-4253-A764-625D-E16CCA7AB5B7}"/>
              </a:ext>
            </a:extLst>
          </p:cNvPr>
          <p:cNvSpPr/>
          <p:nvPr/>
        </p:nvSpPr>
        <p:spPr>
          <a:xfrm>
            <a:off x="9868719" y="3438685"/>
            <a:ext cx="2156360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457200">
              <a:defRPr/>
            </a:pPr>
            <a:r>
              <a:rPr lang="en-US" sz="3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FZHei-B01S" panose="02010601030101010101" pitchFamily="2" charset="-122"/>
              </a:rPr>
              <a:t>= 1 412 </a:t>
            </a:r>
            <a:r>
              <a:rPr lang="en-US" sz="3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FZHei-B01S" panose="02010601030101010101" pitchFamily="2" charset="-122"/>
              </a:rPr>
              <a:t>tấn</a:t>
            </a:r>
            <a:endParaRPr kumimoji="0" lang="en-US" sz="3000" b="1" i="0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6469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94" b="6179"/>
          <a:stretch>
            <a:fillRect/>
          </a:stretch>
        </p:blipFill>
        <p:spPr>
          <a:xfrm>
            <a:off x="3757935" y="4191993"/>
            <a:ext cx="4563799" cy="2139538"/>
          </a:xfrm>
          <a:prstGeom prst="rect">
            <a:avLst/>
          </a:prstGeom>
        </p:spPr>
      </p:pic>
      <p:grpSp>
        <p:nvGrpSpPr>
          <p:cNvPr id="37" name="组合 36"/>
          <p:cNvGrpSpPr/>
          <p:nvPr/>
        </p:nvGrpSpPr>
        <p:grpSpPr>
          <a:xfrm>
            <a:off x="0" y="4855566"/>
            <a:ext cx="12188212" cy="2163708"/>
            <a:chOff x="-69575" y="4694291"/>
            <a:chExt cx="12188212" cy="2163708"/>
          </a:xfrm>
        </p:grpSpPr>
        <p:pic>
          <p:nvPicPr>
            <p:cNvPr id="38" name="图片 3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8497"/>
            <a:stretch>
              <a:fillRect/>
            </a:stretch>
          </p:blipFill>
          <p:spPr>
            <a:xfrm>
              <a:off x="-69575" y="4697550"/>
              <a:ext cx="4096071" cy="2160449"/>
            </a:xfrm>
            <a:prstGeom prst="rect">
              <a:avLst/>
            </a:prstGeom>
          </p:spPr>
        </p:pic>
        <p:pic>
          <p:nvPicPr>
            <p:cNvPr id="39" name="图片 3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8497"/>
            <a:stretch>
              <a:fillRect/>
            </a:stretch>
          </p:blipFill>
          <p:spPr>
            <a:xfrm flipH="1">
              <a:off x="3968291" y="4694291"/>
              <a:ext cx="4096071" cy="2160449"/>
            </a:xfrm>
            <a:prstGeom prst="rect">
              <a:avLst/>
            </a:prstGeom>
          </p:spPr>
        </p:pic>
        <p:pic>
          <p:nvPicPr>
            <p:cNvPr id="40" name="图片 39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8497"/>
            <a:stretch>
              <a:fillRect/>
            </a:stretch>
          </p:blipFill>
          <p:spPr>
            <a:xfrm>
              <a:off x="8022566" y="4697550"/>
              <a:ext cx="4096071" cy="2160449"/>
            </a:xfrm>
            <a:prstGeom prst="rect">
              <a:avLst/>
            </a:prstGeom>
          </p:spPr>
        </p:pic>
      </p:grpSp>
      <p:grpSp>
        <p:nvGrpSpPr>
          <p:cNvPr id="41" name="组合 40"/>
          <p:cNvGrpSpPr/>
          <p:nvPr/>
        </p:nvGrpSpPr>
        <p:grpSpPr>
          <a:xfrm>
            <a:off x="-43771" y="-521324"/>
            <a:ext cx="12231983" cy="2202195"/>
            <a:chOff x="-16409" y="-6727"/>
            <a:chExt cx="9125471" cy="1677790"/>
          </a:xfrm>
        </p:grpSpPr>
        <p:pic>
          <p:nvPicPr>
            <p:cNvPr id="42" name="图片 4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42" b="75633"/>
            <a:stretch>
              <a:fillRect/>
            </a:stretch>
          </p:blipFill>
          <p:spPr>
            <a:xfrm>
              <a:off x="-16409" y="0"/>
              <a:ext cx="4578044" cy="1671063"/>
            </a:xfrm>
            <a:prstGeom prst="rect">
              <a:avLst/>
            </a:prstGeom>
          </p:spPr>
        </p:pic>
        <p:pic>
          <p:nvPicPr>
            <p:cNvPr id="43" name="图片 4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42" b="75633"/>
            <a:stretch>
              <a:fillRect/>
            </a:stretch>
          </p:blipFill>
          <p:spPr>
            <a:xfrm flipH="1">
              <a:off x="4531018" y="-6727"/>
              <a:ext cx="4578044" cy="1671063"/>
            </a:xfrm>
            <a:prstGeom prst="rect">
              <a:avLst/>
            </a:prstGeom>
          </p:spPr>
        </p:pic>
      </p:grpSp>
      <p:pic>
        <p:nvPicPr>
          <p:cNvPr id="44" name="图片 4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-192904" y="2657546"/>
            <a:ext cx="3997224" cy="3997224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09" t="12556" b="74642"/>
          <a:stretch>
            <a:fillRect/>
          </a:stretch>
        </p:blipFill>
        <p:spPr>
          <a:xfrm>
            <a:off x="10857867" y="2157492"/>
            <a:ext cx="1600685" cy="1164261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09" t="12556" b="74642"/>
          <a:stretch>
            <a:fillRect/>
          </a:stretch>
        </p:blipFill>
        <p:spPr>
          <a:xfrm>
            <a:off x="11606310" y="2317954"/>
            <a:ext cx="852242" cy="619880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15687" y="3038534"/>
            <a:ext cx="3535793" cy="3535793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09" t="12556" b="74642"/>
          <a:stretch>
            <a:fillRect/>
          </a:stretch>
        </p:blipFill>
        <p:spPr>
          <a:xfrm>
            <a:off x="414512" y="2119743"/>
            <a:ext cx="852242" cy="619880"/>
          </a:xfrm>
          <a:prstGeom prst="rect">
            <a:avLst/>
          </a:prstGeom>
        </p:spPr>
      </p:pic>
      <p:pic>
        <p:nvPicPr>
          <p:cNvPr id="16" name="PA_图片 2" descr="图片包含 室内, 墙壁&#10;&#10;已生成高可信度的说明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88" r="4029"/>
          <a:stretch>
            <a:fillRect/>
          </a:stretch>
        </p:blipFill>
        <p:spPr>
          <a:xfrm>
            <a:off x="2417577" y="244832"/>
            <a:ext cx="7738189" cy="498958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3486" y="-271693"/>
            <a:ext cx="1170434" cy="1170434"/>
          </a:xfrm>
          <a:prstGeom prst="rect">
            <a:avLst/>
          </a:prstGeom>
        </p:spPr>
      </p:pic>
      <p:pic>
        <p:nvPicPr>
          <p:cNvPr id="19" name="图片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882" y="898741"/>
            <a:ext cx="1170434" cy="117043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73D0088-1DDA-8EAE-CB1C-81123C73C2A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27745" y="1792181"/>
            <a:ext cx="7425572" cy="25544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31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190 tấn có lớn hơn 190 kg không nhỉ">
            <a:hlinkClick r:id="" action="ppaction://media"/>
            <a:extLst>
              <a:ext uri="{FF2B5EF4-FFF2-40B4-BE49-F238E27FC236}">
                <a16:creationId xmlns:a16="http://schemas.microsoft.com/office/drawing/2014/main" id="{7163D040-140B-BCAF-8976-86E47E41A3D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244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3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Red apples in a basket isolated on white Vector 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0" b="92418" l="0" r="981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4193" y="818012"/>
            <a:ext cx="3262148" cy="3183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19,670 Food Scale Illustrations &amp;amp; Clip Art - iStock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3732" y="3256883"/>
            <a:ext cx="2929843" cy="2929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Red apples in a basket isolated on white Vector Imag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10" b="92418" l="0" r="981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570" y="4520889"/>
            <a:ext cx="1503344" cy="1467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19,670 Food Scale Illustrations &amp;amp; Clip Art - iStoc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07797"/>
            <a:ext cx="1350203" cy="1350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5184972" y="1009426"/>
            <a:ext cx="155311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sng" strike="noStrike" kern="1200" cap="none" spc="0" normalizeH="0" baseline="0" noProof="0" dirty="0" err="1">
                <a:ln>
                  <a:noFill/>
                </a:ln>
                <a:solidFill>
                  <a:srgbClr val="9BBB5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Toán</a:t>
            </a:r>
            <a:endParaRPr kumimoji="0" lang="en-US" sz="5400" b="1" i="0" u="sng" strike="noStrike" kern="1200" cap="none" spc="0" normalizeH="0" baseline="0" noProof="0" dirty="0">
              <a:ln>
                <a:noFill/>
              </a:ln>
              <a:solidFill>
                <a:srgbClr val="9BBB5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9ACFEA-3904-E239-323A-823EF852C56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46440" y="2804844"/>
            <a:ext cx="8426261" cy="19971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781 0.00185 L -0.61276 -0.0069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029" y="-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29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5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34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A669E7F-40E8-450C-FDAC-877B37594560}"/>
              </a:ext>
            </a:extLst>
          </p:cNvPr>
          <p:cNvSpPr txBox="1"/>
          <p:nvPr/>
        </p:nvSpPr>
        <p:spPr>
          <a:xfrm>
            <a:off x="2897312" y="2558265"/>
            <a:ext cx="719191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Khám</a:t>
            </a:r>
            <a:r>
              <a:rPr lang="en-US" sz="11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15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phá</a:t>
            </a:r>
            <a:endParaRPr lang="en-US" sz="115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6175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060427D-8549-BD53-F297-7425B6B0ACD1}"/>
              </a:ext>
            </a:extLst>
          </p:cNvPr>
          <p:cNvSpPr/>
          <p:nvPr/>
        </p:nvSpPr>
        <p:spPr>
          <a:xfrm>
            <a:off x="184935" y="133565"/>
            <a:ext cx="11774184" cy="643162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368655-92D6-A848-C8D5-5DD581F237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2483" y="1527853"/>
            <a:ext cx="1336603" cy="18548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96F8078-4F46-D3E9-6C2E-7F1174808858}"/>
              </a:ext>
            </a:extLst>
          </p:cNvPr>
          <p:cNvSpPr txBox="1"/>
          <p:nvPr/>
        </p:nvSpPr>
        <p:spPr>
          <a:xfrm>
            <a:off x="1345915" y="3431569"/>
            <a:ext cx="13150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10 kg</a:t>
            </a:r>
          </a:p>
          <a:p>
            <a:r>
              <a:rPr lang="en-US" sz="3600" dirty="0"/>
              <a:t>1 </a:t>
            </a:r>
            <a:r>
              <a:rPr lang="en-US" sz="3600" dirty="0" err="1"/>
              <a:t>yến</a:t>
            </a:r>
            <a:endParaRPr lang="en-US" sz="36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5F19F91-B2FD-5B27-A9B0-BF28112E18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4840" y="1313487"/>
            <a:ext cx="1743075" cy="21145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9A445B1-4D88-5599-6DD2-4FF5489B8AD9}"/>
              </a:ext>
            </a:extLst>
          </p:cNvPr>
          <p:cNvSpPr txBox="1"/>
          <p:nvPr/>
        </p:nvSpPr>
        <p:spPr>
          <a:xfrm>
            <a:off x="3472665" y="3503488"/>
            <a:ext cx="15616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100 kg</a:t>
            </a:r>
          </a:p>
          <a:p>
            <a:pPr algn="ctr"/>
            <a:r>
              <a:rPr lang="en-US" sz="3600" dirty="0"/>
              <a:t>1 </a:t>
            </a:r>
            <a:r>
              <a:rPr lang="en-US" sz="3600" dirty="0" err="1"/>
              <a:t>tạ</a:t>
            </a:r>
            <a:endParaRPr lang="en-US" sz="36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7219473-8444-61ED-EE0E-C26EE3601A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7497" y="1457530"/>
            <a:ext cx="6322619" cy="165826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965F3BF-2E79-54C3-AA07-9D00053E305D}"/>
              </a:ext>
            </a:extLst>
          </p:cNvPr>
          <p:cNvSpPr txBox="1"/>
          <p:nvPr/>
        </p:nvSpPr>
        <p:spPr>
          <a:xfrm>
            <a:off x="8116584" y="3308279"/>
            <a:ext cx="25479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1 000 kg</a:t>
            </a:r>
          </a:p>
          <a:p>
            <a:pPr algn="ctr"/>
            <a:r>
              <a:rPr lang="en-US" sz="3600" dirty="0"/>
              <a:t>1 </a:t>
            </a:r>
            <a:r>
              <a:rPr lang="en-US" sz="3600" dirty="0" err="1"/>
              <a:t>tấn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105014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A_图片 3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3"/>
          <a:srcRect t="24136"/>
          <a:stretch>
            <a:fillRect/>
          </a:stretch>
        </p:blipFill>
        <p:spPr>
          <a:xfrm>
            <a:off x="-881143" y="-924121"/>
            <a:ext cx="13911343" cy="8706241"/>
          </a:xfrm>
          <a:prstGeom prst="rect">
            <a:avLst/>
          </a:prstGeom>
        </p:spPr>
      </p:pic>
      <p:pic>
        <p:nvPicPr>
          <p:cNvPr id="3" name="Picture 2" descr="15 loài vật khổng lồ nhất thế giới - KhoaHoc.tv">
            <a:extLst>
              <a:ext uri="{FF2B5EF4-FFF2-40B4-BE49-F238E27FC236}">
                <a16:creationId xmlns:a16="http://schemas.microsoft.com/office/drawing/2014/main" id="{14269838-2252-3B44-01DC-F0B7322DC4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89" y="1347789"/>
            <a:ext cx="5373488" cy="3357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87CBD47-7B93-A7BC-FA8F-D004B2F3D344}"/>
              </a:ext>
            </a:extLst>
          </p:cNvPr>
          <p:cNvSpPr/>
          <p:nvPr/>
        </p:nvSpPr>
        <p:spPr>
          <a:xfrm>
            <a:off x="1126982" y="4848225"/>
            <a:ext cx="4464193" cy="158115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Voi</a:t>
            </a:r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Châu Phi </a:t>
            </a:r>
            <a:r>
              <a:rPr lang="en-US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nặng</a:t>
            </a:r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3-6 </a:t>
            </a:r>
            <a:r>
              <a:rPr lang="en-US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tấn</a:t>
            </a:r>
            <a:endParaRPr lang="en-US" sz="3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Top 18 Động vật nặng nhất trên thế giới - toplist.vn">
            <a:extLst>
              <a:ext uri="{FF2B5EF4-FFF2-40B4-BE49-F238E27FC236}">
                <a16:creationId xmlns:a16="http://schemas.microsoft.com/office/drawing/2014/main" id="{52B6A6BA-ADB4-4386-918C-04162DFE05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24" y="1357463"/>
            <a:ext cx="5305166" cy="3357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5864A41-55B5-81D6-A621-D38B3EB007F3}"/>
              </a:ext>
            </a:extLst>
          </p:cNvPr>
          <p:cNvSpPr/>
          <p:nvPr/>
        </p:nvSpPr>
        <p:spPr>
          <a:xfrm>
            <a:off x="7251557" y="4895850"/>
            <a:ext cx="4464193" cy="158115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Tê</a:t>
            </a:r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trắng</a:t>
            </a:r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nặng</a:t>
            </a:r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tới</a:t>
            </a:r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3 538kg</a:t>
            </a:r>
          </a:p>
        </p:txBody>
      </p:sp>
    </p:spTree>
    <p:extLst>
      <p:ext uri="{BB962C8B-B14F-4D97-AF65-F5344CB8AC3E}">
        <p14:creationId xmlns:p14="http://schemas.microsoft.com/office/powerpoint/2010/main" val="3390308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A_图片 3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3"/>
          <a:srcRect t="24136"/>
          <a:stretch>
            <a:fillRect/>
          </a:stretch>
        </p:blipFill>
        <p:spPr>
          <a:xfrm>
            <a:off x="-881143" y="-924121"/>
            <a:ext cx="13911343" cy="8706241"/>
          </a:xfrm>
          <a:prstGeom prst="rect">
            <a:avLst/>
          </a:prstGeom>
        </p:spPr>
      </p:pic>
      <p:pic>
        <p:nvPicPr>
          <p:cNvPr id="2" name="Picture 4" descr="Không có mô tả.">
            <a:extLst>
              <a:ext uri="{FF2B5EF4-FFF2-40B4-BE49-F238E27FC236}">
                <a16:creationId xmlns:a16="http://schemas.microsoft.com/office/drawing/2014/main" id="{715BA2E4-42F9-92E2-8569-4D025598EA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660430" y="293680"/>
            <a:ext cx="2288434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87CBD47-7B93-A7BC-FA8F-D004B2F3D344}"/>
              </a:ext>
            </a:extLst>
          </p:cNvPr>
          <p:cNvSpPr/>
          <p:nvPr/>
        </p:nvSpPr>
        <p:spPr>
          <a:xfrm>
            <a:off x="3889232" y="4619625"/>
            <a:ext cx="4692793" cy="158115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Hà mã nặng khoảng 401kg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098" name="Picture 2" descr="Top 10 loài động vật có cân nặng “khủng” nhất hành tinh">
            <a:extLst>
              <a:ext uri="{FF2B5EF4-FFF2-40B4-BE49-F238E27FC236}">
                <a16:creationId xmlns:a16="http://schemas.microsoft.com/office/drawing/2014/main" id="{B2FBDE56-70D8-A29A-8C17-5BB9B2A75E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499" y="490536"/>
            <a:ext cx="5137151" cy="3852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0642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A_图片 3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5"/>
          <a:srcRect t="24136"/>
          <a:stretch>
            <a:fillRect/>
          </a:stretch>
        </p:blipFill>
        <p:spPr>
          <a:xfrm>
            <a:off x="-881143" y="-924121"/>
            <a:ext cx="13911343" cy="8706241"/>
          </a:xfrm>
          <a:prstGeom prst="rect">
            <a:avLst/>
          </a:prstGeom>
        </p:spPr>
      </p:pic>
      <p:pic>
        <p:nvPicPr>
          <p:cNvPr id="3" name="PA_图片 3">
            <a:extLst>
              <a:ext uri="{FF2B5EF4-FFF2-40B4-BE49-F238E27FC236}">
                <a16:creationId xmlns:a16="http://schemas.microsoft.com/office/drawing/2014/main" id="{99E9CA96-9219-80E1-38B5-E5262002D27E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0812" y="575952"/>
            <a:ext cx="7594600" cy="7594600"/>
          </a:xfrm>
          <a:prstGeom prst="rect">
            <a:avLst/>
          </a:prstGeom>
        </p:spPr>
      </p:pic>
      <p:pic>
        <p:nvPicPr>
          <p:cNvPr id="4" name="图片 11">
            <a:extLst>
              <a:ext uri="{FF2B5EF4-FFF2-40B4-BE49-F238E27FC236}">
                <a16:creationId xmlns:a16="http://schemas.microsoft.com/office/drawing/2014/main" id="{ED996C9F-2DC6-A47A-E579-E7A4387832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119821"/>
            <a:ext cx="9934575" cy="6045000"/>
          </a:xfrm>
          <a:prstGeom prst="rect">
            <a:avLst/>
          </a:prstGeom>
        </p:spPr>
      </p:pic>
      <p:sp>
        <p:nvSpPr>
          <p:cNvPr id="5" name="PA_矩形 5">
            <a:extLst>
              <a:ext uri="{FF2B5EF4-FFF2-40B4-BE49-F238E27FC236}">
                <a16:creationId xmlns:a16="http://schemas.microsoft.com/office/drawing/2014/main" id="{273B9120-9866-C581-C191-1191EFD852AE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943599" y="1682386"/>
            <a:ext cx="481012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 dirty="0" err="1">
                <a:solidFill>
                  <a:srgbClr val="002060"/>
                </a:solidFill>
                <a:latin typeface="Calibri" panose="020F0502020204030204" pitchFamily="34" charset="0"/>
                <a:ea typeface="迷你简少儿" panose="03000509000000000000" pitchFamily="65" charset="-122"/>
                <a:cs typeface="Calibri" panose="020F0502020204030204" pitchFamily="34" charset="0"/>
              </a:rPr>
              <a:t>Để</a:t>
            </a:r>
            <a:r>
              <a:rPr lang="en-US" altLang="zh-CN" sz="3600" b="1" dirty="0">
                <a:solidFill>
                  <a:srgbClr val="002060"/>
                </a:solidFill>
                <a:latin typeface="Calibri" panose="020F0502020204030204" pitchFamily="34" charset="0"/>
                <a:ea typeface="迷你简少儿" panose="03000509000000000000" pitchFamily="65" charset="-122"/>
                <a:cs typeface="Calibri" panose="020F0502020204030204" pitchFamily="34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Calibri" panose="020F0502020204030204" pitchFamily="34" charset="0"/>
                <a:ea typeface="迷你简少儿" panose="03000509000000000000" pitchFamily="65" charset="-122"/>
                <a:cs typeface="Calibri" panose="020F0502020204030204" pitchFamily="34" charset="0"/>
              </a:rPr>
              <a:t>đo</a:t>
            </a:r>
            <a:r>
              <a:rPr lang="en-US" altLang="zh-CN" sz="3600" b="1" dirty="0">
                <a:solidFill>
                  <a:srgbClr val="002060"/>
                </a:solidFill>
                <a:latin typeface="Calibri" panose="020F0502020204030204" pitchFamily="34" charset="0"/>
                <a:ea typeface="迷你简少儿" panose="03000509000000000000" pitchFamily="65" charset="-122"/>
                <a:cs typeface="Calibri" panose="020F0502020204030204" pitchFamily="34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Calibri" panose="020F0502020204030204" pitchFamily="34" charset="0"/>
                <a:ea typeface="迷你简少儿" panose="03000509000000000000" pitchFamily="65" charset="-122"/>
                <a:cs typeface="Calibri" panose="020F0502020204030204" pitchFamily="34" charset="0"/>
              </a:rPr>
              <a:t>khối</a:t>
            </a:r>
            <a:r>
              <a:rPr lang="en-US" altLang="zh-CN" sz="3600" b="1" dirty="0">
                <a:solidFill>
                  <a:srgbClr val="002060"/>
                </a:solidFill>
                <a:latin typeface="Calibri" panose="020F0502020204030204" pitchFamily="34" charset="0"/>
                <a:ea typeface="迷你简少儿" panose="03000509000000000000" pitchFamily="65" charset="-122"/>
                <a:cs typeface="Calibri" panose="020F0502020204030204" pitchFamily="34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Calibri" panose="020F0502020204030204" pitchFamily="34" charset="0"/>
                <a:ea typeface="迷你简少儿" panose="03000509000000000000" pitchFamily="65" charset="-122"/>
                <a:cs typeface="Calibri" panose="020F0502020204030204" pitchFamily="34" charset="0"/>
              </a:rPr>
              <a:t>lượng</a:t>
            </a:r>
            <a:r>
              <a:rPr lang="en-US" altLang="zh-CN" sz="3600" b="1" dirty="0">
                <a:solidFill>
                  <a:srgbClr val="002060"/>
                </a:solidFill>
                <a:latin typeface="Calibri" panose="020F0502020204030204" pitchFamily="34" charset="0"/>
                <a:ea typeface="迷你简少儿" panose="03000509000000000000" pitchFamily="65" charset="-122"/>
                <a:cs typeface="Calibri" panose="020F0502020204030204" pitchFamily="34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Calibri" panose="020F0502020204030204" pitchFamily="34" charset="0"/>
                <a:ea typeface="迷你简少儿" panose="03000509000000000000" pitchFamily="65" charset="-122"/>
                <a:cs typeface="Calibri" panose="020F0502020204030204" pitchFamily="34" charset="0"/>
              </a:rPr>
              <a:t>các</a:t>
            </a:r>
            <a:r>
              <a:rPr lang="en-US" altLang="zh-CN" sz="3600" b="1" dirty="0">
                <a:solidFill>
                  <a:srgbClr val="002060"/>
                </a:solidFill>
                <a:latin typeface="Calibri" panose="020F0502020204030204" pitchFamily="34" charset="0"/>
                <a:ea typeface="迷你简少儿" panose="03000509000000000000" pitchFamily="65" charset="-122"/>
                <a:cs typeface="Calibri" panose="020F0502020204030204" pitchFamily="34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Calibri" panose="020F0502020204030204" pitchFamily="34" charset="0"/>
                <a:ea typeface="迷你简少儿" panose="03000509000000000000" pitchFamily="65" charset="-122"/>
                <a:cs typeface="Calibri" panose="020F0502020204030204" pitchFamily="34" charset="0"/>
              </a:rPr>
              <a:t>vật</a:t>
            </a:r>
            <a:r>
              <a:rPr lang="en-US" altLang="zh-CN" sz="3600" b="1" dirty="0">
                <a:solidFill>
                  <a:srgbClr val="002060"/>
                </a:solidFill>
                <a:latin typeface="Calibri" panose="020F0502020204030204" pitchFamily="34" charset="0"/>
                <a:ea typeface="迷你简少儿" panose="03000509000000000000" pitchFamily="65" charset="-122"/>
                <a:cs typeface="Calibri" panose="020F0502020204030204" pitchFamily="34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Calibri" panose="020F0502020204030204" pitchFamily="34" charset="0"/>
                <a:ea typeface="迷你简少儿" panose="03000509000000000000" pitchFamily="65" charset="-122"/>
                <a:cs typeface="Calibri" panose="020F0502020204030204" pitchFamily="34" charset="0"/>
              </a:rPr>
              <a:t>nặng</a:t>
            </a:r>
            <a:r>
              <a:rPr lang="en-US" altLang="zh-CN" sz="3600" b="1" dirty="0">
                <a:solidFill>
                  <a:srgbClr val="002060"/>
                </a:solidFill>
                <a:latin typeface="Calibri" panose="020F0502020204030204" pitchFamily="34" charset="0"/>
                <a:ea typeface="迷你简少儿" panose="03000509000000000000" pitchFamily="65" charset="-122"/>
                <a:cs typeface="Calibri" panose="020F0502020204030204" pitchFamily="34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Calibri" panose="020F0502020204030204" pitchFamily="34" charset="0"/>
                <a:ea typeface="迷你简少儿" panose="03000509000000000000" pitchFamily="65" charset="-122"/>
                <a:cs typeface="Calibri" panose="020F0502020204030204" pitchFamily="34" charset="0"/>
              </a:rPr>
              <a:t>hàng</a:t>
            </a:r>
            <a:r>
              <a:rPr lang="en-US" altLang="zh-CN" sz="3600" b="1" dirty="0">
                <a:solidFill>
                  <a:srgbClr val="002060"/>
                </a:solidFill>
                <a:latin typeface="Calibri" panose="020F0502020204030204" pitchFamily="34" charset="0"/>
                <a:ea typeface="迷你简少儿" panose="03000509000000000000" pitchFamily="65" charset="-122"/>
                <a:cs typeface="Calibri" panose="020F0502020204030204" pitchFamily="34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Calibri" panose="020F0502020204030204" pitchFamily="34" charset="0"/>
                <a:ea typeface="迷你简少儿" panose="03000509000000000000" pitchFamily="65" charset="-122"/>
                <a:cs typeface="Calibri" panose="020F0502020204030204" pitchFamily="34" charset="0"/>
              </a:rPr>
              <a:t>chục</a:t>
            </a:r>
            <a:r>
              <a:rPr lang="en-US" altLang="zh-CN" sz="3600" b="1" dirty="0">
                <a:solidFill>
                  <a:srgbClr val="002060"/>
                </a:solidFill>
                <a:latin typeface="Calibri" panose="020F0502020204030204" pitchFamily="34" charset="0"/>
                <a:ea typeface="迷你简少儿" panose="03000509000000000000" pitchFamily="65" charset="-122"/>
                <a:cs typeface="Calibri" panose="020F0502020204030204" pitchFamily="34" charset="0"/>
              </a:rPr>
              <a:t>, </a:t>
            </a:r>
            <a:r>
              <a:rPr lang="en-US" altLang="zh-CN" sz="3600" b="1" dirty="0" err="1">
                <a:solidFill>
                  <a:srgbClr val="002060"/>
                </a:solidFill>
                <a:latin typeface="Calibri" panose="020F0502020204030204" pitchFamily="34" charset="0"/>
                <a:ea typeface="迷你简少儿" panose="03000509000000000000" pitchFamily="65" charset="-122"/>
                <a:cs typeface="Calibri" panose="020F0502020204030204" pitchFamily="34" charset="0"/>
              </a:rPr>
              <a:t>hàng</a:t>
            </a:r>
            <a:r>
              <a:rPr lang="en-US" altLang="zh-CN" sz="3600" b="1" dirty="0">
                <a:solidFill>
                  <a:srgbClr val="002060"/>
                </a:solidFill>
                <a:latin typeface="Calibri" panose="020F0502020204030204" pitchFamily="34" charset="0"/>
                <a:ea typeface="迷你简少儿" panose="03000509000000000000" pitchFamily="65" charset="-122"/>
                <a:cs typeface="Calibri" panose="020F0502020204030204" pitchFamily="34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Calibri" panose="020F0502020204030204" pitchFamily="34" charset="0"/>
                <a:ea typeface="迷你简少儿" panose="03000509000000000000" pitchFamily="65" charset="-122"/>
                <a:cs typeface="Calibri" panose="020F0502020204030204" pitchFamily="34" charset="0"/>
              </a:rPr>
              <a:t>trăm</a:t>
            </a:r>
            <a:r>
              <a:rPr lang="en-US" altLang="zh-CN" sz="3600" b="1" dirty="0">
                <a:solidFill>
                  <a:srgbClr val="002060"/>
                </a:solidFill>
                <a:latin typeface="Calibri" panose="020F0502020204030204" pitchFamily="34" charset="0"/>
                <a:ea typeface="迷你简少儿" panose="03000509000000000000" pitchFamily="65" charset="-122"/>
                <a:cs typeface="Calibri" panose="020F0502020204030204" pitchFamily="34" charset="0"/>
              </a:rPr>
              <a:t>, </a:t>
            </a:r>
            <a:r>
              <a:rPr lang="en-US" altLang="zh-CN" sz="3600" b="1" dirty="0" err="1">
                <a:solidFill>
                  <a:srgbClr val="002060"/>
                </a:solidFill>
                <a:latin typeface="Calibri" panose="020F0502020204030204" pitchFamily="34" charset="0"/>
                <a:ea typeface="迷你简少儿" panose="03000509000000000000" pitchFamily="65" charset="-122"/>
                <a:cs typeface="Calibri" panose="020F0502020204030204" pitchFamily="34" charset="0"/>
              </a:rPr>
              <a:t>hàng</a:t>
            </a:r>
            <a:r>
              <a:rPr lang="en-US" altLang="zh-CN" sz="3600" b="1" dirty="0">
                <a:solidFill>
                  <a:srgbClr val="002060"/>
                </a:solidFill>
                <a:latin typeface="Calibri" panose="020F0502020204030204" pitchFamily="34" charset="0"/>
                <a:ea typeface="迷你简少儿" panose="03000509000000000000" pitchFamily="65" charset="-122"/>
                <a:cs typeface="Calibri" panose="020F0502020204030204" pitchFamily="34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Calibri" panose="020F0502020204030204" pitchFamily="34" charset="0"/>
                <a:ea typeface="迷你简少儿" panose="03000509000000000000" pitchFamily="65" charset="-122"/>
                <a:cs typeface="Calibri" panose="020F0502020204030204" pitchFamily="34" charset="0"/>
              </a:rPr>
              <a:t>nghìn</a:t>
            </a:r>
            <a:r>
              <a:rPr lang="en-US" altLang="zh-CN" sz="3600" b="1" dirty="0">
                <a:solidFill>
                  <a:srgbClr val="002060"/>
                </a:solidFill>
                <a:latin typeface="Calibri" panose="020F0502020204030204" pitchFamily="34" charset="0"/>
                <a:ea typeface="迷你简少儿" panose="03000509000000000000" pitchFamily="65" charset="-122"/>
                <a:cs typeface="Calibri" panose="020F0502020204030204" pitchFamily="34" charset="0"/>
              </a:rPr>
              <a:t>, </a:t>
            </a:r>
            <a:r>
              <a:rPr lang="en-US" altLang="zh-CN" sz="3600" b="1" dirty="0" err="1">
                <a:solidFill>
                  <a:srgbClr val="002060"/>
                </a:solidFill>
                <a:latin typeface="Calibri" panose="020F0502020204030204" pitchFamily="34" charset="0"/>
                <a:ea typeface="迷你简少儿" panose="03000509000000000000" pitchFamily="65" charset="-122"/>
                <a:cs typeface="Calibri" panose="020F0502020204030204" pitchFamily="34" charset="0"/>
              </a:rPr>
              <a:t>người</a:t>
            </a:r>
            <a:r>
              <a:rPr lang="en-US" altLang="zh-CN" sz="3600" b="1" dirty="0">
                <a:solidFill>
                  <a:srgbClr val="002060"/>
                </a:solidFill>
                <a:latin typeface="Calibri" panose="020F0502020204030204" pitchFamily="34" charset="0"/>
                <a:ea typeface="迷你简少儿" panose="03000509000000000000" pitchFamily="65" charset="-122"/>
                <a:cs typeface="Calibri" panose="020F0502020204030204" pitchFamily="34" charset="0"/>
              </a:rPr>
              <a:t> ta </a:t>
            </a:r>
            <a:r>
              <a:rPr lang="en-US" altLang="zh-CN" sz="3600" b="1" dirty="0" err="1">
                <a:solidFill>
                  <a:srgbClr val="002060"/>
                </a:solidFill>
                <a:latin typeface="Calibri" panose="020F0502020204030204" pitchFamily="34" charset="0"/>
                <a:ea typeface="迷你简少儿" panose="03000509000000000000" pitchFamily="65" charset="-122"/>
                <a:cs typeface="Calibri" panose="020F0502020204030204" pitchFamily="34" charset="0"/>
              </a:rPr>
              <a:t>còn</a:t>
            </a:r>
            <a:r>
              <a:rPr lang="en-US" altLang="zh-CN" sz="3600" b="1" dirty="0">
                <a:solidFill>
                  <a:srgbClr val="002060"/>
                </a:solidFill>
                <a:latin typeface="Calibri" panose="020F0502020204030204" pitchFamily="34" charset="0"/>
                <a:ea typeface="迷你简少儿" panose="03000509000000000000" pitchFamily="65" charset="-122"/>
                <a:cs typeface="Calibri" panose="020F0502020204030204" pitchFamily="34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Calibri" panose="020F0502020204030204" pitchFamily="34" charset="0"/>
                <a:ea typeface="迷你简少儿" panose="03000509000000000000" pitchFamily="65" charset="-122"/>
                <a:cs typeface="Calibri" panose="020F0502020204030204" pitchFamily="34" charset="0"/>
              </a:rPr>
              <a:t>dùng</a:t>
            </a:r>
            <a:r>
              <a:rPr lang="en-US" altLang="zh-CN" sz="3600" b="1" dirty="0">
                <a:solidFill>
                  <a:srgbClr val="002060"/>
                </a:solidFill>
                <a:latin typeface="Calibri" panose="020F0502020204030204" pitchFamily="34" charset="0"/>
                <a:ea typeface="迷你简少儿" panose="03000509000000000000" pitchFamily="65" charset="-122"/>
                <a:cs typeface="Calibri" panose="020F0502020204030204" pitchFamily="34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Calibri" panose="020F0502020204030204" pitchFamily="34" charset="0"/>
                <a:ea typeface="迷你简少儿" panose="03000509000000000000" pitchFamily="65" charset="-122"/>
                <a:cs typeface="Calibri" panose="020F0502020204030204" pitchFamily="34" charset="0"/>
              </a:rPr>
              <a:t>đơn</a:t>
            </a:r>
            <a:r>
              <a:rPr lang="en-US" altLang="zh-CN" sz="3600" b="1" dirty="0">
                <a:solidFill>
                  <a:srgbClr val="002060"/>
                </a:solidFill>
                <a:latin typeface="Calibri" panose="020F0502020204030204" pitchFamily="34" charset="0"/>
                <a:ea typeface="迷你简少儿" panose="03000509000000000000" pitchFamily="65" charset="-122"/>
                <a:cs typeface="Calibri" panose="020F0502020204030204" pitchFamily="34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Calibri" panose="020F0502020204030204" pitchFamily="34" charset="0"/>
                <a:ea typeface="迷你简少儿" panose="03000509000000000000" pitchFamily="65" charset="-122"/>
                <a:cs typeface="Calibri" panose="020F0502020204030204" pitchFamily="34" charset="0"/>
              </a:rPr>
              <a:t>vị</a:t>
            </a:r>
            <a:r>
              <a:rPr lang="en-US" altLang="zh-CN" sz="3600" b="1" dirty="0">
                <a:solidFill>
                  <a:srgbClr val="002060"/>
                </a:solidFill>
                <a:latin typeface="Calibri" panose="020F0502020204030204" pitchFamily="34" charset="0"/>
                <a:ea typeface="迷你简少儿" panose="03000509000000000000" pitchFamily="65" charset="-122"/>
                <a:cs typeface="Calibri" panose="020F0502020204030204" pitchFamily="34" charset="0"/>
              </a:rPr>
              <a:t>: </a:t>
            </a:r>
            <a:r>
              <a:rPr lang="en-US" altLang="zh-CN" sz="3600" b="1" i="1" dirty="0" err="1">
                <a:solidFill>
                  <a:srgbClr val="FF0000"/>
                </a:solidFill>
                <a:latin typeface="Calibri" panose="020F0502020204030204" pitchFamily="34" charset="0"/>
                <a:ea typeface="迷你简少儿" panose="03000509000000000000" pitchFamily="65" charset="-122"/>
                <a:cs typeface="Calibri" panose="020F0502020204030204" pitchFamily="34" charset="0"/>
              </a:rPr>
              <a:t>yến</a:t>
            </a:r>
            <a:r>
              <a:rPr lang="en-US" altLang="zh-CN" sz="3600" b="1" i="1" dirty="0">
                <a:solidFill>
                  <a:srgbClr val="FF0000"/>
                </a:solidFill>
                <a:latin typeface="Calibri" panose="020F0502020204030204" pitchFamily="34" charset="0"/>
                <a:ea typeface="迷你简少儿" panose="03000509000000000000" pitchFamily="65" charset="-122"/>
                <a:cs typeface="Calibri" panose="020F0502020204030204" pitchFamily="34" charset="0"/>
              </a:rPr>
              <a:t>, </a:t>
            </a:r>
            <a:r>
              <a:rPr lang="en-US" altLang="zh-CN" sz="3600" b="1" i="1" dirty="0" err="1">
                <a:solidFill>
                  <a:srgbClr val="FF0000"/>
                </a:solidFill>
                <a:latin typeface="Calibri" panose="020F0502020204030204" pitchFamily="34" charset="0"/>
                <a:ea typeface="迷你简少儿" panose="03000509000000000000" pitchFamily="65" charset="-122"/>
                <a:cs typeface="Calibri" panose="020F0502020204030204" pitchFamily="34" charset="0"/>
              </a:rPr>
              <a:t>tạ</a:t>
            </a:r>
            <a:r>
              <a:rPr lang="en-US" altLang="zh-CN" sz="3600" b="1" i="1" dirty="0">
                <a:solidFill>
                  <a:srgbClr val="FF0000"/>
                </a:solidFill>
                <a:latin typeface="Calibri" panose="020F0502020204030204" pitchFamily="34" charset="0"/>
                <a:ea typeface="迷你简少儿" panose="03000509000000000000" pitchFamily="65" charset="-122"/>
                <a:cs typeface="Calibri" panose="020F0502020204030204" pitchFamily="34" charset="0"/>
              </a:rPr>
              <a:t>, </a:t>
            </a:r>
            <a:r>
              <a:rPr lang="en-US" altLang="zh-CN" sz="3600" b="1" i="1" dirty="0" err="1">
                <a:solidFill>
                  <a:srgbClr val="FF0000"/>
                </a:solidFill>
                <a:latin typeface="Calibri" panose="020F0502020204030204" pitchFamily="34" charset="0"/>
                <a:ea typeface="迷你简少儿" panose="03000509000000000000" pitchFamily="65" charset="-122"/>
                <a:cs typeface="Calibri" panose="020F0502020204030204" pitchFamily="34" charset="0"/>
              </a:rPr>
              <a:t>tấn</a:t>
            </a:r>
            <a:r>
              <a:rPr lang="en-US" altLang="zh-CN" sz="3600" b="1" i="1" dirty="0">
                <a:solidFill>
                  <a:srgbClr val="FF0000"/>
                </a:solidFill>
                <a:latin typeface="Calibri" panose="020F0502020204030204" pitchFamily="34" charset="0"/>
                <a:ea typeface="迷你简少儿" panose="03000509000000000000" pitchFamily="65" charset="-122"/>
                <a:cs typeface="Calibri" panose="020F0502020204030204" pitchFamily="34" charset="0"/>
              </a:rPr>
              <a:t>.</a:t>
            </a:r>
            <a:endParaRPr kumimoji="0" lang="zh-CN" altLang="en-US" sz="3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543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www.99ppt.com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183</TotalTime>
  <Words>353</Words>
  <Application>Microsoft Office PowerPoint</Application>
  <PresentationFormat>Widescreen</PresentationFormat>
  <Paragraphs>127</Paragraphs>
  <Slides>21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等线</vt:lpstr>
      <vt:lpstr>Arial</vt:lpstr>
      <vt:lpstr>Calibri</vt:lpstr>
      <vt:lpstr>Calibri Light</vt:lpstr>
      <vt:lpstr>Cambria</vt:lpstr>
      <vt:lpstr>Times New Roman</vt:lpstr>
      <vt:lpstr>UTM Aristote</vt:lpstr>
      <vt:lpstr>UTM Avo</vt:lpstr>
      <vt:lpstr>UTM Loko</vt:lpstr>
      <vt:lpstr>www.99ppt.com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Administrator</cp:lastModifiedBy>
  <cp:revision>67</cp:revision>
  <dcterms:created xsi:type="dcterms:W3CDTF">2023-08-10T04:53:54Z</dcterms:created>
  <dcterms:modified xsi:type="dcterms:W3CDTF">2025-10-05T07:50:21Z</dcterms:modified>
  <cp:category>9Slide.vn</cp:category>
</cp:coreProperties>
</file>