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29" r:id="rId3"/>
    <p:sldMasterId id="2147483841" r:id="rId4"/>
    <p:sldMasterId id="2147483853" r:id="rId5"/>
  </p:sldMasterIdLst>
  <p:notesMasterIdLst>
    <p:notesMasterId r:id="rId26"/>
  </p:notesMasterIdLst>
  <p:sldIdLst>
    <p:sldId id="294" r:id="rId6"/>
    <p:sldId id="264" r:id="rId7"/>
    <p:sldId id="303" r:id="rId8"/>
    <p:sldId id="288" r:id="rId9"/>
    <p:sldId id="295" r:id="rId10"/>
    <p:sldId id="296" r:id="rId11"/>
    <p:sldId id="273" r:id="rId12"/>
    <p:sldId id="287" r:id="rId13"/>
    <p:sldId id="299" r:id="rId14"/>
    <p:sldId id="300" r:id="rId15"/>
    <p:sldId id="301" r:id="rId16"/>
    <p:sldId id="302" r:id="rId17"/>
    <p:sldId id="277" r:id="rId18"/>
    <p:sldId id="297" r:id="rId19"/>
    <p:sldId id="278" r:id="rId20"/>
    <p:sldId id="289" r:id="rId21"/>
    <p:sldId id="290" r:id="rId22"/>
    <p:sldId id="298" r:id="rId23"/>
    <p:sldId id="286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51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23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731525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59A3-D613-4A07-AD11-EA1872510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7986E-793F-4E64-A249-FF20A30F9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550B-62BC-466E-B78D-0312F2FA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F8880-91F3-4104-906D-BC02EAD3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D4AE0-C58D-40CB-8D5A-5E9EAE36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54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EA97-EE53-4801-A74B-14AC43C0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F2A48-542A-4A2A-8735-27E6CDC94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E0D1-A2AB-4233-8037-C1CCA351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1A08-C64B-46DC-A0ED-BFFDC42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D9798-2AFE-4AEB-A9C9-B1DB087D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15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7134-0C27-4988-8B22-71E29814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59517-6AA4-46AC-992A-64359845D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266-14D1-4D69-A375-8DA1FA84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78F81-4BBD-4F97-A179-70ABC436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F8C5-369B-4A97-B131-67093CB5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98B5-8F65-4F31-952E-E3FDE411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5C699-61F8-4A41-9E95-C76E65D68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8993A-2170-4DE9-BB43-275E07804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9CD08-24F9-4E65-BDE8-099E172C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C0A2-7AA6-4A4C-ABF6-1DDFC724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9C1AB-30DC-4BCA-840B-A50BC947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63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A060-0AF4-4818-A470-5C167B99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BFC1-7B2F-49EA-B99B-B1A0F7EB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5D0DD-771A-4F0D-AB45-6B6E59356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41F1E-41B8-42C5-8571-6954367C1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78D4D-7778-4CDF-9C9A-342FF013F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A08E1-8267-45E1-9534-CB7E1607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195CB-3A60-4926-87BF-509DC749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D03DE-4AE7-4BCA-8FC5-102B41F4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44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3CD6-1A8D-4FC4-98A8-58262BEE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14058-3310-4344-8554-8FDE2E37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802E2-5CC3-4B3C-8B56-90FD46AE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A6867-17F7-4487-97A7-B5259B0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FB9E1-7606-486F-8E5A-50E2B3AB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3BB6F-3617-43E5-B843-024B1951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38837-1495-4F9E-9F96-B6249CC8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6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1B3-2DF6-4F83-A3D3-2A96E15A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51575-B604-4D32-8BAA-F541B6A93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124C8-7C0D-411B-8CB3-DFD26510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81416-4525-47A7-BD47-97FD32BC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5520E-AA30-4D0D-99E7-2E41E56F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1D14E-A243-401B-80A9-55E09EE6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26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09D2-8F4A-48BC-9978-D9A08195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A9746-6338-4F14-BB18-2301C3DAE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854FA-235E-494B-B050-87FB40316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C9EC3-7614-4571-A772-8B75A9A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72F75-816B-49CC-B4DB-9EA17810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F0668-06B8-4C44-A93D-BEB7335F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74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695B-AF9B-404B-970A-50B9F945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6FAF3-27B3-4971-9AD0-777BE3EB0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F5429-B7EA-45F6-BDF1-E46918EC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3C81F-403A-42E3-9E47-7DCA0FDA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5CD8-219C-41E3-9163-2EDAA8EA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38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9E756-F9A9-4118-A6C7-23AB2CD30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1E785-121C-4564-9D80-C7070A88B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63A3E-7668-41F9-9BAA-DC5F9330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80E0-BBEE-46FC-8F24-1730AD87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DBD9D-C0D4-4C36-8909-F0A72388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56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61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19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55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4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22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5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5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38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21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86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6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90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80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59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7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7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5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47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5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16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14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1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8" y="2209806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6172206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6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7A3CE-FE1F-4EC6-9F0C-44489E69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B33ED-B963-4F26-8FC0-A81CFC74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BA9E1-22AC-4159-AEC9-BCAE41F04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E738E0-AB93-4715-AA71-A5357396EF7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8339-09F9-4E6F-AD3E-5541C85D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044F0-DE76-42C2-8913-B7F4666F8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F8361D-2DA1-469D-9CE6-7BF6488A1B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0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1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7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00000000000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339" y="-209066"/>
            <a:ext cx="4286250" cy="292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7"/>
          <p:cNvSpPr>
            <a:spLocks noChangeArrowheads="1" noChangeShapeType="1" noTextEdit="1"/>
          </p:cNvSpPr>
          <p:nvPr/>
        </p:nvSpPr>
        <p:spPr bwMode="auto">
          <a:xfrm rot="21454243">
            <a:off x="289380" y="1855942"/>
            <a:ext cx="8542878" cy="335495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kern="10" dirty="0">
              <a:ln w="25400">
                <a:solidFill>
                  <a:srgbClr val="00FF00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kern="10" dirty="0">
              <a:ln w="25400">
                <a:solidFill>
                  <a:srgbClr val="00FF00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 </a:t>
            </a:r>
          </a:p>
        </p:txBody>
      </p:sp>
    </p:spTree>
    <p:extLst>
      <p:ext uri="{BB962C8B-B14F-4D97-AF65-F5344CB8AC3E}">
        <p14:creationId xmlns:p14="http://schemas.microsoft.com/office/powerpoint/2010/main" val="216972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496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00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91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008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09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008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84638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5146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3.Luyện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6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19250"/>
            <a:ext cx="9144001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29" y="-807735"/>
            <a:ext cx="6858000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6050" y="3021315"/>
            <a:ext cx="285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2595" y="3021315"/>
            <a:ext cx="285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7475" y="4457700"/>
            <a:ext cx="285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2595" y="4457700"/>
            <a:ext cx="285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0450" y="5257800"/>
            <a:ext cx="2228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HP001 4 hang"/>
                <a:cs typeface="Times New Roman" panose="02020603050405020304" pitchFamily="18" charset="0"/>
              </a:rPr>
              <a:t>lớp</a:t>
            </a:r>
            <a:r>
              <a:rPr lang="en-US" sz="2100" dirty="0">
                <a:latin typeface="HP001 4 hang"/>
                <a:cs typeface="Times New Roman" panose="02020603050405020304" pitchFamily="18" charset="0"/>
              </a:rPr>
              <a:t> 1A2</a:t>
            </a:r>
          </a:p>
        </p:txBody>
      </p:sp>
    </p:spTree>
    <p:extLst>
      <p:ext uri="{BB962C8B-B14F-4D97-AF65-F5344CB8AC3E}">
        <p14:creationId xmlns:p14="http://schemas.microsoft.com/office/powerpoint/2010/main" val="102623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" y="0"/>
            <a:ext cx="9296400" cy="68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7D9C66-A4C6-4264-A4D9-65C3D5351D74}"/>
              </a:ext>
            </a:extLst>
          </p:cNvPr>
          <p:cNvSpPr/>
          <p:nvPr/>
        </p:nvSpPr>
        <p:spPr>
          <a:xfrm>
            <a:off x="3967639" y="3719020"/>
            <a:ext cx="583442" cy="64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7D9C66-A4C6-4264-A4D9-65C3D5351D74}"/>
              </a:ext>
            </a:extLst>
          </p:cNvPr>
          <p:cNvSpPr/>
          <p:nvPr/>
        </p:nvSpPr>
        <p:spPr>
          <a:xfrm>
            <a:off x="5206623" y="3815859"/>
            <a:ext cx="736979" cy="64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7D9C66-A4C6-4264-A4D9-65C3D5351D74}"/>
              </a:ext>
            </a:extLst>
          </p:cNvPr>
          <p:cNvSpPr/>
          <p:nvPr/>
        </p:nvSpPr>
        <p:spPr>
          <a:xfrm>
            <a:off x="5704084" y="4889842"/>
            <a:ext cx="583442" cy="64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7D9C66-A4C6-4264-A4D9-65C3D5351D74}"/>
              </a:ext>
            </a:extLst>
          </p:cNvPr>
          <p:cNvSpPr/>
          <p:nvPr/>
        </p:nvSpPr>
        <p:spPr>
          <a:xfrm>
            <a:off x="4343400" y="5196647"/>
            <a:ext cx="990600" cy="64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7D9C66-A4C6-4264-A4D9-65C3D5351D74}"/>
              </a:ext>
            </a:extLst>
          </p:cNvPr>
          <p:cNvSpPr/>
          <p:nvPr/>
        </p:nvSpPr>
        <p:spPr>
          <a:xfrm>
            <a:off x="3209584" y="4953006"/>
            <a:ext cx="583442" cy="64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7D9C66-A4C6-4264-A4D9-65C3D5351D74}"/>
              </a:ext>
            </a:extLst>
          </p:cNvPr>
          <p:cNvSpPr/>
          <p:nvPr/>
        </p:nvSpPr>
        <p:spPr>
          <a:xfrm>
            <a:off x="2718701" y="4363876"/>
            <a:ext cx="971550" cy="457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57" y="4336094"/>
            <a:ext cx="10239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0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8382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15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39FB7-FD78-426F-BE40-1F094F89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25787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5334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P001 4 hang 1 ô ly" pitchFamily="34" charset="0"/>
              </a:rPr>
              <a:t>Tự </a:t>
            </a:r>
            <a:r>
              <a:rPr lang="en-US" sz="3200" dirty="0" err="1">
                <a:latin typeface="HP001 4 hang 1 ô ly" pitchFamily="34" charset="0"/>
              </a:rPr>
              <a:t>nhiên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và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xã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hội</a:t>
            </a:r>
            <a:endParaRPr lang="en-US" sz="3200" dirty="0"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430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HỌC">
            <a:hlinkClick r:id="" action="ppaction://media"/>
            <a:extLst>
              <a:ext uri="{FF2B5EF4-FFF2-40B4-BE49-F238E27FC236}">
                <a16:creationId xmlns:a16="http://schemas.microsoft.com/office/drawing/2014/main" id="{1E2346DC-7ECF-4114-B161-EFB02A9B5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" y="609600"/>
            <a:ext cx="8610600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548044-6B54-44DA-B247-72ABF2A1D9FC}"/>
              </a:ext>
            </a:extLst>
          </p:cNvPr>
          <p:cNvSpPr txBox="1"/>
          <p:nvPr/>
        </p:nvSpPr>
        <p:spPr>
          <a:xfrm>
            <a:off x="228600" y="2362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F9302-DBBD-422E-974A-33B12BE494AB}"/>
              </a:ext>
            </a:extLst>
          </p:cNvPr>
          <p:cNvSpPr txBox="1"/>
          <p:nvPr/>
        </p:nvSpPr>
        <p:spPr>
          <a:xfrm>
            <a:off x="1066800" y="35814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933449" y="4648200"/>
            <a:ext cx="7253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193" y="12192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P001 4 hang 1 ô ly" pitchFamily="34" charset="0"/>
              </a:rPr>
              <a:t>Tự </a:t>
            </a:r>
            <a:r>
              <a:rPr lang="en-US" sz="3200" dirty="0" err="1">
                <a:latin typeface="HP001 4 hang 1 ô ly" pitchFamily="34" charset="0"/>
              </a:rPr>
              <a:t>nhiên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và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xã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hội</a:t>
            </a:r>
            <a:endParaRPr lang="en-US" sz="3200" dirty="0"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0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295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Lớp</a:t>
            </a:r>
            <a:r>
              <a:rPr lang="en-US" sz="6000" dirty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(T1)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760243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P001 4 hang 1 ô ly" pitchFamily="34" charset="0"/>
              </a:rPr>
              <a:t>Tự </a:t>
            </a:r>
            <a:r>
              <a:rPr lang="en-US" sz="3200" dirty="0" err="1">
                <a:latin typeface="HP001 4 hang 1 ô ly" pitchFamily="34" charset="0"/>
              </a:rPr>
              <a:t>nhiên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và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xã</a:t>
            </a:r>
            <a:r>
              <a:rPr lang="en-US" sz="3200" dirty="0">
                <a:latin typeface="HP001 4 hang 1 ô ly" pitchFamily="34" charset="0"/>
              </a:rPr>
              <a:t> </a:t>
            </a:r>
            <a:r>
              <a:rPr lang="en-US" sz="3200" dirty="0" err="1">
                <a:latin typeface="HP001 4 hang 1 ô ly" pitchFamily="34" charset="0"/>
              </a:rPr>
              <a:t>hội</a:t>
            </a:r>
            <a:endParaRPr lang="en-US" sz="3200" dirty="0"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57200"/>
            <a:ext cx="7772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15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ED52D0-F24F-419D-98AE-6365E0A6E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954"/>
            <a:ext cx="9144000" cy="49746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D583DA-D514-49EB-BAE9-C709B242A950}"/>
              </a:ext>
            </a:extLst>
          </p:cNvPr>
          <p:cNvSpPr/>
          <p:nvPr/>
        </p:nvSpPr>
        <p:spPr>
          <a:xfrm>
            <a:off x="190500" y="76206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40F6A-C15D-4AB3-A5BC-A423F1F637EF}"/>
              </a:ext>
            </a:extLst>
          </p:cNvPr>
          <p:cNvSpPr txBox="1"/>
          <p:nvPr/>
        </p:nvSpPr>
        <p:spPr>
          <a:xfrm>
            <a:off x="709612" y="66098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613BDE-3390-4564-BEF6-B701852E2EB6}"/>
              </a:ext>
            </a:extLst>
          </p:cNvPr>
          <p:cNvSpPr txBox="1"/>
          <p:nvPr/>
        </p:nvSpPr>
        <p:spPr>
          <a:xfrm>
            <a:off x="890587" y="1436809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AAA32-73DC-477E-8B92-8A1AC3133FB4}"/>
              </a:ext>
            </a:extLst>
          </p:cNvPr>
          <p:cNvSpPr txBox="1"/>
          <p:nvPr/>
        </p:nvSpPr>
        <p:spPr>
          <a:xfrm>
            <a:off x="914400" y="221552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209800"/>
            <a:ext cx="9144001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77087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845</TotalTime>
  <Words>224</Words>
  <Application>Microsoft Office PowerPoint</Application>
  <PresentationFormat>On-screen Show (4:3)</PresentationFormat>
  <Paragraphs>27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HP001 4 hang</vt:lpstr>
      <vt:lpstr>HP001 4 hang 1 ô ly</vt:lpstr>
      <vt:lpstr>Times New Roman</vt:lpstr>
      <vt:lpstr>Trebuchet MS</vt:lpstr>
      <vt:lpstr>Slipstream</vt:lpstr>
      <vt:lpstr>Office Theme</vt:lpstr>
      <vt:lpstr>5_Office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Administrator</cp:lastModifiedBy>
  <cp:revision>86</cp:revision>
  <dcterms:created xsi:type="dcterms:W3CDTF">2020-08-08T13:30:12Z</dcterms:created>
  <dcterms:modified xsi:type="dcterms:W3CDTF">2025-09-26T01:52:42Z</dcterms:modified>
</cp:coreProperties>
</file>