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343" r:id="rId2"/>
    <p:sldId id="7681" r:id="rId3"/>
    <p:sldId id="352" r:id="rId4"/>
    <p:sldId id="359" r:id="rId5"/>
    <p:sldId id="7692" r:id="rId6"/>
    <p:sldId id="7693" r:id="rId7"/>
    <p:sldId id="7694" r:id="rId8"/>
    <p:sldId id="7695" r:id="rId9"/>
    <p:sldId id="358" r:id="rId10"/>
    <p:sldId id="7678" r:id="rId11"/>
    <p:sldId id="7649" r:id="rId12"/>
    <p:sldId id="7699" r:id="rId13"/>
    <p:sldId id="7684" r:id="rId14"/>
    <p:sldId id="7700" r:id="rId15"/>
    <p:sldId id="7683" r:id="rId16"/>
    <p:sldId id="7701" r:id="rId17"/>
    <p:sldId id="7689" r:id="rId18"/>
    <p:sldId id="371" r:id="rId19"/>
    <p:sldId id="7705" r:id="rId20"/>
    <p:sldId id="7702" r:id="rId21"/>
    <p:sldId id="7703" r:id="rId22"/>
    <p:sldId id="7682" r:id="rId23"/>
    <p:sldId id="7690" r:id="rId24"/>
    <p:sldId id="351" r:id="rId25"/>
    <p:sldId id="767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FC775-2B59-4F92-9241-A94619E5B26A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039CD-E3FC-428C-AB50-28B2B7E75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853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56BA7-E8BB-473A-834E-7CB64B1E70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8B9D25-E2C5-46A8-8A49-1C65AD3265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2F11B-93A8-4F30-ADBD-F07545EE1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FBDD6-A5DD-4E75-90DF-CB8C41948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98E7E-EED0-425E-A53A-0ED42F7D4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25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F69FD-B81C-45F2-8154-685D7AC28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04CE38-8057-4B9E-BCD3-3FD5CCF9E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6FE55-B7FC-4C0C-B647-9B57B4A8B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DE9AB-B6E1-4E4F-A7BE-3D6E2D98F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9EC8E-F135-48E8-B21B-F7674FFE0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167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C7C71E-3860-4A08-9E29-EE430D4105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FAEDFC-88BE-415C-B66E-D06D3E5D79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DDC3B-71E4-4518-A8AA-D2C5A1A47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8FC3C-126F-4869-A9D4-EEE54EC27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07EC8-872A-43CA-A98D-52C15402F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04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A4181-E645-4560-A1CE-1557709A6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71347-5BD4-4FA6-A809-C8DCB5DCD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C16F1-BEE6-4B0B-8BCB-66570B015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4FF0F-8BD1-4528-A3D0-2860208D4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9D506-BFA3-4429-8AAF-D1292B433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898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B34C9-4FEB-44AC-9755-33186C702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F40A-A1DF-473B-8F6D-716526D1B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220B2-8874-416A-A0AD-AA443E3EF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70483E-2242-49FE-ADC7-3EB20E886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47A6C-F35E-4A4B-BEAF-B3989E0E4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197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1044F-0DDE-41BF-A996-DF5B2C384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82C1D-B949-41B7-B50D-AF1D6CAD3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A176C6-3C3B-4659-90EF-564E1EFDF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B9154-92A4-4391-B9AC-3029AE836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20E0C7-1A3F-43DB-9E87-2B1F18BEF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A3213-97E9-4D25-B78A-16A989327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27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34A80-2BAE-4B32-87DC-0F0B73980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9A0E0-032F-472A-B75D-C9BB56CA1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F489EF-BA7B-407E-ACEA-97C4C425A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374389-8902-43CB-8984-5EA7030F90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BBCB71-4020-489C-B645-784F5616CB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D21D67-F240-4CBF-9BCF-CCB9D3136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5F361A-D8E5-4882-A513-01272607E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010029-433F-46DC-9CDD-4CA2C4B3A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786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58ED7-8D6E-45F6-9320-42952D3A5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3F7286-6EB0-4D91-8005-66F7E2617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2174D5-0597-4235-BFA1-99E3FAEEA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16A6A1-D6AC-43E6-B428-2E2BCD84B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028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14CA36-5AB1-4D1D-A09A-EC68E05BB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05E28C-F8B7-4A65-BEC2-6B50D9C3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D5666B-55BB-4EA5-A584-70501172C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321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2129E-DC85-41B8-9744-800EB694E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FD501-53FC-4C42-AB68-B0E77E061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1E4CED-6D8D-4225-9F6C-8A90F217B6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68C906-F643-4DC3-AD47-C5AA32F89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46FABC-6CFA-4CD3-9487-14E2F79BE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97144D-AF2E-4E7A-9335-DE554869E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14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8C7BB-DD59-4CD2-8F97-350F366AA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B0A423-C0A9-49A6-A7E2-6F91358BD6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00AF61-50EC-46E6-9371-FCFA65E36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C41522-6C31-4402-890F-CECAFE83E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CDA79-13F4-46A4-96A9-FA46F62FD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C90EC-9E37-4769-9B02-40086A9F6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58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276997-301F-4327-B134-F26B93105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4A5CD8-2FFE-4178-AB51-EC2471FC6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1BCE7A-031B-4E5F-B196-75FCC1A6BC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53A12-C094-4DAD-A94C-2A02A3DF1951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DFCB1-9641-4AE4-B18D-A834EBAD4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EF0920-7CAA-4EBC-8BE2-552A49667B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3EBE85A-C808-4328-B45E-E12F7AB2D7CA}"/>
              </a:ext>
            </a:extLst>
          </p:cNvPr>
          <p:cNvSpPr/>
          <p:nvPr userDrawn="1"/>
        </p:nvSpPr>
        <p:spPr>
          <a:xfrm>
            <a:off x="13356076" y="-2052537"/>
            <a:ext cx="1459149" cy="1459149"/>
          </a:xfrm>
          <a:prstGeom prst="ellipse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D3B73FE-D484-4B64-B322-D9E9FEF0EA8E}"/>
              </a:ext>
            </a:extLst>
          </p:cNvPr>
          <p:cNvSpPr/>
          <p:nvPr userDrawn="1"/>
        </p:nvSpPr>
        <p:spPr>
          <a:xfrm>
            <a:off x="-2227635" y="7441659"/>
            <a:ext cx="1459149" cy="1459149"/>
          </a:xfrm>
          <a:prstGeom prst="ellipse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3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5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slide" Target="slide12.xml"/><Relationship Id="rId10" Type="http://schemas.openxmlformats.org/officeDocument/2006/relationships/image" Target="../media/image17.emf"/><Relationship Id="rId4" Type="http://schemas.microsoft.com/office/2007/relationships/hdphoto" Target="../media/hdphoto6.wdp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image" Target="../media/image13.png"/><Relationship Id="rId10" Type="http://schemas.openxmlformats.org/officeDocument/2006/relationships/image" Target="../media/image17.emf"/><Relationship Id="rId4" Type="http://schemas.microsoft.com/office/2007/relationships/hdphoto" Target="../media/hdphoto6.wdp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image" Target="../media/image14.png"/><Relationship Id="rId4" Type="http://schemas.microsoft.com/office/2007/relationships/hdphoto" Target="../media/hdphoto6.wdp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7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6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NUL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3.jpeg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31">
            <a:extLst>
              <a:ext uri="{FF2B5EF4-FFF2-40B4-BE49-F238E27FC236}">
                <a16:creationId xmlns:a16="http://schemas.microsoft.com/office/drawing/2014/main" id="{DA10902E-06D8-4126-8FDE-803A67D4761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53847" y="1529938"/>
            <a:ext cx="2933700" cy="10477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8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8" name="Google Shape;242;p28">
            <a:extLst>
              <a:ext uri="{FF2B5EF4-FFF2-40B4-BE49-F238E27FC236}">
                <a16:creationId xmlns:a16="http://schemas.microsoft.com/office/drawing/2014/main" id="{10B79E9A-CA53-406D-AD5E-AD4F548B8F0E}"/>
              </a:ext>
            </a:extLst>
          </p:cNvPr>
          <p:cNvGrpSpPr/>
          <p:nvPr/>
        </p:nvGrpSpPr>
        <p:grpSpPr>
          <a:xfrm rot="19126181">
            <a:off x="10958633" y="3729206"/>
            <a:ext cx="441160" cy="2451215"/>
            <a:chOff x="4022350" y="2610525"/>
            <a:chExt cx="281900" cy="2247050"/>
          </a:xfrm>
        </p:grpSpPr>
        <p:sp>
          <p:nvSpPr>
            <p:cNvPr id="9" name="Google Shape;243;p28">
              <a:extLst>
                <a:ext uri="{FF2B5EF4-FFF2-40B4-BE49-F238E27FC236}">
                  <a16:creationId xmlns:a16="http://schemas.microsoft.com/office/drawing/2014/main" id="{F22B8AF9-C5A2-410C-9390-7ED777896A71}"/>
                </a:ext>
              </a:extLst>
            </p:cNvPr>
            <p:cNvSpPr/>
            <p:nvPr/>
          </p:nvSpPr>
          <p:spPr>
            <a:xfrm>
              <a:off x="4022350" y="2610525"/>
              <a:ext cx="260775" cy="2247050"/>
            </a:xfrm>
            <a:custGeom>
              <a:avLst/>
              <a:gdLst/>
              <a:ahLst/>
              <a:cxnLst/>
              <a:rect l="l" t="t" r="r" b="b"/>
              <a:pathLst>
                <a:path w="10431" h="89882" extrusionOk="0">
                  <a:moveTo>
                    <a:pt x="2409" y="2673"/>
                  </a:moveTo>
                  <a:cubicBezTo>
                    <a:pt x="2562" y="2673"/>
                    <a:pt x="2719" y="2731"/>
                    <a:pt x="2846" y="2858"/>
                  </a:cubicBezTo>
                  <a:cubicBezTo>
                    <a:pt x="3239" y="3251"/>
                    <a:pt x="2965" y="3930"/>
                    <a:pt x="2406" y="3930"/>
                  </a:cubicBezTo>
                  <a:cubicBezTo>
                    <a:pt x="2060" y="3930"/>
                    <a:pt x="1787" y="3644"/>
                    <a:pt x="1787" y="3299"/>
                  </a:cubicBezTo>
                  <a:cubicBezTo>
                    <a:pt x="1787" y="2921"/>
                    <a:pt x="2091" y="2673"/>
                    <a:pt x="2409" y="2673"/>
                  </a:cubicBezTo>
                  <a:close/>
                  <a:moveTo>
                    <a:pt x="906" y="1"/>
                  </a:moveTo>
                  <a:cubicBezTo>
                    <a:pt x="489" y="1"/>
                    <a:pt x="155" y="334"/>
                    <a:pt x="155" y="751"/>
                  </a:cubicBezTo>
                  <a:lnTo>
                    <a:pt x="1" y="89071"/>
                  </a:lnTo>
                  <a:cubicBezTo>
                    <a:pt x="1" y="89488"/>
                    <a:pt x="334" y="89821"/>
                    <a:pt x="751" y="89833"/>
                  </a:cubicBezTo>
                  <a:lnTo>
                    <a:pt x="9526" y="89881"/>
                  </a:lnTo>
                  <a:cubicBezTo>
                    <a:pt x="9533" y="89881"/>
                    <a:pt x="9540" y="89881"/>
                    <a:pt x="9547" y="89881"/>
                  </a:cubicBezTo>
                  <a:cubicBezTo>
                    <a:pt x="9954" y="89881"/>
                    <a:pt x="10288" y="89552"/>
                    <a:pt x="10288" y="89143"/>
                  </a:cubicBezTo>
                  <a:lnTo>
                    <a:pt x="10431" y="822"/>
                  </a:lnTo>
                  <a:cubicBezTo>
                    <a:pt x="10431" y="679"/>
                    <a:pt x="10395" y="537"/>
                    <a:pt x="10312" y="406"/>
                  </a:cubicBezTo>
                  <a:cubicBezTo>
                    <a:pt x="10204" y="239"/>
                    <a:pt x="10026" y="120"/>
                    <a:pt x="9835" y="72"/>
                  </a:cubicBezTo>
                  <a:cubicBezTo>
                    <a:pt x="9788" y="60"/>
                    <a:pt x="9740" y="60"/>
                    <a:pt x="9680" y="60"/>
                  </a:cubicBezTo>
                  <a:lnTo>
                    <a:pt x="9657" y="60"/>
                  </a:lnTo>
                  <a:lnTo>
                    <a:pt x="5930" y="25"/>
                  </a:lnTo>
                  <a:lnTo>
                    <a:pt x="5930" y="37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Google Shape;244;p28">
              <a:extLst>
                <a:ext uri="{FF2B5EF4-FFF2-40B4-BE49-F238E27FC236}">
                  <a16:creationId xmlns:a16="http://schemas.microsoft.com/office/drawing/2014/main" id="{721147A6-E8E8-4CAF-829E-796C5FAA7424}"/>
                </a:ext>
              </a:extLst>
            </p:cNvPr>
            <p:cNvSpPr/>
            <p:nvPr/>
          </p:nvSpPr>
          <p:spPr>
            <a:xfrm>
              <a:off x="4054200" y="2615900"/>
              <a:ext cx="250050" cy="2236300"/>
            </a:xfrm>
            <a:custGeom>
              <a:avLst/>
              <a:gdLst/>
              <a:ahLst/>
              <a:cxnLst/>
              <a:rect l="l" t="t" r="r" b="b"/>
              <a:pathLst>
                <a:path w="10002" h="89452" extrusionOk="0">
                  <a:moveTo>
                    <a:pt x="2183" y="2243"/>
                  </a:moveTo>
                  <a:cubicBezTo>
                    <a:pt x="2617" y="2243"/>
                    <a:pt x="3037" y="2576"/>
                    <a:pt x="3037" y="3084"/>
                  </a:cubicBezTo>
                  <a:cubicBezTo>
                    <a:pt x="3037" y="3548"/>
                    <a:pt x="2656" y="3929"/>
                    <a:pt x="2191" y="3929"/>
                  </a:cubicBezTo>
                  <a:cubicBezTo>
                    <a:pt x="1441" y="3929"/>
                    <a:pt x="1060" y="3024"/>
                    <a:pt x="1596" y="2489"/>
                  </a:cubicBezTo>
                  <a:cubicBezTo>
                    <a:pt x="1765" y="2319"/>
                    <a:pt x="1976" y="2243"/>
                    <a:pt x="2183" y="2243"/>
                  </a:cubicBezTo>
                  <a:close/>
                  <a:moveTo>
                    <a:pt x="691" y="0"/>
                  </a:moveTo>
                  <a:cubicBezTo>
                    <a:pt x="394" y="0"/>
                    <a:pt x="144" y="238"/>
                    <a:pt x="144" y="536"/>
                  </a:cubicBezTo>
                  <a:lnTo>
                    <a:pt x="1" y="88856"/>
                  </a:lnTo>
                  <a:cubicBezTo>
                    <a:pt x="1" y="89154"/>
                    <a:pt x="239" y="89392"/>
                    <a:pt x="536" y="89404"/>
                  </a:cubicBezTo>
                  <a:lnTo>
                    <a:pt x="9311" y="89452"/>
                  </a:lnTo>
                  <a:cubicBezTo>
                    <a:pt x="9609" y="89452"/>
                    <a:pt x="9847" y="89213"/>
                    <a:pt x="9859" y="88916"/>
                  </a:cubicBezTo>
                  <a:lnTo>
                    <a:pt x="10002" y="595"/>
                  </a:lnTo>
                  <a:cubicBezTo>
                    <a:pt x="10002" y="298"/>
                    <a:pt x="9764" y="60"/>
                    <a:pt x="9466" y="60"/>
                  </a:cubicBezTo>
                  <a:lnTo>
                    <a:pt x="6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Google Shape;245;p28">
              <a:extLst>
                <a:ext uri="{FF2B5EF4-FFF2-40B4-BE49-F238E27FC236}">
                  <a16:creationId xmlns:a16="http://schemas.microsoft.com/office/drawing/2014/main" id="{DAA4E3E7-BFDA-4DBE-A27B-6BD7591FE8AA}"/>
                </a:ext>
              </a:extLst>
            </p:cNvPr>
            <p:cNvSpPr/>
            <p:nvPr/>
          </p:nvSpPr>
          <p:spPr>
            <a:xfrm>
              <a:off x="4200950" y="2616475"/>
              <a:ext cx="103300" cy="2235725"/>
            </a:xfrm>
            <a:custGeom>
              <a:avLst/>
              <a:gdLst/>
              <a:ahLst/>
              <a:cxnLst/>
              <a:rect l="l" t="t" r="r" b="b"/>
              <a:pathLst>
                <a:path w="4132" h="89429" extrusionOk="0">
                  <a:moveTo>
                    <a:pt x="60" y="1"/>
                  </a:moveTo>
                  <a:lnTo>
                    <a:pt x="0" y="89405"/>
                  </a:lnTo>
                  <a:lnTo>
                    <a:pt x="3441" y="89429"/>
                  </a:lnTo>
                  <a:cubicBezTo>
                    <a:pt x="3739" y="89429"/>
                    <a:pt x="3989" y="89190"/>
                    <a:pt x="3989" y="88893"/>
                  </a:cubicBezTo>
                  <a:lnTo>
                    <a:pt x="4132" y="572"/>
                  </a:lnTo>
                  <a:cubicBezTo>
                    <a:pt x="4132" y="287"/>
                    <a:pt x="3894" y="37"/>
                    <a:pt x="3608" y="3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chemeClr val="accent3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Google Shape;246;p28">
              <a:extLst>
                <a:ext uri="{FF2B5EF4-FFF2-40B4-BE49-F238E27FC236}">
                  <a16:creationId xmlns:a16="http://schemas.microsoft.com/office/drawing/2014/main" id="{9572F0D8-8140-4928-92E8-6A3E0D0C0F7C}"/>
                </a:ext>
              </a:extLst>
            </p:cNvPr>
            <p:cNvSpPr/>
            <p:nvPr/>
          </p:nvSpPr>
          <p:spPr>
            <a:xfrm>
              <a:off x="4244075" y="4802425"/>
              <a:ext cx="56025" cy="16175"/>
            </a:xfrm>
            <a:custGeom>
              <a:avLst/>
              <a:gdLst/>
              <a:ahLst/>
              <a:cxnLst/>
              <a:rect l="l" t="t" r="r" b="b"/>
              <a:pathLst>
                <a:path w="2241" h="647" extrusionOk="0">
                  <a:moveTo>
                    <a:pt x="410" y="1"/>
                  </a:moveTo>
                  <a:cubicBezTo>
                    <a:pt x="1" y="1"/>
                    <a:pt x="1" y="646"/>
                    <a:pt x="410" y="646"/>
                  </a:cubicBezTo>
                  <a:cubicBezTo>
                    <a:pt x="421" y="646"/>
                    <a:pt x="431" y="646"/>
                    <a:pt x="442" y="645"/>
                  </a:cubicBezTo>
                  <a:lnTo>
                    <a:pt x="2240" y="645"/>
                  </a:lnTo>
                  <a:lnTo>
                    <a:pt x="2240" y="14"/>
                  </a:lnTo>
                  <a:lnTo>
                    <a:pt x="442" y="2"/>
                  </a:lnTo>
                  <a:cubicBezTo>
                    <a:pt x="431" y="1"/>
                    <a:pt x="421" y="1"/>
                    <a:pt x="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Google Shape;247;p28">
              <a:extLst>
                <a:ext uri="{FF2B5EF4-FFF2-40B4-BE49-F238E27FC236}">
                  <a16:creationId xmlns:a16="http://schemas.microsoft.com/office/drawing/2014/main" id="{AF4EAB0B-48C6-4149-ABC8-04ED42ACA810}"/>
                </a:ext>
              </a:extLst>
            </p:cNvPr>
            <p:cNvSpPr/>
            <p:nvPr/>
          </p:nvSpPr>
          <p:spPr>
            <a:xfrm>
              <a:off x="4244700" y="4733425"/>
              <a:ext cx="55400" cy="16075"/>
            </a:xfrm>
            <a:custGeom>
              <a:avLst/>
              <a:gdLst/>
              <a:ahLst/>
              <a:cxnLst/>
              <a:rect l="l" t="t" r="r" b="b"/>
              <a:pathLst>
                <a:path w="2216" h="643" extrusionOk="0">
                  <a:moveTo>
                    <a:pt x="429" y="0"/>
                  </a:moveTo>
                  <a:cubicBezTo>
                    <a:pt x="1" y="0"/>
                    <a:pt x="1" y="643"/>
                    <a:pt x="429" y="643"/>
                  </a:cubicBezTo>
                  <a:lnTo>
                    <a:pt x="2215" y="643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Google Shape;248;p28">
              <a:extLst>
                <a:ext uri="{FF2B5EF4-FFF2-40B4-BE49-F238E27FC236}">
                  <a16:creationId xmlns:a16="http://schemas.microsoft.com/office/drawing/2014/main" id="{71B6CD45-81CF-487D-B353-03C442D195C2}"/>
                </a:ext>
              </a:extLst>
            </p:cNvPr>
            <p:cNvSpPr/>
            <p:nvPr/>
          </p:nvSpPr>
          <p:spPr>
            <a:xfrm>
              <a:off x="4244675" y="4664625"/>
              <a:ext cx="56025" cy="16150"/>
            </a:xfrm>
            <a:custGeom>
              <a:avLst/>
              <a:gdLst/>
              <a:ahLst/>
              <a:cxnLst/>
              <a:rect l="l" t="t" r="r" b="b"/>
              <a:pathLst>
                <a:path w="2241" h="646" extrusionOk="0">
                  <a:moveTo>
                    <a:pt x="421" y="0"/>
                  </a:moveTo>
                  <a:cubicBezTo>
                    <a:pt x="1" y="0"/>
                    <a:pt x="1" y="646"/>
                    <a:pt x="421" y="646"/>
                  </a:cubicBezTo>
                  <a:cubicBezTo>
                    <a:pt x="432" y="646"/>
                    <a:pt x="443" y="645"/>
                    <a:pt x="454" y="645"/>
                  </a:cubicBezTo>
                  <a:lnTo>
                    <a:pt x="2240" y="645"/>
                  </a:lnTo>
                  <a:lnTo>
                    <a:pt x="2240" y="2"/>
                  </a:lnTo>
                  <a:lnTo>
                    <a:pt x="454" y="2"/>
                  </a:lnTo>
                  <a:cubicBezTo>
                    <a:pt x="443" y="1"/>
                    <a:pt x="432" y="0"/>
                    <a:pt x="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Google Shape;249;p28">
              <a:extLst>
                <a:ext uri="{FF2B5EF4-FFF2-40B4-BE49-F238E27FC236}">
                  <a16:creationId xmlns:a16="http://schemas.microsoft.com/office/drawing/2014/main" id="{125B617C-8712-49F2-8DDB-295A841BE53F}"/>
                </a:ext>
              </a:extLst>
            </p:cNvPr>
            <p:cNvSpPr/>
            <p:nvPr/>
          </p:nvSpPr>
          <p:spPr>
            <a:xfrm>
              <a:off x="4244600" y="4595875"/>
              <a:ext cx="56375" cy="16125"/>
            </a:xfrm>
            <a:custGeom>
              <a:avLst/>
              <a:gdLst/>
              <a:ahLst/>
              <a:cxnLst/>
              <a:rect l="l" t="t" r="r" b="b"/>
              <a:pathLst>
                <a:path w="2255" h="645" extrusionOk="0">
                  <a:moveTo>
                    <a:pt x="423" y="0"/>
                  </a:moveTo>
                  <a:cubicBezTo>
                    <a:pt x="0" y="0"/>
                    <a:pt x="4" y="645"/>
                    <a:pt x="434" y="645"/>
                  </a:cubicBezTo>
                  <a:cubicBezTo>
                    <a:pt x="442" y="645"/>
                    <a:pt x="449" y="645"/>
                    <a:pt x="457" y="644"/>
                  </a:cubicBezTo>
                  <a:lnTo>
                    <a:pt x="457" y="632"/>
                  </a:lnTo>
                  <a:lnTo>
                    <a:pt x="2255" y="632"/>
                  </a:lnTo>
                  <a:lnTo>
                    <a:pt x="2255" y="1"/>
                  </a:lnTo>
                  <a:lnTo>
                    <a:pt x="457" y="1"/>
                  </a:lnTo>
                  <a:cubicBezTo>
                    <a:pt x="446" y="0"/>
                    <a:pt x="434" y="0"/>
                    <a:pt x="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Google Shape;250;p28">
              <a:extLst>
                <a:ext uri="{FF2B5EF4-FFF2-40B4-BE49-F238E27FC236}">
                  <a16:creationId xmlns:a16="http://schemas.microsoft.com/office/drawing/2014/main" id="{6CC4EDB6-3C22-4159-96D9-3329D5CB6BC3}"/>
                </a:ext>
              </a:extLst>
            </p:cNvPr>
            <p:cNvSpPr/>
            <p:nvPr/>
          </p:nvSpPr>
          <p:spPr>
            <a:xfrm>
              <a:off x="4245600" y="4526550"/>
              <a:ext cx="55375" cy="16100"/>
            </a:xfrm>
            <a:custGeom>
              <a:avLst/>
              <a:gdLst/>
              <a:ahLst/>
              <a:cxnLst/>
              <a:rect l="l" t="t" r="r" b="b"/>
              <a:pathLst>
                <a:path w="2215" h="644" extrusionOk="0">
                  <a:moveTo>
                    <a:pt x="429" y="0"/>
                  </a:moveTo>
                  <a:cubicBezTo>
                    <a:pt x="0" y="0"/>
                    <a:pt x="0" y="643"/>
                    <a:pt x="429" y="643"/>
                  </a:cubicBezTo>
                  <a:lnTo>
                    <a:pt x="2215" y="643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251;p28">
              <a:extLst>
                <a:ext uri="{FF2B5EF4-FFF2-40B4-BE49-F238E27FC236}">
                  <a16:creationId xmlns:a16="http://schemas.microsoft.com/office/drawing/2014/main" id="{B5D930B8-E974-4752-A35A-47E9771BDDAB}"/>
                </a:ext>
              </a:extLst>
            </p:cNvPr>
            <p:cNvSpPr/>
            <p:nvPr/>
          </p:nvSpPr>
          <p:spPr>
            <a:xfrm>
              <a:off x="4246800" y="4457475"/>
              <a:ext cx="54775" cy="16400"/>
            </a:xfrm>
            <a:custGeom>
              <a:avLst/>
              <a:gdLst/>
              <a:ahLst/>
              <a:cxnLst/>
              <a:rect l="l" t="t" r="r" b="b"/>
              <a:pathLst>
                <a:path w="2191" h="656" extrusionOk="0">
                  <a:moveTo>
                    <a:pt x="405" y="1"/>
                  </a:moveTo>
                  <a:cubicBezTo>
                    <a:pt x="0" y="25"/>
                    <a:pt x="0" y="620"/>
                    <a:pt x="405" y="644"/>
                  </a:cubicBezTo>
                  <a:lnTo>
                    <a:pt x="393" y="656"/>
                  </a:lnTo>
                  <a:lnTo>
                    <a:pt x="2191" y="656"/>
                  </a:lnTo>
                  <a:lnTo>
                    <a:pt x="2191" y="13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Google Shape;252;p28">
              <a:extLst>
                <a:ext uri="{FF2B5EF4-FFF2-40B4-BE49-F238E27FC236}">
                  <a16:creationId xmlns:a16="http://schemas.microsoft.com/office/drawing/2014/main" id="{B2174D45-342F-4590-B5AD-FCA82BA11C1C}"/>
                </a:ext>
              </a:extLst>
            </p:cNvPr>
            <p:cNvSpPr/>
            <p:nvPr/>
          </p:nvSpPr>
          <p:spPr>
            <a:xfrm>
              <a:off x="4245900" y="4388725"/>
              <a:ext cx="55675" cy="16100"/>
            </a:xfrm>
            <a:custGeom>
              <a:avLst/>
              <a:gdLst/>
              <a:ahLst/>
              <a:cxnLst/>
              <a:rect l="l" t="t" r="r" b="b"/>
              <a:pathLst>
                <a:path w="2227" h="644" extrusionOk="0">
                  <a:moveTo>
                    <a:pt x="429" y="1"/>
                  </a:moveTo>
                  <a:cubicBezTo>
                    <a:pt x="0" y="1"/>
                    <a:pt x="0" y="644"/>
                    <a:pt x="429" y="644"/>
                  </a:cubicBezTo>
                  <a:lnTo>
                    <a:pt x="2227" y="644"/>
                  </a:lnTo>
                  <a:lnTo>
                    <a:pt x="22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Google Shape;253;p28">
              <a:extLst>
                <a:ext uri="{FF2B5EF4-FFF2-40B4-BE49-F238E27FC236}">
                  <a16:creationId xmlns:a16="http://schemas.microsoft.com/office/drawing/2014/main" id="{9DA5A6C9-42CB-4D4C-8869-480BA0B37385}"/>
                </a:ext>
              </a:extLst>
            </p:cNvPr>
            <p:cNvSpPr/>
            <p:nvPr/>
          </p:nvSpPr>
          <p:spPr>
            <a:xfrm>
              <a:off x="4246200" y="4319975"/>
              <a:ext cx="55675" cy="16100"/>
            </a:xfrm>
            <a:custGeom>
              <a:avLst/>
              <a:gdLst/>
              <a:ahLst/>
              <a:cxnLst/>
              <a:rect l="l" t="t" r="r" b="b"/>
              <a:pathLst>
                <a:path w="2227" h="644" extrusionOk="0">
                  <a:moveTo>
                    <a:pt x="429" y="0"/>
                  </a:moveTo>
                  <a:cubicBezTo>
                    <a:pt x="0" y="0"/>
                    <a:pt x="0" y="643"/>
                    <a:pt x="429" y="643"/>
                  </a:cubicBezTo>
                  <a:lnTo>
                    <a:pt x="2227" y="643"/>
                  </a:lnTo>
                  <a:lnTo>
                    <a:pt x="22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Google Shape;254;p28">
              <a:extLst>
                <a:ext uri="{FF2B5EF4-FFF2-40B4-BE49-F238E27FC236}">
                  <a16:creationId xmlns:a16="http://schemas.microsoft.com/office/drawing/2014/main" id="{1B58C631-AB1C-4BC5-8107-31D3A72BD571}"/>
                </a:ext>
              </a:extLst>
            </p:cNvPr>
            <p:cNvSpPr/>
            <p:nvPr/>
          </p:nvSpPr>
          <p:spPr>
            <a:xfrm>
              <a:off x="4246075" y="4250600"/>
              <a:ext cx="55800" cy="16400"/>
            </a:xfrm>
            <a:custGeom>
              <a:avLst/>
              <a:gdLst/>
              <a:ahLst/>
              <a:cxnLst/>
              <a:rect l="l" t="t" r="r" b="b"/>
              <a:pathLst>
                <a:path w="2232" h="656" extrusionOk="0">
                  <a:moveTo>
                    <a:pt x="423" y="1"/>
                  </a:moveTo>
                  <a:cubicBezTo>
                    <a:pt x="4" y="1"/>
                    <a:pt x="1" y="645"/>
                    <a:pt x="413" y="645"/>
                  </a:cubicBezTo>
                  <a:cubicBezTo>
                    <a:pt x="424" y="645"/>
                    <a:pt x="435" y="645"/>
                    <a:pt x="446" y="644"/>
                  </a:cubicBezTo>
                  <a:lnTo>
                    <a:pt x="446" y="656"/>
                  </a:lnTo>
                  <a:lnTo>
                    <a:pt x="2232" y="656"/>
                  </a:lnTo>
                  <a:lnTo>
                    <a:pt x="2232" y="13"/>
                  </a:lnTo>
                  <a:lnTo>
                    <a:pt x="446" y="1"/>
                  </a:lnTo>
                  <a:cubicBezTo>
                    <a:pt x="438" y="1"/>
                    <a:pt x="431" y="1"/>
                    <a:pt x="4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Google Shape;255;p28">
              <a:extLst>
                <a:ext uri="{FF2B5EF4-FFF2-40B4-BE49-F238E27FC236}">
                  <a16:creationId xmlns:a16="http://schemas.microsoft.com/office/drawing/2014/main" id="{48FD09A6-8516-4DD7-A685-A9707E31E878}"/>
                </a:ext>
              </a:extLst>
            </p:cNvPr>
            <p:cNvSpPr/>
            <p:nvPr/>
          </p:nvSpPr>
          <p:spPr>
            <a:xfrm>
              <a:off x="4249475" y="4181550"/>
              <a:ext cx="53000" cy="16400"/>
            </a:xfrm>
            <a:custGeom>
              <a:avLst/>
              <a:gdLst/>
              <a:ahLst/>
              <a:cxnLst/>
              <a:rect l="l" t="t" r="r" b="b"/>
              <a:pathLst>
                <a:path w="2120" h="656" extrusionOk="0">
                  <a:moveTo>
                    <a:pt x="334" y="1"/>
                  </a:moveTo>
                  <a:cubicBezTo>
                    <a:pt x="143" y="1"/>
                    <a:pt x="0" y="156"/>
                    <a:pt x="0" y="334"/>
                  </a:cubicBezTo>
                  <a:cubicBezTo>
                    <a:pt x="0" y="513"/>
                    <a:pt x="143" y="656"/>
                    <a:pt x="322" y="656"/>
                  </a:cubicBezTo>
                  <a:lnTo>
                    <a:pt x="2119" y="656"/>
                  </a:lnTo>
                  <a:lnTo>
                    <a:pt x="2119" y="1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Google Shape;256;p28">
              <a:extLst>
                <a:ext uri="{FF2B5EF4-FFF2-40B4-BE49-F238E27FC236}">
                  <a16:creationId xmlns:a16="http://schemas.microsoft.com/office/drawing/2014/main" id="{68F707CB-0391-4345-9774-5363DBAE285B}"/>
                </a:ext>
              </a:extLst>
            </p:cNvPr>
            <p:cNvSpPr/>
            <p:nvPr/>
          </p:nvSpPr>
          <p:spPr>
            <a:xfrm>
              <a:off x="4249775" y="4112800"/>
              <a:ext cx="53000" cy="16400"/>
            </a:xfrm>
            <a:custGeom>
              <a:avLst/>
              <a:gdLst/>
              <a:ahLst/>
              <a:cxnLst/>
              <a:rect l="l" t="t" r="r" b="b"/>
              <a:pathLst>
                <a:path w="2120" h="656" extrusionOk="0">
                  <a:moveTo>
                    <a:pt x="322" y="1"/>
                  </a:moveTo>
                  <a:cubicBezTo>
                    <a:pt x="143" y="1"/>
                    <a:pt x="0" y="143"/>
                    <a:pt x="0" y="322"/>
                  </a:cubicBezTo>
                  <a:cubicBezTo>
                    <a:pt x="0" y="501"/>
                    <a:pt x="143" y="655"/>
                    <a:pt x="322" y="655"/>
                  </a:cubicBezTo>
                  <a:lnTo>
                    <a:pt x="2119" y="655"/>
                  </a:lnTo>
                  <a:lnTo>
                    <a:pt x="2119" y="12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Google Shape;257;p28">
              <a:extLst>
                <a:ext uri="{FF2B5EF4-FFF2-40B4-BE49-F238E27FC236}">
                  <a16:creationId xmlns:a16="http://schemas.microsoft.com/office/drawing/2014/main" id="{5D957FBA-F7E0-454D-9ABE-F235EE23A85B}"/>
                </a:ext>
              </a:extLst>
            </p:cNvPr>
            <p:cNvSpPr/>
            <p:nvPr/>
          </p:nvSpPr>
          <p:spPr>
            <a:xfrm>
              <a:off x="4243100" y="4041925"/>
              <a:ext cx="55800" cy="16150"/>
            </a:xfrm>
            <a:custGeom>
              <a:avLst/>
              <a:gdLst/>
              <a:ahLst/>
              <a:cxnLst/>
              <a:rect l="l" t="t" r="r" b="b"/>
              <a:pathLst>
                <a:path w="2232" h="646" extrusionOk="0">
                  <a:moveTo>
                    <a:pt x="413" y="1"/>
                  </a:moveTo>
                  <a:cubicBezTo>
                    <a:pt x="1" y="1"/>
                    <a:pt x="4" y="645"/>
                    <a:pt x="423" y="645"/>
                  </a:cubicBezTo>
                  <a:cubicBezTo>
                    <a:pt x="431" y="645"/>
                    <a:pt x="438" y="645"/>
                    <a:pt x="446" y="645"/>
                  </a:cubicBezTo>
                  <a:lnTo>
                    <a:pt x="2232" y="645"/>
                  </a:lnTo>
                  <a:lnTo>
                    <a:pt x="2232" y="2"/>
                  </a:lnTo>
                  <a:lnTo>
                    <a:pt x="446" y="2"/>
                  </a:lnTo>
                  <a:cubicBezTo>
                    <a:pt x="434" y="1"/>
                    <a:pt x="423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Google Shape;258;p28">
              <a:extLst>
                <a:ext uri="{FF2B5EF4-FFF2-40B4-BE49-F238E27FC236}">
                  <a16:creationId xmlns:a16="http://schemas.microsoft.com/office/drawing/2014/main" id="{3C83556A-38AE-4DC9-9B2E-84E2B01507F5}"/>
                </a:ext>
              </a:extLst>
            </p:cNvPr>
            <p:cNvSpPr/>
            <p:nvPr/>
          </p:nvSpPr>
          <p:spPr>
            <a:xfrm>
              <a:off x="4243475" y="3972875"/>
              <a:ext cx="55725" cy="16150"/>
            </a:xfrm>
            <a:custGeom>
              <a:avLst/>
              <a:gdLst/>
              <a:ahLst/>
              <a:cxnLst/>
              <a:rect l="l" t="t" r="r" b="b"/>
              <a:pathLst>
                <a:path w="2229" h="646" extrusionOk="0">
                  <a:moveTo>
                    <a:pt x="410" y="0"/>
                  </a:moveTo>
                  <a:cubicBezTo>
                    <a:pt x="1" y="0"/>
                    <a:pt x="1" y="646"/>
                    <a:pt x="410" y="646"/>
                  </a:cubicBezTo>
                  <a:cubicBezTo>
                    <a:pt x="421" y="646"/>
                    <a:pt x="432" y="645"/>
                    <a:pt x="443" y="645"/>
                  </a:cubicBezTo>
                  <a:lnTo>
                    <a:pt x="2229" y="645"/>
                  </a:lnTo>
                  <a:lnTo>
                    <a:pt x="2229" y="2"/>
                  </a:lnTo>
                  <a:lnTo>
                    <a:pt x="443" y="2"/>
                  </a:lnTo>
                  <a:cubicBezTo>
                    <a:pt x="432" y="1"/>
                    <a:pt x="42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Google Shape;259;p28">
              <a:extLst>
                <a:ext uri="{FF2B5EF4-FFF2-40B4-BE49-F238E27FC236}">
                  <a16:creationId xmlns:a16="http://schemas.microsoft.com/office/drawing/2014/main" id="{8F438AF5-010F-4968-9458-AF146FFE25E2}"/>
                </a:ext>
              </a:extLst>
            </p:cNvPr>
            <p:cNvSpPr/>
            <p:nvPr/>
          </p:nvSpPr>
          <p:spPr>
            <a:xfrm>
              <a:off x="4243700" y="3903825"/>
              <a:ext cx="56100" cy="16425"/>
            </a:xfrm>
            <a:custGeom>
              <a:avLst/>
              <a:gdLst/>
              <a:ahLst/>
              <a:cxnLst/>
              <a:rect l="l" t="t" r="r" b="b"/>
              <a:pathLst>
                <a:path w="2244" h="657" extrusionOk="0">
                  <a:moveTo>
                    <a:pt x="435" y="1"/>
                  </a:moveTo>
                  <a:cubicBezTo>
                    <a:pt x="1" y="1"/>
                    <a:pt x="1" y="657"/>
                    <a:pt x="435" y="657"/>
                  </a:cubicBezTo>
                  <a:cubicBezTo>
                    <a:pt x="442" y="657"/>
                    <a:pt x="450" y="657"/>
                    <a:pt x="457" y="656"/>
                  </a:cubicBezTo>
                  <a:lnTo>
                    <a:pt x="2243" y="656"/>
                  </a:lnTo>
                  <a:lnTo>
                    <a:pt x="2243" y="1"/>
                  </a:lnTo>
                  <a:lnTo>
                    <a:pt x="457" y="1"/>
                  </a:lnTo>
                  <a:cubicBezTo>
                    <a:pt x="450" y="1"/>
                    <a:pt x="442" y="1"/>
                    <a:pt x="4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Google Shape;260;p28">
              <a:extLst>
                <a:ext uri="{FF2B5EF4-FFF2-40B4-BE49-F238E27FC236}">
                  <a16:creationId xmlns:a16="http://schemas.microsoft.com/office/drawing/2014/main" id="{87EC7F4B-4C7F-4701-AEAF-7B5B7F128ED3}"/>
                </a:ext>
              </a:extLst>
            </p:cNvPr>
            <p:cNvSpPr/>
            <p:nvPr/>
          </p:nvSpPr>
          <p:spPr>
            <a:xfrm>
              <a:off x="4244075" y="3835050"/>
              <a:ext cx="56025" cy="16175"/>
            </a:xfrm>
            <a:custGeom>
              <a:avLst/>
              <a:gdLst/>
              <a:ahLst/>
              <a:cxnLst/>
              <a:rect l="l" t="t" r="r" b="b"/>
              <a:pathLst>
                <a:path w="2241" h="647" extrusionOk="0">
                  <a:moveTo>
                    <a:pt x="410" y="1"/>
                  </a:moveTo>
                  <a:cubicBezTo>
                    <a:pt x="1" y="1"/>
                    <a:pt x="1" y="646"/>
                    <a:pt x="410" y="646"/>
                  </a:cubicBezTo>
                  <a:cubicBezTo>
                    <a:pt x="421" y="646"/>
                    <a:pt x="431" y="646"/>
                    <a:pt x="442" y="645"/>
                  </a:cubicBezTo>
                  <a:lnTo>
                    <a:pt x="2240" y="645"/>
                  </a:lnTo>
                  <a:lnTo>
                    <a:pt x="2240" y="2"/>
                  </a:lnTo>
                  <a:lnTo>
                    <a:pt x="442" y="2"/>
                  </a:lnTo>
                  <a:cubicBezTo>
                    <a:pt x="431" y="1"/>
                    <a:pt x="421" y="1"/>
                    <a:pt x="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Google Shape;261;p28">
              <a:extLst>
                <a:ext uri="{FF2B5EF4-FFF2-40B4-BE49-F238E27FC236}">
                  <a16:creationId xmlns:a16="http://schemas.microsoft.com/office/drawing/2014/main" id="{3AA56624-AB61-4ADB-8C2B-8CEA300C3041}"/>
                </a:ext>
              </a:extLst>
            </p:cNvPr>
            <p:cNvSpPr/>
            <p:nvPr/>
          </p:nvSpPr>
          <p:spPr>
            <a:xfrm>
              <a:off x="4244700" y="3766325"/>
              <a:ext cx="55400" cy="16100"/>
            </a:xfrm>
            <a:custGeom>
              <a:avLst/>
              <a:gdLst/>
              <a:ahLst/>
              <a:cxnLst/>
              <a:rect l="l" t="t" r="r" b="b"/>
              <a:pathLst>
                <a:path w="2216" h="644" extrusionOk="0">
                  <a:moveTo>
                    <a:pt x="429" y="1"/>
                  </a:moveTo>
                  <a:cubicBezTo>
                    <a:pt x="1" y="1"/>
                    <a:pt x="1" y="644"/>
                    <a:pt x="429" y="644"/>
                  </a:cubicBezTo>
                  <a:lnTo>
                    <a:pt x="429" y="632"/>
                  </a:lnTo>
                  <a:lnTo>
                    <a:pt x="2215" y="644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Google Shape;262;p28">
              <a:extLst>
                <a:ext uri="{FF2B5EF4-FFF2-40B4-BE49-F238E27FC236}">
                  <a16:creationId xmlns:a16="http://schemas.microsoft.com/office/drawing/2014/main" id="{6A966049-BC63-4DA9-8CC7-42C2E5C95036}"/>
                </a:ext>
              </a:extLst>
            </p:cNvPr>
            <p:cNvSpPr/>
            <p:nvPr/>
          </p:nvSpPr>
          <p:spPr>
            <a:xfrm>
              <a:off x="4245000" y="3696975"/>
              <a:ext cx="55700" cy="16400"/>
            </a:xfrm>
            <a:custGeom>
              <a:avLst/>
              <a:gdLst/>
              <a:ahLst/>
              <a:cxnLst/>
              <a:rect l="l" t="t" r="r" b="b"/>
              <a:pathLst>
                <a:path w="2228" h="656" extrusionOk="0">
                  <a:moveTo>
                    <a:pt x="441" y="1"/>
                  </a:moveTo>
                  <a:cubicBezTo>
                    <a:pt x="1" y="1"/>
                    <a:pt x="1" y="643"/>
                    <a:pt x="441" y="643"/>
                  </a:cubicBezTo>
                  <a:lnTo>
                    <a:pt x="429" y="655"/>
                  </a:lnTo>
                  <a:lnTo>
                    <a:pt x="2227" y="655"/>
                  </a:lnTo>
                  <a:lnTo>
                    <a:pt x="2227" y="12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Google Shape;263;p28">
              <a:extLst>
                <a:ext uri="{FF2B5EF4-FFF2-40B4-BE49-F238E27FC236}">
                  <a16:creationId xmlns:a16="http://schemas.microsoft.com/office/drawing/2014/main" id="{7776F5FA-3951-4E4A-97D7-F23599FDD40D}"/>
                </a:ext>
              </a:extLst>
            </p:cNvPr>
            <p:cNvSpPr/>
            <p:nvPr/>
          </p:nvSpPr>
          <p:spPr>
            <a:xfrm>
              <a:off x="4244675" y="3628175"/>
              <a:ext cx="56300" cy="16450"/>
            </a:xfrm>
            <a:custGeom>
              <a:avLst/>
              <a:gdLst/>
              <a:ahLst/>
              <a:cxnLst/>
              <a:rect l="l" t="t" r="r" b="b"/>
              <a:pathLst>
                <a:path w="2252" h="658" extrusionOk="0">
                  <a:moveTo>
                    <a:pt x="421" y="1"/>
                  </a:moveTo>
                  <a:cubicBezTo>
                    <a:pt x="1" y="1"/>
                    <a:pt x="1" y="646"/>
                    <a:pt x="421" y="646"/>
                  </a:cubicBezTo>
                  <a:cubicBezTo>
                    <a:pt x="432" y="646"/>
                    <a:pt x="443" y="646"/>
                    <a:pt x="454" y="645"/>
                  </a:cubicBezTo>
                  <a:lnTo>
                    <a:pt x="2252" y="657"/>
                  </a:lnTo>
                  <a:lnTo>
                    <a:pt x="2252" y="14"/>
                  </a:lnTo>
                  <a:lnTo>
                    <a:pt x="454" y="2"/>
                  </a:lnTo>
                  <a:cubicBezTo>
                    <a:pt x="443" y="1"/>
                    <a:pt x="432" y="1"/>
                    <a:pt x="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Google Shape;264;p28">
              <a:extLst>
                <a:ext uri="{FF2B5EF4-FFF2-40B4-BE49-F238E27FC236}">
                  <a16:creationId xmlns:a16="http://schemas.microsoft.com/office/drawing/2014/main" id="{84DF3E66-6B5B-4FC0-A0A9-7A756B233119}"/>
                </a:ext>
              </a:extLst>
            </p:cNvPr>
            <p:cNvSpPr/>
            <p:nvPr/>
          </p:nvSpPr>
          <p:spPr>
            <a:xfrm>
              <a:off x="4246500" y="3559450"/>
              <a:ext cx="54475" cy="16100"/>
            </a:xfrm>
            <a:custGeom>
              <a:avLst/>
              <a:gdLst/>
              <a:ahLst/>
              <a:cxnLst/>
              <a:rect l="l" t="t" r="r" b="b"/>
              <a:pathLst>
                <a:path w="2179" h="644" extrusionOk="0">
                  <a:moveTo>
                    <a:pt x="393" y="1"/>
                  </a:moveTo>
                  <a:cubicBezTo>
                    <a:pt x="0" y="25"/>
                    <a:pt x="0" y="620"/>
                    <a:pt x="393" y="644"/>
                  </a:cubicBezTo>
                  <a:lnTo>
                    <a:pt x="393" y="632"/>
                  </a:lnTo>
                  <a:lnTo>
                    <a:pt x="2179" y="644"/>
                  </a:lnTo>
                  <a:lnTo>
                    <a:pt x="21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Google Shape;265;p28">
              <a:extLst>
                <a:ext uri="{FF2B5EF4-FFF2-40B4-BE49-F238E27FC236}">
                  <a16:creationId xmlns:a16="http://schemas.microsoft.com/office/drawing/2014/main" id="{90C22F1B-96A1-4B8B-9971-BCF3B0E28432}"/>
                </a:ext>
              </a:extLst>
            </p:cNvPr>
            <p:cNvSpPr/>
            <p:nvPr/>
          </p:nvSpPr>
          <p:spPr>
            <a:xfrm>
              <a:off x="4246800" y="3490100"/>
              <a:ext cx="54775" cy="16400"/>
            </a:xfrm>
            <a:custGeom>
              <a:avLst/>
              <a:gdLst/>
              <a:ahLst/>
              <a:cxnLst/>
              <a:rect l="l" t="t" r="r" b="b"/>
              <a:pathLst>
                <a:path w="2191" h="656" extrusionOk="0">
                  <a:moveTo>
                    <a:pt x="405" y="1"/>
                  </a:moveTo>
                  <a:cubicBezTo>
                    <a:pt x="0" y="25"/>
                    <a:pt x="0" y="620"/>
                    <a:pt x="405" y="644"/>
                  </a:cubicBezTo>
                  <a:lnTo>
                    <a:pt x="393" y="656"/>
                  </a:lnTo>
                  <a:lnTo>
                    <a:pt x="2191" y="656"/>
                  </a:lnTo>
                  <a:lnTo>
                    <a:pt x="2191" y="13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Google Shape;266;p28">
              <a:extLst>
                <a:ext uri="{FF2B5EF4-FFF2-40B4-BE49-F238E27FC236}">
                  <a16:creationId xmlns:a16="http://schemas.microsoft.com/office/drawing/2014/main" id="{B918CAFD-A8BD-4849-A457-F151D5CD8068}"/>
                </a:ext>
              </a:extLst>
            </p:cNvPr>
            <p:cNvSpPr/>
            <p:nvPr/>
          </p:nvSpPr>
          <p:spPr>
            <a:xfrm>
              <a:off x="4246500" y="3421650"/>
              <a:ext cx="55075" cy="16100"/>
            </a:xfrm>
            <a:custGeom>
              <a:avLst/>
              <a:gdLst/>
              <a:ahLst/>
              <a:cxnLst/>
              <a:rect l="l" t="t" r="r" b="b"/>
              <a:pathLst>
                <a:path w="2203" h="644" extrusionOk="0">
                  <a:moveTo>
                    <a:pt x="405" y="0"/>
                  </a:moveTo>
                  <a:cubicBezTo>
                    <a:pt x="0" y="24"/>
                    <a:pt x="0" y="607"/>
                    <a:pt x="405" y="643"/>
                  </a:cubicBezTo>
                  <a:lnTo>
                    <a:pt x="405" y="631"/>
                  </a:lnTo>
                  <a:lnTo>
                    <a:pt x="2203" y="643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Google Shape;267;p28">
              <a:extLst>
                <a:ext uri="{FF2B5EF4-FFF2-40B4-BE49-F238E27FC236}">
                  <a16:creationId xmlns:a16="http://schemas.microsoft.com/office/drawing/2014/main" id="{149FD294-24A5-4D44-BBD9-B6FB64394195}"/>
                </a:ext>
              </a:extLst>
            </p:cNvPr>
            <p:cNvSpPr/>
            <p:nvPr/>
          </p:nvSpPr>
          <p:spPr>
            <a:xfrm>
              <a:off x="4054200" y="2615900"/>
              <a:ext cx="250050" cy="2236300"/>
            </a:xfrm>
            <a:custGeom>
              <a:avLst/>
              <a:gdLst/>
              <a:ahLst/>
              <a:cxnLst/>
              <a:rect l="l" t="t" r="r" b="b"/>
              <a:pathLst>
                <a:path w="10002" h="89452" fill="none" extrusionOk="0">
                  <a:moveTo>
                    <a:pt x="9466" y="60"/>
                  </a:moveTo>
                  <a:lnTo>
                    <a:pt x="691" y="0"/>
                  </a:lnTo>
                  <a:cubicBezTo>
                    <a:pt x="394" y="0"/>
                    <a:pt x="144" y="238"/>
                    <a:pt x="144" y="536"/>
                  </a:cubicBezTo>
                  <a:lnTo>
                    <a:pt x="1" y="88856"/>
                  </a:lnTo>
                  <a:cubicBezTo>
                    <a:pt x="1" y="89154"/>
                    <a:pt x="239" y="89392"/>
                    <a:pt x="536" y="89404"/>
                  </a:cubicBezTo>
                  <a:lnTo>
                    <a:pt x="9311" y="89452"/>
                  </a:lnTo>
                  <a:cubicBezTo>
                    <a:pt x="9609" y="89452"/>
                    <a:pt x="9847" y="89213"/>
                    <a:pt x="9859" y="88916"/>
                  </a:cubicBezTo>
                  <a:lnTo>
                    <a:pt x="10002" y="595"/>
                  </a:lnTo>
                  <a:cubicBezTo>
                    <a:pt x="10002" y="298"/>
                    <a:pt x="9764" y="60"/>
                    <a:pt x="9466" y="60"/>
                  </a:cubicBezTo>
                  <a:close/>
                  <a:moveTo>
                    <a:pt x="2191" y="3929"/>
                  </a:moveTo>
                  <a:cubicBezTo>
                    <a:pt x="1441" y="3929"/>
                    <a:pt x="1060" y="3024"/>
                    <a:pt x="1596" y="2489"/>
                  </a:cubicBezTo>
                  <a:cubicBezTo>
                    <a:pt x="2120" y="1965"/>
                    <a:pt x="3037" y="2334"/>
                    <a:pt x="3037" y="3084"/>
                  </a:cubicBezTo>
                  <a:cubicBezTo>
                    <a:pt x="3037" y="3548"/>
                    <a:pt x="2656" y="3929"/>
                    <a:pt x="2191" y="3929"/>
                  </a:cubicBezTo>
                  <a:close/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4" name="Google Shape;312;p28">
            <a:extLst>
              <a:ext uri="{FF2B5EF4-FFF2-40B4-BE49-F238E27FC236}">
                <a16:creationId xmlns:a16="http://schemas.microsoft.com/office/drawing/2014/main" id="{27B858EA-C067-46D8-9922-5E305FA736AA}"/>
              </a:ext>
            </a:extLst>
          </p:cNvPr>
          <p:cNvGrpSpPr/>
          <p:nvPr/>
        </p:nvGrpSpPr>
        <p:grpSpPr>
          <a:xfrm rot="1799999">
            <a:off x="10430237" y="4027799"/>
            <a:ext cx="654888" cy="2932490"/>
            <a:chOff x="3380913" y="2209950"/>
            <a:chExt cx="777911" cy="2428104"/>
          </a:xfrm>
        </p:grpSpPr>
        <p:sp>
          <p:nvSpPr>
            <p:cNvPr id="35" name="Google Shape;313;p28">
              <a:extLst>
                <a:ext uri="{FF2B5EF4-FFF2-40B4-BE49-F238E27FC236}">
                  <a16:creationId xmlns:a16="http://schemas.microsoft.com/office/drawing/2014/main" id="{8D8D5989-2F6D-44E4-AD0B-B2F14894466F}"/>
                </a:ext>
              </a:extLst>
            </p:cNvPr>
            <p:cNvSpPr/>
            <p:nvPr/>
          </p:nvSpPr>
          <p:spPr>
            <a:xfrm>
              <a:off x="3495547" y="4493650"/>
              <a:ext cx="30250" cy="135784"/>
            </a:xfrm>
            <a:custGeom>
              <a:avLst/>
              <a:gdLst/>
              <a:ahLst/>
              <a:cxnLst/>
              <a:rect l="l" t="t" r="r" b="b"/>
              <a:pathLst>
                <a:path w="751" h="3371" extrusionOk="0">
                  <a:moveTo>
                    <a:pt x="96" y="1"/>
                  </a:moveTo>
                  <a:lnTo>
                    <a:pt x="1" y="3370"/>
                  </a:lnTo>
                  <a:lnTo>
                    <a:pt x="751" y="84"/>
                  </a:lnTo>
                  <a:lnTo>
                    <a:pt x="417" y="36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Google Shape;314;p28">
              <a:extLst>
                <a:ext uri="{FF2B5EF4-FFF2-40B4-BE49-F238E27FC236}">
                  <a16:creationId xmlns:a16="http://schemas.microsoft.com/office/drawing/2014/main" id="{281F7EB7-AC0E-4B77-B0E4-B75C4FFE67EA}"/>
                </a:ext>
              </a:extLst>
            </p:cNvPr>
            <p:cNvSpPr/>
            <p:nvPr/>
          </p:nvSpPr>
          <p:spPr>
            <a:xfrm>
              <a:off x="3486927" y="4485393"/>
              <a:ext cx="48457" cy="152661"/>
            </a:xfrm>
            <a:custGeom>
              <a:avLst/>
              <a:gdLst/>
              <a:ahLst/>
              <a:cxnLst/>
              <a:rect l="l" t="t" r="r" b="b"/>
              <a:pathLst>
                <a:path w="1203" h="3790" extrusionOk="0">
                  <a:moveTo>
                    <a:pt x="512" y="456"/>
                  </a:moveTo>
                  <a:lnTo>
                    <a:pt x="691" y="480"/>
                  </a:lnTo>
                  <a:lnTo>
                    <a:pt x="488" y="1396"/>
                  </a:lnTo>
                  <a:lnTo>
                    <a:pt x="512" y="456"/>
                  </a:lnTo>
                  <a:close/>
                  <a:moveTo>
                    <a:pt x="302" y="0"/>
                  </a:moveTo>
                  <a:cubicBezTo>
                    <a:pt x="253" y="0"/>
                    <a:pt x="206" y="22"/>
                    <a:pt x="167" y="51"/>
                  </a:cubicBezTo>
                  <a:cubicBezTo>
                    <a:pt x="119" y="87"/>
                    <a:pt x="95" y="146"/>
                    <a:pt x="95" y="206"/>
                  </a:cubicBezTo>
                  <a:lnTo>
                    <a:pt x="0" y="3575"/>
                  </a:lnTo>
                  <a:cubicBezTo>
                    <a:pt x="0" y="3682"/>
                    <a:pt x="72" y="3778"/>
                    <a:pt x="191" y="3789"/>
                  </a:cubicBezTo>
                  <a:lnTo>
                    <a:pt x="215" y="3789"/>
                  </a:lnTo>
                  <a:cubicBezTo>
                    <a:pt x="310" y="3789"/>
                    <a:pt x="405" y="3718"/>
                    <a:pt x="429" y="3623"/>
                  </a:cubicBezTo>
                  <a:lnTo>
                    <a:pt x="1167" y="349"/>
                  </a:lnTo>
                  <a:cubicBezTo>
                    <a:pt x="1203" y="218"/>
                    <a:pt x="1119" y="99"/>
                    <a:pt x="988" y="87"/>
                  </a:cubicBezTo>
                  <a:lnTo>
                    <a:pt x="334" y="3"/>
                  </a:lnTo>
                  <a:cubicBezTo>
                    <a:pt x="323" y="1"/>
                    <a:pt x="312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Google Shape;315;p28">
              <a:extLst>
                <a:ext uri="{FF2B5EF4-FFF2-40B4-BE49-F238E27FC236}">
                  <a16:creationId xmlns:a16="http://schemas.microsoft.com/office/drawing/2014/main" id="{BB652987-A338-40F2-B4E4-63D65EB59314}"/>
                </a:ext>
              </a:extLst>
            </p:cNvPr>
            <p:cNvSpPr/>
            <p:nvPr/>
          </p:nvSpPr>
          <p:spPr>
            <a:xfrm>
              <a:off x="3485477" y="4273485"/>
              <a:ext cx="110327" cy="252394"/>
            </a:xfrm>
            <a:custGeom>
              <a:avLst/>
              <a:gdLst/>
              <a:ahLst/>
              <a:cxnLst/>
              <a:rect l="l" t="t" r="r" b="b"/>
              <a:pathLst>
                <a:path w="2739" h="6266" extrusionOk="0">
                  <a:moveTo>
                    <a:pt x="1035" y="1"/>
                  </a:moveTo>
                  <a:cubicBezTo>
                    <a:pt x="878" y="1"/>
                    <a:pt x="737" y="105"/>
                    <a:pt x="715" y="264"/>
                  </a:cubicBezTo>
                  <a:lnTo>
                    <a:pt x="24" y="5741"/>
                  </a:lnTo>
                  <a:cubicBezTo>
                    <a:pt x="0" y="5907"/>
                    <a:pt x="120" y="6062"/>
                    <a:pt x="286" y="6086"/>
                  </a:cubicBezTo>
                  <a:lnTo>
                    <a:pt x="1679" y="6264"/>
                  </a:lnTo>
                  <a:cubicBezTo>
                    <a:pt x="1688" y="6265"/>
                    <a:pt x="1696" y="6265"/>
                    <a:pt x="1704" y="6265"/>
                  </a:cubicBezTo>
                  <a:cubicBezTo>
                    <a:pt x="1861" y="6265"/>
                    <a:pt x="2002" y="6161"/>
                    <a:pt x="2025" y="6003"/>
                  </a:cubicBezTo>
                  <a:lnTo>
                    <a:pt x="2715" y="526"/>
                  </a:lnTo>
                  <a:cubicBezTo>
                    <a:pt x="2739" y="359"/>
                    <a:pt x="2620" y="204"/>
                    <a:pt x="2453" y="180"/>
                  </a:cubicBezTo>
                  <a:lnTo>
                    <a:pt x="1060" y="2"/>
                  </a:lnTo>
                  <a:cubicBezTo>
                    <a:pt x="1052" y="1"/>
                    <a:pt x="1043" y="1"/>
                    <a:pt x="1035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Google Shape;316;p28">
              <a:extLst>
                <a:ext uri="{FF2B5EF4-FFF2-40B4-BE49-F238E27FC236}">
                  <a16:creationId xmlns:a16="http://schemas.microsoft.com/office/drawing/2014/main" id="{73AF000D-8122-48DB-A80E-3CC2AB792AE9}"/>
                </a:ext>
              </a:extLst>
            </p:cNvPr>
            <p:cNvSpPr/>
            <p:nvPr/>
          </p:nvSpPr>
          <p:spPr>
            <a:xfrm>
              <a:off x="3477340" y="4265670"/>
              <a:ext cx="127607" cy="267822"/>
            </a:xfrm>
            <a:custGeom>
              <a:avLst/>
              <a:gdLst/>
              <a:ahLst/>
              <a:cxnLst/>
              <a:rect l="l" t="t" r="r" b="b"/>
              <a:pathLst>
                <a:path w="3168" h="6649" extrusionOk="0">
                  <a:moveTo>
                    <a:pt x="1441" y="434"/>
                  </a:moveTo>
                  <a:lnTo>
                    <a:pt x="2441" y="565"/>
                  </a:lnTo>
                  <a:cubicBezTo>
                    <a:pt x="2596" y="577"/>
                    <a:pt x="2703" y="720"/>
                    <a:pt x="2691" y="874"/>
                  </a:cubicBezTo>
                  <a:lnTo>
                    <a:pt x="2048" y="5958"/>
                  </a:lnTo>
                  <a:cubicBezTo>
                    <a:pt x="2026" y="6100"/>
                    <a:pt x="1905" y="6211"/>
                    <a:pt x="1766" y="6211"/>
                  </a:cubicBezTo>
                  <a:cubicBezTo>
                    <a:pt x="1753" y="6211"/>
                    <a:pt x="1740" y="6210"/>
                    <a:pt x="1726" y="6208"/>
                  </a:cubicBezTo>
                  <a:lnTo>
                    <a:pt x="726" y="6077"/>
                  </a:lnTo>
                  <a:cubicBezTo>
                    <a:pt x="560" y="6066"/>
                    <a:pt x="453" y="5923"/>
                    <a:pt x="476" y="5756"/>
                  </a:cubicBezTo>
                  <a:lnTo>
                    <a:pt x="1119" y="684"/>
                  </a:lnTo>
                  <a:cubicBezTo>
                    <a:pt x="1131" y="601"/>
                    <a:pt x="1167" y="541"/>
                    <a:pt x="1226" y="493"/>
                  </a:cubicBezTo>
                  <a:cubicBezTo>
                    <a:pt x="1274" y="458"/>
                    <a:pt x="1345" y="434"/>
                    <a:pt x="1405" y="434"/>
                  </a:cubicBezTo>
                  <a:close/>
                  <a:moveTo>
                    <a:pt x="1414" y="0"/>
                  </a:moveTo>
                  <a:cubicBezTo>
                    <a:pt x="1055" y="0"/>
                    <a:pt x="735" y="272"/>
                    <a:pt x="691" y="636"/>
                  </a:cubicBezTo>
                  <a:lnTo>
                    <a:pt x="48" y="5708"/>
                  </a:lnTo>
                  <a:cubicBezTo>
                    <a:pt x="0" y="6101"/>
                    <a:pt x="274" y="6458"/>
                    <a:pt x="667" y="6518"/>
                  </a:cubicBezTo>
                  <a:lnTo>
                    <a:pt x="1667" y="6637"/>
                  </a:lnTo>
                  <a:lnTo>
                    <a:pt x="1762" y="6637"/>
                  </a:lnTo>
                  <a:lnTo>
                    <a:pt x="1762" y="6649"/>
                  </a:lnTo>
                  <a:cubicBezTo>
                    <a:pt x="2119" y="6649"/>
                    <a:pt x="2429" y="6375"/>
                    <a:pt x="2477" y="6018"/>
                  </a:cubicBezTo>
                  <a:lnTo>
                    <a:pt x="3120" y="934"/>
                  </a:lnTo>
                  <a:cubicBezTo>
                    <a:pt x="3167" y="541"/>
                    <a:pt x="2893" y="184"/>
                    <a:pt x="2500" y="136"/>
                  </a:cubicBezTo>
                  <a:lnTo>
                    <a:pt x="1500" y="5"/>
                  </a:lnTo>
                  <a:cubicBezTo>
                    <a:pt x="1471" y="2"/>
                    <a:pt x="1443" y="0"/>
                    <a:pt x="1414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Google Shape;317;p28">
              <a:extLst>
                <a:ext uri="{FF2B5EF4-FFF2-40B4-BE49-F238E27FC236}">
                  <a16:creationId xmlns:a16="http://schemas.microsoft.com/office/drawing/2014/main" id="{4E02D9E4-C69C-48DC-81BA-4DA17AAE595C}"/>
                </a:ext>
              </a:extLst>
            </p:cNvPr>
            <p:cNvSpPr/>
            <p:nvPr/>
          </p:nvSpPr>
          <p:spPr>
            <a:xfrm>
              <a:off x="3394849" y="4310179"/>
              <a:ext cx="90670" cy="39434"/>
            </a:xfrm>
            <a:custGeom>
              <a:avLst/>
              <a:gdLst/>
              <a:ahLst/>
              <a:cxnLst/>
              <a:rect l="l" t="t" r="r" b="b"/>
              <a:pathLst>
                <a:path w="2251" h="979" extrusionOk="0">
                  <a:moveTo>
                    <a:pt x="360" y="1"/>
                  </a:moveTo>
                  <a:cubicBezTo>
                    <a:pt x="209" y="1"/>
                    <a:pt x="79" y="102"/>
                    <a:pt x="48" y="258"/>
                  </a:cubicBezTo>
                  <a:cubicBezTo>
                    <a:pt x="0" y="436"/>
                    <a:pt x="119" y="615"/>
                    <a:pt x="298" y="650"/>
                  </a:cubicBezTo>
                  <a:lnTo>
                    <a:pt x="1822" y="972"/>
                  </a:lnTo>
                  <a:cubicBezTo>
                    <a:pt x="1843" y="976"/>
                    <a:pt x="1865" y="978"/>
                    <a:pt x="1886" y="978"/>
                  </a:cubicBezTo>
                  <a:cubicBezTo>
                    <a:pt x="2041" y="978"/>
                    <a:pt x="2183" y="867"/>
                    <a:pt x="2215" y="710"/>
                  </a:cubicBezTo>
                  <a:cubicBezTo>
                    <a:pt x="2250" y="531"/>
                    <a:pt x="2131" y="365"/>
                    <a:pt x="1953" y="317"/>
                  </a:cubicBezTo>
                  <a:lnTo>
                    <a:pt x="429" y="8"/>
                  </a:lnTo>
                  <a:cubicBezTo>
                    <a:pt x="406" y="3"/>
                    <a:pt x="383" y="1"/>
                    <a:pt x="360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Google Shape;318;p28">
              <a:extLst>
                <a:ext uri="{FF2B5EF4-FFF2-40B4-BE49-F238E27FC236}">
                  <a16:creationId xmlns:a16="http://schemas.microsoft.com/office/drawing/2014/main" id="{3F8AD256-FF87-4016-9465-8FC83A9D9176}"/>
                </a:ext>
              </a:extLst>
            </p:cNvPr>
            <p:cNvSpPr/>
            <p:nvPr/>
          </p:nvSpPr>
          <p:spPr>
            <a:xfrm>
              <a:off x="3380913" y="4301478"/>
              <a:ext cx="120921" cy="56996"/>
            </a:xfrm>
            <a:custGeom>
              <a:avLst/>
              <a:gdLst/>
              <a:ahLst/>
              <a:cxnLst/>
              <a:rect l="l" t="t" r="r" b="b"/>
              <a:pathLst>
                <a:path w="3002" h="1415" extrusionOk="0">
                  <a:moveTo>
                    <a:pt x="696" y="430"/>
                  </a:moveTo>
                  <a:cubicBezTo>
                    <a:pt x="710" y="430"/>
                    <a:pt x="724" y="433"/>
                    <a:pt x="739" y="438"/>
                  </a:cubicBezTo>
                  <a:lnTo>
                    <a:pt x="2263" y="747"/>
                  </a:lnTo>
                  <a:cubicBezTo>
                    <a:pt x="2323" y="759"/>
                    <a:pt x="2358" y="819"/>
                    <a:pt x="2346" y="890"/>
                  </a:cubicBezTo>
                  <a:cubicBezTo>
                    <a:pt x="2336" y="942"/>
                    <a:pt x="2290" y="976"/>
                    <a:pt x="2238" y="976"/>
                  </a:cubicBezTo>
                  <a:cubicBezTo>
                    <a:pt x="2231" y="976"/>
                    <a:pt x="2223" y="975"/>
                    <a:pt x="2215" y="974"/>
                  </a:cubicBezTo>
                  <a:lnTo>
                    <a:pt x="691" y="652"/>
                  </a:lnTo>
                  <a:cubicBezTo>
                    <a:pt x="620" y="640"/>
                    <a:pt x="584" y="581"/>
                    <a:pt x="596" y="521"/>
                  </a:cubicBezTo>
                  <a:cubicBezTo>
                    <a:pt x="608" y="485"/>
                    <a:pt x="620" y="462"/>
                    <a:pt x="644" y="450"/>
                  </a:cubicBezTo>
                  <a:cubicBezTo>
                    <a:pt x="658" y="436"/>
                    <a:pt x="676" y="430"/>
                    <a:pt x="696" y="430"/>
                  </a:cubicBezTo>
                  <a:close/>
                  <a:moveTo>
                    <a:pt x="719" y="0"/>
                  </a:moveTo>
                  <a:cubicBezTo>
                    <a:pt x="612" y="0"/>
                    <a:pt x="508" y="29"/>
                    <a:pt x="418" y="93"/>
                  </a:cubicBezTo>
                  <a:cubicBezTo>
                    <a:pt x="1" y="355"/>
                    <a:pt x="120" y="974"/>
                    <a:pt x="596" y="1081"/>
                  </a:cubicBezTo>
                  <a:lnTo>
                    <a:pt x="2120" y="1402"/>
                  </a:lnTo>
                  <a:cubicBezTo>
                    <a:pt x="2156" y="1402"/>
                    <a:pt x="2192" y="1402"/>
                    <a:pt x="2239" y="1414"/>
                  </a:cubicBezTo>
                  <a:cubicBezTo>
                    <a:pt x="2894" y="1414"/>
                    <a:pt x="3001" y="462"/>
                    <a:pt x="2346" y="331"/>
                  </a:cubicBezTo>
                  <a:lnTo>
                    <a:pt x="822" y="9"/>
                  </a:lnTo>
                  <a:cubicBezTo>
                    <a:pt x="788" y="3"/>
                    <a:pt x="753" y="0"/>
                    <a:pt x="719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Google Shape;319;p28">
              <a:extLst>
                <a:ext uri="{FF2B5EF4-FFF2-40B4-BE49-F238E27FC236}">
                  <a16:creationId xmlns:a16="http://schemas.microsoft.com/office/drawing/2014/main" id="{0CC9B6CF-4625-475D-AE95-9149B04FEB60}"/>
                </a:ext>
              </a:extLst>
            </p:cNvPr>
            <p:cNvSpPr/>
            <p:nvPr/>
          </p:nvSpPr>
          <p:spPr>
            <a:xfrm>
              <a:off x="3419298" y="2789767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6114" y="1"/>
                  </a:moveTo>
                  <a:cubicBezTo>
                    <a:pt x="5848" y="1"/>
                    <a:pt x="5613" y="181"/>
                    <a:pt x="5561" y="452"/>
                  </a:cubicBezTo>
                  <a:lnTo>
                    <a:pt x="72" y="40743"/>
                  </a:lnTo>
                  <a:cubicBezTo>
                    <a:pt x="0" y="41053"/>
                    <a:pt x="203" y="41350"/>
                    <a:pt x="500" y="41410"/>
                  </a:cubicBezTo>
                  <a:lnTo>
                    <a:pt x="1620" y="41648"/>
                  </a:lnTo>
                  <a:cubicBezTo>
                    <a:pt x="1655" y="41655"/>
                    <a:pt x="1690" y="41658"/>
                    <a:pt x="1725" y="41658"/>
                  </a:cubicBezTo>
                  <a:cubicBezTo>
                    <a:pt x="1984" y="41658"/>
                    <a:pt x="2223" y="41470"/>
                    <a:pt x="2286" y="41207"/>
                  </a:cubicBezTo>
                  <a:lnTo>
                    <a:pt x="7775" y="917"/>
                  </a:lnTo>
                  <a:cubicBezTo>
                    <a:pt x="7835" y="607"/>
                    <a:pt x="7644" y="309"/>
                    <a:pt x="7335" y="250"/>
                  </a:cubicBezTo>
                  <a:lnTo>
                    <a:pt x="6227" y="12"/>
                  </a:lnTo>
                  <a:cubicBezTo>
                    <a:pt x="6189" y="4"/>
                    <a:pt x="6151" y="1"/>
                    <a:pt x="6114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Google Shape;320;p28">
              <a:extLst>
                <a:ext uri="{FF2B5EF4-FFF2-40B4-BE49-F238E27FC236}">
                  <a16:creationId xmlns:a16="http://schemas.microsoft.com/office/drawing/2014/main" id="{22CD18AF-C62B-46CA-89A2-D9583AF8FE79}"/>
                </a:ext>
              </a:extLst>
            </p:cNvPr>
            <p:cNvSpPr/>
            <p:nvPr/>
          </p:nvSpPr>
          <p:spPr>
            <a:xfrm>
              <a:off x="3410195" y="2781429"/>
              <a:ext cx="333800" cy="1695063"/>
            </a:xfrm>
            <a:custGeom>
              <a:avLst/>
              <a:gdLst/>
              <a:ahLst/>
              <a:cxnLst/>
              <a:rect l="l" t="t" r="r" b="b"/>
              <a:pathLst>
                <a:path w="8287" h="42082" extrusionOk="0">
                  <a:moveTo>
                    <a:pt x="6330" y="424"/>
                  </a:moveTo>
                  <a:cubicBezTo>
                    <a:pt x="6355" y="424"/>
                    <a:pt x="6380" y="427"/>
                    <a:pt x="6406" y="433"/>
                  </a:cubicBezTo>
                  <a:lnTo>
                    <a:pt x="7513" y="671"/>
                  </a:lnTo>
                  <a:cubicBezTo>
                    <a:pt x="7608" y="683"/>
                    <a:pt x="7692" y="743"/>
                    <a:pt x="7739" y="814"/>
                  </a:cubicBezTo>
                  <a:cubicBezTo>
                    <a:pt x="7787" y="886"/>
                    <a:pt x="7811" y="981"/>
                    <a:pt x="7787" y="1076"/>
                  </a:cubicBezTo>
                  <a:lnTo>
                    <a:pt x="7787" y="1088"/>
                  </a:lnTo>
                  <a:lnTo>
                    <a:pt x="2298" y="41379"/>
                  </a:lnTo>
                  <a:cubicBezTo>
                    <a:pt x="2256" y="41536"/>
                    <a:pt x="2113" y="41647"/>
                    <a:pt x="1949" y="41647"/>
                  </a:cubicBezTo>
                  <a:cubicBezTo>
                    <a:pt x="1927" y="41647"/>
                    <a:pt x="1904" y="41645"/>
                    <a:pt x="1881" y="41641"/>
                  </a:cubicBezTo>
                  <a:lnTo>
                    <a:pt x="774" y="41402"/>
                  </a:lnTo>
                  <a:cubicBezTo>
                    <a:pt x="584" y="41367"/>
                    <a:pt x="465" y="41176"/>
                    <a:pt x="500" y="40998"/>
                  </a:cubicBezTo>
                  <a:lnTo>
                    <a:pt x="500" y="40986"/>
                  </a:lnTo>
                  <a:lnTo>
                    <a:pt x="6001" y="695"/>
                  </a:lnTo>
                  <a:cubicBezTo>
                    <a:pt x="6013" y="612"/>
                    <a:pt x="6072" y="528"/>
                    <a:pt x="6144" y="481"/>
                  </a:cubicBezTo>
                  <a:cubicBezTo>
                    <a:pt x="6196" y="446"/>
                    <a:pt x="6261" y="424"/>
                    <a:pt x="6330" y="424"/>
                  </a:cubicBezTo>
                  <a:close/>
                  <a:moveTo>
                    <a:pt x="6334" y="1"/>
                  </a:moveTo>
                  <a:cubicBezTo>
                    <a:pt x="5976" y="1"/>
                    <a:pt x="5656" y="247"/>
                    <a:pt x="5572" y="612"/>
                  </a:cubicBezTo>
                  <a:lnTo>
                    <a:pt x="5572" y="624"/>
                  </a:lnTo>
                  <a:lnTo>
                    <a:pt x="84" y="40914"/>
                  </a:lnTo>
                  <a:cubicBezTo>
                    <a:pt x="0" y="41331"/>
                    <a:pt x="262" y="41736"/>
                    <a:pt x="691" y="41831"/>
                  </a:cubicBezTo>
                  <a:lnTo>
                    <a:pt x="1798" y="42057"/>
                  </a:lnTo>
                  <a:cubicBezTo>
                    <a:pt x="1846" y="42069"/>
                    <a:pt x="1905" y="42069"/>
                    <a:pt x="1953" y="42081"/>
                  </a:cubicBezTo>
                  <a:cubicBezTo>
                    <a:pt x="2322" y="42081"/>
                    <a:pt x="2643" y="41819"/>
                    <a:pt x="2727" y="41462"/>
                  </a:cubicBezTo>
                  <a:lnTo>
                    <a:pt x="2727" y="41450"/>
                  </a:lnTo>
                  <a:lnTo>
                    <a:pt x="8216" y="1159"/>
                  </a:lnTo>
                  <a:cubicBezTo>
                    <a:pt x="8287" y="743"/>
                    <a:pt x="8025" y="338"/>
                    <a:pt x="7608" y="255"/>
                  </a:cubicBezTo>
                  <a:lnTo>
                    <a:pt x="6489" y="16"/>
                  </a:lnTo>
                  <a:cubicBezTo>
                    <a:pt x="6437" y="6"/>
                    <a:pt x="6385" y="1"/>
                    <a:pt x="6334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Google Shape;321;p28">
              <a:extLst>
                <a:ext uri="{FF2B5EF4-FFF2-40B4-BE49-F238E27FC236}">
                  <a16:creationId xmlns:a16="http://schemas.microsoft.com/office/drawing/2014/main" id="{4A1C8A51-9FB2-405D-A29E-C89F4F96E8D8}"/>
                </a:ext>
              </a:extLst>
            </p:cNvPr>
            <p:cNvSpPr/>
            <p:nvPr/>
          </p:nvSpPr>
          <p:spPr>
            <a:xfrm>
              <a:off x="4033634" y="4416435"/>
              <a:ext cx="49424" cy="209134"/>
            </a:xfrm>
            <a:custGeom>
              <a:avLst/>
              <a:gdLst/>
              <a:ahLst/>
              <a:cxnLst/>
              <a:rect l="l" t="t" r="r" b="b"/>
              <a:pathLst>
                <a:path w="1227" h="5192" extrusionOk="0">
                  <a:moveTo>
                    <a:pt x="643" y="1"/>
                  </a:moveTo>
                  <a:lnTo>
                    <a:pt x="322" y="72"/>
                  </a:lnTo>
                  <a:lnTo>
                    <a:pt x="0" y="132"/>
                  </a:lnTo>
                  <a:lnTo>
                    <a:pt x="1227" y="5192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Google Shape;322;p28">
              <a:extLst>
                <a:ext uri="{FF2B5EF4-FFF2-40B4-BE49-F238E27FC236}">
                  <a16:creationId xmlns:a16="http://schemas.microsoft.com/office/drawing/2014/main" id="{C852D23F-D27D-415E-A3CE-17008737806F}"/>
                </a:ext>
              </a:extLst>
            </p:cNvPr>
            <p:cNvSpPr/>
            <p:nvPr/>
          </p:nvSpPr>
          <p:spPr>
            <a:xfrm>
              <a:off x="4024048" y="4407654"/>
              <a:ext cx="68113" cy="226575"/>
            </a:xfrm>
            <a:custGeom>
              <a:avLst/>
              <a:gdLst/>
              <a:ahLst/>
              <a:cxnLst/>
              <a:rect l="l" t="t" r="r" b="b"/>
              <a:pathLst>
                <a:path w="1691" h="5625" extrusionOk="0">
                  <a:moveTo>
                    <a:pt x="691" y="481"/>
                  </a:moveTo>
                  <a:lnTo>
                    <a:pt x="869" y="2064"/>
                  </a:lnTo>
                  <a:lnTo>
                    <a:pt x="500" y="516"/>
                  </a:lnTo>
                  <a:lnTo>
                    <a:pt x="691" y="481"/>
                  </a:lnTo>
                  <a:close/>
                  <a:moveTo>
                    <a:pt x="878" y="0"/>
                  </a:moveTo>
                  <a:cubicBezTo>
                    <a:pt x="863" y="0"/>
                    <a:pt x="849" y="2"/>
                    <a:pt x="834" y="5"/>
                  </a:cubicBezTo>
                  <a:lnTo>
                    <a:pt x="191" y="135"/>
                  </a:lnTo>
                  <a:cubicBezTo>
                    <a:pt x="72" y="159"/>
                    <a:pt x="0" y="278"/>
                    <a:pt x="24" y="397"/>
                  </a:cubicBezTo>
                  <a:lnTo>
                    <a:pt x="1262" y="5458"/>
                  </a:lnTo>
                  <a:cubicBezTo>
                    <a:pt x="1274" y="5553"/>
                    <a:pt x="1369" y="5624"/>
                    <a:pt x="1465" y="5624"/>
                  </a:cubicBezTo>
                  <a:cubicBezTo>
                    <a:pt x="1477" y="5624"/>
                    <a:pt x="1488" y="5624"/>
                    <a:pt x="1500" y="5612"/>
                  </a:cubicBezTo>
                  <a:cubicBezTo>
                    <a:pt x="1619" y="5600"/>
                    <a:pt x="1691" y="5493"/>
                    <a:pt x="1679" y="5386"/>
                  </a:cubicBezTo>
                  <a:lnTo>
                    <a:pt x="1096" y="195"/>
                  </a:lnTo>
                  <a:cubicBezTo>
                    <a:pt x="1074" y="79"/>
                    <a:pt x="988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Google Shape;323;p28">
              <a:extLst>
                <a:ext uri="{FF2B5EF4-FFF2-40B4-BE49-F238E27FC236}">
                  <a16:creationId xmlns:a16="http://schemas.microsoft.com/office/drawing/2014/main" id="{43B7D143-C55E-4C24-BD4E-77F781CC3014}"/>
                </a:ext>
              </a:extLst>
            </p:cNvPr>
            <p:cNvSpPr/>
            <p:nvPr/>
          </p:nvSpPr>
          <p:spPr>
            <a:xfrm>
              <a:off x="4025941" y="4312112"/>
              <a:ext cx="90227" cy="39394"/>
            </a:xfrm>
            <a:custGeom>
              <a:avLst/>
              <a:gdLst/>
              <a:ahLst/>
              <a:cxnLst/>
              <a:rect l="l" t="t" r="r" b="b"/>
              <a:pathLst>
                <a:path w="2240" h="978" extrusionOk="0">
                  <a:moveTo>
                    <a:pt x="1879" y="0"/>
                  </a:moveTo>
                  <a:cubicBezTo>
                    <a:pt x="1857" y="0"/>
                    <a:pt x="1834" y="3"/>
                    <a:pt x="1811" y="7"/>
                  </a:cubicBezTo>
                  <a:lnTo>
                    <a:pt x="287" y="317"/>
                  </a:lnTo>
                  <a:cubicBezTo>
                    <a:pt x="108" y="364"/>
                    <a:pt x="1" y="531"/>
                    <a:pt x="37" y="710"/>
                  </a:cubicBezTo>
                  <a:cubicBezTo>
                    <a:pt x="68" y="867"/>
                    <a:pt x="210" y="978"/>
                    <a:pt x="366" y="978"/>
                  </a:cubicBezTo>
                  <a:cubicBezTo>
                    <a:pt x="387" y="978"/>
                    <a:pt x="408" y="976"/>
                    <a:pt x="429" y="972"/>
                  </a:cubicBezTo>
                  <a:lnTo>
                    <a:pt x="1953" y="650"/>
                  </a:lnTo>
                  <a:cubicBezTo>
                    <a:pt x="2132" y="614"/>
                    <a:pt x="2239" y="436"/>
                    <a:pt x="2203" y="257"/>
                  </a:cubicBezTo>
                  <a:cubicBezTo>
                    <a:pt x="2172" y="102"/>
                    <a:pt x="2033" y="0"/>
                    <a:pt x="1879" y="0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Google Shape;324;p28">
              <a:extLst>
                <a:ext uri="{FF2B5EF4-FFF2-40B4-BE49-F238E27FC236}">
                  <a16:creationId xmlns:a16="http://schemas.microsoft.com/office/drawing/2014/main" id="{116DFFE6-CDCD-4DDB-80E5-C22864C1B98B}"/>
                </a:ext>
              </a:extLst>
            </p:cNvPr>
            <p:cNvSpPr/>
            <p:nvPr/>
          </p:nvSpPr>
          <p:spPr>
            <a:xfrm>
              <a:off x="4009668" y="4303210"/>
              <a:ext cx="123378" cy="57157"/>
            </a:xfrm>
            <a:custGeom>
              <a:avLst/>
              <a:gdLst/>
              <a:ahLst/>
              <a:cxnLst/>
              <a:rect l="l" t="t" r="r" b="b"/>
              <a:pathLst>
                <a:path w="3063" h="1419" extrusionOk="0">
                  <a:moveTo>
                    <a:pt x="2297" y="430"/>
                  </a:moveTo>
                  <a:cubicBezTo>
                    <a:pt x="2430" y="430"/>
                    <a:pt x="2449" y="634"/>
                    <a:pt x="2310" y="657"/>
                  </a:cubicBezTo>
                  <a:lnTo>
                    <a:pt x="786" y="978"/>
                  </a:lnTo>
                  <a:cubicBezTo>
                    <a:pt x="778" y="980"/>
                    <a:pt x="770" y="981"/>
                    <a:pt x="763" y="981"/>
                  </a:cubicBezTo>
                  <a:cubicBezTo>
                    <a:pt x="712" y="981"/>
                    <a:pt x="665" y="947"/>
                    <a:pt x="655" y="895"/>
                  </a:cubicBezTo>
                  <a:cubicBezTo>
                    <a:pt x="643" y="859"/>
                    <a:pt x="655" y="835"/>
                    <a:pt x="667" y="800"/>
                  </a:cubicBezTo>
                  <a:cubicBezTo>
                    <a:pt x="679" y="776"/>
                    <a:pt x="714" y="764"/>
                    <a:pt x="738" y="752"/>
                  </a:cubicBezTo>
                  <a:lnTo>
                    <a:pt x="2262" y="431"/>
                  </a:lnTo>
                  <a:lnTo>
                    <a:pt x="2286" y="431"/>
                  </a:lnTo>
                  <a:cubicBezTo>
                    <a:pt x="2290" y="430"/>
                    <a:pt x="2294" y="430"/>
                    <a:pt x="2297" y="430"/>
                  </a:cubicBezTo>
                  <a:close/>
                  <a:moveTo>
                    <a:pt x="2306" y="1"/>
                  </a:moveTo>
                  <a:cubicBezTo>
                    <a:pt x="2265" y="1"/>
                    <a:pt x="2223" y="5"/>
                    <a:pt x="2179" y="14"/>
                  </a:cubicBezTo>
                  <a:lnTo>
                    <a:pt x="655" y="335"/>
                  </a:lnTo>
                  <a:cubicBezTo>
                    <a:pt x="0" y="466"/>
                    <a:pt x="95" y="1419"/>
                    <a:pt x="762" y="1419"/>
                  </a:cubicBezTo>
                  <a:cubicBezTo>
                    <a:pt x="798" y="1419"/>
                    <a:pt x="833" y="1407"/>
                    <a:pt x="869" y="1407"/>
                  </a:cubicBezTo>
                  <a:lnTo>
                    <a:pt x="2393" y="1085"/>
                  </a:lnTo>
                  <a:cubicBezTo>
                    <a:pt x="3063" y="940"/>
                    <a:pt x="2906" y="1"/>
                    <a:pt x="2306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Google Shape;325;p28">
              <a:extLst>
                <a:ext uri="{FF2B5EF4-FFF2-40B4-BE49-F238E27FC236}">
                  <a16:creationId xmlns:a16="http://schemas.microsoft.com/office/drawing/2014/main" id="{34DFC827-96D8-44C8-AED2-3D0978746A07}"/>
                </a:ext>
              </a:extLst>
            </p:cNvPr>
            <p:cNvSpPr/>
            <p:nvPr/>
          </p:nvSpPr>
          <p:spPr>
            <a:xfrm>
              <a:off x="3782817" y="2795043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1718" y="1"/>
                  </a:moveTo>
                  <a:cubicBezTo>
                    <a:pt x="1681" y="1"/>
                    <a:pt x="1644" y="4"/>
                    <a:pt x="1608" y="12"/>
                  </a:cubicBezTo>
                  <a:lnTo>
                    <a:pt x="500" y="250"/>
                  </a:lnTo>
                  <a:cubicBezTo>
                    <a:pt x="191" y="309"/>
                    <a:pt x="0" y="607"/>
                    <a:pt x="60" y="917"/>
                  </a:cubicBezTo>
                  <a:lnTo>
                    <a:pt x="5549" y="41207"/>
                  </a:lnTo>
                  <a:cubicBezTo>
                    <a:pt x="5601" y="41470"/>
                    <a:pt x="5848" y="41658"/>
                    <a:pt x="6110" y="41658"/>
                  </a:cubicBezTo>
                  <a:cubicBezTo>
                    <a:pt x="6145" y="41658"/>
                    <a:pt x="6180" y="41655"/>
                    <a:pt x="6215" y="41648"/>
                  </a:cubicBezTo>
                  <a:lnTo>
                    <a:pt x="7335" y="41410"/>
                  </a:lnTo>
                  <a:cubicBezTo>
                    <a:pt x="7632" y="41350"/>
                    <a:pt x="7835" y="41041"/>
                    <a:pt x="7763" y="40743"/>
                  </a:cubicBezTo>
                  <a:lnTo>
                    <a:pt x="2274" y="452"/>
                  </a:lnTo>
                  <a:cubicBezTo>
                    <a:pt x="2222" y="181"/>
                    <a:pt x="1978" y="1"/>
                    <a:pt x="1718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Google Shape;326;p28">
              <a:extLst>
                <a:ext uri="{FF2B5EF4-FFF2-40B4-BE49-F238E27FC236}">
                  <a16:creationId xmlns:a16="http://schemas.microsoft.com/office/drawing/2014/main" id="{B83DFD97-EC3E-4517-9950-5286468EEC94}"/>
                </a:ext>
              </a:extLst>
            </p:cNvPr>
            <p:cNvSpPr/>
            <p:nvPr/>
          </p:nvSpPr>
          <p:spPr>
            <a:xfrm>
              <a:off x="3773230" y="2786705"/>
              <a:ext cx="334284" cy="1695063"/>
            </a:xfrm>
            <a:custGeom>
              <a:avLst/>
              <a:gdLst/>
              <a:ahLst/>
              <a:cxnLst/>
              <a:rect l="l" t="t" r="r" b="b"/>
              <a:pathLst>
                <a:path w="8299" h="42082" extrusionOk="0">
                  <a:moveTo>
                    <a:pt x="1969" y="424"/>
                  </a:moveTo>
                  <a:cubicBezTo>
                    <a:pt x="2038" y="424"/>
                    <a:pt x="2103" y="446"/>
                    <a:pt x="2155" y="481"/>
                  </a:cubicBezTo>
                  <a:cubicBezTo>
                    <a:pt x="2227" y="528"/>
                    <a:pt x="2286" y="612"/>
                    <a:pt x="2310" y="695"/>
                  </a:cubicBezTo>
                  <a:lnTo>
                    <a:pt x="7799" y="40974"/>
                  </a:lnTo>
                  <a:lnTo>
                    <a:pt x="7799" y="40998"/>
                  </a:lnTo>
                  <a:cubicBezTo>
                    <a:pt x="7835" y="41176"/>
                    <a:pt x="7715" y="41367"/>
                    <a:pt x="7525" y="41402"/>
                  </a:cubicBezTo>
                  <a:lnTo>
                    <a:pt x="6418" y="41641"/>
                  </a:lnTo>
                  <a:cubicBezTo>
                    <a:pt x="6395" y="41645"/>
                    <a:pt x="6372" y="41647"/>
                    <a:pt x="6350" y="41647"/>
                  </a:cubicBezTo>
                  <a:cubicBezTo>
                    <a:pt x="6186" y="41647"/>
                    <a:pt x="6043" y="41536"/>
                    <a:pt x="6001" y="41379"/>
                  </a:cubicBezTo>
                  <a:lnTo>
                    <a:pt x="512" y="1088"/>
                  </a:lnTo>
                  <a:lnTo>
                    <a:pt x="512" y="1076"/>
                  </a:lnTo>
                  <a:cubicBezTo>
                    <a:pt x="476" y="886"/>
                    <a:pt x="596" y="707"/>
                    <a:pt x="786" y="671"/>
                  </a:cubicBezTo>
                  <a:lnTo>
                    <a:pt x="1893" y="433"/>
                  </a:lnTo>
                  <a:cubicBezTo>
                    <a:pt x="1919" y="427"/>
                    <a:pt x="1944" y="424"/>
                    <a:pt x="1969" y="424"/>
                  </a:cubicBezTo>
                  <a:close/>
                  <a:moveTo>
                    <a:pt x="1954" y="1"/>
                  </a:moveTo>
                  <a:cubicBezTo>
                    <a:pt x="1902" y="1"/>
                    <a:pt x="1850" y="6"/>
                    <a:pt x="1798" y="16"/>
                  </a:cubicBezTo>
                  <a:lnTo>
                    <a:pt x="691" y="254"/>
                  </a:lnTo>
                  <a:cubicBezTo>
                    <a:pt x="274" y="338"/>
                    <a:pt x="0" y="743"/>
                    <a:pt x="84" y="1171"/>
                  </a:cubicBezTo>
                  <a:lnTo>
                    <a:pt x="5584" y="41438"/>
                  </a:lnTo>
                  <a:lnTo>
                    <a:pt x="5584" y="41462"/>
                  </a:lnTo>
                  <a:cubicBezTo>
                    <a:pt x="5656" y="41819"/>
                    <a:pt x="5977" y="42081"/>
                    <a:pt x="6346" y="42081"/>
                  </a:cubicBezTo>
                  <a:cubicBezTo>
                    <a:pt x="6394" y="42081"/>
                    <a:pt x="6442" y="42069"/>
                    <a:pt x="6501" y="42057"/>
                  </a:cubicBezTo>
                  <a:lnTo>
                    <a:pt x="7608" y="41831"/>
                  </a:lnTo>
                  <a:cubicBezTo>
                    <a:pt x="8025" y="41736"/>
                    <a:pt x="8299" y="41331"/>
                    <a:pt x="8216" y="40914"/>
                  </a:cubicBezTo>
                  <a:lnTo>
                    <a:pt x="2727" y="624"/>
                  </a:lnTo>
                  <a:lnTo>
                    <a:pt x="2727" y="612"/>
                  </a:lnTo>
                  <a:cubicBezTo>
                    <a:pt x="2643" y="247"/>
                    <a:pt x="2314" y="1"/>
                    <a:pt x="1954" y="1"/>
                  </a:cubicBezTo>
                  <a:close/>
                </a:path>
              </a:pathLst>
            </a:custGeom>
            <a:solidFill>
              <a:schemeClr val="lt1"/>
            </a:solidFill>
            <a:ln w="62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Google Shape;327;p28">
              <a:extLst>
                <a:ext uri="{FF2B5EF4-FFF2-40B4-BE49-F238E27FC236}">
                  <a16:creationId xmlns:a16="http://schemas.microsoft.com/office/drawing/2014/main" id="{26AC4C3A-8948-452B-9A88-16B98821A463}"/>
                </a:ext>
              </a:extLst>
            </p:cNvPr>
            <p:cNvSpPr/>
            <p:nvPr/>
          </p:nvSpPr>
          <p:spPr>
            <a:xfrm>
              <a:off x="3470131" y="2949433"/>
              <a:ext cx="523761" cy="44187"/>
            </a:xfrm>
            <a:custGeom>
              <a:avLst/>
              <a:gdLst/>
              <a:ahLst/>
              <a:cxnLst/>
              <a:rect l="l" t="t" r="r" b="b"/>
              <a:pathLst>
                <a:path w="13003" h="1097" extrusionOk="0">
                  <a:moveTo>
                    <a:pt x="0" y="1"/>
                  </a:moveTo>
                  <a:lnTo>
                    <a:pt x="0" y="1096"/>
                  </a:lnTo>
                  <a:lnTo>
                    <a:pt x="13002" y="1096"/>
                  </a:lnTo>
                  <a:lnTo>
                    <a:pt x="13002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Google Shape;328;p28">
              <a:extLst>
                <a:ext uri="{FF2B5EF4-FFF2-40B4-BE49-F238E27FC236}">
                  <a16:creationId xmlns:a16="http://schemas.microsoft.com/office/drawing/2014/main" id="{4AD32D90-3771-49DD-B2EE-D04134857F33}"/>
                </a:ext>
              </a:extLst>
            </p:cNvPr>
            <p:cNvSpPr/>
            <p:nvPr/>
          </p:nvSpPr>
          <p:spPr>
            <a:xfrm>
              <a:off x="3461511" y="2940813"/>
              <a:ext cx="541001" cy="61427"/>
            </a:xfrm>
            <a:custGeom>
              <a:avLst/>
              <a:gdLst/>
              <a:ahLst/>
              <a:cxnLst/>
              <a:rect l="l" t="t" r="r" b="b"/>
              <a:pathLst>
                <a:path w="13431" h="1525" extrusionOk="0">
                  <a:moveTo>
                    <a:pt x="13002" y="429"/>
                  </a:moveTo>
                  <a:lnTo>
                    <a:pt x="13002" y="1096"/>
                  </a:lnTo>
                  <a:lnTo>
                    <a:pt x="429" y="1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1524"/>
                  </a:lnTo>
                  <a:lnTo>
                    <a:pt x="13430" y="1524"/>
                  </a:lnTo>
                  <a:lnTo>
                    <a:pt x="13430" y="0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Google Shape;329;p28">
              <a:extLst>
                <a:ext uri="{FF2B5EF4-FFF2-40B4-BE49-F238E27FC236}">
                  <a16:creationId xmlns:a16="http://schemas.microsoft.com/office/drawing/2014/main" id="{C99741A8-23C3-4EB0-829C-3686EFC29A1D}"/>
                </a:ext>
              </a:extLst>
            </p:cNvPr>
            <p:cNvSpPr/>
            <p:nvPr/>
          </p:nvSpPr>
          <p:spPr>
            <a:xfrm>
              <a:off x="3993838" y="2891874"/>
              <a:ext cx="56150" cy="159267"/>
            </a:xfrm>
            <a:custGeom>
              <a:avLst/>
              <a:gdLst/>
              <a:ahLst/>
              <a:cxnLst/>
              <a:rect l="l" t="t" r="r" b="b"/>
              <a:pathLst>
                <a:path w="1394" h="3954" extrusionOk="0">
                  <a:moveTo>
                    <a:pt x="298" y="1"/>
                  </a:moveTo>
                  <a:cubicBezTo>
                    <a:pt x="131" y="1"/>
                    <a:pt x="0" y="132"/>
                    <a:pt x="0" y="299"/>
                  </a:cubicBezTo>
                  <a:lnTo>
                    <a:pt x="0" y="3644"/>
                  </a:lnTo>
                  <a:cubicBezTo>
                    <a:pt x="0" y="3811"/>
                    <a:pt x="131" y="3954"/>
                    <a:pt x="298" y="3954"/>
                  </a:cubicBezTo>
                  <a:lnTo>
                    <a:pt x="1095" y="3954"/>
                  </a:lnTo>
                  <a:cubicBezTo>
                    <a:pt x="1262" y="3954"/>
                    <a:pt x="1393" y="3811"/>
                    <a:pt x="1393" y="3644"/>
                  </a:cubicBezTo>
                  <a:lnTo>
                    <a:pt x="1393" y="299"/>
                  </a:lnTo>
                  <a:cubicBezTo>
                    <a:pt x="1393" y="132"/>
                    <a:pt x="1262" y="1"/>
                    <a:pt x="1095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Google Shape;330;p28">
              <a:extLst>
                <a:ext uri="{FF2B5EF4-FFF2-40B4-BE49-F238E27FC236}">
                  <a16:creationId xmlns:a16="http://schemas.microsoft.com/office/drawing/2014/main" id="{25D31E50-67C9-4876-8E82-EFED71FE7D07}"/>
                </a:ext>
              </a:extLst>
            </p:cNvPr>
            <p:cNvSpPr/>
            <p:nvPr/>
          </p:nvSpPr>
          <p:spPr>
            <a:xfrm>
              <a:off x="3985178" y="2883254"/>
              <a:ext cx="73430" cy="176547"/>
            </a:xfrm>
            <a:custGeom>
              <a:avLst/>
              <a:gdLst/>
              <a:ahLst/>
              <a:cxnLst/>
              <a:rect l="l" t="t" r="r" b="b"/>
              <a:pathLst>
                <a:path w="1823" h="4383" extrusionOk="0">
                  <a:moveTo>
                    <a:pt x="1108" y="429"/>
                  </a:moveTo>
                  <a:cubicBezTo>
                    <a:pt x="1263" y="429"/>
                    <a:pt x="1394" y="560"/>
                    <a:pt x="1394" y="715"/>
                  </a:cubicBezTo>
                  <a:lnTo>
                    <a:pt x="1394" y="3668"/>
                  </a:lnTo>
                  <a:cubicBezTo>
                    <a:pt x="1394" y="3823"/>
                    <a:pt x="1263" y="3953"/>
                    <a:pt x="1108" y="3953"/>
                  </a:cubicBezTo>
                  <a:lnTo>
                    <a:pt x="715" y="3953"/>
                  </a:lnTo>
                  <a:cubicBezTo>
                    <a:pt x="560" y="3953"/>
                    <a:pt x="429" y="3823"/>
                    <a:pt x="429" y="3668"/>
                  </a:cubicBezTo>
                  <a:lnTo>
                    <a:pt x="429" y="715"/>
                  </a:lnTo>
                  <a:cubicBezTo>
                    <a:pt x="429" y="560"/>
                    <a:pt x="560" y="429"/>
                    <a:pt x="715" y="429"/>
                  </a:cubicBezTo>
                  <a:close/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lnTo>
                    <a:pt x="1" y="3668"/>
                  </a:lnTo>
                  <a:cubicBezTo>
                    <a:pt x="1" y="4061"/>
                    <a:pt x="322" y="4382"/>
                    <a:pt x="715" y="4382"/>
                  </a:cubicBezTo>
                  <a:lnTo>
                    <a:pt x="1108" y="4382"/>
                  </a:lnTo>
                  <a:cubicBezTo>
                    <a:pt x="1501" y="4382"/>
                    <a:pt x="1822" y="4061"/>
                    <a:pt x="1822" y="3668"/>
                  </a:cubicBezTo>
                  <a:lnTo>
                    <a:pt x="1822" y="715"/>
                  </a:lnTo>
                  <a:cubicBezTo>
                    <a:pt x="1822" y="322"/>
                    <a:pt x="1501" y="1"/>
                    <a:pt x="1108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Google Shape;331;p28">
              <a:extLst>
                <a:ext uri="{FF2B5EF4-FFF2-40B4-BE49-F238E27FC236}">
                  <a16:creationId xmlns:a16="http://schemas.microsoft.com/office/drawing/2014/main" id="{51D5A3C7-A4AF-4B86-B64D-C734E76C90AC}"/>
                </a:ext>
              </a:extLst>
            </p:cNvPr>
            <p:cNvSpPr/>
            <p:nvPr/>
          </p:nvSpPr>
          <p:spPr>
            <a:xfrm>
              <a:off x="3696015" y="2347583"/>
              <a:ext cx="128090" cy="266694"/>
            </a:xfrm>
            <a:custGeom>
              <a:avLst/>
              <a:gdLst/>
              <a:ahLst/>
              <a:cxnLst/>
              <a:rect l="l" t="t" r="r" b="b"/>
              <a:pathLst>
                <a:path w="3180" h="6621" extrusionOk="0">
                  <a:moveTo>
                    <a:pt x="0" y="0"/>
                  </a:moveTo>
                  <a:lnTo>
                    <a:pt x="0" y="6620"/>
                  </a:lnTo>
                  <a:lnTo>
                    <a:pt x="3179" y="6620"/>
                  </a:lnTo>
                  <a:lnTo>
                    <a:pt x="3179" y="0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Google Shape;332;p28">
              <a:extLst>
                <a:ext uri="{FF2B5EF4-FFF2-40B4-BE49-F238E27FC236}">
                  <a16:creationId xmlns:a16="http://schemas.microsoft.com/office/drawing/2014/main" id="{D24EC775-41AE-47CF-B0DA-2B75D7BAD326}"/>
                </a:ext>
              </a:extLst>
            </p:cNvPr>
            <p:cNvSpPr/>
            <p:nvPr/>
          </p:nvSpPr>
          <p:spPr>
            <a:xfrm>
              <a:off x="3687396" y="2338964"/>
              <a:ext cx="145330" cy="284417"/>
            </a:xfrm>
            <a:custGeom>
              <a:avLst/>
              <a:gdLst/>
              <a:ahLst/>
              <a:cxnLst/>
              <a:rect l="l" t="t" r="r" b="b"/>
              <a:pathLst>
                <a:path w="3608" h="7061" extrusionOk="0">
                  <a:moveTo>
                    <a:pt x="3179" y="429"/>
                  </a:moveTo>
                  <a:lnTo>
                    <a:pt x="3179" y="6632"/>
                  </a:lnTo>
                  <a:lnTo>
                    <a:pt x="429" y="6632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7060"/>
                  </a:lnTo>
                  <a:lnTo>
                    <a:pt x="3608" y="7060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Google Shape;333;p28">
              <a:extLst>
                <a:ext uri="{FF2B5EF4-FFF2-40B4-BE49-F238E27FC236}">
                  <a16:creationId xmlns:a16="http://schemas.microsoft.com/office/drawing/2014/main" id="{17605064-9370-45A6-A9CC-D0971A47DC7F}"/>
                </a:ext>
              </a:extLst>
            </p:cNvPr>
            <p:cNvSpPr/>
            <p:nvPr/>
          </p:nvSpPr>
          <p:spPr>
            <a:xfrm>
              <a:off x="3666773" y="2218570"/>
              <a:ext cx="186094" cy="328081"/>
            </a:xfrm>
            <a:custGeom>
              <a:avLst/>
              <a:gdLst/>
              <a:ahLst/>
              <a:cxnLst/>
              <a:rect l="l" t="t" r="r" b="b"/>
              <a:pathLst>
                <a:path w="4620" h="8145" extrusionOk="0">
                  <a:moveTo>
                    <a:pt x="750" y="1"/>
                  </a:moveTo>
                  <a:cubicBezTo>
                    <a:pt x="333" y="1"/>
                    <a:pt x="0" y="334"/>
                    <a:pt x="0" y="739"/>
                  </a:cubicBezTo>
                  <a:lnTo>
                    <a:pt x="0" y="7394"/>
                  </a:lnTo>
                  <a:cubicBezTo>
                    <a:pt x="0" y="7811"/>
                    <a:pt x="333" y="8144"/>
                    <a:pt x="750" y="8144"/>
                  </a:cubicBezTo>
                  <a:lnTo>
                    <a:pt x="3881" y="8144"/>
                  </a:lnTo>
                  <a:cubicBezTo>
                    <a:pt x="4286" y="8144"/>
                    <a:pt x="4620" y="7811"/>
                    <a:pt x="4620" y="7394"/>
                  </a:cubicBezTo>
                  <a:lnTo>
                    <a:pt x="4620" y="739"/>
                  </a:lnTo>
                  <a:cubicBezTo>
                    <a:pt x="4620" y="334"/>
                    <a:pt x="4286" y="1"/>
                    <a:pt x="3881" y="1"/>
                  </a:cubicBezTo>
                  <a:close/>
                </a:path>
              </a:pathLst>
            </a:custGeom>
            <a:solidFill>
              <a:schemeClr val="lt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Google Shape;334;p28">
              <a:extLst>
                <a:ext uri="{FF2B5EF4-FFF2-40B4-BE49-F238E27FC236}">
                  <a16:creationId xmlns:a16="http://schemas.microsoft.com/office/drawing/2014/main" id="{6619C293-1DBB-45EF-A0B8-4B9DE6AA8F50}"/>
                </a:ext>
              </a:extLst>
            </p:cNvPr>
            <p:cNvSpPr/>
            <p:nvPr/>
          </p:nvSpPr>
          <p:spPr>
            <a:xfrm>
              <a:off x="3658113" y="2209950"/>
              <a:ext cx="203374" cy="345320"/>
            </a:xfrm>
            <a:custGeom>
              <a:avLst/>
              <a:gdLst/>
              <a:ahLst/>
              <a:cxnLst/>
              <a:rect l="l" t="t" r="r" b="b"/>
              <a:pathLst>
                <a:path w="5049" h="8573" extrusionOk="0">
                  <a:moveTo>
                    <a:pt x="3608" y="429"/>
                  </a:moveTo>
                  <a:cubicBezTo>
                    <a:pt x="4168" y="429"/>
                    <a:pt x="4620" y="881"/>
                    <a:pt x="4620" y="1441"/>
                  </a:cubicBezTo>
                  <a:lnTo>
                    <a:pt x="4620" y="7120"/>
                  </a:lnTo>
                  <a:cubicBezTo>
                    <a:pt x="4620" y="7680"/>
                    <a:pt x="4168" y="8132"/>
                    <a:pt x="3608" y="8132"/>
                  </a:cubicBezTo>
                  <a:lnTo>
                    <a:pt x="1453" y="8132"/>
                  </a:lnTo>
                  <a:cubicBezTo>
                    <a:pt x="894" y="8132"/>
                    <a:pt x="441" y="7680"/>
                    <a:pt x="441" y="7120"/>
                  </a:cubicBezTo>
                  <a:lnTo>
                    <a:pt x="441" y="1441"/>
                  </a:lnTo>
                  <a:cubicBezTo>
                    <a:pt x="441" y="881"/>
                    <a:pt x="894" y="429"/>
                    <a:pt x="1453" y="429"/>
                  </a:cubicBezTo>
                  <a:close/>
                  <a:moveTo>
                    <a:pt x="1453" y="0"/>
                  </a:moveTo>
                  <a:cubicBezTo>
                    <a:pt x="656" y="0"/>
                    <a:pt x="1" y="643"/>
                    <a:pt x="1" y="1441"/>
                  </a:cubicBezTo>
                  <a:lnTo>
                    <a:pt x="1" y="7120"/>
                  </a:lnTo>
                  <a:cubicBezTo>
                    <a:pt x="1" y="7918"/>
                    <a:pt x="656" y="8573"/>
                    <a:pt x="1453" y="8573"/>
                  </a:cubicBezTo>
                  <a:lnTo>
                    <a:pt x="3608" y="8573"/>
                  </a:lnTo>
                  <a:cubicBezTo>
                    <a:pt x="4406" y="8573"/>
                    <a:pt x="5049" y="7918"/>
                    <a:pt x="5049" y="7120"/>
                  </a:cubicBezTo>
                  <a:lnTo>
                    <a:pt x="5049" y="1441"/>
                  </a:lnTo>
                  <a:cubicBezTo>
                    <a:pt x="5049" y="643"/>
                    <a:pt x="4406" y="0"/>
                    <a:pt x="3608" y="0"/>
                  </a:cubicBezTo>
                  <a:close/>
                </a:path>
              </a:pathLst>
            </a:custGeom>
            <a:solidFill>
              <a:schemeClr val="lt1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Google Shape;335;p28">
              <a:extLst>
                <a:ext uri="{FF2B5EF4-FFF2-40B4-BE49-F238E27FC236}">
                  <a16:creationId xmlns:a16="http://schemas.microsoft.com/office/drawing/2014/main" id="{BB0D2467-049B-4DF0-ACB8-6E22598D429E}"/>
                </a:ext>
              </a:extLst>
            </p:cNvPr>
            <p:cNvSpPr/>
            <p:nvPr/>
          </p:nvSpPr>
          <p:spPr>
            <a:xfrm>
              <a:off x="3546379" y="2599408"/>
              <a:ext cx="385157" cy="456050"/>
            </a:xfrm>
            <a:custGeom>
              <a:avLst/>
              <a:gdLst/>
              <a:ahLst/>
              <a:cxnLst/>
              <a:rect l="l" t="t" r="r" b="b"/>
              <a:pathLst>
                <a:path w="9562" h="11322" extrusionOk="0">
                  <a:moveTo>
                    <a:pt x="5279" y="1347"/>
                  </a:moveTo>
                  <a:cubicBezTo>
                    <a:pt x="6717" y="1347"/>
                    <a:pt x="8097" y="2458"/>
                    <a:pt x="8097" y="4143"/>
                  </a:cubicBezTo>
                  <a:cubicBezTo>
                    <a:pt x="8097" y="5690"/>
                    <a:pt x="6847" y="6940"/>
                    <a:pt x="5299" y="6940"/>
                  </a:cubicBezTo>
                  <a:cubicBezTo>
                    <a:pt x="2810" y="6940"/>
                    <a:pt x="1572" y="3928"/>
                    <a:pt x="3322" y="2166"/>
                  </a:cubicBezTo>
                  <a:cubicBezTo>
                    <a:pt x="3892" y="1600"/>
                    <a:pt x="4592" y="1347"/>
                    <a:pt x="5279" y="1347"/>
                  </a:cubicBezTo>
                  <a:close/>
                  <a:moveTo>
                    <a:pt x="5279" y="1"/>
                  </a:moveTo>
                  <a:cubicBezTo>
                    <a:pt x="4441" y="1"/>
                    <a:pt x="3583" y="252"/>
                    <a:pt x="2810" y="809"/>
                  </a:cubicBezTo>
                  <a:cubicBezTo>
                    <a:pt x="1" y="2845"/>
                    <a:pt x="667" y="7214"/>
                    <a:pt x="3965" y="8298"/>
                  </a:cubicBezTo>
                  <a:lnTo>
                    <a:pt x="3965" y="11322"/>
                  </a:lnTo>
                  <a:lnTo>
                    <a:pt x="6644" y="11322"/>
                  </a:lnTo>
                  <a:lnTo>
                    <a:pt x="6644" y="8298"/>
                  </a:lnTo>
                  <a:cubicBezTo>
                    <a:pt x="8383" y="7726"/>
                    <a:pt x="9561" y="6095"/>
                    <a:pt x="9561" y="4262"/>
                  </a:cubicBezTo>
                  <a:cubicBezTo>
                    <a:pt x="9561" y="1749"/>
                    <a:pt x="7489" y="1"/>
                    <a:pt x="5279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Google Shape;336;p28">
              <a:extLst>
                <a:ext uri="{FF2B5EF4-FFF2-40B4-BE49-F238E27FC236}">
                  <a16:creationId xmlns:a16="http://schemas.microsoft.com/office/drawing/2014/main" id="{5594CE69-6320-4FB8-BA45-9983ADC9FE7D}"/>
                </a:ext>
              </a:extLst>
            </p:cNvPr>
            <p:cNvSpPr/>
            <p:nvPr/>
          </p:nvSpPr>
          <p:spPr>
            <a:xfrm>
              <a:off x="3567485" y="2591674"/>
              <a:ext cx="385157" cy="472444"/>
            </a:xfrm>
            <a:custGeom>
              <a:avLst/>
              <a:gdLst/>
              <a:ahLst/>
              <a:cxnLst/>
              <a:rect l="l" t="t" r="r" b="b"/>
              <a:pathLst>
                <a:path w="9562" h="11729" extrusionOk="0">
                  <a:moveTo>
                    <a:pt x="4775" y="1751"/>
                  </a:moveTo>
                  <a:cubicBezTo>
                    <a:pt x="6204" y="1751"/>
                    <a:pt x="7359" y="2906"/>
                    <a:pt x="7359" y="4335"/>
                  </a:cubicBezTo>
                  <a:cubicBezTo>
                    <a:pt x="7359" y="5889"/>
                    <a:pt x="6084" y="6920"/>
                    <a:pt x="4758" y="6920"/>
                  </a:cubicBezTo>
                  <a:cubicBezTo>
                    <a:pt x="4123" y="6920"/>
                    <a:pt x="3477" y="6684"/>
                    <a:pt x="2953" y="6156"/>
                  </a:cubicBezTo>
                  <a:cubicBezTo>
                    <a:pt x="1322" y="4537"/>
                    <a:pt x="2477" y="1751"/>
                    <a:pt x="4775" y="1751"/>
                  </a:cubicBezTo>
                  <a:close/>
                  <a:moveTo>
                    <a:pt x="4747" y="1318"/>
                  </a:moveTo>
                  <a:cubicBezTo>
                    <a:pt x="4008" y="1318"/>
                    <a:pt x="3255" y="1592"/>
                    <a:pt x="2644" y="2203"/>
                  </a:cubicBezTo>
                  <a:cubicBezTo>
                    <a:pt x="751" y="4096"/>
                    <a:pt x="2096" y="7347"/>
                    <a:pt x="4775" y="7347"/>
                  </a:cubicBezTo>
                  <a:cubicBezTo>
                    <a:pt x="6442" y="7347"/>
                    <a:pt x="7787" y="5989"/>
                    <a:pt x="7787" y="4335"/>
                  </a:cubicBezTo>
                  <a:cubicBezTo>
                    <a:pt x="7787" y="2521"/>
                    <a:pt x="6297" y="1318"/>
                    <a:pt x="4747" y="1318"/>
                  </a:cubicBezTo>
                  <a:close/>
                  <a:moveTo>
                    <a:pt x="4775" y="417"/>
                  </a:moveTo>
                  <a:cubicBezTo>
                    <a:pt x="6763" y="417"/>
                    <a:pt x="8454" y="1858"/>
                    <a:pt x="8763" y="3811"/>
                  </a:cubicBezTo>
                  <a:cubicBezTo>
                    <a:pt x="9085" y="5763"/>
                    <a:pt x="7930" y="7668"/>
                    <a:pt x="6049" y="8287"/>
                  </a:cubicBezTo>
                  <a:lnTo>
                    <a:pt x="5894" y="8335"/>
                  </a:lnTo>
                  <a:lnTo>
                    <a:pt x="5894" y="11300"/>
                  </a:lnTo>
                  <a:lnTo>
                    <a:pt x="3656" y="11300"/>
                  </a:lnTo>
                  <a:lnTo>
                    <a:pt x="3656" y="8335"/>
                  </a:lnTo>
                  <a:lnTo>
                    <a:pt x="3513" y="8287"/>
                  </a:lnTo>
                  <a:cubicBezTo>
                    <a:pt x="1620" y="7668"/>
                    <a:pt x="477" y="5763"/>
                    <a:pt x="786" y="3811"/>
                  </a:cubicBezTo>
                  <a:cubicBezTo>
                    <a:pt x="1108" y="1858"/>
                    <a:pt x="2798" y="417"/>
                    <a:pt x="4775" y="417"/>
                  </a:cubicBezTo>
                  <a:close/>
                  <a:moveTo>
                    <a:pt x="4775" y="1"/>
                  </a:moveTo>
                  <a:cubicBezTo>
                    <a:pt x="2620" y="1"/>
                    <a:pt x="762" y="1548"/>
                    <a:pt x="381" y="3668"/>
                  </a:cubicBezTo>
                  <a:cubicBezTo>
                    <a:pt x="0" y="5799"/>
                    <a:pt x="1203" y="7894"/>
                    <a:pt x="3227" y="8645"/>
                  </a:cubicBezTo>
                  <a:lnTo>
                    <a:pt x="3227" y="11728"/>
                  </a:lnTo>
                  <a:lnTo>
                    <a:pt x="6335" y="11728"/>
                  </a:lnTo>
                  <a:lnTo>
                    <a:pt x="6335" y="8645"/>
                  </a:lnTo>
                  <a:cubicBezTo>
                    <a:pt x="8359" y="7894"/>
                    <a:pt x="9561" y="5799"/>
                    <a:pt x="9168" y="3668"/>
                  </a:cubicBezTo>
                  <a:cubicBezTo>
                    <a:pt x="8787" y="1548"/>
                    <a:pt x="6942" y="1"/>
                    <a:pt x="4775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Google Shape;337;p28">
              <a:extLst>
                <a:ext uri="{FF2B5EF4-FFF2-40B4-BE49-F238E27FC236}">
                  <a16:creationId xmlns:a16="http://schemas.microsoft.com/office/drawing/2014/main" id="{2AB58BAA-5CE1-4CAF-8D8A-FCC57C7E59F4}"/>
                </a:ext>
              </a:extLst>
            </p:cNvPr>
            <p:cNvSpPr/>
            <p:nvPr/>
          </p:nvSpPr>
          <p:spPr>
            <a:xfrm>
              <a:off x="3751157" y="2893807"/>
              <a:ext cx="17320" cy="161644"/>
            </a:xfrm>
            <a:custGeom>
              <a:avLst/>
              <a:gdLst/>
              <a:ahLst/>
              <a:cxnLst/>
              <a:rect l="l" t="t" r="r" b="b"/>
              <a:pathLst>
                <a:path w="430" h="4013" extrusionOk="0">
                  <a:moveTo>
                    <a:pt x="1" y="1"/>
                  </a:moveTo>
                  <a:lnTo>
                    <a:pt x="1" y="4013"/>
                  </a:lnTo>
                  <a:lnTo>
                    <a:pt x="429" y="4013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Google Shape;338;p28">
              <a:extLst>
                <a:ext uri="{FF2B5EF4-FFF2-40B4-BE49-F238E27FC236}">
                  <a16:creationId xmlns:a16="http://schemas.microsoft.com/office/drawing/2014/main" id="{F37922A5-492A-4230-9A12-34BA2E2B339D}"/>
                </a:ext>
              </a:extLst>
            </p:cNvPr>
            <p:cNvSpPr/>
            <p:nvPr/>
          </p:nvSpPr>
          <p:spPr>
            <a:xfrm>
              <a:off x="3538242" y="4502310"/>
              <a:ext cx="30250" cy="135744"/>
            </a:xfrm>
            <a:custGeom>
              <a:avLst/>
              <a:gdLst/>
              <a:ahLst/>
              <a:cxnLst/>
              <a:rect l="l" t="t" r="r" b="b"/>
              <a:pathLst>
                <a:path w="751" h="3370" extrusionOk="0">
                  <a:moveTo>
                    <a:pt x="95" y="0"/>
                  </a:moveTo>
                  <a:lnTo>
                    <a:pt x="0" y="3369"/>
                  </a:lnTo>
                  <a:lnTo>
                    <a:pt x="750" y="83"/>
                  </a:lnTo>
                  <a:lnTo>
                    <a:pt x="417" y="48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chemeClr val="dk1"/>
            </a:solidFill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Google Shape;339;p28">
              <a:extLst>
                <a:ext uri="{FF2B5EF4-FFF2-40B4-BE49-F238E27FC236}">
                  <a16:creationId xmlns:a16="http://schemas.microsoft.com/office/drawing/2014/main" id="{DA280198-AB23-4DE6-A9EC-552DC0950B6D}"/>
                </a:ext>
              </a:extLst>
            </p:cNvPr>
            <p:cNvSpPr/>
            <p:nvPr/>
          </p:nvSpPr>
          <p:spPr>
            <a:xfrm>
              <a:off x="3495063" y="4318476"/>
              <a:ext cx="110810" cy="252072"/>
            </a:xfrm>
            <a:custGeom>
              <a:avLst/>
              <a:gdLst/>
              <a:ahLst/>
              <a:cxnLst/>
              <a:rect l="l" t="t" r="r" b="b"/>
              <a:pathLst>
                <a:path w="2751" h="6258" extrusionOk="0">
                  <a:moveTo>
                    <a:pt x="1042" y="1"/>
                  </a:moveTo>
                  <a:cubicBezTo>
                    <a:pt x="892" y="1"/>
                    <a:pt x="761" y="114"/>
                    <a:pt x="739" y="266"/>
                  </a:cubicBezTo>
                  <a:lnTo>
                    <a:pt x="24" y="5731"/>
                  </a:lnTo>
                  <a:cubicBezTo>
                    <a:pt x="1" y="5898"/>
                    <a:pt x="120" y="6052"/>
                    <a:pt x="286" y="6076"/>
                  </a:cubicBezTo>
                  <a:lnTo>
                    <a:pt x="1679" y="6255"/>
                  </a:lnTo>
                  <a:cubicBezTo>
                    <a:pt x="1694" y="6257"/>
                    <a:pt x="1708" y="6258"/>
                    <a:pt x="1722" y="6258"/>
                  </a:cubicBezTo>
                  <a:cubicBezTo>
                    <a:pt x="1870" y="6258"/>
                    <a:pt x="1991" y="6145"/>
                    <a:pt x="2013" y="5993"/>
                  </a:cubicBezTo>
                  <a:lnTo>
                    <a:pt x="2727" y="528"/>
                  </a:lnTo>
                  <a:cubicBezTo>
                    <a:pt x="2751" y="361"/>
                    <a:pt x="2644" y="206"/>
                    <a:pt x="2477" y="194"/>
                  </a:cubicBezTo>
                  <a:lnTo>
                    <a:pt x="1084" y="4"/>
                  </a:lnTo>
                  <a:cubicBezTo>
                    <a:pt x="1070" y="2"/>
                    <a:pt x="1056" y="1"/>
                    <a:pt x="1042" y="1"/>
                  </a:cubicBez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Google Shape;340;p28">
              <a:extLst>
                <a:ext uri="{FF2B5EF4-FFF2-40B4-BE49-F238E27FC236}">
                  <a16:creationId xmlns:a16="http://schemas.microsoft.com/office/drawing/2014/main" id="{90FF7D7F-2AFA-46FE-8E2B-386D69EEDA73}"/>
                </a:ext>
              </a:extLst>
            </p:cNvPr>
            <p:cNvSpPr/>
            <p:nvPr/>
          </p:nvSpPr>
          <p:spPr>
            <a:xfrm>
              <a:off x="3437505" y="4318839"/>
              <a:ext cx="90711" cy="39394"/>
            </a:xfrm>
            <a:custGeom>
              <a:avLst/>
              <a:gdLst/>
              <a:ahLst/>
              <a:cxnLst/>
              <a:rect l="l" t="t" r="r" b="b"/>
              <a:pathLst>
                <a:path w="2252" h="978" extrusionOk="0">
                  <a:moveTo>
                    <a:pt x="361" y="0"/>
                  </a:moveTo>
                  <a:cubicBezTo>
                    <a:pt x="210" y="0"/>
                    <a:pt x="80" y="101"/>
                    <a:pt x="48" y="257"/>
                  </a:cubicBezTo>
                  <a:cubicBezTo>
                    <a:pt x="1" y="435"/>
                    <a:pt x="120" y="614"/>
                    <a:pt x="299" y="650"/>
                  </a:cubicBezTo>
                  <a:lnTo>
                    <a:pt x="1823" y="971"/>
                  </a:lnTo>
                  <a:cubicBezTo>
                    <a:pt x="1844" y="976"/>
                    <a:pt x="1866" y="978"/>
                    <a:pt x="1887" y="978"/>
                  </a:cubicBezTo>
                  <a:cubicBezTo>
                    <a:pt x="2042" y="978"/>
                    <a:pt x="2184" y="868"/>
                    <a:pt x="2215" y="721"/>
                  </a:cubicBezTo>
                  <a:cubicBezTo>
                    <a:pt x="2251" y="531"/>
                    <a:pt x="2132" y="364"/>
                    <a:pt x="1953" y="328"/>
                  </a:cubicBezTo>
                  <a:lnTo>
                    <a:pt x="429" y="7"/>
                  </a:lnTo>
                  <a:cubicBezTo>
                    <a:pt x="406" y="2"/>
                    <a:pt x="384" y="0"/>
                    <a:pt x="361" y="0"/>
                  </a:cubicBezTo>
                  <a:close/>
                </a:path>
              </a:pathLst>
            </a:custGeom>
            <a:solidFill>
              <a:schemeClr val="dk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Google Shape;341;p28">
              <a:extLst>
                <a:ext uri="{FF2B5EF4-FFF2-40B4-BE49-F238E27FC236}">
                  <a16:creationId xmlns:a16="http://schemas.microsoft.com/office/drawing/2014/main" id="{B96B7362-4B49-474D-9D73-DAD6D2DB265B}"/>
                </a:ext>
              </a:extLst>
            </p:cNvPr>
            <p:cNvSpPr/>
            <p:nvPr/>
          </p:nvSpPr>
          <p:spPr>
            <a:xfrm>
              <a:off x="3461994" y="2798427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6114" y="0"/>
                  </a:moveTo>
                  <a:cubicBezTo>
                    <a:pt x="5848" y="0"/>
                    <a:pt x="5613" y="180"/>
                    <a:pt x="5560" y="452"/>
                  </a:cubicBezTo>
                  <a:lnTo>
                    <a:pt x="72" y="40742"/>
                  </a:lnTo>
                  <a:cubicBezTo>
                    <a:pt x="0" y="41052"/>
                    <a:pt x="202" y="41350"/>
                    <a:pt x="500" y="41409"/>
                  </a:cubicBezTo>
                  <a:lnTo>
                    <a:pt x="1619" y="41647"/>
                  </a:lnTo>
                  <a:cubicBezTo>
                    <a:pt x="1656" y="41655"/>
                    <a:pt x="1693" y="41658"/>
                    <a:pt x="1729" y="41658"/>
                  </a:cubicBezTo>
                  <a:cubicBezTo>
                    <a:pt x="1987" y="41658"/>
                    <a:pt x="2223" y="41478"/>
                    <a:pt x="2286" y="41207"/>
                  </a:cubicBezTo>
                  <a:lnTo>
                    <a:pt x="7775" y="916"/>
                  </a:lnTo>
                  <a:cubicBezTo>
                    <a:pt x="7834" y="606"/>
                    <a:pt x="7644" y="309"/>
                    <a:pt x="7334" y="249"/>
                  </a:cubicBezTo>
                  <a:lnTo>
                    <a:pt x="6227" y="11"/>
                  </a:lnTo>
                  <a:cubicBezTo>
                    <a:pt x="6189" y="4"/>
                    <a:pt x="6151" y="0"/>
                    <a:pt x="6114" y="0"/>
                  </a:cubicBezTo>
                  <a:close/>
                </a:path>
              </a:pathLst>
            </a:custGeom>
            <a:solidFill>
              <a:schemeClr val="accent2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Google Shape;342;p28">
              <a:extLst>
                <a:ext uri="{FF2B5EF4-FFF2-40B4-BE49-F238E27FC236}">
                  <a16:creationId xmlns:a16="http://schemas.microsoft.com/office/drawing/2014/main" id="{A7AEFE4F-4775-46DD-9AE7-1BCAC5ACEF28}"/>
                </a:ext>
              </a:extLst>
            </p:cNvPr>
            <p:cNvSpPr/>
            <p:nvPr/>
          </p:nvSpPr>
          <p:spPr>
            <a:xfrm>
              <a:off x="4076290" y="4425095"/>
              <a:ext cx="49464" cy="209134"/>
            </a:xfrm>
            <a:custGeom>
              <a:avLst/>
              <a:gdLst/>
              <a:ahLst/>
              <a:cxnLst/>
              <a:rect l="l" t="t" r="r" b="b"/>
              <a:pathLst>
                <a:path w="1228" h="5192" extrusionOk="0">
                  <a:moveTo>
                    <a:pt x="644" y="0"/>
                  </a:moveTo>
                  <a:lnTo>
                    <a:pt x="322" y="72"/>
                  </a:lnTo>
                  <a:lnTo>
                    <a:pt x="1" y="131"/>
                  </a:lnTo>
                  <a:lnTo>
                    <a:pt x="1227" y="5191"/>
                  </a:lnTo>
                  <a:lnTo>
                    <a:pt x="644" y="0"/>
                  </a:lnTo>
                  <a:close/>
                </a:path>
              </a:pathLst>
            </a:custGeom>
            <a:solidFill>
              <a:schemeClr val="dk1"/>
            </a:solidFill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Google Shape;343;p28">
              <a:extLst>
                <a:ext uri="{FF2B5EF4-FFF2-40B4-BE49-F238E27FC236}">
                  <a16:creationId xmlns:a16="http://schemas.microsoft.com/office/drawing/2014/main" id="{9F9066E9-3755-4088-A310-2500965C3DAE}"/>
                </a:ext>
              </a:extLst>
            </p:cNvPr>
            <p:cNvSpPr/>
            <p:nvPr/>
          </p:nvSpPr>
          <p:spPr>
            <a:xfrm>
              <a:off x="4068637" y="4320732"/>
              <a:ext cx="90187" cy="39434"/>
            </a:xfrm>
            <a:custGeom>
              <a:avLst/>
              <a:gdLst/>
              <a:ahLst/>
              <a:cxnLst/>
              <a:rect l="l" t="t" r="r" b="b"/>
              <a:pathLst>
                <a:path w="2239" h="979" extrusionOk="0">
                  <a:moveTo>
                    <a:pt x="1879" y="1"/>
                  </a:moveTo>
                  <a:cubicBezTo>
                    <a:pt x="1856" y="1"/>
                    <a:pt x="1833" y="3"/>
                    <a:pt x="1810" y="7"/>
                  </a:cubicBezTo>
                  <a:lnTo>
                    <a:pt x="286" y="329"/>
                  </a:lnTo>
                  <a:cubicBezTo>
                    <a:pt x="108" y="365"/>
                    <a:pt x="0" y="543"/>
                    <a:pt x="36" y="722"/>
                  </a:cubicBezTo>
                  <a:cubicBezTo>
                    <a:pt x="67" y="877"/>
                    <a:pt x="207" y="979"/>
                    <a:pt x="360" y="979"/>
                  </a:cubicBezTo>
                  <a:cubicBezTo>
                    <a:pt x="383" y="979"/>
                    <a:pt x="406" y="977"/>
                    <a:pt x="429" y="972"/>
                  </a:cubicBezTo>
                  <a:lnTo>
                    <a:pt x="1953" y="650"/>
                  </a:lnTo>
                  <a:cubicBezTo>
                    <a:pt x="2132" y="615"/>
                    <a:pt x="2239" y="436"/>
                    <a:pt x="2203" y="269"/>
                  </a:cubicBezTo>
                  <a:cubicBezTo>
                    <a:pt x="2172" y="103"/>
                    <a:pt x="2032" y="1"/>
                    <a:pt x="1879" y="1"/>
                  </a:cubicBezTo>
                  <a:close/>
                </a:path>
              </a:pathLst>
            </a:custGeom>
            <a:solidFill>
              <a:schemeClr val="dk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Google Shape;344;p28">
              <a:extLst>
                <a:ext uri="{FF2B5EF4-FFF2-40B4-BE49-F238E27FC236}">
                  <a16:creationId xmlns:a16="http://schemas.microsoft.com/office/drawing/2014/main" id="{A308F0B7-CCCE-459D-8043-06A781BB6467}"/>
                </a:ext>
              </a:extLst>
            </p:cNvPr>
            <p:cNvSpPr/>
            <p:nvPr/>
          </p:nvSpPr>
          <p:spPr>
            <a:xfrm>
              <a:off x="3825512" y="2803703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1717" y="0"/>
                  </a:moveTo>
                  <a:cubicBezTo>
                    <a:pt x="1681" y="0"/>
                    <a:pt x="1644" y="4"/>
                    <a:pt x="1607" y="11"/>
                  </a:cubicBezTo>
                  <a:lnTo>
                    <a:pt x="500" y="249"/>
                  </a:lnTo>
                  <a:cubicBezTo>
                    <a:pt x="191" y="309"/>
                    <a:pt x="0" y="606"/>
                    <a:pt x="60" y="916"/>
                  </a:cubicBezTo>
                  <a:lnTo>
                    <a:pt x="5548" y="41207"/>
                  </a:lnTo>
                  <a:cubicBezTo>
                    <a:pt x="5611" y="41478"/>
                    <a:pt x="5848" y="41658"/>
                    <a:pt x="6106" y="41658"/>
                  </a:cubicBezTo>
                  <a:cubicBezTo>
                    <a:pt x="6142" y="41658"/>
                    <a:pt x="6178" y="41654"/>
                    <a:pt x="6215" y="41647"/>
                  </a:cubicBezTo>
                  <a:lnTo>
                    <a:pt x="7334" y="41409"/>
                  </a:lnTo>
                  <a:cubicBezTo>
                    <a:pt x="7632" y="41350"/>
                    <a:pt x="7834" y="41052"/>
                    <a:pt x="7763" y="40742"/>
                  </a:cubicBezTo>
                  <a:lnTo>
                    <a:pt x="2274" y="452"/>
                  </a:lnTo>
                  <a:cubicBezTo>
                    <a:pt x="2211" y="180"/>
                    <a:pt x="1975" y="0"/>
                    <a:pt x="1717" y="0"/>
                  </a:cubicBezTo>
                  <a:close/>
                </a:path>
              </a:pathLst>
            </a:custGeom>
            <a:solidFill>
              <a:schemeClr val="accent2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Google Shape;345;p28">
              <a:extLst>
                <a:ext uri="{FF2B5EF4-FFF2-40B4-BE49-F238E27FC236}">
                  <a16:creationId xmlns:a16="http://schemas.microsoft.com/office/drawing/2014/main" id="{50BAC1DC-0332-40F9-AD48-9380A7BE3BC1}"/>
                </a:ext>
              </a:extLst>
            </p:cNvPr>
            <p:cNvSpPr/>
            <p:nvPr/>
          </p:nvSpPr>
          <p:spPr>
            <a:xfrm>
              <a:off x="3512826" y="2958052"/>
              <a:ext cx="523721" cy="44187"/>
            </a:xfrm>
            <a:custGeom>
              <a:avLst/>
              <a:gdLst/>
              <a:ahLst/>
              <a:cxnLst/>
              <a:rect l="l" t="t" r="r" b="b"/>
              <a:pathLst>
                <a:path w="13002" h="1097" extrusionOk="0">
                  <a:moveTo>
                    <a:pt x="0" y="1"/>
                  </a:moveTo>
                  <a:lnTo>
                    <a:pt x="0" y="1096"/>
                  </a:lnTo>
                  <a:lnTo>
                    <a:pt x="13002" y="1096"/>
                  </a:lnTo>
                  <a:lnTo>
                    <a:pt x="13002" y="1"/>
                  </a:ln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Google Shape;346;p28">
              <a:extLst>
                <a:ext uri="{FF2B5EF4-FFF2-40B4-BE49-F238E27FC236}">
                  <a16:creationId xmlns:a16="http://schemas.microsoft.com/office/drawing/2014/main" id="{B2451330-5A09-4596-8AB5-0EAFC3A9C8CE}"/>
                </a:ext>
              </a:extLst>
            </p:cNvPr>
            <p:cNvSpPr/>
            <p:nvPr/>
          </p:nvSpPr>
          <p:spPr>
            <a:xfrm>
              <a:off x="4036494" y="2900534"/>
              <a:ext cx="56150" cy="159267"/>
            </a:xfrm>
            <a:custGeom>
              <a:avLst/>
              <a:gdLst/>
              <a:ahLst/>
              <a:cxnLst/>
              <a:rect l="l" t="t" r="r" b="b"/>
              <a:pathLst>
                <a:path w="1394" h="3954" extrusionOk="0">
                  <a:moveTo>
                    <a:pt x="298" y="0"/>
                  </a:moveTo>
                  <a:cubicBezTo>
                    <a:pt x="132" y="0"/>
                    <a:pt x="1" y="131"/>
                    <a:pt x="1" y="298"/>
                  </a:cubicBezTo>
                  <a:lnTo>
                    <a:pt x="1" y="3644"/>
                  </a:lnTo>
                  <a:cubicBezTo>
                    <a:pt x="1" y="3822"/>
                    <a:pt x="132" y="3953"/>
                    <a:pt x="298" y="3953"/>
                  </a:cubicBezTo>
                  <a:lnTo>
                    <a:pt x="1096" y="3953"/>
                  </a:lnTo>
                  <a:cubicBezTo>
                    <a:pt x="1263" y="3953"/>
                    <a:pt x="1394" y="3822"/>
                    <a:pt x="1394" y="3644"/>
                  </a:cubicBezTo>
                  <a:lnTo>
                    <a:pt x="1394" y="298"/>
                  </a:lnTo>
                  <a:cubicBezTo>
                    <a:pt x="1394" y="131"/>
                    <a:pt x="1263" y="0"/>
                    <a:pt x="1096" y="0"/>
                  </a:cubicBez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Google Shape;347;p28">
              <a:extLst>
                <a:ext uri="{FF2B5EF4-FFF2-40B4-BE49-F238E27FC236}">
                  <a16:creationId xmlns:a16="http://schemas.microsoft.com/office/drawing/2014/main" id="{1F1369BB-F30D-4E79-A53E-1E3C898E5D38}"/>
                </a:ext>
              </a:extLst>
            </p:cNvPr>
            <p:cNvSpPr/>
            <p:nvPr/>
          </p:nvSpPr>
          <p:spPr>
            <a:xfrm>
              <a:off x="3738671" y="2356203"/>
              <a:ext cx="128090" cy="266694"/>
            </a:xfrm>
            <a:custGeom>
              <a:avLst/>
              <a:gdLst/>
              <a:ahLst/>
              <a:cxnLst/>
              <a:rect l="l" t="t" r="r" b="b"/>
              <a:pathLst>
                <a:path w="3180" h="6621" extrusionOk="0">
                  <a:moveTo>
                    <a:pt x="1" y="1"/>
                  </a:moveTo>
                  <a:lnTo>
                    <a:pt x="1" y="6621"/>
                  </a:lnTo>
                  <a:lnTo>
                    <a:pt x="3180" y="6621"/>
                  </a:lnTo>
                  <a:lnTo>
                    <a:pt x="3180" y="1"/>
                  </a:ln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Google Shape;348;p28">
              <a:extLst>
                <a:ext uri="{FF2B5EF4-FFF2-40B4-BE49-F238E27FC236}">
                  <a16:creationId xmlns:a16="http://schemas.microsoft.com/office/drawing/2014/main" id="{FDBC4D61-8E7C-43C5-8A23-DD5E0CDBA6C9}"/>
                </a:ext>
              </a:extLst>
            </p:cNvPr>
            <p:cNvSpPr/>
            <p:nvPr/>
          </p:nvSpPr>
          <p:spPr>
            <a:xfrm>
              <a:off x="3709428" y="2227189"/>
              <a:ext cx="186134" cy="328081"/>
            </a:xfrm>
            <a:custGeom>
              <a:avLst/>
              <a:gdLst/>
              <a:ahLst/>
              <a:cxnLst/>
              <a:rect l="l" t="t" r="r" b="b"/>
              <a:pathLst>
                <a:path w="4621" h="8145" extrusionOk="0">
                  <a:moveTo>
                    <a:pt x="751" y="1"/>
                  </a:moveTo>
                  <a:cubicBezTo>
                    <a:pt x="334" y="1"/>
                    <a:pt x="1" y="334"/>
                    <a:pt x="1" y="739"/>
                  </a:cubicBezTo>
                  <a:lnTo>
                    <a:pt x="1" y="7395"/>
                  </a:lnTo>
                  <a:cubicBezTo>
                    <a:pt x="1" y="7811"/>
                    <a:pt x="334" y="8145"/>
                    <a:pt x="751" y="8145"/>
                  </a:cubicBezTo>
                  <a:lnTo>
                    <a:pt x="3882" y="8145"/>
                  </a:lnTo>
                  <a:cubicBezTo>
                    <a:pt x="4287" y="8145"/>
                    <a:pt x="4620" y="7811"/>
                    <a:pt x="4620" y="7395"/>
                  </a:cubicBezTo>
                  <a:lnTo>
                    <a:pt x="4620" y="739"/>
                  </a:lnTo>
                  <a:cubicBezTo>
                    <a:pt x="4620" y="334"/>
                    <a:pt x="4287" y="1"/>
                    <a:pt x="3882" y="1"/>
                  </a:cubicBezTo>
                  <a:close/>
                </a:path>
              </a:pathLst>
            </a:custGeom>
            <a:solidFill>
              <a:schemeClr val="accent2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Google Shape;349;p28">
              <a:extLst>
                <a:ext uri="{FF2B5EF4-FFF2-40B4-BE49-F238E27FC236}">
                  <a16:creationId xmlns:a16="http://schemas.microsoft.com/office/drawing/2014/main" id="{16FBB410-B452-4916-8661-D8893FED754F}"/>
                </a:ext>
              </a:extLst>
            </p:cNvPr>
            <p:cNvSpPr/>
            <p:nvPr/>
          </p:nvSpPr>
          <p:spPr>
            <a:xfrm>
              <a:off x="3589074" y="2608229"/>
              <a:ext cx="385117" cy="455406"/>
            </a:xfrm>
            <a:custGeom>
              <a:avLst/>
              <a:gdLst/>
              <a:ahLst/>
              <a:cxnLst/>
              <a:rect l="l" t="t" r="r" b="b"/>
              <a:pathLst>
                <a:path w="9561" h="11306" extrusionOk="0">
                  <a:moveTo>
                    <a:pt x="5279" y="1337"/>
                  </a:moveTo>
                  <a:cubicBezTo>
                    <a:pt x="6717" y="1337"/>
                    <a:pt x="8096" y="2454"/>
                    <a:pt x="8096" y="4138"/>
                  </a:cubicBezTo>
                  <a:cubicBezTo>
                    <a:pt x="8096" y="5686"/>
                    <a:pt x="6846" y="6936"/>
                    <a:pt x="5299" y="6936"/>
                  </a:cubicBezTo>
                  <a:cubicBezTo>
                    <a:pt x="2810" y="6936"/>
                    <a:pt x="1560" y="3924"/>
                    <a:pt x="3322" y="2161"/>
                  </a:cubicBezTo>
                  <a:cubicBezTo>
                    <a:pt x="3892" y="1592"/>
                    <a:pt x="4592" y="1337"/>
                    <a:pt x="5279" y="1337"/>
                  </a:cubicBezTo>
                  <a:close/>
                  <a:moveTo>
                    <a:pt x="5285" y="1"/>
                  </a:moveTo>
                  <a:cubicBezTo>
                    <a:pt x="4446" y="1"/>
                    <a:pt x="3585" y="254"/>
                    <a:pt x="2810" y="816"/>
                  </a:cubicBezTo>
                  <a:cubicBezTo>
                    <a:pt x="0" y="2840"/>
                    <a:pt x="667" y="7210"/>
                    <a:pt x="3965" y="8293"/>
                  </a:cubicBezTo>
                  <a:lnTo>
                    <a:pt x="3965" y="11305"/>
                  </a:lnTo>
                  <a:lnTo>
                    <a:pt x="6644" y="11305"/>
                  </a:lnTo>
                  <a:lnTo>
                    <a:pt x="6644" y="8293"/>
                  </a:lnTo>
                  <a:cubicBezTo>
                    <a:pt x="8382" y="7722"/>
                    <a:pt x="9561" y="6090"/>
                    <a:pt x="9561" y="4257"/>
                  </a:cubicBezTo>
                  <a:cubicBezTo>
                    <a:pt x="9552" y="1748"/>
                    <a:pt x="7490" y="1"/>
                    <a:pt x="5285" y="1"/>
                  </a:cubicBezTo>
                  <a:close/>
                </a:path>
              </a:pathLst>
            </a:custGeom>
            <a:solidFill>
              <a:srgbClr val="496697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Google Shape;350;p28">
              <a:extLst>
                <a:ext uri="{FF2B5EF4-FFF2-40B4-BE49-F238E27FC236}">
                  <a16:creationId xmlns:a16="http://schemas.microsoft.com/office/drawing/2014/main" id="{DA417ACC-1773-4676-88E1-F9D9A11A2450}"/>
                </a:ext>
              </a:extLst>
            </p:cNvPr>
            <p:cNvSpPr/>
            <p:nvPr/>
          </p:nvSpPr>
          <p:spPr>
            <a:xfrm>
              <a:off x="3802473" y="2902427"/>
              <a:ext cx="40" cy="161684"/>
            </a:xfrm>
            <a:custGeom>
              <a:avLst/>
              <a:gdLst/>
              <a:ahLst/>
              <a:cxnLst/>
              <a:rect l="l" t="t" r="r" b="b"/>
              <a:pathLst>
                <a:path w="1" h="4014" fill="none" extrusionOk="0">
                  <a:moveTo>
                    <a:pt x="1" y="1"/>
                  </a:moveTo>
                  <a:lnTo>
                    <a:pt x="1" y="4013"/>
                  </a:lnTo>
                </a:path>
              </a:pathLst>
            </a:custGeom>
            <a:noFill/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3" name="Picture 72">
            <a:extLst>
              <a:ext uri="{FF2B5EF4-FFF2-40B4-BE49-F238E27FC236}">
                <a16:creationId xmlns:a16="http://schemas.microsoft.com/office/drawing/2014/main" id="{0646C0E3-8388-720A-2F52-823C3A221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700" y="189470"/>
            <a:ext cx="2101161" cy="6567137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0212667D-D361-6E0A-7B7B-D461B2070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41001" y="8335"/>
            <a:ext cx="2101161" cy="5138709"/>
          </a:xfrm>
          <a:prstGeom prst="rect">
            <a:avLst/>
          </a:prstGeom>
        </p:spPr>
      </p:pic>
      <p:sp>
        <p:nvSpPr>
          <p:cNvPr id="75" name="WordArt 31">
            <a:extLst>
              <a:ext uri="{FF2B5EF4-FFF2-40B4-BE49-F238E27FC236}">
                <a16:creationId xmlns:a16="http://schemas.microsoft.com/office/drawing/2014/main" id="{D4017E45-E587-4718-96F1-088E3D8792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4941" y="152928"/>
            <a:ext cx="7163593" cy="10477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 N</a:t>
            </a:r>
            <a:r>
              <a:rPr lang="vi-VN" sz="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ăm ngày 13 tháng 3 năm 2025</a:t>
            </a:r>
            <a:endParaRPr kumimoji="0" lang="en-US" sz="8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6" name="WordArt 31">
            <a:extLst>
              <a:ext uri="{FF2B5EF4-FFF2-40B4-BE49-F238E27FC236}">
                <a16:creationId xmlns:a16="http://schemas.microsoft.com/office/drawing/2014/main" id="{E16A2619-AAF6-414D-91DF-590F11DF857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89637" y="2844352"/>
            <a:ext cx="7163593" cy="10477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( Tết 1)</a:t>
            </a:r>
            <a:endParaRPr kumimoji="0" lang="en-US" sz="8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9FB90D5C-20DF-41AC-A615-304FB99E7C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hú mèo máy Doreamon ăn bánh rán hình ảnh PNG">
            <a:extLst>
              <a:ext uri="{FF2B5EF4-FFF2-40B4-BE49-F238E27FC236}">
                <a16:creationId xmlns:a16="http://schemas.microsoft.com/office/drawing/2014/main" id="{A1283289-2923-4F5F-AEFE-262BA031C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7667" y1="7237" x2="70833" y2="16974"/>
                        <a14:foregroundMark x1="53833" y1="5395" x2="65500" y2="18158"/>
                        <a14:foregroundMark x1="7500" y1="23289" x2="67667" y2="51842"/>
                        <a14:foregroundMark x1="70000" y1="13684" x2="49333" y2="64605"/>
                        <a14:foregroundMark x1="35500" y1="11316" x2="33333" y2="62237"/>
                        <a14:foregroundMark x1="41500" y1="8947" x2="47500" y2="55132"/>
                        <a14:foregroundMark x1="17000" y1="15921" x2="32000" y2="63158"/>
                        <a14:foregroundMark x1="28000" y1="14211" x2="20667" y2="58158"/>
                        <a14:foregroundMark x1="72333" y1="18553" x2="72500" y2="41711"/>
                        <a14:foregroundMark x1="78000" y1="22763" x2="78833" y2="27763"/>
                        <a14:foregroundMark x1="72500" y1="44211" x2="66000" y2="60395"/>
                        <a14:foregroundMark x1="82833" y1="51316" x2="86833" y2="55921"/>
                        <a14:foregroundMark x1="68833" y1="41711" x2="95667" y2="41053"/>
                        <a14:foregroundMark x1="91000" y1="48684" x2="85667" y2="57763"/>
                        <a14:foregroundMark x1="97167" y1="40526" x2="94833" y2="46842"/>
                        <a14:foregroundMark x1="67667" y1="41447" x2="68000" y2="47632"/>
                        <a14:foregroundMark x1="78667" y1="31974" x2="78333" y2="40789"/>
                        <a14:foregroundMark x1="29167" y1="46053" x2="52667" y2="49474"/>
                        <a14:foregroundMark x1="12667" y1="28684" x2="25667" y2="58947"/>
                        <a14:foregroundMark x1="34333" y1="62368" x2="55167" y2="88553"/>
                        <a14:foregroundMark x1="51833" y1="52763" x2="62667" y2="94211"/>
                        <a14:foregroundMark x1="73167" y1="59079" x2="57000" y2="95921"/>
                        <a14:foregroundMark x1="37333" y1="62632" x2="58000" y2="74211"/>
                        <a14:foregroundMark x1="51000" y1="16447" x2="56167" y2="17632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37499" y="1868589"/>
            <a:ext cx="3642619" cy="461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509A4D5-4E7A-42F3-AA3F-2E5F4572D5D1}"/>
              </a:ext>
            </a:extLst>
          </p:cNvPr>
          <p:cNvGrpSpPr/>
          <p:nvPr/>
        </p:nvGrpSpPr>
        <p:grpSpPr>
          <a:xfrm>
            <a:off x="220392" y="376068"/>
            <a:ext cx="7717107" cy="3675232"/>
            <a:chOff x="220392" y="376068"/>
            <a:chExt cx="7717107" cy="367523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4E4A989-4FF5-4E4B-91AA-B5E3F391C9C8}"/>
                </a:ext>
              </a:extLst>
            </p:cNvPr>
            <p:cNvGrpSpPr/>
            <p:nvPr/>
          </p:nvGrpSpPr>
          <p:grpSpPr>
            <a:xfrm flipH="1">
              <a:off x="220392" y="376068"/>
              <a:ext cx="7717107" cy="3675232"/>
              <a:chOff x="-869731" y="1603218"/>
              <a:chExt cx="5155048" cy="2764353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7B6323AB-9E85-487B-952F-554D9C7919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869731" y="1603218"/>
                <a:ext cx="5155048" cy="2764353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193210F-28D1-4A27-B53B-03D021F1F05C}"/>
                  </a:ext>
                </a:extLst>
              </p:cNvPr>
              <p:cNvSpPr txBox="1"/>
              <p:nvPr/>
            </p:nvSpPr>
            <p:spPr>
              <a:xfrm>
                <a:off x="-558906" y="1967574"/>
                <a:ext cx="4533398" cy="1736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Luật chơi: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Chúng mình cũng nhau thực hiện các yêu cầu của từng chặn để tìm bánh rán giúp                     nhé!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pic>
          <p:nvPicPr>
            <p:cNvPr id="9" name="Picture 6" descr="100+ hình ảnh doremon yasuo - hinhanhsieudep.net">
              <a:extLst>
                <a:ext uri="{FF2B5EF4-FFF2-40B4-BE49-F238E27FC236}">
                  <a16:creationId xmlns:a16="http://schemas.microsoft.com/office/drawing/2014/main" id="{614647F8-AEB8-4B17-9784-5C50F2D96F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071" y="2597620"/>
              <a:ext cx="2508836" cy="520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 Box 9">
            <a:extLst>
              <a:ext uri="{FF2B5EF4-FFF2-40B4-BE49-F238E27FC236}">
                <a16:creationId xmlns:a16="http://schemas.microsoft.com/office/drawing/2014/main" id="{CA0A6D10-66A5-B6C4-D1FC-0AB8733C6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103" y="2149868"/>
            <a:ext cx="1062681" cy="523220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kumimoji="0" lang="en-US" altLang="en-US" sz="2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83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hlinkClick r:id="rId5" action="ppaction://hlinksldjump"/>
            <a:extLst>
              <a:ext uri="{FF2B5EF4-FFF2-40B4-BE49-F238E27FC236}">
                <a16:creationId xmlns:a16="http://schemas.microsoft.com/office/drawing/2014/main" id="{BD6DCBA9-C5C8-48B9-BBF3-6C6350674E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779" y="1709948"/>
            <a:ext cx="3065788" cy="30713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EEAD1D5-41CC-4625-9E3A-3385A19BBF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5" b="8885"/>
          <a:stretch/>
        </p:blipFill>
        <p:spPr>
          <a:xfrm>
            <a:off x="5483112" y="537979"/>
            <a:ext cx="2264021" cy="18663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141F44-7555-48E4-AF11-42D5BC126D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60804" y="4322077"/>
            <a:ext cx="3275455" cy="3281379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26965" y="53073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7398">
            <a:off x="250730" y="4203537"/>
            <a:ext cx="1975822" cy="27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20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6 -0.01319 L 0.1086 -0.01273 C 0.12318 -0.0206 0.13985 -0.0243 0.153 -0.03541 C 0.16563 -0.04699 0.18295 -0.09467 0.18933 -0.10972 C 0.19961 -0.18588 0.19584 -0.14282 0.18321 -0.28819 C 0.18177 -0.30463 0.17969 -0.29977 0.17513 -0.31041 C 0.17422 -0.31296 0.17318 -0.31782 0.17318 -0.31759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8">
            <a:extLst>
              <a:ext uri="{FF2B5EF4-FFF2-40B4-BE49-F238E27FC236}">
                <a16:creationId xmlns:a16="http://schemas.microsoft.com/office/drawing/2014/main" id="{3F6C3791-2489-0880-93AB-AD305FA7BFC9}"/>
              </a:ext>
            </a:extLst>
          </p:cNvPr>
          <p:cNvSpPr/>
          <p:nvPr/>
        </p:nvSpPr>
        <p:spPr>
          <a:xfrm>
            <a:off x="601209" y="1199037"/>
            <a:ext cx="10650539" cy="3995988"/>
          </a:xfrm>
          <a:prstGeom prst="roundRect">
            <a:avLst>
              <a:gd name="adj" fmla="val 5504"/>
            </a:avLst>
          </a:prstGeom>
          <a:solidFill>
            <a:srgbClr val="B3E5FC"/>
          </a:solidFill>
          <a:ln w="25400" cap="flat" cmpd="sng" algn="ctr">
            <a:noFill/>
            <a:prstDash val="solid"/>
          </a:ln>
          <a:effectLst/>
        </p:spPr>
        <p:txBody>
          <a:bodyPr lIns="91440" tIns="45720" rIns="91440" bIns="4572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zh-CN" altLang="en-US" sz="1467" b="0" i="0" u="none" strike="noStrike" kern="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7" name="TextBox 45">
            <a:extLst>
              <a:ext uri="{FF2B5EF4-FFF2-40B4-BE49-F238E27FC236}">
                <a16:creationId xmlns:a16="http://schemas.microsoft.com/office/drawing/2014/main" id="{D72ED156-0183-E20B-5F12-1ECDD19D2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3228" y="1505420"/>
            <a:ext cx="968554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 defTabSz="1219170">
              <a:buClr>
                <a:srgbClr val="000000"/>
              </a:buClr>
              <a:defRPr/>
            </a:pPr>
            <a:r>
              <a:rPr lang="en-US" alt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Bài</a:t>
            </a:r>
            <a:r>
              <a:rPr lang="en-US" alt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1a.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Tính</a:t>
            </a:r>
            <a:r>
              <a:rPr lang="en-US" alt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thể</a:t>
            </a:r>
            <a:r>
              <a:rPr lang="en-US" alt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tích</a:t>
            </a:r>
            <a:r>
              <a:rPr lang="en-US" alt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hình</a:t>
            </a:r>
            <a:r>
              <a:rPr lang="en-US" alt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hộp</a:t>
            </a:r>
            <a:r>
              <a:rPr lang="en-US" alt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chữ</a:t>
            </a:r>
            <a:r>
              <a:rPr lang="en-US" alt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nhật</a:t>
            </a:r>
            <a:r>
              <a:rPr lang="en-US" alt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có</a:t>
            </a:r>
            <a:r>
              <a:rPr lang="en-US" alt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:</a:t>
            </a:r>
          </a:p>
          <a:p>
            <a:pPr algn="ctr" defTabSz="1219170">
              <a:buClr>
                <a:srgbClr val="000000"/>
              </a:buClr>
              <a:defRPr/>
            </a:pPr>
            <a:r>
              <a:rPr lang="en-US" alt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 = 8cm ;  b = 6cm  ; c = 0,5 cm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041B58-E049-CF48-256B-DCC19B0F8D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13133" y="4152251"/>
            <a:ext cx="2249084" cy="2604133"/>
          </a:xfrm>
          <a:prstGeom prst="rect">
            <a:avLst/>
          </a:prstGeom>
        </p:spPr>
      </p:pic>
      <p:pic>
        <p:nvPicPr>
          <p:cNvPr id="8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142" y="-339807"/>
            <a:ext cx="5602287" cy="139541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9" name="Text Box 9">
            <a:extLst>
              <a:ext uri="{FF2B5EF4-FFF2-40B4-BE49-F238E27FC236}">
                <a16:creationId xmlns:a16="http://schemas.microsoft.com/office/drawing/2014/main" id="{1E2C2ABC-D175-1E1F-036F-1F5299E77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0075" y="3197031"/>
            <a:ext cx="7511848" cy="707886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40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Đáp</a:t>
            </a:r>
            <a:r>
              <a:rPr lang="en-US" altLang="en-US" sz="40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0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án</a:t>
            </a:r>
            <a:r>
              <a:rPr lang="en-US" altLang="en-US" sz="40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    </a:t>
            </a:r>
            <a:r>
              <a:rPr lang="en-US" altLang="en-US" sz="4000" b="1" kern="0" dirty="0">
                <a:solidFill>
                  <a:srgbClr val="002060"/>
                </a:solidFill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V = 8 x 6 x 0,5 = 288 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40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6027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D6DCBA9-C5C8-48B9-BBF3-6C6350674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779" y="1709948"/>
            <a:ext cx="3065788" cy="3071333"/>
          </a:xfrm>
          <a:prstGeom prst="rect">
            <a:avLst/>
          </a:prstGeom>
        </p:spPr>
      </p:pic>
      <p:pic>
        <p:nvPicPr>
          <p:cNvPr id="20" name="Picture 19">
            <a:hlinkClick r:id="rId6" action="ppaction://hlinksldjump"/>
            <a:extLst>
              <a:ext uri="{FF2B5EF4-FFF2-40B4-BE49-F238E27FC236}">
                <a16:creationId xmlns:a16="http://schemas.microsoft.com/office/drawing/2014/main" id="{0EEAD1D5-41CC-4625-9E3A-3385A19BBF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5" b="8885"/>
          <a:stretch/>
        </p:blipFill>
        <p:spPr>
          <a:xfrm>
            <a:off x="5516508" y="561374"/>
            <a:ext cx="2264021" cy="18663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141F44-7555-48E4-AF11-42D5BC126D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3483" y="4430264"/>
            <a:ext cx="3050727" cy="3056245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44953" y="80840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81172" y="2618848"/>
            <a:ext cx="2083471" cy="28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81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55 -0.09861 L -0.03555 -0.09838 C -0.03907 -0.10185 -0.04284 -0.10393 -0.04597 -0.10787 C -0.05495 -0.11898 -0.05222 -0.13588 -0.05352 -0.15601 C -0.05339 -0.19814 -0.05326 -0.24004 -0.05261 -0.28194 C -0.05248 -0.2949 -0.05079 -0.2949 -0.04792 -0.30787 C -0.04714 -0.31157 -0.04597 -0.31898 -0.04597 -0.31875 C -0.04467 -0.34537 -0.04636 -0.33472 -0.03842 -0.36342 C -0.03607 -0.37199 -0.03334 -0.38842 -0.02696 -0.3912 C -0.02188 -0.39351 -0.00651 -0.39583 -0.0004 -0.39676 C 0.00169 -0.39814 0.00403 -0.39953 0.00625 -0.40046 C 0.01822 -0.40555 0.03385 -0.40115 0.04427 -0.40046 C 0.0621 -0.39629 0.06744 -0.39652 0.08697 -0.38379 C 0.09179 -0.38078 0.09635 -0.37685 0.10117 -0.37453 C 0.10377 -0.37338 0.10638 -0.37245 0.10885 -0.37083 C 0.11197 -0.36875 0.11497 -0.36504 0.11835 -0.36342 C 0.12161 -0.3618 0.12526 -0.36226 0.12877 -0.36157 C 0.13763 -0.3574 0.14088 -0.35509 0.15156 -0.35416 C 0.16171 -0.35347 0.17174 -0.35416 0.18203 -0.35416 " pathEditMode="relative" rAng="0" ptsTypes="AAAAAAAAAA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74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8">
            <a:extLst>
              <a:ext uri="{FF2B5EF4-FFF2-40B4-BE49-F238E27FC236}">
                <a16:creationId xmlns:a16="http://schemas.microsoft.com/office/drawing/2014/main" id="{3F6C3791-2489-0880-93AB-AD305FA7BFC9}"/>
              </a:ext>
            </a:extLst>
          </p:cNvPr>
          <p:cNvSpPr/>
          <p:nvPr/>
        </p:nvSpPr>
        <p:spPr>
          <a:xfrm>
            <a:off x="601209" y="1199037"/>
            <a:ext cx="10650539" cy="3995988"/>
          </a:xfrm>
          <a:prstGeom prst="roundRect">
            <a:avLst>
              <a:gd name="adj" fmla="val 5504"/>
            </a:avLst>
          </a:prstGeom>
          <a:solidFill>
            <a:srgbClr val="B3E5FC"/>
          </a:solidFill>
          <a:ln w="25400" cap="flat" cmpd="sng" algn="ctr">
            <a:noFill/>
            <a:prstDash val="solid"/>
          </a:ln>
          <a:effectLst/>
        </p:spPr>
        <p:txBody>
          <a:bodyPr lIns="91440" tIns="45720" rIns="91440" bIns="4572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zh-CN" altLang="en-US" sz="1467" b="0" i="0" u="none" strike="noStrike" kern="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041B58-E049-CF48-256B-DCC19B0F8D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13133" y="4152251"/>
            <a:ext cx="2249084" cy="2604133"/>
          </a:xfrm>
          <a:prstGeom prst="rect">
            <a:avLst/>
          </a:prstGeom>
        </p:spPr>
      </p:pic>
      <p:pic>
        <p:nvPicPr>
          <p:cNvPr id="8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142" y="-339807"/>
            <a:ext cx="5602287" cy="139541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45"/>
          <p:cNvSpPr txBox="1">
            <a:spLocks noChangeArrowheads="1"/>
          </p:cNvSpPr>
          <p:nvPr/>
        </p:nvSpPr>
        <p:spPr bwMode="auto">
          <a:xfrm>
            <a:off x="1043431" y="1460152"/>
            <a:ext cx="968554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 defTabSz="1219170">
              <a:buClr>
                <a:srgbClr val="000000"/>
              </a:buClr>
              <a:defRPr/>
            </a:pPr>
            <a:r>
              <a:rPr lang="en-US" alt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Bài</a:t>
            </a:r>
            <a:r>
              <a:rPr lang="en-US" alt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1b.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Tính</a:t>
            </a:r>
            <a:r>
              <a:rPr lang="en-US" alt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thể</a:t>
            </a:r>
            <a:r>
              <a:rPr lang="en-US" alt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tích</a:t>
            </a:r>
            <a:r>
              <a:rPr lang="en-US" alt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hình</a:t>
            </a:r>
            <a:r>
              <a:rPr lang="en-US" alt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hộp</a:t>
            </a:r>
            <a:r>
              <a:rPr lang="en-US" alt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chữ</a:t>
            </a:r>
            <a:r>
              <a:rPr lang="en-US" alt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nhật</a:t>
            </a:r>
            <a:r>
              <a:rPr lang="en-US" alt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có</a:t>
            </a:r>
            <a:r>
              <a:rPr lang="en-US" alt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:</a:t>
            </a:r>
          </a:p>
          <a:p>
            <a:pPr algn="ctr" defTabSz="1219170">
              <a:buClr>
                <a:srgbClr val="000000"/>
              </a:buClr>
              <a:defRPr/>
            </a:pPr>
            <a:r>
              <a:rPr lang="en-US" alt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 = 1,5 m ;  b = 0,8 m  ; c = 0,5 m</a:t>
            </a:r>
          </a:p>
        </p:txBody>
      </p:sp>
      <p:sp>
        <p:nvSpPr>
          <p:cNvPr id="3" name="TextBox 45">
            <a:extLst>
              <a:ext uri="{FF2B5EF4-FFF2-40B4-BE49-F238E27FC236}">
                <a16:creationId xmlns:a16="http://schemas.microsoft.com/office/drawing/2014/main" id="{64AACDEB-D805-6ACC-7317-9F08BDCEA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3228" y="3131008"/>
            <a:ext cx="968554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 defTabSz="1219170">
              <a:buClr>
                <a:srgbClr val="000000"/>
              </a:buClr>
              <a:defRPr/>
            </a:pPr>
            <a:r>
              <a:rPr lang="en-US" altLang="en-US" sz="36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Đáp</a:t>
            </a:r>
            <a:r>
              <a:rPr lang="en-US" altLang="en-US" sz="36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án</a:t>
            </a:r>
            <a:r>
              <a:rPr lang="en-US" altLang="en-US" sz="36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    V = 1,5 x 0,8 x 0,5 = 1,6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6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algn="ctr" defTabSz="1219170">
              <a:buClr>
                <a:srgbClr val="000000"/>
              </a:buClr>
              <a:defRPr/>
            </a:pPr>
            <a:endParaRPr lang="en-US" altLang="en-US" sz="3600" b="1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271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EEAD1D5-41CC-4625-9E3A-3385A19BB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5" b="8885"/>
          <a:stretch/>
        </p:blipFill>
        <p:spPr>
          <a:xfrm>
            <a:off x="5824753" y="631725"/>
            <a:ext cx="2264021" cy="1866363"/>
          </a:xfrm>
          <a:prstGeom prst="rect">
            <a:avLst/>
          </a:prstGeom>
        </p:spPr>
      </p:pic>
      <p:pic>
        <p:nvPicPr>
          <p:cNvPr id="22" name="Picture 21">
            <a:hlinkClick r:id="rId6" action="ppaction://hlinksldjump"/>
            <a:extLst>
              <a:ext uri="{FF2B5EF4-FFF2-40B4-BE49-F238E27FC236}">
                <a16:creationId xmlns:a16="http://schemas.microsoft.com/office/drawing/2014/main" id="{C0141F44-7555-48E4-AF11-42D5BC126D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97795" y="4645833"/>
            <a:ext cx="2683697" cy="26885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22930" y="341583"/>
            <a:ext cx="2083471" cy="28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AF99E638-20B7-44B5-9669-5F7EA50AB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44953" y="80840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50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424 -0.06412 L 0.08424 -0.06389 C 0.10169 -0.07153 0.10872 -0.07384 0.12591 -0.08195 C 0.15208 -0.09468 0.1345 -0.08843 0.1582 -0.09537 C 0.172 -0.09259 0.18659 -0.0963 0.19987 -0.08658 C 0.20351 -0.08403 0.23685 -0.03611 0.24453 -0.01713 C 0.25234 0.00162 0.25716 0.02569 0.26224 0.04768 C 0.26484 0.10301 0.26601 0.11481 0.26015 0.19768 C 0.25963 0.20671 0.25547 0.21273 0.25286 0.21967 C 0.24987 0.22847 0.24596 0.23889 0.2414 0.24444 C 0.23646 0.25116 0.23086 0.25578 0.22578 0.2625 C 0.21836 0.27245 0.21159 0.28472 0.20403 0.29398 C 0.19284 0.30694 0.18203 0.32407 0.16966 0.32963 C 0.16784 0.33032 0.16614 0.33171 0.16445 0.33194 L 0.01758 0.34537 C -0.003 0.38194 0.01159 0.35162 -0.00117 0.38796 C -0.01862 0.43703 -0.01068 0.40602 -0.01888 0.44166 C -0.02019 0.46458 -0.02084 0.46458 -0.01888 0.49305 C -0.0181 0.50416 -0.0181 0.5037 -0.01576 0.50856 " pathEditMode="relative" rAng="0" ptsTypes="AAAAAAAAAA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6" y="2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8">
            <a:extLst>
              <a:ext uri="{FF2B5EF4-FFF2-40B4-BE49-F238E27FC236}">
                <a16:creationId xmlns:a16="http://schemas.microsoft.com/office/drawing/2014/main" id="{3F6C3791-2489-0880-93AB-AD305FA7BFC9}"/>
              </a:ext>
            </a:extLst>
          </p:cNvPr>
          <p:cNvSpPr/>
          <p:nvPr/>
        </p:nvSpPr>
        <p:spPr>
          <a:xfrm>
            <a:off x="601209" y="1199037"/>
            <a:ext cx="10650539" cy="3995988"/>
          </a:xfrm>
          <a:prstGeom prst="roundRect">
            <a:avLst>
              <a:gd name="adj" fmla="val 5504"/>
            </a:avLst>
          </a:prstGeom>
          <a:solidFill>
            <a:srgbClr val="B3E5FC"/>
          </a:solidFill>
          <a:ln w="25400" cap="flat" cmpd="sng" algn="ctr">
            <a:noFill/>
            <a:prstDash val="solid"/>
          </a:ln>
          <a:effectLst/>
        </p:spPr>
        <p:txBody>
          <a:bodyPr lIns="91440" tIns="45720" rIns="91440" bIns="4572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zh-CN" altLang="en-US" sz="1467" b="0" i="0" u="none" strike="noStrike" kern="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041B58-E049-CF48-256B-DCC19B0F8D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13133" y="4152251"/>
            <a:ext cx="2249084" cy="2604133"/>
          </a:xfrm>
          <a:prstGeom prst="rect">
            <a:avLst/>
          </a:prstGeom>
        </p:spPr>
      </p:pic>
      <p:pic>
        <p:nvPicPr>
          <p:cNvPr id="8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142" y="-339807"/>
            <a:ext cx="5602287" cy="139541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45"/>
              <p:cNvSpPr txBox="1">
                <a:spLocks noChangeArrowheads="1"/>
              </p:cNvSpPr>
              <p:nvPr/>
            </p:nvSpPr>
            <p:spPr bwMode="auto">
              <a:xfrm>
                <a:off x="1666424" y="1514473"/>
                <a:ext cx="9685543" cy="1569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9pPr>
              </a:lstStyle>
              <a:p>
                <a:pPr algn="ctr" defTabSz="1219170">
                  <a:buClr>
                    <a:srgbClr val="000000"/>
                  </a:buClr>
                  <a:defRPr/>
                </a:pPr>
                <a:r>
                  <a:rPr lang="en-US" altLang="en-US" sz="3600" b="1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Bài 1c. </a:t>
                </a:r>
                <a:r>
                  <a:rPr lang="en-US" altLang="en-US" sz="36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Tính</a:t>
                </a:r>
                <a:r>
                  <a:rPr lang="en-US" altLang="en-US" sz="3600" b="1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 </a:t>
                </a:r>
                <a:r>
                  <a:rPr lang="en-US" altLang="en-US" sz="36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thể</a:t>
                </a:r>
                <a:r>
                  <a:rPr lang="en-US" altLang="en-US" sz="3600" b="1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 </a:t>
                </a:r>
                <a:r>
                  <a:rPr lang="en-US" altLang="en-US" sz="36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tích</a:t>
                </a:r>
                <a:r>
                  <a:rPr lang="en-US" altLang="en-US" sz="3600" b="1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 </a:t>
                </a:r>
                <a:r>
                  <a:rPr lang="en-US" altLang="en-US" sz="36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hình</a:t>
                </a:r>
                <a:r>
                  <a:rPr lang="en-US" altLang="en-US" sz="3600" b="1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 </a:t>
                </a:r>
                <a:r>
                  <a:rPr lang="en-US" altLang="en-US" sz="36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hộp</a:t>
                </a:r>
                <a:r>
                  <a:rPr lang="en-US" altLang="en-US" sz="3600" b="1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 </a:t>
                </a:r>
                <a:r>
                  <a:rPr lang="en-US" altLang="en-US" sz="36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chữ</a:t>
                </a:r>
                <a:r>
                  <a:rPr lang="en-US" altLang="en-US" sz="3600" b="1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 </a:t>
                </a:r>
                <a:r>
                  <a:rPr lang="en-US" altLang="en-US" sz="36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nhật</a:t>
                </a:r>
                <a:r>
                  <a:rPr lang="en-US" altLang="en-US" sz="3600" b="1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 </a:t>
                </a:r>
                <a:r>
                  <a:rPr lang="en-US" altLang="en-US" sz="36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có</a:t>
                </a:r>
                <a:r>
                  <a:rPr lang="en-US" altLang="en-US" sz="3600" b="1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 :</a:t>
                </a:r>
              </a:p>
              <a:p>
                <a:pPr algn="ctr" defTabSz="1219170">
                  <a:buClr>
                    <a:srgbClr val="000000"/>
                  </a:buClr>
                  <a:defRPr/>
                </a:pPr>
                <a:r>
                  <a:rPr lang="en-US" altLang="en-US" sz="3600" b="1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en-US" sz="6000" b="1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 </a:t>
                </a:r>
                <a:r>
                  <a:rPr lang="en-US" altLang="en-US" sz="3600" b="1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dm ;  b = 2 dm  ; c = 0,6 dm</a:t>
                </a:r>
              </a:p>
            </p:txBody>
          </p:sp>
        </mc:Choice>
        <mc:Fallback xmlns="">
          <p:sp>
            <p:nvSpPr>
              <p:cNvPr id="2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66424" y="1514473"/>
                <a:ext cx="9685543" cy="1569660"/>
              </a:xfrm>
              <a:prstGeom prst="rect">
                <a:avLst/>
              </a:prstGeom>
              <a:blipFill>
                <a:blip r:embed="rId4"/>
                <a:stretch>
                  <a:fillRect t="-5814" b="-697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45">
                <a:extLst>
                  <a:ext uri="{FF2B5EF4-FFF2-40B4-BE49-F238E27FC236}">
                    <a16:creationId xmlns:a16="http://schemas.microsoft.com/office/drawing/2014/main" id="{64AACDEB-D805-6ACC-7317-9F08BDCEAA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76221" y="3185329"/>
                <a:ext cx="9685543" cy="1569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9pPr>
              </a:lstStyle>
              <a:p>
                <a:pPr algn="ctr" defTabSz="1219170">
                  <a:buClr>
                    <a:srgbClr val="000000"/>
                  </a:buClr>
                  <a:defRPr/>
                </a:pPr>
                <a:r>
                  <a:rPr lang="en-US" altLang="en-US" sz="3600" b="1" kern="0" dirty="0" err="1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Đáp</a:t>
                </a:r>
                <a:r>
                  <a:rPr lang="en-US" altLang="en-US" sz="3600" b="1" kern="0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 </a:t>
                </a:r>
                <a:r>
                  <a:rPr lang="en-US" altLang="en-US" sz="3600" b="1" kern="0" dirty="0" err="1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án</a:t>
                </a:r>
                <a:r>
                  <a:rPr lang="en-US" altLang="en-US" sz="3600" b="1" kern="0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:    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en-US" sz="6000" b="1" kern="0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 </a:t>
                </a:r>
                <a:r>
                  <a:rPr lang="en-US" altLang="en-US" sz="3600" b="1" kern="0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x 2 x 0,6 = 3 d</a:t>
                </a:r>
                <a:r>
                  <a:rPr lang="en-US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3600" b="1" baseline="30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  <a:p>
                <a:pPr algn="ctr" defTabSz="1219170">
                  <a:buClr>
                    <a:srgbClr val="000000"/>
                  </a:buClr>
                  <a:defRPr/>
                </a:pPr>
                <a:endParaRPr lang="en-US" altLang="en-US" sz="36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4" name="TextBox 45">
                <a:extLst>
                  <a:ext uri="{FF2B5EF4-FFF2-40B4-BE49-F238E27FC236}">
                    <a16:creationId xmlns:a16="http://schemas.microsoft.com/office/drawing/2014/main" id="{64AACDEB-D805-6ACC-7317-9F08BDCEA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6221" y="3185329"/>
                <a:ext cx="9685543" cy="15696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438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2D0502B-68AD-44F1-8A86-744D5792D6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2407" y="4241739"/>
            <a:ext cx="3334951" cy="3340983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39271" y="80840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57983" y="3958749"/>
            <a:ext cx="2083471" cy="28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73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54 0.06737 L 0.09454 0.06737 C 0.12644 0.0625 0.1586 0.06158 0.19024 0.05301 C 0.19727 0.05116 0.20326 0.0426 0.20938 0.03612 C 0.21654 0.02824 0.21159 0.025 0.22045 0.01899 C 0.22514 0.01598 0.23008 0.01528 0.2349 0.01343 C 0.23646 0.01135 0.23816 0.00996 0.23959 0.00764 C 0.24831 -0.00532 0.25547 -0.02176 0.26524 -0.03194 C 0.27045 -0.03773 0.27553 -0.04421 0.28112 -0.04907 C 0.28321 -0.05092 0.28529 -0.05347 0.2875 -0.05463 C 0.29167 -0.05717 0.29597 -0.05856 0.30027 -0.06041 C 0.3056 -0.0662 0.31133 -0.0706 0.31628 -0.07754 C 0.32266 -0.08657 0.33165 -0.10301 0.33698 -0.11713 C 0.33972 -0.12453 0.34271 -0.13194 0.34493 -0.13981 C 0.34701 -0.14699 0.34818 -0.15509 0.34974 -0.1625 C 0.35118 -0.19027 0.3504 -0.22152 0.35769 -0.24768 C 0.35925 -0.25301 0.36198 -0.25717 0.36407 -0.2618 C 0.36732 -0.27592 0.37032 -0.29027 0.3737 -0.30439 C 0.37461 -0.30833 0.37644 -0.31157 0.37683 -0.31574 C 0.37852 -0.33078 0.37878 -0.34606 0.38008 -0.36111 C 0.38204 -0.38541 0.38425 -0.39444 0.38477 -0.41782 C 0.38516 -0.43009 0.38477 -0.44236 0.38477 -0.45463 " pathEditMode="relative" ptsTypes="AAAAAAAAAAAAA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9BF5A41C-19DF-4F54-B63B-751AD1890E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hú mèo máy Doreamon ăn bánh rán hình ảnh PNG">
            <a:extLst>
              <a:ext uri="{FF2B5EF4-FFF2-40B4-BE49-F238E27FC236}">
                <a16:creationId xmlns:a16="http://schemas.microsoft.com/office/drawing/2014/main" id="{67FE5ABC-126B-4350-8C1F-EDFF9184A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7667" y1="7237" x2="70833" y2="16974"/>
                        <a14:foregroundMark x1="53833" y1="5395" x2="65500" y2="18158"/>
                        <a14:foregroundMark x1="7500" y1="23289" x2="67667" y2="51842"/>
                        <a14:foregroundMark x1="70000" y1="13684" x2="49333" y2="64605"/>
                        <a14:foregroundMark x1="35500" y1="11316" x2="33333" y2="62237"/>
                        <a14:foregroundMark x1="41500" y1="8947" x2="47500" y2="55132"/>
                        <a14:foregroundMark x1="17000" y1="15921" x2="32000" y2="63158"/>
                        <a14:foregroundMark x1="28000" y1="14211" x2="20667" y2="58158"/>
                        <a14:foregroundMark x1="72333" y1="18553" x2="72500" y2="41711"/>
                        <a14:foregroundMark x1="78000" y1="22763" x2="78833" y2="27763"/>
                        <a14:foregroundMark x1="72500" y1="44211" x2="66000" y2="60395"/>
                        <a14:foregroundMark x1="82833" y1="51316" x2="86833" y2="55921"/>
                        <a14:foregroundMark x1="68833" y1="41711" x2="95667" y2="41053"/>
                        <a14:foregroundMark x1="91000" y1="48684" x2="85667" y2="57763"/>
                        <a14:foregroundMark x1="97167" y1="40526" x2="94833" y2="46842"/>
                        <a14:foregroundMark x1="67667" y1="41447" x2="68000" y2="47632"/>
                        <a14:foregroundMark x1="78667" y1="31974" x2="78333" y2="40789"/>
                        <a14:foregroundMark x1="29167" y1="46053" x2="52667" y2="49474"/>
                        <a14:foregroundMark x1="12667" y1="28684" x2="25667" y2="58947"/>
                        <a14:foregroundMark x1="34333" y1="62368" x2="55167" y2="88553"/>
                        <a14:foregroundMark x1="51833" y1="52763" x2="62667" y2="94211"/>
                        <a14:foregroundMark x1="73167" y1="59079" x2="57000" y2="95921"/>
                        <a14:foregroundMark x1="37333" y1="62632" x2="58000" y2="74211"/>
                        <a14:foregroundMark x1="51000" y1="16447" x2="56167" y2="17632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78755" y="1673157"/>
            <a:ext cx="3642619" cy="461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E02C5B54-9609-47A1-B5EB-4405104D37B3}"/>
              </a:ext>
            </a:extLst>
          </p:cNvPr>
          <p:cNvSpPr/>
          <p:nvPr/>
        </p:nvSpPr>
        <p:spPr>
          <a:xfrm>
            <a:off x="-1225138" y="-1314174"/>
            <a:ext cx="9513337" cy="6310520"/>
          </a:xfrm>
          <a:prstGeom prst="clou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BADC29F1-D9A9-4BD3-AB6E-68E0E324F853}"/>
              </a:ext>
            </a:extLst>
          </p:cNvPr>
          <p:cNvSpPr/>
          <p:nvPr/>
        </p:nvSpPr>
        <p:spPr>
          <a:xfrm>
            <a:off x="-947070" y="-1036894"/>
            <a:ext cx="8935369" cy="5597874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132D75-470E-493B-8B95-0B8487C10814}"/>
              </a:ext>
            </a:extLst>
          </p:cNvPr>
          <p:cNvSpPr txBox="1"/>
          <p:nvPr/>
        </p:nvSpPr>
        <p:spPr>
          <a:xfrm>
            <a:off x="-468256" y="571500"/>
            <a:ext cx="92417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0" i="0" u="none" strike="noStrike" kern="1200" cap="none" spc="0" normalizeH="0" baseline="0" noProof="0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Cám ơn các bạn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0" i="0" u="none" strike="noStrike" kern="1200" cap="none" spc="0" normalizeH="0" baseline="0" noProof="0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Bánh rán ngon quá !</a:t>
            </a:r>
            <a:endParaRPr kumimoji="0" lang="en-US" sz="6600" b="0" i="0" u="none" strike="noStrike" kern="1200" cap="none" spc="0" normalizeH="0" baseline="0" noProof="0" dirty="0">
              <a:ln w="381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UTM Cookies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193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Slide moi.wav"/>
          </p:stSnd>
        </p:sndAc>
      </p:transition>
    </mc:Choice>
    <mc:Fallback xmlns="">
      <p:transition spd="slow">
        <p:random/>
        <p:sndAc>
          <p:stSnd>
            <p:snd r:embed="rId6" name="Slide moi.wav"/>
          </p:stSnd>
        </p:sndAc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31">
            <a:extLst>
              <a:ext uri="{FF2B5EF4-FFF2-40B4-BE49-F238E27FC236}">
                <a16:creationId xmlns:a16="http://schemas.microsoft.com/office/drawing/2014/main" id="{DA10902E-06D8-4126-8FDE-803A67D4761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53847" y="1529938"/>
            <a:ext cx="2933700" cy="10477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8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8" name="Google Shape;242;p28">
            <a:extLst>
              <a:ext uri="{FF2B5EF4-FFF2-40B4-BE49-F238E27FC236}">
                <a16:creationId xmlns:a16="http://schemas.microsoft.com/office/drawing/2014/main" id="{10B79E9A-CA53-406D-AD5E-AD4F548B8F0E}"/>
              </a:ext>
            </a:extLst>
          </p:cNvPr>
          <p:cNvGrpSpPr/>
          <p:nvPr/>
        </p:nvGrpSpPr>
        <p:grpSpPr>
          <a:xfrm rot="19126181">
            <a:off x="10958633" y="3729206"/>
            <a:ext cx="441160" cy="2451215"/>
            <a:chOff x="4022350" y="2610525"/>
            <a:chExt cx="281900" cy="2247050"/>
          </a:xfrm>
        </p:grpSpPr>
        <p:sp>
          <p:nvSpPr>
            <p:cNvPr id="9" name="Google Shape;243;p28">
              <a:extLst>
                <a:ext uri="{FF2B5EF4-FFF2-40B4-BE49-F238E27FC236}">
                  <a16:creationId xmlns:a16="http://schemas.microsoft.com/office/drawing/2014/main" id="{F22B8AF9-C5A2-410C-9390-7ED777896A71}"/>
                </a:ext>
              </a:extLst>
            </p:cNvPr>
            <p:cNvSpPr/>
            <p:nvPr/>
          </p:nvSpPr>
          <p:spPr>
            <a:xfrm>
              <a:off x="4022350" y="2610525"/>
              <a:ext cx="260775" cy="2247050"/>
            </a:xfrm>
            <a:custGeom>
              <a:avLst/>
              <a:gdLst/>
              <a:ahLst/>
              <a:cxnLst/>
              <a:rect l="l" t="t" r="r" b="b"/>
              <a:pathLst>
                <a:path w="10431" h="89882" extrusionOk="0">
                  <a:moveTo>
                    <a:pt x="2409" y="2673"/>
                  </a:moveTo>
                  <a:cubicBezTo>
                    <a:pt x="2562" y="2673"/>
                    <a:pt x="2719" y="2731"/>
                    <a:pt x="2846" y="2858"/>
                  </a:cubicBezTo>
                  <a:cubicBezTo>
                    <a:pt x="3239" y="3251"/>
                    <a:pt x="2965" y="3930"/>
                    <a:pt x="2406" y="3930"/>
                  </a:cubicBezTo>
                  <a:cubicBezTo>
                    <a:pt x="2060" y="3930"/>
                    <a:pt x="1787" y="3644"/>
                    <a:pt x="1787" y="3299"/>
                  </a:cubicBezTo>
                  <a:cubicBezTo>
                    <a:pt x="1787" y="2921"/>
                    <a:pt x="2091" y="2673"/>
                    <a:pt x="2409" y="2673"/>
                  </a:cubicBezTo>
                  <a:close/>
                  <a:moveTo>
                    <a:pt x="906" y="1"/>
                  </a:moveTo>
                  <a:cubicBezTo>
                    <a:pt x="489" y="1"/>
                    <a:pt x="155" y="334"/>
                    <a:pt x="155" y="751"/>
                  </a:cubicBezTo>
                  <a:lnTo>
                    <a:pt x="1" y="89071"/>
                  </a:lnTo>
                  <a:cubicBezTo>
                    <a:pt x="1" y="89488"/>
                    <a:pt x="334" y="89821"/>
                    <a:pt x="751" y="89833"/>
                  </a:cubicBezTo>
                  <a:lnTo>
                    <a:pt x="9526" y="89881"/>
                  </a:lnTo>
                  <a:cubicBezTo>
                    <a:pt x="9533" y="89881"/>
                    <a:pt x="9540" y="89881"/>
                    <a:pt x="9547" y="89881"/>
                  </a:cubicBezTo>
                  <a:cubicBezTo>
                    <a:pt x="9954" y="89881"/>
                    <a:pt x="10288" y="89552"/>
                    <a:pt x="10288" y="89143"/>
                  </a:cubicBezTo>
                  <a:lnTo>
                    <a:pt x="10431" y="822"/>
                  </a:lnTo>
                  <a:cubicBezTo>
                    <a:pt x="10431" y="679"/>
                    <a:pt x="10395" y="537"/>
                    <a:pt x="10312" y="406"/>
                  </a:cubicBezTo>
                  <a:cubicBezTo>
                    <a:pt x="10204" y="239"/>
                    <a:pt x="10026" y="120"/>
                    <a:pt x="9835" y="72"/>
                  </a:cubicBezTo>
                  <a:cubicBezTo>
                    <a:pt x="9788" y="60"/>
                    <a:pt x="9740" y="60"/>
                    <a:pt x="9680" y="60"/>
                  </a:cubicBezTo>
                  <a:lnTo>
                    <a:pt x="9657" y="60"/>
                  </a:lnTo>
                  <a:lnTo>
                    <a:pt x="5930" y="25"/>
                  </a:lnTo>
                  <a:lnTo>
                    <a:pt x="5930" y="37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Google Shape;244;p28">
              <a:extLst>
                <a:ext uri="{FF2B5EF4-FFF2-40B4-BE49-F238E27FC236}">
                  <a16:creationId xmlns:a16="http://schemas.microsoft.com/office/drawing/2014/main" id="{721147A6-E8E8-4CAF-829E-796C5FAA7424}"/>
                </a:ext>
              </a:extLst>
            </p:cNvPr>
            <p:cNvSpPr/>
            <p:nvPr/>
          </p:nvSpPr>
          <p:spPr>
            <a:xfrm>
              <a:off x="4054200" y="2615900"/>
              <a:ext cx="250050" cy="2236300"/>
            </a:xfrm>
            <a:custGeom>
              <a:avLst/>
              <a:gdLst/>
              <a:ahLst/>
              <a:cxnLst/>
              <a:rect l="l" t="t" r="r" b="b"/>
              <a:pathLst>
                <a:path w="10002" h="89452" extrusionOk="0">
                  <a:moveTo>
                    <a:pt x="2183" y="2243"/>
                  </a:moveTo>
                  <a:cubicBezTo>
                    <a:pt x="2617" y="2243"/>
                    <a:pt x="3037" y="2576"/>
                    <a:pt x="3037" y="3084"/>
                  </a:cubicBezTo>
                  <a:cubicBezTo>
                    <a:pt x="3037" y="3548"/>
                    <a:pt x="2656" y="3929"/>
                    <a:pt x="2191" y="3929"/>
                  </a:cubicBezTo>
                  <a:cubicBezTo>
                    <a:pt x="1441" y="3929"/>
                    <a:pt x="1060" y="3024"/>
                    <a:pt x="1596" y="2489"/>
                  </a:cubicBezTo>
                  <a:cubicBezTo>
                    <a:pt x="1765" y="2319"/>
                    <a:pt x="1976" y="2243"/>
                    <a:pt x="2183" y="2243"/>
                  </a:cubicBezTo>
                  <a:close/>
                  <a:moveTo>
                    <a:pt x="691" y="0"/>
                  </a:moveTo>
                  <a:cubicBezTo>
                    <a:pt x="394" y="0"/>
                    <a:pt x="144" y="238"/>
                    <a:pt x="144" y="536"/>
                  </a:cubicBezTo>
                  <a:lnTo>
                    <a:pt x="1" y="88856"/>
                  </a:lnTo>
                  <a:cubicBezTo>
                    <a:pt x="1" y="89154"/>
                    <a:pt x="239" y="89392"/>
                    <a:pt x="536" y="89404"/>
                  </a:cubicBezTo>
                  <a:lnTo>
                    <a:pt x="9311" y="89452"/>
                  </a:lnTo>
                  <a:cubicBezTo>
                    <a:pt x="9609" y="89452"/>
                    <a:pt x="9847" y="89213"/>
                    <a:pt x="9859" y="88916"/>
                  </a:cubicBezTo>
                  <a:lnTo>
                    <a:pt x="10002" y="595"/>
                  </a:lnTo>
                  <a:cubicBezTo>
                    <a:pt x="10002" y="298"/>
                    <a:pt x="9764" y="60"/>
                    <a:pt x="9466" y="60"/>
                  </a:cubicBezTo>
                  <a:lnTo>
                    <a:pt x="6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Google Shape;245;p28">
              <a:extLst>
                <a:ext uri="{FF2B5EF4-FFF2-40B4-BE49-F238E27FC236}">
                  <a16:creationId xmlns:a16="http://schemas.microsoft.com/office/drawing/2014/main" id="{DAA4E3E7-BFDA-4DBE-A27B-6BD7591FE8AA}"/>
                </a:ext>
              </a:extLst>
            </p:cNvPr>
            <p:cNvSpPr/>
            <p:nvPr/>
          </p:nvSpPr>
          <p:spPr>
            <a:xfrm>
              <a:off x="4200950" y="2616475"/>
              <a:ext cx="103300" cy="2235725"/>
            </a:xfrm>
            <a:custGeom>
              <a:avLst/>
              <a:gdLst/>
              <a:ahLst/>
              <a:cxnLst/>
              <a:rect l="l" t="t" r="r" b="b"/>
              <a:pathLst>
                <a:path w="4132" h="89429" extrusionOk="0">
                  <a:moveTo>
                    <a:pt x="60" y="1"/>
                  </a:moveTo>
                  <a:lnTo>
                    <a:pt x="0" y="89405"/>
                  </a:lnTo>
                  <a:lnTo>
                    <a:pt x="3441" y="89429"/>
                  </a:lnTo>
                  <a:cubicBezTo>
                    <a:pt x="3739" y="89429"/>
                    <a:pt x="3989" y="89190"/>
                    <a:pt x="3989" y="88893"/>
                  </a:cubicBezTo>
                  <a:lnTo>
                    <a:pt x="4132" y="572"/>
                  </a:lnTo>
                  <a:cubicBezTo>
                    <a:pt x="4132" y="287"/>
                    <a:pt x="3894" y="37"/>
                    <a:pt x="3608" y="3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chemeClr val="accent3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Google Shape;246;p28">
              <a:extLst>
                <a:ext uri="{FF2B5EF4-FFF2-40B4-BE49-F238E27FC236}">
                  <a16:creationId xmlns:a16="http://schemas.microsoft.com/office/drawing/2014/main" id="{9572F0D8-8140-4928-92E8-6A3E0D0C0F7C}"/>
                </a:ext>
              </a:extLst>
            </p:cNvPr>
            <p:cNvSpPr/>
            <p:nvPr/>
          </p:nvSpPr>
          <p:spPr>
            <a:xfrm>
              <a:off x="4244075" y="4802425"/>
              <a:ext cx="56025" cy="16175"/>
            </a:xfrm>
            <a:custGeom>
              <a:avLst/>
              <a:gdLst/>
              <a:ahLst/>
              <a:cxnLst/>
              <a:rect l="l" t="t" r="r" b="b"/>
              <a:pathLst>
                <a:path w="2241" h="647" extrusionOk="0">
                  <a:moveTo>
                    <a:pt x="410" y="1"/>
                  </a:moveTo>
                  <a:cubicBezTo>
                    <a:pt x="1" y="1"/>
                    <a:pt x="1" y="646"/>
                    <a:pt x="410" y="646"/>
                  </a:cubicBezTo>
                  <a:cubicBezTo>
                    <a:pt x="421" y="646"/>
                    <a:pt x="431" y="646"/>
                    <a:pt x="442" y="645"/>
                  </a:cubicBezTo>
                  <a:lnTo>
                    <a:pt x="2240" y="645"/>
                  </a:lnTo>
                  <a:lnTo>
                    <a:pt x="2240" y="14"/>
                  </a:lnTo>
                  <a:lnTo>
                    <a:pt x="442" y="2"/>
                  </a:lnTo>
                  <a:cubicBezTo>
                    <a:pt x="431" y="1"/>
                    <a:pt x="421" y="1"/>
                    <a:pt x="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Google Shape;247;p28">
              <a:extLst>
                <a:ext uri="{FF2B5EF4-FFF2-40B4-BE49-F238E27FC236}">
                  <a16:creationId xmlns:a16="http://schemas.microsoft.com/office/drawing/2014/main" id="{AF4EAB0B-48C6-4149-ABC8-04ED42ACA810}"/>
                </a:ext>
              </a:extLst>
            </p:cNvPr>
            <p:cNvSpPr/>
            <p:nvPr/>
          </p:nvSpPr>
          <p:spPr>
            <a:xfrm>
              <a:off x="4244700" y="4733425"/>
              <a:ext cx="55400" cy="16075"/>
            </a:xfrm>
            <a:custGeom>
              <a:avLst/>
              <a:gdLst/>
              <a:ahLst/>
              <a:cxnLst/>
              <a:rect l="l" t="t" r="r" b="b"/>
              <a:pathLst>
                <a:path w="2216" h="643" extrusionOk="0">
                  <a:moveTo>
                    <a:pt x="429" y="0"/>
                  </a:moveTo>
                  <a:cubicBezTo>
                    <a:pt x="1" y="0"/>
                    <a:pt x="1" y="643"/>
                    <a:pt x="429" y="643"/>
                  </a:cubicBezTo>
                  <a:lnTo>
                    <a:pt x="2215" y="643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Google Shape;248;p28">
              <a:extLst>
                <a:ext uri="{FF2B5EF4-FFF2-40B4-BE49-F238E27FC236}">
                  <a16:creationId xmlns:a16="http://schemas.microsoft.com/office/drawing/2014/main" id="{71B6CD45-81CF-487D-B353-03C442D195C2}"/>
                </a:ext>
              </a:extLst>
            </p:cNvPr>
            <p:cNvSpPr/>
            <p:nvPr/>
          </p:nvSpPr>
          <p:spPr>
            <a:xfrm>
              <a:off x="4244675" y="4664625"/>
              <a:ext cx="56025" cy="16150"/>
            </a:xfrm>
            <a:custGeom>
              <a:avLst/>
              <a:gdLst/>
              <a:ahLst/>
              <a:cxnLst/>
              <a:rect l="l" t="t" r="r" b="b"/>
              <a:pathLst>
                <a:path w="2241" h="646" extrusionOk="0">
                  <a:moveTo>
                    <a:pt x="421" y="0"/>
                  </a:moveTo>
                  <a:cubicBezTo>
                    <a:pt x="1" y="0"/>
                    <a:pt x="1" y="646"/>
                    <a:pt x="421" y="646"/>
                  </a:cubicBezTo>
                  <a:cubicBezTo>
                    <a:pt x="432" y="646"/>
                    <a:pt x="443" y="645"/>
                    <a:pt x="454" y="645"/>
                  </a:cubicBezTo>
                  <a:lnTo>
                    <a:pt x="2240" y="645"/>
                  </a:lnTo>
                  <a:lnTo>
                    <a:pt x="2240" y="2"/>
                  </a:lnTo>
                  <a:lnTo>
                    <a:pt x="454" y="2"/>
                  </a:lnTo>
                  <a:cubicBezTo>
                    <a:pt x="443" y="1"/>
                    <a:pt x="432" y="0"/>
                    <a:pt x="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Google Shape;249;p28">
              <a:extLst>
                <a:ext uri="{FF2B5EF4-FFF2-40B4-BE49-F238E27FC236}">
                  <a16:creationId xmlns:a16="http://schemas.microsoft.com/office/drawing/2014/main" id="{125B617C-8712-49F2-8DDB-295A841BE53F}"/>
                </a:ext>
              </a:extLst>
            </p:cNvPr>
            <p:cNvSpPr/>
            <p:nvPr/>
          </p:nvSpPr>
          <p:spPr>
            <a:xfrm>
              <a:off x="4244600" y="4595875"/>
              <a:ext cx="56375" cy="16125"/>
            </a:xfrm>
            <a:custGeom>
              <a:avLst/>
              <a:gdLst/>
              <a:ahLst/>
              <a:cxnLst/>
              <a:rect l="l" t="t" r="r" b="b"/>
              <a:pathLst>
                <a:path w="2255" h="645" extrusionOk="0">
                  <a:moveTo>
                    <a:pt x="423" y="0"/>
                  </a:moveTo>
                  <a:cubicBezTo>
                    <a:pt x="0" y="0"/>
                    <a:pt x="4" y="645"/>
                    <a:pt x="434" y="645"/>
                  </a:cubicBezTo>
                  <a:cubicBezTo>
                    <a:pt x="442" y="645"/>
                    <a:pt x="449" y="645"/>
                    <a:pt x="457" y="644"/>
                  </a:cubicBezTo>
                  <a:lnTo>
                    <a:pt x="457" y="632"/>
                  </a:lnTo>
                  <a:lnTo>
                    <a:pt x="2255" y="632"/>
                  </a:lnTo>
                  <a:lnTo>
                    <a:pt x="2255" y="1"/>
                  </a:lnTo>
                  <a:lnTo>
                    <a:pt x="457" y="1"/>
                  </a:lnTo>
                  <a:cubicBezTo>
                    <a:pt x="446" y="0"/>
                    <a:pt x="434" y="0"/>
                    <a:pt x="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Google Shape;250;p28">
              <a:extLst>
                <a:ext uri="{FF2B5EF4-FFF2-40B4-BE49-F238E27FC236}">
                  <a16:creationId xmlns:a16="http://schemas.microsoft.com/office/drawing/2014/main" id="{6CC4EDB6-3C22-4159-96D9-3329D5CB6BC3}"/>
                </a:ext>
              </a:extLst>
            </p:cNvPr>
            <p:cNvSpPr/>
            <p:nvPr/>
          </p:nvSpPr>
          <p:spPr>
            <a:xfrm>
              <a:off x="4245600" y="4526550"/>
              <a:ext cx="55375" cy="16100"/>
            </a:xfrm>
            <a:custGeom>
              <a:avLst/>
              <a:gdLst/>
              <a:ahLst/>
              <a:cxnLst/>
              <a:rect l="l" t="t" r="r" b="b"/>
              <a:pathLst>
                <a:path w="2215" h="644" extrusionOk="0">
                  <a:moveTo>
                    <a:pt x="429" y="0"/>
                  </a:moveTo>
                  <a:cubicBezTo>
                    <a:pt x="0" y="0"/>
                    <a:pt x="0" y="643"/>
                    <a:pt x="429" y="643"/>
                  </a:cubicBezTo>
                  <a:lnTo>
                    <a:pt x="2215" y="643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251;p28">
              <a:extLst>
                <a:ext uri="{FF2B5EF4-FFF2-40B4-BE49-F238E27FC236}">
                  <a16:creationId xmlns:a16="http://schemas.microsoft.com/office/drawing/2014/main" id="{B5D930B8-E974-4752-A35A-47E9771BDDAB}"/>
                </a:ext>
              </a:extLst>
            </p:cNvPr>
            <p:cNvSpPr/>
            <p:nvPr/>
          </p:nvSpPr>
          <p:spPr>
            <a:xfrm>
              <a:off x="4246800" y="4457475"/>
              <a:ext cx="54775" cy="16400"/>
            </a:xfrm>
            <a:custGeom>
              <a:avLst/>
              <a:gdLst/>
              <a:ahLst/>
              <a:cxnLst/>
              <a:rect l="l" t="t" r="r" b="b"/>
              <a:pathLst>
                <a:path w="2191" h="656" extrusionOk="0">
                  <a:moveTo>
                    <a:pt x="405" y="1"/>
                  </a:moveTo>
                  <a:cubicBezTo>
                    <a:pt x="0" y="25"/>
                    <a:pt x="0" y="620"/>
                    <a:pt x="405" y="644"/>
                  </a:cubicBezTo>
                  <a:lnTo>
                    <a:pt x="393" y="656"/>
                  </a:lnTo>
                  <a:lnTo>
                    <a:pt x="2191" y="656"/>
                  </a:lnTo>
                  <a:lnTo>
                    <a:pt x="2191" y="13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Google Shape;252;p28">
              <a:extLst>
                <a:ext uri="{FF2B5EF4-FFF2-40B4-BE49-F238E27FC236}">
                  <a16:creationId xmlns:a16="http://schemas.microsoft.com/office/drawing/2014/main" id="{B2174D45-342F-4590-B5AD-FCA82BA11C1C}"/>
                </a:ext>
              </a:extLst>
            </p:cNvPr>
            <p:cNvSpPr/>
            <p:nvPr/>
          </p:nvSpPr>
          <p:spPr>
            <a:xfrm>
              <a:off x="4245900" y="4388725"/>
              <a:ext cx="55675" cy="16100"/>
            </a:xfrm>
            <a:custGeom>
              <a:avLst/>
              <a:gdLst/>
              <a:ahLst/>
              <a:cxnLst/>
              <a:rect l="l" t="t" r="r" b="b"/>
              <a:pathLst>
                <a:path w="2227" h="644" extrusionOk="0">
                  <a:moveTo>
                    <a:pt x="429" y="1"/>
                  </a:moveTo>
                  <a:cubicBezTo>
                    <a:pt x="0" y="1"/>
                    <a:pt x="0" y="644"/>
                    <a:pt x="429" y="644"/>
                  </a:cubicBezTo>
                  <a:lnTo>
                    <a:pt x="2227" y="644"/>
                  </a:lnTo>
                  <a:lnTo>
                    <a:pt x="22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Google Shape;253;p28">
              <a:extLst>
                <a:ext uri="{FF2B5EF4-FFF2-40B4-BE49-F238E27FC236}">
                  <a16:creationId xmlns:a16="http://schemas.microsoft.com/office/drawing/2014/main" id="{9DA5A6C9-42CB-4D4C-8869-480BA0B37385}"/>
                </a:ext>
              </a:extLst>
            </p:cNvPr>
            <p:cNvSpPr/>
            <p:nvPr/>
          </p:nvSpPr>
          <p:spPr>
            <a:xfrm>
              <a:off x="4246200" y="4319975"/>
              <a:ext cx="55675" cy="16100"/>
            </a:xfrm>
            <a:custGeom>
              <a:avLst/>
              <a:gdLst/>
              <a:ahLst/>
              <a:cxnLst/>
              <a:rect l="l" t="t" r="r" b="b"/>
              <a:pathLst>
                <a:path w="2227" h="644" extrusionOk="0">
                  <a:moveTo>
                    <a:pt x="429" y="0"/>
                  </a:moveTo>
                  <a:cubicBezTo>
                    <a:pt x="0" y="0"/>
                    <a:pt x="0" y="643"/>
                    <a:pt x="429" y="643"/>
                  </a:cubicBezTo>
                  <a:lnTo>
                    <a:pt x="2227" y="643"/>
                  </a:lnTo>
                  <a:lnTo>
                    <a:pt x="22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Google Shape;254;p28">
              <a:extLst>
                <a:ext uri="{FF2B5EF4-FFF2-40B4-BE49-F238E27FC236}">
                  <a16:creationId xmlns:a16="http://schemas.microsoft.com/office/drawing/2014/main" id="{1B58C631-AB1C-4BC5-8107-31D3A72BD571}"/>
                </a:ext>
              </a:extLst>
            </p:cNvPr>
            <p:cNvSpPr/>
            <p:nvPr/>
          </p:nvSpPr>
          <p:spPr>
            <a:xfrm>
              <a:off x="4246075" y="4250600"/>
              <a:ext cx="55800" cy="16400"/>
            </a:xfrm>
            <a:custGeom>
              <a:avLst/>
              <a:gdLst/>
              <a:ahLst/>
              <a:cxnLst/>
              <a:rect l="l" t="t" r="r" b="b"/>
              <a:pathLst>
                <a:path w="2232" h="656" extrusionOk="0">
                  <a:moveTo>
                    <a:pt x="423" y="1"/>
                  </a:moveTo>
                  <a:cubicBezTo>
                    <a:pt x="4" y="1"/>
                    <a:pt x="1" y="645"/>
                    <a:pt x="413" y="645"/>
                  </a:cubicBezTo>
                  <a:cubicBezTo>
                    <a:pt x="424" y="645"/>
                    <a:pt x="435" y="645"/>
                    <a:pt x="446" y="644"/>
                  </a:cubicBezTo>
                  <a:lnTo>
                    <a:pt x="446" y="656"/>
                  </a:lnTo>
                  <a:lnTo>
                    <a:pt x="2232" y="656"/>
                  </a:lnTo>
                  <a:lnTo>
                    <a:pt x="2232" y="13"/>
                  </a:lnTo>
                  <a:lnTo>
                    <a:pt x="446" y="1"/>
                  </a:lnTo>
                  <a:cubicBezTo>
                    <a:pt x="438" y="1"/>
                    <a:pt x="431" y="1"/>
                    <a:pt x="4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Google Shape;255;p28">
              <a:extLst>
                <a:ext uri="{FF2B5EF4-FFF2-40B4-BE49-F238E27FC236}">
                  <a16:creationId xmlns:a16="http://schemas.microsoft.com/office/drawing/2014/main" id="{48FD09A6-8516-4DD7-A685-A9707E31E878}"/>
                </a:ext>
              </a:extLst>
            </p:cNvPr>
            <p:cNvSpPr/>
            <p:nvPr/>
          </p:nvSpPr>
          <p:spPr>
            <a:xfrm>
              <a:off x="4249475" y="4181550"/>
              <a:ext cx="53000" cy="16400"/>
            </a:xfrm>
            <a:custGeom>
              <a:avLst/>
              <a:gdLst/>
              <a:ahLst/>
              <a:cxnLst/>
              <a:rect l="l" t="t" r="r" b="b"/>
              <a:pathLst>
                <a:path w="2120" h="656" extrusionOk="0">
                  <a:moveTo>
                    <a:pt x="334" y="1"/>
                  </a:moveTo>
                  <a:cubicBezTo>
                    <a:pt x="143" y="1"/>
                    <a:pt x="0" y="156"/>
                    <a:pt x="0" y="334"/>
                  </a:cubicBezTo>
                  <a:cubicBezTo>
                    <a:pt x="0" y="513"/>
                    <a:pt x="143" y="656"/>
                    <a:pt x="322" y="656"/>
                  </a:cubicBezTo>
                  <a:lnTo>
                    <a:pt x="2119" y="656"/>
                  </a:lnTo>
                  <a:lnTo>
                    <a:pt x="2119" y="1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Google Shape;256;p28">
              <a:extLst>
                <a:ext uri="{FF2B5EF4-FFF2-40B4-BE49-F238E27FC236}">
                  <a16:creationId xmlns:a16="http://schemas.microsoft.com/office/drawing/2014/main" id="{68F707CB-0391-4345-9774-5363DBAE285B}"/>
                </a:ext>
              </a:extLst>
            </p:cNvPr>
            <p:cNvSpPr/>
            <p:nvPr/>
          </p:nvSpPr>
          <p:spPr>
            <a:xfrm>
              <a:off x="4249775" y="4112800"/>
              <a:ext cx="53000" cy="16400"/>
            </a:xfrm>
            <a:custGeom>
              <a:avLst/>
              <a:gdLst/>
              <a:ahLst/>
              <a:cxnLst/>
              <a:rect l="l" t="t" r="r" b="b"/>
              <a:pathLst>
                <a:path w="2120" h="656" extrusionOk="0">
                  <a:moveTo>
                    <a:pt x="322" y="1"/>
                  </a:moveTo>
                  <a:cubicBezTo>
                    <a:pt x="143" y="1"/>
                    <a:pt x="0" y="143"/>
                    <a:pt x="0" y="322"/>
                  </a:cubicBezTo>
                  <a:cubicBezTo>
                    <a:pt x="0" y="501"/>
                    <a:pt x="143" y="655"/>
                    <a:pt x="322" y="655"/>
                  </a:cubicBezTo>
                  <a:lnTo>
                    <a:pt x="2119" y="655"/>
                  </a:lnTo>
                  <a:lnTo>
                    <a:pt x="2119" y="12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Google Shape;257;p28">
              <a:extLst>
                <a:ext uri="{FF2B5EF4-FFF2-40B4-BE49-F238E27FC236}">
                  <a16:creationId xmlns:a16="http://schemas.microsoft.com/office/drawing/2014/main" id="{5D957FBA-F7E0-454D-9ABE-F235EE23A85B}"/>
                </a:ext>
              </a:extLst>
            </p:cNvPr>
            <p:cNvSpPr/>
            <p:nvPr/>
          </p:nvSpPr>
          <p:spPr>
            <a:xfrm>
              <a:off x="4243100" y="4041925"/>
              <a:ext cx="55800" cy="16150"/>
            </a:xfrm>
            <a:custGeom>
              <a:avLst/>
              <a:gdLst/>
              <a:ahLst/>
              <a:cxnLst/>
              <a:rect l="l" t="t" r="r" b="b"/>
              <a:pathLst>
                <a:path w="2232" h="646" extrusionOk="0">
                  <a:moveTo>
                    <a:pt x="413" y="1"/>
                  </a:moveTo>
                  <a:cubicBezTo>
                    <a:pt x="1" y="1"/>
                    <a:pt x="4" y="645"/>
                    <a:pt x="423" y="645"/>
                  </a:cubicBezTo>
                  <a:cubicBezTo>
                    <a:pt x="431" y="645"/>
                    <a:pt x="438" y="645"/>
                    <a:pt x="446" y="645"/>
                  </a:cubicBezTo>
                  <a:lnTo>
                    <a:pt x="2232" y="645"/>
                  </a:lnTo>
                  <a:lnTo>
                    <a:pt x="2232" y="2"/>
                  </a:lnTo>
                  <a:lnTo>
                    <a:pt x="446" y="2"/>
                  </a:lnTo>
                  <a:cubicBezTo>
                    <a:pt x="434" y="1"/>
                    <a:pt x="423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Google Shape;258;p28">
              <a:extLst>
                <a:ext uri="{FF2B5EF4-FFF2-40B4-BE49-F238E27FC236}">
                  <a16:creationId xmlns:a16="http://schemas.microsoft.com/office/drawing/2014/main" id="{3C83556A-38AE-4DC9-9B2E-84E2B01507F5}"/>
                </a:ext>
              </a:extLst>
            </p:cNvPr>
            <p:cNvSpPr/>
            <p:nvPr/>
          </p:nvSpPr>
          <p:spPr>
            <a:xfrm>
              <a:off x="4243475" y="3972875"/>
              <a:ext cx="55725" cy="16150"/>
            </a:xfrm>
            <a:custGeom>
              <a:avLst/>
              <a:gdLst/>
              <a:ahLst/>
              <a:cxnLst/>
              <a:rect l="l" t="t" r="r" b="b"/>
              <a:pathLst>
                <a:path w="2229" h="646" extrusionOk="0">
                  <a:moveTo>
                    <a:pt x="410" y="0"/>
                  </a:moveTo>
                  <a:cubicBezTo>
                    <a:pt x="1" y="0"/>
                    <a:pt x="1" y="646"/>
                    <a:pt x="410" y="646"/>
                  </a:cubicBezTo>
                  <a:cubicBezTo>
                    <a:pt x="421" y="646"/>
                    <a:pt x="432" y="645"/>
                    <a:pt x="443" y="645"/>
                  </a:cubicBezTo>
                  <a:lnTo>
                    <a:pt x="2229" y="645"/>
                  </a:lnTo>
                  <a:lnTo>
                    <a:pt x="2229" y="2"/>
                  </a:lnTo>
                  <a:lnTo>
                    <a:pt x="443" y="2"/>
                  </a:lnTo>
                  <a:cubicBezTo>
                    <a:pt x="432" y="1"/>
                    <a:pt x="42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Google Shape;259;p28">
              <a:extLst>
                <a:ext uri="{FF2B5EF4-FFF2-40B4-BE49-F238E27FC236}">
                  <a16:creationId xmlns:a16="http://schemas.microsoft.com/office/drawing/2014/main" id="{8F438AF5-010F-4968-9458-AF146FFE25E2}"/>
                </a:ext>
              </a:extLst>
            </p:cNvPr>
            <p:cNvSpPr/>
            <p:nvPr/>
          </p:nvSpPr>
          <p:spPr>
            <a:xfrm>
              <a:off x="4243700" y="3903825"/>
              <a:ext cx="56100" cy="16425"/>
            </a:xfrm>
            <a:custGeom>
              <a:avLst/>
              <a:gdLst/>
              <a:ahLst/>
              <a:cxnLst/>
              <a:rect l="l" t="t" r="r" b="b"/>
              <a:pathLst>
                <a:path w="2244" h="657" extrusionOk="0">
                  <a:moveTo>
                    <a:pt x="435" y="1"/>
                  </a:moveTo>
                  <a:cubicBezTo>
                    <a:pt x="1" y="1"/>
                    <a:pt x="1" y="657"/>
                    <a:pt x="435" y="657"/>
                  </a:cubicBezTo>
                  <a:cubicBezTo>
                    <a:pt x="442" y="657"/>
                    <a:pt x="450" y="657"/>
                    <a:pt x="457" y="656"/>
                  </a:cubicBezTo>
                  <a:lnTo>
                    <a:pt x="2243" y="656"/>
                  </a:lnTo>
                  <a:lnTo>
                    <a:pt x="2243" y="1"/>
                  </a:lnTo>
                  <a:lnTo>
                    <a:pt x="457" y="1"/>
                  </a:lnTo>
                  <a:cubicBezTo>
                    <a:pt x="450" y="1"/>
                    <a:pt x="442" y="1"/>
                    <a:pt x="4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Google Shape;260;p28">
              <a:extLst>
                <a:ext uri="{FF2B5EF4-FFF2-40B4-BE49-F238E27FC236}">
                  <a16:creationId xmlns:a16="http://schemas.microsoft.com/office/drawing/2014/main" id="{87EC7F4B-4C7F-4701-AEAF-7B5B7F128ED3}"/>
                </a:ext>
              </a:extLst>
            </p:cNvPr>
            <p:cNvSpPr/>
            <p:nvPr/>
          </p:nvSpPr>
          <p:spPr>
            <a:xfrm>
              <a:off x="4244075" y="3835050"/>
              <a:ext cx="56025" cy="16175"/>
            </a:xfrm>
            <a:custGeom>
              <a:avLst/>
              <a:gdLst/>
              <a:ahLst/>
              <a:cxnLst/>
              <a:rect l="l" t="t" r="r" b="b"/>
              <a:pathLst>
                <a:path w="2241" h="647" extrusionOk="0">
                  <a:moveTo>
                    <a:pt x="410" y="1"/>
                  </a:moveTo>
                  <a:cubicBezTo>
                    <a:pt x="1" y="1"/>
                    <a:pt x="1" y="646"/>
                    <a:pt x="410" y="646"/>
                  </a:cubicBezTo>
                  <a:cubicBezTo>
                    <a:pt x="421" y="646"/>
                    <a:pt x="431" y="646"/>
                    <a:pt x="442" y="645"/>
                  </a:cubicBezTo>
                  <a:lnTo>
                    <a:pt x="2240" y="645"/>
                  </a:lnTo>
                  <a:lnTo>
                    <a:pt x="2240" y="2"/>
                  </a:lnTo>
                  <a:lnTo>
                    <a:pt x="442" y="2"/>
                  </a:lnTo>
                  <a:cubicBezTo>
                    <a:pt x="431" y="1"/>
                    <a:pt x="421" y="1"/>
                    <a:pt x="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Google Shape;261;p28">
              <a:extLst>
                <a:ext uri="{FF2B5EF4-FFF2-40B4-BE49-F238E27FC236}">
                  <a16:creationId xmlns:a16="http://schemas.microsoft.com/office/drawing/2014/main" id="{3AA56624-AB61-4ADB-8C2B-8CEA300C3041}"/>
                </a:ext>
              </a:extLst>
            </p:cNvPr>
            <p:cNvSpPr/>
            <p:nvPr/>
          </p:nvSpPr>
          <p:spPr>
            <a:xfrm>
              <a:off x="4244700" y="3766325"/>
              <a:ext cx="55400" cy="16100"/>
            </a:xfrm>
            <a:custGeom>
              <a:avLst/>
              <a:gdLst/>
              <a:ahLst/>
              <a:cxnLst/>
              <a:rect l="l" t="t" r="r" b="b"/>
              <a:pathLst>
                <a:path w="2216" h="644" extrusionOk="0">
                  <a:moveTo>
                    <a:pt x="429" y="1"/>
                  </a:moveTo>
                  <a:cubicBezTo>
                    <a:pt x="1" y="1"/>
                    <a:pt x="1" y="644"/>
                    <a:pt x="429" y="644"/>
                  </a:cubicBezTo>
                  <a:lnTo>
                    <a:pt x="429" y="632"/>
                  </a:lnTo>
                  <a:lnTo>
                    <a:pt x="2215" y="644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Google Shape;262;p28">
              <a:extLst>
                <a:ext uri="{FF2B5EF4-FFF2-40B4-BE49-F238E27FC236}">
                  <a16:creationId xmlns:a16="http://schemas.microsoft.com/office/drawing/2014/main" id="{6A966049-BC63-4DA9-8CC7-42C2E5C95036}"/>
                </a:ext>
              </a:extLst>
            </p:cNvPr>
            <p:cNvSpPr/>
            <p:nvPr/>
          </p:nvSpPr>
          <p:spPr>
            <a:xfrm>
              <a:off x="4245000" y="3696975"/>
              <a:ext cx="55700" cy="16400"/>
            </a:xfrm>
            <a:custGeom>
              <a:avLst/>
              <a:gdLst/>
              <a:ahLst/>
              <a:cxnLst/>
              <a:rect l="l" t="t" r="r" b="b"/>
              <a:pathLst>
                <a:path w="2228" h="656" extrusionOk="0">
                  <a:moveTo>
                    <a:pt x="441" y="1"/>
                  </a:moveTo>
                  <a:cubicBezTo>
                    <a:pt x="1" y="1"/>
                    <a:pt x="1" y="643"/>
                    <a:pt x="441" y="643"/>
                  </a:cubicBezTo>
                  <a:lnTo>
                    <a:pt x="429" y="655"/>
                  </a:lnTo>
                  <a:lnTo>
                    <a:pt x="2227" y="655"/>
                  </a:lnTo>
                  <a:lnTo>
                    <a:pt x="2227" y="12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Google Shape;263;p28">
              <a:extLst>
                <a:ext uri="{FF2B5EF4-FFF2-40B4-BE49-F238E27FC236}">
                  <a16:creationId xmlns:a16="http://schemas.microsoft.com/office/drawing/2014/main" id="{7776F5FA-3951-4E4A-97D7-F23599FDD40D}"/>
                </a:ext>
              </a:extLst>
            </p:cNvPr>
            <p:cNvSpPr/>
            <p:nvPr/>
          </p:nvSpPr>
          <p:spPr>
            <a:xfrm>
              <a:off x="4244675" y="3628175"/>
              <a:ext cx="56300" cy="16450"/>
            </a:xfrm>
            <a:custGeom>
              <a:avLst/>
              <a:gdLst/>
              <a:ahLst/>
              <a:cxnLst/>
              <a:rect l="l" t="t" r="r" b="b"/>
              <a:pathLst>
                <a:path w="2252" h="658" extrusionOk="0">
                  <a:moveTo>
                    <a:pt x="421" y="1"/>
                  </a:moveTo>
                  <a:cubicBezTo>
                    <a:pt x="1" y="1"/>
                    <a:pt x="1" y="646"/>
                    <a:pt x="421" y="646"/>
                  </a:cubicBezTo>
                  <a:cubicBezTo>
                    <a:pt x="432" y="646"/>
                    <a:pt x="443" y="646"/>
                    <a:pt x="454" y="645"/>
                  </a:cubicBezTo>
                  <a:lnTo>
                    <a:pt x="2252" y="657"/>
                  </a:lnTo>
                  <a:lnTo>
                    <a:pt x="2252" y="14"/>
                  </a:lnTo>
                  <a:lnTo>
                    <a:pt x="454" y="2"/>
                  </a:lnTo>
                  <a:cubicBezTo>
                    <a:pt x="443" y="1"/>
                    <a:pt x="432" y="1"/>
                    <a:pt x="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Google Shape;264;p28">
              <a:extLst>
                <a:ext uri="{FF2B5EF4-FFF2-40B4-BE49-F238E27FC236}">
                  <a16:creationId xmlns:a16="http://schemas.microsoft.com/office/drawing/2014/main" id="{84DF3E66-6B5B-4FC0-A0A9-7A756B233119}"/>
                </a:ext>
              </a:extLst>
            </p:cNvPr>
            <p:cNvSpPr/>
            <p:nvPr/>
          </p:nvSpPr>
          <p:spPr>
            <a:xfrm>
              <a:off x="4246500" y="3559450"/>
              <a:ext cx="54475" cy="16100"/>
            </a:xfrm>
            <a:custGeom>
              <a:avLst/>
              <a:gdLst/>
              <a:ahLst/>
              <a:cxnLst/>
              <a:rect l="l" t="t" r="r" b="b"/>
              <a:pathLst>
                <a:path w="2179" h="644" extrusionOk="0">
                  <a:moveTo>
                    <a:pt x="393" y="1"/>
                  </a:moveTo>
                  <a:cubicBezTo>
                    <a:pt x="0" y="25"/>
                    <a:pt x="0" y="620"/>
                    <a:pt x="393" y="644"/>
                  </a:cubicBezTo>
                  <a:lnTo>
                    <a:pt x="393" y="632"/>
                  </a:lnTo>
                  <a:lnTo>
                    <a:pt x="2179" y="644"/>
                  </a:lnTo>
                  <a:lnTo>
                    <a:pt x="21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Google Shape;265;p28">
              <a:extLst>
                <a:ext uri="{FF2B5EF4-FFF2-40B4-BE49-F238E27FC236}">
                  <a16:creationId xmlns:a16="http://schemas.microsoft.com/office/drawing/2014/main" id="{90C22F1B-96A1-4B8B-9971-BCF3B0E28432}"/>
                </a:ext>
              </a:extLst>
            </p:cNvPr>
            <p:cNvSpPr/>
            <p:nvPr/>
          </p:nvSpPr>
          <p:spPr>
            <a:xfrm>
              <a:off x="4246800" y="3490100"/>
              <a:ext cx="54775" cy="16400"/>
            </a:xfrm>
            <a:custGeom>
              <a:avLst/>
              <a:gdLst/>
              <a:ahLst/>
              <a:cxnLst/>
              <a:rect l="l" t="t" r="r" b="b"/>
              <a:pathLst>
                <a:path w="2191" h="656" extrusionOk="0">
                  <a:moveTo>
                    <a:pt x="405" y="1"/>
                  </a:moveTo>
                  <a:cubicBezTo>
                    <a:pt x="0" y="25"/>
                    <a:pt x="0" y="620"/>
                    <a:pt x="405" y="644"/>
                  </a:cubicBezTo>
                  <a:lnTo>
                    <a:pt x="393" y="656"/>
                  </a:lnTo>
                  <a:lnTo>
                    <a:pt x="2191" y="656"/>
                  </a:lnTo>
                  <a:lnTo>
                    <a:pt x="2191" y="13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Google Shape;266;p28">
              <a:extLst>
                <a:ext uri="{FF2B5EF4-FFF2-40B4-BE49-F238E27FC236}">
                  <a16:creationId xmlns:a16="http://schemas.microsoft.com/office/drawing/2014/main" id="{B918CAFD-A8BD-4849-A457-F151D5CD8068}"/>
                </a:ext>
              </a:extLst>
            </p:cNvPr>
            <p:cNvSpPr/>
            <p:nvPr/>
          </p:nvSpPr>
          <p:spPr>
            <a:xfrm>
              <a:off x="4246500" y="3421650"/>
              <a:ext cx="55075" cy="16100"/>
            </a:xfrm>
            <a:custGeom>
              <a:avLst/>
              <a:gdLst/>
              <a:ahLst/>
              <a:cxnLst/>
              <a:rect l="l" t="t" r="r" b="b"/>
              <a:pathLst>
                <a:path w="2203" h="644" extrusionOk="0">
                  <a:moveTo>
                    <a:pt x="405" y="0"/>
                  </a:moveTo>
                  <a:cubicBezTo>
                    <a:pt x="0" y="24"/>
                    <a:pt x="0" y="607"/>
                    <a:pt x="405" y="643"/>
                  </a:cubicBezTo>
                  <a:lnTo>
                    <a:pt x="405" y="631"/>
                  </a:lnTo>
                  <a:lnTo>
                    <a:pt x="2203" y="643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Google Shape;267;p28">
              <a:extLst>
                <a:ext uri="{FF2B5EF4-FFF2-40B4-BE49-F238E27FC236}">
                  <a16:creationId xmlns:a16="http://schemas.microsoft.com/office/drawing/2014/main" id="{149FD294-24A5-4D44-BBD9-B6FB64394195}"/>
                </a:ext>
              </a:extLst>
            </p:cNvPr>
            <p:cNvSpPr/>
            <p:nvPr/>
          </p:nvSpPr>
          <p:spPr>
            <a:xfrm>
              <a:off x="4054200" y="2615900"/>
              <a:ext cx="250050" cy="2236300"/>
            </a:xfrm>
            <a:custGeom>
              <a:avLst/>
              <a:gdLst/>
              <a:ahLst/>
              <a:cxnLst/>
              <a:rect l="l" t="t" r="r" b="b"/>
              <a:pathLst>
                <a:path w="10002" h="89452" fill="none" extrusionOk="0">
                  <a:moveTo>
                    <a:pt x="9466" y="60"/>
                  </a:moveTo>
                  <a:lnTo>
                    <a:pt x="691" y="0"/>
                  </a:lnTo>
                  <a:cubicBezTo>
                    <a:pt x="394" y="0"/>
                    <a:pt x="144" y="238"/>
                    <a:pt x="144" y="536"/>
                  </a:cubicBezTo>
                  <a:lnTo>
                    <a:pt x="1" y="88856"/>
                  </a:lnTo>
                  <a:cubicBezTo>
                    <a:pt x="1" y="89154"/>
                    <a:pt x="239" y="89392"/>
                    <a:pt x="536" y="89404"/>
                  </a:cubicBezTo>
                  <a:lnTo>
                    <a:pt x="9311" y="89452"/>
                  </a:lnTo>
                  <a:cubicBezTo>
                    <a:pt x="9609" y="89452"/>
                    <a:pt x="9847" y="89213"/>
                    <a:pt x="9859" y="88916"/>
                  </a:cubicBezTo>
                  <a:lnTo>
                    <a:pt x="10002" y="595"/>
                  </a:lnTo>
                  <a:cubicBezTo>
                    <a:pt x="10002" y="298"/>
                    <a:pt x="9764" y="60"/>
                    <a:pt x="9466" y="60"/>
                  </a:cubicBezTo>
                  <a:close/>
                  <a:moveTo>
                    <a:pt x="2191" y="3929"/>
                  </a:moveTo>
                  <a:cubicBezTo>
                    <a:pt x="1441" y="3929"/>
                    <a:pt x="1060" y="3024"/>
                    <a:pt x="1596" y="2489"/>
                  </a:cubicBezTo>
                  <a:cubicBezTo>
                    <a:pt x="2120" y="1965"/>
                    <a:pt x="3037" y="2334"/>
                    <a:pt x="3037" y="3084"/>
                  </a:cubicBezTo>
                  <a:cubicBezTo>
                    <a:pt x="3037" y="3548"/>
                    <a:pt x="2656" y="3929"/>
                    <a:pt x="2191" y="3929"/>
                  </a:cubicBezTo>
                  <a:close/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4" name="Google Shape;312;p28">
            <a:extLst>
              <a:ext uri="{FF2B5EF4-FFF2-40B4-BE49-F238E27FC236}">
                <a16:creationId xmlns:a16="http://schemas.microsoft.com/office/drawing/2014/main" id="{27B858EA-C067-46D8-9922-5E305FA736AA}"/>
              </a:ext>
            </a:extLst>
          </p:cNvPr>
          <p:cNvGrpSpPr/>
          <p:nvPr/>
        </p:nvGrpSpPr>
        <p:grpSpPr>
          <a:xfrm rot="1799999">
            <a:off x="10430237" y="4027799"/>
            <a:ext cx="654888" cy="2932490"/>
            <a:chOff x="3380913" y="2209950"/>
            <a:chExt cx="777911" cy="2428104"/>
          </a:xfrm>
        </p:grpSpPr>
        <p:sp>
          <p:nvSpPr>
            <p:cNvPr id="35" name="Google Shape;313;p28">
              <a:extLst>
                <a:ext uri="{FF2B5EF4-FFF2-40B4-BE49-F238E27FC236}">
                  <a16:creationId xmlns:a16="http://schemas.microsoft.com/office/drawing/2014/main" id="{8D8D5989-2F6D-44E4-AD0B-B2F14894466F}"/>
                </a:ext>
              </a:extLst>
            </p:cNvPr>
            <p:cNvSpPr/>
            <p:nvPr/>
          </p:nvSpPr>
          <p:spPr>
            <a:xfrm>
              <a:off x="3495547" y="4493650"/>
              <a:ext cx="30250" cy="135784"/>
            </a:xfrm>
            <a:custGeom>
              <a:avLst/>
              <a:gdLst/>
              <a:ahLst/>
              <a:cxnLst/>
              <a:rect l="l" t="t" r="r" b="b"/>
              <a:pathLst>
                <a:path w="751" h="3371" extrusionOk="0">
                  <a:moveTo>
                    <a:pt x="96" y="1"/>
                  </a:moveTo>
                  <a:lnTo>
                    <a:pt x="1" y="3370"/>
                  </a:lnTo>
                  <a:lnTo>
                    <a:pt x="751" y="84"/>
                  </a:lnTo>
                  <a:lnTo>
                    <a:pt x="417" y="36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Google Shape;314;p28">
              <a:extLst>
                <a:ext uri="{FF2B5EF4-FFF2-40B4-BE49-F238E27FC236}">
                  <a16:creationId xmlns:a16="http://schemas.microsoft.com/office/drawing/2014/main" id="{281F7EB7-AC0E-4B77-B0E4-B75C4FFE67EA}"/>
                </a:ext>
              </a:extLst>
            </p:cNvPr>
            <p:cNvSpPr/>
            <p:nvPr/>
          </p:nvSpPr>
          <p:spPr>
            <a:xfrm>
              <a:off x="3486927" y="4485393"/>
              <a:ext cx="48457" cy="152661"/>
            </a:xfrm>
            <a:custGeom>
              <a:avLst/>
              <a:gdLst/>
              <a:ahLst/>
              <a:cxnLst/>
              <a:rect l="l" t="t" r="r" b="b"/>
              <a:pathLst>
                <a:path w="1203" h="3790" extrusionOk="0">
                  <a:moveTo>
                    <a:pt x="512" y="456"/>
                  </a:moveTo>
                  <a:lnTo>
                    <a:pt x="691" y="480"/>
                  </a:lnTo>
                  <a:lnTo>
                    <a:pt x="488" y="1396"/>
                  </a:lnTo>
                  <a:lnTo>
                    <a:pt x="512" y="456"/>
                  </a:lnTo>
                  <a:close/>
                  <a:moveTo>
                    <a:pt x="302" y="0"/>
                  </a:moveTo>
                  <a:cubicBezTo>
                    <a:pt x="253" y="0"/>
                    <a:pt x="206" y="22"/>
                    <a:pt x="167" y="51"/>
                  </a:cubicBezTo>
                  <a:cubicBezTo>
                    <a:pt x="119" y="87"/>
                    <a:pt x="95" y="146"/>
                    <a:pt x="95" y="206"/>
                  </a:cubicBezTo>
                  <a:lnTo>
                    <a:pt x="0" y="3575"/>
                  </a:lnTo>
                  <a:cubicBezTo>
                    <a:pt x="0" y="3682"/>
                    <a:pt x="72" y="3778"/>
                    <a:pt x="191" y="3789"/>
                  </a:cubicBezTo>
                  <a:lnTo>
                    <a:pt x="215" y="3789"/>
                  </a:lnTo>
                  <a:cubicBezTo>
                    <a:pt x="310" y="3789"/>
                    <a:pt x="405" y="3718"/>
                    <a:pt x="429" y="3623"/>
                  </a:cubicBezTo>
                  <a:lnTo>
                    <a:pt x="1167" y="349"/>
                  </a:lnTo>
                  <a:cubicBezTo>
                    <a:pt x="1203" y="218"/>
                    <a:pt x="1119" y="99"/>
                    <a:pt x="988" y="87"/>
                  </a:cubicBezTo>
                  <a:lnTo>
                    <a:pt x="334" y="3"/>
                  </a:lnTo>
                  <a:cubicBezTo>
                    <a:pt x="323" y="1"/>
                    <a:pt x="312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Google Shape;315;p28">
              <a:extLst>
                <a:ext uri="{FF2B5EF4-FFF2-40B4-BE49-F238E27FC236}">
                  <a16:creationId xmlns:a16="http://schemas.microsoft.com/office/drawing/2014/main" id="{BB652987-A338-40F2-B4E4-63D65EB59314}"/>
                </a:ext>
              </a:extLst>
            </p:cNvPr>
            <p:cNvSpPr/>
            <p:nvPr/>
          </p:nvSpPr>
          <p:spPr>
            <a:xfrm>
              <a:off x="3485477" y="4273485"/>
              <a:ext cx="110327" cy="252394"/>
            </a:xfrm>
            <a:custGeom>
              <a:avLst/>
              <a:gdLst/>
              <a:ahLst/>
              <a:cxnLst/>
              <a:rect l="l" t="t" r="r" b="b"/>
              <a:pathLst>
                <a:path w="2739" h="6266" extrusionOk="0">
                  <a:moveTo>
                    <a:pt x="1035" y="1"/>
                  </a:moveTo>
                  <a:cubicBezTo>
                    <a:pt x="878" y="1"/>
                    <a:pt x="737" y="105"/>
                    <a:pt x="715" y="264"/>
                  </a:cubicBezTo>
                  <a:lnTo>
                    <a:pt x="24" y="5741"/>
                  </a:lnTo>
                  <a:cubicBezTo>
                    <a:pt x="0" y="5907"/>
                    <a:pt x="120" y="6062"/>
                    <a:pt x="286" y="6086"/>
                  </a:cubicBezTo>
                  <a:lnTo>
                    <a:pt x="1679" y="6264"/>
                  </a:lnTo>
                  <a:cubicBezTo>
                    <a:pt x="1688" y="6265"/>
                    <a:pt x="1696" y="6265"/>
                    <a:pt x="1704" y="6265"/>
                  </a:cubicBezTo>
                  <a:cubicBezTo>
                    <a:pt x="1861" y="6265"/>
                    <a:pt x="2002" y="6161"/>
                    <a:pt x="2025" y="6003"/>
                  </a:cubicBezTo>
                  <a:lnTo>
                    <a:pt x="2715" y="526"/>
                  </a:lnTo>
                  <a:cubicBezTo>
                    <a:pt x="2739" y="359"/>
                    <a:pt x="2620" y="204"/>
                    <a:pt x="2453" y="180"/>
                  </a:cubicBezTo>
                  <a:lnTo>
                    <a:pt x="1060" y="2"/>
                  </a:lnTo>
                  <a:cubicBezTo>
                    <a:pt x="1052" y="1"/>
                    <a:pt x="1043" y="1"/>
                    <a:pt x="1035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Google Shape;316;p28">
              <a:extLst>
                <a:ext uri="{FF2B5EF4-FFF2-40B4-BE49-F238E27FC236}">
                  <a16:creationId xmlns:a16="http://schemas.microsoft.com/office/drawing/2014/main" id="{73AF000D-8122-48DB-A80E-3CC2AB792AE9}"/>
                </a:ext>
              </a:extLst>
            </p:cNvPr>
            <p:cNvSpPr/>
            <p:nvPr/>
          </p:nvSpPr>
          <p:spPr>
            <a:xfrm>
              <a:off x="3477340" y="4265670"/>
              <a:ext cx="127607" cy="267822"/>
            </a:xfrm>
            <a:custGeom>
              <a:avLst/>
              <a:gdLst/>
              <a:ahLst/>
              <a:cxnLst/>
              <a:rect l="l" t="t" r="r" b="b"/>
              <a:pathLst>
                <a:path w="3168" h="6649" extrusionOk="0">
                  <a:moveTo>
                    <a:pt x="1441" y="434"/>
                  </a:moveTo>
                  <a:lnTo>
                    <a:pt x="2441" y="565"/>
                  </a:lnTo>
                  <a:cubicBezTo>
                    <a:pt x="2596" y="577"/>
                    <a:pt x="2703" y="720"/>
                    <a:pt x="2691" y="874"/>
                  </a:cubicBezTo>
                  <a:lnTo>
                    <a:pt x="2048" y="5958"/>
                  </a:lnTo>
                  <a:cubicBezTo>
                    <a:pt x="2026" y="6100"/>
                    <a:pt x="1905" y="6211"/>
                    <a:pt x="1766" y="6211"/>
                  </a:cubicBezTo>
                  <a:cubicBezTo>
                    <a:pt x="1753" y="6211"/>
                    <a:pt x="1740" y="6210"/>
                    <a:pt x="1726" y="6208"/>
                  </a:cubicBezTo>
                  <a:lnTo>
                    <a:pt x="726" y="6077"/>
                  </a:lnTo>
                  <a:cubicBezTo>
                    <a:pt x="560" y="6066"/>
                    <a:pt x="453" y="5923"/>
                    <a:pt x="476" y="5756"/>
                  </a:cubicBezTo>
                  <a:lnTo>
                    <a:pt x="1119" y="684"/>
                  </a:lnTo>
                  <a:cubicBezTo>
                    <a:pt x="1131" y="601"/>
                    <a:pt x="1167" y="541"/>
                    <a:pt x="1226" y="493"/>
                  </a:cubicBezTo>
                  <a:cubicBezTo>
                    <a:pt x="1274" y="458"/>
                    <a:pt x="1345" y="434"/>
                    <a:pt x="1405" y="434"/>
                  </a:cubicBezTo>
                  <a:close/>
                  <a:moveTo>
                    <a:pt x="1414" y="0"/>
                  </a:moveTo>
                  <a:cubicBezTo>
                    <a:pt x="1055" y="0"/>
                    <a:pt x="735" y="272"/>
                    <a:pt x="691" y="636"/>
                  </a:cubicBezTo>
                  <a:lnTo>
                    <a:pt x="48" y="5708"/>
                  </a:lnTo>
                  <a:cubicBezTo>
                    <a:pt x="0" y="6101"/>
                    <a:pt x="274" y="6458"/>
                    <a:pt x="667" y="6518"/>
                  </a:cubicBezTo>
                  <a:lnTo>
                    <a:pt x="1667" y="6637"/>
                  </a:lnTo>
                  <a:lnTo>
                    <a:pt x="1762" y="6637"/>
                  </a:lnTo>
                  <a:lnTo>
                    <a:pt x="1762" y="6649"/>
                  </a:lnTo>
                  <a:cubicBezTo>
                    <a:pt x="2119" y="6649"/>
                    <a:pt x="2429" y="6375"/>
                    <a:pt x="2477" y="6018"/>
                  </a:cubicBezTo>
                  <a:lnTo>
                    <a:pt x="3120" y="934"/>
                  </a:lnTo>
                  <a:cubicBezTo>
                    <a:pt x="3167" y="541"/>
                    <a:pt x="2893" y="184"/>
                    <a:pt x="2500" y="136"/>
                  </a:cubicBezTo>
                  <a:lnTo>
                    <a:pt x="1500" y="5"/>
                  </a:lnTo>
                  <a:cubicBezTo>
                    <a:pt x="1471" y="2"/>
                    <a:pt x="1443" y="0"/>
                    <a:pt x="1414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Google Shape;317;p28">
              <a:extLst>
                <a:ext uri="{FF2B5EF4-FFF2-40B4-BE49-F238E27FC236}">
                  <a16:creationId xmlns:a16="http://schemas.microsoft.com/office/drawing/2014/main" id="{4E02D9E4-C69C-48DC-81BA-4DA17AAE595C}"/>
                </a:ext>
              </a:extLst>
            </p:cNvPr>
            <p:cNvSpPr/>
            <p:nvPr/>
          </p:nvSpPr>
          <p:spPr>
            <a:xfrm>
              <a:off x="3394849" y="4310179"/>
              <a:ext cx="90670" cy="39434"/>
            </a:xfrm>
            <a:custGeom>
              <a:avLst/>
              <a:gdLst/>
              <a:ahLst/>
              <a:cxnLst/>
              <a:rect l="l" t="t" r="r" b="b"/>
              <a:pathLst>
                <a:path w="2251" h="979" extrusionOk="0">
                  <a:moveTo>
                    <a:pt x="360" y="1"/>
                  </a:moveTo>
                  <a:cubicBezTo>
                    <a:pt x="209" y="1"/>
                    <a:pt x="79" y="102"/>
                    <a:pt x="48" y="258"/>
                  </a:cubicBezTo>
                  <a:cubicBezTo>
                    <a:pt x="0" y="436"/>
                    <a:pt x="119" y="615"/>
                    <a:pt x="298" y="650"/>
                  </a:cubicBezTo>
                  <a:lnTo>
                    <a:pt x="1822" y="972"/>
                  </a:lnTo>
                  <a:cubicBezTo>
                    <a:pt x="1843" y="976"/>
                    <a:pt x="1865" y="978"/>
                    <a:pt x="1886" y="978"/>
                  </a:cubicBezTo>
                  <a:cubicBezTo>
                    <a:pt x="2041" y="978"/>
                    <a:pt x="2183" y="867"/>
                    <a:pt x="2215" y="710"/>
                  </a:cubicBezTo>
                  <a:cubicBezTo>
                    <a:pt x="2250" y="531"/>
                    <a:pt x="2131" y="365"/>
                    <a:pt x="1953" y="317"/>
                  </a:cubicBezTo>
                  <a:lnTo>
                    <a:pt x="429" y="8"/>
                  </a:lnTo>
                  <a:cubicBezTo>
                    <a:pt x="406" y="3"/>
                    <a:pt x="383" y="1"/>
                    <a:pt x="360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Google Shape;318;p28">
              <a:extLst>
                <a:ext uri="{FF2B5EF4-FFF2-40B4-BE49-F238E27FC236}">
                  <a16:creationId xmlns:a16="http://schemas.microsoft.com/office/drawing/2014/main" id="{3F8AD256-FF87-4016-9465-8FC83A9D9176}"/>
                </a:ext>
              </a:extLst>
            </p:cNvPr>
            <p:cNvSpPr/>
            <p:nvPr/>
          </p:nvSpPr>
          <p:spPr>
            <a:xfrm>
              <a:off x="3380913" y="4301478"/>
              <a:ext cx="120921" cy="56996"/>
            </a:xfrm>
            <a:custGeom>
              <a:avLst/>
              <a:gdLst/>
              <a:ahLst/>
              <a:cxnLst/>
              <a:rect l="l" t="t" r="r" b="b"/>
              <a:pathLst>
                <a:path w="3002" h="1415" extrusionOk="0">
                  <a:moveTo>
                    <a:pt x="696" y="430"/>
                  </a:moveTo>
                  <a:cubicBezTo>
                    <a:pt x="710" y="430"/>
                    <a:pt x="724" y="433"/>
                    <a:pt x="739" y="438"/>
                  </a:cubicBezTo>
                  <a:lnTo>
                    <a:pt x="2263" y="747"/>
                  </a:lnTo>
                  <a:cubicBezTo>
                    <a:pt x="2323" y="759"/>
                    <a:pt x="2358" y="819"/>
                    <a:pt x="2346" y="890"/>
                  </a:cubicBezTo>
                  <a:cubicBezTo>
                    <a:pt x="2336" y="942"/>
                    <a:pt x="2290" y="976"/>
                    <a:pt x="2238" y="976"/>
                  </a:cubicBezTo>
                  <a:cubicBezTo>
                    <a:pt x="2231" y="976"/>
                    <a:pt x="2223" y="975"/>
                    <a:pt x="2215" y="974"/>
                  </a:cubicBezTo>
                  <a:lnTo>
                    <a:pt x="691" y="652"/>
                  </a:lnTo>
                  <a:cubicBezTo>
                    <a:pt x="620" y="640"/>
                    <a:pt x="584" y="581"/>
                    <a:pt x="596" y="521"/>
                  </a:cubicBezTo>
                  <a:cubicBezTo>
                    <a:pt x="608" y="485"/>
                    <a:pt x="620" y="462"/>
                    <a:pt x="644" y="450"/>
                  </a:cubicBezTo>
                  <a:cubicBezTo>
                    <a:pt x="658" y="436"/>
                    <a:pt x="676" y="430"/>
                    <a:pt x="696" y="430"/>
                  </a:cubicBezTo>
                  <a:close/>
                  <a:moveTo>
                    <a:pt x="719" y="0"/>
                  </a:moveTo>
                  <a:cubicBezTo>
                    <a:pt x="612" y="0"/>
                    <a:pt x="508" y="29"/>
                    <a:pt x="418" y="93"/>
                  </a:cubicBezTo>
                  <a:cubicBezTo>
                    <a:pt x="1" y="355"/>
                    <a:pt x="120" y="974"/>
                    <a:pt x="596" y="1081"/>
                  </a:cubicBezTo>
                  <a:lnTo>
                    <a:pt x="2120" y="1402"/>
                  </a:lnTo>
                  <a:cubicBezTo>
                    <a:pt x="2156" y="1402"/>
                    <a:pt x="2192" y="1402"/>
                    <a:pt x="2239" y="1414"/>
                  </a:cubicBezTo>
                  <a:cubicBezTo>
                    <a:pt x="2894" y="1414"/>
                    <a:pt x="3001" y="462"/>
                    <a:pt x="2346" y="331"/>
                  </a:cubicBezTo>
                  <a:lnTo>
                    <a:pt x="822" y="9"/>
                  </a:lnTo>
                  <a:cubicBezTo>
                    <a:pt x="788" y="3"/>
                    <a:pt x="753" y="0"/>
                    <a:pt x="719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Google Shape;319;p28">
              <a:extLst>
                <a:ext uri="{FF2B5EF4-FFF2-40B4-BE49-F238E27FC236}">
                  <a16:creationId xmlns:a16="http://schemas.microsoft.com/office/drawing/2014/main" id="{0CC9B6CF-4625-475D-AE95-9149B04FEB60}"/>
                </a:ext>
              </a:extLst>
            </p:cNvPr>
            <p:cNvSpPr/>
            <p:nvPr/>
          </p:nvSpPr>
          <p:spPr>
            <a:xfrm>
              <a:off x="3419298" y="2789767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6114" y="1"/>
                  </a:moveTo>
                  <a:cubicBezTo>
                    <a:pt x="5848" y="1"/>
                    <a:pt x="5613" y="181"/>
                    <a:pt x="5561" y="452"/>
                  </a:cubicBezTo>
                  <a:lnTo>
                    <a:pt x="72" y="40743"/>
                  </a:lnTo>
                  <a:cubicBezTo>
                    <a:pt x="0" y="41053"/>
                    <a:pt x="203" y="41350"/>
                    <a:pt x="500" y="41410"/>
                  </a:cubicBezTo>
                  <a:lnTo>
                    <a:pt x="1620" y="41648"/>
                  </a:lnTo>
                  <a:cubicBezTo>
                    <a:pt x="1655" y="41655"/>
                    <a:pt x="1690" y="41658"/>
                    <a:pt x="1725" y="41658"/>
                  </a:cubicBezTo>
                  <a:cubicBezTo>
                    <a:pt x="1984" y="41658"/>
                    <a:pt x="2223" y="41470"/>
                    <a:pt x="2286" y="41207"/>
                  </a:cubicBezTo>
                  <a:lnTo>
                    <a:pt x="7775" y="917"/>
                  </a:lnTo>
                  <a:cubicBezTo>
                    <a:pt x="7835" y="607"/>
                    <a:pt x="7644" y="309"/>
                    <a:pt x="7335" y="250"/>
                  </a:cubicBezTo>
                  <a:lnTo>
                    <a:pt x="6227" y="12"/>
                  </a:lnTo>
                  <a:cubicBezTo>
                    <a:pt x="6189" y="4"/>
                    <a:pt x="6151" y="1"/>
                    <a:pt x="6114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Google Shape;320;p28">
              <a:extLst>
                <a:ext uri="{FF2B5EF4-FFF2-40B4-BE49-F238E27FC236}">
                  <a16:creationId xmlns:a16="http://schemas.microsoft.com/office/drawing/2014/main" id="{22CD18AF-C62B-46CA-89A2-D9583AF8FE79}"/>
                </a:ext>
              </a:extLst>
            </p:cNvPr>
            <p:cNvSpPr/>
            <p:nvPr/>
          </p:nvSpPr>
          <p:spPr>
            <a:xfrm>
              <a:off x="3410195" y="2781429"/>
              <a:ext cx="333800" cy="1695063"/>
            </a:xfrm>
            <a:custGeom>
              <a:avLst/>
              <a:gdLst/>
              <a:ahLst/>
              <a:cxnLst/>
              <a:rect l="l" t="t" r="r" b="b"/>
              <a:pathLst>
                <a:path w="8287" h="42082" extrusionOk="0">
                  <a:moveTo>
                    <a:pt x="6330" y="424"/>
                  </a:moveTo>
                  <a:cubicBezTo>
                    <a:pt x="6355" y="424"/>
                    <a:pt x="6380" y="427"/>
                    <a:pt x="6406" y="433"/>
                  </a:cubicBezTo>
                  <a:lnTo>
                    <a:pt x="7513" y="671"/>
                  </a:lnTo>
                  <a:cubicBezTo>
                    <a:pt x="7608" y="683"/>
                    <a:pt x="7692" y="743"/>
                    <a:pt x="7739" y="814"/>
                  </a:cubicBezTo>
                  <a:cubicBezTo>
                    <a:pt x="7787" y="886"/>
                    <a:pt x="7811" y="981"/>
                    <a:pt x="7787" y="1076"/>
                  </a:cubicBezTo>
                  <a:lnTo>
                    <a:pt x="7787" y="1088"/>
                  </a:lnTo>
                  <a:lnTo>
                    <a:pt x="2298" y="41379"/>
                  </a:lnTo>
                  <a:cubicBezTo>
                    <a:pt x="2256" y="41536"/>
                    <a:pt x="2113" y="41647"/>
                    <a:pt x="1949" y="41647"/>
                  </a:cubicBezTo>
                  <a:cubicBezTo>
                    <a:pt x="1927" y="41647"/>
                    <a:pt x="1904" y="41645"/>
                    <a:pt x="1881" y="41641"/>
                  </a:cubicBezTo>
                  <a:lnTo>
                    <a:pt x="774" y="41402"/>
                  </a:lnTo>
                  <a:cubicBezTo>
                    <a:pt x="584" y="41367"/>
                    <a:pt x="465" y="41176"/>
                    <a:pt x="500" y="40998"/>
                  </a:cubicBezTo>
                  <a:lnTo>
                    <a:pt x="500" y="40986"/>
                  </a:lnTo>
                  <a:lnTo>
                    <a:pt x="6001" y="695"/>
                  </a:lnTo>
                  <a:cubicBezTo>
                    <a:pt x="6013" y="612"/>
                    <a:pt x="6072" y="528"/>
                    <a:pt x="6144" y="481"/>
                  </a:cubicBezTo>
                  <a:cubicBezTo>
                    <a:pt x="6196" y="446"/>
                    <a:pt x="6261" y="424"/>
                    <a:pt x="6330" y="424"/>
                  </a:cubicBezTo>
                  <a:close/>
                  <a:moveTo>
                    <a:pt x="6334" y="1"/>
                  </a:moveTo>
                  <a:cubicBezTo>
                    <a:pt x="5976" y="1"/>
                    <a:pt x="5656" y="247"/>
                    <a:pt x="5572" y="612"/>
                  </a:cubicBezTo>
                  <a:lnTo>
                    <a:pt x="5572" y="624"/>
                  </a:lnTo>
                  <a:lnTo>
                    <a:pt x="84" y="40914"/>
                  </a:lnTo>
                  <a:cubicBezTo>
                    <a:pt x="0" y="41331"/>
                    <a:pt x="262" y="41736"/>
                    <a:pt x="691" y="41831"/>
                  </a:cubicBezTo>
                  <a:lnTo>
                    <a:pt x="1798" y="42057"/>
                  </a:lnTo>
                  <a:cubicBezTo>
                    <a:pt x="1846" y="42069"/>
                    <a:pt x="1905" y="42069"/>
                    <a:pt x="1953" y="42081"/>
                  </a:cubicBezTo>
                  <a:cubicBezTo>
                    <a:pt x="2322" y="42081"/>
                    <a:pt x="2643" y="41819"/>
                    <a:pt x="2727" y="41462"/>
                  </a:cubicBezTo>
                  <a:lnTo>
                    <a:pt x="2727" y="41450"/>
                  </a:lnTo>
                  <a:lnTo>
                    <a:pt x="8216" y="1159"/>
                  </a:lnTo>
                  <a:cubicBezTo>
                    <a:pt x="8287" y="743"/>
                    <a:pt x="8025" y="338"/>
                    <a:pt x="7608" y="255"/>
                  </a:cubicBezTo>
                  <a:lnTo>
                    <a:pt x="6489" y="16"/>
                  </a:lnTo>
                  <a:cubicBezTo>
                    <a:pt x="6437" y="6"/>
                    <a:pt x="6385" y="1"/>
                    <a:pt x="6334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Google Shape;321;p28">
              <a:extLst>
                <a:ext uri="{FF2B5EF4-FFF2-40B4-BE49-F238E27FC236}">
                  <a16:creationId xmlns:a16="http://schemas.microsoft.com/office/drawing/2014/main" id="{4A1C8A51-9FB2-405D-A29E-C89F4F96E8D8}"/>
                </a:ext>
              </a:extLst>
            </p:cNvPr>
            <p:cNvSpPr/>
            <p:nvPr/>
          </p:nvSpPr>
          <p:spPr>
            <a:xfrm>
              <a:off x="4033634" y="4416435"/>
              <a:ext cx="49424" cy="209134"/>
            </a:xfrm>
            <a:custGeom>
              <a:avLst/>
              <a:gdLst/>
              <a:ahLst/>
              <a:cxnLst/>
              <a:rect l="l" t="t" r="r" b="b"/>
              <a:pathLst>
                <a:path w="1227" h="5192" extrusionOk="0">
                  <a:moveTo>
                    <a:pt x="643" y="1"/>
                  </a:moveTo>
                  <a:lnTo>
                    <a:pt x="322" y="72"/>
                  </a:lnTo>
                  <a:lnTo>
                    <a:pt x="0" y="132"/>
                  </a:lnTo>
                  <a:lnTo>
                    <a:pt x="1227" y="5192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Google Shape;322;p28">
              <a:extLst>
                <a:ext uri="{FF2B5EF4-FFF2-40B4-BE49-F238E27FC236}">
                  <a16:creationId xmlns:a16="http://schemas.microsoft.com/office/drawing/2014/main" id="{C852D23F-D27D-415E-A3CE-17008737806F}"/>
                </a:ext>
              </a:extLst>
            </p:cNvPr>
            <p:cNvSpPr/>
            <p:nvPr/>
          </p:nvSpPr>
          <p:spPr>
            <a:xfrm>
              <a:off x="4024048" y="4407654"/>
              <a:ext cx="68113" cy="226575"/>
            </a:xfrm>
            <a:custGeom>
              <a:avLst/>
              <a:gdLst/>
              <a:ahLst/>
              <a:cxnLst/>
              <a:rect l="l" t="t" r="r" b="b"/>
              <a:pathLst>
                <a:path w="1691" h="5625" extrusionOk="0">
                  <a:moveTo>
                    <a:pt x="691" y="481"/>
                  </a:moveTo>
                  <a:lnTo>
                    <a:pt x="869" y="2064"/>
                  </a:lnTo>
                  <a:lnTo>
                    <a:pt x="500" y="516"/>
                  </a:lnTo>
                  <a:lnTo>
                    <a:pt x="691" y="481"/>
                  </a:lnTo>
                  <a:close/>
                  <a:moveTo>
                    <a:pt x="878" y="0"/>
                  </a:moveTo>
                  <a:cubicBezTo>
                    <a:pt x="863" y="0"/>
                    <a:pt x="849" y="2"/>
                    <a:pt x="834" y="5"/>
                  </a:cubicBezTo>
                  <a:lnTo>
                    <a:pt x="191" y="135"/>
                  </a:lnTo>
                  <a:cubicBezTo>
                    <a:pt x="72" y="159"/>
                    <a:pt x="0" y="278"/>
                    <a:pt x="24" y="397"/>
                  </a:cubicBezTo>
                  <a:lnTo>
                    <a:pt x="1262" y="5458"/>
                  </a:lnTo>
                  <a:cubicBezTo>
                    <a:pt x="1274" y="5553"/>
                    <a:pt x="1369" y="5624"/>
                    <a:pt x="1465" y="5624"/>
                  </a:cubicBezTo>
                  <a:cubicBezTo>
                    <a:pt x="1477" y="5624"/>
                    <a:pt x="1488" y="5624"/>
                    <a:pt x="1500" y="5612"/>
                  </a:cubicBezTo>
                  <a:cubicBezTo>
                    <a:pt x="1619" y="5600"/>
                    <a:pt x="1691" y="5493"/>
                    <a:pt x="1679" y="5386"/>
                  </a:cubicBezTo>
                  <a:lnTo>
                    <a:pt x="1096" y="195"/>
                  </a:lnTo>
                  <a:cubicBezTo>
                    <a:pt x="1074" y="79"/>
                    <a:pt x="988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Google Shape;323;p28">
              <a:extLst>
                <a:ext uri="{FF2B5EF4-FFF2-40B4-BE49-F238E27FC236}">
                  <a16:creationId xmlns:a16="http://schemas.microsoft.com/office/drawing/2014/main" id="{43B7D143-C55E-4C24-BD4E-77F781CC3014}"/>
                </a:ext>
              </a:extLst>
            </p:cNvPr>
            <p:cNvSpPr/>
            <p:nvPr/>
          </p:nvSpPr>
          <p:spPr>
            <a:xfrm>
              <a:off x="4025941" y="4312112"/>
              <a:ext cx="90227" cy="39394"/>
            </a:xfrm>
            <a:custGeom>
              <a:avLst/>
              <a:gdLst/>
              <a:ahLst/>
              <a:cxnLst/>
              <a:rect l="l" t="t" r="r" b="b"/>
              <a:pathLst>
                <a:path w="2240" h="978" extrusionOk="0">
                  <a:moveTo>
                    <a:pt x="1879" y="0"/>
                  </a:moveTo>
                  <a:cubicBezTo>
                    <a:pt x="1857" y="0"/>
                    <a:pt x="1834" y="3"/>
                    <a:pt x="1811" y="7"/>
                  </a:cubicBezTo>
                  <a:lnTo>
                    <a:pt x="287" y="317"/>
                  </a:lnTo>
                  <a:cubicBezTo>
                    <a:pt x="108" y="364"/>
                    <a:pt x="1" y="531"/>
                    <a:pt x="37" y="710"/>
                  </a:cubicBezTo>
                  <a:cubicBezTo>
                    <a:pt x="68" y="867"/>
                    <a:pt x="210" y="978"/>
                    <a:pt x="366" y="978"/>
                  </a:cubicBezTo>
                  <a:cubicBezTo>
                    <a:pt x="387" y="978"/>
                    <a:pt x="408" y="976"/>
                    <a:pt x="429" y="972"/>
                  </a:cubicBezTo>
                  <a:lnTo>
                    <a:pt x="1953" y="650"/>
                  </a:lnTo>
                  <a:cubicBezTo>
                    <a:pt x="2132" y="614"/>
                    <a:pt x="2239" y="436"/>
                    <a:pt x="2203" y="257"/>
                  </a:cubicBezTo>
                  <a:cubicBezTo>
                    <a:pt x="2172" y="102"/>
                    <a:pt x="2033" y="0"/>
                    <a:pt x="1879" y="0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Google Shape;324;p28">
              <a:extLst>
                <a:ext uri="{FF2B5EF4-FFF2-40B4-BE49-F238E27FC236}">
                  <a16:creationId xmlns:a16="http://schemas.microsoft.com/office/drawing/2014/main" id="{116DFFE6-CDCD-4DDB-80E5-C22864C1B98B}"/>
                </a:ext>
              </a:extLst>
            </p:cNvPr>
            <p:cNvSpPr/>
            <p:nvPr/>
          </p:nvSpPr>
          <p:spPr>
            <a:xfrm>
              <a:off x="4009668" y="4303210"/>
              <a:ext cx="123378" cy="57157"/>
            </a:xfrm>
            <a:custGeom>
              <a:avLst/>
              <a:gdLst/>
              <a:ahLst/>
              <a:cxnLst/>
              <a:rect l="l" t="t" r="r" b="b"/>
              <a:pathLst>
                <a:path w="3063" h="1419" extrusionOk="0">
                  <a:moveTo>
                    <a:pt x="2297" y="430"/>
                  </a:moveTo>
                  <a:cubicBezTo>
                    <a:pt x="2430" y="430"/>
                    <a:pt x="2449" y="634"/>
                    <a:pt x="2310" y="657"/>
                  </a:cubicBezTo>
                  <a:lnTo>
                    <a:pt x="786" y="978"/>
                  </a:lnTo>
                  <a:cubicBezTo>
                    <a:pt x="778" y="980"/>
                    <a:pt x="770" y="981"/>
                    <a:pt x="763" y="981"/>
                  </a:cubicBezTo>
                  <a:cubicBezTo>
                    <a:pt x="712" y="981"/>
                    <a:pt x="665" y="947"/>
                    <a:pt x="655" y="895"/>
                  </a:cubicBezTo>
                  <a:cubicBezTo>
                    <a:pt x="643" y="859"/>
                    <a:pt x="655" y="835"/>
                    <a:pt x="667" y="800"/>
                  </a:cubicBezTo>
                  <a:cubicBezTo>
                    <a:pt x="679" y="776"/>
                    <a:pt x="714" y="764"/>
                    <a:pt x="738" y="752"/>
                  </a:cubicBezTo>
                  <a:lnTo>
                    <a:pt x="2262" y="431"/>
                  </a:lnTo>
                  <a:lnTo>
                    <a:pt x="2286" y="431"/>
                  </a:lnTo>
                  <a:cubicBezTo>
                    <a:pt x="2290" y="430"/>
                    <a:pt x="2294" y="430"/>
                    <a:pt x="2297" y="430"/>
                  </a:cubicBezTo>
                  <a:close/>
                  <a:moveTo>
                    <a:pt x="2306" y="1"/>
                  </a:moveTo>
                  <a:cubicBezTo>
                    <a:pt x="2265" y="1"/>
                    <a:pt x="2223" y="5"/>
                    <a:pt x="2179" y="14"/>
                  </a:cubicBezTo>
                  <a:lnTo>
                    <a:pt x="655" y="335"/>
                  </a:lnTo>
                  <a:cubicBezTo>
                    <a:pt x="0" y="466"/>
                    <a:pt x="95" y="1419"/>
                    <a:pt x="762" y="1419"/>
                  </a:cubicBezTo>
                  <a:cubicBezTo>
                    <a:pt x="798" y="1419"/>
                    <a:pt x="833" y="1407"/>
                    <a:pt x="869" y="1407"/>
                  </a:cubicBezTo>
                  <a:lnTo>
                    <a:pt x="2393" y="1085"/>
                  </a:lnTo>
                  <a:cubicBezTo>
                    <a:pt x="3063" y="940"/>
                    <a:pt x="2906" y="1"/>
                    <a:pt x="2306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Google Shape;325;p28">
              <a:extLst>
                <a:ext uri="{FF2B5EF4-FFF2-40B4-BE49-F238E27FC236}">
                  <a16:creationId xmlns:a16="http://schemas.microsoft.com/office/drawing/2014/main" id="{34DFC827-96D8-44C8-AED2-3D0978746A07}"/>
                </a:ext>
              </a:extLst>
            </p:cNvPr>
            <p:cNvSpPr/>
            <p:nvPr/>
          </p:nvSpPr>
          <p:spPr>
            <a:xfrm>
              <a:off x="3782817" y="2795043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1718" y="1"/>
                  </a:moveTo>
                  <a:cubicBezTo>
                    <a:pt x="1681" y="1"/>
                    <a:pt x="1644" y="4"/>
                    <a:pt x="1608" y="12"/>
                  </a:cubicBezTo>
                  <a:lnTo>
                    <a:pt x="500" y="250"/>
                  </a:lnTo>
                  <a:cubicBezTo>
                    <a:pt x="191" y="309"/>
                    <a:pt x="0" y="607"/>
                    <a:pt x="60" y="917"/>
                  </a:cubicBezTo>
                  <a:lnTo>
                    <a:pt x="5549" y="41207"/>
                  </a:lnTo>
                  <a:cubicBezTo>
                    <a:pt x="5601" y="41470"/>
                    <a:pt x="5848" y="41658"/>
                    <a:pt x="6110" y="41658"/>
                  </a:cubicBezTo>
                  <a:cubicBezTo>
                    <a:pt x="6145" y="41658"/>
                    <a:pt x="6180" y="41655"/>
                    <a:pt x="6215" y="41648"/>
                  </a:cubicBezTo>
                  <a:lnTo>
                    <a:pt x="7335" y="41410"/>
                  </a:lnTo>
                  <a:cubicBezTo>
                    <a:pt x="7632" y="41350"/>
                    <a:pt x="7835" y="41041"/>
                    <a:pt x="7763" y="40743"/>
                  </a:cubicBezTo>
                  <a:lnTo>
                    <a:pt x="2274" y="452"/>
                  </a:lnTo>
                  <a:cubicBezTo>
                    <a:pt x="2222" y="181"/>
                    <a:pt x="1978" y="1"/>
                    <a:pt x="1718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Google Shape;326;p28">
              <a:extLst>
                <a:ext uri="{FF2B5EF4-FFF2-40B4-BE49-F238E27FC236}">
                  <a16:creationId xmlns:a16="http://schemas.microsoft.com/office/drawing/2014/main" id="{B83DFD97-EC3E-4517-9950-5286468EEC94}"/>
                </a:ext>
              </a:extLst>
            </p:cNvPr>
            <p:cNvSpPr/>
            <p:nvPr/>
          </p:nvSpPr>
          <p:spPr>
            <a:xfrm>
              <a:off x="3773230" y="2786705"/>
              <a:ext cx="334284" cy="1695063"/>
            </a:xfrm>
            <a:custGeom>
              <a:avLst/>
              <a:gdLst/>
              <a:ahLst/>
              <a:cxnLst/>
              <a:rect l="l" t="t" r="r" b="b"/>
              <a:pathLst>
                <a:path w="8299" h="42082" extrusionOk="0">
                  <a:moveTo>
                    <a:pt x="1969" y="424"/>
                  </a:moveTo>
                  <a:cubicBezTo>
                    <a:pt x="2038" y="424"/>
                    <a:pt x="2103" y="446"/>
                    <a:pt x="2155" y="481"/>
                  </a:cubicBezTo>
                  <a:cubicBezTo>
                    <a:pt x="2227" y="528"/>
                    <a:pt x="2286" y="612"/>
                    <a:pt x="2310" y="695"/>
                  </a:cubicBezTo>
                  <a:lnTo>
                    <a:pt x="7799" y="40974"/>
                  </a:lnTo>
                  <a:lnTo>
                    <a:pt x="7799" y="40998"/>
                  </a:lnTo>
                  <a:cubicBezTo>
                    <a:pt x="7835" y="41176"/>
                    <a:pt x="7715" y="41367"/>
                    <a:pt x="7525" y="41402"/>
                  </a:cubicBezTo>
                  <a:lnTo>
                    <a:pt x="6418" y="41641"/>
                  </a:lnTo>
                  <a:cubicBezTo>
                    <a:pt x="6395" y="41645"/>
                    <a:pt x="6372" y="41647"/>
                    <a:pt x="6350" y="41647"/>
                  </a:cubicBezTo>
                  <a:cubicBezTo>
                    <a:pt x="6186" y="41647"/>
                    <a:pt x="6043" y="41536"/>
                    <a:pt x="6001" y="41379"/>
                  </a:cubicBezTo>
                  <a:lnTo>
                    <a:pt x="512" y="1088"/>
                  </a:lnTo>
                  <a:lnTo>
                    <a:pt x="512" y="1076"/>
                  </a:lnTo>
                  <a:cubicBezTo>
                    <a:pt x="476" y="886"/>
                    <a:pt x="596" y="707"/>
                    <a:pt x="786" y="671"/>
                  </a:cubicBezTo>
                  <a:lnTo>
                    <a:pt x="1893" y="433"/>
                  </a:lnTo>
                  <a:cubicBezTo>
                    <a:pt x="1919" y="427"/>
                    <a:pt x="1944" y="424"/>
                    <a:pt x="1969" y="424"/>
                  </a:cubicBezTo>
                  <a:close/>
                  <a:moveTo>
                    <a:pt x="1954" y="1"/>
                  </a:moveTo>
                  <a:cubicBezTo>
                    <a:pt x="1902" y="1"/>
                    <a:pt x="1850" y="6"/>
                    <a:pt x="1798" y="16"/>
                  </a:cubicBezTo>
                  <a:lnTo>
                    <a:pt x="691" y="254"/>
                  </a:lnTo>
                  <a:cubicBezTo>
                    <a:pt x="274" y="338"/>
                    <a:pt x="0" y="743"/>
                    <a:pt x="84" y="1171"/>
                  </a:cubicBezTo>
                  <a:lnTo>
                    <a:pt x="5584" y="41438"/>
                  </a:lnTo>
                  <a:lnTo>
                    <a:pt x="5584" y="41462"/>
                  </a:lnTo>
                  <a:cubicBezTo>
                    <a:pt x="5656" y="41819"/>
                    <a:pt x="5977" y="42081"/>
                    <a:pt x="6346" y="42081"/>
                  </a:cubicBezTo>
                  <a:cubicBezTo>
                    <a:pt x="6394" y="42081"/>
                    <a:pt x="6442" y="42069"/>
                    <a:pt x="6501" y="42057"/>
                  </a:cubicBezTo>
                  <a:lnTo>
                    <a:pt x="7608" y="41831"/>
                  </a:lnTo>
                  <a:cubicBezTo>
                    <a:pt x="8025" y="41736"/>
                    <a:pt x="8299" y="41331"/>
                    <a:pt x="8216" y="40914"/>
                  </a:cubicBezTo>
                  <a:lnTo>
                    <a:pt x="2727" y="624"/>
                  </a:lnTo>
                  <a:lnTo>
                    <a:pt x="2727" y="612"/>
                  </a:lnTo>
                  <a:cubicBezTo>
                    <a:pt x="2643" y="247"/>
                    <a:pt x="2314" y="1"/>
                    <a:pt x="1954" y="1"/>
                  </a:cubicBezTo>
                  <a:close/>
                </a:path>
              </a:pathLst>
            </a:custGeom>
            <a:solidFill>
              <a:schemeClr val="lt1"/>
            </a:solidFill>
            <a:ln w="62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Google Shape;327;p28">
              <a:extLst>
                <a:ext uri="{FF2B5EF4-FFF2-40B4-BE49-F238E27FC236}">
                  <a16:creationId xmlns:a16="http://schemas.microsoft.com/office/drawing/2014/main" id="{26AC4C3A-8948-452B-9A88-16B98821A463}"/>
                </a:ext>
              </a:extLst>
            </p:cNvPr>
            <p:cNvSpPr/>
            <p:nvPr/>
          </p:nvSpPr>
          <p:spPr>
            <a:xfrm>
              <a:off x="3470131" y="2949433"/>
              <a:ext cx="523761" cy="44187"/>
            </a:xfrm>
            <a:custGeom>
              <a:avLst/>
              <a:gdLst/>
              <a:ahLst/>
              <a:cxnLst/>
              <a:rect l="l" t="t" r="r" b="b"/>
              <a:pathLst>
                <a:path w="13003" h="1097" extrusionOk="0">
                  <a:moveTo>
                    <a:pt x="0" y="1"/>
                  </a:moveTo>
                  <a:lnTo>
                    <a:pt x="0" y="1096"/>
                  </a:lnTo>
                  <a:lnTo>
                    <a:pt x="13002" y="1096"/>
                  </a:lnTo>
                  <a:lnTo>
                    <a:pt x="13002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Google Shape;328;p28">
              <a:extLst>
                <a:ext uri="{FF2B5EF4-FFF2-40B4-BE49-F238E27FC236}">
                  <a16:creationId xmlns:a16="http://schemas.microsoft.com/office/drawing/2014/main" id="{4AD32D90-3771-49DD-B2EE-D04134857F33}"/>
                </a:ext>
              </a:extLst>
            </p:cNvPr>
            <p:cNvSpPr/>
            <p:nvPr/>
          </p:nvSpPr>
          <p:spPr>
            <a:xfrm>
              <a:off x="3461511" y="2940813"/>
              <a:ext cx="541001" cy="61427"/>
            </a:xfrm>
            <a:custGeom>
              <a:avLst/>
              <a:gdLst/>
              <a:ahLst/>
              <a:cxnLst/>
              <a:rect l="l" t="t" r="r" b="b"/>
              <a:pathLst>
                <a:path w="13431" h="1525" extrusionOk="0">
                  <a:moveTo>
                    <a:pt x="13002" y="429"/>
                  </a:moveTo>
                  <a:lnTo>
                    <a:pt x="13002" y="1096"/>
                  </a:lnTo>
                  <a:lnTo>
                    <a:pt x="429" y="1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1524"/>
                  </a:lnTo>
                  <a:lnTo>
                    <a:pt x="13430" y="1524"/>
                  </a:lnTo>
                  <a:lnTo>
                    <a:pt x="13430" y="0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Google Shape;329;p28">
              <a:extLst>
                <a:ext uri="{FF2B5EF4-FFF2-40B4-BE49-F238E27FC236}">
                  <a16:creationId xmlns:a16="http://schemas.microsoft.com/office/drawing/2014/main" id="{C99741A8-23C3-4EB0-829C-3686EFC29A1D}"/>
                </a:ext>
              </a:extLst>
            </p:cNvPr>
            <p:cNvSpPr/>
            <p:nvPr/>
          </p:nvSpPr>
          <p:spPr>
            <a:xfrm>
              <a:off x="3993838" y="2891874"/>
              <a:ext cx="56150" cy="159267"/>
            </a:xfrm>
            <a:custGeom>
              <a:avLst/>
              <a:gdLst/>
              <a:ahLst/>
              <a:cxnLst/>
              <a:rect l="l" t="t" r="r" b="b"/>
              <a:pathLst>
                <a:path w="1394" h="3954" extrusionOk="0">
                  <a:moveTo>
                    <a:pt x="298" y="1"/>
                  </a:moveTo>
                  <a:cubicBezTo>
                    <a:pt x="131" y="1"/>
                    <a:pt x="0" y="132"/>
                    <a:pt x="0" y="299"/>
                  </a:cubicBezTo>
                  <a:lnTo>
                    <a:pt x="0" y="3644"/>
                  </a:lnTo>
                  <a:cubicBezTo>
                    <a:pt x="0" y="3811"/>
                    <a:pt x="131" y="3954"/>
                    <a:pt x="298" y="3954"/>
                  </a:cubicBezTo>
                  <a:lnTo>
                    <a:pt x="1095" y="3954"/>
                  </a:lnTo>
                  <a:cubicBezTo>
                    <a:pt x="1262" y="3954"/>
                    <a:pt x="1393" y="3811"/>
                    <a:pt x="1393" y="3644"/>
                  </a:cubicBezTo>
                  <a:lnTo>
                    <a:pt x="1393" y="299"/>
                  </a:lnTo>
                  <a:cubicBezTo>
                    <a:pt x="1393" y="132"/>
                    <a:pt x="1262" y="1"/>
                    <a:pt x="1095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Google Shape;330;p28">
              <a:extLst>
                <a:ext uri="{FF2B5EF4-FFF2-40B4-BE49-F238E27FC236}">
                  <a16:creationId xmlns:a16="http://schemas.microsoft.com/office/drawing/2014/main" id="{25D31E50-67C9-4876-8E82-EFED71FE7D07}"/>
                </a:ext>
              </a:extLst>
            </p:cNvPr>
            <p:cNvSpPr/>
            <p:nvPr/>
          </p:nvSpPr>
          <p:spPr>
            <a:xfrm>
              <a:off x="3985178" y="2883254"/>
              <a:ext cx="73430" cy="176547"/>
            </a:xfrm>
            <a:custGeom>
              <a:avLst/>
              <a:gdLst/>
              <a:ahLst/>
              <a:cxnLst/>
              <a:rect l="l" t="t" r="r" b="b"/>
              <a:pathLst>
                <a:path w="1823" h="4383" extrusionOk="0">
                  <a:moveTo>
                    <a:pt x="1108" y="429"/>
                  </a:moveTo>
                  <a:cubicBezTo>
                    <a:pt x="1263" y="429"/>
                    <a:pt x="1394" y="560"/>
                    <a:pt x="1394" y="715"/>
                  </a:cubicBezTo>
                  <a:lnTo>
                    <a:pt x="1394" y="3668"/>
                  </a:lnTo>
                  <a:cubicBezTo>
                    <a:pt x="1394" y="3823"/>
                    <a:pt x="1263" y="3953"/>
                    <a:pt x="1108" y="3953"/>
                  </a:cubicBezTo>
                  <a:lnTo>
                    <a:pt x="715" y="3953"/>
                  </a:lnTo>
                  <a:cubicBezTo>
                    <a:pt x="560" y="3953"/>
                    <a:pt x="429" y="3823"/>
                    <a:pt x="429" y="3668"/>
                  </a:cubicBezTo>
                  <a:lnTo>
                    <a:pt x="429" y="715"/>
                  </a:lnTo>
                  <a:cubicBezTo>
                    <a:pt x="429" y="560"/>
                    <a:pt x="560" y="429"/>
                    <a:pt x="715" y="429"/>
                  </a:cubicBezTo>
                  <a:close/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lnTo>
                    <a:pt x="1" y="3668"/>
                  </a:lnTo>
                  <a:cubicBezTo>
                    <a:pt x="1" y="4061"/>
                    <a:pt x="322" y="4382"/>
                    <a:pt x="715" y="4382"/>
                  </a:cubicBezTo>
                  <a:lnTo>
                    <a:pt x="1108" y="4382"/>
                  </a:lnTo>
                  <a:cubicBezTo>
                    <a:pt x="1501" y="4382"/>
                    <a:pt x="1822" y="4061"/>
                    <a:pt x="1822" y="3668"/>
                  </a:cubicBezTo>
                  <a:lnTo>
                    <a:pt x="1822" y="715"/>
                  </a:lnTo>
                  <a:cubicBezTo>
                    <a:pt x="1822" y="322"/>
                    <a:pt x="1501" y="1"/>
                    <a:pt x="1108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Google Shape;331;p28">
              <a:extLst>
                <a:ext uri="{FF2B5EF4-FFF2-40B4-BE49-F238E27FC236}">
                  <a16:creationId xmlns:a16="http://schemas.microsoft.com/office/drawing/2014/main" id="{51D5A3C7-A4AF-4B86-B64D-C734E76C90AC}"/>
                </a:ext>
              </a:extLst>
            </p:cNvPr>
            <p:cNvSpPr/>
            <p:nvPr/>
          </p:nvSpPr>
          <p:spPr>
            <a:xfrm>
              <a:off x="3696015" y="2347583"/>
              <a:ext cx="128090" cy="266694"/>
            </a:xfrm>
            <a:custGeom>
              <a:avLst/>
              <a:gdLst/>
              <a:ahLst/>
              <a:cxnLst/>
              <a:rect l="l" t="t" r="r" b="b"/>
              <a:pathLst>
                <a:path w="3180" h="6621" extrusionOk="0">
                  <a:moveTo>
                    <a:pt x="0" y="0"/>
                  </a:moveTo>
                  <a:lnTo>
                    <a:pt x="0" y="6620"/>
                  </a:lnTo>
                  <a:lnTo>
                    <a:pt x="3179" y="6620"/>
                  </a:lnTo>
                  <a:lnTo>
                    <a:pt x="3179" y="0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Google Shape;332;p28">
              <a:extLst>
                <a:ext uri="{FF2B5EF4-FFF2-40B4-BE49-F238E27FC236}">
                  <a16:creationId xmlns:a16="http://schemas.microsoft.com/office/drawing/2014/main" id="{D24EC775-41AE-47CF-B0DA-2B75D7BAD326}"/>
                </a:ext>
              </a:extLst>
            </p:cNvPr>
            <p:cNvSpPr/>
            <p:nvPr/>
          </p:nvSpPr>
          <p:spPr>
            <a:xfrm>
              <a:off x="3687396" y="2338964"/>
              <a:ext cx="145330" cy="284417"/>
            </a:xfrm>
            <a:custGeom>
              <a:avLst/>
              <a:gdLst/>
              <a:ahLst/>
              <a:cxnLst/>
              <a:rect l="l" t="t" r="r" b="b"/>
              <a:pathLst>
                <a:path w="3608" h="7061" extrusionOk="0">
                  <a:moveTo>
                    <a:pt x="3179" y="429"/>
                  </a:moveTo>
                  <a:lnTo>
                    <a:pt x="3179" y="6632"/>
                  </a:lnTo>
                  <a:lnTo>
                    <a:pt x="429" y="6632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7060"/>
                  </a:lnTo>
                  <a:lnTo>
                    <a:pt x="3608" y="7060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Google Shape;333;p28">
              <a:extLst>
                <a:ext uri="{FF2B5EF4-FFF2-40B4-BE49-F238E27FC236}">
                  <a16:creationId xmlns:a16="http://schemas.microsoft.com/office/drawing/2014/main" id="{17605064-9370-45A6-A9CC-D0971A47DC7F}"/>
                </a:ext>
              </a:extLst>
            </p:cNvPr>
            <p:cNvSpPr/>
            <p:nvPr/>
          </p:nvSpPr>
          <p:spPr>
            <a:xfrm>
              <a:off x="3666773" y="2218570"/>
              <a:ext cx="186094" cy="328081"/>
            </a:xfrm>
            <a:custGeom>
              <a:avLst/>
              <a:gdLst/>
              <a:ahLst/>
              <a:cxnLst/>
              <a:rect l="l" t="t" r="r" b="b"/>
              <a:pathLst>
                <a:path w="4620" h="8145" extrusionOk="0">
                  <a:moveTo>
                    <a:pt x="750" y="1"/>
                  </a:moveTo>
                  <a:cubicBezTo>
                    <a:pt x="333" y="1"/>
                    <a:pt x="0" y="334"/>
                    <a:pt x="0" y="739"/>
                  </a:cubicBezTo>
                  <a:lnTo>
                    <a:pt x="0" y="7394"/>
                  </a:lnTo>
                  <a:cubicBezTo>
                    <a:pt x="0" y="7811"/>
                    <a:pt x="333" y="8144"/>
                    <a:pt x="750" y="8144"/>
                  </a:cubicBezTo>
                  <a:lnTo>
                    <a:pt x="3881" y="8144"/>
                  </a:lnTo>
                  <a:cubicBezTo>
                    <a:pt x="4286" y="8144"/>
                    <a:pt x="4620" y="7811"/>
                    <a:pt x="4620" y="7394"/>
                  </a:cubicBezTo>
                  <a:lnTo>
                    <a:pt x="4620" y="739"/>
                  </a:lnTo>
                  <a:cubicBezTo>
                    <a:pt x="4620" y="334"/>
                    <a:pt x="4286" y="1"/>
                    <a:pt x="3881" y="1"/>
                  </a:cubicBezTo>
                  <a:close/>
                </a:path>
              </a:pathLst>
            </a:custGeom>
            <a:solidFill>
              <a:schemeClr val="lt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Google Shape;334;p28">
              <a:extLst>
                <a:ext uri="{FF2B5EF4-FFF2-40B4-BE49-F238E27FC236}">
                  <a16:creationId xmlns:a16="http://schemas.microsoft.com/office/drawing/2014/main" id="{6619C293-1DBB-45EF-A0B8-4B9DE6AA8F50}"/>
                </a:ext>
              </a:extLst>
            </p:cNvPr>
            <p:cNvSpPr/>
            <p:nvPr/>
          </p:nvSpPr>
          <p:spPr>
            <a:xfrm>
              <a:off x="3658113" y="2209950"/>
              <a:ext cx="203374" cy="345320"/>
            </a:xfrm>
            <a:custGeom>
              <a:avLst/>
              <a:gdLst/>
              <a:ahLst/>
              <a:cxnLst/>
              <a:rect l="l" t="t" r="r" b="b"/>
              <a:pathLst>
                <a:path w="5049" h="8573" extrusionOk="0">
                  <a:moveTo>
                    <a:pt x="3608" y="429"/>
                  </a:moveTo>
                  <a:cubicBezTo>
                    <a:pt x="4168" y="429"/>
                    <a:pt x="4620" y="881"/>
                    <a:pt x="4620" y="1441"/>
                  </a:cubicBezTo>
                  <a:lnTo>
                    <a:pt x="4620" y="7120"/>
                  </a:lnTo>
                  <a:cubicBezTo>
                    <a:pt x="4620" y="7680"/>
                    <a:pt x="4168" y="8132"/>
                    <a:pt x="3608" y="8132"/>
                  </a:cubicBezTo>
                  <a:lnTo>
                    <a:pt x="1453" y="8132"/>
                  </a:lnTo>
                  <a:cubicBezTo>
                    <a:pt x="894" y="8132"/>
                    <a:pt x="441" y="7680"/>
                    <a:pt x="441" y="7120"/>
                  </a:cubicBezTo>
                  <a:lnTo>
                    <a:pt x="441" y="1441"/>
                  </a:lnTo>
                  <a:cubicBezTo>
                    <a:pt x="441" y="881"/>
                    <a:pt x="894" y="429"/>
                    <a:pt x="1453" y="429"/>
                  </a:cubicBezTo>
                  <a:close/>
                  <a:moveTo>
                    <a:pt x="1453" y="0"/>
                  </a:moveTo>
                  <a:cubicBezTo>
                    <a:pt x="656" y="0"/>
                    <a:pt x="1" y="643"/>
                    <a:pt x="1" y="1441"/>
                  </a:cubicBezTo>
                  <a:lnTo>
                    <a:pt x="1" y="7120"/>
                  </a:lnTo>
                  <a:cubicBezTo>
                    <a:pt x="1" y="7918"/>
                    <a:pt x="656" y="8573"/>
                    <a:pt x="1453" y="8573"/>
                  </a:cubicBezTo>
                  <a:lnTo>
                    <a:pt x="3608" y="8573"/>
                  </a:lnTo>
                  <a:cubicBezTo>
                    <a:pt x="4406" y="8573"/>
                    <a:pt x="5049" y="7918"/>
                    <a:pt x="5049" y="7120"/>
                  </a:cubicBezTo>
                  <a:lnTo>
                    <a:pt x="5049" y="1441"/>
                  </a:lnTo>
                  <a:cubicBezTo>
                    <a:pt x="5049" y="643"/>
                    <a:pt x="4406" y="0"/>
                    <a:pt x="3608" y="0"/>
                  </a:cubicBezTo>
                  <a:close/>
                </a:path>
              </a:pathLst>
            </a:custGeom>
            <a:solidFill>
              <a:schemeClr val="lt1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Google Shape;335;p28">
              <a:extLst>
                <a:ext uri="{FF2B5EF4-FFF2-40B4-BE49-F238E27FC236}">
                  <a16:creationId xmlns:a16="http://schemas.microsoft.com/office/drawing/2014/main" id="{BB0D2467-049B-4DF0-ACB8-6E22598D429E}"/>
                </a:ext>
              </a:extLst>
            </p:cNvPr>
            <p:cNvSpPr/>
            <p:nvPr/>
          </p:nvSpPr>
          <p:spPr>
            <a:xfrm>
              <a:off x="3546379" y="2599408"/>
              <a:ext cx="385157" cy="456050"/>
            </a:xfrm>
            <a:custGeom>
              <a:avLst/>
              <a:gdLst/>
              <a:ahLst/>
              <a:cxnLst/>
              <a:rect l="l" t="t" r="r" b="b"/>
              <a:pathLst>
                <a:path w="9562" h="11322" extrusionOk="0">
                  <a:moveTo>
                    <a:pt x="5279" y="1347"/>
                  </a:moveTo>
                  <a:cubicBezTo>
                    <a:pt x="6717" y="1347"/>
                    <a:pt x="8097" y="2458"/>
                    <a:pt x="8097" y="4143"/>
                  </a:cubicBezTo>
                  <a:cubicBezTo>
                    <a:pt x="8097" y="5690"/>
                    <a:pt x="6847" y="6940"/>
                    <a:pt x="5299" y="6940"/>
                  </a:cubicBezTo>
                  <a:cubicBezTo>
                    <a:pt x="2810" y="6940"/>
                    <a:pt x="1572" y="3928"/>
                    <a:pt x="3322" y="2166"/>
                  </a:cubicBezTo>
                  <a:cubicBezTo>
                    <a:pt x="3892" y="1600"/>
                    <a:pt x="4592" y="1347"/>
                    <a:pt x="5279" y="1347"/>
                  </a:cubicBezTo>
                  <a:close/>
                  <a:moveTo>
                    <a:pt x="5279" y="1"/>
                  </a:moveTo>
                  <a:cubicBezTo>
                    <a:pt x="4441" y="1"/>
                    <a:pt x="3583" y="252"/>
                    <a:pt x="2810" y="809"/>
                  </a:cubicBezTo>
                  <a:cubicBezTo>
                    <a:pt x="1" y="2845"/>
                    <a:pt x="667" y="7214"/>
                    <a:pt x="3965" y="8298"/>
                  </a:cubicBezTo>
                  <a:lnTo>
                    <a:pt x="3965" y="11322"/>
                  </a:lnTo>
                  <a:lnTo>
                    <a:pt x="6644" y="11322"/>
                  </a:lnTo>
                  <a:lnTo>
                    <a:pt x="6644" y="8298"/>
                  </a:lnTo>
                  <a:cubicBezTo>
                    <a:pt x="8383" y="7726"/>
                    <a:pt x="9561" y="6095"/>
                    <a:pt x="9561" y="4262"/>
                  </a:cubicBezTo>
                  <a:cubicBezTo>
                    <a:pt x="9561" y="1749"/>
                    <a:pt x="7489" y="1"/>
                    <a:pt x="5279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Google Shape;336;p28">
              <a:extLst>
                <a:ext uri="{FF2B5EF4-FFF2-40B4-BE49-F238E27FC236}">
                  <a16:creationId xmlns:a16="http://schemas.microsoft.com/office/drawing/2014/main" id="{5594CE69-6320-4FB8-BA45-9983ADC9FE7D}"/>
                </a:ext>
              </a:extLst>
            </p:cNvPr>
            <p:cNvSpPr/>
            <p:nvPr/>
          </p:nvSpPr>
          <p:spPr>
            <a:xfrm>
              <a:off x="3567485" y="2591674"/>
              <a:ext cx="385157" cy="472444"/>
            </a:xfrm>
            <a:custGeom>
              <a:avLst/>
              <a:gdLst/>
              <a:ahLst/>
              <a:cxnLst/>
              <a:rect l="l" t="t" r="r" b="b"/>
              <a:pathLst>
                <a:path w="9562" h="11729" extrusionOk="0">
                  <a:moveTo>
                    <a:pt x="4775" y="1751"/>
                  </a:moveTo>
                  <a:cubicBezTo>
                    <a:pt x="6204" y="1751"/>
                    <a:pt x="7359" y="2906"/>
                    <a:pt x="7359" y="4335"/>
                  </a:cubicBezTo>
                  <a:cubicBezTo>
                    <a:pt x="7359" y="5889"/>
                    <a:pt x="6084" y="6920"/>
                    <a:pt x="4758" y="6920"/>
                  </a:cubicBezTo>
                  <a:cubicBezTo>
                    <a:pt x="4123" y="6920"/>
                    <a:pt x="3477" y="6684"/>
                    <a:pt x="2953" y="6156"/>
                  </a:cubicBezTo>
                  <a:cubicBezTo>
                    <a:pt x="1322" y="4537"/>
                    <a:pt x="2477" y="1751"/>
                    <a:pt x="4775" y="1751"/>
                  </a:cubicBezTo>
                  <a:close/>
                  <a:moveTo>
                    <a:pt x="4747" y="1318"/>
                  </a:moveTo>
                  <a:cubicBezTo>
                    <a:pt x="4008" y="1318"/>
                    <a:pt x="3255" y="1592"/>
                    <a:pt x="2644" y="2203"/>
                  </a:cubicBezTo>
                  <a:cubicBezTo>
                    <a:pt x="751" y="4096"/>
                    <a:pt x="2096" y="7347"/>
                    <a:pt x="4775" y="7347"/>
                  </a:cubicBezTo>
                  <a:cubicBezTo>
                    <a:pt x="6442" y="7347"/>
                    <a:pt x="7787" y="5989"/>
                    <a:pt x="7787" y="4335"/>
                  </a:cubicBezTo>
                  <a:cubicBezTo>
                    <a:pt x="7787" y="2521"/>
                    <a:pt x="6297" y="1318"/>
                    <a:pt x="4747" y="1318"/>
                  </a:cubicBezTo>
                  <a:close/>
                  <a:moveTo>
                    <a:pt x="4775" y="417"/>
                  </a:moveTo>
                  <a:cubicBezTo>
                    <a:pt x="6763" y="417"/>
                    <a:pt x="8454" y="1858"/>
                    <a:pt x="8763" y="3811"/>
                  </a:cubicBezTo>
                  <a:cubicBezTo>
                    <a:pt x="9085" y="5763"/>
                    <a:pt x="7930" y="7668"/>
                    <a:pt x="6049" y="8287"/>
                  </a:cubicBezTo>
                  <a:lnTo>
                    <a:pt x="5894" y="8335"/>
                  </a:lnTo>
                  <a:lnTo>
                    <a:pt x="5894" y="11300"/>
                  </a:lnTo>
                  <a:lnTo>
                    <a:pt x="3656" y="11300"/>
                  </a:lnTo>
                  <a:lnTo>
                    <a:pt x="3656" y="8335"/>
                  </a:lnTo>
                  <a:lnTo>
                    <a:pt x="3513" y="8287"/>
                  </a:lnTo>
                  <a:cubicBezTo>
                    <a:pt x="1620" y="7668"/>
                    <a:pt x="477" y="5763"/>
                    <a:pt x="786" y="3811"/>
                  </a:cubicBezTo>
                  <a:cubicBezTo>
                    <a:pt x="1108" y="1858"/>
                    <a:pt x="2798" y="417"/>
                    <a:pt x="4775" y="417"/>
                  </a:cubicBezTo>
                  <a:close/>
                  <a:moveTo>
                    <a:pt x="4775" y="1"/>
                  </a:moveTo>
                  <a:cubicBezTo>
                    <a:pt x="2620" y="1"/>
                    <a:pt x="762" y="1548"/>
                    <a:pt x="381" y="3668"/>
                  </a:cubicBezTo>
                  <a:cubicBezTo>
                    <a:pt x="0" y="5799"/>
                    <a:pt x="1203" y="7894"/>
                    <a:pt x="3227" y="8645"/>
                  </a:cubicBezTo>
                  <a:lnTo>
                    <a:pt x="3227" y="11728"/>
                  </a:lnTo>
                  <a:lnTo>
                    <a:pt x="6335" y="11728"/>
                  </a:lnTo>
                  <a:lnTo>
                    <a:pt x="6335" y="8645"/>
                  </a:lnTo>
                  <a:cubicBezTo>
                    <a:pt x="8359" y="7894"/>
                    <a:pt x="9561" y="5799"/>
                    <a:pt x="9168" y="3668"/>
                  </a:cubicBezTo>
                  <a:cubicBezTo>
                    <a:pt x="8787" y="1548"/>
                    <a:pt x="6942" y="1"/>
                    <a:pt x="4775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Google Shape;337;p28">
              <a:extLst>
                <a:ext uri="{FF2B5EF4-FFF2-40B4-BE49-F238E27FC236}">
                  <a16:creationId xmlns:a16="http://schemas.microsoft.com/office/drawing/2014/main" id="{2AB58BAA-5CE1-4CAF-8D8A-FCC57C7E59F4}"/>
                </a:ext>
              </a:extLst>
            </p:cNvPr>
            <p:cNvSpPr/>
            <p:nvPr/>
          </p:nvSpPr>
          <p:spPr>
            <a:xfrm>
              <a:off x="3751157" y="2893807"/>
              <a:ext cx="17320" cy="161644"/>
            </a:xfrm>
            <a:custGeom>
              <a:avLst/>
              <a:gdLst/>
              <a:ahLst/>
              <a:cxnLst/>
              <a:rect l="l" t="t" r="r" b="b"/>
              <a:pathLst>
                <a:path w="430" h="4013" extrusionOk="0">
                  <a:moveTo>
                    <a:pt x="1" y="1"/>
                  </a:moveTo>
                  <a:lnTo>
                    <a:pt x="1" y="4013"/>
                  </a:lnTo>
                  <a:lnTo>
                    <a:pt x="429" y="4013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Google Shape;338;p28">
              <a:extLst>
                <a:ext uri="{FF2B5EF4-FFF2-40B4-BE49-F238E27FC236}">
                  <a16:creationId xmlns:a16="http://schemas.microsoft.com/office/drawing/2014/main" id="{F37922A5-492A-4230-9A12-34BA2E2B339D}"/>
                </a:ext>
              </a:extLst>
            </p:cNvPr>
            <p:cNvSpPr/>
            <p:nvPr/>
          </p:nvSpPr>
          <p:spPr>
            <a:xfrm>
              <a:off x="3538242" y="4502310"/>
              <a:ext cx="30250" cy="135744"/>
            </a:xfrm>
            <a:custGeom>
              <a:avLst/>
              <a:gdLst/>
              <a:ahLst/>
              <a:cxnLst/>
              <a:rect l="l" t="t" r="r" b="b"/>
              <a:pathLst>
                <a:path w="751" h="3370" extrusionOk="0">
                  <a:moveTo>
                    <a:pt x="95" y="0"/>
                  </a:moveTo>
                  <a:lnTo>
                    <a:pt x="0" y="3369"/>
                  </a:lnTo>
                  <a:lnTo>
                    <a:pt x="750" y="83"/>
                  </a:lnTo>
                  <a:lnTo>
                    <a:pt x="417" y="48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chemeClr val="dk1"/>
            </a:solidFill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Google Shape;339;p28">
              <a:extLst>
                <a:ext uri="{FF2B5EF4-FFF2-40B4-BE49-F238E27FC236}">
                  <a16:creationId xmlns:a16="http://schemas.microsoft.com/office/drawing/2014/main" id="{DA280198-AB23-4DE6-A9EC-552DC0950B6D}"/>
                </a:ext>
              </a:extLst>
            </p:cNvPr>
            <p:cNvSpPr/>
            <p:nvPr/>
          </p:nvSpPr>
          <p:spPr>
            <a:xfrm>
              <a:off x="3495063" y="4318476"/>
              <a:ext cx="110810" cy="252072"/>
            </a:xfrm>
            <a:custGeom>
              <a:avLst/>
              <a:gdLst/>
              <a:ahLst/>
              <a:cxnLst/>
              <a:rect l="l" t="t" r="r" b="b"/>
              <a:pathLst>
                <a:path w="2751" h="6258" extrusionOk="0">
                  <a:moveTo>
                    <a:pt x="1042" y="1"/>
                  </a:moveTo>
                  <a:cubicBezTo>
                    <a:pt x="892" y="1"/>
                    <a:pt x="761" y="114"/>
                    <a:pt x="739" y="266"/>
                  </a:cubicBezTo>
                  <a:lnTo>
                    <a:pt x="24" y="5731"/>
                  </a:lnTo>
                  <a:cubicBezTo>
                    <a:pt x="1" y="5898"/>
                    <a:pt x="120" y="6052"/>
                    <a:pt x="286" y="6076"/>
                  </a:cubicBezTo>
                  <a:lnTo>
                    <a:pt x="1679" y="6255"/>
                  </a:lnTo>
                  <a:cubicBezTo>
                    <a:pt x="1694" y="6257"/>
                    <a:pt x="1708" y="6258"/>
                    <a:pt x="1722" y="6258"/>
                  </a:cubicBezTo>
                  <a:cubicBezTo>
                    <a:pt x="1870" y="6258"/>
                    <a:pt x="1991" y="6145"/>
                    <a:pt x="2013" y="5993"/>
                  </a:cubicBezTo>
                  <a:lnTo>
                    <a:pt x="2727" y="528"/>
                  </a:lnTo>
                  <a:cubicBezTo>
                    <a:pt x="2751" y="361"/>
                    <a:pt x="2644" y="206"/>
                    <a:pt x="2477" y="194"/>
                  </a:cubicBezTo>
                  <a:lnTo>
                    <a:pt x="1084" y="4"/>
                  </a:lnTo>
                  <a:cubicBezTo>
                    <a:pt x="1070" y="2"/>
                    <a:pt x="1056" y="1"/>
                    <a:pt x="1042" y="1"/>
                  </a:cubicBez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Google Shape;340;p28">
              <a:extLst>
                <a:ext uri="{FF2B5EF4-FFF2-40B4-BE49-F238E27FC236}">
                  <a16:creationId xmlns:a16="http://schemas.microsoft.com/office/drawing/2014/main" id="{90FF7D7F-2AFA-46FE-8E2B-386D69EEDA73}"/>
                </a:ext>
              </a:extLst>
            </p:cNvPr>
            <p:cNvSpPr/>
            <p:nvPr/>
          </p:nvSpPr>
          <p:spPr>
            <a:xfrm>
              <a:off x="3437505" y="4318839"/>
              <a:ext cx="90711" cy="39394"/>
            </a:xfrm>
            <a:custGeom>
              <a:avLst/>
              <a:gdLst/>
              <a:ahLst/>
              <a:cxnLst/>
              <a:rect l="l" t="t" r="r" b="b"/>
              <a:pathLst>
                <a:path w="2252" h="978" extrusionOk="0">
                  <a:moveTo>
                    <a:pt x="361" y="0"/>
                  </a:moveTo>
                  <a:cubicBezTo>
                    <a:pt x="210" y="0"/>
                    <a:pt x="80" y="101"/>
                    <a:pt x="48" y="257"/>
                  </a:cubicBezTo>
                  <a:cubicBezTo>
                    <a:pt x="1" y="435"/>
                    <a:pt x="120" y="614"/>
                    <a:pt x="299" y="650"/>
                  </a:cubicBezTo>
                  <a:lnTo>
                    <a:pt x="1823" y="971"/>
                  </a:lnTo>
                  <a:cubicBezTo>
                    <a:pt x="1844" y="976"/>
                    <a:pt x="1866" y="978"/>
                    <a:pt x="1887" y="978"/>
                  </a:cubicBezTo>
                  <a:cubicBezTo>
                    <a:pt x="2042" y="978"/>
                    <a:pt x="2184" y="868"/>
                    <a:pt x="2215" y="721"/>
                  </a:cubicBezTo>
                  <a:cubicBezTo>
                    <a:pt x="2251" y="531"/>
                    <a:pt x="2132" y="364"/>
                    <a:pt x="1953" y="328"/>
                  </a:cubicBezTo>
                  <a:lnTo>
                    <a:pt x="429" y="7"/>
                  </a:lnTo>
                  <a:cubicBezTo>
                    <a:pt x="406" y="2"/>
                    <a:pt x="384" y="0"/>
                    <a:pt x="361" y="0"/>
                  </a:cubicBezTo>
                  <a:close/>
                </a:path>
              </a:pathLst>
            </a:custGeom>
            <a:solidFill>
              <a:schemeClr val="dk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Google Shape;341;p28">
              <a:extLst>
                <a:ext uri="{FF2B5EF4-FFF2-40B4-BE49-F238E27FC236}">
                  <a16:creationId xmlns:a16="http://schemas.microsoft.com/office/drawing/2014/main" id="{B96B7362-4B49-474D-9D73-DAD6D2DB265B}"/>
                </a:ext>
              </a:extLst>
            </p:cNvPr>
            <p:cNvSpPr/>
            <p:nvPr/>
          </p:nvSpPr>
          <p:spPr>
            <a:xfrm>
              <a:off x="3461994" y="2798427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6114" y="0"/>
                  </a:moveTo>
                  <a:cubicBezTo>
                    <a:pt x="5848" y="0"/>
                    <a:pt x="5613" y="180"/>
                    <a:pt x="5560" y="452"/>
                  </a:cubicBezTo>
                  <a:lnTo>
                    <a:pt x="72" y="40742"/>
                  </a:lnTo>
                  <a:cubicBezTo>
                    <a:pt x="0" y="41052"/>
                    <a:pt x="202" y="41350"/>
                    <a:pt x="500" y="41409"/>
                  </a:cubicBezTo>
                  <a:lnTo>
                    <a:pt x="1619" y="41647"/>
                  </a:lnTo>
                  <a:cubicBezTo>
                    <a:pt x="1656" y="41655"/>
                    <a:pt x="1693" y="41658"/>
                    <a:pt x="1729" y="41658"/>
                  </a:cubicBezTo>
                  <a:cubicBezTo>
                    <a:pt x="1987" y="41658"/>
                    <a:pt x="2223" y="41478"/>
                    <a:pt x="2286" y="41207"/>
                  </a:cubicBezTo>
                  <a:lnTo>
                    <a:pt x="7775" y="916"/>
                  </a:lnTo>
                  <a:cubicBezTo>
                    <a:pt x="7834" y="606"/>
                    <a:pt x="7644" y="309"/>
                    <a:pt x="7334" y="249"/>
                  </a:cubicBezTo>
                  <a:lnTo>
                    <a:pt x="6227" y="11"/>
                  </a:lnTo>
                  <a:cubicBezTo>
                    <a:pt x="6189" y="4"/>
                    <a:pt x="6151" y="0"/>
                    <a:pt x="6114" y="0"/>
                  </a:cubicBezTo>
                  <a:close/>
                </a:path>
              </a:pathLst>
            </a:custGeom>
            <a:solidFill>
              <a:schemeClr val="accent2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Google Shape;342;p28">
              <a:extLst>
                <a:ext uri="{FF2B5EF4-FFF2-40B4-BE49-F238E27FC236}">
                  <a16:creationId xmlns:a16="http://schemas.microsoft.com/office/drawing/2014/main" id="{A7AEFE4F-4775-46DD-9AE7-1BCAC5ACEF28}"/>
                </a:ext>
              </a:extLst>
            </p:cNvPr>
            <p:cNvSpPr/>
            <p:nvPr/>
          </p:nvSpPr>
          <p:spPr>
            <a:xfrm>
              <a:off x="4076290" y="4425095"/>
              <a:ext cx="49464" cy="209134"/>
            </a:xfrm>
            <a:custGeom>
              <a:avLst/>
              <a:gdLst/>
              <a:ahLst/>
              <a:cxnLst/>
              <a:rect l="l" t="t" r="r" b="b"/>
              <a:pathLst>
                <a:path w="1228" h="5192" extrusionOk="0">
                  <a:moveTo>
                    <a:pt x="644" y="0"/>
                  </a:moveTo>
                  <a:lnTo>
                    <a:pt x="322" y="72"/>
                  </a:lnTo>
                  <a:lnTo>
                    <a:pt x="1" y="131"/>
                  </a:lnTo>
                  <a:lnTo>
                    <a:pt x="1227" y="5191"/>
                  </a:lnTo>
                  <a:lnTo>
                    <a:pt x="644" y="0"/>
                  </a:lnTo>
                  <a:close/>
                </a:path>
              </a:pathLst>
            </a:custGeom>
            <a:solidFill>
              <a:schemeClr val="dk1"/>
            </a:solidFill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Google Shape;343;p28">
              <a:extLst>
                <a:ext uri="{FF2B5EF4-FFF2-40B4-BE49-F238E27FC236}">
                  <a16:creationId xmlns:a16="http://schemas.microsoft.com/office/drawing/2014/main" id="{9F9066E9-3755-4088-A310-2500965C3DAE}"/>
                </a:ext>
              </a:extLst>
            </p:cNvPr>
            <p:cNvSpPr/>
            <p:nvPr/>
          </p:nvSpPr>
          <p:spPr>
            <a:xfrm>
              <a:off x="4068637" y="4320732"/>
              <a:ext cx="90187" cy="39434"/>
            </a:xfrm>
            <a:custGeom>
              <a:avLst/>
              <a:gdLst/>
              <a:ahLst/>
              <a:cxnLst/>
              <a:rect l="l" t="t" r="r" b="b"/>
              <a:pathLst>
                <a:path w="2239" h="979" extrusionOk="0">
                  <a:moveTo>
                    <a:pt x="1879" y="1"/>
                  </a:moveTo>
                  <a:cubicBezTo>
                    <a:pt x="1856" y="1"/>
                    <a:pt x="1833" y="3"/>
                    <a:pt x="1810" y="7"/>
                  </a:cubicBezTo>
                  <a:lnTo>
                    <a:pt x="286" y="329"/>
                  </a:lnTo>
                  <a:cubicBezTo>
                    <a:pt x="108" y="365"/>
                    <a:pt x="0" y="543"/>
                    <a:pt x="36" y="722"/>
                  </a:cubicBezTo>
                  <a:cubicBezTo>
                    <a:pt x="67" y="877"/>
                    <a:pt x="207" y="979"/>
                    <a:pt x="360" y="979"/>
                  </a:cubicBezTo>
                  <a:cubicBezTo>
                    <a:pt x="383" y="979"/>
                    <a:pt x="406" y="977"/>
                    <a:pt x="429" y="972"/>
                  </a:cubicBezTo>
                  <a:lnTo>
                    <a:pt x="1953" y="650"/>
                  </a:lnTo>
                  <a:cubicBezTo>
                    <a:pt x="2132" y="615"/>
                    <a:pt x="2239" y="436"/>
                    <a:pt x="2203" y="269"/>
                  </a:cubicBezTo>
                  <a:cubicBezTo>
                    <a:pt x="2172" y="103"/>
                    <a:pt x="2032" y="1"/>
                    <a:pt x="1879" y="1"/>
                  </a:cubicBezTo>
                  <a:close/>
                </a:path>
              </a:pathLst>
            </a:custGeom>
            <a:solidFill>
              <a:schemeClr val="dk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Google Shape;344;p28">
              <a:extLst>
                <a:ext uri="{FF2B5EF4-FFF2-40B4-BE49-F238E27FC236}">
                  <a16:creationId xmlns:a16="http://schemas.microsoft.com/office/drawing/2014/main" id="{A308F0B7-CCCE-459D-8043-06A781BB6467}"/>
                </a:ext>
              </a:extLst>
            </p:cNvPr>
            <p:cNvSpPr/>
            <p:nvPr/>
          </p:nvSpPr>
          <p:spPr>
            <a:xfrm>
              <a:off x="3825512" y="2803703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1717" y="0"/>
                  </a:moveTo>
                  <a:cubicBezTo>
                    <a:pt x="1681" y="0"/>
                    <a:pt x="1644" y="4"/>
                    <a:pt x="1607" y="11"/>
                  </a:cubicBezTo>
                  <a:lnTo>
                    <a:pt x="500" y="249"/>
                  </a:lnTo>
                  <a:cubicBezTo>
                    <a:pt x="191" y="309"/>
                    <a:pt x="0" y="606"/>
                    <a:pt x="60" y="916"/>
                  </a:cubicBezTo>
                  <a:lnTo>
                    <a:pt x="5548" y="41207"/>
                  </a:lnTo>
                  <a:cubicBezTo>
                    <a:pt x="5611" y="41478"/>
                    <a:pt x="5848" y="41658"/>
                    <a:pt x="6106" y="41658"/>
                  </a:cubicBezTo>
                  <a:cubicBezTo>
                    <a:pt x="6142" y="41658"/>
                    <a:pt x="6178" y="41654"/>
                    <a:pt x="6215" y="41647"/>
                  </a:cubicBezTo>
                  <a:lnTo>
                    <a:pt x="7334" y="41409"/>
                  </a:lnTo>
                  <a:cubicBezTo>
                    <a:pt x="7632" y="41350"/>
                    <a:pt x="7834" y="41052"/>
                    <a:pt x="7763" y="40742"/>
                  </a:cubicBezTo>
                  <a:lnTo>
                    <a:pt x="2274" y="452"/>
                  </a:lnTo>
                  <a:cubicBezTo>
                    <a:pt x="2211" y="180"/>
                    <a:pt x="1975" y="0"/>
                    <a:pt x="1717" y="0"/>
                  </a:cubicBezTo>
                  <a:close/>
                </a:path>
              </a:pathLst>
            </a:custGeom>
            <a:solidFill>
              <a:schemeClr val="accent2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Google Shape;345;p28">
              <a:extLst>
                <a:ext uri="{FF2B5EF4-FFF2-40B4-BE49-F238E27FC236}">
                  <a16:creationId xmlns:a16="http://schemas.microsoft.com/office/drawing/2014/main" id="{50BAC1DC-0332-40F9-AD48-9380A7BE3BC1}"/>
                </a:ext>
              </a:extLst>
            </p:cNvPr>
            <p:cNvSpPr/>
            <p:nvPr/>
          </p:nvSpPr>
          <p:spPr>
            <a:xfrm>
              <a:off x="3512826" y="2958052"/>
              <a:ext cx="523721" cy="44187"/>
            </a:xfrm>
            <a:custGeom>
              <a:avLst/>
              <a:gdLst/>
              <a:ahLst/>
              <a:cxnLst/>
              <a:rect l="l" t="t" r="r" b="b"/>
              <a:pathLst>
                <a:path w="13002" h="1097" extrusionOk="0">
                  <a:moveTo>
                    <a:pt x="0" y="1"/>
                  </a:moveTo>
                  <a:lnTo>
                    <a:pt x="0" y="1096"/>
                  </a:lnTo>
                  <a:lnTo>
                    <a:pt x="13002" y="1096"/>
                  </a:lnTo>
                  <a:lnTo>
                    <a:pt x="13002" y="1"/>
                  </a:ln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Google Shape;346;p28">
              <a:extLst>
                <a:ext uri="{FF2B5EF4-FFF2-40B4-BE49-F238E27FC236}">
                  <a16:creationId xmlns:a16="http://schemas.microsoft.com/office/drawing/2014/main" id="{B2451330-5A09-4596-8AB5-0EAFC3A9C8CE}"/>
                </a:ext>
              </a:extLst>
            </p:cNvPr>
            <p:cNvSpPr/>
            <p:nvPr/>
          </p:nvSpPr>
          <p:spPr>
            <a:xfrm>
              <a:off x="4036494" y="2900534"/>
              <a:ext cx="56150" cy="159267"/>
            </a:xfrm>
            <a:custGeom>
              <a:avLst/>
              <a:gdLst/>
              <a:ahLst/>
              <a:cxnLst/>
              <a:rect l="l" t="t" r="r" b="b"/>
              <a:pathLst>
                <a:path w="1394" h="3954" extrusionOk="0">
                  <a:moveTo>
                    <a:pt x="298" y="0"/>
                  </a:moveTo>
                  <a:cubicBezTo>
                    <a:pt x="132" y="0"/>
                    <a:pt x="1" y="131"/>
                    <a:pt x="1" y="298"/>
                  </a:cubicBezTo>
                  <a:lnTo>
                    <a:pt x="1" y="3644"/>
                  </a:lnTo>
                  <a:cubicBezTo>
                    <a:pt x="1" y="3822"/>
                    <a:pt x="132" y="3953"/>
                    <a:pt x="298" y="3953"/>
                  </a:cubicBezTo>
                  <a:lnTo>
                    <a:pt x="1096" y="3953"/>
                  </a:lnTo>
                  <a:cubicBezTo>
                    <a:pt x="1263" y="3953"/>
                    <a:pt x="1394" y="3822"/>
                    <a:pt x="1394" y="3644"/>
                  </a:cubicBezTo>
                  <a:lnTo>
                    <a:pt x="1394" y="298"/>
                  </a:lnTo>
                  <a:cubicBezTo>
                    <a:pt x="1394" y="131"/>
                    <a:pt x="1263" y="0"/>
                    <a:pt x="1096" y="0"/>
                  </a:cubicBez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Google Shape;347;p28">
              <a:extLst>
                <a:ext uri="{FF2B5EF4-FFF2-40B4-BE49-F238E27FC236}">
                  <a16:creationId xmlns:a16="http://schemas.microsoft.com/office/drawing/2014/main" id="{1F1369BB-F30D-4E79-A53E-1E3C898E5D38}"/>
                </a:ext>
              </a:extLst>
            </p:cNvPr>
            <p:cNvSpPr/>
            <p:nvPr/>
          </p:nvSpPr>
          <p:spPr>
            <a:xfrm>
              <a:off x="3738671" y="2356203"/>
              <a:ext cx="128090" cy="266694"/>
            </a:xfrm>
            <a:custGeom>
              <a:avLst/>
              <a:gdLst/>
              <a:ahLst/>
              <a:cxnLst/>
              <a:rect l="l" t="t" r="r" b="b"/>
              <a:pathLst>
                <a:path w="3180" h="6621" extrusionOk="0">
                  <a:moveTo>
                    <a:pt x="1" y="1"/>
                  </a:moveTo>
                  <a:lnTo>
                    <a:pt x="1" y="6621"/>
                  </a:lnTo>
                  <a:lnTo>
                    <a:pt x="3180" y="6621"/>
                  </a:lnTo>
                  <a:lnTo>
                    <a:pt x="3180" y="1"/>
                  </a:ln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Google Shape;348;p28">
              <a:extLst>
                <a:ext uri="{FF2B5EF4-FFF2-40B4-BE49-F238E27FC236}">
                  <a16:creationId xmlns:a16="http://schemas.microsoft.com/office/drawing/2014/main" id="{FDBC4D61-8E7C-43C5-8A23-DD5E0CDBA6C9}"/>
                </a:ext>
              </a:extLst>
            </p:cNvPr>
            <p:cNvSpPr/>
            <p:nvPr/>
          </p:nvSpPr>
          <p:spPr>
            <a:xfrm>
              <a:off x="3709428" y="2227189"/>
              <a:ext cx="186134" cy="328081"/>
            </a:xfrm>
            <a:custGeom>
              <a:avLst/>
              <a:gdLst/>
              <a:ahLst/>
              <a:cxnLst/>
              <a:rect l="l" t="t" r="r" b="b"/>
              <a:pathLst>
                <a:path w="4621" h="8145" extrusionOk="0">
                  <a:moveTo>
                    <a:pt x="751" y="1"/>
                  </a:moveTo>
                  <a:cubicBezTo>
                    <a:pt x="334" y="1"/>
                    <a:pt x="1" y="334"/>
                    <a:pt x="1" y="739"/>
                  </a:cubicBezTo>
                  <a:lnTo>
                    <a:pt x="1" y="7395"/>
                  </a:lnTo>
                  <a:cubicBezTo>
                    <a:pt x="1" y="7811"/>
                    <a:pt x="334" y="8145"/>
                    <a:pt x="751" y="8145"/>
                  </a:cubicBezTo>
                  <a:lnTo>
                    <a:pt x="3882" y="8145"/>
                  </a:lnTo>
                  <a:cubicBezTo>
                    <a:pt x="4287" y="8145"/>
                    <a:pt x="4620" y="7811"/>
                    <a:pt x="4620" y="7395"/>
                  </a:cubicBezTo>
                  <a:lnTo>
                    <a:pt x="4620" y="739"/>
                  </a:lnTo>
                  <a:cubicBezTo>
                    <a:pt x="4620" y="334"/>
                    <a:pt x="4287" y="1"/>
                    <a:pt x="3882" y="1"/>
                  </a:cubicBezTo>
                  <a:close/>
                </a:path>
              </a:pathLst>
            </a:custGeom>
            <a:solidFill>
              <a:schemeClr val="accent2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Google Shape;349;p28">
              <a:extLst>
                <a:ext uri="{FF2B5EF4-FFF2-40B4-BE49-F238E27FC236}">
                  <a16:creationId xmlns:a16="http://schemas.microsoft.com/office/drawing/2014/main" id="{16FBB410-B452-4916-8661-D8893FED754F}"/>
                </a:ext>
              </a:extLst>
            </p:cNvPr>
            <p:cNvSpPr/>
            <p:nvPr/>
          </p:nvSpPr>
          <p:spPr>
            <a:xfrm>
              <a:off x="3589074" y="2608229"/>
              <a:ext cx="385117" cy="455406"/>
            </a:xfrm>
            <a:custGeom>
              <a:avLst/>
              <a:gdLst/>
              <a:ahLst/>
              <a:cxnLst/>
              <a:rect l="l" t="t" r="r" b="b"/>
              <a:pathLst>
                <a:path w="9561" h="11306" extrusionOk="0">
                  <a:moveTo>
                    <a:pt x="5279" y="1337"/>
                  </a:moveTo>
                  <a:cubicBezTo>
                    <a:pt x="6717" y="1337"/>
                    <a:pt x="8096" y="2454"/>
                    <a:pt x="8096" y="4138"/>
                  </a:cubicBezTo>
                  <a:cubicBezTo>
                    <a:pt x="8096" y="5686"/>
                    <a:pt x="6846" y="6936"/>
                    <a:pt x="5299" y="6936"/>
                  </a:cubicBezTo>
                  <a:cubicBezTo>
                    <a:pt x="2810" y="6936"/>
                    <a:pt x="1560" y="3924"/>
                    <a:pt x="3322" y="2161"/>
                  </a:cubicBezTo>
                  <a:cubicBezTo>
                    <a:pt x="3892" y="1592"/>
                    <a:pt x="4592" y="1337"/>
                    <a:pt x="5279" y="1337"/>
                  </a:cubicBezTo>
                  <a:close/>
                  <a:moveTo>
                    <a:pt x="5285" y="1"/>
                  </a:moveTo>
                  <a:cubicBezTo>
                    <a:pt x="4446" y="1"/>
                    <a:pt x="3585" y="254"/>
                    <a:pt x="2810" y="816"/>
                  </a:cubicBezTo>
                  <a:cubicBezTo>
                    <a:pt x="0" y="2840"/>
                    <a:pt x="667" y="7210"/>
                    <a:pt x="3965" y="8293"/>
                  </a:cubicBezTo>
                  <a:lnTo>
                    <a:pt x="3965" y="11305"/>
                  </a:lnTo>
                  <a:lnTo>
                    <a:pt x="6644" y="11305"/>
                  </a:lnTo>
                  <a:lnTo>
                    <a:pt x="6644" y="8293"/>
                  </a:lnTo>
                  <a:cubicBezTo>
                    <a:pt x="8382" y="7722"/>
                    <a:pt x="9561" y="6090"/>
                    <a:pt x="9561" y="4257"/>
                  </a:cubicBezTo>
                  <a:cubicBezTo>
                    <a:pt x="9552" y="1748"/>
                    <a:pt x="7490" y="1"/>
                    <a:pt x="5285" y="1"/>
                  </a:cubicBezTo>
                  <a:close/>
                </a:path>
              </a:pathLst>
            </a:custGeom>
            <a:solidFill>
              <a:srgbClr val="496697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Google Shape;350;p28">
              <a:extLst>
                <a:ext uri="{FF2B5EF4-FFF2-40B4-BE49-F238E27FC236}">
                  <a16:creationId xmlns:a16="http://schemas.microsoft.com/office/drawing/2014/main" id="{DA417ACC-1773-4676-88E1-F9D9A11A2450}"/>
                </a:ext>
              </a:extLst>
            </p:cNvPr>
            <p:cNvSpPr/>
            <p:nvPr/>
          </p:nvSpPr>
          <p:spPr>
            <a:xfrm>
              <a:off x="3802473" y="2902427"/>
              <a:ext cx="40" cy="161684"/>
            </a:xfrm>
            <a:custGeom>
              <a:avLst/>
              <a:gdLst/>
              <a:ahLst/>
              <a:cxnLst/>
              <a:rect l="l" t="t" r="r" b="b"/>
              <a:pathLst>
                <a:path w="1" h="4014" fill="none" extrusionOk="0">
                  <a:moveTo>
                    <a:pt x="1" y="1"/>
                  </a:moveTo>
                  <a:lnTo>
                    <a:pt x="1" y="4013"/>
                  </a:lnTo>
                </a:path>
              </a:pathLst>
            </a:custGeom>
            <a:noFill/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3" name="Picture 72">
            <a:extLst>
              <a:ext uri="{FF2B5EF4-FFF2-40B4-BE49-F238E27FC236}">
                <a16:creationId xmlns:a16="http://schemas.microsoft.com/office/drawing/2014/main" id="{0646C0E3-8388-720A-2F52-823C3A221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700" y="189470"/>
            <a:ext cx="2101161" cy="6567137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0212667D-D361-6E0A-7B7B-D461B2070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41001" y="8335"/>
            <a:ext cx="2101161" cy="5138709"/>
          </a:xfrm>
          <a:prstGeom prst="rect">
            <a:avLst/>
          </a:prstGeom>
        </p:spPr>
      </p:pic>
      <p:sp>
        <p:nvSpPr>
          <p:cNvPr id="75" name="WordArt 31">
            <a:extLst>
              <a:ext uri="{FF2B5EF4-FFF2-40B4-BE49-F238E27FC236}">
                <a16:creationId xmlns:a16="http://schemas.microsoft.com/office/drawing/2014/main" id="{D4017E45-E587-4718-96F1-088E3D8792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4941" y="152928"/>
            <a:ext cx="7163593" cy="10477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 N</a:t>
            </a:r>
            <a:r>
              <a:rPr lang="vi-VN" sz="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ăm ngày 13 tháng 3 năm 2025</a:t>
            </a:r>
            <a:endParaRPr kumimoji="0" lang="en-US" sz="8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6" name="WordArt 31">
            <a:extLst>
              <a:ext uri="{FF2B5EF4-FFF2-40B4-BE49-F238E27FC236}">
                <a16:creationId xmlns:a16="http://schemas.microsoft.com/office/drawing/2014/main" id="{E16A2619-AAF6-414D-91DF-590F11DF857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89637" y="2844352"/>
            <a:ext cx="7163593" cy="10477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( Tết 1)</a:t>
            </a:r>
            <a:endParaRPr kumimoji="0" lang="en-US" sz="8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707979"/>
      </p:ext>
    </p:extLst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15C1099E-8E90-4506-BAFC-F71DE37A36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23C0E85E-1ADF-4173-B673-B5ACA2E27B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54" b="70982"/>
          <a:stretch/>
        </p:blipFill>
        <p:spPr bwMode="auto">
          <a:xfrm flipH="1">
            <a:off x="203198" y="1397000"/>
            <a:ext cx="395850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6">
            <a:extLst>
              <a:ext uri="{FF2B5EF4-FFF2-40B4-BE49-F238E27FC236}">
                <a16:creationId xmlns:a16="http://schemas.microsoft.com/office/drawing/2014/main" id="{1472342F-DB0C-407A-8821-35FA61F509B4}"/>
              </a:ext>
            </a:extLst>
          </p:cNvPr>
          <p:cNvGrpSpPr>
            <a:grpSpLocks/>
          </p:cNvGrpSpPr>
          <p:nvPr/>
        </p:nvGrpSpPr>
        <p:grpSpPr bwMode="auto">
          <a:xfrm>
            <a:off x="3053384" y="788809"/>
            <a:ext cx="8534399" cy="3581401"/>
            <a:chOff x="-366682" y="503709"/>
            <a:chExt cx="6986523" cy="472901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7" name="椭圆 14">
              <a:extLst>
                <a:ext uri="{FF2B5EF4-FFF2-40B4-BE49-F238E27FC236}">
                  <a16:creationId xmlns:a16="http://schemas.microsoft.com/office/drawing/2014/main" id="{7151C843-44E6-4524-B2CC-A0CCD6ECD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41" y="503709"/>
              <a:ext cx="6400800" cy="47290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等线" panose="02010600030101010101" pitchFamily="2" charset="-122"/>
                <a:cs typeface="+mn-cs"/>
                <a:sym typeface="SimSun" panose="02010600030101010101" pitchFamily="2" charset="-122"/>
              </a:endParaRPr>
            </a:p>
          </p:txBody>
        </p:sp>
        <p:sp>
          <p:nvSpPr>
            <p:cNvPr id="8" name="等腰三角形 15">
              <a:extLst>
                <a:ext uri="{FF2B5EF4-FFF2-40B4-BE49-F238E27FC236}">
                  <a16:creationId xmlns:a16="http://schemas.microsoft.com/office/drawing/2014/main" id="{5A43FC5A-D141-485F-B872-74D000428C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462880">
              <a:off x="-247967" y="2511906"/>
              <a:ext cx="803563" cy="1040993"/>
            </a:xfrm>
            <a:prstGeom prst="triangle">
              <a:avLst>
                <a:gd name="adj" fmla="val 6859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等线" panose="02010600030101010101" pitchFamily="2" charset="-122"/>
                <a:cs typeface="+mn-cs"/>
                <a:sym typeface="SimSun" panose="02010600030101010101" pitchFamily="2" charset="-122"/>
              </a:endParaRPr>
            </a:p>
          </p:txBody>
        </p:sp>
      </p:grpSp>
      <p:sp>
        <p:nvSpPr>
          <p:cNvPr id="11" name="文本框 19">
            <a:extLst>
              <a:ext uri="{FF2B5EF4-FFF2-40B4-BE49-F238E27FC236}">
                <a16:creationId xmlns:a16="http://schemas.microsoft.com/office/drawing/2014/main" id="{BB2AA445-807E-4166-9A7A-39489E59C257}"/>
              </a:ext>
            </a:extLst>
          </p:cNvPr>
          <p:cNvSpPr txBox="1"/>
          <p:nvPr/>
        </p:nvSpPr>
        <p:spPr>
          <a:xfrm>
            <a:off x="3731740" y="886738"/>
            <a:ext cx="811553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10700" b="0" i="0" u="none" strike="noStrike" kern="1200" cap="none" spc="600" normalizeH="0" baseline="0" noProof="0" dirty="0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KHỞI ĐỘNG</a:t>
            </a:r>
            <a:endParaRPr kumimoji="0" lang="zh-CN" altLang="en-US" sz="10700" b="0" i="0" u="none" strike="noStrike" kern="1200" cap="none" spc="600" normalizeH="0" baseline="0" noProof="0" dirty="0">
              <a:ln w="381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261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8">
            <a:extLst>
              <a:ext uri="{FF2B5EF4-FFF2-40B4-BE49-F238E27FC236}">
                <a16:creationId xmlns:a16="http://schemas.microsoft.com/office/drawing/2014/main" id="{3F6C3791-2489-0880-93AB-AD305FA7BFC9}"/>
              </a:ext>
            </a:extLst>
          </p:cNvPr>
          <p:cNvSpPr/>
          <p:nvPr/>
        </p:nvSpPr>
        <p:spPr>
          <a:xfrm>
            <a:off x="601209" y="1199037"/>
            <a:ext cx="10650539" cy="3995988"/>
          </a:xfrm>
          <a:prstGeom prst="roundRect">
            <a:avLst>
              <a:gd name="adj" fmla="val 5504"/>
            </a:avLst>
          </a:prstGeom>
          <a:solidFill>
            <a:srgbClr val="B3E5FC"/>
          </a:solidFill>
          <a:ln w="25400" cap="flat" cmpd="sng" algn="ctr">
            <a:noFill/>
            <a:prstDash val="solid"/>
          </a:ln>
          <a:effectLst/>
        </p:spPr>
        <p:txBody>
          <a:bodyPr lIns="91440" tIns="45720" rIns="91440" bIns="4572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zh-CN" altLang="en-US" sz="1467" b="0" i="0" u="none" strike="noStrike" kern="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041B58-E049-CF48-256B-DCC19B0F8D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13133" y="4152251"/>
            <a:ext cx="2249084" cy="2604133"/>
          </a:xfrm>
          <a:prstGeom prst="rect">
            <a:avLst/>
          </a:prstGeom>
        </p:spPr>
      </p:pic>
      <p:pic>
        <p:nvPicPr>
          <p:cNvPr id="8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142" y="-339807"/>
            <a:ext cx="5602287" cy="139541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45"/>
          <p:cNvSpPr txBox="1">
            <a:spLocks noChangeArrowheads="1"/>
          </p:cNvSpPr>
          <p:nvPr/>
        </p:nvSpPr>
        <p:spPr bwMode="auto">
          <a:xfrm>
            <a:off x="1113568" y="1395408"/>
            <a:ext cx="9685543" cy="137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 defTabSz="1219170">
              <a:buClr>
                <a:srgbClr val="000000"/>
              </a:buClr>
              <a:defRPr/>
            </a:pPr>
            <a:r>
              <a:rPr lang="en-US" alt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Bài</a:t>
            </a:r>
            <a:r>
              <a:rPr lang="en-US" alt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2.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Mỗi</a:t>
            </a:r>
            <a:r>
              <a:rPr lang="en-US" alt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hình</a:t>
            </a:r>
            <a:r>
              <a:rPr lang="en-US" alt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hộp</a:t>
            </a:r>
            <a:r>
              <a:rPr lang="en-US" alt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sau</a:t>
            </a:r>
            <a:r>
              <a:rPr lang="en-US" alt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đều</a:t>
            </a:r>
            <a:r>
              <a:rPr lang="en-US" alt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có</a:t>
            </a:r>
            <a:r>
              <a:rPr lang="en-US" alt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thể</a:t>
            </a:r>
            <a:r>
              <a:rPr lang="en-US" alt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tích</a:t>
            </a:r>
            <a:r>
              <a:rPr lang="en-US" alt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280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36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5400" b="1" baseline="30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54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baseline="30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54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baseline="30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54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baseline="30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54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baseline="30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54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baseline="30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54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8B928C-F6FD-2B7D-34C3-0C289CDD2B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9503" y="2669402"/>
            <a:ext cx="3686175" cy="2525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852FE7-0EFC-CAE8-FCE6-C13F771FFF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7664" y="2669402"/>
            <a:ext cx="3600450" cy="2525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45">
            <a:extLst>
              <a:ext uri="{FF2B5EF4-FFF2-40B4-BE49-F238E27FC236}">
                <a16:creationId xmlns:a16="http://schemas.microsoft.com/office/drawing/2014/main" id="{64AACDEB-D805-6ACC-7317-9F08BDCEA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7686" y="5195025"/>
            <a:ext cx="968554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defTabSz="1219170">
              <a:buClr>
                <a:srgbClr val="000000"/>
              </a:buClr>
              <a:defRPr/>
            </a:pPr>
            <a:r>
              <a:rPr lang="en-US" altLang="en-US" sz="36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</a:t>
            </a:r>
            <a:r>
              <a:rPr lang="en-US" altLang="en-US" sz="36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Gợi</a:t>
            </a:r>
            <a:r>
              <a:rPr lang="en-US" altLang="en-US" sz="36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ý:     </a:t>
            </a:r>
            <a:r>
              <a:rPr lang="en-US" altLang="en-US" sz="36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Hình</a:t>
            </a:r>
            <a:r>
              <a:rPr lang="en-US" altLang="en-US" sz="36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1:   8  x  5  x   ?  = 280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cm</a:t>
            </a:r>
            <a:r>
              <a:rPr lang="en-US" sz="3600" b="1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lang="en-US" sz="3600" b="1" baseline="30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19170">
              <a:buClr>
                <a:srgbClr val="000000"/>
              </a:buClr>
              <a:defRPr/>
            </a:pPr>
            <a:r>
              <a:rPr lang="en-US" altLang="en-US" sz="36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Hình</a:t>
            </a:r>
            <a:r>
              <a:rPr lang="en-US" altLang="en-US" sz="36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2:   ?   X 2 x 10 = 280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36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algn="ctr" defTabSz="1219170">
              <a:buClr>
                <a:srgbClr val="000000"/>
              </a:buClr>
              <a:defRPr/>
            </a:pPr>
            <a:endParaRPr lang="en-US" altLang="en-US" sz="3600" b="1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0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867" y="3311509"/>
            <a:ext cx="1764147" cy="344487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05F906-0A20-D66D-B1C2-6DCEF2F73B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0712" y="5338456"/>
            <a:ext cx="457200" cy="4762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18B15CC-90FC-FE4D-4858-8428464450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8478" y="5878725"/>
            <a:ext cx="45720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56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8">
            <a:extLst>
              <a:ext uri="{FF2B5EF4-FFF2-40B4-BE49-F238E27FC236}">
                <a16:creationId xmlns:a16="http://schemas.microsoft.com/office/drawing/2014/main" id="{3F6C3791-2489-0880-93AB-AD305FA7BFC9}"/>
              </a:ext>
            </a:extLst>
          </p:cNvPr>
          <p:cNvSpPr/>
          <p:nvPr/>
        </p:nvSpPr>
        <p:spPr>
          <a:xfrm>
            <a:off x="676726" y="1285229"/>
            <a:ext cx="10650539" cy="3995988"/>
          </a:xfrm>
          <a:prstGeom prst="roundRect">
            <a:avLst>
              <a:gd name="adj" fmla="val 5504"/>
            </a:avLst>
          </a:prstGeom>
          <a:solidFill>
            <a:srgbClr val="B3E5FC"/>
          </a:solidFill>
          <a:ln w="25400" cap="flat" cmpd="sng" algn="ctr">
            <a:noFill/>
            <a:prstDash val="solid"/>
          </a:ln>
          <a:effectLst/>
        </p:spPr>
        <p:txBody>
          <a:bodyPr lIns="91440" tIns="45720" rIns="91440" bIns="4572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zh-CN" altLang="en-US" sz="1467" b="0" i="0" u="none" strike="noStrike" kern="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041B58-E049-CF48-256B-DCC19B0F8D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13133" y="4152251"/>
            <a:ext cx="2249084" cy="2604133"/>
          </a:xfrm>
          <a:prstGeom prst="rect">
            <a:avLst/>
          </a:prstGeom>
        </p:spPr>
      </p:pic>
      <p:pic>
        <p:nvPicPr>
          <p:cNvPr id="8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142" y="-339807"/>
            <a:ext cx="5602287" cy="139541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45"/>
          <p:cNvSpPr txBox="1">
            <a:spLocks noChangeArrowheads="1"/>
          </p:cNvSpPr>
          <p:nvPr/>
        </p:nvSpPr>
        <p:spPr bwMode="auto">
          <a:xfrm>
            <a:off x="706588" y="1369755"/>
            <a:ext cx="1013818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Bài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3.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Một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khối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đá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có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dạng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hình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hộp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chữ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nhật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với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chiều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dài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2,5m,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chiều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rộng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1,6 m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và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chiều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cao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1,2 m</a:t>
            </a:r>
            <a:endParaRPr kumimoji="0" lang="en-US" sz="5400" b="1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等线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TextBox 45">
            <a:extLst>
              <a:ext uri="{FF2B5EF4-FFF2-40B4-BE49-F238E27FC236}">
                <a16:creationId xmlns:a16="http://schemas.microsoft.com/office/drawing/2014/main" id="{64AACDEB-D805-6ACC-7317-9F08BDCEA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9223" y="2564609"/>
            <a:ext cx="96855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  a)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Tính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thể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tích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khối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đá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đó</a:t>
            </a:r>
            <a:endParaRPr kumimoji="0" lang="en-US" sz="3600" b="1" i="0" u="none" strike="noStrike" kern="1200" cap="none" spc="0" normalizeH="0" baseline="300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等线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67" y="3311509"/>
            <a:ext cx="1764147" cy="344487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45">
            <a:extLst>
              <a:ext uri="{FF2B5EF4-FFF2-40B4-BE49-F238E27FC236}">
                <a16:creationId xmlns:a16="http://schemas.microsoft.com/office/drawing/2014/main" id="{8BDBABCA-7DD6-9F1E-4A51-523AE5F2A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9225" y="3304781"/>
            <a:ext cx="99141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  b) Theo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em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,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nếu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mỗi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mét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khối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đá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nặng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2,7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tấn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thì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xe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tải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15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tấn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có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thể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chở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được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khối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đá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đó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không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?</a:t>
            </a:r>
            <a:endParaRPr kumimoji="0" lang="en-US" sz="3600" b="1" i="0" u="none" strike="noStrike" kern="1200" cap="none" spc="0" normalizeH="0" baseline="300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等线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58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FE5F49CF-98F4-4B37-859E-0A23EC2AA5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0C67C1E-91C3-4CC1-8B99-3D0AF6615801}"/>
              </a:ext>
            </a:extLst>
          </p:cNvPr>
          <p:cNvSpPr/>
          <p:nvPr/>
        </p:nvSpPr>
        <p:spPr>
          <a:xfrm>
            <a:off x="709566" y="565024"/>
            <a:ext cx="10591800" cy="58547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C5BE9934-F9A2-4EA4-A513-0A2C30E54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4571" y="745076"/>
            <a:ext cx="17192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Bài</a:t>
            </a:r>
            <a:r>
              <a:rPr kumimoji="0" lang="en-US" altLang="en-US" sz="2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6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altLang="en-US" sz="26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id="{8EAC0349-50EE-48CA-B869-AE63B2E64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6601" y="1271300"/>
            <a:ext cx="78406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a)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Thể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tích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khối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đá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đó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là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Text Box 17">
            <a:extLst>
              <a:ext uri="{FF2B5EF4-FFF2-40B4-BE49-F238E27FC236}">
                <a16:creationId xmlns:a16="http://schemas.microsoft.com/office/drawing/2014/main" id="{973D6F3B-14DC-425B-A62E-3C84ED4F7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5276" y="1685259"/>
            <a:ext cx="4419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50000"/>
              </a:spcBef>
              <a:buNone/>
            </a:pP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2,5 x 1,6 x 1,2 </a:t>
            </a:r>
            <a:r>
              <a:rPr lang="en-US" altLang="en-US" sz="2600" b="1" dirty="0">
                <a:solidFill>
                  <a:srgbClr val="FF0000"/>
                </a:solidFill>
              </a:rPr>
              <a:t>= 4,8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6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20" name="Text Box 19">
            <a:extLst>
              <a:ext uri="{FF2B5EF4-FFF2-40B4-BE49-F238E27FC236}">
                <a16:creationId xmlns:a16="http://schemas.microsoft.com/office/drawing/2014/main" id="{8B07A1F6-3E11-4926-99F8-C92AD4B35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5276" y="3658357"/>
            <a:ext cx="41604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lang="en-US" altLang="en-US" sz="2600" b="1" noProof="0" dirty="0">
                <a:solidFill>
                  <a:srgbClr val="002060"/>
                </a:solidFill>
              </a:rPr>
              <a:t>2,7 x 4,8 = 12,96 ( </a:t>
            </a:r>
            <a:r>
              <a:rPr lang="en-US" altLang="en-US" sz="2600" b="1" noProof="0" dirty="0" err="1">
                <a:solidFill>
                  <a:srgbClr val="002060"/>
                </a:solidFill>
              </a:rPr>
              <a:t>tấn</a:t>
            </a:r>
            <a:r>
              <a:rPr lang="en-US" altLang="en-US" sz="2600" b="1" noProof="0" dirty="0">
                <a:solidFill>
                  <a:srgbClr val="002060"/>
                </a:solidFill>
              </a:rPr>
              <a:t>)</a:t>
            </a:r>
            <a:endParaRPr kumimoji="0" lang="en-US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21" name="Text Box 14">
            <a:extLst>
              <a:ext uri="{FF2B5EF4-FFF2-40B4-BE49-F238E27FC236}">
                <a16:creationId xmlns:a16="http://schemas.microsoft.com/office/drawing/2014/main" id="{BA8FB0AD-DF31-4745-A636-E22B38586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751" y="2288429"/>
            <a:ext cx="4241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buNone/>
            </a:pPr>
            <a:r>
              <a:rPr kumimoji="0" lang="en-US" altLang="en-US" sz="2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Đáp</a:t>
            </a:r>
            <a:r>
              <a:rPr kumimoji="0" lang="en-US" altLang="en-US" sz="2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altLang="en-US" sz="2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số</a:t>
            </a:r>
            <a:r>
              <a:rPr lang="en-US" altLang="en-US" sz="2600" b="1" dirty="0">
                <a:solidFill>
                  <a:srgbClr val="FF0000"/>
                </a:solidFill>
              </a:rPr>
              <a:t> : 4,8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6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</a:t>
            </a:r>
            <a:endParaRPr kumimoji="0" lang="en-US" altLang="en-US" sz="2600" b="0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Box 45">
            <a:extLst>
              <a:ext uri="{FF2B5EF4-FFF2-40B4-BE49-F238E27FC236}">
                <a16:creationId xmlns:a16="http://schemas.microsoft.com/office/drawing/2014/main" id="{4FA5C19C-62FB-3838-18C4-A5ECAB366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927" y="2920986"/>
            <a:ext cx="96855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  b)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Cân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n</a:t>
            </a:r>
            <a:r>
              <a:rPr lang="en-US" altLang="en-US" sz="36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ặng</a:t>
            </a:r>
            <a:r>
              <a:rPr lang="en-US" altLang="en-US" sz="36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của</a:t>
            </a:r>
            <a:r>
              <a:rPr lang="en-US" altLang="en-US" sz="36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khối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đá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đó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là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: </a:t>
            </a:r>
            <a:endParaRPr kumimoji="0" lang="en-US" sz="3600" b="1" i="0" u="none" strike="noStrike" kern="1200" cap="none" spc="0" normalizeH="0" baseline="300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等线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Text Box 19">
            <a:extLst>
              <a:ext uri="{FF2B5EF4-FFF2-40B4-BE49-F238E27FC236}">
                <a16:creationId xmlns:a16="http://schemas.microsoft.com/office/drawing/2014/main" id="{8D19885E-94A8-EC7B-998A-935CED29B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9424" y="4336615"/>
            <a:ext cx="687315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lang="en-US" altLang="en-US" sz="2800" b="1" noProof="0" dirty="0" err="1">
                <a:solidFill>
                  <a:srgbClr val="002060"/>
                </a:solidFill>
              </a:rPr>
              <a:t>Vì</a:t>
            </a:r>
            <a:r>
              <a:rPr lang="en-US" altLang="en-US" sz="2800" b="1" noProof="0" dirty="0">
                <a:solidFill>
                  <a:srgbClr val="002060"/>
                </a:solidFill>
              </a:rPr>
              <a:t> 12,96 </a:t>
            </a:r>
            <a:r>
              <a:rPr lang="en-US" altLang="en-US" sz="2800" b="1" noProof="0" dirty="0" err="1">
                <a:solidFill>
                  <a:srgbClr val="002060"/>
                </a:solidFill>
              </a:rPr>
              <a:t>tấn</a:t>
            </a:r>
            <a:r>
              <a:rPr lang="en-US" altLang="en-US" sz="2800" b="1" noProof="0" dirty="0">
                <a:solidFill>
                  <a:srgbClr val="002060"/>
                </a:solidFill>
              </a:rPr>
              <a:t> &lt; 15 </a:t>
            </a:r>
            <a:r>
              <a:rPr lang="en-US" altLang="en-US" sz="2800" b="1" noProof="0" dirty="0" err="1">
                <a:solidFill>
                  <a:srgbClr val="002060"/>
                </a:solidFill>
              </a:rPr>
              <a:t>tấn</a:t>
            </a:r>
            <a:r>
              <a:rPr lang="en-US" altLang="en-US" sz="2800" b="1" noProof="0" dirty="0">
                <a:solidFill>
                  <a:srgbClr val="002060"/>
                </a:solidFill>
              </a:rPr>
              <a:t> </a:t>
            </a:r>
            <a:r>
              <a:rPr lang="en-US" altLang="en-US" sz="2800" b="1" noProof="0" dirty="0" err="1">
                <a:solidFill>
                  <a:srgbClr val="002060"/>
                </a:solidFill>
              </a:rPr>
              <a:t>nên</a:t>
            </a:r>
            <a:r>
              <a:rPr lang="en-US" altLang="en-US" sz="2800" b="1" noProof="0" dirty="0">
                <a:solidFill>
                  <a:srgbClr val="002060"/>
                </a:solidFill>
              </a:rPr>
              <a:t> </a:t>
            </a:r>
            <a:r>
              <a:rPr lang="en-US" altLang="en-US" sz="2800" b="1" noProof="0" dirty="0" err="1">
                <a:solidFill>
                  <a:srgbClr val="002060"/>
                </a:solidFill>
              </a:rPr>
              <a:t>xe</a:t>
            </a:r>
            <a:r>
              <a:rPr lang="en-US" altLang="en-US" sz="2800" b="1" noProof="0" dirty="0">
                <a:solidFill>
                  <a:srgbClr val="002060"/>
                </a:solidFill>
              </a:rPr>
              <a:t> </a:t>
            </a:r>
            <a:r>
              <a:rPr lang="en-US" altLang="en-US" sz="2800" b="1" noProof="0" dirty="0" err="1">
                <a:solidFill>
                  <a:srgbClr val="002060"/>
                </a:solidFill>
              </a:rPr>
              <a:t>tải</a:t>
            </a:r>
            <a:r>
              <a:rPr lang="en-US" altLang="en-US" sz="2800" b="1" noProof="0" dirty="0">
                <a:solidFill>
                  <a:srgbClr val="002060"/>
                </a:solidFill>
              </a:rPr>
              <a:t> </a:t>
            </a:r>
            <a:r>
              <a:rPr lang="en-US" altLang="en-US" sz="2800" b="1" noProof="0" dirty="0" err="1">
                <a:solidFill>
                  <a:srgbClr val="002060"/>
                </a:solidFill>
              </a:rPr>
              <a:t>có</a:t>
            </a:r>
            <a:r>
              <a:rPr lang="en-US" altLang="en-US" sz="2800" b="1" noProof="0" dirty="0">
                <a:solidFill>
                  <a:srgbClr val="002060"/>
                </a:solidFill>
              </a:rPr>
              <a:t> </a:t>
            </a:r>
            <a:r>
              <a:rPr lang="en-US" altLang="en-US" sz="2800" b="1" noProof="0" dirty="0" err="1">
                <a:solidFill>
                  <a:srgbClr val="002060"/>
                </a:solidFill>
              </a:rPr>
              <a:t>thể</a:t>
            </a:r>
            <a:r>
              <a:rPr lang="en-US" altLang="en-US" sz="2800" b="1" noProof="0" dirty="0">
                <a:solidFill>
                  <a:srgbClr val="002060"/>
                </a:solidFill>
              </a:rPr>
              <a:t> </a:t>
            </a:r>
            <a:r>
              <a:rPr lang="en-US" altLang="en-US" sz="2800" b="1" noProof="0" dirty="0" err="1">
                <a:solidFill>
                  <a:srgbClr val="002060"/>
                </a:solidFill>
              </a:rPr>
              <a:t>chở</a:t>
            </a:r>
            <a:r>
              <a:rPr lang="en-US" altLang="en-US" sz="2800" b="1" noProof="0" dirty="0">
                <a:solidFill>
                  <a:srgbClr val="002060"/>
                </a:solidFill>
              </a:rPr>
              <a:t> </a:t>
            </a:r>
            <a:r>
              <a:rPr lang="en-US" altLang="en-US" sz="2800" b="1" noProof="0" dirty="0" err="1">
                <a:solidFill>
                  <a:srgbClr val="002060"/>
                </a:solidFill>
              </a:rPr>
              <a:t>được</a:t>
            </a:r>
            <a:r>
              <a:rPr lang="en-US" altLang="en-US" sz="2800" b="1" noProof="0" dirty="0">
                <a:solidFill>
                  <a:srgbClr val="002060"/>
                </a:solidFill>
              </a:rPr>
              <a:t> </a:t>
            </a:r>
            <a:r>
              <a:rPr lang="en-US" altLang="en-US" sz="2800" b="1" noProof="0" dirty="0" err="1">
                <a:solidFill>
                  <a:srgbClr val="002060"/>
                </a:solidFill>
              </a:rPr>
              <a:t>khối</a:t>
            </a:r>
            <a:r>
              <a:rPr lang="en-US" altLang="en-US" sz="2800" b="1" noProof="0" dirty="0">
                <a:solidFill>
                  <a:srgbClr val="002060"/>
                </a:solidFill>
              </a:rPr>
              <a:t> </a:t>
            </a:r>
            <a:r>
              <a:rPr lang="en-US" altLang="en-US" sz="2800" b="1" noProof="0" dirty="0" err="1">
                <a:solidFill>
                  <a:srgbClr val="002060"/>
                </a:solidFill>
              </a:rPr>
              <a:t>đá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8801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20" grpId="0"/>
      <p:bldP spid="21" grpId="0"/>
      <p:bldP spid="3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15C1099E-8E90-4506-BAFC-F71DE37A36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23C0E85E-1ADF-4173-B673-B5ACA2E27B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54" b="70982"/>
          <a:stretch/>
        </p:blipFill>
        <p:spPr bwMode="auto">
          <a:xfrm flipH="1">
            <a:off x="203198" y="1397000"/>
            <a:ext cx="395850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6">
            <a:extLst>
              <a:ext uri="{FF2B5EF4-FFF2-40B4-BE49-F238E27FC236}">
                <a16:creationId xmlns:a16="http://schemas.microsoft.com/office/drawing/2014/main" id="{1472342F-DB0C-407A-8821-35FA61F509B4}"/>
              </a:ext>
            </a:extLst>
          </p:cNvPr>
          <p:cNvGrpSpPr>
            <a:grpSpLocks/>
          </p:cNvGrpSpPr>
          <p:nvPr/>
        </p:nvGrpSpPr>
        <p:grpSpPr bwMode="auto">
          <a:xfrm>
            <a:off x="3302001" y="887663"/>
            <a:ext cx="8534399" cy="3581401"/>
            <a:chOff x="-366682" y="503709"/>
            <a:chExt cx="6986523" cy="4729018"/>
          </a:xfrm>
        </p:grpSpPr>
        <p:sp>
          <p:nvSpPr>
            <p:cNvPr id="7" name="椭圆 14">
              <a:extLst>
                <a:ext uri="{FF2B5EF4-FFF2-40B4-BE49-F238E27FC236}">
                  <a16:creationId xmlns:a16="http://schemas.microsoft.com/office/drawing/2014/main" id="{7151C843-44E6-4524-B2CC-A0CCD6ECD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41" y="503709"/>
              <a:ext cx="6400800" cy="47290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等线" panose="02010600030101010101" pitchFamily="2" charset="-122"/>
                <a:cs typeface="+mn-cs"/>
                <a:sym typeface="SimSun" panose="02010600030101010101" pitchFamily="2" charset="-122"/>
              </a:endParaRPr>
            </a:p>
          </p:txBody>
        </p:sp>
        <p:sp>
          <p:nvSpPr>
            <p:cNvPr id="8" name="等腰三角形 15">
              <a:extLst>
                <a:ext uri="{FF2B5EF4-FFF2-40B4-BE49-F238E27FC236}">
                  <a16:creationId xmlns:a16="http://schemas.microsoft.com/office/drawing/2014/main" id="{5A43FC5A-D141-485F-B872-74D000428C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462880">
              <a:off x="-247967" y="2511906"/>
              <a:ext cx="803563" cy="1040993"/>
            </a:xfrm>
            <a:prstGeom prst="triangle">
              <a:avLst>
                <a:gd name="adj" fmla="val 68591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等线" panose="02010600030101010101" pitchFamily="2" charset="-122"/>
                <a:cs typeface="+mn-cs"/>
                <a:sym typeface="SimSun" panose="02010600030101010101" pitchFamily="2" charset="-122"/>
              </a:endParaRPr>
            </a:p>
          </p:txBody>
        </p:sp>
      </p:grpSp>
      <p:sp>
        <p:nvSpPr>
          <p:cNvPr id="11" name="文本框 19">
            <a:extLst>
              <a:ext uri="{FF2B5EF4-FFF2-40B4-BE49-F238E27FC236}">
                <a16:creationId xmlns:a16="http://schemas.microsoft.com/office/drawing/2014/main" id="{BB2AA445-807E-4166-9A7A-39489E59C257}"/>
              </a:ext>
            </a:extLst>
          </p:cNvPr>
          <p:cNvSpPr txBox="1"/>
          <p:nvPr/>
        </p:nvSpPr>
        <p:spPr>
          <a:xfrm>
            <a:off x="2828142" y="1396999"/>
            <a:ext cx="9742835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10700" spc="600" dirty="0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Vận dụng</a:t>
            </a:r>
            <a:endParaRPr kumimoji="0" lang="zh-CN" altLang="en-US" sz="10700" b="0" i="0" u="none" strike="noStrike" kern="1200" cap="none" spc="600" normalizeH="0" baseline="0" noProof="0" dirty="0">
              <a:ln w="381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5919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903A3607-ED06-40B6-8EE9-876A8EE64C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C26ED844-AB67-412E-B50C-DA079E354093}"/>
              </a:ext>
            </a:extLst>
          </p:cNvPr>
          <p:cNvSpPr/>
          <p:nvPr/>
        </p:nvSpPr>
        <p:spPr>
          <a:xfrm>
            <a:off x="800100" y="501650"/>
            <a:ext cx="10591800" cy="58547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2" descr="Hướng dẫn cách làm bánh rán Đôrêmon siêu ngon - Tiệm Bánh Nguyệt An Nhiên">
            <a:extLst>
              <a:ext uri="{FF2B5EF4-FFF2-40B4-BE49-F238E27FC236}">
                <a16:creationId xmlns:a16="http://schemas.microsoft.com/office/drawing/2014/main" id="{F815F656-610D-4F84-AA73-51858DED9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72" b="100000" l="5296" r="94073">
                        <a14:foregroundMark x1="70113" y1="52428" x2="71375" y2="55542"/>
                        <a14:backgroundMark x1="82093" y1="93524" x2="78689" y2="97385"/>
                        <a14:backgroundMark x1="33544" y1="93524" x2="38714" y2="97385"/>
                      </a14:backgroundRemoval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06800" y="3226945"/>
            <a:ext cx="3351650" cy="339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16">
            <a:extLst>
              <a:ext uri="{FF2B5EF4-FFF2-40B4-BE49-F238E27FC236}">
                <a16:creationId xmlns:a16="http://schemas.microsoft.com/office/drawing/2014/main" id="{C8726A9E-1877-4C82-9F3E-5823305EA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2200" y="1059879"/>
            <a:ext cx="7289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1. Một hình hộp chữ nhật có chiều dài 4dm, chiều rộng 3dm và chiều cao 2dm thì diện tích xung quanh của hình đó là 28dm</a:t>
            </a:r>
            <a:r>
              <a:rPr kumimoji="0" lang="en-US" altLang="en-US" sz="20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B8C6C5B-E7E6-49AB-A8A6-832804F20267}"/>
              </a:ext>
            </a:extLst>
          </p:cNvPr>
          <p:cNvSpPr/>
          <p:nvPr/>
        </p:nvSpPr>
        <p:spPr>
          <a:xfrm>
            <a:off x="8598375" y="1212279"/>
            <a:ext cx="688975" cy="5826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</a:t>
            </a:r>
          </a:p>
        </p:txBody>
      </p:sp>
      <p:sp>
        <p:nvSpPr>
          <p:cNvPr id="27" name="Text Box 16">
            <a:extLst>
              <a:ext uri="{FF2B5EF4-FFF2-40B4-BE49-F238E27FC236}">
                <a16:creationId xmlns:a16="http://schemas.microsoft.com/office/drawing/2014/main" id="{57A67A9C-4460-4E31-BA90-A654F1BC4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2200" y="2431479"/>
            <a:ext cx="7289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50000"/>
              </a:spcBef>
              <a:buNone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2.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Một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hình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lập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phương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có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cạnh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là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3cm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thì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thể</a:t>
            </a:r>
            <a:r>
              <a:rPr kumimoji="0" lang="en-US" alt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tích</a:t>
            </a:r>
            <a:r>
              <a:rPr kumimoji="0" lang="en-US" alt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của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hình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đó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là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36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0BC38DD-B0B1-4666-B526-88D01A67BFFA}"/>
              </a:ext>
            </a:extLst>
          </p:cNvPr>
          <p:cNvSpPr/>
          <p:nvPr/>
        </p:nvSpPr>
        <p:spPr>
          <a:xfrm>
            <a:off x="8598375" y="2355279"/>
            <a:ext cx="688975" cy="5826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</a:p>
        </p:txBody>
      </p:sp>
      <p:sp>
        <p:nvSpPr>
          <p:cNvPr id="31" name="Text Box 16">
            <a:extLst>
              <a:ext uri="{FF2B5EF4-FFF2-40B4-BE49-F238E27FC236}">
                <a16:creationId xmlns:a16="http://schemas.microsoft.com/office/drawing/2014/main" id="{803B9159-BEEC-48F1-BE6A-3E62829FA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2200" y="3726879"/>
            <a:ext cx="74961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50000"/>
              </a:spcBef>
              <a:buNone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3.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Một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hình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hộp</a:t>
            </a:r>
            <a:r>
              <a:rPr kumimoji="0" lang="en-US" alt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chữ</a:t>
            </a:r>
            <a:r>
              <a:rPr kumimoji="0" lang="en-US" alt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nhật</a:t>
            </a:r>
            <a:r>
              <a:rPr lang="en-US" altLang="en-US" sz="2000" dirty="0">
                <a:solidFill>
                  <a:prstClr val="black"/>
                </a:solidFill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</a:rPr>
              <a:t>có</a:t>
            </a:r>
            <a:r>
              <a:rPr lang="en-US" altLang="en-US" sz="2000" dirty="0">
                <a:solidFill>
                  <a:prstClr val="black"/>
                </a:solidFill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</a:rPr>
              <a:t>chiều</a:t>
            </a:r>
            <a:r>
              <a:rPr lang="en-US" altLang="en-US" sz="2000" dirty="0">
                <a:solidFill>
                  <a:prstClr val="black"/>
                </a:solidFill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</a:rPr>
              <a:t>dài</a:t>
            </a:r>
            <a:r>
              <a:rPr lang="en-US" altLang="en-US" sz="2000" dirty="0">
                <a:solidFill>
                  <a:prstClr val="black"/>
                </a:solidFill>
              </a:rPr>
              <a:t> 5m, </a:t>
            </a:r>
            <a:r>
              <a:rPr lang="en-US" altLang="en-US" sz="2000" dirty="0" err="1">
                <a:solidFill>
                  <a:prstClr val="black"/>
                </a:solidFill>
              </a:rPr>
              <a:t>chiều</a:t>
            </a:r>
            <a:r>
              <a:rPr lang="en-US" altLang="en-US" sz="2000" dirty="0">
                <a:solidFill>
                  <a:prstClr val="black"/>
                </a:solidFill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</a:rPr>
              <a:t>rộng</a:t>
            </a:r>
            <a:r>
              <a:rPr lang="en-US" altLang="en-US" sz="2000" dirty="0">
                <a:solidFill>
                  <a:prstClr val="black"/>
                </a:solidFill>
              </a:rPr>
              <a:t> 3m, </a:t>
            </a:r>
            <a:r>
              <a:rPr lang="en-US" altLang="en-US" sz="2000" dirty="0" err="1">
                <a:solidFill>
                  <a:prstClr val="black"/>
                </a:solidFill>
              </a:rPr>
              <a:t>chiều</a:t>
            </a:r>
            <a:r>
              <a:rPr lang="en-US" altLang="en-US" sz="2000" dirty="0">
                <a:solidFill>
                  <a:prstClr val="black"/>
                </a:solidFill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</a:rPr>
              <a:t>cao</a:t>
            </a:r>
            <a:r>
              <a:rPr lang="en-US" altLang="en-US" sz="2000" dirty="0">
                <a:solidFill>
                  <a:prstClr val="black"/>
                </a:solidFill>
              </a:rPr>
              <a:t> 2m. </a:t>
            </a:r>
            <a:r>
              <a:rPr lang="en-US" altLang="en-US" sz="2000" dirty="0" err="1">
                <a:solidFill>
                  <a:prstClr val="black"/>
                </a:solidFill>
              </a:rPr>
              <a:t>Thể</a:t>
            </a:r>
            <a:r>
              <a:rPr lang="en-US" altLang="en-US" sz="2000" dirty="0">
                <a:solidFill>
                  <a:prstClr val="black"/>
                </a:solidFill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</a:rPr>
              <a:t>tích</a:t>
            </a:r>
            <a:r>
              <a:rPr lang="en-US" altLang="en-US" sz="2000" dirty="0">
                <a:solidFill>
                  <a:prstClr val="black"/>
                </a:solidFill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</a:rPr>
              <a:t>của</a:t>
            </a:r>
            <a:r>
              <a:rPr lang="en-US" altLang="en-US" sz="2000" dirty="0">
                <a:solidFill>
                  <a:prstClr val="black"/>
                </a:solidFill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</a:rPr>
              <a:t>hình</a:t>
            </a:r>
            <a:r>
              <a:rPr lang="en-US" altLang="en-US" sz="2000" dirty="0">
                <a:solidFill>
                  <a:prstClr val="black"/>
                </a:solidFill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</a:rPr>
              <a:t>hộp</a:t>
            </a:r>
            <a:r>
              <a:rPr lang="en-US" altLang="en-US" sz="2000" dirty="0">
                <a:solidFill>
                  <a:prstClr val="black"/>
                </a:solidFill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</a:rPr>
              <a:t>chữ</a:t>
            </a:r>
            <a:r>
              <a:rPr lang="en-US" altLang="en-US" sz="2000" dirty="0">
                <a:solidFill>
                  <a:prstClr val="black"/>
                </a:solidFill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</a:rPr>
              <a:t>nhật</a:t>
            </a:r>
            <a:r>
              <a:rPr lang="en-US" altLang="en-US" sz="2000" dirty="0">
                <a:solidFill>
                  <a:prstClr val="black"/>
                </a:solidFill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</a:rPr>
              <a:t>là</a:t>
            </a:r>
            <a:r>
              <a:rPr lang="en-US" altLang="en-US" sz="2000" dirty="0">
                <a:solidFill>
                  <a:prstClr val="black"/>
                </a:solidFill>
              </a:rPr>
              <a:t> 30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/>
              <a:t>m</a:t>
            </a:r>
            <a:r>
              <a:rPr lang="en-US" altLang="en-US" sz="2000" baseline="30000" dirty="0"/>
              <a:t>2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F50E549-151B-44F1-AA3A-13B2E9C9C687}"/>
              </a:ext>
            </a:extLst>
          </p:cNvPr>
          <p:cNvSpPr/>
          <p:nvPr/>
        </p:nvSpPr>
        <p:spPr>
          <a:xfrm>
            <a:off x="8599963" y="3803079"/>
            <a:ext cx="687387" cy="5810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</a:p>
        </p:txBody>
      </p:sp>
      <p:sp>
        <p:nvSpPr>
          <p:cNvPr id="33" name="Text Box 16">
            <a:extLst>
              <a:ext uri="{FF2B5EF4-FFF2-40B4-BE49-F238E27FC236}">
                <a16:creationId xmlns:a16="http://schemas.microsoft.com/office/drawing/2014/main" id="{EBA62AEA-E1EF-4D6A-9066-39C7C394E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1300" y="1821879"/>
            <a:ext cx="7289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Sxq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= (4 + 3) x 2 x 2 = 28 dm</a:t>
            </a:r>
            <a:r>
              <a:rPr kumimoji="0" lang="en-US" altLang="en-US" sz="20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34" name="Text Box 16">
            <a:extLst>
              <a:ext uri="{FF2B5EF4-FFF2-40B4-BE49-F238E27FC236}">
                <a16:creationId xmlns:a16="http://schemas.microsoft.com/office/drawing/2014/main" id="{7A0580F2-9006-4F52-837F-3E0BD371B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600" y="3174429"/>
            <a:ext cx="7289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50000"/>
              </a:spcBef>
              <a:buNone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 = 3 x 3 x 3 =</a:t>
            </a:r>
            <a:r>
              <a:rPr kumimoji="0" lang="en-US" altLang="en-US" sz="2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27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cm</a:t>
            </a:r>
            <a:r>
              <a:rPr lang="en-US" sz="20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altLang="en-US" sz="2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en-US" altLang="en-US" sz="2000" b="0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" name="Text Box 16">
            <a:extLst>
              <a:ext uri="{FF2B5EF4-FFF2-40B4-BE49-F238E27FC236}">
                <a16:creationId xmlns:a16="http://schemas.microsoft.com/office/drawing/2014/main" id="{CDC3DCA0-576E-4D22-B7F8-72A17BA0C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600" y="4717479"/>
            <a:ext cx="7289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50000"/>
              </a:spcBef>
              <a:buNone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 =</a:t>
            </a:r>
            <a:r>
              <a:rPr kumimoji="0" lang="en-US" altLang="en-US" sz="2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5 x 3 x 2 = 30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n-US" sz="20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endParaRPr kumimoji="0" lang="en-US" altLang="en-US" sz="2000" b="0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771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7" grpId="0"/>
      <p:bldP spid="30" grpId="0" animBg="1"/>
      <p:bldP spid="31" grpId="0"/>
      <p:bldP spid="32" grpId="0" animBg="1"/>
      <p:bldP spid="33" grpId="0"/>
      <p:bldP spid="34" grpId="0"/>
      <p:bldP spid="3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D76B4B30-A4A0-484E-A71D-C8DB783587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83ECFA8-1E84-430E-936E-509F31F73A2E}"/>
              </a:ext>
            </a:extLst>
          </p:cNvPr>
          <p:cNvSpPr/>
          <p:nvPr/>
        </p:nvSpPr>
        <p:spPr>
          <a:xfrm>
            <a:off x="800100" y="501650"/>
            <a:ext cx="10591800" cy="42227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1F12B8-42F0-4418-9265-5C4BC5AD7CB8}"/>
              </a:ext>
            </a:extLst>
          </p:cNvPr>
          <p:cNvSpPr/>
          <p:nvPr/>
        </p:nvSpPr>
        <p:spPr>
          <a:xfrm>
            <a:off x="1497406" y="562346"/>
            <a:ext cx="919718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 w="57150">
                  <a:solidFill>
                    <a:srgbClr val="EB6541"/>
                  </a:solidFill>
                  <a:prstDash val="solid"/>
                </a:ln>
                <a:solidFill>
                  <a:srgbClr val="F7E0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Dặn dò</a:t>
            </a:r>
          </a:p>
        </p:txBody>
      </p:sp>
      <p:sp>
        <p:nvSpPr>
          <p:cNvPr id="5" name="对话气泡: 圆角矩形 1">
            <a:extLst>
              <a:ext uri="{FF2B5EF4-FFF2-40B4-BE49-F238E27FC236}">
                <a16:creationId xmlns:a16="http://schemas.microsoft.com/office/drawing/2014/main" id="{AC1BC7B9-47F7-477E-8FE1-4641EDD71DE4}"/>
              </a:ext>
            </a:extLst>
          </p:cNvPr>
          <p:cNvSpPr/>
          <p:nvPr/>
        </p:nvSpPr>
        <p:spPr>
          <a:xfrm>
            <a:off x="2884234" y="2091137"/>
            <a:ext cx="9389247" cy="1021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Học thuộc các công thức đã học.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Noto Sans CJK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9C954D0A-FF91-459D-9C28-3C46B253A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69020" y="2063445"/>
            <a:ext cx="1769593" cy="111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ướng dẫn cách làm bánh rán Đôrêmon siêu ngon - Tiệm Bánh Nguyệt An Nhiên">
            <a:extLst>
              <a:ext uri="{FF2B5EF4-FFF2-40B4-BE49-F238E27FC236}">
                <a16:creationId xmlns:a16="http://schemas.microsoft.com/office/drawing/2014/main" id="{943A4E7C-7801-4260-AB05-23798F97B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2" b="100000" l="5296" r="94073">
                        <a14:foregroundMark x1="70113" y1="52428" x2="71375" y2="55542"/>
                        <a14:backgroundMark x1="82093" y1="93524" x2="78689" y2="97385"/>
                        <a14:backgroundMark x1="33544" y1="93524" x2="38714" y2="97385"/>
                      </a14:backgroundRemoval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70517" y="2601971"/>
            <a:ext cx="3721483" cy="376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60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oraemon: Những lần Nobita thông minh đột xuất trong manga">
            <a:extLst>
              <a:ext uri="{FF2B5EF4-FFF2-40B4-BE49-F238E27FC236}">
                <a16:creationId xmlns:a16="http://schemas.microsoft.com/office/drawing/2014/main" id="{383D9022-AA18-4748-B009-3ACA76441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EB44FD5-7C49-4402-871B-78365FEEE8FD}"/>
              </a:ext>
            </a:extLst>
          </p:cNvPr>
          <p:cNvSpPr txBox="1"/>
          <p:nvPr/>
        </p:nvSpPr>
        <p:spPr>
          <a:xfrm>
            <a:off x="389021" y="0"/>
            <a:ext cx="92417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>
                <a:ln w="3810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Cookies" panose="02040603050506020204" pitchFamily="18" charset="0"/>
              </a:rPr>
              <a:t>NÓI NHANH – ĐÁP ĐÚNG</a:t>
            </a:r>
            <a:endParaRPr kumimoji="0" lang="en-US" sz="6600" b="0" i="0" u="none" strike="noStrike" kern="1200" cap="none" spc="0" normalizeH="0" baseline="0" noProof="0" dirty="0">
              <a:ln w="38100">
                <a:solidFill>
                  <a:sysClr val="windowText" lastClr="00000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UTM Cookies" panose="02040603050506020204" pitchFamily="18" charset="0"/>
            </a:endParaRPr>
          </a:p>
        </p:txBody>
      </p:sp>
      <p:sp>
        <p:nvSpPr>
          <p:cNvPr id="33" name="Rounded Rectangle 2">
            <a:extLst>
              <a:ext uri="{FF2B5EF4-FFF2-40B4-BE49-F238E27FC236}">
                <a16:creationId xmlns:a16="http://schemas.microsoft.com/office/drawing/2014/main" id="{3C10ED4E-2F14-4CFD-BFF5-5882B99E9E03}"/>
              </a:ext>
            </a:extLst>
          </p:cNvPr>
          <p:cNvSpPr/>
          <p:nvPr/>
        </p:nvSpPr>
        <p:spPr>
          <a:xfrm>
            <a:off x="6692900" y="3695700"/>
            <a:ext cx="5410200" cy="304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6CE4560-8BFB-405E-98D9-E467F9DD3389}"/>
              </a:ext>
            </a:extLst>
          </p:cNvPr>
          <p:cNvSpPr txBox="1"/>
          <p:nvPr/>
        </p:nvSpPr>
        <p:spPr>
          <a:xfrm>
            <a:off x="6921500" y="3942427"/>
            <a:ext cx="495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Nobita của chúng ta đang gặp phải câu hỏi khó, các em hãy cùng nhau giúp đỡ cậu chàng hậu đậu trả lời câu hỏi đó nhé.</a:t>
            </a:r>
          </a:p>
        </p:txBody>
      </p:sp>
    </p:spTree>
    <p:extLst>
      <p:ext uri="{BB962C8B-B14F-4D97-AF65-F5344CB8AC3E}">
        <p14:creationId xmlns:p14="http://schemas.microsoft.com/office/powerpoint/2010/main" val="121085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Slide moi.wav"/>
          </p:stSnd>
        </p:sndAc>
      </p:transition>
    </mc:Choice>
    <mc:Fallback xmlns="">
      <p:transition spd="slow">
        <p:random/>
        <p:sndAc>
          <p:stSnd>
            <p:snd r:embed="rId5" name="Slide moi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5E-6 2.96296E-6 L 2.5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25C17C43-4944-45DC-AD90-826253986D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ác nhân vật chính trong truyện và phim Doraemon cho bé yêu tham khảo –  hoatrinhnushojo">
            <a:extLst>
              <a:ext uri="{FF2B5EF4-FFF2-40B4-BE49-F238E27FC236}">
                <a16:creationId xmlns:a16="http://schemas.microsoft.com/office/drawing/2014/main" id="{19EEB249-A784-4A6D-B28A-4EBC1FF8C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0" y="2946166"/>
            <a:ext cx="3448050" cy="366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62EB43F-9E78-4DF9-80CA-C82D3677D328}"/>
              </a:ext>
            </a:extLst>
          </p:cNvPr>
          <p:cNvSpPr/>
          <p:nvPr/>
        </p:nvSpPr>
        <p:spPr>
          <a:xfrm>
            <a:off x="317500" y="373495"/>
            <a:ext cx="8495013" cy="4075967"/>
          </a:xfrm>
          <a:prstGeom prst="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E464B35A-1C03-444F-95CC-C854B9D2B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623" y="646040"/>
            <a:ext cx="780982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altLang="en-US" sz="2400" b="1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4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4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24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en-US" sz="24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4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4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839DE499-7DB3-4A7A-9CB6-D4850A6A3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623" y="1388485"/>
            <a:ext cx="7308850" cy="1384995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spcBef>
                <a:spcPct val="0"/>
              </a:spcBef>
              <a:buNone/>
            </a:pPr>
            <a:r>
              <a:rPr kumimoji="0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kumimoji="0" lang="en-US" altLang="en-US" sz="250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15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25C17C43-4944-45DC-AD90-826253986D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ác nhân vật chính trong truyện và phim Doraemon cho bé yêu tham khảo –  hoatrinhnushojo">
            <a:extLst>
              <a:ext uri="{FF2B5EF4-FFF2-40B4-BE49-F238E27FC236}">
                <a16:creationId xmlns:a16="http://schemas.microsoft.com/office/drawing/2014/main" id="{19EEB249-A784-4A6D-B28A-4EBC1FF8C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0" y="2946166"/>
            <a:ext cx="3448050" cy="366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62EB43F-9E78-4DF9-80CA-C82D3677D328}"/>
              </a:ext>
            </a:extLst>
          </p:cNvPr>
          <p:cNvSpPr/>
          <p:nvPr/>
        </p:nvSpPr>
        <p:spPr>
          <a:xfrm>
            <a:off x="317500" y="373495"/>
            <a:ext cx="8495013" cy="4075967"/>
          </a:xfrm>
          <a:prstGeom prst="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E464B35A-1C03-444F-95CC-C854B9D2B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623" y="747659"/>
            <a:ext cx="7809827" cy="1093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2/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tích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hộp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nhật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 = a x a x 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altLang="en-US" sz="2400" b="1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4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2400" b="1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24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839DE499-7DB3-4A7A-9CB6-D4850A6A3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103" y="2149868"/>
            <a:ext cx="1062681" cy="523220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kumimoji="0" lang="en-US" altLang="en-US" sz="2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14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25C17C43-4944-45DC-AD90-826253986D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ác nhân vật chính trong truyện và phim Doraemon cho bé yêu tham khảo –  hoatrinhnushojo">
            <a:extLst>
              <a:ext uri="{FF2B5EF4-FFF2-40B4-BE49-F238E27FC236}">
                <a16:creationId xmlns:a16="http://schemas.microsoft.com/office/drawing/2014/main" id="{19EEB249-A784-4A6D-B28A-4EBC1FF8C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0" y="2946166"/>
            <a:ext cx="3448050" cy="366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62EB43F-9E78-4DF9-80CA-C82D3677D328}"/>
              </a:ext>
            </a:extLst>
          </p:cNvPr>
          <p:cNvSpPr/>
          <p:nvPr/>
        </p:nvSpPr>
        <p:spPr>
          <a:xfrm>
            <a:off x="317500" y="355581"/>
            <a:ext cx="8495013" cy="4075967"/>
          </a:xfrm>
          <a:prstGeom prst="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E464B35A-1C03-444F-95CC-C854B9D2B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623" y="747659"/>
            <a:ext cx="7809827" cy="1093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3/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ông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tích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lập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phương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839DE499-7DB3-4A7A-9CB6-D4850A6A3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4217" y="1770927"/>
            <a:ext cx="2578443" cy="523220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= a x a x a</a:t>
            </a:r>
            <a:endParaRPr kumimoji="0" lang="en-US" altLang="en-US" sz="2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26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25C17C43-4944-45DC-AD90-826253986D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ác nhân vật chính trong truyện và phim Doraemon cho bé yêu tham khảo –  hoatrinhnushojo">
            <a:extLst>
              <a:ext uri="{FF2B5EF4-FFF2-40B4-BE49-F238E27FC236}">
                <a16:creationId xmlns:a16="http://schemas.microsoft.com/office/drawing/2014/main" id="{19EEB249-A784-4A6D-B28A-4EBC1FF8C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0" y="2946166"/>
            <a:ext cx="3448050" cy="366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62EB43F-9E78-4DF9-80CA-C82D3677D328}"/>
              </a:ext>
            </a:extLst>
          </p:cNvPr>
          <p:cNvSpPr/>
          <p:nvPr/>
        </p:nvSpPr>
        <p:spPr>
          <a:xfrm>
            <a:off x="432830" y="464111"/>
            <a:ext cx="8495013" cy="4075967"/>
          </a:xfrm>
          <a:prstGeom prst="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E464B35A-1C03-444F-95CC-C854B9D2B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468" y="646040"/>
            <a:ext cx="8495013" cy="12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4/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sz="3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3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3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kumimoji="0" lang="en-US" altLang="en-US" sz="3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sz="3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3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kumimoji="0" lang="en-US" altLang="en-US" sz="3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4cm </a:t>
            </a:r>
            <a:r>
              <a:rPr kumimoji="0" lang="en-US" altLang="en-US" sz="3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64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3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>
              <a:spcBef>
                <a:spcPct val="0"/>
              </a:spcBef>
              <a:buNone/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9">
            <a:extLst>
              <a:ext uri="{FF2B5EF4-FFF2-40B4-BE49-F238E27FC236}">
                <a16:creationId xmlns:a16="http://schemas.microsoft.com/office/drawing/2014/main" id="{71789FDC-516A-056F-E6D0-6DCE71257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7254" y="1978874"/>
            <a:ext cx="1062681" cy="523220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kumimoji="0" lang="en-US" altLang="en-US" sz="2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11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15C1099E-8E90-4506-BAFC-F71DE37A36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23C0E85E-1ADF-4173-B673-B5ACA2E27B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54" b="70982"/>
          <a:stretch/>
        </p:blipFill>
        <p:spPr bwMode="auto">
          <a:xfrm flipH="1">
            <a:off x="203198" y="1397000"/>
            <a:ext cx="395850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6">
            <a:extLst>
              <a:ext uri="{FF2B5EF4-FFF2-40B4-BE49-F238E27FC236}">
                <a16:creationId xmlns:a16="http://schemas.microsoft.com/office/drawing/2014/main" id="{1472342F-DB0C-407A-8821-35FA61F509B4}"/>
              </a:ext>
            </a:extLst>
          </p:cNvPr>
          <p:cNvGrpSpPr>
            <a:grpSpLocks/>
          </p:cNvGrpSpPr>
          <p:nvPr/>
        </p:nvGrpSpPr>
        <p:grpSpPr bwMode="auto">
          <a:xfrm>
            <a:off x="3053384" y="788809"/>
            <a:ext cx="8534399" cy="3581401"/>
            <a:chOff x="-366682" y="503709"/>
            <a:chExt cx="6986523" cy="472901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7" name="椭圆 14">
              <a:extLst>
                <a:ext uri="{FF2B5EF4-FFF2-40B4-BE49-F238E27FC236}">
                  <a16:creationId xmlns:a16="http://schemas.microsoft.com/office/drawing/2014/main" id="{7151C843-44E6-4524-B2CC-A0CCD6ECD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41" y="503709"/>
              <a:ext cx="6400800" cy="47290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等线" panose="02010600030101010101" pitchFamily="2" charset="-122"/>
                <a:cs typeface="+mn-cs"/>
                <a:sym typeface="SimSun" panose="02010600030101010101" pitchFamily="2" charset="-122"/>
              </a:endParaRPr>
            </a:p>
          </p:txBody>
        </p:sp>
        <p:sp>
          <p:nvSpPr>
            <p:cNvPr id="8" name="等腰三角形 15">
              <a:extLst>
                <a:ext uri="{FF2B5EF4-FFF2-40B4-BE49-F238E27FC236}">
                  <a16:creationId xmlns:a16="http://schemas.microsoft.com/office/drawing/2014/main" id="{5A43FC5A-D141-485F-B872-74D000428C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462880">
              <a:off x="-247967" y="2511906"/>
              <a:ext cx="803563" cy="1040993"/>
            </a:xfrm>
            <a:prstGeom prst="triangle">
              <a:avLst>
                <a:gd name="adj" fmla="val 6859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等线" panose="02010600030101010101" pitchFamily="2" charset="-122"/>
                <a:cs typeface="+mn-cs"/>
                <a:sym typeface="SimSun" panose="02010600030101010101" pitchFamily="2" charset="-122"/>
              </a:endParaRPr>
            </a:p>
          </p:txBody>
        </p:sp>
      </p:grpSp>
      <p:sp>
        <p:nvSpPr>
          <p:cNvPr id="11" name="文本框 19">
            <a:extLst>
              <a:ext uri="{FF2B5EF4-FFF2-40B4-BE49-F238E27FC236}">
                <a16:creationId xmlns:a16="http://schemas.microsoft.com/office/drawing/2014/main" id="{BB2AA445-807E-4166-9A7A-39489E59C257}"/>
              </a:ext>
            </a:extLst>
          </p:cNvPr>
          <p:cNvSpPr txBox="1"/>
          <p:nvPr/>
        </p:nvSpPr>
        <p:spPr>
          <a:xfrm>
            <a:off x="3731740" y="886738"/>
            <a:ext cx="811553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700" spc="600" dirty="0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LUYỆN TẬP</a:t>
            </a:r>
            <a:endParaRPr kumimoji="0" lang="zh-CN" altLang="en-US" sz="10700" b="0" i="0" u="none" strike="noStrike" kern="1200" cap="none" spc="600" normalizeH="0" baseline="0" noProof="0" dirty="0">
              <a:ln w="381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1364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9BF5A41C-19DF-4F54-B63B-751AD1890E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hú mèo máy Doreamon ăn bánh rán hình ảnh PNG">
            <a:extLst>
              <a:ext uri="{FF2B5EF4-FFF2-40B4-BE49-F238E27FC236}">
                <a16:creationId xmlns:a16="http://schemas.microsoft.com/office/drawing/2014/main" id="{67FE5ABC-126B-4350-8C1F-EDFF9184A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7667" y1="7237" x2="70833" y2="16974"/>
                        <a14:foregroundMark x1="53833" y1="5395" x2="65500" y2="18158"/>
                        <a14:foregroundMark x1="7500" y1="23289" x2="67667" y2="51842"/>
                        <a14:foregroundMark x1="70000" y1="13684" x2="49333" y2="64605"/>
                        <a14:foregroundMark x1="35500" y1="11316" x2="33333" y2="62237"/>
                        <a14:foregroundMark x1="41500" y1="8947" x2="47500" y2="55132"/>
                        <a14:foregroundMark x1="17000" y1="15921" x2="32000" y2="63158"/>
                        <a14:foregroundMark x1="28000" y1="14211" x2="20667" y2="58158"/>
                        <a14:foregroundMark x1="72333" y1="18553" x2="72500" y2="41711"/>
                        <a14:foregroundMark x1="78000" y1="22763" x2="78833" y2="27763"/>
                        <a14:foregroundMark x1="72500" y1="44211" x2="66000" y2="60395"/>
                        <a14:foregroundMark x1="82833" y1="51316" x2="86833" y2="55921"/>
                        <a14:foregroundMark x1="68833" y1="41711" x2="95667" y2="41053"/>
                        <a14:foregroundMark x1="91000" y1="48684" x2="85667" y2="57763"/>
                        <a14:foregroundMark x1="97167" y1="40526" x2="94833" y2="46842"/>
                        <a14:foregroundMark x1="67667" y1="41447" x2="68000" y2="47632"/>
                        <a14:foregroundMark x1="78667" y1="31974" x2="78333" y2="40789"/>
                        <a14:foregroundMark x1="29167" y1="46053" x2="52667" y2="49474"/>
                        <a14:foregroundMark x1="12667" y1="28684" x2="25667" y2="58947"/>
                        <a14:foregroundMark x1="34333" y1="62368" x2="55167" y2="88553"/>
                        <a14:foregroundMark x1="51833" y1="52763" x2="62667" y2="94211"/>
                        <a14:foregroundMark x1="73167" y1="59079" x2="57000" y2="95921"/>
                        <a14:foregroundMark x1="37333" y1="62632" x2="58000" y2="74211"/>
                        <a14:foregroundMark x1="51000" y1="16447" x2="56167" y2="17632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78755" y="1673157"/>
            <a:ext cx="3642619" cy="461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E02C5B54-9609-47A1-B5EB-4405104D37B3}"/>
              </a:ext>
            </a:extLst>
          </p:cNvPr>
          <p:cNvSpPr/>
          <p:nvPr/>
        </p:nvSpPr>
        <p:spPr>
          <a:xfrm>
            <a:off x="-1019192" y="-978072"/>
            <a:ext cx="9154039" cy="4910660"/>
          </a:xfrm>
          <a:prstGeom prst="clou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BADC29F1-D9A9-4BD3-AB6E-68E0E324F853}"/>
              </a:ext>
            </a:extLst>
          </p:cNvPr>
          <p:cNvSpPr/>
          <p:nvPr/>
        </p:nvSpPr>
        <p:spPr>
          <a:xfrm>
            <a:off x="-690837" y="-825878"/>
            <a:ext cx="8597900" cy="43561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132D75-470E-493B-8B95-0B8487C10814}"/>
              </a:ext>
            </a:extLst>
          </p:cNvPr>
          <p:cNvSpPr txBox="1"/>
          <p:nvPr/>
        </p:nvSpPr>
        <p:spPr>
          <a:xfrm>
            <a:off x="-896783" y="173363"/>
            <a:ext cx="92417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0" i="0" u="none" strike="noStrike" kern="1200" cap="none" spc="0" normalizeH="0" baseline="0" noProof="0" dirty="0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TÌM BÁNH RÁN GIÚP</a:t>
            </a:r>
            <a:endParaRPr kumimoji="0" lang="en-US" sz="6600" b="0" i="0" u="none" strike="noStrike" kern="1200" cap="none" spc="0" normalizeH="0" baseline="0" noProof="0" dirty="0">
              <a:ln w="381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UTM Cookies" panose="02040603050506020204" pitchFamily="18" charset="0"/>
              <a:ea typeface="+mn-ea"/>
              <a:cs typeface="+mn-cs"/>
            </a:endParaRPr>
          </a:p>
        </p:txBody>
      </p:sp>
      <p:pic>
        <p:nvPicPr>
          <p:cNvPr id="9" name="Picture 6" descr="100+ hình ảnh doremon yasuo - hinhanhsieudep.net">
            <a:extLst>
              <a:ext uri="{FF2B5EF4-FFF2-40B4-BE49-F238E27FC236}">
                <a16:creationId xmlns:a16="http://schemas.microsoft.com/office/drawing/2014/main" id="{BED2E67B-BBC5-42C9-8796-60DF82595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01" y="1419999"/>
            <a:ext cx="5817655" cy="120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84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Slide moi.wav"/>
          </p:stSnd>
        </p:sndAc>
      </p:transition>
    </mc:Choice>
    <mc:Fallback xmlns="">
      <p:transition spd="slow">
        <p:random/>
        <p:sndAc>
          <p:stSnd>
            <p:snd r:embed="rId8" name="Slide moi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633</Words>
  <Application>Microsoft Office PowerPoint</Application>
  <PresentationFormat>Widescreen</PresentationFormat>
  <Paragraphs>63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SimSun</vt:lpstr>
      <vt:lpstr>UTM Cookies</vt:lpstr>
      <vt:lpstr>Arial</vt:lpstr>
      <vt:lpstr>Calibri</vt:lpstr>
      <vt:lpstr>Calibri Light</vt:lpstr>
      <vt:lpstr>Cambria Math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Mai</dc:creator>
  <cp:lastModifiedBy>Administrator</cp:lastModifiedBy>
  <cp:revision>3</cp:revision>
  <dcterms:created xsi:type="dcterms:W3CDTF">2024-08-06T02:53:18Z</dcterms:created>
  <dcterms:modified xsi:type="dcterms:W3CDTF">2025-03-06T00:10:43Z</dcterms:modified>
</cp:coreProperties>
</file>