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89" r:id="rId3"/>
    <p:sldId id="266" r:id="rId4"/>
    <p:sldId id="265" r:id="rId5"/>
    <p:sldId id="277" r:id="rId6"/>
    <p:sldId id="285" r:id="rId7"/>
    <p:sldId id="286" r:id="rId8"/>
    <p:sldId id="278" r:id="rId9"/>
    <p:sldId id="284" r:id="rId10"/>
    <p:sldId id="287" r:id="rId11"/>
    <p:sldId id="279" r:id="rId12"/>
    <p:sldId id="280" r:id="rId13"/>
    <p:sldId id="281" r:id="rId14"/>
    <p:sldId id="272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0231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AF681-2D79-49A8-B418-CCFB3CC4C29D}" type="slidenum">
              <a:rPr lang="vi-VN" smtClean="0">
                <a:solidFill>
                  <a:prstClr val="black"/>
                </a:solidFill>
              </a:rPr>
              <a:pPr/>
              <a:t>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07504"/>
            <a:ext cx="9845675" cy="85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684213" y="1844675"/>
            <a:ext cx="73993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233612" y="3976234"/>
            <a:ext cx="5691188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HUYỀN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WordArt 16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6248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THƯỢNG VŨ</a:t>
            </a:r>
            <a:endParaRPr lang="en-US" sz="32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smtClean="0"/>
              <a:t>3.Luyện </a:t>
            </a:r>
            <a:r>
              <a:rPr lang="en-US" sz="2800" b="1" dirty="0" err="1"/>
              <a:t>tập</a:t>
            </a:r>
            <a:r>
              <a:rPr lang="en-US" sz="2800" b="1" dirty="0"/>
              <a:t> -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 smtClean="0"/>
              <a:t>tạo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+ </a:t>
            </a:r>
            <a:r>
              <a:rPr lang="en-US" sz="2800" b="1" i="1" dirty="0" err="1"/>
              <a:t>Vẽ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hình</a:t>
            </a:r>
            <a:r>
              <a:rPr lang="en-US" sz="2800" b="1" i="1" dirty="0"/>
              <a:t> </a:t>
            </a:r>
            <a:r>
              <a:rPr lang="en-US" sz="2800" b="1" i="1" dirty="0" err="1"/>
              <a:t>theo</a:t>
            </a:r>
            <a:r>
              <a:rPr lang="en-US" sz="2800" b="1" i="1" dirty="0"/>
              <a:t> ý </a:t>
            </a:r>
            <a:r>
              <a:rPr lang="en-US" sz="2800" b="1" i="1" dirty="0" err="1"/>
              <a:t>thích</a:t>
            </a:r>
            <a:r>
              <a:rPr lang="en-US" sz="2800" b="1" i="1" dirty="0"/>
              <a:t>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- HS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ý </a:t>
            </a:r>
            <a:r>
              <a:rPr lang="en-US" sz="2800" dirty="0" err="1"/>
              <a:t>thích</a:t>
            </a:r>
            <a:r>
              <a:rPr lang="en-US" sz="2800" dirty="0"/>
              <a:t>,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 </a:t>
            </a:r>
          </a:p>
          <a:p>
            <a:r>
              <a:rPr lang="en-US" sz="2800" i="1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BT2 (T5 SBT)</a:t>
            </a:r>
          </a:p>
        </p:txBody>
      </p:sp>
    </p:spTree>
    <p:extLst>
      <p:ext uri="{BB962C8B-B14F-4D97-AF65-F5344CB8AC3E}">
        <p14:creationId xmlns:p14="http://schemas.microsoft.com/office/powerpoint/2010/main" val="12094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4.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- </a:t>
            </a:r>
            <a:r>
              <a:rPr lang="en-US" sz="2800" b="1" dirty="0" err="1"/>
              <a:t>đánh</a:t>
            </a:r>
            <a:r>
              <a:rPr lang="en-US" sz="2800" b="1" dirty="0"/>
              <a:t> </a:t>
            </a:r>
            <a:r>
              <a:rPr lang="en-US" sz="2800" b="1" dirty="0" err="1" smtClean="0"/>
              <a:t>giá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+ </a:t>
            </a:r>
            <a:r>
              <a:rPr lang="en-US" sz="2800" b="1" i="1" dirty="0" err="1"/>
              <a:t>Trưng</a:t>
            </a:r>
            <a:r>
              <a:rPr lang="en-US" sz="2800" b="1" i="1" dirty="0"/>
              <a:t> </a:t>
            </a:r>
            <a:r>
              <a:rPr lang="en-US" sz="2800" b="1" i="1" dirty="0" err="1"/>
              <a:t>bày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chia </a:t>
            </a:r>
            <a:r>
              <a:rPr lang="en-US" sz="2800" b="1" i="1" dirty="0" err="1"/>
              <a:t>sẻ</a:t>
            </a:r>
            <a:r>
              <a:rPr lang="en-US" sz="2800" b="1" i="1" dirty="0"/>
              <a:t>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Dành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HS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nốt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.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HS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khích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HS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9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5.Vận </a:t>
            </a:r>
            <a:r>
              <a:rPr lang="en-US" sz="3200" b="1" dirty="0" err="1"/>
              <a:t>dụng</a:t>
            </a:r>
            <a:r>
              <a:rPr lang="en-US" sz="3200" b="1" dirty="0"/>
              <a:t>-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 smtClean="0"/>
              <a:t>triển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+ </a:t>
            </a:r>
            <a:r>
              <a:rPr lang="en-US" sz="3200" b="1" i="1" dirty="0" err="1"/>
              <a:t>Khám</a:t>
            </a:r>
            <a:r>
              <a:rPr lang="en-US" sz="3200" b="1" i="1" dirty="0"/>
              <a:t> </a:t>
            </a:r>
            <a:r>
              <a:rPr lang="en-US" sz="3200" b="1" i="1" dirty="0" err="1"/>
              <a:t>phá</a:t>
            </a:r>
            <a:r>
              <a:rPr lang="en-US" sz="3200" b="1" i="1" dirty="0"/>
              <a:t> </a:t>
            </a:r>
            <a:r>
              <a:rPr lang="en-US" sz="3200" b="1" i="1" dirty="0" err="1"/>
              <a:t>thêm</a:t>
            </a:r>
            <a:r>
              <a:rPr lang="en-US" sz="3200" b="1" i="1" dirty="0"/>
              <a:t> </a:t>
            </a:r>
            <a:r>
              <a:rPr lang="en-US" sz="3200" b="1" i="1" dirty="0" err="1"/>
              <a:t>hình</a:t>
            </a:r>
            <a:r>
              <a:rPr lang="en-US" sz="3200" b="1" i="1" dirty="0"/>
              <a:t> </a:t>
            </a:r>
            <a:r>
              <a:rPr lang="en-US" sz="3200" b="1" i="1" dirty="0" err="1"/>
              <a:t>ảnh</a:t>
            </a:r>
            <a:r>
              <a:rPr lang="en-US" sz="3200" b="1" i="1" dirty="0"/>
              <a:t> MT </a:t>
            </a:r>
            <a:r>
              <a:rPr lang="en-US" sz="3200" b="1" i="1" dirty="0" err="1"/>
              <a:t>quanh</a:t>
            </a:r>
            <a:r>
              <a:rPr lang="en-US" sz="3200" b="1" i="1" dirty="0"/>
              <a:t> ta.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khích</a:t>
            </a:r>
            <a:r>
              <a:rPr lang="en-US" sz="2800" dirty="0"/>
              <a:t> HS: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MT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,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 </a:t>
            </a:r>
          </a:p>
          <a:p>
            <a:r>
              <a:rPr lang="en-US" b="1" dirty="0"/>
              <a:t> </a:t>
            </a:r>
            <a:r>
              <a:rPr lang="en-US" sz="2800" dirty="0"/>
              <a:t>- </a:t>
            </a:r>
            <a:r>
              <a:rPr lang="en-US" sz="2800" dirty="0" err="1"/>
              <a:t>Có</a:t>
            </a:r>
            <a:r>
              <a:rPr lang="en-US" sz="2800" dirty="0"/>
              <a:t> ý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KT- KN,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ABB9A3-8269-4924-BFBE-603AED62B6C8}"/>
              </a:ext>
            </a:extLst>
          </p:cNvPr>
          <p:cNvSpPr txBox="1"/>
          <p:nvPr/>
        </p:nvSpPr>
        <p:spPr>
          <a:xfrm>
            <a:off x="152400" y="1752600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5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5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5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5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599"/>
            <a:ext cx="8636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8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70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" y="24384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Mĩ thuật có ở quanh ta, biết sử dụng các vật liệu và sử dụng các vật liệu và dụng cụ của môn học.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 Nhận biết được mĩ thuật có ở mọi nơi trong cuộc sống.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lực: - Vẽ được một hình theo ý thích.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Bước đầu làm quen với cách tự dán bài và biết tự giới thiệu bài.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Biết trao đổi với bạn về sản phẩm đã hoàn thành.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Phẩm chất: Chỉ ra được nét đẹp và các hình thức mĩ thuật có ở xung quanh. </a:t>
            </a:r>
          </a:p>
        </p:txBody>
      </p:sp>
    </p:spTree>
    <p:extLst>
      <p:ext uri="{BB962C8B-B14F-4D97-AF65-F5344CB8AC3E}">
        <p14:creationId xmlns:p14="http://schemas.microsoft.com/office/powerpoint/2010/main" val="23876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1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</a:rPr>
              <a:t>Mĩ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</a:rPr>
              <a:t>thuật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</a:rPr>
              <a:t>quanh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ta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2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 tiết)</a:t>
            </a:r>
          </a:p>
          <a:p>
            <a:pPr algn="just"/>
            <a:r>
              <a:rPr lang="vi-VN" sz="2800" b="1" i="1" u="sng" dirty="0">
                <a:solidFill>
                  <a:prstClr val="black"/>
                </a:solidFill>
                <a:latin typeface="Times New Roman"/>
              </a:rPr>
              <a:t>Tiết 1: </a:t>
            </a:r>
            <a:endParaRPr lang="en-US" sz="2800" b="1" i="1" u="sng" dirty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Khám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phá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HS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đạt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số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đồ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liệu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thuật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Kiến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kiến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–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kĩ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HS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đạt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vẻ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đẹp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thức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thuật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cuộc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xung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quanh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Luyện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HS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đạt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bút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màu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kì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en-US" sz="2400" b="1" i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8F4C1-4C4C-44D9-8338-753395637D3C}"/>
              </a:ext>
            </a:extLst>
          </p:cNvPr>
          <p:cNvSpPr txBox="1"/>
          <p:nvPr/>
        </p:nvSpPr>
        <p:spPr>
          <a:xfrm>
            <a:off x="304800" y="4335720"/>
            <a:ext cx="85344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Tiết 2: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HS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HS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1.</a:t>
            </a:r>
            <a:r>
              <a:rPr lang="en-US" sz="2400" i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b="1" i="1" dirty="0"/>
              <a:t>+ </a:t>
            </a:r>
            <a:r>
              <a:rPr lang="en-US" sz="2400" b="1" i="1" dirty="0" err="1"/>
              <a:t>Kể</a:t>
            </a:r>
            <a:r>
              <a:rPr lang="en-US" sz="2400" b="1" i="1" dirty="0"/>
              <a:t> 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đồ</a:t>
            </a:r>
            <a:r>
              <a:rPr lang="en-US" sz="2400" b="1" i="1" dirty="0"/>
              <a:t> </a:t>
            </a:r>
            <a:r>
              <a:rPr lang="en-US" sz="2400" b="1" i="1" dirty="0" err="1"/>
              <a:t>dùng</a:t>
            </a:r>
            <a:r>
              <a:rPr lang="en-US" sz="2400" b="1" i="1" dirty="0"/>
              <a:t> </a:t>
            </a:r>
            <a:r>
              <a:rPr lang="en-US" sz="2400" b="1" i="1" dirty="0" err="1"/>
              <a:t>Mĩ</a:t>
            </a:r>
            <a:r>
              <a:rPr lang="en-US" sz="2400" b="1" i="1" dirty="0"/>
              <a:t> </a:t>
            </a:r>
            <a:r>
              <a:rPr lang="en-US" sz="2400" b="1" i="1" dirty="0" err="1"/>
              <a:t>thuật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*</a:t>
            </a:r>
            <a:r>
              <a:rPr lang="en-US" sz="2400" i="1" dirty="0" err="1"/>
              <a:t>Khởi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:</a:t>
            </a:r>
            <a:r>
              <a:rPr lang="en-US" sz="2400" dirty="0"/>
              <a:t> GV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HS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.  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ĐD ở SGK,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…?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HS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vừà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- HS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SGK T8,9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.  </a:t>
            </a:r>
          </a:p>
          <a:p>
            <a:r>
              <a:rPr lang="en-US" sz="2400" i="1" dirty="0"/>
              <a:t>-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4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9916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smtClean="0"/>
              <a:t>2.</a:t>
            </a:r>
            <a:r>
              <a:rPr lang="en-US" sz="2800" dirty="0"/>
              <a:t> </a:t>
            </a:r>
            <a:r>
              <a:rPr lang="en-US" sz="2800" b="1" dirty="0" err="1" smtClean="0"/>
              <a:t>Kiến</a:t>
            </a:r>
            <a:r>
              <a:rPr lang="en-US" sz="2800" b="1" dirty="0" smtClean="0"/>
              <a:t>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kiến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-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.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+ </a:t>
            </a:r>
            <a:r>
              <a:rPr lang="en-US" sz="2800" b="1" i="1" dirty="0" err="1"/>
              <a:t>Nhận</a:t>
            </a:r>
            <a:r>
              <a:rPr lang="en-US" sz="2800" b="1" i="1" dirty="0"/>
              <a:t> </a:t>
            </a:r>
            <a:r>
              <a:rPr lang="en-US" sz="2800" b="1" i="1" dirty="0" err="1"/>
              <a:t>biết</a:t>
            </a:r>
            <a:r>
              <a:rPr lang="en-US" sz="2800" b="1" i="1" dirty="0"/>
              <a:t> MT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cuộc</a:t>
            </a:r>
            <a:r>
              <a:rPr lang="en-US" sz="2800" b="1" i="1" dirty="0"/>
              <a:t> </a:t>
            </a:r>
            <a:r>
              <a:rPr lang="en-US" sz="2800" b="1" i="1" dirty="0" err="1"/>
              <a:t>sống</a:t>
            </a:r>
            <a:r>
              <a:rPr lang="en-US" sz="2800" b="1" i="1" dirty="0"/>
              <a:t>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HS</a:t>
            </a:r>
            <a:r>
              <a:rPr lang="en-US" sz="2800" b="1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MT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MT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 (T8,9 SGK)</a:t>
            </a:r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dirty="0"/>
              <a:t>+ </a:t>
            </a:r>
            <a:r>
              <a:rPr lang="en-US" sz="2800" dirty="0" err="1"/>
              <a:t>Hỏi</a:t>
            </a:r>
            <a:r>
              <a:rPr lang="en-US" sz="2800" dirty="0"/>
              <a:t> HS: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?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do MT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? </a:t>
            </a:r>
            <a:endParaRPr lang="en-US" sz="2800" dirty="0" smtClean="0"/>
          </a:p>
          <a:p>
            <a:r>
              <a:rPr lang="en-US" sz="2800" dirty="0" err="1"/>
              <a:t>Làm</a:t>
            </a:r>
            <a:r>
              <a:rPr lang="en-US" sz="2800" dirty="0"/>
              <a:t> BT1 (T4 SBT)</a:t>
            </a:r>
          </a:p>
        </p:txBody>
      </p:sp>
    </p:spTree>
    <p:extLst>
      <p:ext uri="{BB962C8B-B14F-4D97-AF65-F5344CB8AC3E}">
        <p14:creationId xmlns:p14="http://schemas.microsoft.com/office/powerpoint/2010/main" val="12723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62"/>
            <a:ext cx="86868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25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641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2_Office Theme</vt:lpstr>
      <vt:lpstr>Default Design</vt:lpstr>
      <vt:lpstr>PowerPoint Presentation</vt:lpstr>
      <vt:lpstr>PowerPoint Presentation</vt:lpstr>
      <vt:lpstr>PowerPoint Presentation</vt:lpstr>
      <vt:lpstr>Hoạt động 1. Khám phá.  + Kể tên các đồ dùng Mĩ thuật. </vt:lpstr>
      <vt:lpstr>PowerPoint Presentation</vt:lpstr>
      <vt:lpstr>PowerPoint Presentation</vt:lpstr>
      <vt:lpstr>Hoạt động 2. Kiến tạo kiến thức - kĩ năng.    + Nhận biết MT trong cuộc sống. </vt:lpstr>
      <vt:lpstr>PowerPoint Presentation</vt:lpstr>
      <vt:lpstr>PowerPoint Presentation</vt:lpstr>
      <vt:lpstr>Hoạt động 3.Luyện tập - sáng tạo + Vẽ một hình theo ý thích.  </vt:lpstr>
      <vt:lpstr>Hoạt động 4. Phân tích- đánh giá + Trưng bày và chia sẻ.  </vt:lpstr>
      <vt:lpstr>Hoạt động 5.Vận dụng- phát triển + Khám phá thêm hình ảnh MT quanh ta.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41</cp:revision>
  <dcterms:created xsi:type="dcterms:W3CDTF">2006-08-16T00:00:00Z</dcterms:created>
  <dcterms:modified xsi:type="dcterms:W3CDTF">2025-10-07T03:13:36Z</dcterms:modified>
</cp:coreProperties>
</file>