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0" r:id="rId1"/>
    <p:sldMasterId id="2147483768" r:id="rId2"/>
  </p:sldMasterIdLst>
  <p:notesMasterIdLst>
    <p:notesMasterId r:id="rId26"/>
  </p:notesMasterIdLst>
  <p:sldIdLst>
    <p:sldId id="307" r:id="rId3"/>
    <p:sldId id="257" r:id="rId4"/>
    <p:sldId id="383" r:id="rId5"/>
    <p:sldId id="277" r:id="rId6"/>
    <p:sldId id="278" r:id="rId7"/>
    <p:sldId id="279" r:id="rId8"/>
    <p:sldId id="280" r:id="rId9"/>
    <p:sldId id="281" r:id="rId10"/>
    <p:sldId id="261" r:id="rId11"/>
    <p:sldId id="336" r:id="rId12"/>
    <p:sldId id="384" r:id="rId13"/>
    <p:sldId id="385" r:id="rId14"/>
    <p:sldId id="358" r:id="rId15"/>
    <p:sldId id="386" r:id="rId16"/>
    <p:sldId id="372" r:id="rId17"/>
    <p:sldId id="387" r:id="rId18"/>
    <p:sldId id="388" r:id="rId19"/>
    <p:sldId id="380" r:id="rId20"/>
    <p:sldId id="389" r:id="rId21"/>
    <p:sldId id="263" r:id="rId22"/>
    <p:sldId id="390" r:id="rId23"/>
    <p:sldId id="264" r:id="rId24"/>
    <p:sldId id="265" r:id="rId25"/>
  </p:sldIdLst>
  <p:sldSz cx="12192000" cy="6858000"/>
  <p:notesSz cx="6858000" cy="9144000"/>
  <p:embeddedFontLst>
    <p:embeddedFont>
      <p:font typeface="Calibri" panose="020F0502020204030204" pitchFamily="3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0" roundtripDataSignature="AMtx7miaBWwIcrU9n4N1e5s1b0zNy0su1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2" clrIdx="0">
    <p:extLst>
      <p:ext uri="{19B8F6BF-5375-455C-9EA6-DF929625EA0E}">
        <p15:presenceInfo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5EC91"/>
    <a:srgbClr val="FFFAF7"/>
    <a:srgbClr val="F7F5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94660"/>
  </p:normalViewPr>
  <p:slideViewPr>
    <p:cSldViewPr snapToGrid="0">
      <p:cViewPr varScale="1">
        <p:scale>
          <a:sx n="79" d="100"/>
          <a:sy n="79" d="100"/>
        </p:scale>
        <p:origin x="6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40" Type="http://customschemas.google.com/relationships/presentationmetadata" Target="meta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10" Type="http://schemas.openxmlformats.org/officeDocument/2006/relationships/slide" Target="slides/slide8.xml"/><Relationship Id="rId19" Type="http://schemas.openxmlformats.org/officeDocument/2006/relationships/slide" Target="slides/slide17.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43" Type="http://schemas.openxmlformats.org/officeDocument/2006/relationships/viewProps" Target="view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8" name="Google Shape;16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9220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7189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6681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47651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28925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440119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5462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77928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9505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Bấm vào rương bất kỳ mà học sinh chọn</a:t>
            </a:r>
            <a:r>
              <a:rPr lang="en-US" dirty="0"/>
              <a:t>. Sau </a:t>
            </a:r>
            <a:r>
              <a:rPr lang="en-US" dirty="0" err="1"/>
              <a:t>khi</a:t>
            </a:r>
            <a:r>
              <a:rPr lang="en-US" dirty="0"/>
              <a:t> </a:t>
            </a:r>
            <a:r>
              <a:rPr lang="en-US" dirty="0" err="1"/>
              <a:t>cuộn</a:t>
            </a:r>
            <a:r>
              <a:rPr lang="en-US" dirty="0"/>
              <a:t> </a:t>
            </a:r>
            <a:r>
              <a:rPr lang="en-US" dirty="0" err="1"/>
              <a:t>giấy</a:t>
            </a:r>
            <a:r>
              <a:rPr lang="en-US" dirty="0"/>
              <a:t> </a:t>
            </a:r>
            <a:r>
              <a:rPr lang="en-US" dirty="0" err="1"/>
              <a:t>hiện</a:t>
            </a:r>
            <a:r>
              <a:rPr lang="en-US" dirty="0"/>
              <a:t> </a:t>
            </a:r>
            <a:r>
              <a:rPr lang="en-US" dirty="0" err="1"/>
              <a:t>ra</a:t>
            </a:r>
            <a:r>
              <a:rPr lang="en-US" dirty="0"/>
              <a:t>, </a:t>
            </a:r>
            <a:r>
              <a:rPr lang="en-US" dirty="0" err="1"/>
              <a:t>bấm</a:t>
            </a:r>
            <a:r>
              <a:rPr lang="en-US" dirty="0"/>
              <a:t> </a:t>
            </a:r>
            <a:r>
              <a:rPr lang="en-US" dirty="0" err="1"/>
              <a:t>vào</a:t>
            </a:r>
            <a:r>
              <a:rPr lang="en-US" dirty="0"/>
              <a:t> </a:t>
            </a:r>
            <a:r>
              <a:rPr lang="en-US" dirty="0" err="1"/>
              <a:t>cuộn</a:t>
            </a:r>
            <a:r>
              <a:rPr lang="en-US" dirty="0"/>
              <a:t> </a:t>
            </a:r>
            <a:r>
              <a:rPr lang="en-US" dirty="0" err="1"/>
              <a:t>giấy</a:t>
            </a:r>
            <a:r>
              <a:rPr lang="en-US" dirty="0"/>
              <a:t> </a:t>
            </a:r>
            <a:r>
              <a:rPr lang="en-US" dirty="0" err="1"/>
              <a:t>để</a:t>
            </a:r>
            <a:r>
              <a:rPr lang="en-US" dirty="0"/>
              <a:t> </a:t>
            </a:r>
            <a:r>
              <a:rPr lang="en-US" dirty="0" err="1"/>
              <a:t>mở</a:t>
            </a:r>
            <a:r>
              <a:rPr lang="en-US" dirty="0"/>
              <a:t> </a:t>
            </a:r>
            <a:r>
              <a:rPr lang="en-US" dirty="0" err="1"/>
              <a:t>câu</a:t>
            </a:r>
            <a:r>
              <a:rPr lang="en-US" dirty="0"/>
              <a:t> </a:t>
            </a:r>
            <a:r>
              <a:rPr lang="en-US" dirty="0" err="1"/>
              <a:t>hỏi</a:t>
            </a:r>
            <a:r>
              <a:rPr lang="en-US" dirty="0"/>
              <a:t>.</a:t>
            </a:r>
            <a:endParaRPr lang="en-VN" dirty="0"/>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E910EDFE-5C31-EC43-B255-B13E52AA467B}"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4</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10553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hòn</a:t>
            </a:r>
            <a:r>
              <a:rPr lang="en-US" dirty="0"/>
              <a:t> </a:t>
            </a:r>
            <a:r>
              <a:rPr lang="en-US" dirty="0" err="1"/>
              <a:t>đảo</a:t>
            </a:r>
            <a:r>
              <a:rPr lang="en-US" dirty="0"/>
              <a:t> </a:t>
            </a:r>
            <a:r>
              <a:rPr lang="en-US" dirty="0" err="1"/>
              <a:t>để</a:t>
            </a:r>
            <a:r>
              <a:rPr lang="en-US" dirty="0"/>
              <a:t> quay </a:t>
            </a:r>
            <a:r>
              <a:rPr lang="en-US" dirty="0" err="1"/>
              <a:t>lại</a:t>
            </a:r>
            <a:r>
              <a:rPr lang="en-US" dirty="0"/>
              <a:t> </a:t>
            </a:r>
            <a:r>
              <a:rPr lang="en-US" dirty="0" err="1"/>
              <a:t>màn</a:t>
            </a:r>
            <a:r>
              <a:rPr lang="en-US" dirty="0"/>
              <a:t> </a:t>
            </a:r>
            <a:r>
              <a:rPr lang="en-US" dirty="0" err="1"/>
              <a:t>hình</a:t>
            </a:r>
            <a:r>
              <a:rPr lang="en-US" dirty="0"/>
              <a:t> </a:t>
            </a:r>
            <a:r>
              <a:rPr lang="en-US" dirty="0" err="1"/>
              <a:t>chính</a:t>
            </a:r>
            <a:r>
              <a:rPr lang="en-US" dirty="0"/>
              <a:t>.</a:t>
            </a:r>
            <a:endParaRPr lang="en-VN" dirty="0"/>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E910EDFE-5C31-EC43-B255-B13E52AA467B}"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5</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444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hòn</a:t>
            </a:r>
            <a:r>
              <a:rPr lang="en-US" dirty="0"/>
              <a:t> </a:t>
            </a:r>
            <a:r>
              <a:rPr lang="en-US" dirty="0" err="1"/>
              <a:t>đảo</a:t>
            </a:r>
            <a:r>
              <a:rPr lang="en-US" dirty="0"/>
              <a:t> </a:t>
            </a:r>
            <a:r>
              <a:rPr lang="en-US" dirty="0" err="1"/>
              <a:t>để</a:t>
            </a:r>
            <a:r>
              <a:rPr lang="en-US" dirty="0"/>
              <a:t> quay </a:t>
            </a:r>
            <a:r>
              <a:rPr lang="en-US" dirty="0" err="1"/>
              <a:t>lại</a:t>
            </a:r>
            <a:r>
              <a:rPr lang="en-US" dirty="0"/>
              <a:t> </a:t>
            </a:r>
            <a:r>
              <a:rPr lang="en-US" dirty="0" err="1"/>
              <a:t>màn</a:t>
            </a:r>
            <a:r>
              <a:rPr lang="en-US" dirty="0"/>
              <a:t> </a:t>
            </a:r>
            <a:r>
              <a:rPr lang="en-US" dirty="0" err="1"/>
              <a:t>hình</a:t>
            </a:r>
            <a:r>
              <a:rPr lang="en-US" dirty="0"/>
              <a:t> </a:t>
            </a:r>
            <a:r>
              <a:rPr lang="en-US" dirty="0" err="1"/>
              <a:t>chính</a:t>
            </a:r>
            <a:r>
              <a:rPr lang="en-US" dirty="0"/>
              <a:t>.</a:t>
            </a:r>
            <a:endParaRPr lang="en-VN" dirty="0"/>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E910EDFE-5C31-EC43-B255-B13E52AA467B}"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6</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5858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hòn</a:t>
            </a:r>
            <a:r>
              <a:rPr lang="en-US" dirty="0"/>
              <a:t> </a:t>
            </a:r>
            <a:r>
              <a:rPr lang="en-US" dirty="0" err="1"/>
              <a:t>đảo</a:t>
            </a:r>
            <a:r>
              <a:rPr lang="en-US" dirty="0"/>
              <a:t> </a:t>
            </a:r>
            <a:r>
              <a:rPr lang="en-US" dirty="0" err="1"/>
              <a:t>để</a:t>
            </a:r>
            <a:r>
              <a:rPr lang="en-US" dirty="0"/>
              <a:t> quay </a:t>
            </a:r>
            <a:r>
              <a:rPr lang="en-US" dirty="0" err="1"/>
              <a:t>lại</a:t>
            </a:r>
            <a:r>
              <a:rPr lang="en-US" dirty="0"/>
              <a:t> </a:t>
            </a:r>
            <a:r>
              <a:rPr lang="en-US" dirty="0" err="1"/>
              <a:t>màn</a:t>
            </a:r>
            <a:r>
              <a:rPr lang="en-US" dirty="0"/>
              <a:t> </a:t>
            </a:r>
            <a:r>
              <a:rPr lang="en-US" dirty="0" err="1"/>
              <a:t>hình</a:t>
            </a:r>
            <a:r>
              <a:rPr lang="en-US" dirty="0"/>
              <a:t> </a:t>
            </a:r>
            <a:r>
              <a:rPr lang="en-US" dirty="0" err="1"/>
              <a:t>chính</a:t>
            </a:r>
            <a:r>
              <a:rPr lang="en-US" dirty="0"/>
              <a:t>.</a:t>
            </a:r>
            <a:endParaRPr lang="en-VN" dirty="0"/>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E910EDFE-5C31-EC43-B255-B13E52AA467B}"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7</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4106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hòn</a:t>
            </a:r>
            <a:r>
              <a:rPr lang="en-US" dirty="0"/>
              <a:t> </a:t>
            </a:r>
            <a:r>
              <a:rPr lang="en-US" dirty="0" err="1"/>
              <a:t>đảo</a:t>
            </a:r>
            <a:r>
              <a:rPr lang="en-US" dirty="0"/>
              <a:t> </a:t>
            </a:r>
            <a:r>
              <a:rPr lang="en-US" dirty="0" err="1"/>
              <a:t>để</a:t>
            </a:r>
            <a:r>
              <a:rPr lang="en-US" dirty="0"/>
              <a:t> quay </a:t>
            </a:r>
            <a:r>
              <a:rPr lang="en-US" dirty="0" err="1"/>
              <a:t>lại</a:t>
            </a:r>
            <a:r>
              <a:rPr lang="en-US" dirty="0"/>
              <a:t> </a:t>
            </a:r>
            <a:r>
              <a:rPr lang="en-US" dirty="0" err="1"/>
              <a:t>màn</a:t>
            </a:r>
            <a:r>
              <a:rPr lang="en-US" dirty="0"/>
              <a:t> </a:t>
            </a:r>
            <a:r>
              <a:rPr lang="en-US" dirty="0" err="1"/>
              <a:t>hình</a:t>
            </a:r>
            <a:r>
              <a:rPr lang="en-US" dirty="0"/>
              <a:t> </a:t>
            </a:r>
            <a:r>
              <a:rPr lang="en-US" dirty="0" err="1"/>
              <a:t>chính</a:t>
            </a:r>
            <a:r>
              <a:rPr lang="en-US" dirty="0"/>
              <a:t>.</a:t>
            </a:r>
            <a:endParaRPr lang="en-VN" dirty="0"/>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E910EDFE-5C31-EC43-B255-B13E52AA467B}"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8</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614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188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
        <p:cNvGrpSpPr/>
        <p:nvPr/>
      </p:nvGrpSpPr>
      <p:grpSpPr>
        <a:xfrm>
          <a:off x="0" y="0"/>
          <a:ext cx="0" cy="0"/>
          <a:chOff x="0" y="0"/>
          <a:chExt cx="0" cy="0"/>
        </a:xfrm>
      </p:grpSpPr>
      <p:sp>
        <p:nvSpPr>
          <p:cNvPr id="91" name="Google Shape;91;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3" name="Google Shape;9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3/11/2025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793258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073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845486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36092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50616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94363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93881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8627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93311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67656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14903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9274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5" name="Google Shape;10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Google Shape;125;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25"/>
          <p:cNvSpPr>
            <a:spLocks noGrp="1"/>
          </p:cNvSpPr>
          <p:nvPr>
            <p:ph type="pic" idx="2"/>
          </p:nvPr>
        </p:nvSpPr>
        <p:spPr>
          <a:xfrm>
            <a:off x="5183188" y="987425"/>
            <a:ext cx="6172200" cy="4873625"/>
          </a:xfrm>
          <a:prstGeom prst="rect">
            <a:avLst/>
          </a:prstGeom>
          <a:noFill/>
          <a:ln>
            <a:noFill/>
          </a:ln>
        </p:spPr>
      </p:sp>
      <p:sp>
        <p:nvSpPr>
          <p:cNvPr id="143" name="Google Shape;143;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8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3/11/2025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9316387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18.sv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18.sv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18.sv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hoc10.vn/doc-sach/toan-4-tap-2/1/391/44/"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hoc10.vn/doc-sach/toan-4-tap-2/1/391/44/"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8.png"/><Relationship Id="rId3" Type="http://schemas.openxmlformats.org/officeDocument/2006/relationships/slide" Target="slide5.xml"/><Relationship Id="rId7" Type="http://schemas.openxmlformats.org/officeDocument/2006/relationships/image" Target="../media/image11.png"/><Relationship Id="rId12" Type="http://schemas.openxmlformats.org/officeDocument/2006/relationships/image" Target="../media/image13.gif"/><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6.png"/><Relationship Id="rId11" Type="http://schemas.openxmlformats.org/officeDocument/2006/relationships/slide" Target="slide7.xml"/><Relationship Id="rId5" Type="http://schemas.openxmlformats.org/officeDocument/2006/relationships/image" Target="../media/image10.svg"/><Relationship Id="rId10" Type="http://schemas.openxmlformats.org/officeDocument/2006/relationships/slide" Target="slide6.xml"/><Relationship Id="rId4" Type="http://schemas.openxmlformats.org/officeDocument/2006/relationships/image" Target="../media/image9.png"/><Relationship Id="rId9" Type="http://schemas.openxmlformats.org/officeDocument/2006/relationships/slide" Target="slide8.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hoc10.vn/doc-sach/toan-4-tap-2/1/391/4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563708-0776-4076-A940-BF5C7287EF01}"/>
              </a:ext>
            </a:extLst>
          </p:cNvPr>
          <p:cNvSpPr txBox="1"/>
          <p:nvPr/>
        </p:nvSpPr>
        <p:spPr>
          <a:xfrm>
            <a:off x="614363" y="0"/>
            <a:ext cx="10201275" cy="2496517"/>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vi-VN" sz="3600" b="1" kern="100" dirty="0">
                <a:latin typeface="Times New Roman" panose="02020603050405020304" pitchFamily="18" charset="0"/>
                <a:ea typeface="Calibri" panose="020F0502020204030204" pitchFamily="34" charset="0"/>
                <a:cs typeface="Times New Roman" panose="02020603050405020304" pitchFamily="18" charset="0"/>
              </a:rPr>
              <a:t>Thứ Sáu ngày 14 tháng 3 năm 2025</a:t>
            </a:r>
          </a:p>
          <a:p>
            <a:pPr marL="180340" marR="0" algn="ctr">
              <a:lnSpc>
                <a:spcPct val="150000"/>
              </a:lnSpc>
              <a:spcBef>
                <a:spcPts val="0"/>
              </a:spcBef>
              <a:spcAft>
                <a:spcPts val="0"/>
              </a:spcAft>
              <a:tabLst>
                <a:tab pos="270510" algn="l"/>
              </a:tabLst>
            </a:pPr>
            <a:r>
              <a:rPr lang="vi-VN" sz="3600" b="1" kern="100" dirty="0">
                <a:effectLst/>
                <a:latin typeface="Times New Roman" panose="02020603050405020304" pitchFamily="18" charset="0"/>
                <a:ea typeface="Calibri" panose="020F0502020204030204" pitchFamily="34" charset="0"/>
                <a:cs typeface="Times New Roman" panose="02020603050405020304" pitchFamily="18" charset="0"/>
              </a:rPr>
              <a:t>Toán</a:t>
            </a:r>
            <a:endParaRPr lang="vi-VN" sz="3600" b="1" kern="100" dirty="0">
              <a:latin typeface="Times New Roman" panose="02020603050405020304" pitchFamily="18"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vi-VN" sz="3600" b="1" kern="100" dirty="0">
                <a:effectLst/>
                <a:latin typeface="+mj-lt"/>
                <a:ea typeface="Calibri" panose="020F0502020204030204" pitchFamily="34" charset="0"/>
                <a:cs typeface="Times New Roman" panose="02020603050405020304" pitchFamily="18" charset="0"/>
              </a:rPr>
              <a:t>Em vui học toán ( tiết 1)</a:t>
            </a:r>
            <a:endParaRPr lang="en-US" sz="3600" b="1" kern="1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58314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1EC15C-4F50-D363-C3AD-A6E17BA196A9}"/>
              </a:ext>
            </a:extLst>
          </p:cNvPr>
          <p:cNvSpPr/>
          <p:nvPr/>
        </p:nvSpPr>
        <p:spPr>
          <a:xfrm>
            <a:off x="745067" y="1689947"/>
            <a:ext cx="684295"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01</a:t>
            </a:r>
          </a:p>
        </p:txBody>
      </p:sp>
      <p:sp>
        <p:nvSpPr>
          <p:cNvPr id="3" name="TextBox 2">
            <a:extLst>
              <a:ext uri="{FF2B5EF4-FFF2-40B4-BE49-F238E27FC236}">
                <a16:creationId xmlns:a16="http://schemas.microsoft.com/office/drawing/2014/main" id="{9CCE4AAE-802D-2A1C-CF78-C08FCD693EF5}"/>
              </a:ext>
            </a:extLst>
          </p:cNvPr>
          <p:cNvSpPr txBox="1"/>
          <p:nvPr/>
        </p:nvSpPr>
        <p:spPr>
          <a:xfrm>
            <a:off x="1502235" y="1689349"/>
            <a:ext cx="10706136" cy="461665"/>
          </a:xfrm>
          <a:prstGeom prst="rect">
            <a:avLst/>
          </a:prstGeom>
          <a:noFill/>
        </p:spPr>
        <p:txBody>
          <a:bodyPr wrap="square">
            <a:spAutoFit/>
          </a:bodyPr>
          <a:lstStyle/>
          <a:p>
            <a:pPr lvl="0" algn="just">
              <a:spcAft>
                <a:spcPts val="1000"/>
              </a:spcAft>
              <a:defRPr/>
            </a:pPr>
            <a:r>
              <a:rPr lang="vi-VN" sz="2400" b="1" dirty="0">
                <a:latin typeface="UTM Avo" panose="02040603050506020204" pitchFamily="18" charset="0"/>
                <a:ea typeface="Calibri" panose="020F0502020204030204" pitchFamily="34" charset="0"/>
                <a:cs typeface="Times New Roman" panose="02020603050405020304" pitchFamily="18" charset="0"/>
              </a:rPr>
              <a:t>Trò chơi “Tìm phân số” </a:t>
            </a:r>
          </a:p>
        </p:txBody>
      </p:sp>
      <p:grpSp>
        <p:nvGrpSpPr>
          <p:cNvPr id="4" name="Group 3">
            <a:extLst>
              <a:ext uri="{FF2B5EF4-FFF2-40B4-BE49-F238E27FC236}">
                <a16:creationId xmlns:a16="http://schemas.microsoft.com/office/drawing/2014/main" id="{FC5D1543-E0EB-6666-41B1-DB94FEC22316}"/>
              </a:ext>
            </a:extLst>
          </p:cNvPr>
          <p:cNvGrpSpPr/>
          <p:nvPr/>
        </p:nvGrpSpPr>
        <p:grpSpPr>
          <a:xfrm>
            <a:off x="7020658" y="903340"/>
            <a:ext cx="4604076" cy="811504"/>
            <a:chOff x="10290204" y="564723"/>
            <a:chExt cx="7239232" cy="1275970"/>
          </a:xfrm>
        </p:grpSpPr>
        <p:sp>
          <p:nvSpPr>
            <p:cNvPr id="6" name="Freeform 16">
              <a:extLst>
                <a:ext uri="{FF2B5EF4-FFF2-40B4-BE49-F238E27FC236}">
                  <a16:creationId xmlns:a16="http://schemas.microsoft.com/office/drawing/2014/main" id="{34245309-B2A2-F88B-9921-343FA2FD574C}"/>
                </a:ext>
              </a:extLst>
            </p:cNvPr>
            <p:cNvSpPr/>
            <p:nvPr/>
          </p:nvSpPr>
          <p:spPr>
            <a:xfrm>
              <a:off x="10290204" y="621293"/>
              <a:ext cx="7239232" cy="1219400"/>
            </a:xfrm>
            <a:custGeom>
              <a:avLst/>
              <a:gdLst/>
              <a:ahLst/>
              <a:cxnLst/>
              <a:rect l="l" t="t" r="r" b="b"/>
              <a:pathLst>
                <a:path w="2993894" h="723978">
                  <a:moveTo>
                    <a:pt x="0" y="0"/>
                  </a:moveTo>
                  <a:lnTo>
                    <a:pt x="2993894" y="0"/>
                  </a:lnTo>
                  <a:lnTo>
                    <a:pt x="2993894" y="723978"/>
                  </a:lnTo>
                  <a:lnTo>
                    <a:pt x="0" y="7239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6">
              <a:extLst>
                <a:ext uri="{FF2B5EF4-FFF2-40B4-BE49-F238E27FC236}">
                  <a16:creationId xmlns:a16="http://schemas.microsoft.com/office/drawing/2014/main" id="{195EFD69-DCC0-A0F1-C0E1-4D4388D0B0B5}"/>
                </a:ext>
              </a:extLst>
            </p:cNvPr>
            <p:cNvSpPr txBox="1"/>
            <p:nvPr/>
          </p:nvSpPr>
          <p:spPr>
            <a:xfrm>
              <a:off x="10290204" y="564723"/>
              <a:ext cx="6704022" cy="729814"/>
            </a:xfrm>
            <a:prstGeom prst="rect">
              <a:avLst/>
            </a:prstGeom>
          </p:spPr>
          <p:txBody>
            <a:bodyPr wrap="square" lIns="0" tIns="0" rIns="0" bIns="0" rtlCol="0" anchor="t">
              <a:spAutoFit/>
            </a:bodyPr>
            <a:lstStyle/>
            <a:p>
              <a:pPr algn="ctr">
                <a:lnSpc>
                  <a:spcPct val="150000"/>
                </a:lnSpc>
                <a:spcBef>
                  <a:spcPct val="0"/>
                </a:spcBef>
              </a:pPr>
              <a:r>
                <a:rPr lang="en-US" sz="2400" b="1" dirty="0">
                  <a:latin typeface="UTM Avo" panose="02040603050506020204" pitchFamily="18" charset="0"/>
                  <a:cs typeface="Arial" panose="020B0604020202020204" pitchFamily="34" charset="0"/>
                </a:rPr>
                <a:t>HOẠT ĐỘNG NHÓM 4 – 6 </a:t>
              </a:r>
            </a:p>
          </p:txBody>
        </p:sp>
      </p:grpSp>
      <p:grpSp>
        <p:nvGrpSpPr>
          <p:cNvPr id="8" name="Group 7">
            <a:extLst>
              <a:ext uri="{FF2B5EF4-FFF2-40B4-BE49-F238E27FC236}">
                <a16:creationId xmlns:a16="http://schemas.microsoft.com/office/drawing/2014/main" id="{C32A8E84-AF97-014E-DD55-BCA038C2B621}"/>
              </a:ext>
            </a:extLst>
          </p:cNvPr>
          <p:cNvGrpSpPr/>
          <p:nvPr/>
        </p:nvGrpSpPr>
        <p:grpSpPr>
          <a:xfrm>
            <a:off x="739864" y="2269562"/>
            <a:ext cx="5327469" cy="4115728"/>
            <a:chOff x="1838596" y="2858847"/>
            <a:chExt cx="7991204" cy="6173591"/>
          </a:xfrm>
        </p:grpSpPr>
        <p:grpSp>
          <p:nvGrpSpPr>
            <p:cNvPr id="9" name="Group 15">
              <a:extLst>
                <a:ext uri="{FF2B5EF4-FFF2-40B4-BE49-F238E27FC236}">
                  <a16:creationId xmlns:a16="http://schemas.microsoft.com/office/drawing/2014/main" id="{1B72B6C3-4DBB-D269-934C-B57AF0F20A94}"/>
                </a:ext>
              </a:extLst>
            </p:cNvPr>
            <p:cNvGrpSpPr/>
            <p:nvPr/>
          </p:nvGrpSpPr>
          <p:grpSpPr>
            <a:xfrm>
              <a:off x="1838596" y="2858847"/>
              <a:ext cx="7991204" cy="6173591"/>
              <a:chOff x="0" y="-47625"/>
              <a:chExt cx="1823564" cy="1529524"/>
            </a:xfrm>
          </p:grpSpPr>
          <p:sp>
            <p:nvSpPr>
              <p:cNvPr id="11" name="Freeform 16">
                <a:extLst>
                  <a:ext uri="{FF2B5EF4-FFF2-40B4-BE49-F238E27FC236}">
                    <a16:creationId xmlns:a16="http://schemas.microsoft.com/office/drawing/2014/main" id="{C295F7CC-1AA9-6408-81B0-7DA8C36DF1F7}"/>
                  </a:ext>
                </a:extLst>
              </p:cNvPr>
              <p:cNvSpPr/>
              <p:nvPr/>
            </p:nvSpPr>
            <p:spPr>
              <a:xfrm>
                <a:off x="0" y="0"/>
                <a:ext cx="1823564" cy="1305168"/>
              </a:xfrm>
              <a:custGeom>
                <a:avLst/>
                <a:gdLst/>
                <a:ahLst/>
                <a:cxnLst/>
                <a:rect l="l" t="t" r="r" b="b"/>
                <a:pathLst>
                  <a:path w="1823564" h="1481899">
                    <a:moveTo>
                      <a:pt x="57026" y="0"/>
                    </a:moveTo>
                    <a:lnTo>
                      <a:pt x="1766538" y="0"/>
                    </a:lnTo>
                    <a:cubicBezTo>
                      <a:pt x="1781662" y="0"/>
                      <a:pt x="1796167" y="6008"/>
                      <a:pt x="1806861" y="16702"/>
                    </a:cubicBezTo>
                    <a:cubicBezTo>
                      <a:pt x="1817556" y="27397"/>
                      <a:pt x="1823564" y="41902"/>
                      <a:pt x="1823564" y="57026"/>
                    </a:cubicBezTo>
                    <a:lnTo>
                      <a:pt x="1823564" y="1424873"/>
                    </a:lnTo>
                    <a:cubicBezTo>
                      <a:pt x="1823564" y="1439997"/>
                      <a:pt x="1817556" y="1454502"/>
                      <a:pt x="1806861" y="1465197"/>
                    </a:cubicBezTo>
                    <a:cubicBezTo>
                      <a:pt x="1796167" y="1475891"/>
                      <a:pt x="1781662" y="1481899"/>
                      <a:pt x="1766538" y="1481899"/>
                    </a:cubicBezTo>
                    <a:lnTo>
                      <a:pt x="57026" y="1481899"/>
                    </a:lnTo>
                    <a:cubicBezTo>
                      <a:pt x="41902" y="1481899"/>
                      <a:pt x="27397" y="1475891"/>
                      <a:pt x="16702" y="1465197"/>
                    </a:cubicBezTo>
                    <a:cubicBezTo>
                      <a:pt x="6008" y="1454502"/>
                      <a:pt x="0" y="1439997"/>
                      <a:pt x="0" y="1424873"/>
                    </a:cubicBezTo>
                    <a:lnTo>
                      <a:pt x="0" y="57026"/>
                    </a:lnTo>
                    <a:cubicBezTo>
                      <a:pt x="0" y="41902"/>
                      <a:pt x="6008" y="27397"/>
                      <a:pt x="16702" y="16702"/>
                    </a:cubicBezTo>
                    <a:cubicBezTo>
                      <a:pt x="27397" y="6008"/>
                      <a:pt x="41902" y="0"/>
                      <a:pt x="57026" y="0"/>
                    </a:cubicBezTo>
                    <a:close/>
                  </a:path>
                </a:pathLst>
              </a:custGeom>
              <a:solidFill>
                <a:srgbClr val="FFFFFF"/>
              </a:solidFill>
              <a:ln w="38100" cap="rnd">
                <a:solidFill>
                  <a:srgbClr val="FFC107"/>
                </a:solidFill>
                <a:prstDash val="solid"/>
                <a:round/>
              </a:ln>
            </p:spPr>
          </p:sp>
          <p:sp>
            <p:nvSpPr>
              <p:cNvPr id="12" name="TextBox 17">
                <a:extLst>
                  <a:ext uri="{FF2B5EF4-FFF2-40B4-BE49-F238E27FC236}">
                    <a16:creationId xmlns:a16="http://schemas.microsoft.com/office/drawing/2014/main" id="{C842C0F9-9FE9-BE7E-CC34-5189896A2601}"/>
                  </a:ext>
                </a:extLst>
              </p:cNvPr>
              <p:cNvSpPr txBox="1"/>
              <p:nvPr/>
            </p:nvSpPr>
            <p:spPr>
              <a:xfrm>
                <a:off x="0" y="-47625"/>
                <a:ext cx="1823564" cy="1529524"/>
              </a:xfrm>
              <a:prstGeom prst="rect">
                <a:avLst/>
              </a:prstGeom>
            </p:spPr>
            <p:txBody>
              <a:bodyPr lIns="33867" tIns="33867" rIns="33867" bIns="33867" rtlCol="0" anchor="ctr"/>
              <a:lstStyle/>
              <a:p>
                <a:pPr algn="ctr">
                  <a:lnSpc>
                    <a:spcPts val="2333"/>
                  </a:lnSpc>
                  <a:spcBef>
                    <a:spcPct val="0"/>
                  </a:spcBef>
                </a:pPr>
                <a:endParaRPr sz="800"/>
              </a:p>
            </p:txBody>
          </p:sp>
        </p:grpSp>
        <p:sp>
          <p:nvSpPr>
            <p:cNvPr id="10" name="TextBox 9">
              <a:extLst>
                <a:ext uri="{FF2B5EF4-FFF2-40B4-BE49-F238E27FC236}">
                  <a16:creationId xmlns:a16="http://schemas.microsoft.com/office/drawing/2014/main" id="{5F099FB5-51B6-F7BF-2E59-C53D7CF8BC4F}"/>
                </a:ext>
              </a:extLst>
            </p:cNvPr>
            <p:cNvSpPr txBox="1"/>
            <p:nvPr/>
          </p:nvSpPr>
          <p:spPr>
            <a:xfrm>
              <a:off x="2153988" y="3050875"/>
              <a:ext cx="7360419" cy="5006755"/>
            </a:xfrm>
            <a:prstGeom prst="rect">
              <a:avLst/>
            </a:prstGeom>
            <a:noFill/>
          </p:spPr>
          <p:txBody>
            <a:bodyPr wrap="square" rtlCol="0">
              <a:spAutoFit/>
            </a:bodyPr>
            <a:lstStyle/>
            <a:p>
              <a:pPr>
                <a:lnSpc>
                  <a:spcPct val="150000"/>
                </a:lnSpc>
              </a:pPr>
              <a:r>
                <a:rPr lang="en-VN" sz="2400" b="1" dirty="0">
                  <a:latin typeface="UTM Avo" panose="02040603050506020204" pitchFamily="18" charset="0"/>
                  <a:cs typeface="Arial" panose="020B0604020202020204" pitchFamily="34" charset="0"/>
                </a:rPr>
                <a:t>Chuẩn bị: </a:t>
              </a:r>
            </a:p>
            <a:p>
              <a:pPr marL="381019" indent="-381019">
                <a:lnSpc>
                  <a:spcPct val="150000"/>
                </a:lnSpc>
                <a:buFont typeface="Arial" panose="020B0604020202020204" pitchFamily="34" charset="0"/>
                <a:buChar char="•"/>
              </a:pPr>
              <a:r>
                <a:rPr lang="en-VN" sz="2400" dirty="0">
                  <a:latin typeface="UTM Avo" panose="02040603050506020204" pitchFamily="18" charset="0"/>
                  <a:cs typeface="Arial" panose="020B0604020202020204" pitchFamily="34" charset="0"/>
                </a:rPr>
                <a:t>10 băng giấy dài bằng nhau đã chia thành các phần bằng nhau.</a:t>
              </a:r>
            </a:p>
            <a:p>
              <a:pPr marL="381019" indent="-381019">
                <a:lnSpc>
                  <a:spcPct val="150000"/>
                </a:lnSpc>
                <a:buFont typeface="Arial" panose="020B0604020202020204" pitchFamily="34" charset="0"/>
                <a:buChar char="•"/>
              </a:pPr>
              <a:r>
                <a:rPr lang="en-VN" sz="2400" dirty="0">
                  <a:latin typeface="UTM Avo" panose="02040603050506020204" pitchFamily="18" charset="0"/>
                  <a:cs typeface="Arial" panose="020B0604020202020204" pitchFamily="34" charset="0"/>
                </a:rPr>
                <a:t>Bút màu, bảng nhóm.</a:t>
              </a:r>
            </a:p>
            <a:p>
              <a:pPr marL="381019" indent="-381019">
                <a:lnSpc>
                  <a:spcPct val="150000"/>
                </a:lnSpc>
                <a:buFont typeface="Arial" panose="020B0604020202020204" pitchFamily="34" charset="0"/>
                <a:buChar char="•"/>
              </a:pPr>
              <a:r>
                <a:rPr lang="en-VN" sz="2400" dirty="0">
                  <a:latin typeface="UTM Avo" panose="02040603050506020204" pitchFamily="18" charset="0"/>
                  <a:cs typeface="Arial" panose="020B0604020202020204" pitchFamily="34" charset="0"/>
                </a:rPr>
                <a:t>Các bộ phiếu ghi câu hỏi.</a:t>
              </a:r>
            </a:p>
          </p:txBody>
        </p:sp>
      </p:grpSp>
      <p:pic>
        <p:nvPicPr>
          <p:cNvPr id="14" name="Picture 13">
            <a:extLst>
              <a:ext uri="{FF2B5EF4-FFF2-40B4-BE49-F238E27FC236}">
                <a16:creationId xmlns:a16="http://schemas.microsoft.com/office/drawing/2014/main" id="{F45A039F-CDCB-BF98-DAF2-AC977A7B9365}"/>
              </a:ext>
            </a:extLst>
          </p:cNvPr>
          <p:cNvPicPr>
            <a:picLocks noChangeAspect="1"/>
          </p:cNvPicPr>
          <p:nvPr/>
        </p:nvPicPr>
        <p:blipFill>
          <a:blip r:embed="rId6"/>
          <a:stretch>
            <a:fillRect/>
          </a:stretch>
        </p:blipFill>
        <p:spPr>
          <a:xfrm>
            <a:off x="6095687" y="2077397"/>
            <a:ext cx="6096313" cy="42610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1EC15C-4F50-D363-C3AD-A6E17BA196A9}"/>
              </a:ext>
            </a:extLst>
          </p:cNvPr>
          <p:cNvSpPr/>
          <p:nvPr/>
        </p:nvSpPr>
        <p:spPr>
          <a:xfrm>
            <a:off x="745067" y="1689947"/>
            <a:ext cx="684295"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01</a:t>
            </a:r>
          </a:p>
        </p:txBody>
      </p:sp>
      <p:sp>
        <p:nvSpPr>
          <p:cNvPr id="3" name="TextBox 2">
            <a:extLst>
              <a:ext uri="{FF2B5EF4-FFF2-40B4-BE49-F238E27FC236}">
                <a16:creationId xmlns:a16="http://schemas.microsoft.com/office/drawing/2014/main" id="{9CCE4AAE-802D-2A1C-CF78-C08FCD693EF5}"/>
              </a:ext>
            </a:extLst>
          </p:cNvPr>
          <p:cNvSpPr txBox="1"/>
          <p:nvPr/>
        </p:nvSpPr>
        <p:spPr>
          <a:xfrm>
            <a:off x="1502235" y="1689349"/>
            <a:ext cx="10706136" cy="461665"/>
          </a:xfrm>
          <a:prstGeom prst="rect">
            <a:avLst/>
          </a:prstGeom>
          <a:noFill/>
        </p:spPr>
        <p:txBody>
          <a:bodyPr wrap="square">
            <a:spAutoFit/>
          </a:bodyPr>
          <a:lstStyle/>
          <a:p>
            <a:pPr lvl="0" algn="just">
              <a:spcAft>
                <a:spcPts val="1000"/>
              </a:spcAft>
              <a:defRPr/>
            </a:pPr>
            <a:r>
              <a:rPr lang="vi-VN" sz="2400" b="1" dirty="0">
                <a:latin typeface="UTM Avo" panose="02040603050506020204" pitchFamily="18" charset="0"/>
                <a:ea typeface="Calibri" panose="020F0502020204030204" pitchFamily="34" charset="0"/>
                <a:cs typeface="Times New Roman" panose="02020603050405020304" pitchFamily="18" charset="0"/>
              </a:rPr>
              <a:t>Trò chơi “Tìm phân số” </a:t>
            </a:r>
          </a:p>
        </p:txBody>
      </p:sp>
      <p:sp>
        <p:nvSpPr>
          <p:cNvPr id="5" name="TextBox 4">
            <a:extLst>
              <a:ext uri="{FF2B5EF4-FFF2-40B4-BE49-F238E27FC236}">
                <a16:creationId xmlns:a16="http://schemas.microsoft.com/office/drawing/2014/main" id="{A769CE3F-E734-C1B4-7AB4-FD4ECBD192AE}"/>
              </a:ext>
            </a:extLst>
          </p:cNvPr>
          <p:cNvSpPr txBox="1"/>
          <p:nvPr/>
        </p:nvSpPr>
        <p:spPr>
          <a:xfrm>
            <a:off x="163834" y="2134031"/>
            <a:ext cx="10775266" cy="3050579"/>
          </a:xfrm>
          <a:prstGeom prst="rect">
            <a:avLst/>
          </a:prstGeom>
          <a:noFill/>
        </p:spPr>
        <p:txBody>
          <a:bodyPr wrap="square">
            <a:spAutoFit/>
          </a:bodyPr>
          <a:lstStyle/>
          <a:p>
            <a:pPr algn="just">
              <a:lnSpc>
                <a:spcPct val="125000"/>
              </a:lnSpc>
              <a:spcAft>
                <a:spcPts val="667"/>
              </a:spcAft>
            </a:pPr>
            <a:r>
              <a:rPr lang="en-US" sz="2400" b="1" dirty="0" err="1">
                <a:latin typeface="UTM Avo" panose="02040603050506020204" pitchFamily="18" charset="0"/>
                <a:ea typeface="Calibri" panose="020F0502020204030204" pitchFamily="34" charset="0"/>
                <a:cs typeface="Arial" panose="020B0604020202020204" pitchFamily="34" charset="0"/>
              </a:rPr>
              <a:t>Cách</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chơi</a:t>
            </a:r>
            <a:r>
              <a:rPr lang="en-US" sz="2400" b="1" dirty="0">
                <a:latin typeface="UTM Avo" panose="02040603050506020204" pitchFamily="18" charset="0"/>
                <a:ea typeface="Calibri" panose="020F0502020204030204" pitchFamily="34" charset="0"/>
                <a:cs typeface="Arial" panose="020B0604020202020204" pitchFamily="34" charset="0"/>
              </a:rPr>
              <a:t>:</a:t>
            </a:r>
            <a:endParaRPr lang="en-VN" sz="2400" b="1" dirty="0">
              <a:latin typeface="UTM Avo" panose="02040603050506020204" pitchFamily="18" charset="0"/>
              <a:ea typeface="Calibri" panose="020F0502020204030204" pitchFamily="34" charset="0"/>
              <a:cs typeface="Arial" panose="020B0604020202020204" pitchFamily="34" charset="0"/>
            </a:endParaRPr>
          </a:p>
          <a:p>
            <a:pPr algn="just">
              <a:lnSpc>
                <a:spcPct val="150000"/>
              </a:lnSpc>
              <a:spcAft>
                <a:spcPts val="667"/>
              </a:spcAft>
            </a:pPr>
            <a:r>
              <a:rPr lang="en-US" sz="2400" dirty="0">
                <a:latin typeface="UTM Avo" panose="02040603050506020204" pitchFamily="18" charset="0"/>
                <a:ea typeface="Calibri" panose="020F0502020204030204" pitchFamily="34" charset="0"/>
                <a:cs typeface="Arial" panose="020B0604020202020204" pitchFamily="34" charset="0"/>
              </a:rPr>
              <a:t>1. </a:t>
            </a:r>
            <a:r>
              <a:rPr lang="en-US" sz="2400" dirty="0" err="1">
                <a:latin typeface="UTM Avo" panose="02040603050506020204" pitchFamily="18" charset="0"/>
                <a:ea typeface="Calibri" panose="020F0502020204030204" pitchFamily="34" charset="0"/>
                <a:cs typeface="Arial" panose="020B0604020202020204" pitchFamily="34" charset="0"/>
              </a:rPr>
              <a:t>Tô</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màu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vào</a:t>
            </a:r>
            <a:r>
              <a:rPr lang="en-US" sz="2400" dirty="0">
                <a:latin typeface="UTM Avo" panose="02040603050506020204" pitchFamily="18" charset="0"/>
                <a:ea typeface="Calibri" panose="020F0502020204030204" pitchFamily="34" charset="0"/>
                <a:cs typeface="Arial" panose="020B0604020202020204" pitchFamily="34" charset="0"/>
              </a:rPr>
              <a:t> 1 </a:t>
            </a:r>
            <a:r>
              <a:rPr lang="en-US" sz="2400" dirty="0" err="1">
                <a:latin typeface="UTM Avo" panose="02040603050506020204" pitchFamily="18" charset="0"/>
                <a:ea typeface="Calibri" panose="020F0502020204030204" pitchFamily="34" charset="0"/>
                <a:cs typeface="Arial" panose="020B0604020202020204" pitchFamily="34" charset="0"/>
              </a:rPr>
              <a:t>phần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của</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mỗi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băng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giấy</a:t>
            </a:r>
            <a:r>
              <a:rPr lang="en-US" sz="2400" dirty="0">
                <a:latin typeface="UTM Avo" panose="02040603050506020204" pitchFamily="18" charset="0"/>
                <a:ea typeface="Calibri" panose="020F0502020204030204" pitchFamily="34"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a:p>
            <a:pPr algn="just">
              <a:lnSpc>
                <a:spcPct val="150000"/>
              </a:lnSpc>
              <a:spcAft>
                <a:spcPts val="667"/>
              </a:spcAft>
            </a:pPr>
            <a:r>
              <a:rPr lang="en-US" sz="2400" dirty="0">
                <a:latin typeface="UTM Avo" panose="02040603050506020204" pitchFamily="18" charset="0"/>
                <a:ea typeface="Calibri" panose="020F0502020204030204" pitchFamily="34" charset="0"/>
                <a:cs typeface="Arial" panose="020B0604020202020204" pitchFamily="34" charset="0"/>
              </a:rPr>
              <a:t>2. </a:t>
            </a:r>
            <a:r>
              <a:rPr lang="en-US" sz="2400" dirty="0" err="1">
                <a:latin typeface="UTM Avo" panose="02040603050506020204" pitchFamily="18" charset="0"/>
                <a:ea typeface="Calibri" panose="020F0502020204030204" pitchFamily="34" charset="0"/>
                <a:cs typeface="Arial" panose="020B0604020202020204" pitchFamily="34" charset="0"/>
              </a:rPr>
              <a:t>Dán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các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băng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giấy</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đã</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tô</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màu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lên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bảng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nhóm</a:t>
            </a:r>
            <a:r>
              <a:rPr lang="en-US" sz="2400" dirty="0">
                <a:latin typeface="UTM Avo" panose="02040603050506020204" pitchFamily="18" charset="0"/>
                <a:ea typeface="Calibri" panose="020F0502020204030204" pitchFamily="34"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a:p>
            <a:pPr algn="just">
              <a:lnSpc>
                <a:spcPct val="150000"/>
              </a:lnSpc>
              <a:spcAft>
                <a:spcPts val="667"/>
              </a:spcAft>
            </a:pPr>
            <a:r>
              <a:rPr lang="en-US" sz="2400" dirty="0">
                <a:latin typeface="UTM Avo" panose="02040603050506020204" pitchFamily="18" charset="0"/>
                <a:ea typeface="Calibri" panose="020F0502020204030204" pitchFamily="34" charset="0"/>
                <a:cs typeface="Arial" panose="020B0604020202020204" pitchFamily="34" charset="0"/>
              </a:rPr>
              <a:t>3. </a:t>
            </a:r>
            <a:r>
              <a:rPr lang="en-US" sz="2400" dirty="0" err="1">
                <a:latin typeface="UTM Avo" panose="02040603050506020204" pitchFamily="18" charset="0"/>
                <a:ea typeface="Calibri" panose="020F0502020204030204" pitchFamily="34" charset="0"/>
                <a:cs typeface="Arial" panose="020B0604020202020204" pitchFamily="34" charset="0"/>
              </a:rPr>
              <a:t>Lấy</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một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bộ</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câu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hỏi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ghi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câu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trả</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lời</a:t>
            </a:r>
            <a:r>
              <a:rPr lang="en-US" sz="2400" dirty="0">
                <a:latin typeface="UTM Avo" panose="02040603050506020204" pitchFamily="18" charset="0"/>
                <a:ea typeface="Calibri" panose="020F0502020204030204" pitchFamily="34"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a:p>
            <a:pPr algn="just">
              <a:lnSpc>
                <a:spcPct val="150000"/>
              </a:lnSpc>
              <a:spcAft>
                <a:spcPts val="667"/>
              </a:spcAft>
            </a:pPr>
            <a:r>
              <a:rPr lang="en-US" sz="2400" dirty="0">
                <a:latin typeface="UTM Avo" panose="02040603050506020204" pitchFamily="18" charset="0"/>
                <a:ea typeface="Calibri" panose="020F0502020204030204" pitchFamily="34" charset="0"/>
                <a:cs typeface="Arial" panose="020B0604020202020204" pitchFamily="34" charset="0"/>
              </a:rPr>
              <a:t>4. </a:t>
            </a:r>
            <a:r>
              <a:rPr lang="en-US" sz="2400" dirty="0" err="1">
                <a:latin typeface="UTM Avo" panose="02040603050506020204" pitchFamily="18" charset="0"/>
                <a:ea typeface="Calibri" panose="020F0502020204030204" pitchFamily="34" charset="0"/>
                <a:cs typeface="Arial" panose="020B0604020202020204" pitchFamily="34" charset="0"/>
              </a:rPr>
              <a:t>Nhóm</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trả</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lời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nhanh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và</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đúng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nhiều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câu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hỏi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hơn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là</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thắng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cuộc</a:t>
            </a:r>
            <a:r>
              <a:rPr lang="en-US" sz="2400" dirty="0">
                <a:latin typeface="UTM Avo" panose="02040603050506020204" pitchFamily="18" charset="0"/>
                <a:ea typeface="Calibri" panose="020F0502020204030204" pitchFamily="34" charset="0"/>
                <a:cs typeface="Arial" panose="020B0604020202020204" pitchFamily="34" charset="0"/>
              </a:rPr>
              <a:t>. </a:t>
            </a:r>
            <a:endParaRPr lang="en-VN" sz="2400" dirty="0">
              <a:latin typeface="UTM Avo" panose="02040603050506020204" pitchFamily="18" charset="0"/>
              <a:ea typeface="Calibri" panose="020F0502020204030204" pitchFamily="34" charset="0"/>
              <a:cs typeface="Arial" panose="020B0604020202020204" pitchFamily="34" charset="0"/>
            </a:endParaRPr>
          </a:p>
        </p:txBody>
      </p:sp>
      <p:sp>
        <p:nvSpPr>
          <p:cNvPr id="13" name="Freeform 4">
            <a:extLst>
              <a:ext uri="{FF2B5EF4-FFF2-40B4-BE49-F238E27FC236}">
                <a16:creationId xmlns:a16="http://schemas.microsoft.com/office/drawing/2014/main" id="{9D2E939B-73D4-AC3C-275E-DEA6ADF01915}"/>
              </a:ext>
            </a:extLst>
          </p:cNvPr>
          <p:cNvSpPr/>
          <p:nvPr/>
        </p:nvSpPr>
        <p:spPr>
          <a:xfrm>
            <a:off x="8128000" y="1918547"/>
            <a:ext cx="4064000" cy="2119133"/>
          </a:xfrm>
          <a:custGeom>
            <a:avLst/>
            <a:gdLst/>
            <a:ahLst/>
            <a:cxnLst/>
            <a:rect l="l" t="t" r="r" b="b"/>
            <a:pathLst>
              <a:path w="7604370" h="7698086">
                <a:moveTo>
                  <a:pt x="0" y="0"/>
                </a:moveTo>
                <a:lnTo>
                  <a:pt x="7604370" y="0"/>
                </a:lnTo>
                <a:lnTo>
                  <a:pt x="7604370" y="7698085"/>
                </a:lnTo>
                <a:lnTo>
                  <a:pt x="0" y="7698085"/>
                </a:lnTo>
                <a:lnTo>
                  <a:pt x="0" y="0"/>
                </a:lnTo>
                <a:close/>
              </a:path>
            </a:pathLst>
          </a:custGeom>
          <a:blipFill>
            <a:blip r:embed="rId4"/>
            <a:stretch>
              <a:fillRect l="-29870" t="-373589" r="-122540" b="-16440"/>
            </a:stretch>
          </a:blipFill>
        </p:spPr>
        <p:txBody>
          <a:bodyPr/>
          <a:lstStyle/>
          <a:p>
            <a:endParaRPr lang="en-VN" sz="800" dirty="0"/>
          </a:p>
        </p:txBody>
      </p:sp>
      <p:grpSp>
        <p:nvGrpSpPr>
          <p:cNvPr id="15" name="Group 14">
            <a:extLst>
              <a:ext uri="{FF2B5EF4-FFF2-40B4-BE49-F238E27FC236}">
                <a16:creationId xmlns:a16="http://schemas.microsoft.com/office/drawing/2014/main" id="{E302AA12-5B45-1B36-E906-347FBE27DD5A}"/>
              </a:ext>
            </a:extLst>
          </p:cNvPr>
          <p:cNvGrpSpPr/>
          <p:nvPr/>
        </p:nvGrpSpPr>
        <p:grpSpPr>
          <a:xfrm>
            <a:off x="7020658" y="903340"/>
            <a:ext cx="4604076" cy="811504"/>
            <a:chOff x="10290204" y="564723"/>
            <a:chExt cx="7239232" cy="1275970"/>
          </a:xfrm>
        </p:grpSpPr>
        <p:sp>
          <p:nvSpPr>
            <p:cNvPr id="16" name="Freeform 16">
              <a:extLst>
                <a:ext uri="{FF2B5EF4-FFF2-40B4-BE49-F238E27FC236}">
                  <a16:creationId xmlns:a16="http://schemas.microsoft.com/office/drawing/2014/main" id="{244D67D6-9F41-383F-3A2B-4B5E77C3D05E}"/>
                </a:ext>
              </a:extLst>
            </p:cNvPr>
            <p:cNvSpPr/>
            <p:nvPr/>
          </p:nvSpPr>
          <p:spPr>
            <a:xfrm>
              <a:off x="10290204" y="621293"/>
              <a:ext cx="7239232" cy="1219400"/>
            </a:xfrm>
            <a:custGeom>
              <a:avLst/>
              <a:gdLst/>
              <a:ahLst/>
              <a:cxnLst/>
              <a:rect l="l" t="t" r="r" b="b"/>
              <a:pathLst>
                <a:path w="2993894" h="723978">
                  <a:moveTo>
                    <a:pt x="0" y="0"/>
                  </a:moveTo>
                  <a:lnTo>
                    <a:pt x="2993894" y="0"/>
                  </a:lnTo>
                  <a:lnTo>
                    <a:pt x="2993894" y="723978"/>
                  </a:lnTo>
                  <a:lnTo>
                    <a:pt x="0" y="7239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TextBox 16">
              <a:extLst>
                <a:ext uri="{FF2B5EF4-FFF2-40B4-BE49-F238E27FC236}">
                  <a16:creationId xmlns:a16="http://schemas.microsoft.com/office/drawing/2014/main" id="{5323BC0D-7AB9-7245-69B7-30888C56859A}"/>
                </a:ext>
              </a:extLst>
            </p:cNvPr>
            <p:cNvSpPr txBox="1"/>
            <p:nvPr/>
          </p:nvSpPr>
          <p:spPr>
            <a:xfrm>
              <a:off x="10290204" y="564723"/>
              <a:ext cx="6704022" cy="729814"/>
            </a:xfrm>
            <a:prstGeom prst="rect">
              <a:avLst/>
            </a:prstGeom>
          </p:spPr>
          <p:txBody>
            <a:bodyPr wrap="square" lIns="0" tIns="0" rIns="0" bIns="0" rtlCol="0" anchor="t">
              <a:spAutoFit/>
            </a:bodyPr>
            <a:lstStyle/>
            <a:p>
              <a:pPr algn="ctr">
                <a:lnSpc>
                  <a:spcPct val="150000"/>
                </a:lnSpc>
                <a:spcBef>
                  <a:spcPct val="0"/>
                </a:spcBef>
              </a:pPr>
              <a:r>
                <a:rPr lang="en-US" sz="2400" b="1" dirty="0">
                  <a:latin typeface="UTM Avo" panose="02040603050506020204" pitchFamily="18" charset="0"/>
                  <a:cs typeface="Arial" panose="020B0604020202020204" pitchFamily="34" charset="0"/>
                </a:rPr>
                <a:t>HOẠT ĐỘNG NHÓM 4 – 6 </a:t>
              </a:r>
            </a:p>
          </p:txBody>
        </p:sp>
      </p:grpSp>
    </p:spTree>
    <p:extLst>
      <p:ext uri="{BB962C8B-B14F-4D97-AF65-F5344CB8AC3E}">
        <p14:creationId xmlns:p14="http://schemas.microsoft.com/office/powerpoint/2010/main" val="1976792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1EC15C-4F50-D363-C3AD-A6E17BA196A9}"/>
              </a:ext>
            </a:extLst>
          </p:cNvPr>
          <p:cNvSpPr/>
          <p:nvPr/>
        </p:nvSpPr>
        <p:spPr>
          <a:xfrm>
            <a:off x="745067" y="1689947"/>
            <a:ext cx="684295"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01</a:t>
            </a:r>
          </a:p>
        </p:txBody>
      </p:sp>
      <p:sp>
        <p:nvSpPr>
          <p:cNvPr id="3" name="TextBox 2">
            <a:extLst>
              <a:ext uri="{FF2B5EF4-FFF2-40B4-BE49-F238E27FC236}">
                <a16:creationId xmlns:a16="http://schemas.microsoft.com/office/drawing/2014/main" id="{9CCE4AAE-802D-2A1C-CF78-C08FCD693EF5}"/>
              </a:ext>
            </a:extLst>
          </p:cNvPr>
          <p:cNvSpPr txBox="1"/>
          <p:nvPr/>
        </p:nvSpPr>
        <p:spPr>
          <a:xfrm>
            <a:off x="1502235" y="1689349"/>
            <a:ext cx="10706136" cy="461665"/>
          </a:xfrm>
          <a:prstGeom prst="rect">
            <a:avLst/>
          </a:prstGeom>
          <a:noFill/>
        </p:spPr>
        <p:txBody>
          <a:bodyPr wrap="square">
            <a:spAutoFit/>
          </a:bodyPr>
          <a:lstStyle/>
          <a:p>
            <a:pPr lvl="0" algn="just">
              <a:spcAft>
                <a:spcPts val="1000"/>
              </a:spcAft>
              <a:defRPr/>
            </a:pPr>
            <a:r>
              <a:rPr lang="vi-VN" sz="2400" b="1" dirty="0">
                <a:latin typeface="UTM Avo" panose="02040603050506020204" pitchFamily="18" charset="0"/>
                <a:ea typeface="Calibri" panose="020F0502020204030204" pitchFamily="34" charset="0"/>
                <a:cs typeface="Times New Roman" panose="02020603050405020304" pitchFamily="18" charset="0"/>
              </a:rPr>
              <a:t>Trò chơi “Tìm phân số” </a:t>
            </a:r>
          </a:p>
        </p:txBody>
      </p:sp>
      <p:pic>
        <p:nvPicPr>
          <p:cNvPr id="6" name="Picture 5">
            <a:extLst>
              <a:ext uri="{FF2B5EF4-FFF2-40B4-BE49-F238E27FC236}">
                <a16:creationId xmlns:a16="http://schemas.microsoft.com/office/drawing/2014/main" id="{DF47EA5E-90A4-2450-E959-28C10B3B7D36}"/>
              </a:ext>
            </a:extLst>
          </p:cNvPr>
          <p:cNvPicPr>
            <a:picLocks noChangeAspect="1"/>
          </p:cNvPicPr>
          <p:nvPr/>
        </p:nvPicPr>
        <p:blipFill rotWithShape="1">
          <a:blip r:embed="rId4"/>
          <a:srcRect b="50617"/>
          <a:stretch/>
        </p:blipFill>
        <p:spPr>
          <a:xfrm>
            <a:off x="676217" y="2116668"/>
            <a:ext cx="5147079" cy="4148666"/>
          </a:xfrm>
          <a:prstGeom prst="rect">
            <a:avLst/>
          </a:prstGeom>
        </p:spPr>
      </p:pic>
      <p:pic>
        <p:nvPicPr>
          <p:cNvPr id="7" name="Picture 6">
            <a:extLst>
              <a:ext uri="{FF2B5EF4-FFF2-40B4-BE49-F238E27FC236}">
                <a16:creationId xmlns:a16="http://schemas.microsoft.com/office/drawing/2014/main" id="{8D10F0DB-595D-1352-357F-9B44C73D859E}"/>
              </a:ext>
            </a:extLst>
          </p:cNvPr>
          <p:cNvPicPr>
            <a:picLocks noChangeAspect="1"/>
          </p:cNvPicPr>
          <p:nvPr/>
        </p:nvPicPr>
        <p:blipFill rotWithShape="1">
          <a:blip r:embed="rId4"/>
          <a:srcRect t="49585" b="1032"/>
          <a:stretch/>
        </p:blipFill>
        <p:spPr>
          <a:xfrm>
            <a:off x="6196483" y="2116668"/>
            <a:ext cx="5147079" cy="4148666"/>
          </a:xfrm>
          <a:prstGeom prst="rect">
            <a:avLst/>
          </a:prstGeom>
        </p:spPr>
      </p:pic>
    </p:spTree>
    <p:extLst>
      <p:ext uri="{BB962C8B-B14F-4D97-AF65-F5344CB8AC3E}">
        <p14:creationId xmlns:p14="http://schemas.microsoft.com/office/powerpoint/2010/main" val="2399596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1EC15C-4F50-D363-C3AD-A6E17BA196A9}"/>
              </a:ext>
            </a:extLst>
          </p:cNvPr>
          <p:cNvSpPr/>
          <p:nvPr/>
        </p:nvSpPr>
        <p:spPr>
          <a:xfrm>
            <a:off x="762001" y="1774612"/>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02</a:t>
            </a:r>
          </a:p>
        </p:txBody>
      </p:sp>
      <p:sp>
        <p:nvSpPr>
          <p:cNvPr id="7" name="TextBox 6">
            <a:extLst>
              <a:ext uri="{FF2B5EF4-FFF2-40B4-BE49-F238E27FC236}">
                <a16:creationId xmlns:a16="http://schemas.microsoft.com/office/drawing/2014/main" id="{807E8A1E-9744-BCE1-67BF-7D065045AAB0}"/>
              </a:ext>
            </a:extLst>
          </p:cNvPr>
          <p:cNvSpPr txBox="1"/>
          <p:nvPr/>
        </p:nvSpPr>
        <p:spPr>
          <a:xfrm>
            <a:off x="1502236" y="1762355"/>
            <a:ext cx="9540242" cy="461665"/>
          </a:xfrm>
          <a:prstGeom prst="rect">
            <a:avLst/>
          </a:prstGeom>
          <a:noFill/>
        </p:spPr>
        <p:txBody>
          <a:bodyPr wrap="square">
            <a:spAutoFit/>
          </a:bodyPr>
          <a:lstStyle/>
          <a:p>
            <a:pPr lvl="0" algn="just">
              <a:spcAft>
                <a:spcPts val="1000"/>
              </a:spcAft>
              <a:defRPr/>
            </a:pPr>
            <a:r>
              <a:rPr lang="vi-VN" sz="2400" b="1" dirty="0">
                <a:latin typeface="UTM Avo" panose="02040603050506020204" pitchFamily="18" charset="0"/>
                <a:ea typeface="Calibri" panose="020F0502020204030204" pitchFamily="34" charset="0"/>
                <a:cs typeface="Times New Roman" panose="02020603050405020304" pitchFamily="18" charset="0"/>
              </a:rPr>
              <a:t>Thực hành: </a:t>
            </a:r>
            <a:r>
              <a:rPr lang="vi-VN" sz="2400" dirty="0">
                <a:latin typeface="UTM Avo" panose="02040603050506020204" pitchFamily="18" charset="0"/>
                <a:ea typeface="Calibri" panose="020F0502020204030204" pitchFamily="34" charset="0"/>
                <a:cs typeface="Times New Roman" panose="02020603050405020304" pitchFamily="18" charset="0"/>
              </a:rPr>
              <a:t>Lắp ghép hình. </a:t>
            </a:r>
          </a:p>
        </p:txBody>
      </p:sp>
      <p:grpSp>
        <p:nvGrpSpPr>
          <p:cNvPr id="3" name="Group 2">
            <a:extLst>
              <a:ext uri="{FF2B5EF4-FFF2-40B4-BE49-F238E27FC236}">
                <a16:creationId xmlns:a16="http://schemas.microsoft.com/office/drawing/2014/main" id="{2672BDE3-BC0E-08E3-1A2C-9660D228FAD7}"/>
              </a:ext>
            </a:extLst>
          </p:cNvPr>
          <p:cNvGrpSpPr/>
          <p:nvPr/>
        </p:nvGrpSpPr>
        <p:grpSpPr>
          <a:xfrm>
            <a:off x="6947198" y="846357"/>
            <a:ext cx="4826155" cy="850647"/>
            <a:chOff x="10290204" y="564723"/>
            <a:chExt cx="7239232" cy="1275970"/>
          </a:xfrm>
        </p:grpSpPr>
        <p:sp>
          <p:nvSpPr>
            <p:cNvPr id="4" name="Freeform 16">
              <a:extLst>
                <a:ext uri="{FF2B5EF4-FFF2-40B4-BE49-F238E27FC236}">
                  <a16:creationId xmlns:a16="http://schemas.microsoft.com/office/drawing/2014/main" id="{B0A27345-72CB-BAC8-C539-8C16868BEF29}"/>
                </a:ext>
              </a:extLst>
            </p:cNvPr>
            <p:cNvSpPr/>
            <p:nvPr/>
          </p:nvSpPr>
          <p:spPr>
            <a:xfrm>
              <a:off x="10290204" y="621293"/>
              <a:ext cx="7239232" cy="1219400"/>
            </a:xfrm>
            <a:custGeom>
              <a:avLst/>
              <a:gdLst/>
              <a:ahLst/>
              <a:cxnLst/>
              <a:rect l="l" t="t" r="r" b="b"/>
              <a:pathLst>
                <a:path w="2993894" h="723978">
                  <a:moveTo>
                    <a:pt x="0" y="0"/>
                  </a:moveTo>
                  <a:lnTo>
                    <a:pt x="2993894" y="0"/>
                  </a:lnTo>
                  <a:lnTo>
                    <a:pt x="2993894" y="723978"/>
                  </a:lnTo>
                  <a:lnTo>
                    <a:pt x="0" y="7239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6">
              <a:extLst>
                <a:ext uri="{FF2B5EF4-FFF2-40B4-BE49-F238E27FC236}">
                  <a16:creationId xmlns:a16="http://schemas.microsoft.com/office/drawing/2014/main" id="{258E6A86-F9A6-F937-68B6-94AC455EDB77}"/>
                </a:ext>
              </a:extLst>
            </p:cNvPr>
            <p:cNvSpPr txBox="1"/>
            <p:nvPr/>
          </p:nvSpPr>
          <p:spPr>
            <a:xfrm>
              <a:off x="10341003" y="564723"/>
              <a:ext cx="6704022" cy="843597"/>
            </a:xfrm>
            <a:prstGeom prst="rect">
              <a:avLst/>
            </a:prstGeom>
          </p:spPr>
          <p:txBody>
            <a:bodyPr wrap="square" lIns="0" tIns="0" rIns="0" bIns="0" rtlCol="0" anchor="t">
              <a:spAutoFit/>
            </a:bodyPr>
            <a:lstStyle/>
            <a:p>
              <a:pPr algn="ctr">
                <a:lnSpc>
                  <a:spcPct val="150000"/>
                </a:lnSpc>
                <a:spcBef>
                  <a:spcPct val="0"/>
                </a:spcBef>
              </a:pPr>
              <a:r>
                <a:rPr lang="en-US" sz="2800" b="1" dirty="0">
                  <a:latin typeface="UTM Avo" panose="02040603050506020204" pitchFamily="18" charset="0"/>
                  <a:cs typeface="Arial" panose="020B0604020202020204" pitchFamily="34" charset="0"/>
                </a:rPr>
                <a:t>HOẠT ĐỘNG NHÓM BÀN </a:t>
              </a:r>
            </a:p>
          </p:txBody>
        </p:sp>
      </p:grpSp>
      <p:sp>
        <p:nvSpPr>
          <p:cNvPr id="10" name="TextBox 9">
            <a:extLst>
              <a:ext uri="{FF2B5EF4-FFF2-40B4-BE49-F238E27FC236}">
                <a16:creationId xmlns:a16="http://schemas.microsoft.com/office/drawing/2014/main" id="{4E261AE0-54C0-DB61-7E1B-54703C411F13}"/>
              </a:ext>
            </a:extLst>
          </p:cNvPr>
          <p:cNvSpPr txBox="1"/>
          <p:nvPr/>
        </p:nvSpPr>
        <p:spPr>
          <a:xfrm>
            <a:off x="655569" y="2236488"/>
            <a:ext cx="10791363" cy="1121846"/>
          </a:xfrm>
          <a:prstGeom prst="rect">
            <a:avLst/>
          </a:prstGeom>
          <a:noFill/>
        </p:spPr>
        <p:txBody>
          <a:bodyPr wrap="square">
            <a:spAutoFit/>
          </a:bodyPr>
          <a:lstStyle/>
          <a:p>
            <a:pPr>
              <a:lnSpc>
                <a:spcPct val="150000"/>
              </a:lnSpc>
            </a:pPr>
            <a:r>
              <a:rPr lang="en-VN" sz="2400" dirty="0">
                <a:latin typeface="UTM Avo" panose="02040603050506020204" pitchFamily="18" charset="0"/>
                <a:cs typeface="Arial" panose="020B0604020202020204" pitchFamily="34" charset="0"/>
              </a:rPr>
              <a:t>a) Chuẩn bị một tờ giấy hình vuông cạnh 6 cm rồi gấp và cắt tờ giấy theo hướng dẫn sau để tạo thành 8 hình tam giác:  </a:t>
            </a:r>
          </a:p>
        </p:txBody>
      </p:sp>
      <p:pic>
        <p:nvPicPr>
          <p:cNvPr id="19" name="Picture 18">
            <a:extLst>
              <a:ext uri="{FF2B5EF4-FFF2-40B4-BE49-F238E27FC236}">
                <a16:creationId xmlns:a16="http://schemas.microsoft.com/office/drawing/2014/main" id="{D14AB243-520D-0EEF-22D1-22027EFB94C3}"/>
              </a:ext>
            </a:extLst>
          </p:cNvPr>
          <p:cNvPicPr>
            <a:picLocks noChangeAspect="1"/>
          </p:cNvPicPr>
          <p:nvPr/>
        </p:nvPicPr>
        <p:blipFill>
          <a:blip r:embed="rId6"/>
          <a:stretch>
            <a:fillRect/>
          </a:stretch>
        </p:blipFill>
        <p:spPr>
          <a:xfrm>
            <a:off x="472873" y="3557953"/>
            <a:ext cx="7893456" cy="3181514"/>
          </a:xfrm>
          <a:prstGeom prst="rect">
            <a:avLst/>
          </a:prstGeom>
        </p:spPr>
      </p:pic>
    </p:spTree>
    <p:extLst>
      <p:ext uri="{BB962C8B-B14F-4D97-AF65-F5344CB8AC3E}">
        <p14:creationId xmlns:p14="http://schemas.microsoft.com/office/powerpoint/2010/main" val="1629778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1EC15C-4F50-D363-C3AD-A6E17BA196A9}"/>
              </a:ext>
            </a:extLst>
          </p:cNvPr>
          <p:cNvSpPr/>
          <p:nvPr/>
        </p:nvSpPr>
        <p:spPr>
          <a:xfrm>
            <a:off x="762001" y="1774612"/>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02</a:t>
            </a:r>
          </a:p>
        </p:txBody>
      </p:sp>
      <p:sp>
        <p:nvSpPr>
          <p:cNvPr id="7" name="TextBox 6">
            <a:extLst>
              <a:ext uri="{FF2B5EF4-FFF2-40B4-BE49-F238E27FC236}">
                <a16:creationId xmlns:a16="http://schemas.microsoft.com/office/drawing/2014/main" id="{807E8A1E-9744-BCE1-67BF-7D065045AAB0}"/>
              </a:ext>
            </a:extLst>
          </p:cNvPr>
          <p:cNvSpPr txBox="1"/>
          <p:nvPr/>
        </p:nvSpPr>
        <p:spPr>
          <a:xfrm>
            <a:off x="1502236" y="1762355"/>
            <a:ext cx="9540242" cy="461665"/>
          </a:xfrm>
          <a:prstGeom prst="rect">
            <a:avLst/>
          </a:prstGeom>
          <a:noFill/>
        </p:spPr>
        <p:txBody>
          <a:bodyPr wrap="square">
            <a:spAutoFit/>
          </a:bodyPr>
          <a:lstStyle/>
          <a:p>
            <a:pPr lvl="0" algn="just">
              <a:spcAft>
                <a:spcPts val="1000"/>
              </a:spcAft>
              <a:defRPr/>
            </a:pPr>
            <a:r>
              <a:rPr lang="vi-VN" sz="2400" b="1" dirty="0">
                <a:latin typeface="UTM Avo" panose="02040603050506020204" pitchFamily="18" charset="0"/>
                <a:ea typeface="Calibri" panose="020F0502020204030204" pitchFamily="34" charset="0"/>
                <a:cs typeface="Times New Roman" panose="02020603050405020304" pitchFamily="18" charset="0"/>
              </a:rPr>
              <a:t>Thực hành: </a:t>
            </a:r>
            <a:r>
              <a:rPr lang="vi-VN" sz="2400" dirty="0">
                <a:latin typeface="UTM Avo" panose="02040603050506020204" pitchFamily="18" charset="0"/>
                <a:ea typeface="Calibri" panose="020F0502020204030204" pitchFamily="34" charset="0"/>
                <a:cs typeface="Times New Roman" panose="02020603050405020304" pitchFamily="18" charset="0"/>
              </a:rPr>
              <a:t>Lắp ghép hình. </a:t>
            </a:r>
          </a:p>
        </p:txBody>
      </p:sp>
      <p:grpSp>
        <p:nvGrpSpPr>
          <p:cNvPr id="3" name="Group 2">
            <a:extLst>
              <a:ext uri="{FF2B5EF4-FFF2-40B4-BE49-F238E27FC236}">
                <a16:creationId xmlns:a16="http://schemas.microsoft.com/office/drawing/2014/main" id="{2672BDE3-BC0E-08E3-1A2C-9660D228FAD7}"/>
              </a:ext>
            </a:extLst>
          </p:cNvPr>
          <p:cNvGrpSpPr/>
          <p:nvPr/>
        </p:nvGrpSpPr>
        <p:grpSpPr>
          <a:xfrm>
            <a:off x="6947198" y="846357"/>
            <a:ext cx="4826155" cy="850647"/>
            <a:chOff x="10290204" y="564723"/>
            <a:chExt cx="7239232" cy="1275970"/>
          </a:xfrm>
        </p:grpSpPr>
        <p:sp>
          <p:nvSpPr>
            <p:cNvPr id="4" name="Freeform 16">
              <a:extLst>
                <a:ext uri="{FF2B5EF4-FFF2-40B4-BE49-F238E27FC236}">
                  <a16:creationId xmlns:a16="http://schemas.microsoft.com/office/drawing/2014/main" id="{B0A27345-72CB-BAC8-C539-8C16868BEF29}"/>
                </a:ext>
              </a:extLst>
            </p:cNvPr>
            <p:cNvSpPr/>
            <p:nvPr/>
          </p:nvSpPr>
          <p:spPr>
            <a:xfrm>
              <a:off x="10290204" y="621293"/>
              <a:ext cx="7239232" cy="1219400"/>
            </a:xfrm>
            <a:custGeom>
              <a:avLst/>
              <a:gdLst/>
              <a:ahLst/>
              <a:cxnLst/>
              <a:rect l="l" t="t" r="r" b="b"/>
              <a:pathLst>
                <a:path w="2993894" h="723978">
                  <a:moveTo>
                    <a:pt x="0" y="0"/>
                  </a:moveTo>
                  <a:lnTo>
                    <a:pt x="2993894" y="0"/>
                  </a:lnTo>
                  <a:lnTo>
                    <a:pt x="2993894" y="723978"/>
                  </a:lnTo>
                  <a:lnTo>
                    <a:pt x="0" y="7239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6">
              <a:extLst>
                <a:ext uri="{FF2B5EF4-FFF2-40B4-BE49-F238E27FC236}">
                  <a16:creationId xmlns:a16="http://schemas.microsoft.com/office/drawing/2014/main" id="{258E6A86-F9A6-F937-68B6-94AC455EDB77}"/>
                </a:ext>
              </a:extLst>
            </p:cNvPr>
            <p:cNvSpPr txBox="1"/>
            <p:nvPr/>
          </p:nvSpPr>
          <p:spPr>
            <a:xfrm>
              <a:off x="10341003" y="564723"/>
              <a:ext cx="6704022" cy="843597"/>
            </a:xfrm>
            <a:prstGeom prst="rect">
              <a:avLst/>
            </a:prstGeom>
          </p:spPr>
          <p:txBody>
            <a:bodyPr wrap="square" lIns="0" tIns="0" rIns="0" bIns="0" rtlCol="0" anchor="t">
              <a:spAutoFit/>
            </a:bodyPr>
            <a:lstStyle/>
            <a:p>
              <a:pPr algn="ctr">
                <a:lnSpc>
                  <a:spcPct val="150000"/>
                </a:lnSpc>
                <a:spcBef>
                  <a:spcPct val="0"/>
                </a:spcBef>
              </a:pPr>
              <a:r>
                <a:rPr lang="en-US" sz="2800" b="1" dirty="0">
                  <a:latin typeface="UTM Avo" panose="02040603050506020204" pitchFamily="18" charset="0"/>
                  <a:cs typeface="Arial" panose="020B0604020202020204" pitchFamily="34" charset="0"/>
                </a:rPr>
                <a:t>HOẠT ĐỘNG NHÓM BÀN </a:t>
              </a:r>
            </a:p>
          </p:txBody>
        </p:sp>
      </p:grpSp>
      <p:sp>
        <p:nvSpPr>
          <p:cNvPr id="10" name="TextBox 9">
            <a:extLst>
              <a:ext uri="{FF2B5EF4-FFF2-40B4-BE49-F238E27FC236}">
                <a16:creationId xmlns:a16="http://schemas.microsoft.com/office/drawing/2014/main" id="{4E261AE0-54C0-DB61-7E1B-54703C411F13}"/>
              </a:ext>
            </a:extLst>
          </p:cNvPr>
          <p:cNvSpPr txBox="1"/>
          <p:nvPr/>
        </p:nvSpPr>
        <p:spPr>
          <a:xfrm>
            <a:off x="655569" y="2236488"/>
            <a:ext cx="10791363" cy="567848"/>
          </a:xfrm>
          <a:prstGeom prst="rect">
            <a:avLst/>
          </a:prstGeom>
          <a:noFill/>
        </p:spPr>
        <p:txBody>
          <a:bodyPr wrap="square">
            <a:spAutoFit/>
          </a:bodyPr>
          <a:lstStyle/>
          <a:p>
            <a:pPr>
              <a:lnSpc>
                <a:spcPct val="150000"/>
              </a:lnSpc>
            </a:pPr>
            <a:r>
              <a:rPr lang="en-VN" sz="2400" dirty="0">
                <a:latin typeface="UTM Avo" panose="02040603050506020204" pitchFamily="18" charset="0"/>
                <a:cs typeface="Arial" panose="020B0604020202020204" pitchFamily="34" charset="0"/>
              </a:rPr>
              <a:t>b) Sử dụng các hình tam giác ở câu a để ghép thành các hình sau: </a:t>
            </a:r>
          </a:p>
        </p:txBody>
      </p:sp>
      <p:pic>
        <p:nvPicPr>
          <p:cNvPr id="8" name="Picture 7">
            <a:extLst>
              <a:ext uri="{FF2B5EF4-FFF2-40B4-BE49-F238E27FC236}">
                <a16:creationId xmlns:a16="http://schemas.microsoft.com/office/drawing/2014/main" id="{CB61EE8D-3527-ABBE-84D0-2C5075981C66}"/>
              </a:ext>
            </a:extLst>
          </p:cNvPr>
          <p:cNvPicPr>
            <a:picLocks noChangeAspect="1"/>
          </p:cNvPicPr>
          <p:nvPr/>
        </p:nvPicPr>
        <p:blipFill>
          <a:blip r:embed="rId6"/>
          <a:stretch>
            <a:fillRect/>
          </a:stretch>
        </p:blipFill>
        <p:spPr>
          <a:xfrm>
            <a:off x="313464" y="2771296"/>
            <a:ext cx="7779953" cy="3773090"/>
          </a:xfrm>
          <a:prstGeom prst="rect">
            <a:avLst/>
          </a:prstGeom>
        </p:spPr>
      </p:pic>
    </p:spTree>
    <p:extLst>
      <p:ext uri="{BB962C8B-B14F-4D97-AF65-F5344CB8AC3E}">
        <p14:creationId xmlns:p14="http://schemas.microsoft.com/office/powerpoint/2010/main" val="156772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1EC15C-4F50-D363-C3AD-A6E17BA196A9}"/>
              </a:ext>
            </a:extLst>
          </p:cNvPr>
          <p:cNvSpPr/>
          <p:nvPr/>
        </p:nvSpPr>
        <p:spPr>
          <a:xfrm>
            <a:off x="762001" y="1698168"/>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03</a:t>
            </a:r>
          </a:p>
        </p:txBody>
      </p:sp>
      <p:sp>
        <p:nvSpPr>
          <p:cNvPr id="7" name="TextBox 6">
            <a:extLst>
              <a:ext uri="{FF2B5EF4-FFF2-40B4-BE49-F238E27FC236}">
                <a16:creationId xmlns:a16="http://schemas.microsoft.com/office/drawing/2014/main" id="{807E8A1E-9744-BCE1-67BF-7D065045AAB0}"/>
              </a:ext>
            </a:extLst>
          </p:cNvPr>
          <p:cNvSpPr txBox="1"/>
          <p:nvPr/>
        </p:nvSpPr>
        <p:spPr>
          <a:xfrm>
            <a:off x="1402081" y="1594445"/>
            <a:ext cx="9540242" cy="1121846"/>
          </a:xfrm>
          <a:prstGeom prst="rect">
            <a:avLst/>
          </a:prstGeom>
          <a:noFill/>
        </p:spPr>
        <p:txBody>
          <a:bodyPr wrap="square">
            <a:spAutoFit/>
          </a:bodyPr>
          <a:lstStyle/>
          <a:p>
            <a:pPr lvl="0" algn="just">
              <a:lnSpc>
                <a:spcPct val="150000"/>
              </a:lnSpc>
              <a:spcAft>
                <a:spcPts val="1000"/>
              </a:spcAft>
              <a:defRPr/>
            </a:pPr>
            <a:r>
              <a:rPr lang="vi-VN" sz="2400" dirty="0">
                <a:latin typeface="UTM Avo" panose="02040603050506020204" pitchFamily="18" charset="0"/>
                <a:ea typeface="Calibri" panose="020F0502020204030204" pitchFamily="34" charset="0"/>
                <a:cs typeface="Times New Roman" panose="02020603050405020304" pitchFamily="18" charset="0"/>
              </a:rPr>
              <a:t>a) Thực hành theo nhóm, sử dụng bộ lắp ghéo hình sau để lắp ghép hình sáng tạo: </a:t>
            </a:r>
          </a:p>
        </p:txBody>
      </p:sp>
      <p:pic>
        <p:nvPicPr>
          <p:cNvPr id="9" name="Picture 8">
            <a:extLst>
              <a:ext uri="{FF2B5EF4-FFF2-40B4-BE49-F238E27FC236}">
                <a16:creationId xmlns:a16="http://schemas.microsoft.com/office/drawing/2014/main" id="{7B3C9CA3-C7D7-A0FF-BF35-871A7BF1EFBD}"/>
              </a:ext>
            </a:extLst>
          </p:cNvPr>
          <p:cNvPicPr>
            <a:picLocks noChangeAspect="1"/>
          </p:cNvPicPr>
          <p:nvPr/>
        </p:nvPicPr>
        <p:blipFill>
          <a:blip r:embed="rId4"/>
          <a:stretch>
            <a:fillRect/>
          </a:stretch>
        </p:blipFill>
        <p:spPr>
          <a:xfrm>
            <a:off x="1011228" y="2798409"/>
            <a:ext cx="8714480" cy="4162549"/>
          </a:xfrm>
          <a:prstGeom prst="rect">
            <a:avLst/>
          </a:prstGeom>
        </p:spPr>
      </p:pic>
    </p:spTree>
    <p:extLst>
      <p:ext uri="{BB962C8B-B14F-4D97-AF65-F5344CB8AC3E}">
        <p14:creationId xmlns:p14="http://schemas.microsoft.com/office/powerpoint/2010/main" val="637927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1EC15C-4F50-D363-C3AD-A6E17BA196A9}"/>
              </a:ext>
            </a:extLst>
          </p:cNvPr>
          <p:cNvSpPr/>
          <p:nvPr/>
        </p:nvSpPr>
        <p:spPr>
          <a:xfrm>
            <a:off x="762001" y="1774612"/>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03</a:t>
            </a:r>
          </a:p>
        </p:txBody>
      </p:sp>
      <p:sp>
        <p:nvSpPr>
          <p:cNvPr id="7" name="TextBox 6">
            <a:extLst>
              <a:ext uri="{FF2B5EF4-FFF2-40B4-BE49-F238E27FC236}">
                <a16:creationId xmlns:a16="http://schemas.microsoft.com/office/drawing/2014/main" id="{807E8A1E-9744-BCE1-67BF-7D065045AAB0}"/>
              </a:ext>
            </a:extLst>
          </p:cNvPr>
          <p:cNvSpPr txBox="1"/>
          <p:nvPr/>
        </p:nvSpPr>
        <p:spPr>
          <a:xfrm>
            <a:off x="1470868" y="1667619"/>
            <a:ext cx="9540242" cy="1128386"/>
          </a:xfrm>
          <a:prstGeom prst="rect">
            <a:avLst/>
          </a:prstGeom>
          <a:noFill/>
        </p:spPr>
        <p:txBody>
          <a:bodyPr wrap="square">
            <a:spAutoFit/>
          </a:bodyPr>
          <a:lstStyle/>
          <a:p>
            <a:pPr lvl="0" algn="just">
              <a:lnSpc>
                <a:spcPct val="150000"/>
              </a:lnSpc>
              <a:spcAft>
                <a:spcPts val="1000"/>
              </a:spcAft>
              <a:defRPr/>
            </a:pPr>
            <a:r>
              <a:rPr lang="vi-VN" sz="2400" dirty="0">
                <a:latin typeface="UTM Avo" panose="02040603050506020204" pitchFamily="18" charset="0"/>
                <a:ea typeface="Calibri" panose="020F0502020204030204" pitchFamily="34" charset="0"/>
                <a:cs typeface="Times New Roman" panose="02020603050405020304" pitchFamily="18" charset="0"/>
              </a:rPr>
              <a:t>a) Thực hành theo nhóm, sử dụng bộ lắp ghéo hình sau để lắp ghép hình sáng tạo: </a:t>
            </a:r>
          </a:p>
        </p:txBody>
      </p:sp>
      <p:pic>
        <p:nvPicPr>
          <p:cNvPr id="4" name="Picture 3">
            <a:extLst>
              <a:ext uri="{FF2B5EF4-FFF2-40B4-BE49-F238E27FC236}">
                <a16:creationId xmlns:a16="http://schemas.microsoft.com/office/drawing/2014/main" id="{D7E2DAF9-252F-0E69-3F1B-D01D523E0C69}"/>
              </a:ext>
            </a:extLst>
          </p:cNvPr>
          <p:cNvPicPr>
            <a:picLocks noChangeAspect="1"/>
          </p:cNvPicPr>
          <p:nvPr/>
        </p:nvPicPr>
        <p:blipFill>
          <a:blip r:embed="rId4"/>
          <a:stretch>
            <a:fillRect/>
          </a:stretch>
        </p:blipFill>
        <p:spPr>
          <a:xfrm>
            <a:off x="1180890" y="2540540"/>
            <a:ext cx="9338655" cy="2901637"/>
          </a:xfrm>
          <a:prstGeom prst="rect">
            <a:avLst/>
          </a:prstGeom>
        </p:spPr>
      </p:pic>
    </p:spTree>
    <p:extLst>
      <p:ext uri="{BB962C8B-B14F-4D97-AF65-F5344CB8AC3E}">
        <p14:creationId xmlns:p14="http://schemas.microsoft.com/office/powerpoint/2010/main" val="3995772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1EC15C-4F50-D363-C3AD-A6E17BA196A9}"/>
              </a:ext>
            </a:extLst>
          </p:cNvPr>
          <p:cNvSpPr/>
          <p:nvPr/>
        </p:nvSpPr>
        <p:spPr>
          <a:xfrm>
            <a:off x="762001" y="1774612"/>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03</a:t>
            </a:r>
          </a:p>
        </p:txBody>
      </p:sp>
      <p:sp>
        <p:nvSpPr>
          <p:cNvPr id="7" name="TextBox 6">
            <a:extLst>
              <a:ext uri="{FF2B5EF4-FFF2-40B4-BE49-F238E27FC236}">
                <a16:creationId xmlns:a16="http://schemas.microsoft.com/office/drawing/2014/main" id="{807E8A1E-9744-BCE1-67BF-7D065045AAB0}"/>
              </a:ext>
            </a:extLst>
          </p:cNvPr>
          <p:cNvSpPr txBox="1"/>
          <p:nvPr/>
        </p:nvSpPr>
        <p:spPr>
          <a:xfrm>
            <a:off x="1569968" y="1647711"/>
            <a:ext cx="9540242" cy="1121846"/>
          </a:xfrm>
          <a:prstGeom prst="rect">
            <a:avLst/>
          </a:prstGeom>
          <a:noFill/>
        </p:spPr>
        <p:txBody>
          <a:bodyPr wrap="square">
            <a:spAutoFit/>
          </a:bodyPr>
          <a:lstStyle/>
          <a:p>
            <a:pPr lvl="0" algn="just">
              <a:lnSpc>
                <a:spcPct val="150000"/>
              </a:lnSpc>
              <a:spcAft>
                <a:spcPts val="1000"/>
              </a:spcAft>
              <a:defRPr/>
            </a:pPr>
            <a:r>
              <a:rPr lang="vi-VN" sz="2400" dirty="0">
                <a:latin typeface="UTM Avo" panose="02040603050506020204" pitchFamily="18" charset="0"/>
                <a:ea typeface="Calibri" panose="020F0502020204030204" pitchFamily="34" charset="0"/>
                <a:cs typeface="Times New Roman" panose="02020603050405020304" pitchFamily="18" charset="0"/>
              </a:rPr>
              <a:t>b) An dùng bộ lắp ghép hình để biểu diễn phân số. Hãy kiểm tra với bộ lắp ghép hình của nhóm: </a:t>
            </a:r>
          </a:p>
        </p:txBody>
      </p:sp>
      <p:pic>
        <p:nvPicPr>
          <p:cNvPr id="5" name="Picture 4">
            <a:extLst>
              <a:ext uri="{FF2B5EF4-FFF2-40B4-BE49-F238E27FC236}">
                <a16:creationId xmlns:a16="http://schemas.microsoft.com/office/drawing/2014/main" id="{C676FFBE-5EAB-C703-163C-733DE3CCF731}"/>
              </a:ext>
            </a:extLst>
          </p:cNvPr>
          <p:cNvPicPr>
            <a:picLocks noChangeAspect="1"/>
          </p:cNvPicPr>
          <p:nvPr/>
        </p:nvPicPr>
        <p:blipFill>
          <a:blip r:embed="rId4"/>
          <a:stretch>
            <a:fillRect/>
          </a:stretch>
        </p:blipFill>
        <p:spPr>
          <a:xfrm>
            <a:off x="0" y="2575723"/>
            <a:ext cx="8783981" cy="4344585"/>
          </a:xfrm>
          <a:prstGeom prst="rect">
            <a:avLst/>
          </a:prstGeom>
        </p:spPr>
      </p:pic>
    </p:spTree>
    <p:extLst>
      <p:ext uri="{BB962C8B-B14F-4D97-AF65-F5344CB8AC3E}">
        <p14:creationId xmlns:p14="http://schemas.microsoft.com/office/powerpoint/2010/main" val="1339499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1EC15C-4F50-D363-C3AD-A6E17BA196A9}"/>
              </a:ext>
            </a:extLst>
          </p:cNvPr>
          <p:cNvSpPr/>
          <p:nvPr/>
        </p:nvSpPr>
        <p:spPr>
          <a:xfrm>
            <a:off x="762001" y="1774612"/>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04</a:t>
            </a:r>
          </a:p>
        </p:txBody>
      </p:sp>
      <p:sp>
        <p:nvSpPr>
          <p:cNvPr id="7" name="TextBox 6">
            <a:extLst>
              <a:ext uri="{FF2B5EF4-FFF2-40B4-BE49-F238E27FC236}">
                <a16:creationId xmlns:a16="http://schemas.microsoft.com/office/drawing/2014/main" id="{807E8A1E-9744-BCE1-67BF-7D065045AAB0}"/>
              </a:ext>
            </a:extLst>
          </p:cNvPr>
          <p:cNvSpPr txBox="1"/>
          <p:nvPr/>
        </p:nvSpPr>
        <p:spPr>
          <a:xfrm>
            <a:off x="1524998" y="1777346"/>
            <a:ext cx="9540242" cy="461665"/>
          </a:xfrm>
          <a:prstGeom prst="rect">
            <a:avLst/>
          </a:prstGeom>
          <a:noFill/>
        </p:spPr>
        <p:txBody>
          <a:bodyPr wrap="square">
            <a:spAutoFit/>
          </a:bodyPr>
          <a:lstStyle/>
          <a:p>
            <a:pPr lvl="0" algn="just">
              <a:spcAft>
                <a:spcPts val="1000"/>
              </a:spcAft>
              <a:defRPr/>
            </a:pPr>
            <a:r>
              <a:rPr lang="vi-VN" sz="2400" b="1" dirty="0">
                <a:latin typeface="UTM Avo" panose="02040603050506020204" pitchFamily="18" charset="0"/>
                <a:ea typeface="Calibri" panose="020F0502020204030204" pitchFamily="34" charset="0"/>
                <a:cs typeface="Times New Roman" panose="02020603050405020304" pitchFamily="18" charset="0"/>
              </a:rPr>
              <a:t>Tạo hình bằng dây và ống hút</a:t>
            </a:r>
          </a:p>
        </p:txBody>
      </p:sp>
      <p:grpSp>
        <p:nvGrpSpPr>
          <p:cNvPr id="3" name="Group 2">
            <a:extLst>
              <a:ext uri="{FF2B5EF4-FFF2-40B4-BE49-F238E27FC236}">
                <a16:creationId xmlns:a16="http://schemas.microsoft.com/office/drawing/2014/main" id="{0EB9FBCA-87F8-077B-0FE6-41864268223A}"/>
              </a:ext>
            </a:extLst>
          </p:cNvPr>
          <p:cNvGrpSpPr/>
          <p:nvPr/>
        </p:nvGrpSpPr>
        <p:grpSpPr>
          <a:xfrm>
            <a:off x="6764711" y="1055528"/>
            <a:ext cx="4826155" cy="705540"/>
            <a:chOff x="10290204" y="564723"/>
            <a:chExt cx="7239232" cy="1275970"/>
          </a:xfrm>
        </p:grpSpPr>
        <p:sp>
          <p:nvSpPr>
            <p:cNvPr id="4" name="Freeform 16">
              <a:extLst>
                <a:ext uri="{FF2B5EF4-FFF2-40B4-BE49-F238E27FC236}">
                  <a16:creationId xmlns:a16="http://schemas.microsoft.com/office/drawing/2014/main" id="{77DA846D-DDB5-8A02-E240-42C2C5CCA711}"/>
                </a:ext>
              </a:extLst>
            </p:cNvPr>
            <p:cNvSpPr/>
            <p:nvPr/>
          </p:nvSpPr>
          <p:spPr>
            <a:xfrm>
              <a:off x="10290204" y="621293"/>
              <a:ext cx="7239232" cy="1219400"/>
            </a:xfrm>
            <a:custGeom>
              <a:avLst/>
              <a:gdLst/>
              <a:ahLst/>
              <a:cxnLst/>
              <a:rect l="l" t="t" r="r" b="b"/>
              <a:pathLst>
                <a:path w="2993894" h="723978">
                  <a:moveTo>
                    <a:pt x="0" y="0"/>
                  </a:moveTo>
                  <a:lnTo>
                    <a:pt x="2993894" y="0"/>
                  </a:lnTo>
                  <a:lnTo>
                    <a:pt x="2993894" y="723978"/>
                  </a:lnTo>
                  <a:lnTo>
                    <a:pt x="0" y="7239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6">
              <a:extLst>
                <a:ext uri="{FF2B5EF4-FFF2-40B4-BE49-F238E27FC236}">
                  <a16:creationId xmlns:a16="http://schemas.microsoft.com/office/drawing/2014/main" id="{B85B9A75-2663-D1D7-2303-6E2E1CC43212}"/>
                </a:ext>
              </a:extLst>
            </p:cNvPr>
            <p:cNvSpPr txBox="1"/>
            <p:nvPr/>
          </p:nvSpPr>
          <p:spPr>
            <a:xfrm>
              <a:off x="10290204" y="564723"/>
              <a:ext cx="6704022" cy="729814"/>
            </a:xfrm>
            <a:prstGeom prst="rect">
              <a:avLst/>
            </a:prstGeom>
          </p:spPr>
          <p:txBody>
            <a:bodyPr wrap="square" lIns="0" tIns="0" rIns="0" bIns="0" rtlCol="0" anchor="t">
              <a:spAutoFit/>
            </a:bodyPr>
            <a:lstStyle/>
            <a:p>
              <a:pPr algn="ctr">
                <a:lnSpc>
                  <a:spcPct val="150000"/>
                </a:lnSpc>
                <a:spcBef>
                  <a:spcPct val="0"/>
                </a:spcBef>
              </a:pPr>
              <a:r>
                <a:rPr lang="en-US" sz="2400" b="1" dirty="0">
                  <a:latin typeface="UTM Avo" panose="02040603050506020204" pitchFamily="18" charset="0"/>
                  <a:cs typeface="Arial" panose="020B0604020202020204" pitchFamily="34" charset="0"/>
                </a:rPr>
                <a:t>HOẠT ĐỘNG NHÓM 4 – 6 </a:t>
              </a:r>
            </a:p>
          </p:txBody>
        </p:sp>
      </p:grpSp>
      <p:sp>
        <p:nvSpPr>
          <p:cNvPr id="8" name="TextBox 7">
            <a:extLst>
              <a:ext uri="{FF2B5EF4-FFF2-40B4-BE49-F238E27FC236}">
                <a16:creationId xmlns:a16="http://schemas.microsoft.com/office/drawing/2014/main" id="{B788697B-8677-0241-864D-1F12FD85B190}"/>
              </a:ext>
            </a:extLst>
          </p:cNvPr>
          <p:cNvSpPr txBox="1"/>
          <p:nvPr/>
        </p:nvSpPr>
        <p:spPr>
          <a:xfrm>
            <a:off x="686271" y="2239603"/>
            <a:ext cx="10642129" cy="1121846"/>
          </a:xfrm>
          <a:prstGeom prst="rect">
            <a:avLst/>
          </a:prstGeom>
          <a:noFill/>
        </p:spPr>
        <p:txBody>
          <a:bodyPr wrap="square">
            <a:spAutoFit/>
          </a:bodyPr>
          <a:lstStyle/>
          <a:p>
            <a:pPr algn="just">
              <a:lnSpc>
                <a:spcPct val="150000"/>
              </a:lnSpc>
              <a:spcAft>
                <a:spcPts val="667"/>
              </a:spcAft>
            </a:pPr>
            <a:r>
              <a:rPr lang="en-US" sz="2400" dirty="0" err="1">
                <a:latin typeface="UTM Avo" panose="02040603050506020204" pitchFamily="18" charset="0"/>
                <a:ea typeface="Calibri" panose="020F0502020204030204" pitchFamily="34" charset="0"/>
                <a:cs typeface="Arial" panose="020B0604020202020204" pitchFamily="34" charset="0"/>
              </a:rPr>
              <a:t>Cắt</a:t>
            </a:r>
            <a:r>
              <a:rPr lang="en-US" sz="2400" dirty="0">
                <a:latin typeface="UTM Avo" panose="02040603050506020204" pitchFamily="18" charset="0"/>
                <a:ea typeface="Calibri" panose="020F0502020204030204" pitchFamily="34" charset="0"/>
                <a:cs typeface="Arial" panose="020B0604020202020204" pitchFamily="34" charset="0"/>
              </a:rPr>
              <a:t> 2 </a:t>
            </a:r>
            <a:r>
              <a:rPr lang="en-US" sz="2400" dirty="0" err="1">
                <a:latin typeface="UTM Avo" panose="02040603050506020204" pitchFamily="18" charset="0"/>
                <a:ea typeface="Calibri" panose="020F0502020204030204" pitchFamily="34" charset="0"/>
                <a:cs typeface="Arial" panose="020B0604020202020204" pitchFamily="34" charset="0"/>
              </a:rPr>
              <a:t>ống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hút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dài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bằng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nhau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và</a:t>
            </a:r>
            <a:r>
              <a:rPr lang="en-US" sz="2400" dirty="0">
                <a:latin typeface="UTM Avo" panose="02040603050506020204" pitchFamily="18" charset="0"/>
                <a:ea typeface="Calibri" panose="020F0502020204030204" pitchFamily="34" charset="0"/>
                <a:cs typeface="Arial" panose="020B0604020202020204" pitchFamily="34" charset="0"/>
              </a:rPr>
              <a:t> 2 </a:t>
            </a:r>
            <a:r>
              <a:rPr lang="en-US" sz="2400" dirty="0" err="1">
                <a:latin typeface="UTM Avo" panose="02040603050506020204" pitchFamily="18" charset="0"/>
                <a:ea typeface="Calibri" panose="020F0502020204030204" pitchFamily="34" charset="0"/>
                <a:cs typeface="Arial" panose="020B0604020202020204" pitchFamily="34" charset="0"/>
              </a:rPr>
              <a:t>ống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hút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ngắn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bằng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nhau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Luồn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dây</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và</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kéo</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như</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hình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dưới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đây</a:t>
            </a:r>
            <a:r>
              <a:rPr lang="en-US" sz="2400" dirty="0">
                <a:latin typeface="UTM Avo" panose="02040603050506020204" pitchFamily="18" charset="0"/>
                <a:ea typeface="Calibri" panose="020F0502020204030204" pitchFamily="34"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151A420-9EB5-3D30-52FB-156F6FA6DD97}"/>
              </a:ext>
            </a:extLst>
          </p:cNvPr>
          <p:cNvPicPr>
            <a:picLocks noChangeAspect="1"/>
          </p:cNvPicPr>
          <p:nvPr/>
        </p:nvPicPr>
        <p:blipFill>
          <a:blip r:embed="rId6"/>
          <a:stretch>
            <a:fillRect/>
          </a:stretch>
        </p:blipFill>
        <p:spPr>
          <a:xfrm>
            <a:off x="688180" y="3454902"/>
            <a:ext cx="10580709" cy="2776564"/>
          </a:xfrm>
          <a:prstGeom prst="rect">
            <a:avLst/>
          </a:prstGeom>
        </p:spPr>
      </p:pic>
    </p:spTree>
    <p:extLst>
      <p:ext uri="{BB962C8B-B14F-4D97-AF65-F5344CB8AC3E}">
        <p14:creationId xmlns:p14="http://schemas.microsoft.com/office/powerpoint/2010/main" val="3118589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1EC15C-4F50-D363-C3AD-A6E17BA196A9}"/>
              </a:ext>
            </a:extLst>
          </p:cNvPr>
          <p:cNvSpPr/>
          <p:nvPr/>
        </p:nvSpPr>
        <p:spPr>
          <a:xfrm>
            <a:off x="762001" y="1774612"/>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04</a:t>
            </a:r>
          </a:p>
        </p:txBody>
      </p:sp>
      <p:pic>
        <p:nvPicPr>
          <p:cNvPr id="10" name="Picture 9">
            <a:extLst>
              <a:ext uri="{FF2B5EF4-FFF2-40B4-BE49-F238E27FC236}">
                <a16:creationId xmlns:a16="http://schemas.microsoft.com/office/drawing/2014/main" id="{A151A420-9EB5-3D30-52FB-156F6FA6DD97}"/>
              </a:ext>
            </a:extLst>
          </p:cNvPr>
          <p:cNvPicPr>
            <a:picLocks noChangeAspect="1"/>
          </p:cNvPicPr>
          <p:nvPr/>
        </p:nvPicPr>
        <p:blipFill>
          <a:blip r:embed="rId4"/>
          <a:stretch>
            <a:fillRect/>
          </a:stretch>
        </p:blipFill>
        <p:spPr>
          <a:xfrm>
            <a:off x="-632620" y="4081436"/>
            <a:ext cx="10580709" cy="2776564"/>
          </a:xfrm>
          <a:prstGeom prst="rect">
            <a:avLst/>
          </a:prstGeom>
        </p:spPr>
      </p:pic>
      <p:sp>
        <p:nvSpPr>
          <p:cNvPr id="6" name="TextBox 5">
            <a:extLst>
              <a:ext uri="{FF2B5EF4-FFF2-40B4-BE49-F238E27FC236}">
                <a16:creationId xmlns:a16="http://schemas.microsoft.com/office/drawing/2014/main" id="{573F408A-6CF1-AFD8-5750-F803D5A2880D}"/>
              </a:ext>
            </a:extLst>
          </p:cNvPr>
          <p:cNvSpPr txBox="1"/>
          <p:nvPr/>
        </p:nvSpPr>
        <p:spPr>
          <a:xfrm>
            <a:off x="645563" y="2303917"/>
            <a:ext cx="10191750" cy="1855380"/>
          </a:xfrm>
          <a:prstGeom prst="rect">
            <a:avLst/>
          </a:prstGeom>
          <a:noFill/>
        </p:spPr>
        <p:txBody>
          <a:bodyPr wrap="square">
            <a:spAutoFit/>
          </a:bodyPr>
          <a:lstStyle/>
          <a:p>
            <a:pPr algn="just">
              <a:lnSpc>
                <a:spcPct val="150000"/>
              </a:lnSpc>
              <a:spcAft>
                <a:spcPts val="667"/>
              </a:spcAft>
            </a:pPr>
            <a:r>
              <a:rPr lang="en-US" sz="2400" dirty="0">
                <a:latin typeface="UTM Avo" panose="02040603050506020204" pitchFamily="18" charset="0"/>
                <a:ea typeface="Calibri" panose="020F0502020204030204" pitchFamily="34" charset="0"/>
                <a:cs typeface="Arial" panose="020B0604020202020204" pitchFamily="34" charset="0"/>
              </a:rPr>
              <a:t>a) </a:t>
            </a:r>
            <a:r>
              <a:rPr lang="en-US" sz="2400" dirty="0" err="1">
                <a:latin typeface="UTM Avo" panose="02040603050506020204" pitchFamily="18" charset="0"/>
                <a:ea typeface="Calibri" panose="020F0502020204030204" pitchFamily="34" charset="0"/>
                <a:cs typeface="Arial" panose="020B0604020202020204" pitchFamily="34" charset="0"/>
              </a:rPr>
              <a:t>Em</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có</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kéo</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dây</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để</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tạo</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thành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hình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chữ</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nhật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được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không</a:t>
            </a:r>
            <a:r>
              <a:rPr lang="en-US" sz="2400" dirty="0">
                <a:latin typeface="UTM Avo" panose="02040603050506020204" pitchFamily="18" charset="0"/>
                <a:ea typeface="Calibri" panose="020F0502020204030204" pitchFamily="34"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a:p>
            <a:pPr algn="just">
              <a:lnSpc>
                <a:spcPct val="150000"/>
              </a:lnSpc>
              <a:spcAft>
                <a:spcPts val="667"/>
              </a:spcAft>
            </a:pPr>
            <a:r>
              <a:rPr lang="en-US" sz="2400" dirty="0">
                <a:latin typeface="UTM Avo" panose="02040603050506020204" pitchFamily="18" charset="0"/>
                <a:ea typeface="Calibri" panose="020F0502020204030204" pitchFamily="34" charset="0"/>
                <a:cs typeface="Arial" panose="020B0604020202020204" pitchFamily="34" charset="0"/>
              </a:rPr>
              <a:t>b) </a:t>
            </a:r>
            <a:r>
              <a:rPr lang="en-US" sz="2400" dirty="0" err="1">
                <a:latin typeface="UTM Avo" panose="02040603050506020204" pitchFamily="18" charset="0"/>
                <a:ea typeface="Calibri" panose="020F0502020204030204" pitchFamily="34" charset="0"/>
                <a:cs typeface="Arial" panose="020B0604020202020204" pitchFamily="34" charset="0"/>
              </a:rPr>
              <a:t>Em</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có</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kéo</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dây</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để</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tạo</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thành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hình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bình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hành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được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không</a:t>
            </a:r>
            <a:r>
              <a:rPr lang="en-US" sz="2400" dirty="0">
                <a:latin typeface="UTM Avo" panose="02040603050506020204" pitchFamily="18" charset="0"/>
                <a:ea typeface="Calibri" panose="020F0502020204030204" pitchFamily="34"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a:p>
            <a:pPr algn="just">
              <a:lnSpc>
                <a:spcPct val="150000"/>
              </a:lnSpc>
              <a:spcAft>
                <a:spcPts val="667"/>
              </a:spcAft>
            </a:pPr>
            <a:r>
              <a:rPr lang="en-US" sz="2400" dirty="0">
                <a:latin typeface="UTM Avo" panose="02040603050506020204" pitchFamily="18" charset="0"/>
                <a:ea typeface="Calibri" panose="020F0502020204030204" pitchFamily="34" charset="0"/>
                <a:cs typeface="Arial" panose="020B0604020202020204" pitchFamily="34" charset="0"/>
              </a:rPr>
              <a:t>c) </a:t>
            </a:r>
            <a:r>
              <a:rPr lang="en-US" sz="2400" dirty="0" err="1">
                <a:latin typeface="UTM Avo" panose="02040603050506020204" pitchFamily="18" charset="0"/>
                <a:ea typeface="Calibri" panose="020F0502020204030204" pitchFamily="34" charset="0"/>
                <a:cs typeface="Arial" panose="020B0604020202020204" pitchFamily="34" charset="0"/>
              </a:rPr>
              <a:t>Em</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có</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kéo</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dây</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để</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tạo</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thành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hình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thoi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được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không</a:t>
            </a:r>
            <a:r>
              <a:rPr lang="en-US" sz="2400" dirty="0">
                <a:latin typeface="UTM Avo" panose="02040603050506020204" pitchFamily="18" charset="0"/>
                <a:ea typeface="Calibri" panose="020F0502020204030204" pitchFamily="34"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1910B5E3-FEB0-9089-4278-F590A59BC6EE}"/>
              </a:ext>
            </a:extLst>
          </p:cNvPr>
          <p:cNvSpPr txBox="1"/>
          <p:nvPr/>
        </p:nvSpPr>
        <p:spPr>
          <a:xfrm>
            <a:off x="1524998" y="1777346"/>
            <a:ext cx="9540242" cy="461665"/>
          </a:xfrm>
          <a:prstGeom prst="rect">
            <a:avLst/>
          </a:prstGeom>
          <a:noFill/>
        </p:spPr>
        <p:txBody>
          <a:bodyPr wrap="square">
            <a:spAutoFit/>
          </a:bodyPr>
          <a:lstStyle/>
          <a:p>
            <a:pPr lvl="0" algn="just">
              <a:spcAft>
                <a:spcPts val="1000"/>
              </a:spcAft>
              <a:defRPr/>
            </a:pPr>
            <a:r>
              <a:rPr lang="vi-VN" sz="2400" b="1" dirty="0">
                <a:latin typeface="UTM Avo" panose="02040603050506020204" pitchFamily="18" charset="0"/>
                <a:ea typeface="Calibri" panose="020F0502020204030204" pitchFamily="34" charset="0"/>
                <a:cs typeface="Times New Roman" panose="02020603050405020304" pitchFamily="18" charset="0"/>
              </a:rPr>
              <a:t>Tạo hình bằng dây và ống hút</a:t>
            </a:r>
          </a:p>
        </p:txBody>
      </p:sp>
      <p:grpSp>
        <p:nvGrpSpPr>
          <p:cNvPr id="11" name="Group 10">
            <a:extLst>
              <a:ext uri="{FF2B5EF4-FFF2-40B4-BE49-F238E27FC236}">
                <a16:creationId xmlns:a16="http://schemas.microsoft.com/office/drawing/2014/main" id="{AEA074A7-72BA-C8BE-6623-D18516619380}"/>
              </a:ext>
            </a:extLst>
          </p:cNvPr>
          <p:cNvGrpSpPr/>
          <p:nvPr/>
        </p:nvGrpSpPr>
        <p:grpSpPr>
          <a:xfrm>
            <a:off x="6764711" y="1055528"/>
            <a:ext cx="4826155" cy="705540"/>
            <a:chOff x="10290204" y="564723"/>
            <a:chExt cx="7239232" cy="1275970"/>
          </a:xfrm>
        </p:grpSpPr>
        <p:sp>
          <p:nvSpPr>
            <p:cNvPr id="12" name="Freeform 16">
              <a:extLst>
                <a:ext uri="{FF2B5EF4-FFF2-40B4-BE49-F238E27FC236}">
                  <a16:creationId xmlns:a16="http://schemas.microsoft.com/office/drawing/2014/main" id="{B1F95FF6-F234-1D30-7753-0135D62779EE}"/>
                </a:ext>
              </a:extLst>
            </p:cNvPr>
            <p:cNvSpPr/>
            <p:nvPr/>
          </p:nvSpPr>
          <p:spPr>
            <a:xfrm>
              <a:off x="10290204" y="621293"/>
              <a:ext cx="7239232" cy="1219400"/>
            </a:xfrm>
            <a:custGeom>
              <a:avLst/>
              <a:gdLst/>
              <a:ahLst/>
              <a:cxnLst/>
              <a:rect l="l" t="t" r="r" b="b"/>
              <a:pathLst>
                <a:path w="2993894" h="723978">
                  <a:moveTo>
                    <a:pt x="0" y="0"/>
                  </a:moveTo>
                  <a:lnTo>
                    <a:pt x="2993894" y="0"/>
                  </a:lnTo>
                  <a:lnTo>
                    <a:pt x="2993894" y="723978"/>
                  </a:lnTo>
                  <a:lnTo>
                    <a:pt x="0" y="7239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TextBox 6">
              <a:extLst>
                <a:ext uri="{FF2B5EF4-FFF2-40B4-BE49-F238E27FC236}">
                  <a16:creationId xmlns:a16="http://schemas.microsoft.com/office/drawing/2014/main" id="{8A53736A-7FA2-5247-2125-135BC378528C}"/>
                </a:ext>
              </a:extLst>
            </p:cNvPr>
            <p:cNvSpPr txBox="1"/>
            <p:nvPr/>
          </p:nvSpPr>
          <p:spPr>
            <a:xfrm>
              <a:off x="10290204" y="564723"/>
              <a:ext cx="6704022" cy="729814"/>
            </a:xfrm>
            <a:prstGeom prst="rect">
              <a:avLst/>
            </a:prstGeom>
          </p:spPr>
          <p:txBody>
            <a:bodyPr wrap="square" lIns="0" tIns="0" rIns="0" bIns="0" rtlCol="0" anchor="t">
              <a:spAutoFit/>
            </a:bodyPr>
            <a:lstStyle/>
            <a:p>
              <a:pPr algn="ctr">
                <a:lnSpc>
                  <a:spcPct val="150000"/>
                </a:lnSpc>
                <a:spcBef>
                  <a:spcPct val="0"/>
                </a:spcBef>
              </a:pPr>
              <a:r>
                <a:rPr lang="en-US" sz="2400" b="1" dirty="0">
                  <a:latin typeface="UTM Avo" panose="02040603050506020204" pitchFamily="18" charset="0"/>
                  <a:cs typeface="Arial" panose="020B0604020202020204" pitchFamily="34" charset="0"/>
                </a:rPr>
                <a:t>HOẠT ĐỘNG NHÓM 4 – 6 </a:t>
              </a:r>
            </a:p>
          </p:txBody>
        </p:sp>
      </p:grpSp>
    </p:spTree>
    <p:extLst>
      <p:ext uri="{BB962C8B-B14F-4D97-AF65-F5344CB8AC3E}">
        <p14:creationId xmlns:p14="http://schemas.microsoft.com/office/powerpoint/2010/main" val="154045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69"/>
        <p:cNvGrpSpPr/>
        <p:nvPr/>
      </p:nvGrpSpPr>
      <p:grpSpPr>
        <a:xfrm>
          <a:off x="0" y="0"/>
          <a:ext cx="0" cy="0"/>
          <a:chOff x="0" y="0"/>
          <a:chExt cx="0" cy="0"/>
        </a:xfrm>
      </p:grpSpPr>
      <p:pic>
        <p:nvPicPr>
          <p:cNvPr id="3" name="Google Shape;192;p6">
            <a:hlinkClick r:id="rId4"/>
            <a:extLst>
              <a:ext uri="{FF2B5EF4-FFF2-40B4-BE49-F238E27FC236}">
                <a16:creationId xmlns:a16="http://schemas.microsoft.com/office/drawing/2014/main" id="{70FAA7D2-9871-0CDF-A7CC-4AD885106BB8}"/>
              </a:ext>
            </a:extLst>
          </p:cNvPr>
          <p:cNvPicPr preferRelativeResize="0"/>
          <p:nvPr/>
        </p:nvPicPr>
        <p:blipFill rotWithShape="1">
          <a:blip r:embed="rId5">
            <a:alphaModFix/>
          </a:blip>
          <a:srcRect/>
          <a:stretch/>
        </p:blipFill>
        <p:spPr>
          <a:xfrm>
            <a:off x="4662693" y="2657109"/>
            <a:ext cx="2866614" cy="18799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00"/>
        <p:cNvGrpSpPr/>
        <p:nvPr/>
      </p:nvGrpSpPr>
      <p:grpSpPr>
        <a:xfrm>
          <a:off x="0" y="0"/>
          <a:ext cx="0" cy="0"/>
          <a:chOff x="0" y="0"/>
          <a:chExt cx="0" cy="0"/>
        </a:xfrm>
      </p:grpSpPr>
      <p:sp>
        <p:nvSpPr>
          <p:cNvPr id="4" name="TextBox 3">
            <a:extLst>
              <a:ext uri="{FF2B5EF4-FFF2-40B4-BE49-F238E27FC236}">
                <a16:creationId xmlns:a16="http://schemas.microsoft.com/office/drawing/2014/main" id="{D61805FE-F4B8-89FA-B008-9FB0A4F1061C}"/>
              </a:ext>
            </a:extLst>
          </p:cNvPr>
          <p:cNvSpPr txBox="1"/>
          <p:nvPr/>
        </p:nvSpPr>
        <p:spPr>
          <a:xfrm>
            <a:off x="1518225" y="1768744"/>
            <a:ext cx="9059334" cy="1472263"/>
          </a:xfrm>
          <a:prstGeom prst="rect">
            <a:avLst/>
          </a:prstGeom>
          <a:noFill/>
        </p:spPr>
        <p:txBody>
          <a:bodyPr wrap="square">
            <a:spAutoFit/>
          </a:bodyPr>
          <a:lstStyle/>
          <a:p>
            <a:pPr lvl="0" algn="ctr">
              <a:lnSpc>
                <a:spcPct val="150000"/>
              </a:lnSpc>
              <a:spcAft>
                <a:spcPts val="1000"/>
              </a:spcAft>
              <a:defRPr/>
            </a:pPr>
            <a:r>
              <a:rPr lang="vi-VN" sz="3200" b="1" dirty="0">
                <a:latin typeface="UTM Avo" panose="02040603050506020204" pitchFamily="18" charset="0"/>
                <a:ea typeface="Calibri" panose="020F0502020204030204" pitchFamily="34" charset="0"/>
                <a:cs typeface="Times New Roman" panose="02020603050405020304" pitchFamily="18" charset="0"/>
              </a:rPr>
              <a:t>Em hãy chia sẻ cảm xúc của mình sau bài học hôm nay.</a:t>
            </a:r>
            <a:endParaRPr kumimoji="0" lang="vi-VN" sz="32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00"/>
        <p:cNvGrpSpPr/>
        <p:nvPr/>
      </p:nvGrpSpPr>
      <p:grpSpPr>
        <a:xfrm>
          <a:off x="0" y="0"/>
          <a:ext cx="0" cy="0"/>
          <a:chOff x="0" y="0"/>
          <a:chExt cx="0" cy="0"/>
        </a:xfrm>
      </p:grpSpPr>
      <p:sp>
        <p:nvSpPr>
          <p:cNvPr id="4" name="TextBox 3">
            <a:extLst>
              <a:ext uri="{FF2B5EF4-FFF2-40B4-BE49-F238E27FC236}">
                <a16:creationId xmlns:a16="http://schemas.microsoft.com/office/drawing/2014/main" id="{D61805FE-F4B8-89FA-B008-9FB0A4F1061C}"/>
              </a:ext>
            </a:extLst>
          </p:cNvPr>
          <p:cNvSpPr txBox="1"/>
          <p:nvPr/>
        </p:nvSpPr>
        <p:spPr>
          <a:xfrm>
            <a:off x="1266548" y="1522142"/>
            <a:ext cx="9658904" cy="2339167"/>
          </a:xfrm>
          <a:prstGeom prst="rect">
            <a:avLst/>
          </a:prstGeom>
          <a:noFill/>
        </p:spPr>
        <p:txBody>
          <a:bodyPr wrap="square">
            <a:spAutoFit/>
          </a:bodyPr>
          <a:lstStyle/>
          <a:p>
            <a:pPr lvl="0" algn="ctr">
              <a:lnSpc>
                <a:spcPct val="150000"/>
              </a:lnSpc>
              <a:spcAft>
                <a:spcPts val="1000"/>
              </a:spcAft>
              <a:defRPr/>
            </a:pPr>
            <a:r>
              <a:rPr lang="vi-VN" sz="3200" b="1" dirty="0">
                <a:latin typeface="UTM Avo" panose="02040603050506020204" pitchFamily="18" charset="0"/>
                <a:ea typeface="Calibri" panose="020F0502020204030204" pitchFamily="34" charset="0"/>
                <a:cs typeface="Times New Roman" panose="02020603050405020304" pitchFamily="18" charset="0"/>
              </a:rPr>
              <a:t>Hoạt động nào em thích nhất trong giờ học? Hoạt động nào khiến em còn l</a:t>
            </a:r>
            <a:r>
              <a:rPr lang="en-US" sz="3200" b="1" dirty="0">
                <a:latin typeface="UTM Avo" panose="02040603050506020204" pitchFamily="18" charset="0"/>
                <a:ea typeface="Calibri" panose="020F0502020204030204" pitchFamily="34" charset="0"/>
                <a:cs typeface="Times New Roman" panose="02020603050405020304" pitchFamily="18" charset="0"/>
              </a:rPr>
              <a:t>ú</a:t>
            </a:r>
            <a:r>
              <a:rPr lang="vi-VN" sz="3200" b="1" dirty="0">
                <a:latin typeface="UTM Avo" panose="02040603050506020204" pitchFamily="18" charset="0"/>
                <a:ea typeface="Calibri" panose="020F0502020204030204" pitchFamily="34" charset="0"/>
                <a:cs typeface="Times New Roman" panose="02020603050405020304" pitchFamily="18" charset="0"/>
              </a:rPr>
              <a:t>ng túng, </a:t>
            </a:r>
            <a:endParaRPr lang="en-US" sz="3200" b="1" dirty="0">
              <a:latin typeface="UTM Avo" panose="02040603050506020204" pitchFamily="18" charset="0"/>
              <a:ea typeface="Calibri" panose="020F0502020204030204" pitchFamily="34" charset="0"/>
              <a:cs typeface="Times New Roman" panose="02020603050405020304" pitchFamily="18" charset="0"/>
            </a:endParaRPr>
          </a:p>
          <a:p>
            <a:pPr lvl="0" algn="ctr">
              <a:lnSpc>
                <a:spcPct val="150000"/>
              </a:lnSpc>
              <a:spcAft>
                <a:spcPts val="1000"/>
              </a:spcAft>
              <a:defRPr/>
            </a:pPr>
            <a:r>
              <a:rPr lang="vi-VN" sz="3200" b="1" dirty="0">
                <a:latin typeface="UTM Avo" panose="02040603050506020204" pitchFamily="18" charset="0"/>
                <a:ea typeface="Calibri" panose="020F0502020204030204" pitchFamily="34" charset="0"/>
                <a:cs typeface="Times New Roman" panose="02020603050405020304" pitchFamily="18" charset="0"/>
              </a:rPr>
              <a:t>nếu làm lại em sẽ làm gì?</a:t>
            </a:r>
            <a:endParaRPr kumimoji="0" lang="vi-VN" sz="32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422470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04"/>
        <p:cNvGrpSpPr/>
        <p:nvPr/>
      </p:nvGrpSpPr>
      <p:grpSpPr>
        <a:xfrm>
          <a:off x="0" y="0"/>
          <a:ext cx="0" cy="0"/>
          <a:chOff x="0" y="0"/>
          <a:chExt cx="0" cy="0"/>
        </a:xfrm>
      </p:grpSpPr>
      <p:pic>
        <p:nvPicPr>
          <p:cNvPr id="4" name="Google Shape;192;p6">
            <a:hlinkClick r:id="rId4"/>
            <a:extLst>
              <a:ext uri="{FF2B5EF4-FFF2-40B4-BE49-F238E27FC236}">
                <a16:creationId xmlns:a16="http://schemas.microsoft.com/office/drawing/2014/main" id="{62C5BC94-A06E-8FA8-DA08-774E1136018D}"/>
              </a:ext>
            </a:extLst>
          </p:cNvPr>
          <p:cNvPicPr preferRelativeResize="0"/>
          <p:nvPr/>
        </p:nvPicPr>
        <p:blipFill rotWithShape="1">
          <a:blip r:embed="rId5">
            <a:alphaModFix/>
          </a:blip>
          <a:srcRect/>
          <a:stretch/>
        </p:blipFill>
        <p:spPr>
          <a:xfrm>
            <a:off x="4662693" y="2657109"/>
            <a:ext cx="2866614" cy="18799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11"/>
        <p:cNvGrpSpPr/>
        <p:nvPr/>
      </p:nvGrpSpPr>
      <p:grpSpPr>
        <a:xfrm>
          <a:off x="0" y="0"/>
          <a:ext cx="0" cy="0"/>
          <a:chOff x="0" y="0"/>
          <a:chExt cx="0" cy="0"/>
        </a:xfrm>
      </p:grpSpPr>
      <p:grpSp>
        <p:nvGrpSpPr>
          <p:cNvPr id="2" name="Google Shape;2813;p56">
            <a:extLst>
              <a:ext uri="{FF2B5EF4-FFF2-40B4-BE49-F238E27FC236}">
                <a16:creationId xmlns:a16="http://schemas.microsoft.com/office/drawing/2014/main" id="{E69692BD-BC2E-8764-1FB9-E2B67904CC66}"/>
              </a:ext>
            </a:extLst>
          </p:cNvPr>
          <p:cNvGrpSpPr/>
          <p:nvPr/>
        </p:nvGrpSpPr>
        <p:grpSpPr>
          <a:xfrm>
            <a:off x="2180402" y="2162361"/>
            <a:ext cx="3142799" cy="1746026"/>
            <a:chOff x="2475929" y="1409100"/>
            <a:chExt cx="4192200" cy="2329036"/>
          </a:xfrm>
          <a:solidFill>
            <a:schemeClr val="accent2"/>
          </a:solidFill>
        </p:grpSpPr>
        <p:grpSp>
          <p:nvGrpSpPr>
            <p:cNvPr id="3" name="Google Shape;2814;p56">
              <a:extLst>
                <a:ext uri="{FF2B5EF4-FFF2-40B4-BE49-F238E27FC236}">
                  <a16:creationId xmlns:a16="http://schemas.microsoft.com/office/drawing/2014/main" id="{048B393E-0D61-67A3-ADC7-EE9D1ED0BF06}"/>
                </a:ext>
              </a:extLst>
            </p:cNvPr>
            <p:cNvGrpSpPr/>
            <p:nvPr/>
          </p:nvGrpSpPr>
          <p:grpSpPr>
            <a:xfrm>
              <a:off x="2475929" y="1409100"/>
              <a:ext cx="4192200" cy="2329036"/>
              <a:chOff x="2475929" y="1409100"/>
              <a:chExt cx="4192200" cy="2329036"/>
            </a:xfrm>
            <a:grpFill/>
          </p:grpSpPr>
          <p:sp>
            <p:nvSpPr>
              <p:cNvPr id="5" name="Google Shape;2815;p56">
                <a:extLst>
                  <a:ext uri="{FF2B5EF4-FFF2-40B4-BE49-F238E27FC236}">
                    <a16:creationId xmlns:a16="http://schemas.microsoft.com/office/drawing/2014/main" id="{589BA6D3-58CD-4488-0E38-241396A859D2}"/>
                  </a:ext>
                </a:extLst>
              </p:cNvPr>
              <p:cNvSpPr/>
              <p:nvPr/>
            </p:nvSpPr>
            <p:spPr>
              <a:xfrm>
                <a:off x="2475929" y="3556636"/>
                <a:ext cx="4192200" cy="181500"/>
              </a:xfrm>
              <a:prstGeom prst="roundRect">
                <a:avLst>
                  <a:gd name="adj" fmla="val 24076"/>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2816;p56">
                <a:extLst>
                  <a:ext uri="{FF2B5EF4-FFF2-40B4-BE49-F238E27FC236}">
                    <a16:creationId xmlns:a16="http://schemas.microsoft.com/office/drawing/2014/main" id="{B65DD50C-70E0-7EDB-24FA-941214C9FFD6}"/>
                  </a:ext>
                </a:extLst>
              </p:cNvPr>
              <p:cNvSpPr/>
              <p:nvPr/>
            </p:nvSpPr>
            <p:spPr>
              <a:xfrm>
                <a:off x="2769475" y="1409100"/>
                <a:ext cx="3605100" cy="2147700"/>
              </a:xfrm>
              <a:prstGeom prst="roundRect">
                <a:avLst>
                  <a:gd name="adj" fmla="val 6101"/>
                </a:avLst>
              </a:prstGeom>
              <a:solidFill>
                <a:schemeClr val="accent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Google Shape;2817;p56">
                <a:extLst>
                  <a:ext uri="{FF2B5EF4-FFF2-40B4-BE49-F238E27FC236}">
                    <a16:creationId xmlns:a16="http://schemas.microsoft.com/office/drawing/2014/main" id="{FB6A8CAD-52F1-BA2B-B14F-27C3962D8EE3}"/>
                  </a:ext>
                </a:extLst>
              </p:cNvPr>
              <p:cNvSpPr/>
              <p:nvPr/>
            </p:nvSpPr>
            <p:spPr>
              <a:xfrm>
                <a:off x="4208075" y="3556625"/>
                <a:ext cx="727800" cy="80100"/>
              </a:xfrm>
              <a:prstGeom prst="roundRect">
                <a:avLst>
                  <a:gd name="adj" fmla="val 50000"/>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Google Shape;2818;p56">
              <a:extLst>
                <a:ext uri="{FF2B5EF4-FFF2-40B4-BE49-F238E27FC236}">
                  <a16:creationId xmlns:a16="http://schemas.microsoft.com/office/drawing/2014/main" id="{2514CB88-3925-82C9-D82D-B1ACE5295585}"/>
                </a:ext>
              </a:extLst>
            </p:cNvPr>
            <p:cNvSpPr/>
            <p:nvPr/>
          </p:nvSpPr>
          <p:spPr>
            <a:xfrm>
              <a:off x="4540627" y="1472528"/>
              <a:ext cx="62700" cy="627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 name="Google Shape;2813;p56">
            <a:extLst>
              <a:ext uri="{FF2B5EF4-FFF2-40B4-BE49-F238E27FC236}">
                <a16:creationId xmlns:a16="http://schemas.microsoft.com/office/drawing/2014/main" id="{27ADE279-C5C1-7CC0-5017-7885514F0142}"/>
              </a:ext>
            </a:extLst>
          </p:cNvPr>
          <p:cNvGrpSpPr/>
          <p:nvPr/>
        </p:nvGrpSpPr>
        <p:grpSpPr>
          <a:xfrm>
            <a:off x="6407598" y="2162361"/>
            <a:ext cx="3142799" cy="1746026"/>
            <a:chOff x="2475929" y="1409100"/>
            <a:chExt cx="4192200" cy="2329036"/>
          </a:xfrm>
          <a:solidFill>
            <a:schemeClr val="accent2"/>
          </a:solidFill>
        </p:grpSpPr>
        <p:grpSp>
          <p:nvGrpSpPr>
            <p:cNvPr id="9" name="Google Shape;2814;p56">
              <a:extLst>
                <a:ext uri="{FF2B5EF4-FFF2-40B4-BE49-F238E27FC236}">
                  <a16:creationId xmlns:a16="http://schemas.microsoft.com/office/drawing/2014/main" id="{A269A6B1-B4A6-6610-A88B-5D216F3DBBDC}"/>
                </a:ext>
              </a:extLst>
            </p:cNvPr>
            <p:cNvGrpSpPr/>
            <p:nvPr/>
          </p:nvGrpSpPr>
          <p:grpSpPr>
            <a:xfrm>
              <a:off x="2475929" y="1409100"/>
              <a:ext cx="4192200" cy="2329036"/>
              <a:chOff x="2475929" y="1409100"/>
              <a:chExt cx="4192200" cy="2329036"/>
            </a:xfrm>
            <a:grpFill/>
          </p:grpSpPr>
          <p:sp>
            <p:nvSpPr>
              <p:cNvPr id="11" name="Google Shape;2815;p56">
                <a:extLst>
                  <a:ext uri="{FF2B5EF4-FFF2-40B4-BE49-F238E27FC236}">
                    <a16:creationId xmlns:a16="http://schemas.microsoft.com/office/drawing/2014/main" id="{3B511914-1266-F264-819F-B468EB2ABDC3}"/>
                  </a:ext>
                </a:extLst>
              </p:cNvPr>
              <p:cNvSpPr/>
              <p:nvPr/>
            </p:nvSpPr>
            <p:spPr>
              <a:xfrm>
                <a:off x="2475929" y="3556636"/>
                <a:ext cx="4192200" cy="181500"/>
              </a:xfrm>
              <a:prstGeom prst="roundRect">
                <a:avLst>
                  <a:gd name="adj" fmla="val 24076"/>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816;p56">
                <a:extLst>
                  <a:ext uri="{FF2B5EF4-FFF2-40B4-BE49-F238E27FC236}">
                    <a16:creationId xmlns:a16="http://schemas.microsoft.com/office/drawing/2014/main" id="{ED4E6027-345B-9D64-FD71-BFD717CCB28E}"/>
                  </a:ext>
                </a:extLst>
              </p:cNvPr>
              <p:cNvSpPr/>
              <p:nvPr/>
            </p:nvSpPr>
            <p:spPr>
              <a:xfrm>
                <a:off x="2769475" y="1409100"/>
                <a:ext cx="3605100" cy="2147700"/>
              </a:xfrm>
              <a:prstGeom prst="roundRect">
                <a:avLst>
                  <a:gd name="adj" fmla="val 6101"/>
                </a:avLst>
              </a:prstGeom>
              <a:solidFill>
                <a:schemeClr val="accent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 name="Google Shape;2817;p56">
                <a:extLst>
                  <a:ext uri="{FF2B5EF4-FFF2-40B4-BE49-F238E27FC236}">
                    <a16:creationId xmlns:a16="http://schemas.microsoft.com/office/drawing/2014/main" id="{CA0A627C-6500-356C-4872-6FAE6EEA4950}"/>
                  </a:ext>
                </a:extLst>
              </p:cNvPr>
              <p:cNvSpPr/>
              <p:nvPr/>
            </p:nvSpPr>
            <p:spPr>
              <a:xfrm>
                <a:off x="4208075" y="3556625"/>
                <a:ext cx="727800" cy="80100"/>
              </a:xfrm>
              <a:prstGeom prst="roundRect">
                <a:avLst>
                  <a:gd name="adj" fmla="val 50000"/>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0" name="Google Shape;2818;p56">
              <a:extLst>
                <a:ext uri="{FF2B5EF4-FFF2-40B4-BE49-F238E27FC236}">
                  <a16:creationId xmlns:a16="http://schemas.microsoft.com/office/drawing/2014/main" id="{DA095A6C-F066-C53B-3125-2CF0CCB4EA88}"/>
                </a:ext>
              </a:extLst>
            </p:cNvPr>
            <p:cNvSpPr/>
            <p:nvPr/>
          </p:nvSpPr>
          <p:spPr>
            <a:xfrm>
              <a:off x="4540627" y="1472528"/>
              <a:ext cx="62700" cy="627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3F856922-F7CD-DBB1-8360-98888FC6C773}"/>
              </a:ext>
            </a:extLst>
          </p:cNvPr>
          <p:cNvSpPr txBox="1"/>
          <p:nvPr/>
        </p:nvSpPr>
        <p:spPr>
          <a:xfrm>
            <a:off x="2627295" y="2633825"/>
            <a:ext cx="2295940" cy="95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Ôn</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tập</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kiến</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thức</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đã</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học</a:t>
            </a:r>
            <a:r>
              <a:rPr kumimoji="0" lang="en-VN"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p>
        </p:txBody>
      </p:sp>
      <p:sp>
        <p:nvSpPr>
          <p:cNvPr id="15" name="TextBox 14">
            <a:extLst>
              <a:ext uri="{FF2B5EF4-FFF2-40B4-BE49-F238E27FC236}">
                <a16:creationId xmlns:a16="http://schemas.microsoft.com/office/drawing/2014/main" id="{120C22F3-1D2F-D176-A30B-05C34ECD1318}"/>
              </a:ext>
            </a:extLst>
          </p:cNvPr>
          <p:cNvSpPr txBox="1"/>
          <p:nvPr/>
        </p:nvSpPr>
        <p:spPr>
          <a:xfrm>
            <a:off x="6854491" y="2633889"/>
            <a:ext cx="2295940" cy="95859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Hoàn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thành</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bài</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tập</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trong</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 SBT</a:t>
            </a:r>
            <a:endParaRPr kumimoji="0" lang="en-VN"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endParaRPr>
          </a:p>
        </p:txBody>
      </p:sp>
      <p:pic>
        <p:nvPicPr>
          <p:cNvPr id="16" name="Picture 15">
            <a:extLst>
              <a:ext uri="{FF2B5EF4-FFF2-40B4-BE49-F238E27FC236}">
                <a16:creationId xmlns:a16="http://schemas.microsoft.com/office/drawing/2014/main" id="{3EAC2217-DE0E-9730-2CDC-B02D6F57905E}"/>
              </a:ext>
            </a:extLst>
          </p:cNvPr>
          <p:cNvPicPr>
            <a:picLocks noChangeAspect="1"/>
          </p:cNvPicPr>
          <p:nvPr/>
        </p:nvPicPr>
        <p:blipFill>
          <a:blip r:embed="rId4"/>
          <a:stretch>
            <a:fillRect/>
          </a:stretch>
        </p:blipFill>
        <p:spPr>
          <a:xfrm>
            <a:off x="3168650" y="1767029"/>
            <a:ext cx="932769" cy="932769"/>
          </a:xfrm>
          <a:prstGeom prst="rect">
            <a:avLst/>
          </a:prstGeom>
        </p:spPr>
      </p:pic>
      <p:pic>
        <p:nvPicPr>
          <p:cNvPr id="17" name="Picture 16">
            <a:extLst>
              <a:ext uri="{FF2B5EF4-FFF2-40B4-BE49-F238E27FC236}">
                <a16:creationId xmlns:a16="http://schemas.microsoft.com/office/drawing/2014/main" id="{BC15673D-FC98-7274-A138-1139896D38BD}"/>
              </a:ext>
            </a:extLst>
          </p:cNvPr>
          <p:cNvPicPr>
            <a:picLocks noChangeAspect="1"/>
          </p:cNvPicPr>
          <p:nvPr/>
        </p:nvPicPr>
        <p:blipFill>
          <a:blip r:embed="rId4"/>
          <a:stretch>
            <a:fillRect/>
          </a:stretch>
        </p:blipFill>
        <p:spPr>
          <a:xfrm>
            <a:off x="7488119" y="1657802"/>
            <a:ext cx="932769" cy="932769"/>
          </a:xfrm>
          <a:prstGeom prst="rect">
            <a:avLst/>
          </a:prstGeom>
        </p:spPr>
      </p:pic>
      <p:grpSp>
        <p:nvGrpSpPr>
          <p:cNvPr id="18" name="Google Shape;2813;p56">
            <a:extLst>
              <a:ext uri="{FF2B5EF4-FFF2-40B4-BE49-F238E27FC236}">
                <a16:creationId xmlns:a16="http://schemas.microsoft.com/office/drawing/2014/main" id="{303C0D4B-5E2F-7700-F4F3-05B10209836D}"/>
              </a:ext>
            </a:extLst>
          </p:cNvPr>
          <p:cNvGrpSpPr/>
          <p:nvPr/>
        </p:nvGrpSpPr>
        <p:grpSpPr>
          <a:xfrm>
            <a:off x="3649052" y="4319773"/>
            <a:ext cx="4377347" cy="1746026"/>
            <a:chOff x="2475929" y="1409100"/>
            <a:chExt cx="4192200" cy="2329036"/>
          </a:xfrm>
          <a:solidFill>
            <a:schemeClr val="accent2"/>
          </a:solidFill>
        </p:grpSpPr>
        <p:grpSp>
          <p:nvGrpSpPr>
            <p:cNvPr id="19" name="Google Shape;2814;p56">
              <a:extLst>
                <a:ext uri="{FF2B5EF4-FFF2-40B4-BE49-F238E27FC236}">
                  <a16:creationId xmlns:a16="http://schemas.microsoft.com/office/drawing/2014/main" id="{94F565BC-3A87-0007-3D01-EFB0918E72B6}"/>
                </a:ext>
              </a:extLst>
            </p:cNvPr>
            <p:cNvGrpSpPr/>
            <p:nvPr/>
          </p:nvGrpSpPr>
          <p:grpSpPr>
            <a:xfrm>
              <a:off x="2475929" y="1409100"/>
              <a:ext cx="4192200" cy="2329036"/>
              <a:chOff x="2475929" y="1409100"/>
              <a:chExt cx="4192200" cy="2329036"/>
            </a:xfrm>
            <a:grpFill/>
          </p:grpSpPr>
          <p:sp>
            <p:nvSpPr>
              <p:cNvPr id="21" name="Google Shape;2815;p56">
                <a:extLst>
                  <a:ext uri="{FF2B5EF4-FFF2-40B4-BE49-F238E27FC236}">
                    <a16:creationId xmlns:a16="http://schemas.microsoft.com/office/drawing/2014/main" id="{F90D5895-1CC6-9704-3E0B-C1C92EDA448B}"/>
                  </a:ext>
                </a:extLst>
              </p:cNvPr>
              <p:cNvSpPr/>
              <p:nvPr/>
            </p:nvSpPr>
            <p:spPr>
              <a:xfrm>
                <a:off x="2475929" y="3556636"/>
                <a:ext cx="4192200" cy="181500"/>
              </a:xfrm>
              <a:prstGeom prst="roundRect">
                <a:avLst>
                  <a:gd name="adj" fmla="val 24076"/>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816;p56">
                <a:extLst>
                  <a:ext uri="{FF2B5EF4-FFF2-40B4-BE49-F238E27FC236}">
                    <a16:creationId xmlns:a16="http://schemas.microsoft.com/office/drawing/2014/main" id="{4378A2A1-1F50-C6F0-F9DB-83E18DA504CA}"/>
                  </a:ext>
                </a:extLst>
              </p:cNvPr>
              <p:cNvSpPr/>
              <p:nvPr/>
            </p:nvSpPr>
            <p:spPr>
              <a:xfrm>
                <a:off x="2769475" y="1409100"/>
                <a:ext cx="3605100" cy="2147700"/>
              </a:xfrm>
              <a:prstGeom prst="roundRect">
                <a:avLst>
                  <a:gd name="adj" fmla="val 6101"/>
                </a:avLst>
              </a:prstGeom>
              <a:solidFill>
                <a:schemeClr val="accent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817;p56">
                <a:extLst>
                  <a:ext uri="{FF2B5EF4-FFF2-40B4-BE49-F238E27FC236}">
                    <a16:creationId xmlns:a16="http://schemas.microsoft.com/office/drawing/2014/main" id="{AF510153-6472-BEC2-F21B-2651A3A8AC9B}"/>
                  </a:ext>
                </a:extLst>
              </p:cNvPr>
              <p:cNvSpPr/>
              <p:nvPr/>
            </p:nvSpPr>
            <p:spPr>
              <a:xfrm>
                <a:off x="4208075" y="3556625"/>
                <a:ext cx="727800" cy="80100"/>
              </a:xfrm>
              <a:prstGeom prst="roundRect">
                <a:avLst>
                  <a:gd name="adj" fmla="val 50000"/>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 name="Google Shape;2818;p56">
              <a:extLst>
                <a:ext uri="{FF2B5EF4-FFF2-40B4-BE49-F238E27FC236}">
                  <a16:creationId xmlns:a16="http://schemas.microsoft.com/office/drawing/2014/main" id="{D3BB1711-8ECA-77B9-EED5-89C3C1A2B234}"/>
                </a:ext>
              </a:extLst>
            </p:cNvPr>
            <p:cNvSpPr/>
            <p:nvPr/>
          </p:nvSpPr>
          <p:spPr>
            <a:xfrm>
              <a:off x="4540627" y="1472528"/>
              <a:ext cx="62700" cy="627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id="{103B4FF0-0060-7213-8AE0-5E2B9063B8DF}"/>
              </a:ext>
            </a:extLst>
          </p:cNvPr>
          <p:cNvSpPr txBox="1"/>
          <p:nvPr/>
        </p:nvSpPr>
        <p:spPr>
          <a:xfrm>
            <a:off x="4109174" y="4434114"/>
            <a:ext cx="3479566" cy="142109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Đọc và chuẩn bị trước</a:t>
            </a:r>
            <a:endPar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endParaRPr>
          </a:p>
          <a:p>
            <a:pPr lvl="0" algn="ctr">
              <a:lnSpc>
                <a:spcPct val="150000"/>
              </a:lnSpc>
              <a:defRPr/>
            </a:pPr>
            <a:r>
              <a:rPr lang="en-US" sz="2000" b="1" dirty="0">
                <a:latin typeface="UTM Avo" panose="02040603050506020204" pitchFamily="18" charset="0"/>
                <a:cs typeface="Arial" panose="020B0604020202020204" pitchFamily="34" charset="0"/>
              </a:rPr>
              <a:t>Bài 73: </a:t>
            </a:r>
            <a:r>
              <a:rPr lang="en-US" sz="2000" b="1" dirty="0" err="1">
                <a:latin typeface="UTM Avo" panose="02040603050506020204" pitchFamily="18" charset="0"/>
                <a:cs typeface="Arial" panose="020B0604020202020204" pitchFamily="34" charset="0"/>
              </a:rPr>
              <a:t>Cộng</a:t>
            </a:r>
            <a:r>
              <a:rPr lang="en-US" sz="2000" b="1" dirty="0">
                <a:latin typeface="UTM Avo" panose="02040603050506020204" pitchFamily="18" charset="0"/>
                <a:cs typeface="Arial" panose="020B0604020202020204" pitchFamily="34" charset="0"/>
              </a:rPr>
              <a:t> </a:t>
            </a:r>
            <a:r>
              <a:rPr lang="en-US" sz="2000" b="1" dirty="0" err="1">
                <a:latin typeface="UTM Avo" panose="02040603050506020204" pitchFamily="18" charset="0"/>
                <a:cs typeface="Arial" panose="020B0604020202020204" pitchFamily="34" charset="0"/>
              </a:rPr>
              <a:t>các</a:t>
            </a:r>
            <a:r>
              <a:rPr lang="en-US" sz="2000" b="1" dirty="0">
                <a:latin typeface="UTM Avo" panose="02040603050506020204" pitchFamily="18" charset="0"/>
                <a:cs typeface="Arial" panose="020B0604020202020204" pitchFamily="34" charset="0"/>
              </a:rPr>
              <a:t> </a:t>
            </a:r>
            <a:r>
              <a:rPr lang="en-US" sz="2000" b="1" dirty="0" err="1">
                <a:latin typeface="UTM Avo" panose="02040603050506020204" pitchFamily="18" charset="0"/>
                <a:cs typeface="Arial" panose="020B0604020202020204" pitchFamily="34" charset="0"/>
              </a:rPr>
              <a:t>phân</a:t>
            </a:r>
            <a:r>
              <a:rPr lang="en-US" sz="2000" b="1" dirty="0">
                <a:latin typeface="UTM Avo" panose="02040603050506020204" pitchFamily="18" charset="0"/>
                <a:cs typeface="Arial" panose="020B0604020202020204" pitchFamily="34" charset="0"/>
              </a:rPr>
              <a:t> </a:t>
            </a:r>
            <a:r>
              <a:rPr lang="en-US" sz="2000" b="1" dirty="0" err="1">
                <a:latin typeface="UTM Avo" panose="02040603050506020204" pitchFamily="18" charset="0"/>
                <a:cs typeface="Arial" panose="020B0604020202020204" pitchFamily="34" charset="0"/>
              </a:rPr>
              <a:t>số</a:t>
            </a:r>
            <a:r>
              <a:rPr lang="en-US" sz="2000" b="1" dirty="0">
                <a:latin typeface="UTM Avo" panose="02040603050506020204" pitchFamily="18" charset="0"/>
                <a:cs typeface="Arial" panose="020B0604020202020204" pitchFamily="34" charset="0"/>
              </a:rPr>
              <a:t> </a:t>
            </a:r>
            <a:r>
              <a:rPr lang="en-US" sz="2000" b="1" dirty="0" err="1">
                <a:latin typeface="UTM Avo" panose="02040603050506020204" pitchFamily="18" charset="0"/>
                <a:cs typeface="Arial" panose="020B0604020202020204" pitchFamily="34" charset="0"/>
              </a:rPr>
              <a:t>cùng</a:t>
            </a:r>
            <a:r>
              <a:rPr lang="en-US" sz="2000" b="1" dirty="0">
                <a:latin typeface="UTM Avo" panose="02040603050506020204" pitchFamily="18" charset="0"/>
                <a:cs typeface="Arial" panose="020B0604020202020204" pitchFamily="34" charset="0"/>
              </a:rPr>
              <a:t> </a:t>
            </a:r>
            <a:r>
              <a:rPr lang="en-US" sz="2000" b="1" dirty="0" err="1">
                <a:latin typeface="UTM Avo" panose="02040603050506020204" pitchFamily="18" charset="0"/>
                <a:cs typeface="Arial" panose="020B0604020202020204" pitchFamily="34" charset="0"/>
              </a:rPr>
              <a:t>mẫu</a:t>
            </a:r>
            <a:r>
              <a:rPr lang="en-US" sz="2000" b="1" dirty="0">
                <a:latin typeface="UTM Avo" panose="02040603050506020204" pitchFamily="18" charset="0"/>
                <a:cs typeface="Arial" panose="020B0604020202020204" pitchFamily="34" charset="0"/>
              </a:rPr>
              <a:t> </a:t>
            </a:r>
            <a:r>
              <a:rPr lang="en-US" sz="2000" b="1" dirty="0" err="1">
                <a:latin typeface="UTM Avo" panose="02040603050506020204" pitchFamily="18" charset="0"/>
                <a:cs typeface="Arial" panose="020B0604020202020204" pitchFamily="34" charset="0"/>
              </a:rPr>
              <a:t>số</a:t>
            </a:r>
            <a:r>
              <a:rPr lang="en-US" sz="2000" b="1" dirty="0">
                <a:latin typeface="UTM Avo" panose="02040603050506020204" pitchFamily="18" charset="0"/>
                <a:cs typeface="Arial" panose="020B0604020202020204" pitchFamily="34" charset="0"/>
              </a:rPr>
              <a:t> </a:t>
            </a:r>
            <a:endParaRPr kumimoji="0" lang="vi-VN" sz="20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endParaRPr>
          </a:p>
        </p:txBody>
      </p:sp>
      <p:pic>
        <p:nvPicPr>
          <p:cNvPr id="25" name="Picture 24">
            <a:extLst>
              <a:ext uri="{FF2B5EF4-FFF2-40B4-BE49-F238E27FC236}">
                <a16:creationId xmlns:a16="http://schemas.microsoft.com/office/drawing/2014/main" id="{CD64170D-490C-3E5D-5924-72599EB4DC8B}"/>
              </a:ext>
            </a:extLst>
          </p:cNvPr>
          <p:cNvPicPr>
            <a:picLocks noChangeAspect="1"/>
          </p:cNvPicPr>
          <p:nvPr/>
        </p:nvPicPr>
        <p:blipFill>
          <a:blip r:embed="rId4"/>
          <a:stretch>
            <a:fillRect/>
          </a:stretch>
        </p:blipFill>
        <p:spPr>
          <a:xfrm>
            <a:off x="5402145" y="3600900"/>
            <a:ext cx="932769" cy="9327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943B"/>
        </a:solidFill>
        <a:effectLst/>
      </p:bgPr>
    </p:bg>
    <p:spTree>
      <p:nvGrpSpPr>
        <p:cNvPr id="1" name=""/>
        <p:cNvGrpSpPr/>
        <p:nvPr/>
      </p:nvGrpSpPr>
      <p:grpSpPr>
        <a:xfrm>
          <a:off x="0" y="0"/>
          <a:ext cx="0" cy="0"/>
          <a:chOff x="0" y="0"/>
          <a:chExt cx="0" cy="0"/>
        </a:xfrm>
      </p:grpSpPr>
      <p:grpSp>
        <p:nvGrpSpPr>
          <p:cNvPr id="2" name="Group 2"/>
          <p:cNvGrpSpPr/>
          <p:nvPr/>
        </p:nvGrpSpPr>
        <p:grpSpPr>
          <a:xfrm>
            <a:off x="515870" y="838200"/>
            <a:ext cx="11160261" cy="5178809"/>
            <a:chOff x="0" y="0"/>
            <a:chExt cx="4408992" cy="1667018"/>
          </a:xfrm>
        </p:grpSpPr>
        <p:sp>
          <p:nvSpPr>
            <p:cNvPr id="3" name="Freeform 3"/>
            <p:cNvSpPr/>
            <p:nvPr/>
          </p:nvSpPr>
          <p:spPr>
            <a:xfrm>
              <a:off x="0" y="0"/>
              <a:ext cx="4408992" cy="1667018"/>
            </a:xfrm>
            <a:custGeom>
              <a:avLst/>
              <a:gdLst/>
              <a:ahLst/>
              <a:cxnLst/>
              <a:rect l="l" t="t" r="r" b="b"/>
              <a:pathLst>
                <a:path w="4408992" h="1667018">
                  <a:moveTo>
                    <a:pt x="4625" y="0"/>
                  </a:moveTo>
                  <a:lnTo>
                    <a:pt x="4404368" y="0"/>
                  </a:lnTo>
                  <a:cubicBezTo>
                    <a:pt x="4405594" y="0"/>
                    <a:pt x="4406770" y="487"/>
                    <a:pt x="4407638" y="1355"/>
                  </a:cubicBezTo>
                  <a:cubicBezTo>
                    <a:pt x="4408505" y="2222"/>
                    <a:pt x="4408992" y="3398"/>
                    <a:pt x="4408992" y="4625"/>
                  </a:cubicBezTo>
                  <a:lnTo>
                    <a:pt x="4408992" y="1662393"/>
                  </a:lnTo>
                  <a:cubicBezTo>
                    <a:pt x="4408992" y="1663620"/>
                    <a:pt x="4408505" y="1664796"/>
                    <a:pt x="4407638" y="1665664"/>
                  </a:cubicBezTo>
                  <a:cubicBezTo>
                    <a:pt x="4406770" y="1666531"/>
                    <a:pt x="4405594" y="1667018"/>
                    <a:pt x="4404368" y="1667018"/>
                  </a:cubicBezTo>
                  <a:lnTo>
                    <a:pt x="4625" y="1667018"/>
                  </a:lnTo>
                  <a:cubicBezTo>
                    <a:pt x="3398" y="1667018"/>
                    <a:pt x="2222" y="1666531"/>
                    <a:pt x="1355" y="1665664"/>
                  </a:cubicBezTo>
                  <a:cubicBezTo>
                    <a:pt x="487" y="1664796"/>
                    <a:pt x="0" y="1663620"/>
                    <a:pt x="0" y="1662393"/>
                  </a:cubicBezTo>
                  <a:lnTo>
                    <a:pt x="0" y="4625"/>
                  </a:lnTo>
                  <a:cubicBezTo>
                    <a:pt x="0" y="3398"/>
                    <a:pt x="487" y="2222"/>
                    <a:pt x="1355" y="1355"/>
                  </a:cubicBezTo>
                  <a:cubicBezTo>
                    <a:pt x="2222" y="487"/>
                    <a:pt x="3398" y="0"/>
                    <a:pt x="4625" y="0"/>
                  </a:cubicBezTo>
                  <a:close/>
                </a:path>
              </a:pathLst>
            </a:custGeom>
            <a:solidFill>
              <a:srgbClr val="F6F1DA"/>
            </a:solidFill>
          </p:spPr>
        </p:sp>
        <p:sp>
          <p:nvSpPr>
            <p:cNvPr id="4" name="TextBox 4"/>
            <p:cNvSpPr txBox="1"/>
            <p:nvPr/>
          </p:nvSpPr>
          <p:spPr>
            <a:xfrm>
              <a:off x="0" y="-38100"/>
              <a:ext cx="4408992" cy="1705118"/>
            </a:xfrm>
            <a:prstGeom prst="rect">
              <a:avLst/>
            </a:prstGeom>
          </p:spPr>
          <p:txBody>
            <a:bodyPr lIns="33867" tIns="33867" rIns="33867" bIns="33867" rtlCol="0" anchor="ctr"/>
            <a:lstStyle/>
            <a:p>
              <a:pPr marL="0" marR="0" lvl="0" indent="0" algn="ctr" defTabSz="609539" rtl="0" eaLnBrk="1" fontAlgn="auto" latinLnBrk="0" hangingPunct="1">
                <a:lnSpc>
                  <a:spcPts val="1773"/>
                </a:lnSpc>
                <a:spcBef>
                  <a:spcPct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5">
            <a:extLst>
              <a:ext uri="{FF2B5EF4-FFF2-40B4-BE49-F238E27FC236}">
                <a16:creationId xmlns:a16="http://schemas.microsoft.com/office/drawing/2014/main" id="{68FB3B74-117E-20CE-3684-6F910600DFED}"/>
              </a:ext>
            </a:extLst>
          </p:cNvPr>
          <p:cNvSpPr txBox="1"/>
          <p:nvPr/>
        </p:nvSpPr>
        <p:spPr>
          <a:xfrm>
            <a:off x="4551168" y="1148879"/>
            <a:ext cx="3043251" cy="669735"/>
          </a:xfrm>
          <a:prstGeom prst="rect">
            <a:avLst/>
          </a:prstGeom>
        </p:spPr>
        <p:txBody>
          <a:bodyPr wrap="square" lIns="0" tIns="0" rIns="0" bIns="0" rtlCol="0" anchor="t">
            <a:spAutoFit/>
          </a:bodyPr>
          <a:lstStyle/>
          <a:p>
            <a:pPr marL="0" marR="0" lvl="0" indent="0" algn="ctr" defTabSz="609539" rtl="0" eaLnBrk="1" fontAlgn="auto" latinLnBrk="0" hangingPunct="1">
              <a:lnSpc>
                <a:spcPct val="150000"/>
              </a:lnSpc>
              <a:spcBef>
                <a:spcPct val="0"/>
              </a:spcBef>
              <a:spcAft>
                <a:spcPts val="0"/>
              </a:spcAft>
              <a:buClrTx/>
              <a:buSzTx/>
              <a:buFontTx/>
              <a:buNone/>
              <a:tabLst/>
              <a:defRPr/>
            </a:pPr>
            <a:r>
              <a:rPr kumimoji="0" lang="en-US" sz="3334" b="1" i="0" u="none" strike="noStrike" kern="1200" cap="none" spc="0" normalizeH="0" baseline="0" noProof="0" dirty="0">
                <a:ln>
                  <a:noFill/>
                </a:ln>
                <a:solidFill>
                  <a:srgbClr val="1F497D"/>
                </a:solidFill>
                <a:effectLst/>
                <a:uLnTx/>
                <a:uFillTx/>
                <a:latin typeface="UTM Avo" panose="02040603050506020204" pitchFamily="18" charset="0"/>
                <a:ea typeface="+mn-ea"/>
                <a:cs typeface="Arial" panose="020B0604020202020204" pitchFamily="34" charset="0"/>
              </a:rPr>
              <a:t>TRÒ CHƠI</a:t>
            </a:r>
          </a:p>
        </p:txBody>
      </p:sp>
      <p:sp>
        <p:nvSpPr>
          <p:cNvPr id="23" name="Freeform 7">
            <a:extLst>
              <a:ext uri="{FF2B5EF4-FFF2-40B4-BE49-F238E27FC236}">
                <a16:creationId xmlns:a16="http://schemas.microsoft.com/office/drawing/2014/main" id="{DA1CA194-FA6F-96D2-99BF-F1BA45D930AB}"/>
              </a:ext>
            </a:extLst>
          </p:cNvPr>
          <p:cNvSpPr/>
          <p:nvPr/>
        </p:nvSpPr>
        <p:spPr>
          <a:xfrm rot="519349">
            <a:off x="-47109" y="216166"/>
            <a:ext cx="2489897" cy="1340810"/>
          </a:xfrm>
          <a:custGeom>
            <a:avLst/>
            <a:gdLst/>
            <a:ahLst/>
            <a:cxnLst/>
            <a:rect l="l" t="t" r="r" b="b"/>
            <a:pathLst>
              <a:path w="3734846" h="2011215">
                <a:moveTo>
                  <a:pt x="0" y="0"/>
                </a:moveTo>
                <a:lnTo>
                  <a:pt x="3734846" y="0"/>
                </a:lnTo>
                <a:lnTo>
                  <a:pt x="3734846" y="2011215"/>
                </a:lnTo>
                <a:lnTo>
                  <a:pt x="0" y="2011215"/>
                </a:lnTo>
                <a:lnTo>
                  <a:pt x="0" y="0"/>
                </a:lnTo>
                <a:close/>
              </a:path>
            </a:pathLst>
          </a:custGeom>
          <a:blipFill>
            <a:blip r:embed="rId2"/>
            <a:stretch>
              <a:fillRect/>
            </a:stretch>
          </a:blipFill>
        </p:spPr>
      </p:sp>
      <p:sp>
        <p:nvSpPr>
          <p:cNvPr id="24" name="Freeform 8">
            <a:extLst>
              <a:ext uri="{FF2B5EF4-FFF2-40B4-BE49-F238E27FC236}">
                <a16:creationId xmlns:a16="http://schemas.microsoft.com/office/drawing/2014/main" id="{86642911-5C7C-F1BA-18E9-A10077C3FB95}"/>
              </a:ext>
            </a:extLst>
          </p:cNvPr>
          <p:cNvSpPr/>
          <p:nvPr/>
        </p:nvSpPr>
        <p:spPr>
          <a:xfrm>
            <a:off x="10766851" y="5111421"/>
            <a:ext cx="984123" cy="1371600"/>
          </a:xfrm>
          <a:custGeom>
            <a:avLst/>
            <a:gdLst/>
            <a:ahLst/>
            <a:cxnLst/>
            <a:rect l="l" t="t" r="r" b="b"/>
            <a:pathLst>
              <a:path w="1476185" h="2057400">
                <a:moveTo>
                  <a:pt x="0" y="0"/>
                </a:moveTo>
                <a:lnTo>
                  <a:pt x="1476185" y="0"/>
                </a:lnTo>
                <a:lnTo>
                  <a:pt x="1476185"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6" name="Freeform 25">
            <a:extLst>
              <a:ext uri="{FF2B5EF4-FFF2-40B4-BE49-F238E27FC236}">
                <a16:creationId xmlns:a16="http://schemas.microsoft.com/office/drawing/2014/main" id="{C689AF59-00FD-4FF9-FD09-64DC3A3F6E53}"/>
              </a:ext>
            </a:extLst>
          </p:cNvPr>
          <p:cNvSpPr/>
          <p:nvPr/>
        </p:nvSpPr>
        <p:spPr>
          <a:xfrm>
            <a:off x="9560898" y="334612"/>
            <a:ext cx="1911374" cy="1831734"/>
          </a:xfrm>
          <a:custGeom>
            <a:avLst/>
            <a:gdLst/>
            <a:ahLst/>
            <a:cxnLst/>
            <a:rect l="l" t="t" r="r" b="b"/>
            <a:pathLst>
              <a:path w="2487822" h="2384163">
                <a:moveTo>
                  <a:pt x="0" y="0"/>
                </a:moveTo>
                <a:lnTo>
                  <a:pt x="2487823" y="0"/>
                </a:lnTo>
                <a:lnTo>
                  <a:pt x="2487823" y="2384162"/>
                </a:lnTo>
                <a:lnTo>
                  <a:pt x="0" y="2384162"/>
                </a:lnTo>
                <a:lnTo>
                  <a:pt x="0" y="0"/>
                </a:lnTo>
                <a:close/>
              </a:path>
            </a:pathLst>
          </a:custGeom>
          <a:blipFill>
            <a:blip r:embed="rId5"/>
            <a:stretch>
              <a:fillRect/>
            </a:stretch>
          </a:blipFill>
        </p:spPr>
      </p:sp>
      <p:sp>
        <p:nvSpPr>
          <p:cNvPr id="29" name="TextBox 28">
            <a:extLst>
              <a:ext uri="{FF2B5EF4-FFF2-40B4-BE49-F238E27FC236}">
                <a16:creationId xmlns:a16="http://schemas.microsoft.com/office/drawing/2014/main" id="{9FC6720C-548B-4165-E657-E6E2EBD1B779}"/>
              </a:ext>
            </a:extLst>
          </p:cNvPr>
          <p:cNvSpPr txBox="1"/>
          <p:nvPr/>
        </p:nvSpPr>
        <p:spPr>
          <a:xfrm>
            <a:off x="1208391" y="1855067"/>
            <a:ext cx="9775217" cy="2873607"/>
          </a:xfrm>
          <a:prstGeom prst="rect">
            <a:avLst/>
          </a:prstGeom>
          <a:noFill/>
        </p:spPr>
        <p:txBody>
          <a:bodyPr wrap="square">
            <a:spAutoFit/>
          </a:bodyPr>
          <a:lstStyle/>
          <a:p>
            <a:pPr marL="0" marR="0" lvl="0" indent="0" algn="ctr" defTabSz="609539" rtl="0" eaLnBrk="1" fontAlgn="auto" latinLnBrk="0" hangingPunct="1">
              <a:lnSpc>
                <a:spcPct val="150000"/>
              </a:lnSpc>
              <a:spcBef>
                <a:spcPts val="0"/>
              </a:spcBef>
              <a:spcAft>
                <a:spcPts val="667"/>
              </a:spcAft>
              <a:buClrTx/>
              <a:buSzTx/>
              <a:buFontTx/>
              <a:buNone/>
              <a:tabLst/>
              <a:defRPr/>
            </a:pPr>
            <a:r>
              <a:rPr kumimoji="0" lang="en-VN" sz="2400" b="1" i="0" u="none" strike="noStrike" kern="1200" cap="none" spc="0" normalizeH="0" baseline="0" noProof="0" dirty="0">
                <a:ln>
                  <a:noFill/>
                </a:ln>
                <a:solidFill>
                  <a:srgbClr val="1F497D"/>
                </a:solidFill>
                <a:effectLst/>
                <a:uLnTx/>
                <a:uFillTx/>
                <a:latin typeface="UTM Avo" panose="02040603050506020204" pitchFamily="18" charset="0"/>
                <a:ea typeface="Calibri" panose="020F0502020204030204" pitchFamily="34" charset="0"/>
                <a:cs typeface="Arial" panose="020B0604020202020204" pitchFamily="34" charset="0"/>
              </a:rPr>
              <a:t>“Tìm vàng”</a:t>
            </a:r>
          </a:p>
          <a:p>
            <a:pPr marL="0" marR="0" lvl="0" indent="0" algn="just" defTabSz="609539" rtl="0" eaLnBrk="1" fontAlgn="auto" latinLnBrk="0" hangingPunct="1">
              <a:lnSpc>
                <a:spcPct val="150000"/>
              </a:lnSpc>
              <a:spcBef>
                <a:spcPts val="0"/>
              </a:spcBef>
              <a:spcAft>
                <a:spcPts val="667"/>
              </a:spcAft>
              <a:buClrTx/>
              <a:buSzTx/>
              <a:buFontTx/>
              <a:buNone/>
              <a:tabLst/>
              <a:defRPr/>
            </a:pPr>
            <a:r>
              <a:rPr kumimoji="0" lang="en-VN" sz="24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Trong 5 rương, có một rương đang chứa rất nhiều vàng, nếu mở đúng rương chứa vàng các em sẽ có quà, nếu mở phải rương không chứa vàng các em phải làm theo chỉ dẫn trong rương đó. Hãy cùng nhau tìm xem rương nào đang chứa vàng nhé!</a:t>
            </a:r>
          </a:p>
        </p:txBody>
      </p:sp>
      <p:sp>
        <p:nvSpPr>
          <p:cNvPr id="30" name="Freeform 12">
            <a:extLst>
              <a:ext uri="{FF2B5EF4-FFF2-40B4-BE49-F238E27FC236}">
                <a16:creationId xmlns:a16="http://schemas.microsoft.com/office/drawing/2014/main" id="{B46D1DCB-B5A8-4A93-83F6-95D177DA82D9}"/>
              </a:ext>
            </a:extLst>
          </p:cNvPr>
          <p:cNvSpPr/>
          <p:nvPr/>
        </p:nvSpPr>
        <p:spPr>
          <a:xfrm>
            <a:off x="-15240" y="5266000"/>
            <a:ext cx="1543577" cy="1592001"/>
          </a:xfrm>
          <a:custGeom>
            <a:avLst/>
            <a:gdLst/>
            <a:ahLst/>
            <a:cxnLst/>
            <a:rect l="l" t="t" r="r" b="b"/>
            <a:pathLst>
              <a:path w="2997978" h="3092027">
                <a:moveTo>
                  <a:pt x="0" y="0"/>
                </a:moveTo>
                <a:lnTo>
                  <a:pt x="2997978" y="0"/>
                </a:lnTo>
                <a:lnTo>
                  <a:pt x="2997978" y="3092027"/>
                </a:lnTo>
                <a:lnTo>
                  <a:pt x="0" y="3092027"/>
                </a:lnTo>
                <a:lnTo>
                  <a:pt x="0" y="0"/>
                </a:lnTo>
                <a:close/>
              </a:path>
            </a:pathLst>
          </a:custGeom>
          <a:blipFill>
            <a:blip r:embed="rId6"/>
            <a:stretch>
              <a:fillRect/>
            </a:stretch>
          </a:blipFill>
        </p:spPr>
      </p:sp>
      <p:pic>
        <p:nvPicPr>
          <p:cNvPr id="6" name="Picture 5">
            <a:extLst>
              <a:ext uri="{FF2B5EF4-FFF2-40B4-BE49-F238E27FC236}">
                <a16:creationId xmlns:a16="http://schemas.microsoft.com/office/drawing/2014/main" id="{648AC57D-C9B1-1382-16F3-B0C91499BFA4}"/>
              </a:ext>
            </a:extLst>
          </p:cNvPr>
          <p:cNvPicPr>
            <a:picLocks noChangeAspect="1"/>
          </p:cNvPicPr>
          <p:nvPr/>
        </p:nvPicPr>
        <p:blipFill>
          <a:blip r:embed="rId7"/>
          <a:stretch>
            <a:fillRect/>
          </a:stretch>
        </p:blipFill>
        <p:spPr>
          <a:xfrm>
            <a:off x="441027" y="937449"/>
            <a:ext cx="1032967" cy="11518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pan dir="u"/>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943B"/>
        </a:solidFill>
        <a:effectLst/>
      </p:bgPr>
    </p:bg>
    <p:spTree>
      <p:nvGrpSpPr>
        <p:cNvPr id="1" name=""/>
        <p:cNvGrpSpPr/>
        <p:nvPr/>
      </p:nvGrpSpPr>
      <p:grpSpPr>
        <a:xfrm>
          <a:off x="0" y="0"/>
          <a:ext cx="0" cy="0"/>
          <a:chOff x="0" y="0"/>
          <a:chExt cx="0" cy="0"/>
        </a:xfrm>
      </p:grpSpPr>
      <p:grpSp>
        <p:nvGrpSpPr>
          <p:cNvPr id="2" name="Group 2"/>
          <p:cNvGrpSpPr/>
          <p:nvPr/>
        </p:nvGrpSpPr>
        <p:grpSpPr>
          <a:xfrm>
            <a:off x="304800" y="1044939"/>
            <a:ext cx="11575528" cy="4849839"/>
            <a:chOff x="0" y="0"/>
            <a:chExt cx="4408992" cy="1667018"/>
          </a:xfrm>
        </p:grpSpPr>
        <p:sp>
          <p:nvSpPr>
            <p:cNvPr id="3" name="Freeform 3"/>
            <p:cNvSpPr/>
            <p:nvPr/>
          </p:nvSpPr>
          <p:spPr>
            <a:xfrm>
              <a:off x="0" y="0"/>
              <a:ext cx="4408992" cy="1667018"/>
            </a:xfrm>
            <a:custGeom>
              <a:avLst/>
              <a:gdLst/>
              <a:ahLst/>
              <a:cxnLst/>
              <a:rect l="l" t="t" r="r" b="b"/>
              <a:pathLst>
                <a:path w="4408992" h="1667018">
                  <a:moveTo>
                    <a:pt x="4625" y="0"/>
                  </a:moveTo>
                  <a:lnTo>
                    <a:pt x="4404368" y="0"/>
                  </a:lnTo>
                  <a:cubicBezTo>
                    <a:pt x="4405594" y="0"/>
                    <a:pt x="4406770" y="487"/>
                    <a:pt x="4407638" y="1355"/>
                  </a:cubicBezTo>
                  <a:cubicBezTo>
                    <a:pt x="4408505" y="2222"/>
                    <a:pt x="4408992" y="3398"/>
                    <a:pt x="4408992" y="4625"/>
                  </a:cubicBezTo>
                  <a:lnTo>
                    <a:pt x="4408992" y="1662393"/>
                  </a:lnTo>
                  <a:cubicBezTo>
                    <a:pt x="4408992" y="1663620"/>
                    <a:pt x="4408505" y="1664796"/>
                    <a:pt x="4407638" y="1665664"/>
                  </a:cubicBezTo>
                  <a:cubicBezTo>
                    <a:pt x="4406770" y="1666531"/>
                    <a:pt x="4405594" y="1667018"/>
                    <a:pt x="4404368" y="1667018"/>
                  </a:cubicBezTo>
                  <a:lnTo>
                    <a:pt x="4625" y="1667018"/>
                  </a:lnTo>
                  <a:cubicBezTo>
                    <a:pt x="3398" y="1667018"/>
                    <a:pt x="2222" y="1666531"/>
                    <a:pt x="1355" y="1665664"/>
                  </a:cubicBezTo>
                  <a:cubicBezTo>
                    <a:pt x="487" y="1664796"/>
                    <a:pt x="0" y="1663620"/>
                    <a:pt x="0" y="1662393"/>
                  </a:cubicBezTo>
                  <a:lnTo>
                    <a:pt x="0" y="4625"/>
                  </a:lnTo>
                  <a:cubicBezTo>
                    <a:pt x="0" y="3398"/>
                    <a:pt x="487" y="2222"/>
                    <a:pt x="1355" y="1355"/>
                  </a:cubicBezTo>
                  <a:cubicBezTo>
                    <a:pt x="2222" y="487"/>
                    <a:pt x="3398" y="0"/>
                    <a:pt x="4625" y="0"/>
                  </a:cubicBezTo>
                  <a:close/>
                </a:path>
              </a:pathLst>
            </a:custGeom>
            <a:solidFill>
              <a:srgbClr val="F6F1DA"/>
            </a:solidFill>
          </p:spPr>
        </p:sp>
        <p:sp>
          <p:nvSpPr>
            <p:cNvPr id="4" name="TextBox 4"/>
            <p:cNvSpPr txBox="1"/>
            <p:nvPr/>
          </p:nvSpPr>
          <p:spPr>
            <a:xfrm>
              <a:off x="0" y="-38100"/>
              <a:ext cx="4408992" cy="1705118"/>
            </a:xfrm>
            <a:prstGeom prst="rect">
              <a:avLst/>
            </a:prstGeom>
          </p:spPr>
          <p:txBody>
            <a:bodyPr lIns="33867" tIns="33867" rIns="33867" bIns="33867" rtlCol="0" anchor="ctr"/>
            <a:lstStyle/>
            <a:p>
              <a:pPr marL="0" marR="0" lvl="0" indent="0" algn="ctr" defTabSz="609539" rtl="0" eaLnBrk="1" fontAlgn="auto" latinLnBrk="0" hangingPunct="1">
                <a:lnSpc>
                  <a:spcPts val="1773"/>
                </a:lnSpc>
                <a:spcBef>
                  <a:spcPct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giaays 1">
            <a:hlinkClick r:id="rId3" action="ppaction://hlinksldjump"/>
            <a:extLst>
              <a:ext uri="{FF2B5EF4-FFF2-40B4-BE49-F238E27FC236}">
                <a16:creationId xmlns:a16="http://schemas.microsoft.com/office/drawing/2014/main" id="{04520F2E-5D21-594B-BB86-2707874A3845}"/>
              </a:ext>
            </a:extLst>
          </p:cNvPr>
          <p:cNvSpPr/>
          <p:nvPr/>
        </p:nvSpPr>
        <p:spPr>
          <a:xfrm>
            <a:off x="761071" y="1574371"/>
            <a:ext cx="1311643" cy="1242782"/>
          </a:xfrm>
          <a:custGeom>
            <a:avLst/>
            <a:gdLst/>
            <a:ahLst/>
            <a:cxnLst/>
            <a:rect l="l" t="t" r="r" b="b"/>
            <a:pathLst>
              <a:path w="2475299" h="2345346">
                <a:moveTo>
                  <a:pt x="0" y="0"/>
                </a:moveTo>
                <a:lnTo>
                  <a:pt x="2475299" y="0"/>
                </a:lnTo>
                <a:lnTo>
                  <a:pt x="2475299" y="2345346"/>
                </a:lnTo>
                <a:lnTo>
                  <a:pt x="0" y="23453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1">
            <a:extLst>
              <a:ext uri="{FF2B5EF4-FFF2-40B4-BE49-F238E27FC236}">
                <a16:creationId xmlns:a16="http://schemas.microsoft.com/office/drawing/2014/main" id="{95B34D18-0D8D-ADB0-AB66-E77277F27863}"/>
              </a:ext>
            </a:extLst>
          </p:cNvPr>
          <p:cNvSpPr/>
          <p:nvPr/>
        </p:nvSpPr>
        <p:spPr>
          <a:xfrm>
            <a:off x="627905" y="3352067"/>
            <a:ext cx="1745031" cy="1672322"/>
          </a:xfrm>
          <a:custGeom>
            <a:avLst/>
            <a:gdLst/>
            <a:ahLst/>
            <a:cxnLst/>
            <a:rect l="l" t="t" r="r" b="b"/>
            <a:pathLst>
              <a:path w="2487822" h="2384163">
                <a:moveTo>
                  <a:pt x="0" y="0"/>
                </a:moveTo>
                <a:lnTo>
                  <a:pt x="2487823" y="0"/>
                </a:lnTo>
                <a:lnTo>
                  <a:pt x="2487823" y="2384162"/>
                </a:lnTo>
                <a:lnTo>
                  <a:pt x="0" y="2384162"/>
                </a:lnTo>
                <a:lnTo>
                  <a:pt x="0" y="0"/>
                </a:lnTo>
                <a:close/>
              </a:path>
            </a:pathLst>
          </a:custGeom>
          <a:blipFill>
            <a:blip r:embed="rId6"/>
            <a:stretch>
              <a:fillRect/>
            </a:stretch>
          </a:blipFill>
        </p:spPr>
      </p:sp>
      <p:sp>
        <p:nvSpPr>
          <p:cNvPr id="10" name="2">
            <a:extLst>
              <a:ext uri="{FF2B5EF4-FFF2-40B4-BE49-F238E27FC236}">
                <a16:creationId xmlns:a16="http://schemas.microsoft.com/office/drawing/2014/main" id="{0D5037B8-8687-70CE-ECE1-D993615DC4F2}"/>
              </a:ext>
            </a:extLst>
          </p:cNvPr>
          <p:cNvSpPr/>
          <p:nvPr/>
        </p:nvSpPr>
        <p:spPr>
          <a:xfrm>
            <a:off x="2879166" y="3462911"/>
            <a:ext cx="1745031" cy="1672322"/>
          </a:xfrm>
          <a:custGeom>
            <a:avLst/>
            <a:gdLst/>
            <a:ahLst/>
            <a:cxnLst/>
            <a:rect l="l" t="t" r="r" b="b"/>
            <a:pathLst>
              <a:path w="2487822" h="2384163">
                <a:moveTo>
                  <a:pt x="0" y="0"/>
                </a:moveTo>
                <a:lnTo>
                  <a:pt x="2487823" y="0"/>
                </a:lnTo>
                <a:lnTo>
                  <a:pt x="2487823" y="2384162"/>
                </a:lnTo>
                <a:lnTo>
                  <a:pt x="0" y="2384162"/>
                </a:lnTo>
                <a:lnTo>
                  <a:pt x="0" y="0"/>
                </a:lnTo>
                <a:close/>
              </a:path>
            </a:pathLst>
          </a:custGeom>
          <a:blipFill>
            <a:blip r:embed="rId6"/>
            <a:stretch>
              <a:fillRect/>
            </a:stretch>
          </a:blipFill>
        </p:spPr>
      </p:sp>
      <p:sp>
        <p:nvSpPr>
          <p:cNvPr id="18" name="3">
            <a:extLst>
              <a:ext uri="{FF2B5EF4-FFF2-40B4-BE49-F238E27FC236}">
                <a16:creationId xmlns:a16="http://schemas.microsoft.com/office/drawing/2014/main" id="{72DF8B13-FCB5-486B-D47B-98D610F09859}"/>
              </a:ext>
            </a:extLst>
          </p:cNvPr>
          <p:cNvSpPr/>
          <p:nvPr/>
        </p:nvSpPr>
        <p:spPr>
          <a:xfrm>
            <a:off x="5130427" y="3559478"/>
            <a:ext cx="1745031" cy="1672322"/>
          </a:xfrm>
          <a:custGeom>
            <a:avLst/>
            <a:gdLst/>
            <a:ahLst/>
            <a:cxnLst/>
            <a:rect l="l" t="t" r="r" b="b"/>
            <a:pathLst>
              <a:path w="2487822" h="2384163">
                <a:moveTo>
                  <a:pt x="0" y="0"/>
                </a:moveTo>
                <a:lnTo>
                  <a:pt x="2487823" y="0"/>
                </a:lnTo>
                <a:lnTo>
                  <a:pt x="2487823" y="2384162"/>
                </a:lnTo>
                <a:lnTo>
                  <a:pt x="0" y="2384162"/>
                </a:lnTo>
                <a:lnTo>
                  <a:pt x="0" y="0"/>
                </a:lnTo>
                <a:close/>
              </a:path>
            </a:pathLst>
          </a:custGeom>
          <a:blipFill>
            <a:blip r:embed="rId6"/>
            <a:stretch>
              <a:fillRect/>
            </a:stretch>
          </a:blipFill>
        </p:spPr>
      </p:sp>
      <p:sp>
        <p:nvSpPr>
          <p:cNvPr id="19" name="4">
            <a:extLst>
              <a:ext uri="{FF2B5EF4-FFF2-40B4-BE49-F238E27FC236}">
                <a16:creationId xmlns:a16="http://schemas.microsoft.com/office/drawing/2014/main" id="{0E3B51EB-2CC0-FE45-1E4A-4FE4C1771000}"/>
              </a:ext>
            </a:extLst>
          </p:cNvPr>
          <p:cNvSpPr/>
          <p:nvPr/>
        </p:nvSpPr>
        <p:spPr>
          <a:xfrm>
            <a:off x="9545533" y="3574286"/>
            <a:ext cx="1745031" cy="1672322"/>
          </a:xfrm>
          <a:custGeom>
            <a:avLst/>
            <a:gdLst/>
            <a:ahLst/>
            <a:cxnLst/>
            <a:rect l="l" t="t" r="r" b="b"/>
            <a:pathLst>
              <a:path w="2487822" h="2384163">
                <a:moveTo>
                  <a:pt x="0" y="0"/>
                </a:moveTo>
                <a:lnTo>
                  <a:pt x="2487823" y="0"/>
                </a:lnTo>
                <a:lnTo>
                  <a:pt x="2487823" y="2384162"/>
                </a:lnTo>
                <a:lnTo>
                  <a:pt x="0" y="2384162"/>
                </a:lnTo>
                <a:lnTo>
                  <a:pt x="0" y="0"/>
                </a:lnTo>
                <a:close/>
              </a:path>
            </a:pathLst>
          </a:custGeom>
          <a:blipFill>
            <a:blip r:embed="rId6"/>
            <a:stretch>
              <a:fillRect/>
            </a:stretch>
          </a:blipFill>
        </p:spPr>
      </p:sp>
      <p:sp>
        <p:nvSpPr>
          <p:cNvPr id="20" name="5">
            <a:extLst>
              <a:ext uri="{FF2B5EF4-FFF2-40B4-BE49-F238E27FC236}">
                <a16:creationId xmlns:a16="http://schemas.microsoft.com/office/drawing/2014/main" id="{1303D44B-BCBF-A81C-1B4E-1711EE43A2D7}"/>
              </a:ext>
            </a:extLst>
          </p:cNvPr>
          <p:cNvSpPr/>
          <p:nvPr/>
        </p:nvSpPr>
        <p:spPr>
          <a:xfrm>
            <a:off x="7339602" y="3596950"/>
            <a:ext cx="1745031" cy="1672322"/>
          </a:xfrm>
          <a:custGeom>
            <a:avLst/>
            <a:gdLst/>
            <a:ahLst/>
            <a:cxnLst/>
            <a:rect l="l" t="t" r="r" b="b"/>
            <a:pathLst>
              <a:path w="2487822" h="2384163">
                <a:moveTo>
                  <a:pt x="0" y="0"/>
                </a:moveTo>
                <a:lnTo>
                  <a:pt x="2487823" y="0"/>
                </a:lnTo>
                <a:lnTo>
                  <a:pt x="2487823" y="2384162"/>
                </a:lnTo>
                <a:lnTo>
                  <a:pt x="0" y="2384162"/>
                </a:lnTo>
                <a:lnTo>
                  <a:pt x="0" y="0"/>
                </a:lnTo>
                <a:close/>
              </a:path>
            </a:pathLst>
          </a:custGeom>
          <a:blipFill>
            <a:blip r:embed="rId6"/>
            <a:stretch>
              <a:fillRect/>
            </a:stretch>
          </a:blipFill>
        </p:spPr>
      </p:sp>
      <p:sp>
        <p:nvSpPr>
          <p:cNvPr id="21" name="vàng">
            <a:extLst>
              <a:ext uri="{FF2B5EF4-FFF2-40B4-BE49-F238E27FC236}">
                <a16:creationId xmlns:a16="http://schemas.microsoft.com/office/drawing/2014/main" id="{CED5EDA0-1402-EF89-1BDB-652CE6EE35FA}"/>
              </a:ext>
            </a:extLst>
          </p:cNvPr>
          <p:cNvSpPr/>
          <p:nvPr/>
        </p:nvSpPr>
        <p:spPr>
          <a:xfrm>
            <a:off x="9514833" y="2996090"/>
            <a:ext cx="2269393" cy="2273182"/>
          </a:xfrm>
          <a:custGeom>
            <a:avLst/>
            <a:gdLst/>
            <a:ahLst/>
            <a:cxnLst/>
            <a:rect l="l" t="t" r="r" b="b"/>
            <a:pathLst>
              <a:path w="2993008" h="2998005">
                <a:moveTo>
                  <a:pt x="0" y="0"/>
                </a:moveTo>
                <a:lnTo>
                  <a:pt x="2993008" y="0"/>
                </a:lnTo>
                <a:lnTo>
                  <a:pt x="2993008" y="2998005"/>
                </a:lnTo>
                <a:lnTo>
                  <a:pt x="0" y="2998005"/>
                </a:lnTo>
                <a:lnTo>
                  <a:pt x="0" y="0"/>
                </a:lnTo>
                <a:close/>
              </a:path>
            </a:pathLst>
          </a:custGeom>
          <a:blipFill>
            <a:blip r:embed="rId7"/>
            <a:stretch>
              <a:fillRect/>
            </a:stretch>
          </a:blipFill>
        </p:spPr>
      </p:sp>
      <p:sp>
        <p:nvSpPr>
          <p:cNvPr id="22" name="33">
            <a:extLst>
              <a:ext uri="{FF2B5EF4-FFF2-40B4-BE49-F238E27FC236}">
                <a16:creationId xmlns:a16="http://schemas.microsoft.com/office/drawing/2014/main" id="{5726C486-3926-F51C-15C6-CC780CF094F8}"/>
              </a:ext>
            </a:extLst>
          </p:cNvPr>
          <p:cNvSpPr/>
          <p:nvPr/>
        </p:nvSpPr>
        <p:spPr>
          <a:xfrm>
            <a:off x="5105400" y="2971800"/>
            <a:ext cx="2269392" cy="2273181"/>
          </a:xfrm>
          <a:custGeom>
            <a:avLst/>
            <a:gdLst/>
            <a:ahLst/>
            <a:cxnLst/>
            <a:rect l="l" t="t" r="r" b="b"/>
            <a:pathLst>
              <a:path w="2610337" h="2614695">
                <a:moveTo>
                  <a:pt x="0" y="0"/>
                </a:moveTo>
                <a:lnTo>
                  <a:pt x="2610337" y="0"/>
                </a:lnTo>
                <a:lnTo>
                  <a:pt x="2610337" y="2614695"/>
                </a:lnTo>
                <a:lnTo>
                  <a:pt x="0" y="2614695"/>
                </a:lnTo>
                <a:lnTo>
                  <a:pt x="0" y="0"/>
                </a:lnTo>
                <a:close/>
              </a:path>
            </a:pathLst>
          </a:custGeom>
          <a:blipFill>
            <a:blip r:embed="rId8"/>
            <a:stretch>
              <a:fillRect/>
            </a:stretch>
          </a:blipFill>
        </p:spPr>
      </p:sp>
      <p:sp>
        <p:nvSpPr>
          <p:cNvPr id="23" name="11">
            <a:extLst>
              <a:ext uri="{FF2B5EF4-FFF2-40B4-BE49-F238E27FC236}">
                <a16:creationId xmlns:a16="http://schemas.microsoft.com/office/drawing/2014/main" id="{4F9B3189-C7DF-4879-9E8F-A8161A13402D}"/>
              </a:ext>
            </a:extLst>
          </p:cNvPr>
          <p:cNvSpPr/>
          <p:nvPr/>
        </p:nvSpPr>
        <p:spPr>
          <a:xfrm>
            <a:off x="608197" y="2784906"/>
            <a:ext cx="2269392" cy="2273181"/>
          </a:xfrm>
          <a:custGeom>
            <a:avLst/>
            <a:gdLst/>
            <a:ahLst/>
            <a:cxnLst/>
            <a:rect l="l" t="t" r="r" b="b"/>
            <a:pathLst>
              <a:path w="2610337" h="2614695">
                <a:moveTo>
                  <a:pt x="0" y="0"/>
                </a:moveTo>
                <a:lnTo>
                  <a:pt x="2610337" y="0"/>
                </a:lnTo>
                <a:lnTo>
                  <a:pt x="2610337" y="2614695"/>
                </a:lnTo>
                <a:lnTo>
                  <a:pt x="0" y="2614695"/>
                </a:lnTo>
                <a:lnTo>
                  <a:pt x="0" y="0"/>
                </a:lnTo>
                <a:close/>
              </a:path>
            </a:pathLst>
          </a:custGeom>
          <a:blipFill>
            <a:blip r:embed="rId8"/>
            <a:stretch>
              <a:fillRect/>
            </a:stretch>
          </a:blipFill>
        </p:spPr>
      </p:sp>
      <p:sp>
        <p:nvSpPr>
          <p:cNvPr id="24" name="22">
            <a:extLst>
              <a:ext uri="{FF2B5EF4-FFF2-40B4-BE49-F238E27FC236}">
                <a16:creationId xmlns:a16="http://schemas.microsoft.com/office/drawing/2014/main" id="{B17D1142-FA0E-F6CA-7752-D96FD9CCB75D}"/>
              </a:ext>
            </a:extLst>
          </p:cNvPr>
          <p:cNvSpPr/>
          <p:nvPr/>
        </p:nvSpPr>
        <p:spPr>
          <a:xfrm>
            <a:off x="2859813" y="2878353"/>
            <a:ext cx="2269392" cy="2273181"/>
          </a:xfrm>
          <a:custGeom>
            <a:avLst/>
            <a:gdLst/>
            <a:ahLst/>
            <a:cxnLst/>
            <a:rect l="l" t="t" r="r" b="b"/>
            <a:pathLst>
              <a:path w="2610337" h="2614695">
                <a:moveTo>
                  <a:pt x="0" y="0"/>
                </a:moveTo>
                <a:lnTo>
                  <a:pt x="2610337" y="0"/>
                </a:lnTo>
                <a:lnTo>
                  <a:pt x="2610337" y="2614695"/>
                </a:lnTo>
                <a:lnTo>
                  <a:pt x="0" y="2614695"/>
                </a:lnTo>
                <a:lnTo>
                  <a:pt x="0" y="0"/>
                </a:lnTo>
                <a:close/>
              </a:path>
            </a:pathLst>
          </a:custGeom>
          <a:blipFill>
            <a:blip r:embed="rId8"/>
            <a:stretch>
              <a:fillRect/>
            </a:stretch>
          </a:blipFill>
        </p:spPr>
      </p:sp>
      <p:sp>
        <p:nvSpPr>
          <p:cNvPr id="25" name="55">
            <a:extLst>
              <a:ext uri="{FF2B5EF4-FFF2-40B4-BE49-F238E27FC236}">
                <a16:creationId xmlns:a16="http://schemas.microsoft.com/office/drawing/2014/main" id="{647364E5-FA4C-69C4-7CBC-D554DA85AC17}"/>
              </a:ext>
            </a:extLst>
          </p:cNvPr>
          <p:cNvSpPr/>
          <p:nvPr/>
        </p:nvSpPr>
        <p:spPr>
          <a:xfrm>
            <a:off x="7305033" y="3034034"/>
            <a:ext cx="2269392" cy="2273181"/>
          </a:xfrm>
          <a:custGeom>
            <a:avLst/>
            <a:gdLst/>
            <a:ahLst/>
            <a:cxnLst/>
            <a:rect l="l" t="t" r="r" b="b"/>
            <a:pathLst>
              <a:path w="2610337" h="2614695">
                <a:moveTo>
                  <a:pt x="0" y="0"/>
                </a:moveTo>
                <a:lnTo>
                  <a:pt x="2610337" y="0"/>
                </a:lnTo>
                <a:lnTo>
                  <a:pt x="2610337" y="2614695"/>
                </a:lnTo>
                <a:lnTo>
                  <a:pt x="0" y="2614695"/>
                </a:lnTo>
                <a:lnTo>
                  <a:pt x="0" y="0"/>
                </a:lnTo>
                <a:close/>
              </a:path>
            </a:pathLst>
          </a:custGeom>
          <a:blipFill>
            <a:blip r:embed="rId8"/>
            <a:stretch>
              <a:fillRect/>
            </a:stretch>
          </a:blipFill>
        </p:spPr>
      </p:sp>
      <p:sp>
        <p:nvSpPr>
          <p:cNvPr id="38" name="giaas 4">
            <a:hlinkClick r:id="rId9" action="ppaction://hlinksldjump"/>
            <a:extLst>
              <a:ext uri="{FF2B5EF4-FFF2-40B4-BE49-F238E27FC236}">
                <a16:creationId xmlns:a16="http://schemas.microsoft.com/office/drawing/2014/main" id="{A90C15ED-03EE-EB6A-F831-EB47BD3FD82A}"/>
              </a:ext>
            </a:extLst>
          </p:cNvPr>
          <p:cNvSpPr/>
          <p:nvPr/>
        </p:nvSpPr>
        <p:spPr>
          <a:xfrm>
            <a:off x="7302812" y="1859176"/>
            <a:ext cx="1311643" cy="1242782"/>
          </a:xfrm>
          <a:custGeom>
            <a:avLst/>
            <a:gdLst/>
            <a:ahLst/>
            <a:cxnLst/>
            <a:rect l="l" t="t" r="r" b="b"/>
            <a:pathLst>
              <a:path w="2475299" h="2345346">
                <a:moveTo>
                  <a:pt x="0" y="0"/>
                </a:moveTo>
                <a:lnTo>
                  <a:pt x="2475299" y="0"/>
                </a:lnTo>
                <a:lnTo>
                  <a:pt x="2475299" y="2345346"/>
                </a:lnTo>
                <a:lnTo>
                  <a:pt x="0" y="23453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9" name="Freeform 3">
            <a:hlinkClick r:id="rId10" action="ppaction://hlinksldjump"/>
            <a:extLst>
              <a:ext uri="{FF2B5EF4-FFF2-40B4-BE49-F238E27FC236}">
                <a16:creationId xmlns:a16="http://schemas.microsoft.com/office/drawing/2014/main" id="{82504E2C-EBD7-B34A-6F39-DB926BE8B30D}"/>
              </a:ext>
            </a:extLst>
          </p:cNvPr>
          <p:cNvSpPr/>
          <p:nvPr/>
        </p:nvSpPr>
        <p:spPr>
          <a:xfrm>
            <a:off x="3185526" y="1635571"/>
            <a:ext cx="1311643" cy="1242782"/>
          </a:xfrm>
          <a:custGeom>
            <a:avLst/>
            <a:gdLst/>
            <a:ahLst/>
            <a:cxnLst/>
            <a:rect l="l" t="t" r="r" b="b"/>
            <a:pathLst>
              <a:path w="2475299" h="2345346">
                <a:moveTo>
                  <a:pt x="0" y="0"/>
                </a:moveTo>
                <a:lnTo>
                  <a:pt x="2475299" y="0"/>
                </a:lnTo>
                <a:lnTo>
                  <a:pt x="2475299" y="2345346"/>
                </a:lnTo>
                <a:lnTo>
                  <a:pt x="0" y="23453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0" name="giaays 2">
            <a:hlinkClick r:id="rId11" action="ppaction://hlinksldjump"/>
            <a:extLst>
              <a:ext uri="{FF2B5EF4-FFF2-40B4-BE49-F238E27FC236}">
                <a16:creationId xmlns:a16="http://schemas.microsoft.com/office/drawing/2014/main" id="{DDEF9040-4EBE-2384-4B9F-B3091FABB4E1}"/>
              </a:ext>
            </a:extLst>
          </p:cNvPr>
          <p:cNvSpPr/>
          <p:nvPr/>
        </p:nvSpPr>
        <p:spPr>
          <a:xfrm>
            <a:off x="5437142" y="1763454"/>
            <a:ext cx="1311643" cy="1242782"/>
          </a:xfrm>
          <a:custGeom>
            <a:avLst/>
            <a:gdLst/>
            <a:ahLst/>
            <a:cxnLst/>
            <a:rect l="l" t="t" r="r" b="b"/>
            <a:pathLst>
              <a:path w="2475299" h="2345346">
                <a:moveTo>
                  <a:pt x="0" y="0"/>
                </a:moveTo>
                <a:lnTo>
                  <a:pt x="2475299" y="0"/>
                </a:lnTo>
                <a:lnTo>
                  <a:pt x="2475299" y="2345346"/>
                </a:lnTo>
                <a:lnTo>
                  <a:pt x="0" y="23453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41" name="Picture 27">
            <a:extLst>
              <a:ext uri="{FF2B5EF4-FFF2-40B4-BE49-F238E27FC236}">
                <a16:creationId xmlns:a16="http://schemas.microsoft.com/office/drawing/2014/main" id="{D92D4F9F-D4CA-74DF-D9CE-8CD5AA57008B}"/>
              </a:ext>
            </a:extLst>
          </p:cNvPr>
          <p:cNvPicPr>
            <a:picLocks noChangeAspect="1"/>
          </p:cNvPicPr>
          <p:nvPr/>
        </p:nvPicPr>
        <p:blipFill>
          <a:blip r:embed="rId12"/>
          <a:srcRect/>
          <a:stretch>
            <a:fillRect/>
          </a:stretch>
        </p:blipFill>
        <p:spPr>
          <a:xfrm>
            <a:off x="7772400" y="-1219200"/>
            <a:ext cx="7175497" cy="7435749"/>
          </a:xfrm>
          <a:prstGeom prst="rect">
            <a:avLst/>
          </a:prstGeom>
        </p:spPr>
      </p:pic>
      <p:pic>
        <p:nvPicPr>
          <p:cNvPr id="5" name="Picture 4">
            <a:extLst>
              <a:ext uri="{FF2B5EF4-FFF2-40B4-BE49-F238E27FC236}">
                <a16:creationId xmlns:a16="http://schemas.microsoft.com/office/drawing/2014/main" id="{B85311E6-9067-2724-F55C-5D04A6C4465B}"/>
              </a:ext>
            </a:extLst>
          </p:cNvPr>
          <p:cNvPicPr>
            <a:picLocks noChangeAspect="1"/>
          </p:cNvPicPr>
          <p:nvPr/>
        </p:nvPicPr>
        <p:blipFill>
          <a:blip r:embed="rId13"/>
          <a:stretch>
            <a:fillRect/>
          </a:stretch>
        </p:blipFill>
        <p:spPr>
          <a:xfrm>
            <a:off x="11545085" y="0"/>
            <a:ext cx="646915" cy="721360"/>
          </a:xfrm>
          <a:prstGeom prst="rect">
            <a:avLst/>
          </a:prstGeom>
          <a:solidFill>
            <a:schemeClr val="bg1"/>
          </a:solidFill>
        </p:spPr>
      </p:pic>
    </p:spTree>
    <p:extLst>
      <p:ext uri="{BB962C8B-B14F-4D97-AF65-F5344CB8AC3E}">
        <p14:creationId xmlns:p14="http://schemas.microsoft.com/office/powerpoint/2010/main" val="3886092825"/>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7"/>
                                        </p:tgtEl>
                                      </p:cBhvr>
                                    </p:animEffect>
                                    <p:set>
                                      <p:cBhvr>
                                        <p:cTn id="7" dur="1" fill="hold">
                                          <p:stCondLst>
                                            <p:cond delay="249"/>
                                          </p:stCondLst>
                                        </p:cTn>
                                        <p:tgtEl>
                                          <p:spTgt spid="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anim calcmode="lin" valueType="num">
                                      <p:cBhvr>
                                        <p:cTn id="15" dur="500" fill="hold"/>
                                        <p:tgtEl>
                                          <p:spTgt spid="13"/>
                                        </p:tgtEl>
                                        <p:attrNameLst>
                                          <p:attrName>ppt_x</p:attrName>
                                        </p:attrNameLst>
                                      </p:cBhvr>
                                      <p:tavLst>
                                        <p:tav tm="0">
                                          <p:val>
                                            <p:strVal val="#ppt_x"/>
                                          </p:val>
                                        </p:tav>
                                        <p:tav tm="100000">
                                          <p:val>
                                            <p:strVal val="#ppt_x"/>
                                          </p:val>
                                        </p:tav>
                                      </p:tavLst>
                                    </p:anim>
                                    <p:anim calcmode="lin" valueType="num">
                                      <p:cBhvr>
                                        <p:cTn id="16"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250"/>
                                        <p:tgtEl>
                                          <p:spTgt spid="10"/>
                                        </p:tgtEl>
                                      </p:cBhvr>
                                    </p:animEffect>
                                    <p:set>
                                      <p:cBhvr>
                                        <p:cTn id="22" dur="1" fill="hold">
                                          <p:stCondLst>
                                            <p:cond delay="249"/>
                                          </p:stCondLst>
                                        </p:cTn>
                                        <p:tgtEl>
                                          <p:spTgt spid="10"/>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par>
                          <p:cTn id="26" fill="hold">
                            <p:stCondLst>
                              <p:cond delay="500"/>
                            </p:stCondLst>
                            <p:childTnLst>
                              <p:par>
                                <p:cTn id="27" presetID="42" presetClass="entr" presetSubtype="0" fill="hold"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anim calcmode="lin" valueType="num">
                                      <p:cBhvr>
                                        <p:cTn id="30" dur="500" fill="hold"/>
                                        <p:tgtEl>
                                          <p:spTgt spid="39"/>
                                        </p:tgtEl>
                                        <p:attrNameLst>
                                          <p:attrName>ppt_x</p:attrName>
                                        </p:attrNameLst>
                                      </p:cBhvr>
                                      <p:tavLst>
                                        <p:tav tm="0">
                                          <p:val>
                                            <p:strVal val="#ppt_x"/>
                                          </p:val>
                                        </p:tav>
                                        <p:tav tm="100000">
                                          <p:val>
                                            <p:strVal val="#ppt_x"/>
                                          </p:val>
                                        </p:tav>
                                      </p:tavLst>
                                    </p:anim>
                                    <p:anim calcmode="lin" valueType="num">
                                      <p:cBhvr>
                                        <p:cTn id="31"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8"/>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250"/>
                                        <p:tgtEl>
                                          <p:spTgt spid="18"/>
                                        </p:tgtEl>
                                      </p:cBhvr>
                                    </p:animEffect>
                                    <p:set>
                                      <p:cBhvr>
                                        <p:cTn id="37" dur="1" fill="hold">
                                          <p:stCondLst>
                                            <p:cond delay="249"/>
                                          </p:stCondLst>
                                        </p:cTn>
                                        <p:tgtEl>
                                          <p:spTgt spid="18"/>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par>
                          <p:cTn id="41" fill="hold">
                            <p:stCondLst>
                              <p:cond delay="500"/>
                            </p:stCondLst>
                            <p:childTnLst>
                              <p:par>
                                <p:cTn id="42" presetID="42" presetClass="entr" presetSubtype="0" fill="hold" nodeType="after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500"/>
                                        <p:tgtEl>
                                          <p:spTgt spid="40"/>
                                        </p:tgtEl>
                                      </p:cBhvr>
                                    </p:animEffect>
                                    <p:anim calcmode="lin" valueType="num">
                                      <p:cBhvr>
                                        <p:cTn id="45" dur="500" fill="hold"/>
                                        <p:tgtEl>
                                          <p:spTgt spid="40"/>
                                        </p:tgtEl>
                                        <p:attrNameLst>
                                          <p:attrName>ppt_x</p:attrName>
                                        </p:attrNameLst>
                                      </p:cBhvr>
                                      <p:tavLst>
                                        <p:tav tm="0">
                                          <p:val>
                                            <p:strVal val="#ppt_x"/>
                                          </p:val>
                                        </p:tav>
                                        <p:tav tm="100000">
                                          <p:val>
                                            <p:strVal val="#ppt_x"/>
                                          </p:val>
                                        </p:tav>
                                      </p:tavLst>
                                    </p:anim>
                                    <p:anim calcmode="lin" valueType="num">
                                      <p:cBhvr>
                                        <p:cTn id="46" dur="5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250"/>
                                        <p:tgtEl>
                                          <p:spTgt spid="19"/>
                                        </p:tgtEl>
                                      </p:cBhvr>
                                    </p:animEffect>
                                    <p:set>
                                      <p:cBhvr>
                                        <p:cTn id="52" dur="1" fill="hold">
                                          <p:stCondLst>
                                            <p:cond delay="249"/>
                                          </p:stCondLst>
                                        </p:cTn>
                                        <p:tgtEl>
                                          <p:spTgt spid="19"/>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childTnLst>
                          </p:cTn>
                        </p:par>
                        <p:par>
                          <p:cTn id="56" fill="hold">
                            <p:stCondLst>
                              <p:cond delay="500"/>
                            </p:stCondLst>
                            <p:childTnLst>
                              <p:par>
                                <p:cTn id="57" presetID="42" presetClass="entr" presetSubtype="0" fill="hold" nodeType="after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500"/>
                                        <p:tgtEl>
                                          <p:spTgt spid="41"/>
                                        </p:tgtEl>
                                      </p:cBhvr>
                                    </p:animEffect>
                                    <p:anim calcmode="lin" valueType="num">
                                      <p:cBhvr>
                                        <p:cTn id="60" dur="500" fill="hold"/>
                                        <p:tgtEl>
                                          <p:spTgt spid="41"/>
                                        </p:tgtEl>
                                        <p:attrNameLst>
                                          <p:attrName>ppt_x</p:attrName>
                                        </p:attrNameLst>
                                      </p:cBhvr>
                                      <p:tavLst>
                                        <p:tav tm="0">
                                          <p:val>
                                            <p:strVal val="#ppt_x"/>
                                          </p:val>
                                        </p:tav>
                                        <p:tav tm="100000">
                                          <p:val>
                                            <p:strVal val="#ppt_x"/>
                                          </p:val>
                                        </p:tav>
                                      </p:tavLst>
                                    </p:anim>
                                    <p:anim calcmode="lin" valueType="num">
                                      <p:cBhvr>
                                        <p:cTn id="61" dur="5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250"/>
                                        <p:tgtEl>
                                          <p:spTgt spid="20"/>
                                        </p:tgtEl>
                                      </p:cBhvr>
                                    </p:animEffect>
                                    <p:set>
                                      <p:cBhvr>
                                        <p:cTn id="67" dur="1" fill="hold">
                                          <p:stCondLst>
                                            <p:cond delay="249"/>
                                          </p:stCondLst>
                                        </p:cTn>
                                        <p:tgtEl>
                                          <p:spTgt spid="20"/>
                                        </p:tgtEl>
                                        <p:attrNameLst>
                                          <p:attrName>style.visibility</p:attrName>
                                        </p:attrNameLst>
                                      </p:cBhvr>
                                      <p:to>
                                        <p:strVal val="hidden"/>
                                      </p:to>
                                    </p:set>
                                  </p:childTnLst>
                                </p:cTn>
                              </p:par>
                              <p:par>
                                <p:cTn id="68" presetID="10" presetClass="entr" presetSubtype="0" fill="hold"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childTnLst>
                          </p:cTn>
                        </p:par>
                        <p:par>
                          <p:cTn id="71" fill="hold">
                            <p:stCondLst>
                              <p:cond delay="500"/>
                            </p:stCondLst>
                            <p:childTnLst>
                              <p:par>
                                <p:cTn id="72" presetID="42" presetClass="entr" presetSubtype="0" fill="hold" nodeType="after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fade">
                                      <p:cBhvr>
                                        <p:cTn id="74" dur="500"/>
                                        <p:tgtEl>
                                          <p:spTgt spid="38"/>
                                        </p:tgtEl>
                                      </p:cBhvr>
                                    </p:animEffect>
                                    <p:anim calcmode="lin" valueType="num">
                                      <p:cBhvr>
                                        <p:cTn id="75" dur="500" fill="hold"/>
                                        <p:tgtEl>
                                          <p:spTgt spid="38"/>
                                        </p:tgtEl>
                                        <p:attrNameLst>
                                          <p:attrName>ppt_x</p:attrName>
                                        </p:attrNameLst>
                                      </p:cBhvr>
                                      <p:tavLst>
                                        <p:tav tm="0">
                                          <p:val>
                                            <p:strVal val="#ppt_x"/>
                                          </p:val>
                                        </p:tav>
                                        <p:tav tm="100000">
                                          <p:val>
                                            <p:strVal val="#ppt_x"/>
                                          </p:val>
                                        </p:tav>
                                      </p:tavLst>
                                    </p:anim>
                                    <p:anim calcmode="lin" valueType="num">
                                      <p:cBhvr>
                                        <p:cTn id="76"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seq concurrent="1" nextAc="seek">
              <p:cTn id="77" restart="whenNotActive" fill="hold" evtFilter="cancelBubble" nodeType="interactiveSeq">
                <p:stCondLst>
                  <p:cond evt="onClick" delay="0">
                    <p:tgtEl>
                      <p:spTgt spid="13"/>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250"/>
                                        <p:tgtEl>
                                          <p:spTgt spid="13"/>
                                        </p:tgtEl>
                                      </p:cBhvr>
                                    </p:animEffect>
                                    <p:set>
                                      <p:cBhvr>
                                        <p:cTn id="82" dur="1" fill="hold">
                                          <p:stCondLst>
                                            <p:cond delay="24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3" restart="whenNotActive" fill="hold" evtFilter="cancelBubble" nodeType="interactiveSeq">
                <p:stCondLst>
                  <p:cond evt="onClick" delay="0">
                    <p:tgtEl>
                      <p:spTgt spid="39"/>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250"/>
                                        <p:tgtEl>
                                          <p:spTgt spid="39"/>
                                        </p:tgtEl>
                                      </p:cBhvr>
                                    </p:animEffect>
                                    <p:set>
                                      <p:cBhvr>
                                        <p:cTn id="88" dur="1" fill="hold">
                                          <p:stCondLst>
                                            <p:cond delay="24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89" restart="whenNotActive" fill="hold" evtFilter="cancelBubble" nodeType="interactiveSeq">
                <p:stCondLst>
                  <p:cond evt="onClick" delay="0">
                    <p:tgtEl>
                      <p:spTgt spid="40"/>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40"/>
                                        </p:tgtEl>
                                      </p:cBhvr>
                                    </p:animEffect>
                                    <p:set>
                                      <p:cBhvr>
                                        <p:cTn id="94"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95" restart="whenNotActive" fill="hold" evtFilter="cancelBubble" nodeType="interactiveSeq">
                <p:stCondLst>
                  <p:cond evt="onClick" delay="0">
                    <p:tgtEl>
                      <p:spTgt spid="38"/>
                    </p:tgtEl>
                  </p:cond>
                </p:stCondLst>
                <p:endSync evt="end" delay="0">
                  <p:rtn val="all"/>
                </p:endSync>
                <p:childTnLst>
                  <p:par>
                    <p:cTn id="96" fill="hold">
                      <p:stCondLst>
                        <p:cond delay="0"/>
                      </p:stCondLst>
                      <p:childTnLst>
                        <p:par>
                          <p:cTn id="97" fill="hold">
                            <p:stCondLst>
                              <p:cond delay="0"/>
                            </p:stCondLst>
                            <p:childTnLst>
                              <p:par>
                                <p:cTn id="98" presetID="10" presetClass="exit" presetSubtype="0" fill="hold" nodeType="clickEffect">
                                  <p:stCondLst>
                                    <p:cond delay="0"/>
                                  </p:stCondLst>
                                  <p:childTnLst>
                                    <p:animEffect transition="out" filter="fade">
                                      <p:cBhvr>
                                        <p:cTn id="99" dur="500"/>
                                        <p:tgtEl>
                                          <p:spTgt spid="38"/>
                                        </p:tgtEl>
                                      </p:cBhvr>
                                    </p:animEffect>
                                    <p:set>
                                      <p:cBhvr>
                                        <p:cTn id="100"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943B"/>
        </a:solidFill>
        <a:effectLst/>
      </p:bgPr>
    </p:bg>
    <p:spTree>
      <p:nvGrpSpPr>
        <p:cNvPr id="1" name=""/>
        <p:cNvGrpSpPr/>
        <p:nvPr/>
      </p:nvGrpSpPr>
      <p:grpSpPr>
        <a:xfrm>
          <a:off x="0" y="0"/>
          <a:ext cx="0" cy="0"/>
          <a:chOff x="0" y="0"/>
          <a:chExt cx="0" cy="0"/>
        </a:xfrm>
      </p:grpSpPr>
      <p:grpSp>
        <p:nvGrpSpPr>
          <p:cNvPr id="2" name="Group 2"/>
          <p:cNvGrpSpPr/>
          <p:nvPr/>
        </p:nvGrpSpPr>
        <p:grpSpPr>
          <a:xfrm>
            <a:off x="515870" y="912598"/>
            <a:ext cx="11160261" cy="4849839"/>
            <a:chOff x="0" y="0"/>
            <a:chExt cx="4408992" cy="1667018"/>
          </a:xfrm>
        </p:grpSpPr>
        <p:sp>
          <p:nvSpPr>
            <p:cNvPr id="3" name="Freeform 3"/>
            <p:cNvSpPr/>
            <p:nvPr/>
          </p:nvSpPr>
          <p:spPr>
            <a:xfrm>
              <a:off x="0" y="0"/>
              <a:ext cx="4408992" cy="1667018"/>
            </a:xfrm>
            <a:custGeom>
              <a:avLst/>
              <a:gdLst/>
              <a:ahLst/>
              <a:cxnLst/>
              <a:rect l="l" t="t" r="r" b="b"/>
              <a:pathLst>
                <a:path w="4408992" h="1667018">
                  <a:moveTo>
                    <a:pt x="4625" y="0"/>
                  </a:moveTo>
                  <a:lnTo>
                    <a:pt x="4404368" y="0"/>
                  </a:lnTo>
                  <a:cubicBezTo>
                    <a:pt x="4405594" y="0"/>
                    <a:pt x="4406770" y="487"/>
                    <a:pt x="4407638" y="1355"/>
                  </a:cubicBezTo>
                  <a:cubicBezTo>
                    <a:pt x="4408505" y="2222"/>
                    <a:pt x="4408992" y="3398"/>
                    <a:pt x="4408992" y="4625"/>
                  </a:cubicBezTo>
                  <a:lnTo>
                    <a:pt x="4408992" y="1662393"/>
                  </a:lnTo>
                  <a:cubicBezTo>
                    <a:pt x="4408992" y="1663620"/>
                    <a:pt x="4408505" y="1664796"/>
                    <a:pt x="4407638" y="1665664"/>
                  </a:cubicBezTo>
                  <a:cubicBezTo>
                    <a:pt x="4406770" y="1666531"/>
                    <a:pt x="4405594" y="1667018"/>
                    <a:pt x="4404368" y="1667018"/>
                  </a:cubicBezTo>
                  <a:lnTo>
                    <a:pt x="4625" y="1667018"/>
                  </a:lnTo>
                  <a:cubicBezTo>
                    <a:pt x="3398" y="1667018"/>
                    <a:pt x="2222" y="1666531"/>
                    <a:pt x="1355" y="1665664"/>
                  </a:cubicBezTo>
                  <a:cubicBezTo>
                    <a:pt x="487" y="1664796"/>
                    <a:pt x="0" y="1663620"/>
                    <a:pt x="0" y="1662393"/>
                  </a:cubicBezTo>
                  <a:lnTo>
                    <a:pt x="0" y="4625"/>
                  </a:lnTo>
                  <a:cubicBezTo>
                    <a:pt x="0" y="3398"/>
                    <a:pt x="487" y="2222"/>
                    <a:pt x="1355" y="1355"/>
                  </a:cubicBezTo>
                  <a:cubicBezTo>
                    <a:pt x="2222" y="487"/>
                    <a:pt x="3398" y="0"/>
                    <a:pt x="4625" y="0"/>
                  </a:cubicBezTo>
                  <a:close/>
                </a:path>
              </a:pathLst>
            </a:custGeom>
            <a:solidFill>
              <a:srgbClr val="F6F1DA"/>
            </a:solidFill>
          </p:spPr>
        </p:sp>
        <p:sp>
          <p:nvSpPr>
            <p:cNvPr id="4" name="TextBox 4"/>
            <p:cNvSpPr txBox="1"/>
            <p:nvPr/>
          </p:nvSpPr>
          <p:spPr>
            <a:xfrm>
              <a:off x="0" y="-38100"/>
              <a:ext cx="4408992" cy="1705118"/>
            </a:xfrm>
            <a:prstGeom prst="rect">
              <a:avLst/>
            </a:prstGeom>
          </p:spPr>
          <p:txBody>
            <a:bodyPr lIns="33867" tIns="33867" rIns="33867" bIns="33867" rtlCol="0" anchor="ctr"/>
            <a:lstStyle/>
            <a:p>
              <a:pPr marL="0" marR="0" lvl="0" indent="0" algn="ctr" defTabSz="609539" rtl="0" eaLnBrk="1" fontAlgn="auto" latinLnBrk="0" hangingPunct="1">
                <a:lnSpc>
                  <a:spcPts val="1773"/>
                </a:lnSpc>
                <a:spcBef>
                  <a:spcPct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8" name="Group 27">
            <a:extLst>
              <a:ext uri="{FF2B5EF4-FFF2-40B4-BE49-F238E27FC236}">
                <a16:creationId xmlns:a16="http://schemas.microsoft.com/office/drawing/2014/main" id="{CFDD8C99-E440-B887-AE44-46C2876B60FF}"/>
              </a:ext>
            </a:extLst>
          </p:cNvPr>
          <p:cNvGrpSpPr/>
          <p:nvPr/>
        </p:nvGrpSpPr>
        <p:grpSpPr>
          <a:xfrm>
            <a:off x="2133600" y="1676400"/>
            <a:ext cx="7834323" cy="3352800"/>
            <a:chOff x="5082179" y="1734434"/>
            <a:chExt cx="7588428" cy="3247566"/>
          </a:xfrm>
        </p:grpSpPr>
        <p:sp>
          <p:nvSpPr>
            <p:cNvPr id="14" name="Freeform 9">
              <a:extLst>
                <a:ext uri="{FF2B5EF4-FFF2-40B4-BE49-F238E27FC236}">
                  <a16:creationId xmlns:a16="http://schemas.microsoft.com/office/drawing/2014/main" id="{028D94DF-2A14-7EA9-371E-2CB60B1953E9}"/>
                </a:ext>
              </a:extLst>
            </p:cNvPr>
            <p:cNvSpPr/>
            <p:nvPr/>
          </p:nvSpPr>
          <p:spPr>
            <a:xfrm>
              <a:off x="5082179" y="1734434"/>
              <a:ext cx="7588428" cy="3247566"/>
            </a:xfrm>
            <a:custGeom>
              <a:avLst/>
              <a:gdLst/>
              <a:ahLst/>
              <a:cxnLst/>
              <a:rect l="l" t="t" r="r" b="b"/>
              <a:pathLst>
                <a:path w="3641538" h="2539973">
                  <a:moveTo>
                    <a:pt x="0" y="0"/>
                  </a:moveTo>
                  <a:lnTo>
                    <a:pt x="3641538" y="0"/>
                  </a:lnTo>
                  <a:lnTo>
                    <a:pt x="3641538" y="2539973"/>
                  </a:lnTo>
                  <a:lnTo>
                    <a:pt x="0" y="2539973"/>
                  </a:lnTo>
                  <a:lnTo>
                    <a:pt x="0" y="0"/>
                  </a:lnTo>
                  <a:close/>
                </a:path>
              </a:pathLst>
            </a:custGeom>
            <a:blipFill>
              <a:blip r:embed="rId3"/>
              <a:stretch>
                <a:fillRect/>
              </a:stretch>
            </a:blipFill>
          </p:spPr>
        </p:sp>
        <p:sp>
          <p:nvSpPr>
            <p:cNvPr id="27" name="TextBox 26">
              <a:extLst>
                <a:ext uri="{FF2B5EF4-FFF2-40B4-BE49-F238E27FC236}">
                  <a16:creationId xmlns:a16="http://schemas.microsoft.com/office/drawing/2014/main" id="{4D654728-3671-3F1C-01E6-C6D78E98EAEA}"/>
                </a:ext>
              </a:extLst>
            </p:cNvPr>
            <p:cNvSpPr txBox="1"/>
            <p:nvPr/>
          </p:nvSpPr>
          <p:spPr>
            <a:xfrm>
              <a:off x="5520316" y="2209152"/>
              <a:ext cx="6712154" cy="1761992"/>
            </a:xfrm>
            <a:prstGeom prst="rect">
              <a:avLst/>
            </a:prstGeom>
            <a:noFill/>
          </p:spPr>
          <p:txBody>
            <a:bodyPr wrap="square">
              <a:spAutoFit/>
            </a:bodyPr>
            <a:lstStyle/>
            <a:p>
              <a:pPr marL="0" marR="0" lvl="0" indent="0" algn="ctr" defTabSz="609539" rtl="0" eaLnBrk="1" fontAlgn="auto" latinLnBrk="0" hangingPunct="1">
                <a:lnSpc>
                  <a:spcPct val="150000"/>
                </a:lnSpc>
                <a:spcBef>
                  <a:spcPts val="0"/>
                </a:spcBef>
                <a:spcAft>
                  <a:spcPts val="667"/>
                </a:spcAft>
                <a:buClrTx/>
                <a:buSzTx/>
                <a:buFontTx/>
                <a:buNone/>
                <a:tabLst/>
                <a:defRPr/>
              </a:pP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Em</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hãy</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nêu</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hiểu</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biết</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của</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mình</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về</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phân</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số</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a:t>
              </a:r>
              <a:endParaRPr kumimoji="0" lang="en-VN"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endParaRPr>
            </a:p>
          </p:txBody>
        </p:sp>
      </p:grpSp>
      <p:sp>
        <p:nvSpPr>
          <p:cNvPr id="5" name="Freeform 12">
            <a:hlinkClick r:id="rId4" action="ppaction://hlinksldjump"/>
            <a:extLst>
              <a:ext uri="{FF2B5EF4-FFF2-40B4-BE49-F238E27FC236}">
                <a16:creationId xmlns:a16="http://schemas.microsoft.com/office/drawing/2014/main" id="{2A4AABE2-F394-ECA5-6055-ABC8AE7CD8CB}"/>
              </a:ext>
            </a:extLst>
          </p:cNvPr>
          <p:cNvSpPr/>
          <p:nvPr/>
        </p:nvSpPr>
        <p:spPr>
          <a:xfrm>
            <a:off x="10287000" y="5105400"/>
            <a:ext cx="1543577" cy="1592001"/>
          </a:xfrm>
          <a:custGeom>
            <a:avLst/>
            <a:gdLst/>
            <a:ahLst/>
            <a:cxnLst/>
            <a:rect l="l" t="t" r="r" b="b"/>
            <a:pathLst>
              <a:path w="2997978" h="3092027">
                <a:moveTo>
                  <a:pt x="0" y="0"/>
                </a:moveTo>
                <a:lnTo>
                  <a:pt x="2997978" y="0"/>
                </a:lnTo>
                <a:lnTo>
                  <a:pt x="2997978" y="3092027"/>
                </a:lnTo>
                <a:lnTo>
                  <a:pt x="0" y="3092027"/>
                </a:lnTo>
                <a:lnTo>
                  <a:pt x="0" y="0"/>
                </a:lnTo>
                <a:close/>
              </a:path>
            </a:pathLst>
          </a:custGeom>
          <a:blipFill>
            <a:blip r:embed="rId5"/>
            <a:stretch>
              <a:fillRect/>
            </a:stretch>
          </a:blipFill>
        </p:spPr>
      </p:sp>
      <p:pic>
        <p:nvPicPr>
          <p:cNvPr id="7" name="Picture 6">
            <a:extLst>
              <a:ext uri="{FF2B5EF4-FFF2-40B4-BE49-F238E27FC236}">
                <a16:creationId xmlns:a16="http://schemas.microsoft.com/office/drawing/2014/main" id="{E11261B4-D259-CF92-AD76-B940F2B112C9}"/>
              </a:ext>
            </a:extLst>
          </p:cNvPr>
          <p:cNvPicPr>
            <a:picLocks noChangeAspect="1"/>
          </p:cNvPicPr>
          <p:nvPr/>
        </p:nvPicPr>
        <p:blipFill>
          <a:blip r:embed="rId6"/>
          <a:stretch>
            <a:fillRect/>
          </a:stretch>
        </p:blipFill>
        <p:spPr>
          <a:xfrm>
            <a:off x="11545085" y="0"/>
            <a:ext cx="646915" cy="721360"/>
          </a:xfrm>
          <a:prstGeom prst="rect">
            <a:avLst/>
          </a:prstGeom>
          <a:solidFill>
            <a:schemeClr val="bg1"/>
          </a:solidFill>
        </p:spPr>
      </p:pic>
    </p:spTree>
    <p:extLst>
      <p:ext uri="{BB962C8B-B14F-4D97-AF65-F5344CB8AC3E}">
        <p14:creationId xmlns:p14="http://schemas.microsoft.com/office/powerpoint/2010/main" val="2905411888"/>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nodeType="clickEffect">
                                  <p:stCondLst>
                                    <p:cond delay="0"/>
                                  </p:stCondLst>
                                  <p:childTnLst>
                                    <p:animEffect transition="out" filter="fade">
                                      <p:cBhvr>
                                        <p:cTn id="11" dur="500"/>
                                        <p:tgtEl>
                                          <p:spTgt spid="28"/>
                                        </p:tgtEl>
                                      </p:cBhvr>
                                    </p:animEffect>
                                    <p:anim calcmode="lin" valueType="num">
                                      <p:cBhvr>
                                        <p:cTn id="12" dur="500"/>
                                        <p:tgtEl>
                                          <p:spTgt spid="28"/>
                                        </p:tgtEl>
                                        <p:attrNameLst>
                                          <p:attrName>ppt_x</p:attrName>
                                        </p:attrNameLst>
                                      </p:cBhvr>
                                      <p:tavLst>
                                        <p:tav tm="0">
                                          <p:val>
                                            <p:strVal val="ppt_x"/>
                                          </p:val>
                                        </p:tav>
                                        <p:tav tm="100000">
                                          <p:val>
                                            <p:strVal val="ppt_x"/>
                                          </p:val>
                                        </p:tav>
                                      </p:tavLst>
                                    </p:anim>
                                    <p:anim calcmode="lin" valueType="num">
                                      <p:cBhvr>
                                        <p:cTn id="13" dur="500"/>
                                        <p:tgtEl>
                                          <p:spTgt spid="28"/>
                                        </p:tgtEl>
                                        <p:attrNameLst>
                                          <p:attrName>ppt_y</p:attrName>
                                        </p:attrNameLst>
                                      </p:cBhvr>
                                      <p:tavLst>
                                        <p:tav tm="0">
                                          <p:val>
                                            <p:strVal val="ppt_y"/>
                                          </p:val>
                                        </p:tav>
                                        <p:tav tm="100000">
                                          <p:val>
                                            <p:strVal val="ppt_y+.1"/>
                                          </p:val>
                                        </p:tav>
                                      </p:tavLst>
                                    </p:anim>
                                    <p:set>
                                      <p:cBhvr>
                                        <p:cTn id="14"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943B"/>
        </a:solidFill>
        <a:effectLst/>
      </p:bgPr>
    </p:bg>
    <p:spTree>
      <p:nvGrpSpPr>
        <p:cNvPr id="1" name=""/>
        <p:cNvGrpSpPr/>
        <p:nvPr/>
      </p:nvGrpSpPr>
      <p:grpSpPr>
        <a:xfrm>
          <a:off x="0" y="0"/>
          <a:ext cx="0" cy="0"/>
          <a:chOff x="0" y="0"/>
          <a:chExt cx="0" cy="0"/>
        </a:xfrm>
      </p:grpSpPr>
      <p:grpSp>
        <p:nvGrpSpPr>
          <p:cNvPr id="2" name="Group 2"/>
          <p:cNvGrpSpPr/>
          <p:nvPr/>
        </p:nvGrpSpPr>
        <p:grpSpPr>
          <a:xfrm>
            <a:off x="515870" y="912598"/>
            <a:ext cx="11160261" cy="4849839"/>
            <a:chOff x="0" y="0"/>
            <a:chExt cx="4408992" cy="1667018"/>
          </a:xfrm>
        </p:grpSpPr>
        <p:sp>
          <p:nvSpPr>
            <p:cNvPr id="3" name="Freeform 3"/>
            <p:cNvSpPr/>
            <p:nvPr/>
          </p:nvSpPr>
          <p:spPr>
            <a:xfrm>
              <a:off x="0" y="0"/>
              <a:ext cx="4408992" cy="1667018"/>
            </a:xfrm>
            <a:custGeom>
              <a:avLst/>
              <a:gdLst/>
              <a:ahLst/>
              <a:cxnLst/>
              <a:rect l="l" t="t" r="r" b="b"/>
              <a:pathLst>
                <a:path w="4408992" h="1667018">
                  <a:moveTo>
                    <a:pt x="4625" y="0"/>
                  </a:moveTo>
                  <a:lnTo>
                    <a:pt x="4404368" y="0"/>
                  </a:lnTo>
                  <a:cubicBezTo>
                    <a:pt x="4405594" y="0"/>
                    <a:pt x="4406770" y="487"/>
                    <a:pt x="4407638" y="1355"/>
                  </a:cubicBezTo>
                  <a:cubicBezTo>
                    <a:pt x="4408505" y="2222"/>
                    <a:pt x="4408992" y="3398"/>
                    <a:pt x="4408992" y="4625"/>
                  </a:cubicBezTo>
                  <a:lnTo>
                    <a:pt x="4408992" y="1662393"/>
                  </a:lnTo>
                  <a:cubicBezTo>
                    <a:pt x="4408992" y="1663620"/>
                    <a:pt x="4408505" y="1664796"/>
                    <a:pt x="4407638" y="1665664"/>
                  </a:cubicBezTo>
                  <a:cubicBezTo>
                    <a:pt x="4406770" y="1666531"/>
                    <a:pt x="4405594" y="1667018"/>
                    <a:pt x="4404368" y="1667018"/>
                  </a:cubicBezTo>
                  <a:lnTo>
                    <a:pt x="4625" y="1667018"/>
                  </a:lnTo>
                  <a:cubicBezTo>
                    <a:pt x="3398" y="1667018"/>
                    <a:pt x="2222" y="1666531"/>
                    <a:pt x="1355" y="1665664"/>
                  </a:cubicBezTo>
                  <a:cubicBezTo>
                    <a:pt x="487" y="1664796"/>
                    <a:pt x="0" y="1663620"/>
                    <a:pt x="0" y="1662393"/>
                  </a:cubicBezTo>
                  <a:lnTo>
                    <a:pt x="0" y="4625"/>
                  </a:lnTo>
                  <a:cubicBezTo>
                    <a:pt x="0" y="3398"/>
                    <a:pt x="487" y="2222"/>
                    <a:pt x="1355" y="1355"/>
                  </a:cubicBezTo>
                  <a:cubicBezTo>
                    <a:pt x="2222" y="487"/>
                    <a:pt x="3398" y="0"/>
                    <a:pt x="4625" y="0"/>
                  </a:cubicBezTo>
                  <a:close/>
                </a:path>
              </a:pathLst>
            </a:custGeom>
            <a:solidFill>
              <a:srgbClr val="F6F1DA"/>
            </a:solidFill>
          </p:spPr>
        </p:sp>
        <p:sp>
          <p:nvSpPr>
            <p:cNvPr id="4" name="TextBox 4"/>
            <p:cNvSpPr txBox="1"/>
            <p:nvPr/>
          </p:nvSpPr>
          <p:spPr>
            <a:xfrm>
              <a:off x="0" y="-38100"/>
              <a:ext cx="4408992" cy="1705118"/>
            </a:xfrm>
            <a:prstGeom prst="rect">
              <a:avLst/>
            </a:prstGeom>
          </p:spPr>
          <p:txBody>
            <a:bodyPr lIns="33867" tIns="33867" rIns="33867" bIns="33867" rtlCol="0" anchor="ctr"/>
            <a:lstStyle/>
            <a:p>
              <a:pPr marL="0" marR="0" lvl="0" indent="0" algn="ctr" defTabSz="609539" rtl="0" eaLnBrk="1" fontAlgn="auto" latinLnBrk="0" hangingPunct="1">
                <a:lnSpc>
                  <a:spcPts val="1773"/>
                </a:lnSpc>
                <a:spcBef>
                  <a:spcPct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8" name="Group 27">
            <a:extLst>
              <a:ext uri="{FF2B5EF4-FFF2-40B4-BE49-F238E27FC236}">
                <a16:creationId xmlns:a16="http://schemas.microsoft.com/office/drawing/2014/main" id="{CFDD8C99-E440-B887-AE44-46C2876B60FF}"/>
              </a:ext>
            </a:extLst>
          </p:cNvPr>
          <p:cNvGrpSpPr/>
          <p:nvPr/>
        </p:nvGrpSpPr>
        <p:grpSpPr>
          <a:xfrm>
            <a:off x="2133600" y="1676400"/>
            <a:ext cx="7834323" cy="3352800"/>
            <a:chOff x="5082179" y="1734434"/>
            <a:chExt cx="7588428" cy="3247566"/>
          </a:xfrm>
        </p:grpSpPr>
        <p:sp>
          <p:nvSpPr>
            <p:cNvPr id="14" name="Freeform 9">
              <a:extLst>
                <a:ext uri="{FF2B5EF4-FFF2-40B4-BE49-F238E27FC236}">
                  <a16:creationId xmlns:a16="http://schemas.microsoft.com/office/drawing/2014/main" id="{028D94DF-2A14-7EA9-371E-2CB60B1953E9}"/>
                </a:ext>
              </a:extLst>
            </p:cNvPr>
            <p:cNvSpPr/>
            <p:nvPr/>
          </p:nvSpPr>
          <p:spPr>
            <a:xfrm>
              <a:off x="5082179" y="1734434"/>
              <a:ext cx="7588428" cy="3247566"/>
            </a:xfrm>
            <a:custGeom>
              <a:avLst/>
              <a:gdLst/>
              <a:ahLst/>
              <a:cxnLst/>
              <a:rect l="l" t="t" r="r" b="b"/>
              <a:pathLst>
                <a:path w="3641538" h="2539973">
                  <a:moveTo>
                    <a:pt x="0" y="0"/>
                  </a:moveTo>
                  <a:lnTo>
                    <a:pt x="3641538" y="0"/>
                  </a:lnTo>
                  <a:lnTo>
                    <a:pt x="3641538" y="2539973"/>
                  </a:lnTo>
                  <a:lnTo>
                    <a:pt x="0" y="2539973"/>
                  </a:lnTo>
                  <a:lnTo>
                    <a:pt x="0" y="0"/>
                  </a:lnTo>
                  <a:close/>
                </a:path>
              </a:pathLst>
            </a:custGeom>
            <a:blipFill>
              <a:blip r:embed="rId3"/>
              <a:stretch>
                <a:fillRect/>
              </a:stretch>
            </a:blipFill>
          </p:spPr>
        </p:sp>
        <p:sp>
          <p:nvSpPr>
            <p:cNvPr id="27" name="TextBox 26">
              <a:extLst>
                <a:ext uri="{FF2B5EF4-FFF2-40B4-BE49-F238E27FC236}">
                  <a16:creationId xmlns:a16="http://schemas.microsoft.com/office/drawing/2014/main" id="{4D654728-3671-3F1C-01E6-C6D78E98EAEA}"/>
                </a:ext>
              </a:extLst>
            </p:cNvPr>
            <p:cNvSpPr txBox="1"/>
            <p:nvPr/>
          </p:nvSpPr>
          <p:spPr>
            <a:xfrm>
              <a:off x="5520316" y="2209152"/>
              <a:ext cx="6712154" cy="1761992"/>
            </a:xfrm>
            <a:prstGeom prst="rect">
              <a:avLst/>
            </a:prstGeom>
            <a:noFill/>
          </p:spPr>
          <p:txBody>
            <a:bodyPr wrap="square">
              <a:spAutoFit/>
            </a:bodyPr>
            <a:lstStyle/>
            <a:p>
              <a:pPr marL="0" marR="0" lvl="0" indent="0" algn="ctr" defTabSz="609539" rtl="0" eaLnBrk="1" fontAlgn="auto" latinLnBrk="0" hangingPunct="1">
                <a:lnSpc>
                  <a:spcPct val="150000"/>
                </a:lnSpc>
                <a:spcBef>
                  <a:spcPts val="0"/>
                </a:spcBef>
                <a:spcAft>
                  <a:spcPts val="667"/>
                </a:spcAft>
                <a:buClrTx/>
                <a:buSzTx/>
                <a:buFontTx/>
                <a:buNone/>
                <a:tabLst/>
                <a:defRPr/>
              </a:pP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Em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hãy</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nêu</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hiểu</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biết</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của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mình</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về</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hình</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bình</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hành</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a:t>
              </a:r>
            </a:p>
          </p:txBody>
        </p:sp>
      </p:grpSp>
      <p:sp>
        <p:nvSpPr>
          <p:cNvPr id="5" name="Freeform 12">
            <a:hlinkClick r:id="rId4" action="ppaction://hlinksldjump"/>
            <a:extLst>
              <a:ext uri="{FF2B5EF4-FFF2-40B4-BE49-F238E27FC236}">
                <a16:creationId xmlns:a16="http://schemas.microsoft.com/office/drawing/2014/main" id="{2A4AABE2-F394-ECA5-6055-ABC8AE7CD8CB}"/>
              </a:ext>
            </a:extLst>
          </p:cNvPr>
          <p:cNvSpPr/>
          <p:nvPr/>
        </p:nvSpPr>
        <p:spPr>
          <a:xfrm>
            <a:off x="10287000" y="5105400"/>
            <a:ext cx="1543577" cy="1592001"/>
          </a:xfrm>
          <a:custGeom>
            <a:avLst/>
            <a:gdLst/>
            <a:ahLst/>
            <a:cxnLst/>
            <a:rect l="l" t="t" r="r" b="b"/>
            <a:pathLst>
              <a:path w="2997978" h="3092027">
                <a:moveTo>
                  <a:pt x="0" y="0"/>
                </a:moveTo>
                <a:lnTo>
                  <a:pt x="2997978" y="0"/>
                </a:lnTo>
                <a:lnTo>
                  <a:pt x="2997978" y="3092027"/>
                </a:lnTo>
                <a:lnTo>
                  <a:pt x="0" y="3092027"/>
                </a:lnTo>
                <a:lnTo>
                  <a:pt x="0" y="0"/>
                </a:lnTo>
                <a:close/>
              </a:path>
            </a:pathLst>
          </a:custGeom>
          <a:blipFill>
            <a:blip r:embed="rId5"/>
            <a:stretch>
              <a:fillRect/>
            </a:stretch>
          </a:blipFill>
        </p:spPr>
      </p:sp>
      <p:pic>
        <p:nvPicPr>
          <p:cNvPr id="6" name="Picture 5">
            <a:extLst>
              <a:ext uri="{FF2B5EF4-FFF2-40B4-BE49-F238E27FC236}">
                <a16:creationId xmlns:a16="http://schemas.microsoft.com/office/drawing/2014/main" id="{B83A48A3-4209-5480-F9F3-D4FC8EA47A46}"/>
              </a:ext>
            </a:extLst>
          </p:cNvPr>
          <p:cNvPicPr>
            <a:picLocks noChangeAspect="1"/>
          </p:cNvPicPr>
          <p:nvPr/>
        </p:nvPicPr>
        <p:blipFill>
          <a:blip r:embed="rId6"/>
          <a:stretch>
            <a:fillRect/>
          </a:stretch>
        </p:blipFill>
        <p:spPr>
          <a:xfrm>
            <a:off x="11545085" y="0"/>
            <a:ext cx="646915" cy="721360"/>
          </a:xfrm>
          <a:prstGeom prst="rect">
            <a:avLst/>
          </a:prstGeom>
          <a:solidFill>
            <a:schemeClr val="bg1"/>
          </a:solidFill>
        </p:spPr>
      </p:pic>
    </p:spTree>
    <p:extLst>
      <p:ext uri="{BB962C8B-B14F-4D97-AF65-F5344CB8AC3E}">
        <p14:creationId xmlns:p14="http://schemas.microsoft.com/office/powerpoint/2010/main" val="2683716723"/>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nodeType="clickEffect">
                                  <p:stCondLst>
                                    <p:cond delay="0"/>
                                  </p:stCondLst>
                                  <p:childTnLst>
                                    <p:animEffect transition="out" filter="fade">
                                      <p:cBhvr>
                                        <p:cTn id="11" dur="500"/>
                                        <p:tgtEl>
                                          <p:spTgt spid="28"/>
                                        </p:tgtEl>
                                      </p:cBhvr>
                                    </p:animEffect>
                                    <p:anim calcmode="lin" valueType="num">
                                      <p:cBhvr>
                                        <p:cTn id="12" dur="500"/>
                                        <p:tgtEl>
                                          <p:spTgt spid="28"/>
                                        </p:tgtEl>
                                        <p:attrNameLst>
                                          <p:attrName>ppt_x</p:attrName>
                                        </p:attrNameLst>
                                      </p:cBhvr>
                                      <p:tavLst>
                                        <p:tav tm="0">
                                          <p:val>
                                            <p:strVal val="ppt_x"/>
                                          </p:val>
                                        </p:tav>
                                        <p:tav tm="100000">
                                          <p:val>
                                            <p:strVal val="ppt_x"/>
                                          </p:val>
                                        </p:tav>
                                      </p:tavLst>
                                    </p:anim>
                                    <p:anim calcmode="lin" valueType="num">
                                      <p:cBhvr>
                                        <p:cTn id="13" dur="500"/>
                                        <p:tgtEl>
                                          <p:spTgt spid="28"/>
                                        </p:tgtEl>
                                        <p:attrNameLst>
                                          <p:attrName>ppt_y</p:attrName>
                                        </p:attrNameLst>
                                      </p:cBhvr>
                                      <p:tavLst>
                                        <p:tav tm="0">
                                          <p:val>
                                            <p:strVal val="ppt_y"/>
                                          </p:val>
                                        </p:tav>
                                        <p:tav tm="100000">
                                          <p:val>
                                            <p:strVal val="ppt_y+.1"/>
                                          </p:val>
                                        </p:tav>
                                      </p:tavLst>
                                    </p:anim>
                                    <p:set>
                                      <p:cBhvr>
                                        <p:cTn id="14"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943B"/>
        </a:solidFill>
        <a:effectLst/>
      </p:bgPr>
    </p:bg>
    <p:spTree>
      <p:nvGrpSpPr>
        <p:cNvPr id="1" name=""/>
        <p:cNvGrpSpPr/>
        <p:nvPr/>
      </p:nvGrpSpPr>
      <p:grpSpPr>
        <a:xfrm>
          <a:off x="0" y="0"/>
          <a:ext cx="0" cy="0"/>
          <a:chOff x="0" y="0"/>
          <a:chExt cx="0" cy="0"/>
        </a:xfrm>
      </p:grpSpPr>
      <p:grpSp>
        <p:nvGrpSpPr>
          <p:cNvPr id="2" name="Group 2"/>
          <p:cNvGrpSpPr/>
          <p:nvPr/>
        </p:nvGrpSpPr>
        <p:grpSpPr>
          <a:xfrm>
            <a:off x="515870" y="912598"/>
            <a:ext cx="11160261" cy="4849839"/>
            <a:chOff x="0" y="0"/>
            <a:chExt cx="4408992" cy="1667018"/>
          </a:xfrm>
        </p:grpSpPr>
        <p:sp>
          <p:nvSpPr>
            <p:cNvPr id="3" name="Freeform 3"/>
            <p:cNvSpPr/>
            <p:nvPr/>
          </p:nvSpPr>
          <p:spPr>
            <a:xfrm>
              <a:off x="0" y="0"/>
              <a:ext cx="4408992" cy="1667018"/>
            </a:xfrm>
            <a:custGeom>
              <a:avLst/>
              <a:gdLst/>
              <a:ahLst/>
              <a:cxnLst/>
              <a:rect l="l" t="t" r="r" b="b"/>
              <a:pathLst>
                <a:path w="4408992" h="1667018">
                  <a:moveTo>
                    <a:pt x="4625" y="0"/>
                  </a:moveTo>
                  <a:lnTo>
                    <a:pt x="4404368" y="0"/>
                  </a:lnTo>
                  <a:cubicBezTo>
                    <a:pt x="4405594" y="0"/>
                    <a:pt x="4406770" y="487"/>
                    <a:pt x="4407638" y="1355"/>
                  </a:cubicBezTo>
                  <a:cubicBezTo>
                    <a:pt x="4408505" y="2222"/>
                    <a:pt x="4408992" y="3398"/>
                    <a:pt x="4408992" y="4625"/>
                  </a:cubicBezTo>
                  <a:lnTo>
                    <a:pt x="4408992" y="1662393"/>
                  </a:lnTo>
                  <a:cubicBezTo>
                    <a:pt x="4408992" y="1663620"/>
                    <a:pt x="4408505" y="1664796"/>
                    <a:pt x="4407638" y="1665664"/>
                  </a:cubicBezTo>
                  <a:cubicBezTo>
                    <a:pt x="4406770" y="1666531"/>
                    <a:pt x="4405594" y="1667018"/>
                    <a:pt x="4404368" y="1667018"/>
                  </a:cubicBezTo>
                  <a:lnTo>
                    <a:pt x="4625" y="1667018"/>
                  </a:lnTo>
                  <a:cubicBezTo>
                    <a:pt x="3398" y="1667018"/>
                    <a:pt x="2222" y="1666531"/>
                    <a:pt x="1355" y="1665664"/>
                  </a:cubicBezTo>
                  <a:cubicBezTo>
                    <a:pt x="487" y="1664796"/>
                    <a:pt x="0" y="1663620"/>
                    <a:pt x="0" y="1662393"/>
                  </a:cubicBezTo>
                  <a:lnTo>
                    <a:pt x="0" y="4625"/>
                  </a:lnTo>
                  <a:cubicBezTo>
                    <a:pt x="0" y="3398"/>
                    <a:pt x="487" y="2222"/>
                    <a:pt x="1355" y="1355"/>
                  </a:cubicBezTo>
                  <a:cubicBezTo>
                    <a:pt x="2222" y="487"/>
                    <a:pt x="3398" y="0"/>
                    <a:pt x="4625" y="0"/>
                  </a:cubicBezTo>
                  <a:close/>
                </a:path>
              </a:pathLst>
            </a:custGeom>
            <a:solidFill>
              <a:srgbClr val="F6F1DA"/>
            </a:solidFill>
          </p:spPr>
        </p:sp>
        <p:sp>
          <p:nvSpPr>
            <p:cNvPr id="4" name="TextBox 4"/>
            <p:cNvSpPr txBox="1"/>
            <p:nvPr/>
          </p:nvSpPr>
          <p:spPr>
            <a:xfrm>
              <a:off x="0" y="-38100"/>
              <a:ext cx="4408992" cy="1705118"/>
            </a:xfrm>
            <a:prstGeom prst="rect">
              <a:avLst/>
            </a:prstGeom>
          </p:spPr>
          <p:txBody>
            <a:bodyPr lIns="33867" tIns="33867" rIns="33867" bIns="33867" rtlCol="0" anchor="ctr"/>
            <a:lstStyle/>
            <a:p>
              <a:pPr marL="0" marR="0" lvl="0" indent="0" algn="ctr" defTabSz="609539" rtl="0" eaLnBrk="1" fontAlgn="auto" latinLnBrk="0" hangingPunct="1">
                <a:lnSpc>
                  <a:spcPts val="1773"/>
                </a:lnSpc>
                <a:spcBef>
                  <a:spcPct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8" name="Group 27">
            <a:extLst>
              <a:ext uri="{FF2B5EF4-FFF2-40B4-BE49-F238E27FC236}">
                <a16:creationId xmlns:a16="http://schemas.microsoft.com/office/drawing/2014/main" id="{CFDD8C99-E440-B887-AE44-46C2876B60FF}"/>
              </a:ext>
            </a:extLst>
          </p:cNvPr>
          <p:cNvGrpSpPr/>
          <p:nvPr/>
        </p:nvGrpSpPr>
        <p:grpSpPr>
          <a:xfrm>
            <a:off x="2133600" y="1676400"/>
            <a:ext cx="7834323" cy="3352800"/>
            <a:chOff x="5082179" y="1734434"/>
            <a:chExt cx="7588428" cy="3247566"/>
          </a:xfrm>
        </p:grpSpPr>
        <p:sp>
          <p:nvSpPr>
            <p:cNvPr id="14" name="Freeform 9">
              <a:extLst>
                <a:ext uri="{FF2B5EF4-FFF2-40B4-BE49-F238E27FC236}">
                  <a16:creationId xmlns:a16="http://schemas.microsoft.com/office/drawing/2014/main" id="{028D94DF-2A14-7EA9-371E-2CB60B1953E9}"/>
                </a:ext>
              </a:extLst>
            </p:cNvPr>
            <p:cNvSpPr/>
            <p:nvPr/>
          </p:nvSpPr>
          <p:spPr>
            <a:xfrm>
              <a:off x="5082179" y="1734434"/>
              <a:ext cx="7588428" cy="3247566"/>
            </a:xfrm>
            <a:custGeom>
              <a:avLst/>
              <a:gdLst/>
              <a:ahLst/>
              <a:cxnLst/>
              <a:rect l="l" t="t" r="r" b="b"/>
              <a:pathLst>
                <a:path w="3641538" h="2539973">
                  <a:moveTo>
                    <a:pt x="0" y="0"/>
                  </a:moveTo>
                  <a:lnTo>
                    <a:pt x="3641538" y="0"/>
                  </a:lnTo>
                  <a:lnTo>
                    <a:pt x="3641538" y="2539973"/>
                  </a:lnTo>
                  <a:lnTo>
                    <a:pt x="0" y="2539973"/>
                  </a:lnTo>
                  <a:lnTo>
                    <a:pt x="0" y="0"/>
                  </a:lnTo>
                  <a:close/>
                </a:path>
              </a:pathLst>
            </a:custGeom>
            <a:blipFill>
              <a:blip r:embed="rId3"/>
              <a:stretch>
                <a:fillRect/>
              </a:stretch>
            </a:blipFill>
          </p:spPr>
        </p:sp>
        <p:sp>
          <p:nvSpPr>
            <p:cNvPr id="27" name="TextBox 26">
              <a:extLst>
                <a:ext uri="{FF2B5EF4-FFF2-40B4-BE49-F238E27FC236}">
                  <a16:creationId xmlns:a16="http://schemas.microsoft.com/office/drawing/2014/main" id="{4D654728-3671-3F1C-01E6-C6D78E98EAEA}"/>
                </a:ext>
              </a:extLst>
            </p:cNvPr>
            <p:cNvSpPr txBox="1"/>
            <p:nvPr/>
          </p:nvSpPr>
          <p:spPr>
            <a:xfrm>
              <a:off x="5520316" y="2209152"/>
              <a:ext cx="6712154" cy="1761992"/>
            </a:xfrm>
            <a:prstGeom prst="rect">
              <a:avLst/>
            </a:prstGeom>
            <a:noFill/>
          </p:spPr>
          <p:txBody>
            <a:bodyPr wrap="square">
              <a:spAutoFit/>
            </a:bodyPr>
            <a:lstStyle/>
            <a:p>
              <a:pPr marL="0" marR="0" lvl="0" indent="0" algn="ctr" defTabSz="609539" rtl="0" eaLnBrk="1" fontAlgn="auto" latinLnBrk="0" hangingPunct="1">
                <a:lnSpc>
                  <a:spcPct val="150000"/>
                </a:lnSpc>
                <a:spcBef>
                  <a:spcPts val="0"/>
                </a:spcBef>
                <a:spcAft>
                  <a:spcPts val="667"/>
                </a:spcAft>
                <a:buClrTx/>
                <a:buSzTx/>
                <a:buFontTx/>
                <a:buNone/>
                <a:tabLst/>
                <a:defRPr/>
              </a:pP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Em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hãy</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nêu</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hiểu</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biết</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của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mình</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về</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hình</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thoi</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a:t>
              </a:r>
            </a:p>
          </p:txBody>
        </p:sp>
      </p:grpSp>
      <p:sp>
        <p:nvSpPr>
          <p:cNvPr id="5" name="Freeform 12">
            <a:hlinkClick r:id="rId4" action="ppaction://hlinksldjump"/>
            <a:extLst>
              <a:ext uri="{FF2B5EF4-FFF2-40B4-BE49-F238E27FC236}">
                <a16:creationId xmlns:a16="http://schemas.microsoft.com/office/drawing/2014/main" id="{2A4AABE2-F394-ECA5-6055-ABC8AE7CD8CB}"/>
              </a:ext>
            </a:extLst>
          </p:cNvPr>
          <p:cNvSpPr/>
          <p:nvPr/>
        </p:nvSpPr>
        <p:spPr>
          <a:xfrm>
            <a:off x="10287000" y="5105400"/>
            <a:ext cx="1543577" cy="1592001"/>
          </a:xfrm>
          <a:custGeom>
            <a:avLst/>
            <a:gdLst/>
            <a:ahLst/>
            <a:cxnLst/>
            <a:rect l="l" t="t" r="r" b="b"/>
            <a:pathLst>
              <a:path w="2997978" h="3092027">
                <a:moveTo>
                  <a:pt x="0" y="0"/>
                </a:moveTo>
                <a:lnTo>
                  <a:pt x="2997978" y="0"/>
                </a:lnTo>
                <a:lnTo>
                  <a:pt x="2997978" y="3092027"/>
                </a:lnTo>
                <a:lnTo>
                  <a:pt x="0" y="3092027"/>
                </a:lnTo>
                <a:lnTo>
                  <a:pt x="0" y="0"/>
                </a:lnTo>
                <a:close/>
              </a:path>
            </a:pathLst>
          </a:custGeom>
          <a:blipFill>
            <a:blip r:embed="rId5"/>
            <a:stretch>
              <a:fillRect/>
            </a:stretch>
          </a:blipFill>
        </p:spPr>
      </p:sp>
      <p:pic>
        <p:nvPicPr>
          <p:cNvPr id="6" name="Picture 5">
            <a:extLst>
              <a:ext uri="{FF2B5EF4-FFF2-40B4-BE49-F238E27FC236}">
                <a16:creationId xmlns:a16="http://schemas.microsoft.com/office/drawing/2014/main" id="{14D340D8-80AF-DE33-A79A-508CEE1A6FEA}"/>
              </a:ext>
            </a:extLst>
          </p:cNvPr>
          <p:cNvPicPr>
            <a:picLocks noChangeAspect="1"/>
          </p:cNvPicPr>
          <p:nvPr/>
        </p:nvPicPr>
        <p:blipFill>
          <a:blip r:embed="rId6"/>
          <a:stretch>
            <a:fillRect/>
          </a:stretch>
        </p:blipFill>
        <p:spPr>
          <a:xfrm>
            <a:off x="11545085" y="0"/>
            <a:ext cx="646915" cy="721360"/>
          </a:xfrm>
          <a:prstGeom prst="rect">
            <a:avLst/>
          </a:prstGeom>
          <a:solidFill>
            <a:schemeClr val="bg1"/>
          </a:solidFill>
        </p:spPr>
      </p:pic>
    </p:spTree>
    <p:extLst>
      <p:ext uri="{BB962C8B-B14F-4D97-AF65-F5344CB8AC3E}">
        <p14:creationId xmlns:p14="http://schemas.microsoft.com/office/powerpoint/2010/main" val="36360363"/>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nodeType="clickEffect">
                                  <p:stCondLst>
                                    <p:cond delay="0"/>
                                  </p:stCondLst>
                                  <p:childTnLst>
                                    <p:animEffect transition="out" filter="fade">
                                      <p:cBhvr>
                                        <p:cTn id="11" dur="500"/>
                                        <p:tgtEl>
                                          <p:spTgt spid="28"/>
                                        </p:tgtEl>
                                      </p:cBhvr>
                                    </p:animEffect>
                                    <p:anim calcmode="lin" valueType="num">
                                      <p:cBhvr>
                                        <p:cTn id="12" dur="500"/>
                                        <p:tgtEl>
                                          <p:spTgt spid="28"/>
                                        </p:tgtEl>
                                        <p:attrNameLst>
                                          <p:attrName>ppt_x</p:attrName>
                                        </p:attrNameLst>
                                      </p:cBhvr>
                                      <p:tavLst>
                                        <p:tav tm="0">
                                          <p:val>
                                            <p:strVal val="ppt_x"/>
                                          </p:val>
                                        </p:tav>
                                        <p:tav tm="100000">
                                          <p:val>
                                            <p:strVal val="ppt_x"/>
                                          </p:val>
                                        </p:tav>
                                      </p:tavLst>
                                    </p:anim>
                                    <p:anim calcmode="lin" valueType="num">
                                      <p:cBhvr>
                                        <p:cTn id="13" dur="500"/>
                                        <p:tgtEl>
                                          <p:spTgt spid="28"/>
                                        </p:tgtEl>
                                        <p:attrNameLst>
                                          <p:attrName>ppt_y</p:attrName>
                                        </p:attrNameLst>
                                      </p:cBhvr>
                                      <p:tavLst>
                                        <p:tav tm="0">
                                          <p:val>
                                            <p:strVal val="ppt_y"/>
                                          </p:val>
                                        </p:tav>
                                        <p:tav tm="100000">
                                          <p:val>
                                            <p:strVal val="ppt_y+.1"/>
                                          </p:val>
                                        </p:tav>
                                      </p:tavLst>
                                    </p:anim>
                                    <p:set>
                                      <p:cBhvr>
                                        <p:cTn id="14"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943B"/>
        </a:solidFill>
        <a:effectLst/>
      </p:bgPr>
    </p:bg>
    <p:spTree>
      <p:nvGrpSpPr>
        <p:cNvPr id="1" name=""/>
        <p:cNvGrpSpPr/>
        <p:nvPr/>
      </p:nvGrpSpPr>
      <p:grpSpPr>
        <a:xfrm>
          <a:off x="0" y="0"/>
          <a:ext cx="0" cy="0"/>
          <a:chOff x="0" y="0"/>
          <a:chExt cx="0" cy="0"/>
        </a:xfrm>
      </p:grpSpPr>
      <p:grpSp>
        <p:nvGrpSpPr>
          <p:cNvPr id="2" name="Group 2"/>
          <p:cNvGrpSpPr/>
          <p:nvPr/>
        </p:nvGrpSpPr>
        <p:grpSpPr>
          <a:xfrm>
            <a:off x="515870" y="912598"/>
            <a:ext cx="11160261" cy="4849839"/>
            <a:chOff x="0" y="0"/>
            <a:chExt cx="4408992" cy="1667018"/>
          </a:xfrm>
        </p:grpSpPr>
        <p:sp>
          <p:nvSpPr>
            <p:cNvPr id="3" name="Freeform 3"/>
            <p:cNvSpPr/>
            <p:nvPr/>
          </p:nvSpPr>
          <p:spPr>
            <a:xfrm>
              <a:off x="0" y="0"/>
              <a:ext cx="4408992" cy="1667018"/>
            </a:xfrm>
            <a:custGeom>
              <a:avLst/>
              <a:gdLst/>
              <a:ahLst/>
              <a:cxnLst/>
              <a:rect l="l" t="t" r="r" b="b"/>
              <a:pathLst>
                <a:path w="4408992" h="1667018">
                  <a:moveTo>
                    <a:pt x="4625" y="0"/>
                  </a:moveTo>
                  <a:lnTo>
                    <a:pt x="4404368" y="0"/>
                  </a:lnTo>
                  <a:cubicBezTo>
                    <a:pt x="4405594" y="0"/>
                    <a:pt x="4406770" y="487"/>
                    <a:pt x="4407638" y="1355"/>
                  </a:cubicBezTo>
                  <a:cubicBezTo>
                    <a:pt x="4408505" y="2222"/>
                    <a:pt x="4408992" y="3398"/>
                    <a:pt x="4408992" y="4625"/>
                  </a:cubicBezTo>
                  <a:lnTo>
                    <a:pt x="4408992" y="1662393"/>
                  </a:lnTo>
                  <a:cubicBezTo>
                    <a:pt x="4408992" y="1663620"/>
                    <a:pt x="4408505" y="1664796"/>
                    <a:pt x="4407638" y="1665664"/>
                  </a:cubicBezTo>
                  <a:cubicBezTo>
                    <a:pt x="4406770" y="1666531"/>
                    <a:pt x="4405594" y="1667018"/>
                    <a:pt x="4404368" y="1667018"/>
                  </a:cubicBezTo>
                  <a:lnTo>
                    <a:pt x="4625" y="1667018"/>
                  </a:lnTo>
                  <a:cubicBezTo>
                    <a:pt x="3398" y="1667018"/>
                    <a:pt x="2222" y="1666531"/>
                    <a:pt x="1355" y="1665664"/>
                  </a:cubicBezTo>
                  <a:cubicBezTo>
                    <a:pt x="487" y="1664796"/>
                    <a:pt x="0" y="1663620"/>
                    <a:pt x="0" y="1662393"/>
                  </a:cubicBezTo>
                  <a:lnTo>
                    <a:pt x="0" y="4625"/>
                  </a:lnTo>
                  <a:cubicBezTo>
                    <a:pt x="0" y="3398"/>
                    <a:pt x="487" y="2222"/>
                    <a:pt x="1355" y="1355"/>
                  </a:cubicBezTo>
                  <a:cubicBezTo>
                    <a:pt x="2222" y="487"/>
                    <a:pt x="3398" y="0"/>
                    <a:pt x="4625" y="0"/>
                  </a:cubicBezTo>
                  <a:close/>
                </a:path>
              </a:pathLst>
            </a:custGeom>
            <a:solidFill>
              <a:srgbClr val="F6F1DA"/>
            </a:solidFill>
          </p:spPr>
        </p:sp>
        <p:sp>
          <p:nvSpPr>
            <p:cNvPr id="4" name="TextBox 4"/>
            <p:cNvSpPr txBox="1"/>
            <p:nvPr/>
          </p:nvSpPr>
          <p:spPr>
            <a:xfrm>
              <a:off x="0" y="-38100"/>
              <a:ext cx="4408992" cy="1705118"/>
            </a:xfrm>
            <a:prstGeom prst="rect">
              <a:avLst/>
            </a:prstGeom>
          </p:spPr>
          <p:txBody>
            <a:bodyPr lIns="33867" tIns="33867" rIns="33867" bIns="33867" rtlCol="0" anchor="ctr"/>
            <a:lstStyle/>
            <a:p>
              <a:pPr marL="0" marR="0" lvl="0" indent="0" algn="ctr" defTabSz="609539" rtl="0" eaLnBrk="1" fontAlgn="auto" latinLnBrk="0" hangingPunct="1">
                <a:lnSpc>
                  <a:spcPts val="1773"/>
                </a:lnSpc>
                <a:spcBef>
                  <a:spcPct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8" name="Group 27">
            <a:extLst>
              <a:ext uri="{FF2B5EF4-FFF2-40B4-BE49-F238E27FC236}">
                <a16:creationId xmlns:a16="http://schemas.microsoft.com/office/drawing/2014/main" id="{CFDD8C99-E440-B887-AE44-46C2876B60FF}"/>
              </a:ext>
            </a:extLst>
          </p:cNvPr>
          <p:cNvGrpSpPr/>
          <p:nvPr/>
        </p:nvGrpSpPr>
        <p:grpSpPr>
          <a:xfrm>
            <a:off x="2133600" y="1676400"/>
            <a:ext cx="7834323" cy="3352800"/>
            <a:chOff x="5082179" y="1734434"/>
            <a:chExt cx="7588428" cy="3247566"/>
          </a:xfrm>
        </p:grpSpPr>
        <p:sp>
          <p:nvSpPr>
            <p:cNvPr id="14" name="Freeform 9">
              <a:extLst>
                <a:ext uri="{FF2B5EF4-FFF2-40B4-BE49-F238E27FC236}">
                  <a16:creationId xmlns:a16="http://schemas.microsoft.com/office/drawing/2014/main" id="{028D94DF-2A14-7EA9-371E-2CB60B1953E9}"/>
                </a:ext>
              </a:extLst>
            </p:cNvPr>
            <p:cNvSpPr/>
            <p:nvPr/>
          </p:nvSpPr>
          <p:spPr>
            <a:xfrm>
              <a:off x="5082179" y="1734434"/>
              <a:ext cx="7588428" cy="3247566"/>
            </a:xfrm>
            <a:custGeom>
              <a:avLst/>
              <a:gdLst/>
              <a:ahLst/>
              <a:cxnLst/>
              <a:rect l="l" t="t" r="r" b="b"/>
              <a:pathLst>
                <a:path w="3641538" h="2539973">
                  <a:moveTo>
                    <a:pt x="0" y="0"/>
                  </a:moveTo>
                  <a:lnTo>
                    <a:pt x="3641538" y="0"/>
                  </a:lnTo>
                  <a:lnTo>
                    <a:pt x="3641538" y="2539973"/>
                  </a:lnTo>
                  <a:lnTo>
                    <a:pt x="0" y="2539973"/>
                  </a:lnTo>
                  <a:lnTo>
                    <a:pt x="0" y="0"/>
                  </a:lnTo>
                  <a:close/>
                </a:path>
              </a:pathLst>
            </a:custGeom>
            <a:blipFill>
              <a:blip r:embed="rId3"/>
              <a:stretch>
                <a:fillRect/>
              </a:stretch>
            </a:blipFill>
          </p:spPr>
        </p:sp>
        <p:sp>
          <p:nvSpPr>
            <p:cNvPr id="27" name="TextBox 26">
              <a:extLst>
                <a:ext uri="{FF2B5EF4-FFF2-40B4-BE49-F238E27FC236}">
                  <a16:creationId xmlns:a16="http://schemas.microsoft.com/office/drawing/2014/main" id="{4D654728-3671-3F1C-01E6-C6D78E98EAEA}"/>
                </a:ext>
              </a:extLst>
            </p:cNvPr>
            <p:cNvSpPr txBox="1"/>
            <p:nvPr/>
          </p:nvSpPr>
          <p:spPr>
            <a:xfrm>
              <a:off x="5520316" y="2209152"/>
              <a:ext cx="6712154" cy="1761992"/>
            </a:xfrm>
            <a:prstGeom prst="rect">
              <a:avLst/>
            </a:prstGeom>
            <a:noFill/>
          </p:spPr>
          <p:txBody>
            <a:bodyPr wrap="square">
              <a:spAutoFit/>
            </a:bodyPr>
            <a:lstStyle/>
            <a:p>
              <a:pPr marL="0" marR="0" lvl="0" indent="0" algn="ctr" defTabSz="609539" rtl="0" eaLnBrk="1" fontAlgn="auto" latinLnBrk="0" hangingPunct="1">
                <a:lnSpc>
                  <a:spcPct val="150000"/>
                </a:lnSpc>
                <a:spcBef>
                  <a:spcPts val="0"/>
                </a:spcBef>
                <a:spcAft>
                  <a:spcPts val="667"/>
                </a:spcAft>
                <a:buClrTx/>
                <a:buSzTx/>
                <a:buFontTx/>
                <a:buNone/>
                <a:tabLst/>
                <a:defRPr/>
              </a:pP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Em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hãy</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nêu</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hiểu</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biết</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của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mình</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về</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mi-li-</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mét</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vuông</a:t>
              </a:r>
              <a:r>
                <a:rPr kumimoji="0" lang="en-US" sz="40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a:t>
              </a:r>
            </a:p>
          </p:txBody>
        </p:sp>
      </p:grpSp>
      <p:sp>
        <p:nvSpPr>
          <p:cNvPr id="5" name="Freeform 12">
            <a:hlinkClick r:id="rId4" action="ppaction://hlinksldjump"/>
            <a:extLst>
              <a:ext uri="{FF2B5EF4-FFF2-40B4-BE49-F238E27FC236}">
                <a16:creationId xmlns:a16="http://schemas.microsoft.com/office/drawing/2014/main" id="{2A4AABE2-F394-ECA5-6055-ABC8AE7CD8CB}"/>
              </a:ext>
            </a:extLst>
          </p:cNvPr>
          <p:cNvSpPr/>
          <p:nvPr/>
        </p:nvSpPr>
        <p:spPr>
          <a:xfrm>
            <a:off x="10287000" y="5105400"/>
            <a:ext cx="1543577" cy="1592001"/>
          </a:xfrm>
          <a:custGeom>
            <a:avLst/>
            <a:gdLst/>
            <a:ahLst/>
            <a:cxnLst/>
            <a:rect l="l" t="t" r="r" b="b"/>
            <a:pathLst>
              <a:path w="2997978" h="3092027">
                <a:moveTo>
                  <a:pt x="0" y="0"/>
                </a:moveTo>
                <a:lnTo>
                  <a:pt x="2997978" y="0"/>
                </a:lnTo>
                <a:lnTo>
                  <a:pt x="2997978" y="3092027"/>
                </a:lnTo>
                <a:lnTo>
                  <a:pt x="0" y="3092027"/>
                </a:lnTo>
                <a:lnTo>
                  <a:pt x="0" y="0"/>
                </a:lnTo>
                <a:close/>
              </a:path>
            </a:pathLst>
          </a:custGeom>
          <a:blipFill>
            <a:blip r:embed="rId5"/>
            <a:stretch>
              <a:fillRect/>
            </a:stretch>
          </a:blipFill>
        </p:spPr>
      </p:sp>
      <p:pic>
        <p:nvPicPr>
          <p:cNvPr id="6" name="Picture 5">
            <a:extLst>
              <a:ext uri="{FF2B5EF4-FFF2-40B4-BE49-F238E27FC236}">
                <a16:creationId xmlns:a16="http://schemas.microsoft.com/office/drawing/2014/main" id="{4D010405-5FCF-5469-56C6-DADA5F1B70D8}"/>
              </a:ext>
            </a:extLst>
          </p:cNvPr>
          <p:cNvPicPr>
            <a:picLocks noChangeAspect="1"/>
          </p:cNvPicPr>
          <p:nvPr/>
        </p:nvPicPr>
        <p:blipFill>
          <a:blip r:embed="rId6"/>
          <a:stretch>
            <a:fillRect/>
          </a:stretch>
        </p:blipFill>
        <p:spPr>
          <a:xfrm>
            <a:off x="11545085" y="0"/>
            <a:ext cx="646915" cy="721360"/>
          </a:xfrm>
          <a:prstGeom prst="rect">
            <a:avLst/>
          </a:prstGeom>
          <a:solidFill>
            <a:schemeClr val="bg1"/>
          </a:solidFill>
        </p:spPr>
      </p:pic>
    </p:spTree>
    <p:extLst>
      <p:ext uri="{BB962C8B-B14F-4D97-AF65-F5344CB8AC3E}">
        <p14:creationId xmlns:p14="http://schemas.microsoft.com/office/powerpoint/2010/main" val="1590756414"/>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nodeType="clickEffect">
                                  <p:stCondLst>
                                    <p:cond delay="0"/>
                                  </p:stCondLst>
                                  <p:childTnLst>
                                    <p:animEffect transition="out" filter="fade">
                                      <p:cBhvr>
                                        <p:cTn id="11" dur="500"/>
                                        <p:tgtEl>
                                          <p:spTgt spid="28"/>
                                        </p:tgtEl>
                                      </p:cBhvr>
                                    </p:animEffect>
                                    <p:anim calcmode="lin" valueType="num">
                                      <p:cBhvr>
                                        <p:cTn id="12" dur="500"/>
                                        <p:tgtEl>
                                          <p:spTgt spid="28"/>
                                        </p:tgtEl>
                                        <p:attrNameLst>
                                          <p:attrName>ppt_x</p:attrName>
                                        </p:attrNameLst>
                                      </p:cBhvr>
                                      <p:tavLst>
                                        <p:tav tm="0">
                                          <p:val>
                                            <p:strVal val="ppt_x"/>
                                          </p:val>
                                        </p:tav>
                                        <p:tav tm="100000">
                                          <p:val>
                                            <p:strVal val="ppt_x"/>
                                          </p:val>
                                        </p:tav>
                                      </p:tavLst>
                                    </p:anim>
                                    <p:anim calcmode="lin" valueType="num">
                                      <p:cBhvr>
                                        <p:cTn id="13" dur="500"/>
                                        <p:tgtEl>
                                          <p:spTgt spid="28"/>
                                        </p:tgtEl>
                                        <p:attrNameLst>
                                          <p:attrName>ppt_y</p:attrName>
                                        </p:attrNameLst>
                                      </p:cBhvr>
                                      <p:tavLst>
                                        <p:tav tm="0">
                                          <p:val>
                                            <p:strVal val="ppt_y"/>
                                          </p:val>
                                        </p:tav>
                                        <p:tav tm="100000">
                                          <p:val>
                                            <p:strVal val="ppt_y+.1"/>
                                          </p:val>
                                        </p:tav>
                                      </p:tavLst>
                                    </p:anim>
                                    <p:set>
                                      <p:cBhvr>
                                        <p:cTn id="14"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91"/>
        <p:cNvGrpSpPr/>
        <p:nvPr/>
      </p:nvGrpSpPr>
      <p:grpSpPr>
        <a:xfrm>
          <a:off x="0" y="0"/>
          <a:ext cx="0" cy="0"/>
          <a:chOff x="0" y="0"/>
          <a:chExt cx="0" cy="0"/>
        </a:xfrm>
      </p:grpSpPr>
      <p:pic>
        <p:nvPicPr>
          <p:cNvPr id="2" name="Google Shape;192;p6">
            <a:hlinkClick r:id="rId4"/>
            <a:extLst>
              <a:ext uri="{FF2B5EF4-FFF2-40B4-BE49-F238E27FC236}">
                <a16:creationId xmlns:a16="http://schemas.microsoft.com/office/drawing/2014/main" id="{B8C40C31-65CC-A96D-DA63-F90FAE2913DF}"/>
              </a:ext>
            </a:extLst>
          </p:cNvPr>
          <p:cNvPicPr preferRelativeResize="0"/>
          <p:nvPr/>
        </p:nvPicPr>
        <p:blipFill rotWithShape="1">
          <a:blip r:embed="rId5">
            <a:alphaModFix/>
          </a:blip>
          <a:srcRect/>
          <a:stretch/>
        </p:blipFill>
        <p:spPr>
          <a:xfrm>
            <a:off x="4662693" y="2657109"/>
            <a:ext cx="2866614" cy="18799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1287</TotalTime>
  <Words>629</Words>
  <Application>Microsoft Office PowerPoint</Application>
  <PresentationFormat>Widescreen</PresentationFormat>
  <Paragraphs>68</Paragraphs>
  <Slides>23</Slides>
  <Notes>21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23</vt:i4>
      </vt:variant>
    </vt:vector>
  </HeadingPairs>
  <TitlesOfParts>
    <vt:vector size="29" baseType="lpstr">
      <vt:lpstr>Arial</vt:lpstr>
      <vt:lpstr>UTM Avo</vt:lpstr>
      <vt:lpstr>Times New Roman</vt:lpstr>
      <vt:lpstr>Calibri</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29</cp:revision>
  <dcterms:created xsi:type="dcterms:W3CDTF">2023-10-24T04:45:10Z</dcterms:created>
  <dcterms:modified xsi:type="dcterms:W3CDTF">2025-03-11T09:20:11Z</dcterms:modified>
</cp:coreProperties>
</file>