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Lst>
  <p:notesMasterIdLst>
    <p:notesMasterId r:id="rId21"/>
  </p:notesMasterIdLst>
  <p:sldIdLst>
    <p:sldId id="576" r:id="rId5"/>
    <p:sldId id="562" r:id="rId6"/>
    <p:sldId id="575" r:id="rId7"/>
    <p:sldId id="256" r:id="rId8"/>
    <p:sldId id="520" r:id="rId9"/>
    <p:sldId id="523" r:id="rId10"/>
    <p:sldId id="563" r:id="rId11"/>
    <p:sldId id="564" r:id="rId12"/>
    <p:sldId id="565" r:id="rId13"/>
    <p:sldId id="543" r:id="rId14"/>
    <p:sldId id="544" r:id="rId15"/>
    <p:sldId id="545" r:id="rId16"/>
    <p:sldId id="546" r:id="rId17"/>
    <p:sldId id="577" r:id="rId18"/>
    <p:sldId id="566" r:id="rId19"/>
    <p:sldId id="567" r:id="rId20"/>
  </p:sldIdLst>
  <p:sldSz cx="12192000" cy="6858000"/>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8" autoAdjust="0"/>
    <p:restoredTop sz="94660"/>
  </p:normalViewPr>
  <p:slideViewPr>
    <p:cSldViewPr snapToGrid="0">
      <p:cViewPr varScale="1">
        <p:scale>
          <a:sx n="82" d="100"/>
          <a:sy n="82" d="100"/>
        </p:scale>
        <p:origin x="610"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AB7F1CE-F9F3-4E46-BC6F-E38B1A7DFB34}" type="datetimeFigureOut">
              <a:rPr lang="en-US"/>
              <a:pPr>
                <a:defRPr/>
              </a:pPr>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785BAA-3801-402E-849F-3A8483C3D1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headEnd/>
            <a:tailEnd/>
          </a:ln>
        </p:spPr>
      </p:sp>
      <p:sp>
        <p:nvSpPr>
          <p:cNvPr id="675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819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8BEEAD-0C8C-4BBE-99EF-EAF2FB0687B3}" type="slidenum">
              <a:rPr lang="zh-CN" altLang="en-US">
                <a:solidFill>
                  <a:srgbClr val="000000"/>
                </a:solidFill>
                <a:cs typeface="等线"/>
              </a:rPr>
              <a:pPr fontAlgn="base">
                <a:spcBef>
                  <a:spcPct val="0"/>
                </a:spcBef>
                <a:spcAft>
                  <a:spcPct val="0"/>
                </a:spcAft>
                <a:defRPr/>
              </a:pPr>
              <a:t>7</a:t>
            </a:fld>
            <a:endParaRPr lang="en-US" altLang="zh-CN">
              <a:solidFill>
                <a:srgbClr val="000000"/>
              </a:solidFill>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8723806-322E-49F8-B235-AC2413A6F82F}" type="datetimeFigureOut">
              <a:rPr lang="en-US"/>
              <a:pPr>
                <a:defRPr/>
              </a:pPr>
              <a:t>9/28/2025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3866B27-5AE1-48BC-8A36-EA2CEC110F84}" type="slidenum">
              <a:rPr lang="en-US"/>
              <a:pPr>
                <a:defRPr/>
              </a:pPr>
              <a:t>‹#›</a:t>
            </a:fld>
            <a:endParaRPr lang="en-US"/>
          </a:p>
        </p:txBody>
      </p:sp>
    </p:spTree>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F8ADD4-8A7C-4A59-8213-D49584C76FBC}" type="datetimeFigureOut">
              <a:rPr lang="en-US"/>
              <a:pPr>
                <a:defRPr/>
              </a:pPr>
              <a:t>9/28/2025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82B0BE8-14E5-4AE9-B27F-085B80FE88DF}" type="slidenum">
              <a:rPr lang="en-US"/>
              <a:pPr>
                <a:defRPr/>
              </a:pPr>
              <a:t>‹#›</a:t>
            </a:fld>
            <a:endParaRPr lang="en-US"/>
          </a:p>
        </p:txBody>
      </p:sp>
    </p:spTree>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FC97401-074F-4C1A-929E-DC4D7F124F25}" type="datetimeFigureOut">
              <a:rPr lang="en-US"/>
              <a:pPr>
                <a:defRPr/>
              </a:pPr>
              <a:t>9/28/2025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9964FFE-AF30-4918-8DF1-1C09CFF6A0FB}" type="slidenum">
              <a:rPr lang="en-US"/>
              <a:pPr>
                <a:defRPr/>
              </a:pPr>
              <a:t>‹#›</a:t>
            </a:fld>
            <a:endParaRPr lang="en-US"/>
          </a:p>
        </p:txBody>
      </p:sp>
    </p:spTree>
  </p:cSld>
  <p:clrMapOvr>
    <a:masterClrMapping/>
  </p:clrMapOvr>
  <p:transition spd="slow"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BE01199-64B9-4EB0-B5D3-972722809BE8}" type="slidenum">
              <a:rPr lang="en-US"/>
              <a:pPr>
                <a:defRPr/>
              </a:pPr>
              <a:t>‹#›</a:t>
            </a:fld>
            <a:endParaRPr lang="en-US"/>
          </a:p>
        </p:txBody>
      </p:sp>
    </p:spTree>
  </p:cSld>
  <p:clrMapOvr>
    <a:masterClrMapping/>
  </p:clrMapOvr>
  <p:transition spd="slow"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srcRect r="27110"/>
          <a:stretch>
            <a:fillRect/>
          </a:stretch>
        </p:blipFill>
        <p:spPr bwMode="auto">
          <a:xfrm>
            <a:off x="0" y="0"/>
            <a:ext cx="12192000" cy="6858000"/>
          </a:xfrm>
          <a:prstGeom prst="rect">
            <a:avLst/>
          </a:prstGeom>
          <a:noFill/>
          <a:ln w="9525">
            <a:noFill/>
            <a:miter lim="800000"/>
            <a:headEnd/>
            <a:tailEnd/>
          </a:ln>
        </p:spPr>
      </p:pic>
      <p:pic>
        <p:nvPicPr>
          <p:cNvPr id="3" name="图片 18"/>
          <p:cNvPicPr>
            <a:picLocks noChangeAspect="1"/>
          </p:cNvPicPr>
          <p:nvPr userDrawn="1"/>
        </p:nvPicPr>
        <p:blipFill>
          <a:blip r:embed="rId3"/>
          <a:srcRect/>
          <a:stretch>
            <a:fillRect/>
          </a:stretch>
        </p:blipFill>
        <p:spPr bwMode="auto">
          <a:xfrm>
            <a:off x="0" y="4611688"/>
            <a:ext cx="12192000" cy="2246312"/>
          </a:xfrm>
          <a:prstGeom prst="rect">
            <a:avLst/>
          </a:prstGeom>
          <a:noFill/>
          <a:ln w="9525">
            <a:noFill/>
            <a:miter lim="800000"/>
            <a:headEnd/>
            <a:tailEnd/>
          </a:ln>
        </p:spPr>
      </p:pic>
    </p:spTree>
  </p:cSld>
  <p:clrMapOvr>
    <a:masterClrMapping/>
  </p:clrMapOvr>
  <p:transition spd="slow"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8A619D12-3907-4ABD-9476-96123886FCBB}"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AEFD5579-F5D4-4459-A625-B586AE691652}" type="slidenum">
              <a:rPr lang="en-US"/>
              <a:pPr>
                <a:defRPr/>
              </a:pPr>
              <a:t>‹#›</a:t>
            </a:fld>
            <a:endParaRPr lang="en-US"/>
          </a:p>
        </p:txBody>
      </p:sp>
    </p:spTree>
  </p:cSld>
  <p:clrMapOvr>
    <a:masterClrMapping/>
  </p:clrMapOvr>
  <p:transition spd="slow"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B01B672C-9154-49B6-8485-22881AF4A528}"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CD6EB3B9-6909-4522-B7B4-8DFF27A8295E}" type="slidenum">
              <a:rPr lang="en-US"/>
              <a:pPr>
                <a:defRPr/>
              </a:pPr>
              <a:t>‹#›</a:t>
            </a:fld>
            <a:endParaRPr lang="en-US"/>
          </a:p>
        </p:txBody>
      </p:sp>
    </p:spTree>
  </p:cSld>
  <p:clrMapOvr>
    <a:masterClrMapping/>
  </p:clrMapOvr>
  <p:transition spd="slow"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48DB523F-4477-4F45-B336-41E09704DEE5}"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5C136C67-5EBC-49F5-AA6E-831F3882592F}" type="slidenum">
              <a:rPr lang="en-US"/>
              <a:pPr>
                <a:defRPr/>
              </a:pPr>
              <a:t>‹#›</a:t>
            </a:fld>
            <a:endParaRPr lang="en-US"/>
          </a:p>
        </p:txBody>
      </p:sp>
    </p:spTree>
  </p:cSld>
  <p:clrMapOvr>
    <a:masterClrMapping/>
  </p:clrMapOvr>
  <p:transition spd="slow"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370D1303-02DE-4E43-9F35-EC686FC92E14}" type="datetimeFigureOut">
              <a:rPr lang="en-US"/>
              <a:pPr>
                <a:defRPr/>
              </a:pPr>
              <a:t>9/28/2025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FB997030-7016-4E00-8D3F-4779B90E7655}" type="slidenum">
              <a:rPr lang="en-US"/>
              <a:pPr>
                <a:defRPr/>
              </a:pPr>
              <a:t>‹#›</a:t>
            </a:fld>
            <a:endParaRPr lang="en-US"/>
          </a:p>
        </p:txBody>
      </p:sp>
    </p:spTree>
  </p:cSld>
  <p:clrMapOvr>
    <a:masterClrMapping/>
  </p:clrMapOvr>
  <p:transition spd="slow"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18D4DBAB-CBFA-44D9-B519-CE0F86D3DA16}" type="datetimeFigureOut">
              <a:rPr lang="en-US"/>
              <a:pPr>
                <a:defRPr/>
              </a:pPr>
              <a:t>9/28/2025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A06ED668-8651-48E1-80AA-14FED1C4EDA1}" type="slidenum">
              <a:rPr lang="en-US"/>
              <a:pPr>
                <a:defRPr/>
              </a:pPr>
              <a:t>‹#›</a:t>
            </a:fld>
            <a:endParaRPr lang="en-US"/>
          </a:p>
        </p:txBody>
      </p:sp>
    </p:spTree>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79A7E94-CEA6-448F-BD11-A6734323DE5E}" type="datetimeFigureOut">
              <a:rPr lang="en-US"/>
              <a:pPr>
                <a:defRPr/>
              </a:pPr>
              <a:t>9/28/2025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12DDDA-FEA3-4754-B246-C9973DD5CD50}" type="slidenum">
              <a:rPr lang="en-US"/>
              <a:pPr>
                <a:defRPr/>
              </a:pPr>
              <a:t>‹#›</a:t>
            </a:fld>
            <a:endParaRPr lang="en-US"/>
          </a:p>
        </p:txBody>
      </p:sp>
    </p:spTree>
  </p:cSld>
  <p:clrMapOvr>
    <a:masterClrMapping/>
  </p:clrMapOvr>
  <p:transition spd="slow" advClick="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8" descr="A child working on a computer&#10;&#10;Description automatically generated with low confidence"/>
          <p:cNvPicPr>
            <a:picLocks noChangeAspect="1"/>
          </p:cNvPicPr>
          <p:nvPr userDrawn="1"/>
        </p:nvPicPr>
        <p:blipFill>
          <a:blip r:embed="rId2"/>
          <a:srcRect l="6538" t="-12282" r="6538" b="12282"/>
          <a:stretch>
            <a:fillRect/>
          </a:stretch>
        </p:blipFill>
        <p:spPr bwMode="auto">
          <a:xfrm>
            <a:off x="0" y="-200025"/>
            <a:ext cx="12192000" cy="7058025"/>
          </a:xfrm>
          <a:prstGeom prst="rect">
            <a:avLst/>
          </a:prstGeom>
          <a:noFill/>
          <a:ln w="9525">
            <a:noFill/>
            <a:miter lim="800000"/>
            <a:headEnd/>
            <a:tailEnd/>
          </a:ln>
        </p:spPr>
      </p:pic>
    </p:spTree>
  </p:cSld>
  <p:clrMapOvr>
    <a:masterClrMapping/>
  </p:clrMapOvr>
  <p:transition spd="slow"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7159C83D-80A1-400F-A73E-6248E47E3B23}" type="datetimeFigureOut">
              <a:rPr lang="en-US"/>
              <a:pPr>
                <a:defRPr/>
              </a:pPr>
              <a:t>9/28/2025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88951F66-4CD1-4F2F-9FD7-92D4698FB70E}" type="slidenum">
              <a:rPr lang="en-US"/>
              <a:pPr>
                <a:defRPr/>
              </a:pPr>
              <a:t>‹#›</a:t>
            </a:fld>
            <a:endParaRPr lang="en-US"/>
          </a:p>
        </p:txBody>
      </p:sp>
    </p:spTree>
  </p:cSld>
  <p:clrMapOvr>
    <a:masterClrMapping/>
  </p:clrMapOvr>
  <p:transition spd="slow"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771FEB5E-2BD3-45CC-A130-74604FC4C1EA}" type="datetimeFigureOut">
              <a:rPr lang="en-US"/>
              <a:pPr>
                <a:defRPr/>
              </a:pPr>
              <a:t>9/28/2025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AE141F60-AAF6-44BF-ABA5-FB9CA3A2D6A3}" type="slidenum">
              <a:rPr lang="en-US"/>
              <a:pPr>
                <a:defRPr/>
              </a:pPr>
              <a:t>‹#›</a:t>
            </a:fld>
            <a:endParaRPr lang="en-US"/>
          </a:p>
        </p:txBody>
      </p:sp>
    </p:spTree>
  </p:cSld>
  <p:clrMapOvr>
    <a:masterClrMapping/>
  </p:clrMapOvr>
  <p:transition spd="slow"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2C3C5E05-DD3C-4A30-A8DA-871E5314B01C}" type="datetimeFigureOut">
              <a:rPr lang="en-US"/>
              <a:pPr>
                <a:defRPr/>
              </a:pPr>
              <a:t>9/28/2025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678612F1-D1EA-4040-B66E-C7EB63AAC97C}" type="slidenum">
              <a:rPr lang="en-US"/>
              <a:pPr>
                <a:defRPr/>
              </a:pPr>
              <a:t>‹#›</a:t>
            </a:fld>
            <a:endParaRPr lang="en-US"/>
          </a:p>
        </p:txBody>
      </p:sp>
    </p:spTree>
  </p:cSld>
  <p:clrMapOvr>
    <a:masterClrMapping/>
  </p:clrMapOvr>
  <p:transition spd="slow"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72728586-D52F-477E-B040-28A71153D52A}"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1E877248-2F90-401C-9A55-79C6214F0397}" type="slidenum">
              <a:rPr lang="en-US"/>
              <a:pPr>
                <a:defRPr/>
              </a:pPr>
              <a:t>‹#›</a:t>
            </a:fld>
            <a:endParaRPr lang="en-US"/>
          </a:p>
        </p:txBody>
      </p:sp>
    </p:spTree>
  </p:cSld>
  <p:clrMapOvr>
    <a:masterClrMapping/>
  </p:clrMapOvr>
  <p:transition spd="slow"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7B0D613B-F2A2-47E0-BA23-41C3C33ADFB9}"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523DE223-3964-46C8-BED1-67ED8D855920}" type="slidenum">
              <a:rPr lang="en-US"/>
              <a:pPr>
                <a:defRPr/>
              </a:pPr>
              <a:t>‹#›</a:t>
            </a:fld>
            <a:endParaRPr lang="en-US"/>
          </a:p>
        </p:txBody>
      </p:sp>
    </p:spTree>
  </p:cSld>
  <p:clrMapOvr>
    <a:masterClrMapping/>
  </p:clrMapOvr>
  <p:transition spd="slow"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8" y="4252913"/>
            <a:ext cx="914400" cy="914400"/>
          </a:xfrm>
        </p:spPr>
        <p:txBody>
          <a:bodyPr/>
          <a:lstStyle/>
          <a:p>
            <a:pPr lvl="0"/>
            <a:endParaRPr lang="en-US" noProof="0"/>
          </a:p>
        </p:txBody>
      </p:sp>
      <p:sp>
        <p:nvSpPr>
          <p:cNvPr id="5" name="Date Placeholder 3"/>
          <p:cNvSpPr>
            <a:spLocks noGrp="1"/>
          </p:cNvSpPr>
          <p:nvPr>
            <p:ph type="dt" sz="half" idx="14"/>
          </p:nvPr>
        </p:nvSpPr>
        <p:spPr>
          <a:xfrm>
            <a:off x="0" y="0"/>
            <a:ext cx="0" cy="0"/>
          </a:xfrm>
        </p:spPr>
        <p:txBody>
          <a:bodyPr/>
          <a:lstStyle>
            <a:lvl1pPr fontAlgn="auto">
              <a:spcBef>
                <a:spcPts val="0"/>
              </a:spcBef>
              <a:spcAft>
                <a:spcPts val="0"/>
              </a:spcAft>
              <a:defRPr>
                <a:latin typeface="+mn-lt"/>
                <a:cs typeface="+mn-cs"/>
              </a:defRPr>
            </a:lvl1pPr>
          </a:lstStyle>
          <a:p>
            <a:pPr>
              <a:defRPr/>
            </a:pPr>
            <a:fld id="{FF7A780C-357D-4C63-83C0-6BEC7D9E7EB0}" type="datetimeFigureOut">
              <a:rPr lang="en-US"/>
              <a:pPr>
                <a:defRPr/>
              </a:pPr>
              <a:t>9/28/2025</a:t>
            </a:fld>
            <a:endParaRPr lang="en-US"/>
          </a:p>
        </p:txBody>
      </p:sp>
      <p:sp>
        <p:nvSpPr>
          <p:cNvPr id="6" name="Footer Placeholder 4"/>
          <p:cNvSpPr>
            <a:spLocks noGrp="1"/>
          </p:cNvSpPr>
          <p:nvPr>
            <p:ph type="ftr" sz="quarter" idx="15"/>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6"/>
          </p:nvPr>
        </p:nvSpPr>
        <p:spPr>
          <a:xfrm>
            <a:off x="0" y="0"/>
            <a:ext cx="0" cy="0"/>
          </a:xfrm>
        </p:spPr>
        <p:txBody>
          <a:bodyPr/>
          <a:lstStyle>
            <a:lvl1pPr fontAlgn="auto">
              <a:spcBef>
                <a:spcPts val="0"/>
              </a:spcBef>
              <a:spcAft>
                <a:spcPts val="0"/>
              </a:spcAft>
              <a:defRPr>
                <a:latin typeface="+mn-lt"/>
                <a:cs typeface="+mn-cs"/>
              </a:defRPr>
            </a:lvl1pPr>
          </a:lstStyle>
          <a:p>
            <a:pPr>
              <a:defRPr/>
            </a:pPr>
            <a:fld id="{EE02E74D-21F3-4A7A-8F37-BD392FE13AB2}" type="slidenum">
              <a:rPr lang="en-US"/>
              <a:pPr>
                <a:defRPr/>
              </a:pPr>
              <a:t>‹#›</a:t>
            </a:fld>
            <a:endParaRPr lang="en-US"/>
          </a:p>
        </p:txBody>
      </p:sp>
    </p:spTree>
  </p:cSld>
  <p:clrMapOvr>
    <a:masterClrMapping/>
  </p:clrMapOvr>
  <p:transition spd="slow"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8" y="4252913"/>
            <a:ext cx="914400" cy="914400"/>
          </a:xfrm>
        </p:spPr>
        <p:txBody>
          <a:bodyPr/>
          <a:lstStyle/>
          <a:p>
            <a:pPr lvl="0"/>
            <a:endParaRPr lang="en-US" noProof="0"/>
          </a:p>
        </p:txBody>
      </p:sp>
      <p:sp>
        <p:nvSpPr>
          <p:cNvPr id="5" name="Date Placeholder 3"/>
          <p:cNvSpPr>
            <a:spLocks noGrp="1"/>
          </p:cNvSpPr>
          <p:nvPr>
            <p:ph type="dt" sz="half" idx="14"/>
          </p:nvPr>
        </p:nvSpPr>
        <p:spPr>
          <a:xfrm>
            <a:off x="0" y="0"/>
            <a:ext cx="0" cy="0"/>
          </a:xfrm>
        </p:spPr>
        <p:txBody>
          <a:bodyPr/>
          <a:lstStyle>
            <a:lvl1pPr fontAlgn="auto">
              <a:spcBef>
                <a:spcPts val="0"/>
              </a:spcBef>
              <a:spcAft>
                <a:spcPts val="0"/>
              </a:spcAft>
              <a:defRPr>
                <a:latin typeface="+mn-lt"/>
                <a:cs typeface="+mn-cs"/>
              </a:defRPr>
            </a:lvl1pPr>
          </a:lstStyle>
          <a:p>
            <a:pPr>
              <a:defRPr/>
            </a:pPr>
            <a:fld id="{122804CF-5E7C-4B91-98F3-653BDFBDA87A}" type="datetimeFigureOut">
              <a:rPr lang="en-US"/>
              <a:pPr>
                <a:defRPr/>
              </a:pPr>
              <a:t>9/28/2025</a:t>
            </a:fld>
            <a:endParaRPr lang="en-US"/>
          </a:p>
        </p:txBody>
      </p:sp>
      <p:sp>
        <p:nvSpPr>
          <p:cNvPr id="6" name="Footer Placeholder 4"/>
          <p:cNvSpPr>
            <a:spLocks noGrp="1"/>
          </p:cNvSpPr>
          <p:nvPr>
            <p:ph type="ftr" sz="quarter" idx="15"/>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6"/>
          </p:nvPr>
        </p:nvSpPr>
        <p:spPr>
          <a:xfrm>
            <a:off x="0" y="0"/>
            <a:ext cx="0" cy="0"/>
          </a:xfrm>
        </p:spPr>
        <p:txBody>
          <a:bodyPr/>
          <a:lstStyle>
            <a:lvl1pPr fontAlgn="auto">
              <a:spcBef>
                <a:spcPts val="0"/>
              </a:spcBef>
              <a:spcAft>
                <a:spcPts val="0"/>
              </a:spcAft>
              <a:defRPr>
                <a:latin typeface="+mn-lt"/>
                <a:cs typeface="+mn-cs"/>
              </a:defRPr>
            </a:lvl1pPr>
          </a:lstStyle>
          <a:p>
            <a:pPr>
              <a:defRPr/>
            </a:pPr>
            <a:fld id="{BEA09419-6705-4A87-A7F7-FED17799372A}" type="slidenum">
              <a:rPr lang="en-US"/>
              <a:pPr>
                <a:defRPr/>
              </a:pPr>
              <a:t>‹#›</a:t>
            </a:fld>
            <a:endParaRPr lang="en-US"/>
          </a:p>
        </p:txBody>
      </p:sp>
    </p:spTree>
  </p:cSld>
  <p:clrMapOvr>
    <a:masterClrMapping/>
  </p:clrMapOvr>
  <p:transition spd="slow"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8" y="4252913"/>
            <a:ext cx="914400" cy="914400"/>
          </a:xfrm>
        </p:spPr>
        <p:txBody>
          <a:bodyPr/>
          <a:lstStyle/>
          <a:p>
            <a:pPr lvl="0"/>
            <a:endParaRPr lang="en-US" noProof="0"/>
          </a:p>
        </p:txBody>
      </p:sp>
      <p:sp>
        <p:nvSpPr>
          <p:cNvPr id="5" name="Date Placeholder 3"/>
          <p:cNvSpPr>
            <a:spLocks noGrp="1"/>
          </p:cNvSpPr>
          <p:nvPr>
            <p:ph type="dt" sz="half" idx="14"/>
          </p:nvPr>
        </p:nvSpPr>
        <p:spPr>
          <a:xfrm>
            <a:off x="0" y="0"/>
            <a:ext cx="0" cy="0"/>
          </a:xfrm>
        </p:spPr>
        <p:txBody>
          <a:bodyPr/>
          <a:lstStyle>
            <a:lvl1pPr fontAlgn="auto">
              <a:spcBef>
                <a:spcPts val="0"/>
              </a:spcBef>
              <a:spcAft>
                <a:spcPts val="0"/>
              </a:spcAft>
              <a:defRPr>
                <a:latin typeface="+mn-lt"/>
                <a:cs typeface="+mn-cs"/>
              </a:defRPr>
            </a:lvl1pPr>
          </a:lstStyle>
          <a:p>
            <a:pPr>
              <a:defRPr/>
            </a:pPr>
            <a:fld id="{63D9D0A1-3F0D-44E5-A7EE-C3963E81D533}" type="datetimeFigureOut">
              <a:rPr lang="en-US"/>
              <a:pPr>
                <a:defRPr/>
              </a:pPr>
              <a:t>9/28/2025</a:t>
            </a:fld>
            <a:endParaRPr lang="en-US"/>
          </a:p>
        </p:txBody>
      </p:sp>
      <p:sp>
        <p:nvSpPr>
          <p:cNvPr id="6" name="Footer Placeholder 4"/>
          <p:cNvSpPr>
            <a:spLocks noGrp="1"/>
          </p:cNvSpPr>
          <p:nvPr>
            <p:ph type="ftr" sz="quarter" idx="15"/>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6"/>
          </p:nvPr>
        </p:nvSpPr>
        <p:spPr>
          <a:xfrm>
            <a:off x="0" y="0"/>
            <a:ext cx="0" cy="0"/>
          </a:xfrm>
        </p:spPr>
        <p:txBody>
          <a:bodyPr/>
          <a:lstStyle>
            <a:lvl1pPr fontAlgn="auto">
              <a:spcBef>
                <a:spcPts val="0"/>
              </a:spcBef>
              <a:spcAft>
                <a:spcPts val="0"/>
              </a:spcAft>
              <a:defRPr>
                <a:latin typeface="+mn-lt"/>
                <a:cs typeface="+mn-cs"/>
              </a:defRPr>
            </a:lvl1pPr>
          </a:lstStyle>
          <a:p>
            <a:pPr>
              <a:defRPr/>
            </a:pPr>
            <a:fld id="{8152AB30-402F-4705-B9B9-0F7FB71EDDCB}" type="slidenum">
              <a:rPr lang="en-US"/>
              <a:pPr>
                <a:defRPr/>
              </a:pPr>
              <a:t>‹#›</a:t>
            </a:fld>
            <a:endParaRPr lang="en-US"/>
          </a:p>
        </p:txBody>
      </p:sp>
    </p:spTree>
  </p:cSld>
  <p:clrMapOvr>
    <a:masterClrMapping/>
  </p:clrMapOvr>
  <p:transition spd="slow"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8" y="4252913"/>
            <a:ext cx="914400" cy="914400"/>
          </a:xfrm>
        </p:spPr>
        <p:txBody>
          <a:bodyPr/>
          <a:lstStyle/>
          <a:p>
            <a:pPr lvl="0"/>
            <a:endParaRPr lang="en-US" noProof="0"/>
          </a:p>
        </p:txBody>
      </p:sp>
      <p:sp>
        <p:nvSpPr>
          <p:cNvPr id="5" name="Date Placeholder 3"/>
          <p:cNvSpPr>
            <a:spLocks noGrp="1"/>
          </p:cNvSpPr>
          <p:nvPr>
            <p:ph type="dt" sz="half" idx="14"/>
          </p:nvPr>
        </p:nvSpPr>
        <p:spPr>
          <a:xfrm>
            <a:off x="0" y="0"/>
            <a:ext cx="0" cy="0"/>
          </a:xfrm>
        </p:spPr>
        <p:txBody>
          <a:bodyPr/>
          <a:lstStyle>
            <a:lvl1pPr fontAlgn="auto">
              <a:spcBef>
                <a:spcPts val="0"/>
              </a:spcBef>
              <a:spcAft>
                <a:spcPts val="0"/>
              </a:spcAft>
              <a:defRPr>
                <a:latin typeface="+mn-lt"/>
                <a:cs typeface="+mn-cs"/>
              </a:defRPr>
            </a:lvl1pPr>
          </a:lstStyle>
          <a:p>
            <a:pPr>
              <a:defRPr/>
            </a:pPr>
            <a:fld id="{BBCC885B-1374-4739-BBBC-0352BFC6117E}" type="datetimeFigureOut">
              <a:rPr lang="en-US"/>
              <a:pPr>
                <a:defRPr/>
              </a:pPr>
              <a:t>9/28/2025</a:t>
            </a:fld>
            <a:endParaRPr lang="en-US"/>
          </a:p>
        </p:txBody>
      </p:sp>
      <p:sp>
        <p:nvSpPr>
          <p:cNvPr id="6" name="Footer Placeholder 4"/>
          <p:cNvSpPr>
            <a:spLocks noGrp="1"/>
          </p:cNvSpPr>
          <p:nvPr>
            <p:ph type="ftr" sz="quarter" idx="15"/>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6"/>
          </p:nvPr>
        </p:nvSpPr>
        <p:spPr>
          <a:xfrm>
            <a:off x="0" y="0"/>
            <a:ext cx="0" cy="0"/>
          </a:xfrm>
        </p:spPr>
        <p:txBody>
          <a:bodyPr/>
          <a:lstStyle>
            <a:lvl1pPr fontAlgn="auto">
              <a:spcBef>
                <a:spcPts val="0"/>
              </a:spcBef>
              <a:spcAft>
                <a:spcPts val="0"/>
              </a:spcAft>
              <a:defRPr>
                <a:latin typeface="+mn-lt"/>
                <a:cs typeface="+mn-cs"/>
              </a:defRPr>
            </a:lvl1pPr>
          </a:lstStyle>
          <a:p>
            <a:pPr>
              <a:defRPr/>
            </a:pPr>
            <a:fld id="{9240DD5A-C3C5-4CF6-81C5-A624448622CF}" type="slidenum">
              <a:rPr lang="en-US"/>
              <a:pPr>
                <a:defRPr/>
              </a:pPr>
              <a:t>‹#›</a:t>
            </a:fld>
            <a:endParaRPr lang="en-US"/>
          </a:p>
        </p:txBody>
      </p:sp>
    </p:spTree>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4676FB2-F6A9-4B89-830E-C8E57685A286}" type="datetimeFigureOut">
              <a:rPr lang="en-US"/>
              <a:pPr>
                <a:defRPr/>
              </a:pPr>
              <a:t>9/28/2025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5C14D3C-4D69-4A79-8B5D-00F0B6BD4E9E}" type="slidenum">
              <a:rPr lang="en-US"/>
              <a:pPr>
                <a:defRPr/>
              </a:pPr>
              <a:t>‹#›</a:t>
            </a:fld>
            <a:endParaRPr lang="en-US"/>
          </a:p>
        </p:txBody>
      </p:sp>
    </p:spTree>
  </p:cSld>
  <p:clrMapOvr>
    <a:masterClrMapping/>
  </p:clrMapOvr>
  <p:transition spd="slow" advClick="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0">
          <a:blip r:embed="rId2"/>
          <a:srcRect/>
          <a:stretch>
            <a:fillRect/>
          </a:stretch>
        </a:blipFill>
        <a:effectLst/>
      </p:bgPr>
    </p:bg>
    <p:spTree>
      <p:nvGrpSpPr>
        <p:cNvPr id="1" name="Shape 12"/>
        <p:cNvGrpSpPr/>
        <p:nvPr/>
      </p:nvGrpSpPr>
      <p:grpSpPr>
        <a:xfrm>
          <a:off x="0" y="0"/>
          <a:ext cx="0" cy="0"/>
          <a:chOff x="0" y="0"/>
          <a:chExt cx="0" cy="0"/>
        </a:xfrm>
      </p:grpSpPr>
      <p:sp>
        <p:nvSpPr>
          <p:cNvPr id="2" name="Rectangle 1"/>
          <p:cNvSpPr/>
          <p:nvPr userDrawn="1"/>
        </p:nvSpPr>
        <p:spPr>
          <a:xfrm>
            <a:off x="415925" y="258763"/>
            <a:ext cx="11385550" cy="1530350"/>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pSp>
        <p:nvGrpSpPr>
          <p:cNvPr id="3" name="Group 15"/>
          <p:cNvGrpSpPr>
            <a:grpSpLocks/>
          </p:cNvGrpSpPr>
          <p:nvPr userDrawn="1"/>
        </p:nvGrpSpPr>
        <p:grpSpPr bwMode="auto">
          <a:xfrm>
            <a:off x="392113" y="1774825"/>
            <a:ext cx="11444287" cy="4803775"/>
            <a:chOff x="220782" y="1331119"/>
            <a:chExt cx="6436810" cy="3602496"/>
          </a:xfrm>
        </p:grpSpPr>
        <p:sp>
          <p:nvSpPr>
            <p:cNvPr id="4" name="Freeform 16"/>
            <p:cNvSpPr/>
            <p:nvPr/>
          </p:nvSpPr>
          <p:spPr>
            <a:xfrm>
              <a:off x="1630648" y="1333500"/>
              <a:ext cx="4968014" cy="7143"/>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5"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6" name="Freeform 18"/>
            <p:cNvSpPr/>
            <p:nvPr/>
          </p:nvSpPr>
          <p:spPr>
            <a:xfrm>
              <a:off x="228818" y="1331119"/>
              <a:ext cx="150005"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pSp>
      <p:grpSp>
        <p:nvGrpSpPr>
          <p:cNvPr id="7" name="Group 5"/>
          <p:cNvGrpSpPr>
            <a:grpSpLocks/>
          </p:cNvGrpSpPr>
          <p:nvPr userDrawn="1"/>
        </p:nvGrpSpPr>
        <p:grpSpPr bwMode="auto">
          <a:xfrm>
            <a:off x="503238" y="341313"/>
            <a:ext cx="2574925" cy="1930400"/>
            <a:chOff x="237072" y="234585"/>
            <a:chExt cx="1448294" cy="1448294"/>
          </a:xfrm>
        </p:grpSpPr>
        <p:sp>
          <p:nvSpPr>
            <p:cNvPr id="8"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9" name="Oval 7"/>
            <p:cNvSpPr/>
            <p:nvPr/>
          </p:nvSpPr>
          <p:spPr>
            <a:xfrm>
              <a:off x="283503" y="281035"/>
              <a:ext cx="1355432" cy="13553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0" name="Oval 8"/>
            <p:cNvSpPr/>
            <p:nvPr/>
          </p:nvSpPr>
          <p:spPr>
            <a:xfrm>
              <a:off x="251359" y="248877"/>
              <a:ext cx="1419721" cy="1418518"/>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5474C78D-F736-4468-8565-D3DE81859F05}"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3B93EA89-B022-4C58-9315-3BBADE0ACF04}" type="slidenum">
              <a:rPr lang="en-US"/>
              <a:pPr>
                <a:defRPr/>
              </a:pPr>
              <a:t>‹#›</a:t>
            </a:fld>
            <a:endParaRPr lang="en-US"/>
          </a:p>
        </p:txBody>
      </p:sp>
    </p:spTree>
  </p:cSld>
  <p:clrMapOvr>
    <a:masterClrMapping/>
  </p:clrMapOvr>
  <p:transition spd="slow"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B12CD9C1-16E8-4E7A-998B-E4C66258EDFF}"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A25F53A0-1AA6-4FB5-8052-A55327710F79}" type="slidenum">
              <a:rPr lang="en-US"/>
              <a:pPr>
                <a:defRPr/>
              </a:pPr>
              <a:t>‹#›</a:t>
            </a:fld>
            <a:endParaRPr lang="en-US"/>
          </a:p>
        </p:txBody>
      </p:sp>
    </p:spTree>
  </p:cSld>
  <p:clrMapOvr>
    <a:masterClrMapping/>
  </p:clrMapOvr>
  <p:transition spd="slow"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5F7C7B0D-875B-4EF8-98D7-9AB6116FE29B}"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98DA122D-8933-4114-BE80-C940DAD37865}" type="slidenum">
              <a:rPr lang="en-US"/>
              <a:pPr>
                <a:defRPr/>
              </a:pPr>
              <a:t>‹#›</a:t>
            </a:fld>
            <a:endParaRPr lang="en-US"/>
          </a:p>
        </p:txBody>
      </p:sp>
    </p:spTree>
  </p:cSld>
  <p:clrMapOvr>
    <a:masterClrMapping/>
  </p:clrMapOvr>
  <p:transition spd="slow" advClick="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B350506A-9B09-48C9-8F3D-AC369C3132F1}" type="datetimeFigureOut">
              <a:rPr lang="en-US"/>
              <a:pPr>
                <a:defRPr/>
              </a:pPr>
              <a:t>9/28/2025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CEEF66ED-EF07-48BE-A8E6-FD687D345B77}" type="slidenum">
              <a:rPr lang="en-US"/>
              <a:pPr>
                <a:defRPr/>
              </a:pPr>
              <a:t>‹#›</a:t>
            </a:fld>
            <a:endParaRPr lang="en-US"/>
          </a:p>
        </p:txBody>
      </p:sp>
    </p:spTree>
  </p:cSld>
  <p:clrMapOvr>
    <a:masterClrMapping/>
  </p:clrMapOvr>
  <p:transition spd="slow" advClick="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C9CD1E6E-8B1E-4408-A798-AD3A7F746289}" type="datetimeFigureOut">
              <a:rPr lang="en-US"/>
              <a:pPr>
                <a:defRPr/>
              </a:pPr>
              <a:t>9/28/2025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EA092494-98A8-4C73-82F3-FBBBDE82001E}" type="slidenum">
              <a:rPr lang="en-US"/>
              <a:pPr>
                <a:defRPr/>
              </a:pPr>
              <a:t>‹#›</a:t>
            </a:fld>
            <a:endParaRPr lang="en-US"/>
          </a:p>
        </p:txBody>
      </p:sp>
    </p:spTree>
  </p:cSld>
  <p:clrMapOvr>
    <a:masterClrMapping/>
  </p:clrMapOvr>
  <p:transition spd="slow"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64EC0B3C-3FA8-4894-9BBE-EB0A63D6ADB4}" type="datetimeFigureOut">
              <a:rPr lang="en-US"/>
              <a:pPr>
                <a:defRPr/>
              </a:pPr>
              <a:t>9/28/2025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45F78021-A21F-421D-B485-882AAADA1B25}" type="slidenum">
              <a:rPr lang="en-US"/>
              <a:pPr>
                <a:defRPr/>
              </a:pPr>
              <a:t>‹#›</a:t>
            </a:fld>
            <a:endParaRPr lang="en-US"/>
          </a:p>
        </p:txBody>
      </p:sp>
    </p:spTree>
  </p:cSld>
  <p:clrMapOvr>
    <a:masterClrMapping/>
  </p:clrMapOvr>
  <p:transition spd="slow"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BC5E1E87-9749-4F63-88B4-EFEAA5054B12}" type="datetimeFigureOut">
              <a:rPr lang="en-US"/>
              <a:pPr>
                <a:defRPr/>
              </a:pPr>
              <a:t>9/28/2025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7702269B-C556-40DC-842E-14B197A10F99}" type="slidenum">
              <a:rPr lang="en-US"/>
              <a:pPr>
                <a:defRPr/>
              </a:pPr>
              <a:t>‹#›</a:t>
            </a:fld>
            <a:endParaRPr lang="en-US"/>
          </a:p>
        </p:txBody>
      </p:sp>
    </p:spTree>
  </p:cSld>
  <p:clrMapOvr>
    <a:masterClrMapping/>
  </p:clrMapOvr>
  <p:transition spd="slow" advClick="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052ECF8A-F366-430B-8C1E-50C5359BDFDB}" type="datetimeFigureOut">
              <a:rPr lang="en-US"/>
              <a:pPr>
                <a:defRPr/>
              </a:pPr>
              <a:t>9/28/2025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EAFDFF15-BA73-4791-A542-0C97BB581D73}" type="slidenum">
              <a:rPr lang="en-US"/>
              <a:pPr>
                <a:defRPr/>
              </a:pPr>
              <a:t>‹#›</a:t>
            </a:fld>
            <a:endParaRPr lang="en-US"/>
          </a:p>
        </p:txBody>
      </p:sp>
    </p:spTree>
  </p:cSld>
  <p:clrMapOvr>
    <a:masterClrMapping/>
  </p:clrMapOvr>
  <p:transition spd="slow" advClick="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4E014C28-F843-449E-874B-BA8F111FD0E1}" type="datetimeFigureOut">
              <a:rPr lang="en-US"/>
              <a:pPr>
                <a:defRPr/>
              </a:pPr>
              <a:t>9/28/2025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6692CF76-8BE8-4D26-A80F-4F8A48FED07F}" type="slidenum">
              <a:rPr lang="en-US"/>
              <a:pPr>
                <a:defRPr/>
              </a:pPr>
              <a:t>‹#›</a:t>
            </a:fld>
            <a:endParaRPr lang="en-US"/>
          </a:p>
        </p:txBody>
      </p:sp>
    </p:spTree>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E162814-97D4-4339-8181-1F2897D5D596}" type="datetimeFigureOut">
              <a:rPr lang="en-US"/>
              <a:pPr>
                <a:defRPr/>
              </a:pPr>
              <a:t>9/28/2025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1C31F5B-D48D-4F4A-87A2-C922FE9C688F}" type="slidenum">
              <a:rPr lang="en-US"/>
              <a:pPr>
                <a:defRPr/>
              </a:pPr>
              <a:t>‹#›</a:t>
            </a:fld>
            <a:endParaRPr lang="en-US"/>
          </a:p>
        </p:txBody>
      </p:sp>
    </p:spTree>
  </p:cSld>
  <p:clrMapOvr>
    <a:masterClrMapping/>
  </p:clrMapOvr>
  <p:transition spd="slow" advClick="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227B6C50-9EB1-4AFD-8047-FB71E0CF2BCB}"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1F6D408A-A471-4D01-B959-530C84D12ED4}" type="slidenum">
              <a:rPr lang="en-US"/>
              <a:pPr>
                <a:defRPr/>
              </a:pPr>
              <a:t>‹#›</a:t>
            </a:fld>
            <a:endParaRPr lang="en-US"/>
          </a:p>
        </p:txBody>
      </p:sp>
    </p:spTree>
  </p:cSld>
  <p:clrMapOvr>
    <a:masterClrMapping/>
  </p:clrMapOvr>
  <p:transition spd="slow" advClick="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410C6A74-7249-4F50-867D-9904D8338D42}" type="datetimeFigureOut">
              <a:rPr lang="en-US"/>
              <a:pPr>
                <a:defRPr/>
              </a:pPr>
              <a:t>9/28/2025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1E0764FF-B801-449A-ADF1-B2928E96795E}" type="slidenum">
              <a:rPr lang="en-US"/>
              <a:pPr>
                <a:defRPr/>
              </a:pPr>
              <a:t>‹#›</a:t>
            </a:fld>
            <a:endParaRPr lang="en-US"/>
          </a:p>
        </p:txBody>
      </p:sp>
    </p:spTree>
  </p:cSld>
  <p:clrMapOvr>
    <a:masterClrMapping/>
  </p:clrMapOvr>
  <p:transition spd="slow" advClick="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8780864-905F-4508-9F59-BD440C358BCB}" type="datetimeFigureOut">
              <a:rPr lang="en-US"/>
              <a:pPr>
                <a:defRPr/>
              </a:pPr>
              <a:t>9/28/2025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BD002-162C-43C8-A23F-B9BCF31F72F8}" type="slidenum">
              <a:rPr lang="en-US"/>
              <a:pPr>
                <a:defRPr/>
              </a:pPr>
              <a:t>‹#›</a:t>
            </a:fld>
            <a:endParaRPr lang="en-US"/>
          </a:p>
        </p:txBody>
      </p:sp>
    </p:spTree>
  </p:cSld>
  <p:clrMapOvr>
    <a:masterClrMapping/>
  </p:clrMapOvr>
  <p:transition spd="slow" advClick="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6A0830-5F96-4EAA-841F-CBE6D018947B}" type="datetimeFigureOut">
              <a:rPr lang="en-US"/>
              <a:pPr>
                <a:defRPr/>
              </a:pPr>
              <a:t>9/28/2025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A5C0B2-F1FA-4067-BC82-B3C45F75AE9A}" type="slidenum">
              <a:rPr lang="en-US"/>
              <a:pPr>
                <a:defRPr/>
              </a:pPr>
              <a:t>‹#›</a:t>
            </a:fld>
            <a:endParaRPr lang="en-US"/>
          </a:p>
        </p:txBody>
      </p:sp>
    </p:spTree>
  </p:cSld>
  <p:clrMapOvr>
    <a:masterClrMapping/>
  </p:clrMapOvr>
  <p:transition spd="slow" advClick="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F2C62797-D6FF-4D05-884E-896610496DF5}" type="datetimeFigureOut">
              <a:rPr lang="en-US"/>
              <a:pPr>
                <a:defRPr/>
              </a:pPr>
              <a:t>9/28/2025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A94849-8AFA-4765-831A-ADEBD830F30A}" type="slidenum">
              <a:rPr lang="en-US"/>
              <a:pPr>
                <a:defRPr/>
              </a:pPr>
              <a:t>‹#›</a:t>
            </a:fld>
            <a:endParaRPr lang="en-US"/>
          </a:p>
        </p:txBody>
      </p:sp>
    </p:spTree>
  </p:cSld>
  <p:clrMapOvr>
    <a:masterClrMapping/>
  </p:clrMapOvr>
  <p:transition spd="slow"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59255D-1C6C-4ADF-A42B-72F23892A87E}" type="datetimeFigureOut">
              <a:rPr lang="en-US"/>
              <a:pPr>
                <a:defRPr/>
              </a:pPr>
              <a:t>9/28/2025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32664C-0B0B-4A95-9798-1D8010B944C7}" type="slidenum">
              <a:rPr lang="en-US"/>
              <a:pPr>
                <a:defRPr/>
              </a:pPr>
              <a:t>‹#›</a:t>
            </a:fld>
            <a:endParaRPr lang="en-US"/>
          </a:p>
        </p:txBody>
      </p:sp>
    </p:spTree>
  </p:cSld>
  <p:clrMapOvr>
    <a:masterClrMapping/>
  </p:clrMapOvr>
  <p:transition spd="slow" advClick="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3E2AE4-E0F9-42C9-9C7C-2D3E412BAA12}" type="datetimeFigureOut">
              <a:rPr lang="en-US"/>
              <a:pPr>
                <a:defRPr/>
              </a:pPr>
              <a:t>9/28/2025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2B7468-741A-4D66-BB89-443BD76C1D00}" type="slidenum">
              <a:rPr lang="en-US"/>
              <a:pPr>
                <a:defRPr/>
              </a:pPr>
              <a:t>‹#›</a:t>
            </a:fld>
            <a:endParaRPr lang="en-US"/>
          </a:p>
        </p:txBody>
      </p:sp>
    </p:spTree>
  </p:cSld>
  <p:clrMapOvr>
    <a:masterClrMapping/>
  </p:clrMapOvr>
  <p:transition spd="slow" advClick="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A2E6789-06D0-418E-AFC8-246E7DAF88DE}" type="datetimeFigureOut">
              <a:rPr lang="en-US"/>
              <a:pPr>
                <a:defRPr/>
              </a:pPr>
              <a:t>9/28/2025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406F46-B19F-4ACC-8BCC-E30593575C2E}" type="slidenum">
              <a:rPr lang="en-US"/>
              <a:pPr>
                <a:defRPr/>
              </a:pPr>
              <a:t>‹#›</a:t>
            </a:fld>
            <a:endParaRPr lang="en-US"/>
          </a:p>
        </p:txBody>
      </p:sp>
    </p:spTree>
  </p:cSld>
  <p:clrMapOvr>
    <a:masterClrMapping/>
  </p:clrMapOvr>
  <p:transition spd="slow" advClick="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9D028B-0E34-4F64-94D6-92C5E68869F5}" type="datetimeFigureOut">
              <a:rPr lang="en-US"/>
              <a:pPr>
                <a:defRPr/>
              </a:pPr>
              <a:t>9/28/2025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148245-3C4F-48FC-8604-19CAC8457943}" type="slidenum">
              <a:rPr lang="en-US"/>
              <a:pPr>
                <a:defRPr/>
              </a:pPr>
              <a:t>‹#›</a:t>
            </a:fld>
            <a:endParaRPr lang="en-US"/>
          </a:p>
        </p:txBody>
      </p:sp>
    </p:spTree>
  </p:cSld>
  <p:clrMapOvr>
    <a:masterClrMapping/>
  </p:clrMapOvr>
  <p:transition spd="slow" advClick="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9FA18ED-1379-48A6-9B37-32F79D3FDC02}" type="datetimeFigureOut">
              <a:rPr lang="en-US"/>
              <a:pPr>
                <a:defRPr/>
              </a:pPr>
              <a:t>9/28/2025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F81000-3C92-4D5D-8356-A4411DA3E4AB}" type="slidenum">
              <a:rPr lang="en-US"/>
              <a:pPr>
                <a:defRPr/>
              </a:pPr>
              <a:t>‹#›</a:t>
            </a:fld>
            <a:endParaRPr lang="en-US"/>
          </a:p>
        </p:txBody>
      </p:sp>
    </p:spTree>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9563F8-65E7-41D1-ABE3-1983CF1C3F42}" type="datetimeFigureOut">
              <a:rPr lang="en-US"/>
              <a:pPr>
                <a:defRPr/>
              </a:pPr>
              <a:t>9/28/2025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8D1B83D-46A1-4C3A-A56B-AFACDFEDB654}" type="slidenum">
              <a:rPr lang="en-US"/>
              <a:pPr>
                <a:defRPr/>
              </a:pPr>
              <a:t>‹#›</a:t>
            </a:fld>
            <a:endParaRPr lang="en-US"/>
          </a:p>
        </p:txBody>
      </p:sp>
    </p:spTree>
  </p:cSld>
  <p:clrMapOvr>
    <a:masterClrMapping/>
  </p:clrMapOvr>
  <p:transition spd="slow" advClick="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245F0B-B2E5-43AD-9106-4C395E937839}" type="datetimeFigureOut">
              <a:rPr lang="en-US"/>
              <a:pPr>
                <a:defRPr/>
              </a:pPr>
              <a:t>9/28/2025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9E51FD-556F-4A9F-AA03-0101216DC4DE}" type="slidenum">
              <a:rPr lang="en-US"/>
              <a:pPr>
                <a:defRPr/>
              </a:pPr>
              <a:t>‹#›</a:t>
            </a:fld>
            <a:endParaRPr lang="en-US"/>
          </a:p>
        </p:txBody>
      </p:sp>
    </p:spTree>
  </p:cSld>
  <p:clrMapOvr>
    <a:masterClrMapping/>
  </p:clrMapOvr>
  <p:transition spd="slow" advClick="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511A66-470E-47FB-B66B-CED0C8854E6B}" type="datetimeFigureOut">
              <a:rPr lang="en-US"/>
              <a:pPr>
                <a:defRPr/>
              </a:pPr>
              <a:t>9/28/2025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144906-8E15-41B8-9431-8A3211DAEA4A}" type="slidenum">
              <a:rPr lang="en-US"/>
              <a:pPr>
                <a:defRPr/>
              </a:pPr>
              <a:t>‹#›</a:t>
            </a:fld>
            <a:endParaRPr lang="en-US"/>
          </a:p>
        </p:txBody>
      </p:sp>
    </p:spTree>
  </p:cSld>
  <p:clrMapOvr>
    <a:masterClrMapping/>
  </p:clrMapOvr>
  <p:transition spd="slow" advClick="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F7F89F-CF21-4B28-BC57-36F56AF72C88}" type="datetimeFigureOut">
              <a:rPr lang="en-US"/>
              <a:pPr>
                <a:defRPr/>
              </a:pPr>
              <a:t>9/28/2025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32BAFB-0654-4618-8C71-8BC79195C525}" type="slidenum">
              <a:rPr lang="en-US"/>
              <a:pPr>
                <a:defRPr/>
              </a:pPr>
              <a:t>‹#›</a:t>
            </a:fld>
            <a:endParaRPr lang="en-US"/>
          </a:p>
        </p:txBody>
      </p:sp>
    </p:spTree>
  </p:cSld>
  <p:clrMapOvr>
    <a:masterClrMapping/>
  </p:clrMapOvr>
  <p:transition spd="slow" advClick="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srcRect/>
          <a:stretch>
            <a:fillRect/>
          </a:stretch>
        </p:blipFill>
        <p:spPr bwMode="auto">
          <a:xfrm>
            <a:off x="82550" y="107950"/>
            <a:ext cx="4097338" cy="1035050"/>
          </a:xfrm>
          <a:prstGeom prst="rect">
            <a:avLst/>
          </a:prstGeom>
          <a:noFill/>
          <a:ln w="9525">
            <a:noFill/>
            <a:miter lim="800000"/>
            <a:headEnd/>
            <a:tailEnd/>
          </a:ln>
        </p:spPr>
      </p:pic>
      <p:pic>
        <p:nvPicPr>
          <p:cNvPr id="5" name="图片 7"/>
          <p:cNvPicPr>
            <a:picLocks noChangeAspect="1"/>
          </p:cNvPicPr>
          <p:nvPr userDrawn="1"/>
        </p:nvPicPr>
        <p:blipFill>
          <a:blip r:embed="rId3"/>
          <a:srcRect/>
          <a:stretch>
            <a:fillRect/>
          </a:stretch>
        </p:blipFill>
        <p:spPr bwMode="auto">
          <a:xfrm>
            <a:off x="19050" y="6502400"/>
            <a:ext cx="12192000" cy="354013"/>
          </a:xfrm>
          <a:prstGeom prst="rect">
            <a:avLst/>
          </a:prstGeom>
          <a:noFill/>
          <a:ln w="9525">
            <a:noFill/>
            <a:miter lim="800000"/>
            <a:headEnd/>
            <a:tailEnd/>
          </a:ln>
        </p:spPr>
      </p:pic>
      <p:sp>
        <p:nvSpPr>
          <p:cNvPr id="3" name="标题 2"/>
          <p:cNvSpPr>
            <a:spLocks noGrp="1"/>
          </p:cNvSpPr>
          <p:nvPr>
            <p:ph type="title"/>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en-US" altLang="zh-CN" dirty="0"/>
              <a:t>Click to edit Master title style</a:t>
            </a:r>
            <a:endParaRPr lang="zh-CN" altLang="en-US" dirty="0"/>
          </a:p>
        </p:txBody>
      </p:sp>
    </p:spTree>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169E4C-8085-4375-AEBB-D4BF32A62762}" type="datetimeFigureOut">
              <a:rPr lang="en-US"/>
              <a:pPr>
                <a:defRPr/>
              </a:pPr>
              <a:t>9/28/2025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873A174-0977-473F-BA99-F672240A3161}" type="slidenum">
              <a:rPr lang="en-US"/>
              <a:pPr>
                <a:defRPr/>
              </a:pPr>
              <a:t>‹#›</a:t>
            </a:fld>
            <a:endParaRPr lang="en-US"/>
          </a:p>
        </p:txBody>
      </p:sp>
    </p:spTree>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FACEC9-87FD-4A78-A8F5-DAFB9A23811B}" type="datetimeFigureOut">
              <a:rPr lang="en-US"/>
              <a:pPr>
                <a:defRPr/>
              </a:pPr>
              <a:t>9/28/2025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70AC4DA-66AD-41A5-B508-5B9956D17E8A}" type="slidenum">
              <a:rPr lang="en-US"/>
              <a:pPr>
                <a:defRPr/>
              </a:pPr>
              <a:t>‹#›</a:t>
            </a:fld>
            <a:endParaRPr lang="en-US"/>
          </a:p>
        </p:txBody>
      </p:sp>
    </p:spTree>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20FC9EB-CD2E-4A8C-A9A2-17BCF44C4293}" type="datetimeFigureOut">
              <a:rPr lang="en-US"/>
              <a:pPr>
                <a:defRPr/>
              </a:pPr>
              <a:t>9/28/2025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4D3C6CA-4916-4DCC-9957-E5281C6D9FE3}" type="slidenum">
              <a:rPr lang="en-US"/>
              <a:pPr>
                <a:defRPr/>
              </a:pPr>
              <a:t>‹#›</a:t>
            </a:fld>
            <a:endParaRPr lang="en-US"/>
          </a:p>
        </p:txBody>
      </p:sp>
    </p:spTree>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52DEBB3-B461-4AE5-88C4-8233F5FDBEAD}" type="datetimeFigureOut">
              <a:rPr lang="en-US"/>
              <a:pPr>
                <a:defRPr/>
              </a:pPr>
              <a:t>9/28/2025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C293EFF-4AB7-4BE6-A60B-4175B564E22E}" type="slidenum">
              <a:rPr lang="en-US"/>
              <a:pPr>
                <a:defRPr/>
              </a:pPr>
              <a:t>‹#›</a:t>
            </a:fld>
            <a:endParaRPr lang="en-US"/>
          </a:p>
        </p:txBody>
      </p:sp>
    </p:spTree>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557BA45C-4CFC-4D69-B990-9716C4CA8A48}" type="datetimeFigureOut">
              <a:rPr lang="en-US"/>
              <a:pPr>
                <a:defRPr/>
              </a:pPr>
              <a:t>9/28/2025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ABA89B3A-0CA2-4ADA-ACA8-87EF1CCD33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ransition spd="slow" advClick="0">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DEE"/>
            </a:gs>
            <a:gs pos="3000">
              <a:srgbClr val="FFFDEE"/>
            </a:gs>
            <a:gs pos="100000">
              <a:srgbClr val="FFFDEE"/>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ransition spd="slow" advClick="0">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spd="slow" advClick="0">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3DFD59-B86B-4A6E-9E60-86BAC2298BDD}" type="datetimeFigureOut">
              <a:rPr lang="en-US"/>
              <a:pPr>
                <a:defRPr/>
              </a:pPr>
              <a:t>9/28/2025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F6322B9-00DA-4B3D-9E48-4B938B0121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821" r:id="rId12"/>
  </p:sldLayoutIdLst>
  <p:transition spd="slow" advClick="0">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BD20530_"/>
          <p:cNvPicPr>
            <a:picLocks noChangeAspect="1" noChangeArrowheads="1"/>
          </p:cNvPicPr>
          <p:nvPr/>
        </p:nvPicPr>
        <p:blipFill>
          <a:blip r:embed="rId2"/>
          <a:srcRect/>
          <a:stretch>
            <a:fillRect/>
          </a:stretch>
        </p:blipFill>
        <p:spPr bwMode="auto">
          <a:xfrm>
            <a:off x="254000" y="3032125"/>
            <a:ext cx="2673350" cy="3810000"/>
          </a:xfrm>
          <a:prstGeom prst="rect">
            <a:avLst/>
          </a:prstGeom>
          <a:noFill/>
          <a:ln w="9525">
            <a:noFill/>
            <a:miter lim="800000"/>
            <a:headEnd/>
            <a:tailEnd/>
          </a:ln>
        </p:spPr>
      </p:pic>
      <p:pic>
        <p:nvPicPr>
          <p:cNvPr id="60418" name="Picture 3" descr="BD20530_"/>
          <p:cNvPicPr>
            <a:picLocks noChangeAspect="1" noChangeArrowheads="1"/>
          </p:cNvPicPr>
          <p:nvPr/>
        </p:nvPicPr>
        <p:blipFill>
          <a:blip r:embed="rId3"/>
          <a:srcRect/>
          <a:stretch>
            <a:fillRect/>
          </a:stretch>
        </p:blipFill>
        <p:spPr bwMode="auto">
          <a:xfrm>
            <a:off x="7065963" y="4724400"/>
            <a:ext cx="5080000" cy="2005013"/>
          </a:xfrm>
          <a:prstGeom prst="rect">
            <a:avLst/>
          </a:prstGeom>
          <a:noFill/>
          <a:ln w="9525">
            <a:noFill/>
            <a:miter lim="800000"/>
            <a:headEnd/>
            <a:tailEnd/>
          </a:ln>
        </p:spPr>
      </p:pic>
      <p:sp>
        <p:nvSpPr>
          <p:cNvPr id="60419" name="Text Box 4"/>
          <p:cNvSpPr txBox="1">
            <a:spLocks noChangeArrowheads="1"/>
          </p:cNvSpPr>
          <p:nvPr/>
        </p:nvSpPr>
        <p:spPr bwMode="auto">
          <a:xfrm>
            <a:off x="0" y="0"/>
            <a:ext cx="12192000" cy="579438"/>
          </a:xfrm>
          <a:prstGeom prst="rect">
            <a:avLst/>
          </a:prstGeom>
          <a:noFill/>
          <a:ln w="9525">
            <a:noFill/>
            <a:miter lim="800000"/>
            <a:headEnd/>
            <a:tailEnd/>
          </a:ln>
        </p:spPr>
        <p:txBody>
          <a:bodyPr>
            <a:spAutoFit/>
          </a:bodyPr>
          <a:lstStyle/>
          <a:p>
            <a:pPr algn="ctr" defTabSz="1100138">
              <a:spcBef>
                <a:spcPct val="50000"/>
              </a:spcBef>
            </a:pP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29</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9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2025</a:t>
            </a:r>
            <a:endParaRPr lang="en-US" sz="3200" b="1" dirty="0">
              <a:solidFill>
                <a:srgbClr val="0000CC"/>
              </a:solidFill>
              <a:latin typeface="Times New Roman" pitchFamily="18" charset="0"/>
              <a:cs typeface="Times New Roman" pitchFamily="18" charset="0"/>
            </a:endParaRPr>
          </a:p>
        </p:txBody>
      </p:sp>
      <p:sp>
        <p:nvSpPr>
          <p:cNvPr id="60420" name="Text Box 5"/>
          <p:cNvSpPr txBox="1">
            <a:spLocks noChangeArrowheads="1"/>
          </p:cNvSpPr>
          <p:nvPr/>
        </p:nvSpPr>
        <p:spPr bwMode="auto">
          <a:xfrm>
            <a:off x="0" y="533400"/>
            <a:ext cx="12192000" cy="579438"/>
          </a:xfrm>
          <a:prstGeom prst="rect">
            <a:avLst/>
          </a:prstGeom>
          <a:noFill/>
          <a:ln w="9525">
            <a:noFill/>
            <a:miter lim="800000"/>
            <a:headEnd/>
            <a:tailEnd/>
          </a:ln>
        </p:spPr>
        <p:txBody>
          <a:bodyPr>
            <a:spAutoFit/>
          </a:bodyPr>
          <a:lstStyle/>
          <a:p>
            <a:pPr algn="ctr" defTabSz="1100138">
              <a:spcBef>
                <a:spcPct val="50000"/>
              </a:spcBef>
            </a:pPr>
            <a:r>
              <a:rPr lang="en-US" sz="3200" b="1">
                <a:solidFill>
                  <a:srgbClr val="0000CC"/>
                </a:solidFill>
                <a:latin typeface="Times New Roman" pitchFamily="18" charset="0"/>
                <a:cs typeface="Times New Roman" pitchFamily="18" charset="0"/>
              </a:rPr>
              <a:t>TIẾNG VIỆT ( ĐỌC)</a:t>
            </a:r>
          </a:p>
        </p:txBody>
      </p:sp>
      <p:sp>
        <p:nvSpPr>
          <p:cNvPr id="93190" name="WordArt 6"/>
          <p:cNvSpPr>
            <a:spLocks noChangeArrowheads="1" noChangeShapeType="1" noTextEdit="1"/>
          </p:cNvSpPr>
          <p:nvPr/>
        </p:nvSpPr>
        <p:spPr bwMode="auto">
          <a:xfrm>
            <a:off x="3352800" y="1219200"/>
            <a:ext cx="4367213" cy="5334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CÂY XẤU HỔ</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ppt_x"/>
                                          </p:val>
                                        </p:tav>
                                        <p:tav tm="100000">
                                          <p:val>
                                            <p:strVal val="#ppt_x"/>
                                          </p:val>
                                        </p:tav>
                                      </p:tavLst>
                                    </p:anim>
                                    <p:anim calcmode="lin" valueType="num">
                                      <p:cBhvr additive="base">
                                        <p:cTn id="8" dur="500" fill="hold"/>
                                        <p:tgtEl>
                                          <p:spTgt spid="93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876675" y="-19050"/>
            <a:ext cx="4095750" cy="779463"/>
          </a:xfrm>
          <a:prstGeom prst="roundRect">
            <a:avLst/>
          </a:prstGeom>
          <a:solidFill>
            <a:schemeClr val="accent2">
              <a:lumMod val="75000"/>
            </a:schemeClr>
          </a:solidFill>
          <a:ln w="25400" cap="flat" cmpd="sng" algn="ctr">
            <a:noFill/>
            <a:prstDash val="solid"/>
          </a:ln>
          <a:effectLst/>
        </p:spPr>
        <p:txBody>
          <a:bodyPr anchor="ctr"/>
          <a:lstStyle/>
          <a:p>
            <a:pPr algn="ctr" fontAlgn="auto">
              <a:spcBef>
                <a:spcPts val="0"/>
              </a:spcBef>
              <a:spcAft>
                <a:spcPts val="0"/>
              </a:spcAft>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grpSp>
        <p:nvGrpSpPr>
          <p:cNvPr id="70658" name="Group 2"/>
          <p:cNvGrpSpPr>
            <a:grpSpLocks/>
          </p:cNvGrpSpPr>
          <p:nvPr/>
        </p:nvGrpSpPr>
        <p:grpSpPr bwMode="auto">
          <a:xfrm>
            <a:off x="836613" y="1057275"/>
            <a:ext cx="10518775" cy="1100138"/>
            <a:chOff x="136243" y="-2131981"/>
            <a:chExt cx="2109019" cy="2986082"/>
          </a:xfrm>
        </p:grpSpPr>
        <p:sp>
          <p:nvSpPr>
            <p:cNvPr id="4" name="Hexagon 3"/>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0661" name="TextBox 4"/>
            <p:cNvSpPr txBox="1">
              <a:spLocks noChangeArrowheads="1"/>
            </p:cNvSpPr>
            <p:nvPr/>
          </p:nvSpPr>
          <p:spPr bwMode="auto">
            <a:xfrm>
              <a:off x="264898" y="-1572234"/>
              <a:ext cx="1913403" cy="1587360"/>
            </a:xfrm>
            <a:prstGeom prst="rect">
              <a:avLst/>
            </a:prstGeom>
            <a:noFill/>
            <a:ln w="9525">
              <a:noFill/>
              <a:miter lim="800000"/>
              <a:headEnd/>
              <a:tailEnd/>
            </a:ln>
          </p:spPr>
          <p:txBody>
            <a:bodyPr>
              <a:spAutoFit/>
            </a:bodyPr>
            <a:lstStyle/>
            <a:p>
              <a:pPr marL="742950" indent="-742950" algn="just" defTabSz="912813">
                <a:buFontTx/>
                <a:buAutoNum type="arabicPeriod"/>
              </a:pPr>
              <a:r>
                <a:rPr lang="en-US" sz="3200">
                  <a:solidFill>
                    <a:srgbClr val="FF0000"/>
                  </a:solidFill>
                  <a:latin typeface="Times New Roman" pitchFamily="18" charset="0"/>
                  <a:ea typeface="Arial-Rounded"/>
                  <a:cs typeface="Times New Roman" pitchFamily="18" charset="0"/>
                </a:rPr>
                <a:t>Nghe tiếng động lạ, câu xấu hổ đã làm gì?</a:t>
              </a:r>
            </a:p>
          </p:txBody>
        </p:sp>
      </p:grpSp>
      <p:sp>
        <p:nvSpPr>
          <p:cNvPr id="12" name="TextBox 11"/>
          <p:cNvSpPr txBox="1">
            <a:spLocks noChangeArrowheads="1"/>
          </p:cNvSpPr>
          <p:nvPr/>
        </p:nvSpPr>
        <p:spPr bwMode="auto">
          <a:xfrm>
            <a:off x="2838450" y="2701925"/>
            <a:ext cx="9750425" cy="584200"/>
          </a:xfrm>
          <a:prstGeom prst="rect">
            <a:avLst/>
          </a:prstGeom>
          <a:noFill/>
          <a:ln w="9525">
            <a:noFill/>
            <a:miter lim="800000"/>
            <a:headEnd/>
            <a:tailEnd/>
          </a:ln>
        </p:spPr>
        <p:txBody>
          <a:bodyPr>
            <a:spAutoFit/>
          </a:bodyPr>
          <a:lstStyle/>
          <a:p>
            <a:pPr defTabSz="912813"/>
            <a:r>
              <a:rPr lang="en-US" altLang="zh-CN" sz="3200">
                <a:solidFill>
                  <a:srgbClr val="000000"/>
                </a:solidFill>
                <a:latin typeface="Times New Roman" pitchFamily="18" charset="0"/>
                <a:ea typeface="Arial-Rounded"/>
                <a:cs typeface="Times New Roman" pitchFamily="18" charset="0"/>
                <a:sym typeface="+mn-lt"/>
              </a:rPr>
              <a:t>Cây xấu hổ co rúm mình lại.</a:t>
            </a:r>
            <a:endParaRPr lang="zh-CN" altLang="en-US" sz="3200">
              <a:solidFill>
                <a:srgbClr val="000000"/>
              </a:solidFill>
              <a:latin typeface="Times New Roman" pitchFamily="18" charset="0"/>
              <a:ea typeface="Arial-Rounded"/>
              <a:cs typeface="Times New Roman" pitchFamily="18" charset="0"/>
              <a:sym typeface="+mn-lt"/>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3895725" y="123825"/>
            <a:ext cx="4095750" cy="777875"/>
          </a:xfrm>
          <a:prstGeom prst="roundRect">
            <a:avLst/>
          </a:prstGeom>
          <a:solidFill>
            <a:schemeClr val="accent2">
              <a:lumMod val="75000"/>
            </a:schemeClr>
          </a:solidFill>
          <a:ln w="25400" cap="flat" cmpd="sng" algn="ctr">
            <a:noFill/>
            <a:prstDash val="solid"/>
          </a:ln>
          <a:effectLst/>
        </p:spPr>
        <p:txBody>
          <a:bodyPr anchor="ctr"/>
          <a:lstStyle/>
          <a:p>
            <a:pPr algn="ctr" fontAlgn="auto">
              <a:spcBef>
                <a:spcPts val="0"/>
              </a:spcBef>
              <a:spcAft>
                <a:spcPts val="0"/>
              </a:spcAft>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p:cNvSpPr/>
          <p:nvPr/>
        </p:nvSpPr>
        <p:spPr>
          <a:xfrm>
            <a:off x="836132" y="1056606"/>
            <a:ext cx="10519736" cy="1081288"/>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p:cNvSpPr txBox="1">
            <a:spLocks noChangeArrowheads="1"/>
          </p:cNvSpPr>
          <p:nvPr/>
        </p:nvSpPr>
        <p:spPr bwMode="auto">
          <a:xfrm>
            <a:off x="1171575" y="1270000"/>
            <a:ext cx="9353550" cy="584200"/>
          </a:xfrm>
          <a:prstGeom prst="rect">
            <a:avLst/>
          </a:prstGeom>
          <a:noFill/>
          <a:ln w="9525">
            <a:noFill/>
            <a:miter lim="800000"/>
            <a:headEnd/>
            <a:tailEnd/>
          </a:ln>
        </p:spPr>
        <p:txBody>
          <a:bodyPr>
            <a:spAutoFit/>
          </a:bodyPr>
          <a:lstStyle/>
          <a:p>
            <a:pPr algn="ctr" defTabSz="912813"/>
            <a:r>
              <a:rPr lang="en-US" altLang="zh-CN" sz="3200">
                <a:solidFill>
                  <a:srgbClr val="FF0000"/>
                </a:solidFill>
                <a:latin typeface="Times New Roman" pitchFamily="18" charset="0"/>
                <a:ea typeface="Arial-Rounded"/>
                <a:cs typeface="Times New Roman" pitchFamily="18" charset="0"/>
                <a:sym typeface="+mn-lt"/>
              </a:rPr>
              <a:t>2. Cây cỏ xung quanh xôn xao vì chuyện gì?</a:t>
            </a:r>
          </a:p>
        </p:txBody>
      </p:sp>
      <p:sp>
        <p:nvSpPr>
          <p:cNvPr id="7" name="TextBox 6"/>
          <p:cNvSpPr txBox="1">
            <a:spLocks noChangeArrowheads="1"/>
          </p:cNvSpPr>
          <p:nvPr/>
        </p:nvSpPr>
        <p:spPr bwMode="auto">
          <a:xfrm>
            <a:off x="5551488" y="2914650"/>
            <a:ext cx="4973637" cy="2062163"/>
          </a:xfrm>
          <a:prstGeom prst="rect">
            <a:avLst/>
          </a:prstGeom>
          <a:noFill/>
          <a:ln w="9525">
            <a:noFill/>
            <a:miter lim="800000"/>
            <a:headEnd/>
            <a:tailEnd/>
          </a:ln>
        </p:spPr>
        <p:txBody>
          <a:bodyPr>
            <a:spAutoFit/>
          </a:bodyPr>
          <a:lstStyle/>
          <a:p>
            <a:pPr algn="just" defTabSz="912813"/>
            <a:r>
              <a:rPr lang="en-US" altLang="zh-CN" sz="3200">
                <a:solidFill>
                  <a:srgbClr val="000000"/>
                </a:solidFill>
                <a:latin typeface="Times New Roman" pitchFamily="18" charset="0"/>
                <a:ea typeface="Arial-Rounded"/>
                <a:cs typeface="Times New Roman" pitchFamily="18" charset="0"/>
                <a:sym typeface="+mn-lt"/>
              </a:rPr>
              <a:t>C</a:t>
            </a:r>
            <a:r>
              <a:rPr lang="vi-VN" altLang="zh-CN" sz="3200">
                <a:solidFill>
                  <a:srgbClr val="000000"/>
                </a:solidFill>
                <a:latin typeface="Times New Roman" pitchFamily="18" charset="0"/>
                <a:ea typeface="Arial-Rounded"/>
                <a:cs typeface="Times New Roman" pitchFamily="18" charset="0"/>
                <a:sym typeface="+mn-lt"/>
              </a:rPr>
              <a:t>ó một con chim xanh biếc, toàn thân long lánh như tự tỏa sáng không biết từ đâu bay tới</a:t>
            </a:r>
            <a:r>
              <a:rPr lang="en-US" altLang="zh-CN" sz="3200">
                <a:solidFill>
                  <a:srgbClr val="000000"/>
                </a:solidFill>
                <a:latin typeface="Times New Roman" pitchFamily="18" charset="0"/>
                <a:ea typeface="Arial-Rounded"/>
                <a:cs typeface="Times New Roman" pitchFamily="18" charset="0"/>
                <a:sym typeface="+mn-lt"/>
              </a:rPr>
              <a:t>.</a:t>
            </a:r>
            <a:endParaRPr lang="zh-CN" altLang="en-US" sz="3200">
              <a:solidFill>
                <a:srgbClr val="000000"/>
              </a:solidFill>
              <a:latin typeface="Times New Roman" pitchFamily="18" charset="0"/>
              <a:ea typeface="Arial-Rounded"/>
              <a:cs typeface="Times New Roman" pitchFamily="18" charset="0"/>
              <a:sym typeface="+mn-lt"/>
            </a:endParaRPr>
          </a:p>
        </p:txBody>
      </p:sp>
      <p:pic>
        <p:nvPicPr>
          <p:cNvPr id="2" name="Picture 1"/>
          <p:cNvPicPr>
            <a:picLocks noChangeAspect="1"/>
          </p:cNvPicPr>
          <p:nvPr/>
        </p:nvPicPr>
        <p:blipFill>
          <a:blip r:embed="rId2"/>
          <a:srcRect l="21156" t="15495" r="46448" b="23245"/>
          <a:stretch>
            <a:fillRect/>
          </a:stretch>
        </p:blipFill>
        <p:spPr bwMode="auto">
          <a:xfrm>
            <a:off x="1068388" y="2138363"/>
            <a:ext cx="4083050" cy="4429125"/>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3895725" y="123825"/>
            <a:ext cx="4095750" cy="777875"/>
          </a:xfrm>
          <a:prstGeom prst="roundRect">
            <a:avLst/>
          </a:prstGeom>
          <a:solidFill>
            <a:schemeClr val="accent2">
              <a:lumMod val="75000"/>
            </a:schemeClr>
          </a:solidFill>
          <a:ln w="25400" cap="flat" cmpd="sng" algn="ctr">
            <a:noFill/>
            <a:prstDash val="solid"/>
          </a:ln>
          <a:effectLst/>
        </p:spPr>
        <p:txBody>
          <a:bodyPr anchor="ctr"/>
          <a:lstStyle/>
          <a:p>
            <a:pPr algn="ctr" fontAlgn="auto">
              <a:spcBef>
                <a:spcPts val="0"/>
              </a:spcBef>
              <a:spcAft>
                <a:spcPts val="0"/>
              </a:spcAft>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p:cNvSpPr/>
          <p:nvPr/>
        </p:nvSpPr>
        <p:spPr>
          <a:xfrm>
            <a:off x="836132" y="1056605"/>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2707" name="TextBox 6"/>
          <p:cNvSpPr txBox="1">
            <a:spLocks noChangeArrowheads="1"/>
          </p:cNvSpPr>
          <p:nvPr/>
        </p:nvSpPr>
        <p:spPr bwMode="auto">
          <a:xfrm>
            <a:off x="1604963" y="1416050"/>
            <a:ext cx="9353550" cy="584200"/>
          </a:xfrm>
          <a:prstGeom prst="rect">
            <a:avLst/>
          </a:prstGeom>
          <a:noFill/>
          <a:ln w="9525">
            <a:noFill/>
            <a:miter lim="800000"/>
            <a:headEnd/>
            <a:tailEnd/>
          </a:ln>
        </p:spPr>
        <p:txBody>
          <a:bodyPr>
            <a:spAutoFit/>
          </a:bodyPr>
          <a:lstStyle/>
          <a:p>
            <a:pPr algn="just" defTabSz="912813"/>
            <a:r>
              <a:rPr lang="en-US" altLang="zh-CN" sz="3200">
                <a:solidFill>
                  <a:srgbClr val="FF0000"/>
                </a:solidFill>
                <a:latin typeface="Times New Roman" pitchFamily="18" charset="0"/>
                <a:ea typeface="Arial-Rounded"/>
                <a:cs typeface="Times New Roman" pitchFamily="18" charset="0"/>
                <a:sym typeface="+mn-lt"/>
              </a:rPr>
              <a:t>3. Cây xấu hổ tiếc nuối điều gì?</a:t>
            </a:r>
            <a:endParaRPr lang="zh-CN" altLang="en-US" sz="3200" b="1">
              <a:solidFill>
                <a:srgbClr val="000000"/>
              </a:solidFill>
              <a:latin typeface="Times New Roman" pitchFamily="18" charset="0"/>
              <a:ea typeface="Arial-Rounded"/>
              <a:cs typeface="Times New Roman" pitchFamily="18" charset="0"/>
              <a:sym typeface="+mn-lt"/>
            </a:endParaRPr>
          </a:p>
        </p:txBody>
      </p:sp>
      <p:sp>
        <p:nvSpPr>
          <p:cNvPr id="12" name="TextBox 11"/>
          <p:cNvSpPr txBox="1">
            <a:spLocks noChangeArrowheads="1"/>
          </p:cNvSpPr>
          <p:nvPr/>
        </p:nvSpPr>
        <p:spPr bwMode="auto">
          <a:xfrm>
            <a:off x="1778000" y="2651125"/>
            <a:ext cx="8086725" cy="1077913"/>
          </a:xfrm>
          <a:prstGeom prst="rect">
            <a:avLst/>
          </a:prstGeom>
          <a:noFill/>
          <a:ln w="9525">
            <a:noFill/>
            <a:miter lim="800000"/>
            <a:headEnd/>
            <a:tailEnd/>
          </a:ln>
        </p:spPr>
        <p:txBody>
          <a:bodyPr>
            <a:spAutoFit/>
          </a:bodyPr>
          <a:lstStyle/>
          <a:p>
            <a:pPr algn="just" defTabSz="912813"/>
            <a:r>
              <a:rPr lang="en-US" altLang="zh-CN" sz="3200">
                <a:solidFill>
                  <a:srgbClr val="000000"/>
                </a:solidFill>
                <a:latin typeface="Times New Roman" pitchFamily="18" charset="0"/>
                <a:ea typeface="Arial-Rounded"/>
                <a:cs typeface="Times New Roman" pitchFamily="18" charset="0"/>
                <a:sym typeface="+mn-lt"/>
              </a:rPr>
              <a:t>Cây xấu hổ tiếc nuối vì không nhìn thấy con chim xanh.</a:t>
            </a:r>
            <a:endParaRPr lang="zh-CN" altLang="en-US" sz="3200">
              <a:solidFill>
                <a:srgbClr val="000000"/>
              </a:solidFill>
              <a:latin typeface="Times New Roman" pitchFamily="18" charset="0"/>
              <a:ea typeface="Arial-Rounded"/>
              <a:cs typeface="Times New Roman" pitchFamily="18" charset="0"/>
              <a:sym typeface="+mn-lt"/>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3895725" y="123825"/>
            <a:ext cx="4095750" cy="777875"/>
          </a:xfrm>
          <a:prstGeom prst="roundRect">
            <a:avLst/>
          </a:prstGeom>
          <a:solidFill>
            <a:schemeClr val="accent2">
              <a:lumMod val="75000"/>
            </a:schemeClr>
          </a:solidFill>
          <a:ln w="25400" cap="flat" cmpd="sng" algn="ctr">
            <a:noFill/>
            <a:prstDash val="solid"/>
          </a:ln>
          <a:effectLst/>
        </p:spPr>
        <p:txBody>
          <a:bodyPr anchor="ctr"/>
          <a:lstStyle/>
          <a:p>
            <a:pPr algn="ctr" fontAlgn="auto">
              <a:spcBef>
                <a:spcPts val="0"/>
              </a:spcBef>
              <a:spcAft>
                <a:spcPts val="0"/>
              </a:spcAft>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3731" name="TextBox 6"/>
          <p:cNvSpPr txBox="1">
            <a:spLocks noChangeArrowheads="1"/>
          </p:cNvSpPr>
          <p:nvPr/>
        </p:nvSpPr>
        <p:spPr bwMode="auto">
          <a:xfrm>
            <a:off x="1450975" y="1644650"/>
            <a:ext cx="9340850" cy="1076325"/>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ea typeface="Arial-Rounded"/>
                <a:cs typeface="Times New Roman" pitchFamily="18" charset="0"/>
              </a:rPr>
              <a:t>4. Câu văn nào cho biết cây xấu hổ mong con chim xanh quay trở lại?</a:t>
            </a:r>
          </a:p>
        </p:txBody>
      </p:sp>
      <p:sp>
        <p:nvSpPr>
          <p:cNvPr id="9" name="TextBox 8"/>
          <p:cNvSpPr txBox="1">
            <a:spLocks noChangeArrowheads="1"/>
          </p:cNvSpPr>
          <p:nvPr/>
        </p:nvSpPr>
        <p:spPr bwMode="auto">
          <a:xfrm>
            <a:off x="1657350" y="3463925"/>
            <a:ext cx="8705850" cy="752475"/>
          </a:xfrm>
          <a:prstGeom prst="rect">
            <a:avLst/>
          </a:prstGeom>
          <a:noFill/>
          <a:ln w="9525">
            <a:noFill/>
            <a:miter lim="800000"/>
            <a:headEnd/>
            <a:tailEnd/>
          </a:ln>
        </p:spPr>
        <p:txBody>
          <a:bodyPr>
            <a:spAutoFit/>
          </a:bodyPr>
          <a:lstStyle/>
          <a:p>
            <a:pPr algn="just">
              <a:lnSpc>
                <a:spcPct val="150000"/>
              </a:lnSpc>
            </a:pPr>
            <a:r>
              <a:rPr lang="vi-VN" sz="3200">
                <a:latin typeface="Times New Roman" pitchFamily="18" charset="0"/>
                <a:cs typeface="Times New Roman" pitchFamily="18" charset="0"/>
                <a:sym typeface="Wingdings" pitchFamily="2" charset="2"/>
              </a:rPr>
              <a:t> </a:t>
            </a:r>
            <a:r>
              <a:rPr lang="en-US" sz="3200">
                <a:latin typeface="Times New Roman" pitchFamily="18" charset="0"/>
                <a:cs typeface="Times New Roman" pitchFamily="18" charset="0"/>
                <a:sym typeface="Wingdings" pitchFamily="2" charset="2"/>
              </a:rPr>
              <a:t>Không biết bao giờ con chim xanh ấy quay trở lại?</a:t>
            </a:r>
            <a:endParaRPr lang="vi-VN" sz="3200">
              <a:latin typeface="Times New Roman" pitchFamily="18" charset="0"/>
              <a:cs typeface="Times New Roman" pitchFamily="18" charset="0"/>
              <a:sym typeface="Wingdings" pitchFamily="2" charset="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1"/>
          <p:cNvSpPr txBox="1">
            <a:spLocks noChangeArrowheads="1"/>
          </p:cNvSpPr>
          <p:nvPr/>
        </p:nvSpPr>
        <p:spPr bwMode="auto">
          <a:xfrm>
            <a:off x="765175" y="568325"/>
            <a:ext cx="11029950" cy="2622550"/>
          </a:xfrm>
          <a:prstGeom prst="rect">
            <a:avLst/>
          </a:prstGeom>
          <a:noFill/>
          <a:ln w="9525">
            <a:noFill/>
            <a:miter lim="800000"/>
            <a:headEnd/>
            <a:tailEnd/>
          </a:ln>
        </p:spPr>
        <p:txBody>
          <a:bodyPr>
            <a:spAutoFit/>
          </a:bodyPr>
          <a:lstStyle/>
          <a:p>
            <a:pPr algn="just">
              <a:lnSpc>
                <a:spcPct val="150000"/>
              </a:lnSpc>
            </a:pPr>
            <a:r>
              <a:rPr lang="en-US" sz="2800">
                <a:solidFill>
                  <a:srgbClr val="000000"/>
                </a:solidFill>
                <a:latin typeface="Times New Roman" pitchFamily="18" charset="0"/>
                <a:cs typeface="Times New Roman" pitchFamily="18" charset="0"/>
              </a:rPr>
              <a:t>       </a:t>
            </a:r>
            <a:r>
              <a:rPr lang="vi-VN" sz="2800">
                <a:solidFill>
                  <a:srgbClr val="000000"/>
                </a:solidFill>
                <a:latin typeface="Times New Roman" pitchFamily="18" charset="0"/>
                <a:ea typeface="Arial-Rounded"/>
                <a:cs typeface="Times New Roman" pitchFamily="18" charset="0"/>
              </a:rPr>
              <a:t>Bỗng dưng gió ào ào nổi lên. Có tiếng động gì lạ lắm. Những chiếc lá khô </a:t>
            </a:r>
            <a:r>
              <a:rPr lang="en-US" sz="2800">
                <a:solidFill>
                  <a:srgbClr val="000000"/>
                </a:solidFill>
                <a:latin typeface="Times New Roman" pitchFamily="18" charset="0"/>
                <a:ea typeface="Arial-Rounded"/>
                <a:cs typeface="Times New Roman" pitchFamily="18" charset="0"/>
              </a:rPr>
              <a:t>lạt xạt lướt trên cỏ</a:t>
            </a:r>
            <a:r>
              <a:rPr lang="vi-VN" sz="2800">
                <a:solidFill>
                  <a:srgbClr val="000000"/>
                </a:solidFill>
                <a:latin typeface="Times New Roman" pitchFamily="18" charset="0"/>
                <a:ea typeface="Arial-Rounded"/>
                <a:cs typeface="Times New Roman" pitchFamily="18" charset="0"/>
              </a:rPr>
              <a:t>. Cây xấu hổ co rúm </a:t>
            </a:r>
            <a:r>
              <a:rPr lang="en-US" sz="2800">
                <a:solidFill>
                  <a:srgbClr val="000000"/>
                </a:solidFill>
                <a:latin typeface="Times New Roman" pitchFamily="18" charset="0"/>
                <a:ea typeface="Arial-Rounded"/>
                <a:cs typeface="Times New Roman" pitchFamily="18" charset="0"/>
              </a:rPr>
              <a:t>mình lại.</a:t>
            </a:r>
            <a:endParaRPr lang="vi-VN" sz="2800">
              <a:solidFill>
                <a:srgbClr val="000000"/>
              </a:solidFill>
              <a:latin typeface="Times New Roman" pitchFamily="18" charset="0"/>
              <a:ea typeface="Arial-Rounded"/>
              <a:cs typeface="Times New Roman" pitchFamily="18" charset="0"/>
            </a:endParaRPr>
          </a:p>
          <a:p>
            <a:pPr algn="just">
              <a:lnSpc>
                <a:spcPct val="150000"/>
              </a:lnSpc>
            </a:pPr>
            <a:r>
              <a:rPr lang="vi-VN" sz="2800">
                <a:solidFill>
                  <a:srgbClr val="000000"/>
                </a:solidFill>
                <a:latin typeface="Times New Roman" pitchFamily="18" charset="0"/>
                <a:ea typeface="Arial-Rounded"/>
                <a:cs typeface="Times New Roman" pitchFamily="18" charset="0"/>
              </a:rPr>
              <a:t>Nó bỗng thấy </a:t>
            </a:r>
            <a:r>
              <a:rPr lang="en-US" sz="2800">
                <a:solidFill>
                  <a:srgbClr val="000000"/>
                </a:solidFill>
                <a:latin typeface="Times New Roman" pitchFamily="18" charset="0"/>
                <a:ea typeface="Arial-Rounded"/>
                <a:cs typeface="Times New Roman" pitchFamily="18" charset="0"/>
              </a:rPr>
              <a:t>xung quanh xôn xao</a:t>
            </a:r>
            <a:r>
              <a:rPr lang="vi-VN" sz="2800">
                <a:solidFill>
                  <a:srgbClr val="000000"/>
                </a:solidFill>
                <a:latin typeface="Times New Roman" pitchFamily="18" charset="0"/>
                <a:ea typeface="Arial-Rounded"/>
                <a:cs typeface="Times New Roman" pitchFamily="18" charset="0"/>
              </a:rPr>
              <a:t>. He hé mắt nhìn: không có gì lạ cả. </a:t>
            </a:r>
            <a:r>
              <a:rPr lang="en-US" sz="2800">
                <a:solidFill>
                  <a:srgbClr val="000000"/>
                </a:solidFill>
                <a:latin typeface="Times New Roman" pitchFamily="18" charset="0"/>
                <a:ea typeface="Arial-Rounded"/>
                <a:cs typeface="Times New Roman" pitchFamily="18" charset="0"/>
              </a:rPr>
              <a:t>Bấy </a:t>
            </a:r>
            <a:r>
              <a:rPr lang="vi-VN" sz="2800">
                <a:solidFill>
                  <a:srgbClr val="000000"/>
                </a:solidFill>
                <a:latin typeface="Times New Roman" pitchFamily="18" charset="0"/>
                <a:ea typeface="Arial-Rounded"/>
                <a:cs typeface="Times New Roman" pitchFamily="18" charset="0"/>
              </a:rPr>
              <a:t>giờ nó mới mở bừng những con mắt lá</a:t>
            </a:r>
            <a:r>
              <a:rPr lang="en-US" sz="2800">
                <a:solidFill>
                  <a:srgbClr val="000000"/>
                </a:solidFill>
                <a:latin typeface="Times New Roman" pitchFamily="18" charset="0"/>
                <a:ea typeface="Arial-Rounded"/>
                <a:cs typeface="Times New Roman" pitchFamily="18" charset="0"/>
              </a:rPr>
              <a:t>. Quả </a:t>
            </a:r>
            <a:r>
              <a:rPr lang="vi-VN" sz="2800">
                <a:solidFill>
                  <a:srgbClr val="000000"/>
                </a:solidFill>
                <a:latin typeface="Times New Roman" pitchFamily="18" charset="0"/>
                <a:ea typeface="Arial-Rounded"/>
                <a:cs typeface="Times New Roman" pitchFamily="18" charset="0"/>
              </a:rPr>
              <a:t>nhiên không có gì lạ thật.</a:t>
            </a:r>
          </a:p>
        </p:txBody>
      </p:sp>
      <p:sp>
        <p:nvSpPr>
          <p:cNvPr id="74754" name="TextBox 5"/>
          <p:cNvSpPr txBox="1">
            <a:spLocks noChangeArrowheads="1"/>
          </p:cNvSpPr>
          <p:nvPr/>
        </p:nvSpPr>
        <p:spPr bwMode="auto">
          <a:xfrm>
            <a:off x="581025" y="2984500"/>
            <a:ext cx="11029950" cy="4402138"/>
          </a:xfrm>
          <a:prstGeom prst="rect">
            <a:avLst/>
          </a:prstGeom>
          <a:noFill/>
          <a:ln w="9525">
            <a:noFill/>
            <a:miter lim="800000"/>
            <a:headEnd/>
            <a:tailEnd/>
          </a:ln>
        </p:spPr>
        <p:txBody>
          <a:bodyPr>
            <a:spAutoFit/>
          </a:bodyPr>
          <a:lstStyle/>
          <a:p>
            <a:pPr algn="just">
              <a:lnSpc>
                <a:spcPct val="150000"/>
              </a:lnSpc>
            </a:pPr>
            <a:r>
              <a:rPr lang="en-US" sz="2800">
                <a:solidFill>
                  <a:srgbClr val="000000"/>
                </a:solidFill>
                <a:latin typeface="Times New Roman" pitchFamily="18" charset="0"/>
                <a:cs typeface="Times New Roman" pitchFamily="18" charset="0"/>
              </a:rPr>
              <a:t>         </a:t>
            </a:r>
            <a:r>
              <a:rPr lang="vi-VN" sz="2800">
                <a:solidFill>
                  <a:srgbClr val="000000"/>
                </a:solidFill>
                <a:latin typeface="Times New Roman" pitchFamily="18" charset="0"/>
                <a:ea typeface="Arial-Rounded"/>
                <a:cs typeface="Times New Roman" pitchFamily="18" charset="0"/>
              </a:rPr>
              <a:t>Nhưng cây cỏ xung quanh vẫn xôn xao. Thì ra vừa mới có một con chim xanh biếc, toàn thân </a:t>
            </a:r>
            <a:r>
              <a:rPr lang="en-US" sz="2800">
                <a:solidFill>
                  <a:srgbClr val="000000"/>
                </a:solidFill>
                <a:latin typeface="Times New Roman" pitchFamily="18" charset="0"/>
                <a:ea typeface="Arial-Rounded"/>
                <a:cs typeface="Times New Roman" pitchFamily="18" charset="0"/>
              </a:rPr>
              <a:t>long lánh như tự tỏa sáng </a:t>
            </a:r>
            <a:r>
              <a:rPr lang="vi-VN" sz="2800">
                <a:solidFill>
                  <a:srgbClr val="000000"/>
                </a:solidFill>
                <a:latin typeface="Times New Roman" pitchFamily="18" charset="0"/>
                <a:ea typeface="Arial-Rounded"/>
                <a:cs typeface="Times New Roman" pitchFamily="18" charset="0"/>
              </a:rPr>
              <a:t>không biết từ đâu bay tới. </a:t>
            </a:r>
            <a:r>
              <a:rPr lang="en-US" sz="2800">
                <a:solidFill>
                  <a:srgbClr val="000000"/>
                </a:solidFill>
                <a:latin typeface="Times New Roman" pitchFamily="18" charset="0"/>
                <a:ea typeface="Arial-Rounded"/>
                <a:cs typeface="Times New Roman" pitchFamily="18" charset="0"/>
              </a:rPr>
              <a:t>Chim đậu một thoáng </a:t>
            </a:r>
            <a:r>
              <a:rPr lang="vi-VN" sz="2800">
                <a:solidFill>
                  <a:srgbClr val="000000"/>
                </a:solidFill>
                <a:latin typeface="Times New Roman" pitchFamily="18" charset="0"/>
                <a:ea typeface="Arial-Rounded"/>
                <a:cs typeface="Times New Roman" pitchFamily="18" charset="0"/>
              </a:rPr>
              <a:t>trên cây thanh mai rồi bay đi. Cây cỏ xuýt xoa: </a:t>
            </a:r>
            <a:r>
              <a:rPr lang="en-US" sz="2800">
                <a:solidFill>
                  <a:srgbClr val="000000"/>
                </a:solidFill>
                <a:latin typeface="Times New Roman" pitchFamily="18" charset="0"/>
                <a:ea typeface="Arial-Rounded"/>
                <a:cs typeface="Times New Roman" pitchFamily="18" charset="0"/>
              </a:rPr>
              <a:t>Biết bao nhiêu con chim đã bay qua đây, c</a:t>
            </a:r>
            <a:r>
              <a:rPr lang="vi-VN" sz="2800">
                <a:solidFill>
                  <a:srgbClr val="000000"/>
                </a:solidFill>
                <a:latin typeface="Times New Roman" pitchFamily="18" charset="0"/>
                <a:ea typeface="Arial-Rounded"/>
                <a:cs typeface="Times New Roman" pitchFamily="18" charset="0"/>
              </a:rPr>
              <a:t>hưa có con</a:t>
            </a:r>
            <a:r>
              <a:rPr lang="en-US" sz="2800">
                <a:solidFill>
                  <a:srgbClr val="000000"/>
                </a:solidFill>
                <a:latin typeface="Times New Roman" pitchFamily="18" charset="0"/>
                <a:ea typeface="Arial-Rounded"/>
                <a:cs typeface="Times New Roman" pitchFamily="18" charset="0"/>
              </a:rPr>
              <a:t> </a:t>
            </a:r>
            <a:r>
              <a:rPr lang="vi-VN" sz="2800">
                <a:solidFill>
                  <a:srgbClr val="000000"/>
                </a:solidFill>
                <a:latin typeface="Times New Roman" pitchFamily="18" charset="0"/>
                <a:ea typeface="Arial-Rounded"/>
                <a:cs typeface="Times New Roman" pitchFamily="18" charset="0"/>
              </a:rPr>
              <a:t>nào đẹp đến thế!</a:t>
            </a:r>
          </a:p>
          <a:p>
            <a:pPr algn="just">
              <a:lnSpc>
                <a:spcPct val="150000"/>
              </a:lnSpc>
            </a:pPr>
            <a:r>
              <a:rPr lang="vi-VN" sz="2800">
                <a:solidFill>
                  <a:srgbClr val="000000"/>
                </a:solidFill>
                <a:latin typeface="Times New Roman" pitchFamily="18" charset="0"/>
                <a:ea typeface="Arial-Rounded"/>
                <a:cs typeface="Times New Roman" pitchFamily="18" charset="0"/>
              </a:rPr>
              <a:t>Càng nghe bạn bè trầm trồ, cây xấu hổ càng tiếc. Không biết bao giờ con chim xanh huyền diệu ấy quay</a:t>
            </a:r>
            <a:r>
              <a:rPr lang="en-US" sz="2800">
                <a:solidFill>
                  <a:srgbClr val="000000"/>
                </a:solidFill>
                <a:latin typeface="Times New Roman" pitchFamily="18" charset="0"/>
                <a:ea typeface="Arial-Rounded"/>
                <a:cs typeface="Times New Roman" pitchFamily="18" charset="0"/>
              </a:rPr>
              <a:t> </a:t>
            </a:r>
            <a:r>
              <a:rPr lang="vi-VN" sz="2800">
                <a:solidFill>
                  <a:srgbClr val="000000"/>
                </a:solidFill>
                <a:latin typeface="Times New Roman" pitchFamily="18" charset="0"/>
                <a:ea typeface="Arial-Rounded"/>
                <a:cs typeface="Times New Roman" pitchFamily="18" charset="0"/>
              </a:rPr>
              <a:t>trở lại</a:t>
            </a:r>
            <a:r>
              <a:rPr lang="en-US" sz="2800">
                <a:solidFill>
                  <a:srgbClr val="000000"/>
                </a:solidFill>
                <a:latin typeface="Times New Roman" pitchFamily="18" charset="0"/>
                <a:ea typeface="Arial-Rounded"/>
                <a:cs typeface="Times New Roman" pitchFamily="18" charset="0"/>
              </a:rPr>
              <a:t>.</a:t>
            </a:r>
          </a:p>
          <a:p>
            <a:endParaRPr lang="en-US" sz="2800">
              <a:solidFill>
                <a:srgbClr val="000000"/>
              </a:solidFill>
              <a:latin typeface="Calibri" pitchFamily="34" charset="0"/>
            </a:endParaRPr>
          </a:p>
        </p:txBody>
      </p:sp>
      <p:sp>
        <p:nvSpPr>
          <p:cNvPr id="74755" name="TextBox 7"/>
          <p:cNvSpPr txBox="1">
            <a:spLocks noChangeArrowheads="1"/>
          </p:cNvSpPr>
          <p:nvPr/>
        </p:nvSpPr>
        <p:spPr bwMode="auto">
          <a:xfrm>
            <a:off x="342900" y="-331788"/>
            <a:ext cx="11020425" cy="1128713"/>
          </a:xfrm>
          <a:prstGeom prst="rect">
            <a:avLst/>
          </a:prstGeom>
          <a:noFill/>
          <a:ln w="9525">
            <a:noFill/>
            <a:miter lim="800000"/>
            <a:headEnd/>
            <a:tailEnd/>
          </a:ln>
        </p:spPr>
        <p:txBody>
          <a:bodyPr>
            <a:spAutoFit/>
          </a:bodyPr>
          <a:lstStyle/>
          <a:p>
            <a:r>
              <a:rPr lang="en-US" sz="3200" b="1">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LUYỆN ĐỌC LẠI</a:t>
            </a:r>
          </a:p>
          <a:p>
            <a:pPr algn="ctr"/>
            <a:r>
              <a:rPr lang="en-US" sz="3200" b="1">
                <a:solidFill>
                  <a:srgbClr val="FF0000"/>
                </a:solidFill>
                <a:latin typeface="Times New Roman" pitchFamily="18" charset="0"/>
                <a:cs typeface="Times New Roman" pitchFamily="18" charset="0"/>
              </a:rPr>
              <a:t>CÂY XẤU HỔ</a:t>
            </a:r>
          </a:p>
        </p:txBody>
      </p:sp>
    </p:spTree>
  </p:cSld>
  <p:clrMapOvr>
    <a:masterClrMapping/>
  </p:clrMapOvr>
  <p:transition spd="slow"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18"/>
          <p:cNvPicPr>
            <a:picLocks noChangeAspect="1"/>
          </p:cNvPicPr>
          <p:nvPr/>
        </p:nvPicPr>
        <p:blipFill>
          <a:blip r:embed="rId2"/>
          <a:srcRect t="5325"/>
          <a:stretch>
            <a:fillRect/>
          </a:stretch>
        </p:blipFill>
        <p:spPr bwMode="auto">
          <a:xfrm>
            <a:off x="10961688" y="0"/>
            <a:ext cx="1452562" cy="1819275"/>
          </a:xfrm>
          <a:prstGeom prst="rect">
            <a:avLst/>
          </a:prstGeom>
          <a:noFill/>
          <a:ln w="9525">
            <a:noFill/>
            <a:miter lim="800000"/>
            <a:headEnd/>
            <a:tailEnd/>
          </a:ln>
        </p:spPr>
      </p:pic>
      <p:sp>
        <p:nvSpPr>
          <p:cNvPr id="2" name="Rectangle 1"/>
          <p:cNvSpPr/>
          <p:nvPr/>
        </p:nvSpPr>
        <p:spPr>
          <a:xfrm>
            <a:off x="366713" y="1306513"/>
            <a:ext cx="10207625" cy="6905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Rectangle: Rounded Corners 2"/>
          <p:cNvSpPr/>
          <p:nvPr/>
        </p:nvSpPr>
        <p:spPr>
          <a:xfrm>
            <a:off x="1300163" y="2646363"/>
            <a:ext cx="2297112" cy="712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Đẹp</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p:cNvSpPr/>
          <p:nvPr/>
        </p:nvSpPr>
        <p:spPr>
          <a:xfrm>
            <a:off x="4232275" y="2622550"/>
            <a:ext cx="2295525" cy="712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Lóng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lánh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p:cNvSpPr/>
          <p:nvPr/>
        </p:nvSpPr>
        <p:spPr>
          <a:xfrm>
            <a:off x="7546975" y="2617788"/>
            <a:ext cx="2297113" cy="712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latin typeface="Times New Roman" panose="02020603050405020304" pitchFamily="18" charset="0"/>
                <a:ea typeface="Arial-Rounded" panose="020B0500000000000000" pitchFamily="34" charset="0"/>
                <a:cs typeface="Times New Roman" panose="02020603050405020304" pitchFamily="18" charset="0"/>
              </a:rPr>
              <a:t>Bay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Rounded Corners 8"/>
          <p:cNvSpPr/>
          <p:nvPr/>
        </p:nvSpPr>
        <p:spPr>
          <a:xfrm>
            <a:off x="2306638" y="3949700"/>
            <a:ext cx="2297112" cy="712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p:cNvSpPr/>
          <p:nvPr/>
        </p:nvSpPr>
        <p:spPr>
          <a:xfrm>
            <a:off x="6088063" y="3949700"/>
            <a:ext cx="2297112" cy="712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biếc</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Rounded Corners 6"/>
          <p:cNvSpPr/>
          <p:nvPr/>
        </p:nvSpPr>
        <p:spPr>
          <a:xfrm>
            <a:off x="2847975" y="123825"/>
            <a:ext cx="6086475" cy="777875"/>
          </a:xfrm>
          <a:prstGeom prst="roundRect">
            <a:avLst/>
          </a:prstGeom>
          <a:solidFill>
            <a:schemeClr val="accent2">
              <a:lumMod val="75000"/>
            </a:schemeClr>
          </a:solidFill>
          <a:ln w="25400" cap="flat" cmpd="sng" algn="ctr">
            <a:noFill/>
            <a:prstDash val="solid"/>
          </a:ln>
          <a:effectLst/>
        </p:spPr>
        <p:txBody>
          <a:bodyPr anchor="ctr"/>
          <a:lstStyle/>
          <a:p>
            <a:pPr algn="ctr" fontAlgn="auto">
              <a:spcBef>
                <a:spcPts val="0"/>
              </a:spcBef>
              <a:spcAft>
                <a:spcPts val="0"/>
              </a:spcAft>
              <a:defRPr/>
            </a:pPr>
            <a:r>
              <a:rPr lang="en-US" sz="3600" kern="0" dirty="0" err="1">
                <a:solidFill>
                  <a:srgbClr val="F2F2E9"/>
                </a:solidFill>
                <a:latin typeface="Times New Roman" panose="02020603050405020304" pitchFamily="18" charset="0"/>
                <a:cs typeface="Times New Roman" panose="02020603050405020304" pitchFamily="18" charset="0"/>
              </a:rPr>
              <a:t>Luyện</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tập</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theo</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văn</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bản</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đọc</a:t>
            </a:r>
            <a:endParaRPr lang="en-US" sz="3600" kern="0" dirty="0">
              <a:solidFill>
                <a:srgbClr val="F2F2E9"/>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7" grpId="1" animBg="1"/>
      <p:bldP spid="9" grpId="0" animBg="1"/>
      <p:bldP spid="9"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7813" y="909638"/>
            <a:ext cx="10780712" cy="584200"/>
          </a:xfrm>
          <a:prstGeom prst="rect">
            <a:avLst/>
          </a:prstGeom>
          <a:noFill/>
          <a:ln w="9525">
            <a:noFill/>
            <a:miter lim="800000"/>
            <a:headEnd/>
            <a:tailEnd/>
          </a:ln>
        </p:spPr>
        <p:txBody>
          <a:bodyPr>
            <a:spAutoFit/>
          </a:bodyPr>
          <a:lstStyle/>
          <a:p>
            <a:r>
              <a:rPr lang="en-US" sz="3200">
                <a:solidFill>
                  <a:srgbClr val="000000"/>
                </a:solidFill>
                <a:latin typeface="Times New Roman" pitchFamily="18" charset="0"/>
                <a:ea typeface="Arial-Rounded"/>
                <a:cs typeface="Times New Roman" pitchFamily="18" charset="0"/>
              </a:rPr>
              <a:t>2. Nói tiếp lời của cây xấu hổ</a:t>
            </a:r>
          </a:p>
        </p:txBody>
      </p:sp>
      <p:sp>
        <p:nvSpPr>
          <p:cNvPr id="5" name="TextBox 4"/>
          <p:cNvSpPr txBox="1">
            <a:spLocks noChangeArrowheads="1"/>
          </p:cNvSpPr>
          <p:nvPr/>
        </p:nvSpPr>
        <p:spPr bwMode="auto">
          <a:xfrm>
            <a:off x="371475" y="1546225"/>
            <a:ext cx="10782300" cy="584200"/>
          </a:xfrm>
          <a:prstGeom prst="rect">
            <a:avLst/>
          </a:prstGeom>
          <a:noFill/>
          <a:ln w="9525">
            <a:noFill/>
            <a:miter lim="800000"/>
            <a:headEnd/>
            <a:tailEnd/>
          </a:ln>
        </p:spPr>
        <p:txBody>
          <a:bodyPr>
            <a:spAutoFit/>
          </a:bodyPr>
          <a:lstStyle/>
          <a:p>
            <a:pPr algn="ctr"/>
            <a:r>
              <a:rPr lang="en-US" sz="3200">
                <a:solidFill>
                  <a:srgbClr val="000000"/>
                </a:solidFill>
                <a:latin typeface="Times New Roman" pitchFamily="18" charset="0"/>
                <a:ea typeface="Arial-Rounded"/>
                <a:cs typeface="Times New Roman" pitchFamily="18" charset="0"/>
              </a:rPr>
              <a:t>Mình rất tiếc……..</a:t>
            </a:r>
          </a:p>
        </p:txBody>
      </p:sp>
      <p:sp>
        <p:nvSpPr>
          <p:cNvPr id="6" name="TextBox 5"/>
          <p:cNvSpPr txBox="1">
            <a:spLocks noChangeArrowheads="1"/>
          </p:cNvSpPr>
          <p:nvPr/>
        </p:nvSpPr>
        <p:spPr bwMode="auto">
          <a:xfrm>
            <a:off x="371475" y="2154238"/>
            <a:ext cx="10782300" cy="1076325"/>
          </a:xfrm>
          <a:prstGeom prst="rect">
            <a:avLst/>
          </a:prstGeom>
          <a:noFill/>
          <a:ln w="9525">
            <a:noFill/>
            <a:miter lim="800000"/>
            <a:headEnd/>
            <a:tailEnd/>
          </a:ln>
        </p:spPr>
        <p:txBody>
          <a:bodyPr>
            <a:spAutoFit/>
          </a:bodyPr>
          <a:lstStyle/>
          <a:p>
            <a:pPr algn="ctr"/>
            <a:r>
              <a:rPr lang="en-US" sz="3200">
                <a:solidFill>
                  <a:srgbClr val="000000"/>
                </a:solidFill>
                <a:latin typeface="Times New Roman" pitchFamily="18" charset="0"/>
                <a:ea typeface="Arial-Rounded"/>
                <a:cs typeface="Times New Roman" pitchFamily="18" charset="0"/>
              </a:rPr>
              <a:t>Mình rất tiếc vì đã không mở mắt để được nhìn thấy con chim xanh.</a:t>
            </a:r>
          </a:p>
        </p:txBody>
      </p:sp>
      <p:pic>
        <p:nvPicPr>
          <p:cNvPr id="4" name="Picture 3"/>
          <p:cNvPicPr>
            <a:picLocks noChangeAspect="1"/>
          </p:cNvPicPr>
          <p:nvPr/>
        </p:nvPicPr>
        <p:blipFill>
          <a:blip r:embed="rId2"/>
          <a:srcRect/>
          <a:stretch>
            <a:fillRect/>
          </a:stretch>
        </p:blipFill>
        <p:spPr bwMode="auto">
          <a:xfrm>
            <a:off x="2095500" y="3254375"/>
            <a:ext cx="7591425" cy="3592513"/>
          </a:xfrm>
          <a:prstGeom prst="rect">
            <a:avLst/>
          </a:prstGeom>
          <a:noFill/>
          <a:ln w="9525">
            <a:noFill/>
            <a:miter lim="800000"/>
            <a:headEnd/>
            <a:tailEnd/>
          </a:ln>
        </p:spPr>
      </p:pic>
      <p:sp>
        <p:nvSpPr>
          <p:cNvPr id="7" name="Rectangle: Rounded Corners 6"/>
          <p:cNvSpPr/>
          <p:nvPr/>
        </p:nvSpPr>
        <p:spPr>
          <a:xfrm>
            <a:off x="2847975" y="123825"/>
            <a:ext cx="6086475" cy="777875"/>
          </a:xfrm>
          <a:prstGeom prst="roundRect">
            <a:avLst/>
          </a:prstGeom>
          <a:solidFill>
            <a:schemeClr val="accent2">
              <a:lumMod val="75000"/>
            </a:schemeClr>
          </a:solidFill>
          <a:ln w="25400" cap="flat" cmpd="sng" algn="ctr">
            <a:noFill/>
            <a:prstDash val="solid"/>
          </a:ln>
          <a:effectLst/>
        </p:spPr>
        <p:txBody>
          <a:bodyPr anchor="ctr"/>
          <a:lstStyle/>
          <a:p>
            <a:pPr algn="ctr" fontAlgn="auto">
              <a:spcBef>
                <a:spcPts val="0"/>
              </a:spcBef>
              <a:spcAft>
                <a:spcPts val="0"/>
              </a:spcAft>
              <a:defRPr/>
            </a:pPr>
            <a:r>
              <a:rPr lang="en-US" sz="3600" kern="0" dirty="0" err="1">
                <a:solidFill>
                  <a:srgbClr val="F2F2E9"/>
                </a:solidFill>
                <a:latin typeface="Times New Roman" panose="02020603050405020304" pitchFamily="18" charset="0"/>
                <a:cs typeface="Times New Roman" panose="02020603050405020304" pitchFamily="18" charset="0"/>
              </a:rPr>
              <a:t>Luyện</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tập</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theo</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văn</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bản</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đọc</a:t>
            </a:r>
            <a:endParaRPr lang="en-US" sz="3600" kern="0" dirty="0">
              <a:solidFill>
                <a:srgbClr val="F2F2E9"/>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1185863" y="814388"/>
            <a:ext cx="9239250" cy="4352925"/>
          </a:xfrm>
          <a:prstGeom prst="rect">
            <a:avLst/>
          </a:prstGeom>
          <a:noFill/>
          <a:ln w="9525">
            <a:noFill/>
            <a:miter lim="800000"/>
            <a:headEnd/>
            <a:tailEnd/>
          </a:ln>
        </p:spPr>
      </p:pic>
      <p:sp>
        <p:nvSpPr>
          <p:cNvPr id="4" name="Rectangle: Rounded Corners 3"/>
          <p:cNvSpPr/>
          <p:nvPr/>
        </p:nvSpPr>
        <p:spPr>
          <a:xfrm>
            <a:off x="1541463" y="5240338"/>
            <a:ext cx="8528050" cy="155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400" dirty="0">
                <a:latin typeface="Times New Roman" panose="02020603050405020304" pitchFamily="18" charset="0"/>
                <a:ea typeface="Arial-Rounded" panose="020B0500000000000000" pitchFamily="34" charset="0"/>
                <a:cs typeface="Times New Roman" panose="02020603050405020304" pitchFamily="18" charset="0"/>
              </a:rPr>
              <a:t>Cây xấu hổ tên khác là cỏ thẹn, cỏ trinh nữ, cây mắc cỡ, hàm tu thảo (tên thuốc trong y học cổ truyền) là một cây nhỏ, mọc thành bụi lớn. Đặc điểm dễ nhận nhất của cây là lá khi đụng phải sẽ cụp rủ xuống nên có tên gọi như trên.</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p:cNvSpPr/>
          <p:nvPr/>
        </p:nvSpPr>
        <p:spPr>
          <a:xfrm>
            <a:off x="2757488" y="0"/>
            <a:ext cx="5138737" cy="742950"/>
          </a:xfrm>
          <a:prstGeom prst="roundRect">
            <a:avLst/>
          </a:prstGeom>
          <a:solidFill>
            <a:schemeClr val="accent6">
              <a:lumMod val="60000"/>
              <a:lumOff val="40000"/>
            </a:schemeClr>
          </a:solidFill>
          <a:ln w="25400" cap="flat" cmpd="sng" algn="ctr">
            <a:noFill/>
            <a:prstDash val="solid"/>
          </a:ln>
          <a:effectLst/>
        </p:spPr>
        <p:txBody>
          <a:bodyPr anchor="ctr"/>
          <a:lstStyle/>
          <a:p>
            <a:pPr algn="ctr">
              <a:defRPr/>
            </a:pPr>
            <a:r>
              <a:rPr lang="en-US" sz="3600" b="1" u="sng">
                <a:solidFill>
                  <a:srgbClr val="FF0000"/>
                </a:solidFill>
                <a:latin typeface="Times New Roman" pitchFamily="18" charset="0"/>
                <a:cs typeface="Times New Roman" pitchFamily="18" charset="0"/>
              </a:rPr>
              <a:t>KHỞI ĐỘNG</a:t>
            </a:r>
          </a:p>
          <a:p>
            <a:pPr algn="ctr">
              <a:defRPr/>
            </a:pPr>
            <a:r>
              <a:rPr lang="en-US" sz="2800" b="1">
                <a:solidFill>
                  <a:srgbClr val="FF0000"/>
                </a:solidFill>
                <a:latin typeface="Times New Roman" pitchFamily="18" charset="0"/>
                <a:cs typeface="Times New Roman" pitchFamily="18" charset="0"/>
              </a:rPr>
              <a:t> CÂY XẤU HỔ</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DEE"/>
            </a:gs>
            <a:gs pos="67000">
              <a:srgbClr val="FFFDEE"/>
            </a:gs>
            <a:gs pos="100000">
              <a:srgbClr val="FFFDEE"/>
            </a:gs>
          </a:gsLst>
          <a:lin ang="5400000" scaled="1"/>
        </a:gradFill>
        <a:effectLst/>
      </p:bgPr>
    </p:bg>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765175" y="568325"/>
            <a:ext cx="11029950" cy="2622550"/>
          </a:xfrm>
          <a:prstGeom prst="rect">
            <a:avLst/>
          </a:prstGeom>
          <a:noFill/>
          <a:ln w="9525">
            <a:noFill/>
            <a:miter lim="800000"/>
            <a:headEnd/>
            <a:tailEnd/>
          </a:ln>
        </p:spPr>
        <p:txBody>
          <a:bodyPr>
            <a:spAutoFit/>
          </a:bodyPr>
          <a:lstStyle/>
          <a:p>
            <a:pPr algn="just">
              <a:lnSpc>
                <a:spcPct val="150000"/>
              </a:lnSpc>
            </a:pPr>
            <a:r>
              <a:rPr lang="en-US" sz="2800">
                <a:solidFill>
                  <a:srgbClr val="000000"/>
                </a:solidFill>
                <a:latin typeface="Times New Roman" pitchFamily="18" charset="0"/>
                <a:cs typeface="Times New Roman" pitchFamily="18" charset="0"/>
              </a:rPr>
              <a:t>       </a:t>
            </a:r>
            <a:r>
              <a:rPr lang="vi-VN" sz="2800">
                <a:solidFill>
                  <a:srgbClr val="000000"/>
                </a:solidFill>
                <a:latin typeface="Times New Roman" pitchFamily="18" charset="0"/>
                <a:ea typeface="Arial-Rounded"/>
                <a:cs typeface="Times New Roman" pitchFamily="18" charset="0"/>
              </a:rPr>
              <a:t>Bỗng dưng gió ào ào nổi lên. Có tiếng động gì lạ lắm. Những chiếc lá khô </a:t>
            </a:r>
            <a:r>
              <a:rPr lang="en-US" sz="2800">
                <a:solidFill>
                  <a:srgbClr val="000000"/>
                </a:solidFill>
                <a:latin typeface="Times New Roman" pitchFamily="18" charset="0"/>
                <a:ea typeface="Arial-Rounded"/>
                <a:cs typeface="Times New Roman" pitchFamily="18" charset="0"/>
              </a:rPr>
              <a:t>lạt xạt lướt trên cỏ</a:t>
            </a:r>
            <a:r>
              <a:rPr lang="vi-VN" sz="2800">
                <a:solidFill>
                  <a:srgbClr val="000000"/>
                </a:solidFill>
                <a:latin typeface="Times New Roman" pitchFamily="18" charset="0"/>
                <a:ea typeface="Arial-Rounded"/>
                <a:cs typeface="Times New Roman" pitchFamily="18" charset="0"/>
              </a:rPr>
              <a:t>. Cây xấu hổ co rúm </a:t>
            </a:r>
            <a:r>
              <a:rPr lang="en-US" sz="2800">
                <a:solidFill>
                  <a:srgbClr val="000000"/>
                </a:solidFill>
                <a:latin typeface="Times New Roman" pitchFamily="18" charset="0"/>
                <a:ea typeface="Arial-Rounded"/>
                <a:cs typeface="Times New Roman" pitchFamily="18" charset="0"/>
              </a:rPr>
              <a:t>mình lại.</a:t>
            </a:r>
            <a:endParaRPr lang="vi-VN" sz="2800">
              <a:solidFill>
                <a:srgbClr val="000000"/>
              </a:solidFill>
              <a:latin typeface="Times New Roman" pitchFamily="18" charset="0"/>
              <a:ea typeface="Arial-Rounded"/>
              <a:cs typeface="Times New Roman" pitchFamily="18" charset="0"/>
            </a:endParaRPr>
          </a:p>
          <a:p>
            <a:pPr algn="just">
              <a:lnSpc>
                <a:spcPct val="150000"/>
              </a:lnSpc>
            </a:pPr>
            <a:r>
              <a:rPr lang="vi-VN" sz="2800">
                <a:solidFill>
                  <a:srgbClr val="000000"/>
                </a:solidFill>
                <a:latin typeface="Times New Roman" pitchFamily="18" charset="0"/>
                <a:ea typeface="Arial-Rounded"/>
                <a:cs typeface="Times New Roman" pitchFamily="18" charset="0"/>
              </a:rPr>
              <a:t>Nó bỗng thấy </a:t>
            </a:r>
            <a:r>
              <a:rPr lang="en-US" sz="2800">
                <a:solidFill>
                  <a:srgbClr val="000000"/>
                </a:solidFill>
                <a:latin typeface="Times New Roman" pitchFamily="18" charset="0"/>
                <a:ea typeface="Arial-Rounded"/>
                <a:cs typeface="Times New Roman" pitchFamily="18" charset="0"/>
              </a:rPr>
              <a:t>xung quanh xôn xao</a:t>
            </a:r>
            <a:r>
              <a:rPr lang="vi-VN" sz="2800">
                <a:solidFill>
                  <a:srgbClr val="000000"/>
                </a:solidFill>
                <a:latin typeface="Times New Roman" pitchFamily="18" charset="0"/>
                <a:ea typeface="Arial-Rounded"/>
                <a:cs typeface="Times New Roman" pitchFamily="18" charset="0"/>
              </a:rPr>
              <a:t>. He hé mắt nhìn: không có gì lạ cả. </a:t>
            </a:r>
            <a:r>
              <a:rPr lang="en-US" sz="2800">
                <a:solidFill>
                  <a:srgbClr val="000000"/>
                </a:solidFill>
                <a:latin typeface="Times New Roman" pitchFamily="18" charset="0"/>
                <a:ea typeface="Arial-Rounded"/>
                <a:cs typeface="Times New Roman" pitchFamily="18" charset="0"/>
              </a:rPr>
              <a:t>Bấy </a:t>
            </a:r>
            <a:r>
              <a:rPr lang="vi-VN" sz="2800">
                <a:solidFill>
                  <a:srgbClr val="000000"/>
                </a:solidFill>
                <a:latin typeface="Times New Roman" pitchFamily="18" charset="0"/>
                <a:ea typeface="Arial-Rounded"/>
                <a:cs typeface="Times New Roman" pitchFamily="18" charset="0"/>
              </a:rPr>
              <a:t>giờ nó mới mở bừng những con mắt lá</a:t>
            </a:r>
            <a:r>
              <a:rPr lang="en-US" sz="2800">
                <a:solidFill>
                  <a:srgbClr val="000000"/>
                </a:solidFill>
                <a:latin typeface="Times New Roman" pitchFamily="18" charset="0"/>
                <a:ea typeface="Arial-Rounded"/>
                <a:cs typeface="Times New Roman" pitchFamily="18" charset="0"/>
              </a:rPr>
              <a:t>. Quả </a:t>
            </a:r>
            <a:r>
              <a:rPr lang="vi-VN" sz="2800">
                <a:solidFill>
                  <a:srgbClr val="000000"/>
                </a:solidFill>
                <a:latin typeface="Times New Roman" pitchFamily="18" charset="0"/>
                <a:ea typeface="Arial-Rounded"/>
                <a:cs typeface="Times New Roman" pitchFamily="18" charset="0"/>
              </a:rPr>
              <a:t>nhiên không có gì lạ thật.</a:t>
            </a:r>
          </a:p>
        </p:txBody>
      </p:sp>
      <p:sp>
        <p:nvSpPr>
          <p:cNvPr id="62467" name="TextBox 5"/>
          <p:cNvSpPr txBox="1">
            <a:spLocks noChangeArrowheads="1"/>
          </p:cNvSpPr>
          <p:nvPr/>
        </p:nvSpPr>
        <p:spPr bwMode="auto">
          <a:xfrm>
            <a:off x="581025" y="2984500"/>
            <a:ext cx="11029950" cy="4402138"/>
          </a:xfrm>
          <a:prstGeom prst="rect">
            <a:avLst/>
          </a:prstGeom>
          <a:noFill/>
          <a:ln w="9525">
            <a:noFill/>
            <a:miter lim="800000"/>
            <a:headEnd/>
            <a:tailEnd/>
          </a:ln>
        </p:spPr>
        <p:txBody>
          <a:bodyPr>
            <a:spAutoFit/>
          </a:bodyPr>
          <a:lstStyle/>
          <a:p>
            <a:pPr algn="just">
              <a:lnSpc>
                <a:spcPct val="150000"/>
              </a:lnSpc>
            </a:pPr>
            <a:r>
              <a:rPr lang="en-US" sz="2800">
                <a:solidFill>
                  <a:srgbClr val="000000"/>
                </a:solidFill>
                <a:latin typeface="Times New Roman" pitchFamily="18" charset="0"/>
                <a:cs typeface="Times New Roman" pitchFamily="18" charset="0"/>
              </a:rPr>
              <a:t>         </a:t>
            </a:r>
            <a:r>
              <a:rPr lang="vi-VN" sz="2800">
                <a:solidFill>
                  <a:srgbClr val="000000"/>
                </a:solidFill>
                <a:latin typeface="Times New Roman" pitchFamily="18" charset="0"/>
                <a:ea typeface="Arial-Rounded"/>
                <a:cs typeface="Times New Roman" pitchFamily="18" charset="0"/>
              </a:rPr>
              <a:t>Nhưng cây cỏ xung quanh vẫn xôn xao. Thì ra vừa mới có một con chim xanh biếc, toàn thân </a:t>
            </a:r>
            <a:r>
              <a:rPr lang="en-US" sz="2800">
                <a:solidFill>
                  <a:srgbClr val="000000"/>
                </a:solidFill>
                <a:latin typeface="Times New Roman" pitchFamily="18" charset="0"/>
                <a:ea typeface="Arial-Rounded"/>
                <a:cs typeface="Times New Roman" pitchFamily="18" charset="0"/>
              </a:rPr>
              <a:t>long lánh như tự tỏa sáng </a:t>
            </a:r>
            <a:r>
              <a:rPr lang="vi-VN" sz="2800">
                <a:solidFill>
                  <a:srgbClr val="000000"/>
                </a:solidFill>
                <a:latin typeface="Times New Roman" pitchFamily="18" charset="0"/>
                <a:ea typeface="Arial-Rounded"/>
                <a:cs typeface="Times New Roman" pitchFamily="18" charset="0"/>
              </a:rPr>
              <a:t>không biết từ đâu bay tới. </a:t>
            </a:r>
            <a:r>
              <a:rPr lang="en-US" sz="2800">
                <a:solidFill>
                  <a:srgbClr val="000000"/>
                </a:solidFill>
                <a:latin typeface="Times New Roman" pitchFamily="18" charset="0"/>
                <a:ea typeface="Arial-Rounded"/>
                <a:cs typeface="Times New Roman" pitchFamily="18" charset="0"/>
              </a:rPr>
              <a:t>Chim đậu một thoáng </a:t>
            </a:r>
            <a:r>
              <a:rPr lang="vi-VN" sz="2800">
                <a:solidFill>
                  <a:srgbClr val="000000"/>
                </a:solidFill>
                <a:latin typeface="Times New Roman" pitchFamily="18" charset="0"/>
                <a:ea typeface="Arial-Rounded"/>
                <a:cs typeface="Times New Roman" pitchFamily="18" charset="0"/>
              </a:rPr>
              <a:t>trên cây thanh mai rồi bay đi. Cây cỏ xuýt xoa: </a:t>
            </a:r>
            <a:r>
              <a:rPr lang="en-US" sz="2800">
                <a:solidFill>
                  <a:srgbClr val="000000"/>
                </a:solidFill>
                <a:latin typeface="Times New Roman" pitchFamily="18" charset="0"/>
                <a:ea typeface="Arial-Rounded"/>
                <a:cs typeface="Times New Roman" pitchFamily="18" charset="0"/>
              </a:rPr>
              <a:t>Biết bao nhiêu con chim đã bay qua đây, c</a:t>
            </a:r>
            <a:r>
              <a:rPr lang="vi-VN" sz="2800">
                <a:solidFill>
                  <a:srgbClr val="000000"/>
                </a:solidFill>
                <a:latin typeface="Times New Roman" pitchFamily="18" charset="0"/>
                <a:ea typeface="Arial-Rounded"/>
                <a:cs typeface="Times New Roman" pitchFamily="18" charset="0"/>
              </a:rPr>
              <a:t>hưa có con</a:t>
            </a:r>
            <a:r>
              <a:rPr lang="en-US" sz="2800">
                <a:solidFill>
                  <a:srgbClr val="000000"/>
                </a:solidFill>
                <a:latin typeface="Times New Roman" pitchFamily="18" charset="0"/>
                <a:ea typeface="Arial-Rounded"/>
                <a:cs typeface="Times New Roman" pitchFamily="18" charset="0"/>
              </a:rPr>
              <a:t> </a:t>
            </a:r>
            <a:r>
              <a:rPr lang="vi-VN" sz="2800">
                <a:solidFill>
                  <a:srgbClr val="000000"/>
                </a:solidFill>
                <a:latin typeface="Times New Roman" pitchFamily="18" charset="0"/>
                <a:ea typeface="Arial-Rounded"/>
                <a:cs typeface="Times New Roman" pitchFamily="18" charset="0"/>
              </a:rPr>
              <a:t>nào đẹp đến thế!</a:t>
            </a:r>
          </a:p>
          <a:p>
            <a:pPr algn="just">
              <a:lnSpc>
                <a:spcPct val="150000"/>
              </a:lnSpc>
            </a:pPr>
            <a:r>
              <a:rPr lang="vi-VN" sz="2800">
                <a:solidFill>
                  <a:srgbClr val="000000"/>
                </a:solidFill>
                <a:latin typeface="Times New Roman" pitchFamily="18" charset="0"/>
                <a:ea typeface="Arial-Rounded"/>
                <a:cs typeface="Times New Roman" pitchFamily="18" charset="0"/>
              </a:rPr>
              <a:t>Càng nghe bạn bè trầm trồ, cây xấu hổ càng tiếc. Không biết bao giờ con chim xanh huyền diệu ấy quay</a:t>
            </a:r>
            <a:r>
              <a:rPr lang="en-US" sz="2800">
                <a:solidFill>
                  <a:srgbClr val="000000"/>
                </a:solidFill>
                <a:latin typeface="Times New Roman" pitchFamily="18" charset="0"/>
                <a:ea typeface="Arial-Rounded"/>
                <a:cs typeface="Times New Roman" pitchFamily="18" charset="0"/>
              </a:rPr>
              <a:t> </a:t>
            </a:r>
            <a:r>
              <a:rPr lang="vi-VN" sz="2800">
                <a:solidFill>
                  <a:srgbClr val="000000"/>
                </a:solidFill>
                <a:latin typeface="Times New Roman" pitchFamily="18" charset="0"/>
                <a:ea typeface="Arial-Rounded"/>
                <a:cs typeface="Times New Roman" pitchFamily="18" charset="0"/>
              </a:rPr>
              <a:t>trở lại</a:t>
            </a:r>
            <a:r>
              <a:rPr lang="en-US" sz="2800">
                <a:solidFill>
                  <a:srgbClr val="000000"/>
                </a:solidFill>
                <a:latin typeface="Times New Roman" pitchFamily="18" charset="0"/>
                <a:ea typeface="Arial-Rounded"/>
                <a:cs typeface="Times New Roman" pitchFamily="18" charset="0"/>
              </a:rPr>
              <a:t>.</a:t>
            </a:r>
          </a:p>
          <a:p>
            <a:endParaRPr lang="en-US" sz="2800">
              <a:solidFill>
                <a:srgbClr val="000000"/>
              </a:solidFill>
              <a:latin typeface="Calibri" pitchFamily="34" charset="0"/>
            </a:endParaRPr>
          </a:p>
        </p:txBody>
      </p:sp>
      <p:sp>
        <p:nvSpPr>
          <p:cNvPr id="62468" name="TextBox 7"/>
          <p:cNvSpPr txBox="1">
            <a:spLocks noChangeArrowheads="1"/>
          </p:cNvSpPr>
          <p:nvPr/>
        </p:nvSpPr>
        <p:spPr bwMode="auto">
          <a:xfrm>
            <a:off x="342900" y="-331788"/>
            <a:ext cx="11020425" cy="1128713"/>
          </a:xfrm>
          <a:prstGeom prst="rect">
            <a:avLst/>
          </a:prstGeom>
          <a:noFill/>
          <a:ln w="9525">
            <a:noFill/>
            <a:miter lim="800000"/>
            <a:headEnd/>
            <a:tailEnd/>
          </a:ln>
        </p:spPr>
        <p:txBody>
          <a:bodyPr>
            <a:spAutoFit/>
          </a:bodyPr>
          <a:lstStyle/>
          <a:p>
            <a:r>
              <a:rPr lang="en-US" sz="3200" b="1">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LUYỆN ĐỌC</a:t>
            </a:r>
          </a:p>
          <a:p>
            <a:pPr algn="ctr"/>
            <a:r>
              <a:rPr lang="en-US" sz="3200" b="1">
                <a:solidFill>
                  <a:srgbClr val="FF0000"/>
                </a:solidFill>
                <a:latin typeface="Times New Roman" pitchFamily="18" charset="0"/>
                <a:cs typeface="Times New Roman" pitchFamily="18" charset="0"/>
              </a:rPr>
              <a:t>CÂY XẤU HỔ</a:t>
            </a:r>
          </a:p>
        </p:txBody>
      </p:sp>
    </p:spTree>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DEE"/>
            </a:gs>
            <a:gs pos="67000">
              <a:srgbClr val="FFFDEE"/>
            </a:gs>
            <a:gs pos="100000">
              <a:srgbClr val="FFFDEE"/>
            </a:gs>
          </a:gsLst>
          <a:lin ang="5400000" scaled="1"/>
        </a:gra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210175" y="2138363"/>
            <a:ext cx="2366963" cy="708025"/>
          </a:xfrm>
          <a:prstGeom prst="rect">
            <a:avLst/>
          </a:prstGeom>
          <a:noFill/>
          <a:ln w="9525">
            <a:noFill/>
            <a:miter lim="800000"/>
            <a:headEnd/>
            <a:tailEnd/>
          </a:ln>
        </p:spPr>
        <p:txBody>
          <a:bodyPr>
            <a:spAutoFit/>
          </a:bodyPr>
          <a:lstStyle/>
          <a:p>
            <a:r>
              <a:rPr lang="en-US" sz="4000">
                <a:solidFill>
                  <a:srgbClr val="000000"/>
                </a:solidFill>
                <a:latin typeface="Times New Roman" pitchFamily="18" charset="0"/>
                <a:cs typeface="Times New Roman" pitchFamily="18" charset="0"/>
              </a:rPr>
              <a:t>tỏa sáng</a:t>
            </a:r>
          </a:p>
        </p:txBody>
      </p:sp>
      <p:sp>
        <p:nvSpPr>
          <p:cNvPr id="7" name="TextBox 6"/>
          <p:cNvSpPr txBox="1">
            <a:spLocks noChangeArrowheads="1"/>
          </p:cNvSpPr>
          <p:nvPr/>
        </p:nvSpPr>
        <p:spPr bwMode="auto">
          <a:xfrm>
            <a:off x="5210175" y="2867025"/>
            <a:ext cx="2071688" cy="708025"/>
          </a:xfrm>
          <a:prstGeom prst="rect">
            <a:avLst/>
          </a:prstGeom>
          <a:noFill/>
          <a:ln w="9525">
            <a:noFill/>
            <a:miter lim="800000"/>
            <a:headEnd/>
            <a:tailEnd/>
          </a:ln>
        </p:spPr>
        <p:txBody>
          <a:bodyPr>
            <a:spAutoFit/>
          </a:bodyPr>
          <a:lstStyle/>
          <a:p>
            <a:r>
              <a:rPr lang="en-US" sz="4000">
                <a:solidFill>
                  <a:srgbClr val="000000"/>
                </a:solidFill>
                <a:latin typeface="Times New Roman" pitchFamily="18" charset="0"/>
                <a:cs typeface="Times New Roman" pitchFamily="18" charset="0"/>
              </a:rPr>
              <a:t>thoáng</a:t>
            </a:r>
          </a:p>
        </p:txBody>
      </p:sp>
      <p:sp>
        <p:nvSpPr>
          <p:cNvPr id="8" name="TextBox 7"/>
          <p:cNvSpPr txBox="1">
            <a:spLocks noChangeArrowheads="1"/>
          </p:cNvSpPr>
          <p:nvPr/>
        </p:nvSpPr>
        <p:spPr bwMode="auto">
          <a:xfrm>
            <a:off x="5210175" y="3595688"/>
            <a:ext cx="2447925" cy="708025"/>
          </a:xfrm>
          <a:prstGeom prst="rect">
            <a:avLst/>
          </a:prstGeom>
          <a:noFill/>
          <a:ln w="9525">
            <a:noFill/>
            <a:miter lim="800000"/>
            <a:headEnd/>
            <a:tailEnd/>
          </a:ln>
        </p:spPr>
        <p:txBody>
          <a:bodyPr>
            <a:spAutoFit/>
          </a:bodyPr>
          <a:lstStyle/>
          <a:p>
            <a:r>
              <a:rPr lang="en-US" sz="4000">
                <a:solidFill>
                  <a:srgbClr val="000000"/>
                </a:solidFill>
                <a:latin typeface="Times New Roman" pitchFamily="18" charset="0"/>
                <a:cs typeface="Times New Roman" pitchFamily="18" charset="0"/>
              </a:rPr>
              <a:t>xuýt xoa</a:t>
            </a:r>
          </a:p>
        </p:txBody>
      </p:sp>
      <p:pic>
        <p:nvPicPr>
          <p:cNvPr id="63493" name="18"/>
          <p:cNvPicPr>
            <a:picLocks noChangeAspect="1"/>
          </p:cNvPicPr>
          <p:nvPr/>
        </p:nvPicPr>
        <p:blipFill>
          <a:blip r:embed="rId2"/>
          <a:srcRect t="5325"/>
          <a:stretch>
            <a:fillRect/>
          </a:stretch>
        </p:blipFill>
        <p:spPr bwMode="auto">
          <a:xfrm>
            <a:off x="-320675" y="-73025"/>
            <a:ext cx="2830513" cy="2565400"/>
          </a:xfrm>
          <a:prstGeom prst="rect">
            <a:avLst/>
          </a:prstGeom>
          <a:noFill/>
          <a:ln w="9525">
            <a:noFill/>
            <a:miter lim="800000"/>
            <a:headEnd/>
            <a:tailEnd/>
          </a:ln>
        </p:spPr>
      </p:pic>
      <p:sp>
        <p:nvSpPr>
          <p:cNvPr id="13" name="Rectangle: Rounded Corners 12"/>
          <p:cNvSpPr/>
          <p:nvPr/>
        </p:nvSpPr>
        <p:spPr>
          <a:xfrm>
            <a:off x="2919413" y="346075"/>
            <a:ext cx="6948487" cy="1100138"/>
          </a:xfrm>
          <a:prstGeom prst="roundRect">
            <a:avLst/>
          </a:prstGeom>
          <a:solidFill>
            <a:schemeClr val="accent6">
              <a:lumMod val="75000"/>
            </a:schemeClr>
          </a:solidFill>
          <a:ln w="25400" cap="flat" cmpd="sng" algn="ctr">
            <a:noFill/>
            <a:prstDash val="solid"/>
          </a:ln>
          <a:effectLst/>
        </p:spPr>
        <p:txBody>
          <a:bodyPr anchor="ctr"/>
          <a:lstStyle/>
          <a:p>
            <a:pPr algn="ctr" fontAlgn="auto">
              <a:spcBef>
                <a:spcPts val="0"/>
              </a:spcBef>
              <a:spcAft>
                <a:spcPts val="0"/>
              </a:spcAft>
              <a:defRPr/>
            </a:pPr>
            <a:r>
              <a:rPr lang="en-US" sz="6000" kern="0" dirty="0" err="1">
                <a:solidFill>
                  <a:srgbClr val="F2F2E9"/>
                </a:solidFill>
                <a:latin typeface="Times New Roman" panose="02020603050405020304" pitchFamily="18" charset="0"/>
                <a:cs typeface="Times New Roman" panose="02020603050405020304" pitchFamily="18" charset="0"/>
              </a:rPr>
              <a:t>Luyện</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đọc</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từ</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khó</a:t>
            </a:r>
            <a:endParaRPr lang="en-US" sz="6000" kern="0" dirty="0">
              <a:solidFill>
                <a:srgbClr val="F2F2E9"/>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DEE"/>
            </a:gs>
            <a:gs pos="67000">
              <a:srgbClr val="FFFDEE"/>
            </a:gs>
            <a:gs pos="100000">
              <a:srgbClr val="FFFDEE"/>
            </a:gs>
          </a:gsLst>
          <a:lin ang="5400000" scaled="1"/>
        </a:gradFill>
        <a:effectLst/>
      </p:bgPr>
    </p:bg>
    <p:spTree>
      <p:nvGrpSpPr>
        <p:cNvPr id="1" name=""/>
        <p:cNvGrpSpPr/>
        <p:nvPr/>
      </p:nvGrpSpPr>
      <p:grpSpPr>
        <a:xfrm>
          <a:off x="0" y="0"/>
          <a:ext cx="0" cy="0"/>
          <a:chOff x="0" y="0"/>
          <a:chExt cx="0" cy="0"/>
        </a:xfrm>
      </p:grpSpPr>
      <p:sp>
        <p:nvSpPr>
          <p:cNvPr id="14" name="Rectangle: Rounded Corners 13"/>
          <p:cNvSpPr/>
          <p:nvPr/>
        </p:nvSpPr>
        <p:spPr>
          <a:xfrm>
            <a:off x="642938" y="2847975"/>
            <a:ext cx="11188700" cy="401002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Rounded Corners 10"/>
          <p:cNvSpPr/>
          <p:nvPr/>
        </p:nvSpPr>
        <p:spPr>
          <a:xfrm>
            <a:off x="642938" y="544513"/>
            <a:ext cx="11188700" cy="235267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p:cNvSpPr txBox="1">
            <a:spLocks noChangeArrowheads="1"/>
          </p:cNvSpPr>
          <p:nvPr/>
        </p:nvSpPr>
        <p:spPr bwMode="auto">
          <a:xfrm>
            <a:off x="657225" y="393700"/>
            <a:ext cx="11029950" cy="2624138"/>
          </a:xfrm>
          <a:prstGeom prst="rect">
            <a:avLst/>
          </a:prstGeom>
          <a:noFill/>
          <a:ln w="9525">
            <a:noFill/>
            <a:miter lim="800000"/>
            <a:headEnd/>
            <a:tailEnd/>
          </a:ln>
        </p:spPr>
        <p:txBody>
          <a:bodyPr>
            <a:spAutoFit/>
          </a:bodyPr>
          <a:lstStyle/>
          <a:p>
            <a:pPr algn="just">
              <a:lnSpc>
                <a:spcPct val="150000"/>
              </a:lnSpc>
            </a:pPr>
            <a:r>
              <a:rPr lang="en-US" sz="2800">
                <a:solidFill>
                  <a:srgbClr val="000000"/>
                </a:solidFill>
                <a:latin typeface="Times New Roman" pitchFamily="18" charset="0"/>
                <a:cs typeface="Times New Roman" pitchFamily="18" charset="0"/>
              </a:rPr>
              <a:t>       </a:t>
            </a:r>
            <a:r>
              <a:rPr lang="vi-VN" sz="2800">
                <a:solidFill>
                  <a:srgbClr val="000000"/>
                </a:solidFill>
                <a:latin typeface="Times New Roman" pitchFamily="18" charset="0"/>
                <a:ea typeface="Arial-Rounded"/>
                <a:cs typeface="Times New Roman" pitchFamily="18" charset="0"/>
              </a:rPr>
              <a:t>Bỗng dưng gió ào ào nổi lên. Có tiếng động gì lạ lắm. Những chiếc lá khô </a:t>
            </a:r>
            <a:r>
              <a:rPr lang="en-US" sz="2800">
                <a:solidFill>
                  <a:srgbClr val="000000"/>
                </a:solidFill>
                <a:latin typeface="Times New Roman" pitchFamily="18" charset="0"/>
                <a:ea typeface="Arial-Rounded"/>
                <a:cs typeface="Times New Roman" pitchFamily="18" charset="0"/>
              </a:rPr>
              <a:t>lạt xạt lướt trên cỏ</a:t>
            </a:r>
            <a:r>
              <a:rPr lang="vi-VN" sz="2800">
                <a:solidFill>
                  <a:srgbClr val="000000"/>
                </a:solidFill>
                <a:latin typeface="Times New Roman" pitchFamily="18" charset="0"/>
                <a:ea typeface="Arial-Rounded"/>
                <a:cs typeface="Times New Roman" pitchFamily="18" charset="0"/>
              </a:rPr>
              <a:t>. Cây xấu hổ co rúm </a:t>
            </a:r>
            <a:r>
              <a:rPr lang="en-US" sz="2800">
                <a:solidFill>
                  <a:srgbClr val="000000"/>
                </a:solidFill>
                <a:latin typeface="Times New Roman" pitchFamily="18" charset="0"/>
                <a:ea typeface="Arial-Rounded"/>
                <a:cs typeface="Times New Roman" pitchFamily="18" charset="0"/>
              </a:rPr>
              <a:t>mình lại.</a:t>
            </a:r>
            <a:endParaRPr lang="vi-VN" sz="2800">
              <a:solidFill>
                <a:srgbClr val="000000"/>
              </a:solidFill>
              <a:latin typeface="Times New Roman" pitchFamily="18" charset="0"/>
              <a:ea typeface="Arial-Rounded"/>
              <a:cs typeface="Times New Roman" pitchFamily="18" charset="0"/>
            </a:endParaRPr>
          </a:p>
          <a:p>
            <a:pPr algn="just">
              <a:lnSpc>
                <a:spcPct val="150000"/>
              </a:lnSpc>
            </a:pPr>
            <a:r>
              <a:rPr lang="vi-VN" sz="2800">
                <a:solidFill>
                  <a:srgbClr val="000000"/>
                </a:solidFill>
                <a:latin typeface="Times New Roman" pitchFamily="18" charset="0"/>
                <a:ea typeface="Arial-Rounded"/>
                <a:cs typeface="Times New Roman" pitchFamily="18" charset="0"/>
              </a:rPr>
              <a:t>Nó bỗng thấy </a:t>
            </a:r>
            <a:r>
              <a:rPr lang="en-US" sz="2800">
                <a:solidFill>
                  <a:srgbClr val="000000"/>
                </a:solidFill>
                <a:latin typeface="Times New Roman" pitchFamily="18" charset="0"/>
                <a:ea typeface="Arial-Rounded"/>
                <a:cs typeface="Times New Roman" pitchFamily="18" charset="0"/>
              </a:rPr>
              <a:t>xung quanh xôn xao</a:t>
            </a:r>
            <a:r>
              <a:rPr lang="vi-VN" sz="2800">
                <a:solidFill>
                  <a:srgbClr val="000000"/>
                </a:solidFill>
                <a:latin typeface="Times New Roman" pitchFamily="18" charset="0"/>
                <a:ea typeface="Arial-Rounded"/>
                <a:cs typeface="Times New Roman" pitchFamily="18" charset="0"/>
              </a:rPr>
              <a:t>. He hé mắt nhìn: không có gì lạ cả. </a:t>
            </a:r>
            <a:r>
              <a:rPr lang="en-US" sz="2800">
                <a:solidFill>
                  <a:srgbClr val="000000"/>
                </a:solidFill>
                <a:latin typeface="Times New Roman" pitchFamily="18" charset="0"/>
                <a:ea typeface="Arial-Rounded"/>
                <a:cs typeface="Times New Roman" pitchFamily="18" charset="0"/>
              </a:rPr>
              <a:t>Bấy </a:t>
            </a:r>
            <a:r>
              <a:rPr lang="vi-VN" sz="2800">
                <a:solidFill>
                  <a:srgbClr val="000000"/>
                </a:solidFill>
                <a:latin typeface="Times New Roman" pitchFamily="18" charset="0"/>
                <a:ea typeface="Arial-Rounded"/>
                <a:cs typeface="Times New Roman" pitchFamily="18" charset="0"/>
              </a:rPr>
              <a:t>giờ nó mới mở bừng những con mắt lá</a:t>
            </a:r>
            <a:r>
              <a:rPr lang="en-US" sz="2800">
                <a:solidFill>
                  <a:srgbClr val="000000"/>
                </a:solidFill>
                <a:latin typeface="Times New Roman" pitchFamily="18" charset="0"/>
                <a:ea typeface="Arial-Rounded"/>
                <a:cs typeface="Times New Roman" pitchFamily="18" charset="0"/>
              </a:rPr>
              <a:t>. Quả </a:t>
            </a:r>
            <a:r>
              <a:rPr lang="vi-VN" sz="2800">
                <a:solidFill>
                  <a:srgbClr val="000000"/>
                </a:solidFill>
                <a:latin typeface="Times New Roman" pitchFamily="18" charset="0"/>
                <a:ea typeface="Arial-Rounded"/>
                <a:cs typeface="Times New Roman" pitchFamily="18" charset="0"/>
              </a:rPr>
              <a:t>nhiên không có gì lạ thật.</a:t>
            </a:r>
          </a:p>
        </p:txBody>
      </p:sp>
      <p:sp>
        <p:nvSpPr>
          <p:cNvPr id="6" name="TextBox 5"/>
          <p:cNvSpPr txBox="1">
            <a:spLocks noChangeArrowheads="1"/>
          </p:cNvSpPr>
          <p:nvPr/>
        </p:nvSpPr>
        <p:spPr bwMode="auto">
          <a:xfrm>
            <a:off x="642938" y="2736850"/>
            <a:ext cx="11029950" cy="4400550"/>
          </a:xfrm>
          <a:prstGeom prst="rect">
            <a:avLst/>
          </a:prstGeom>
          <a:noFill/>
          <a:ln w="9525">
            <a:noFill/>
            <a:miter lim="800000"/>
            <a:headEnd/>
            <a:tailEnd/>
          </a:ln>
        </p:spPr>
        <p:txBody>
          <a:bodyPr>
            <a:spAutoFit/>
          </a:bodyPr>
          <a:lstStyle/>
          <a:p>
            <a:pPr algn="just">
              <a:lnSpc>
                <a:spcPct val="150000"/>
              </a:lnSpc>
            </a:pPr>
            <a:r>
              <a:rPr lang="en-US" sz="2800">
                <a:solidFill>
                  <a:srgbClr val="000000"/>
                </a:solidFill>
                <a:latin typeface="Times New Roman" pitchFamily="18" charset="0"/>
                <a:cs typeface="Times New Roman" pitchFamily="18" charset="0"/>
              </a:rPr>
              <a:t>         </a:t>
            </a:r>
            <a:r>
              <a:rPr lang="vi-VN" sz="2800">
                <a:solidFill>
                  <a:srgbClr val="000000"/>
                </a:solidFill>
                <a:latin typeface="Times New Roman" pitchFamily="18" charset="0"/>
                <a:ea typeface="Arial-Rounded"/>
                <a:cs typeface="Times New Roman" pitchFamily="18" charset="0"/>
              </a:rPr>
              <a:t>Nhưng cây cỏ xung quanh vẫn xôn xao. Thì ra vừa mới có một con chim xanh biếc, toàn thân </a:t>
            </a:r>
            <a:r>
              <a:rPr lang="en-US" sz="2800">
                <a:solidFill>
                  <a:srgbClr val="000000"/>
                </a:solidFill>
                <a:latin typeface="Times New Roman" pitchFamily="18" charset="0"/>
                <a:ea typeface="Arial-Rounded"/>
                <a:cs typeface="Times New Roman" pitchFamily="18" charset="0"/>
              </a:rPr>
              <a:t>long lánh như tự tỏa sáng </a:t>
            </a:r>
            <a:r>
              <a:rPr lang="vi-VN" sz="2800">
                <a:solidFill>
                  <a:srgbClr val="000000"/>
                </a:solidFill>
                <a:latin typeface="Times New Roman" pitchFamily="18" charset="0"/>
                <a:ea typeface="Arial-Rounded"/>
                <a:cs typeface="Times New Roman" pitchFamily="18" charset="0"/>
              </a:rPr>
              <a:t>không biết từ đâu bay tới. </a:t>
            </a:r>
            <a:r>
              <a:rPr lang="en-US" sz="2800">
                <a:solidFill>
                  <a:srgbClr val="000000"/>
                </a:solidFill>
                <a:latin typeface="Times New Roman" pitchFamily="18" charset="0"/>
                <a:ea typeface="Arial-Rounded"/>
                <a:cs typeface="Times New Roman" pitchFamily="18" charset="0"/>
              </a:rPr>
              <a:t>Chim đậu một thoáng </a:t>
            </a:r>
            <a:r>
              <a:rPr lang="vi-VN" sz="2800">
                <a:solidFill>
                  <a:srgbClr val="000000"/>
                </a:solidFill>
                <a:latin typeface="Times New Roman" pitchFamily="18" charset="0"/>
                <a:ea typeface="Arial-Rounded"/>
                <a:cs typeface="Times New Roman" pitchFamily="18" charset="0"/>
              </a:rPr>
              <a:t>trên cây thanh mai rồi bay đi. Cây cỏ xuýt xoa: </a:t>
            </a:r>
            <a:r>
              <a:rPr lang="en-US" sz="2800">
                <a:solidFill>
                  <a:srgbClr val="000000"/>
                </a:solidFill>
                <a:latin typeface="Times New Roman" pitchFamily="18" charset="0"/>
                <a:ea typeface="Arial-Rounded"/>
                <a:cs typeface="Times New Roman" pitchFamily="18" charset="0"/>
              </a:rPr>
              <a:t>Biết bao nhiêu con chim đã bay qua đây, c</a:t>
            </a:r>
            <a:r>
              <a:rPr lang="vi-VN" sz="2800">
                <a:solidFill>
                  <a:srgbClr val="000000"/>
                </a:solidFill>
                <a:latin typeface="Times New Roman" pitchFamily="18" charset="0"/>
                <a:ea typeface="Arial-Rounded"/>
                <a:cs typeface="Times New Roman" pitchFamily="18" charset="0"/>
              </a:rPr>
              <a:t>hưa có con</a:t>
            </a:r>
            <a:r>
              <a:rPr lang="en-US" sz="2800">
                <a:solidFill>
                  <a:srgbClr val="000000"/>
                </a:solidFill>
                <a:latin typeface="Times New Roman" pitchFamily="18" charset="0"/>
                <a:ea typeface="Arial-Rounded"/>
                <a:cs typeface="Times New Roman" pitchFamily="18" charset="0"/>
              </a:rPr>
              <a:t> </a:t>
            </a:r>
            <a:r>
              <a:rPr lang="vi-VN" sz="2800">
                <a:solidFill>
                  <a:srgbClr val="000000"/>
                </a:solidFill>
                <a:latin typeface="Times New Roman" pitchFamily="18" charset="0"/>
                <a:ea typeface="Arial-Rounded"/>
                <a:cs typeface="Times New Roman" pitchFamily="18" charset="0"/>
              </a:rPr>
              <a:t>nào đẹp đến thế!</a:t>
            </a:r>
          </a:p>
          <a:p>
            <a:pPr algn="just">
              <a:lnSpc>
                <a:spcPct val="150000"/>
              </a:lnSpc>
            </a:pPr>
            <a:r>
              <a:rPr lang="vi-VN" sz="2800">
                <a:solidFill>
                  <a:srgbClr val="000000"/>
                </a:solidFill>
                <a:latin typeface="Times New Roman" pitchFamily="18" charset="0"/>
                <a:ea typeface="Arial-Rounded"/>
                <a:cs typeface="Times New Roman" pitchFamily="18" charset="0"/>
              </a:rPr>
              <a:t>Càng nghe bạn bè trầm trồ, cây xấu hổ càng tiếc. Không biết bao giờ con chim xanh huyền diệu ấy quay</a:t>
            </a:r>
            <a:r>
              <a:rPr lang="en-US" sz="2800">
                <a:solidFill>
                  <a:srgbClr val="000000"/>
                </a:solidFill>
                <a:latin typeface="Times New Roman" pitchFamily="18" charset="0"/>
                <a:ea typeface="Arial-Rounded"/>
                <a:cs typeface="Times New Roman" pitchFamily="18" charset="0"/>
              </a:rPr>
              <a:t> </a:t>
            </a:r>
            <a:r>
              <a:rPr lang="vi-VN" sz="2800">
                <a:solidFill>
                  <a:srgbClr val="000000"/>
                </a:solidFill>
                <a:latin typeface="Times New Roman" pitchFamily="18" charset="0"/>
                <a:ea typeface="Arial-Rounded"/>
                <a:cs typeface="Times New Roman" pitchFamily="18" charset="0"/>
              </a:rPr>
              <a:t>trở lại</a:t>
            </a:r>
            <a:r>
              <a:rPr lang="en-US" sz="2800">
                <a:solidFill>
                  <a:srgbClr val="000000"/>
                </a:solidFill>
                <a:latin typeface="Times New Roman" pitchFamily="18" charset="0"/>
                <a:ea typeface="Arial-Rounded"/>
                <a:cs typeface="Times New Roman" pitchFamily="18" charset="0"/>
              </a:rPr>
              <a:t>.</a:t>
            </a:r>
          </a:p>
          <a:p>
            <a:endParaRPr lang="en-US" sz="2800">
              <a:solidFill>
                <a:srgbClr val="000000"/>
              </a:solidFill>
              <a:latin typeface="Calibri" pitchFamily="34" charset="0"/>
            </a:endParaRPr>
          </a:p>
        </p:txBody>
      </p:sp>
      <p:sp>
        <p:nvSpPr>
          <p:cNvPr id="64518" name="TextBox 7"/>
          <p:cNvSpPr txBox="1">
            <a:spLocks noChangeArrowheads="1"/>
          </p:cNvSpPr>
          <p:nvPr/>
        </p:nvSpPr>
        <p:spPr bwMode="auto">
          <a:xfrm>
            <a:off x="1195388" y="-17463"/>
            <a:ext cx="10167937" cy="585788"/>
          </a:xfrm>
          <a:prstGeom prst="rect">
            <a:avLst/>
          </a:prstGeom>
          <a:noFill/>
          <a:ln w="9525">
            <a:noFill/>
            <a:miter lim="800000"/>
            <a:headEnd/>
            <a:tailEnd/>
          </a:ln>
        </p:spPr>
        <p:txBody>
          <a:bodyPr>
            <a:spAutoFit/>
          </a:bodyPr>
          <a:lstStyle/>
          <a:p>
            <a:pPr algn="ctr"/>
            <a:r>
              <a:rPr lang="en-US" sz="3200" b="1">
                <a:solidFill>
                  <a:srgbClr val="FF0000"/>
                </a:solidFill>
                <a:latin typeface="Times New Roman" pitchFamily="18" charset="0"/>
                <a:cs typeface="Times New Roman" pitchFamily="18" charset="0"/>
              </a:rPr>
              <a:t> CÂY XẤU HỔ</a:t>
            </a:r>
          </a:p>
        </p:txBody>
      </p:sp>
      <p:sp>
        <p:nvSpPr>
          <p:cNvPr id="16" name="Oval 15"/>
          <p:cNvSpPr/>
          <p:nvPr/>
        </p:nvSpPr>
        <p:spPr>
          <a:xfrm>
            <a:off x="871538" y="2932113"/>
            <a:ext cx="466725" cy="565150"/>
          </a:xfrm>
          <a:prstGeom prst="ellipse">
            <a:avLst/>
          </a:prstGeom>
          <a:solidFill>
            <a:srgbClr val="ED7D31"/>
          </a:solidFill>
          <a:ln w="12700" cap="flat" cmpd="sng" algn="ctr">
            <a:solidFill>
              <a:srgbClr val="ED7D31">
                <a:shade val="50000"/>
              </a:srgbClr>
            </a:solidFill>
            <a:prstDash val="solid"/>
            <a:miter lim="800000"/>
          </a:ln>
          <a:effectLst/>
        </p:spPr>
        <p:txBody>
          <a:bodyPr anchor="ctr"/>
          <a:lstStyle/>
          <a:p>
            <a:pPr algn="ctr" fontAlgn="auto">
              <a:spcBef>
                <a:spcPts val="0"/>
              </a:spcBef>
              <a:spcAft>
                <a:spcPts val="0"/>
              </a:spcAft>
              <a:defRPr/>
            </a:pPr>
            <a:r>
              <a:rPr lang="en-US" sz="3600" kern="0" dirty="0">
                <a:solidFill>
                  <a:prstClr val="white"/>
                </a:solidFill>
                <a:latin typeface="Times New Roman" panose="02020603050405020304" pitchFamily="18" charset="0"/>
                <a:cs typeface="Times New Roman" panose="02020603050405020304" pitchFamily="18" charset="0"/>
              </a:rPr>
              <a:t>2</a:t>
            </a:r>
          </a:p>
        </p:txBody>
      </p:sp>
      <p:sp>
        <p:nvSpPr>
          <p:cNvPr id="17" name="Oval 16"/>
          <p:cNvSpPr/>
          <p:nvPr/>
        </p:nvSpPr>
        <p:spPr>
          <a:xfrm>
            <a:off x="871538" y="558800"/>
            <a:ext cx="466725" cy="563563"/>
          </a:xfrm>
          <a:prstGeom prst="ellipse">
            <a:avLst/>
          </a:prstGeom>
          <a:solidFill>
            <a:srgbClr val="ED7D31"/>
          </a:solidFill>
          <a:ln w="12700" cap="flat" cmpd="sng" algn="ctr">
            <a:solidFill>
              <a:srgbClr val="ED7D31">
                <a:shade val="50000"/>
              </a:srgbClr>
            </a:solidFill>
            <a:prstDash val="solid"/>
            <a:miter lim="800000"/>
          </a:ln>
          <a:effectLst/>
        </p:spPr>
        <p:txBody>
          <a:bodyPr anchor="ctr"/>
          <a:lstStyle/>
          <a:p>
            <a:pPr algn="ctr" fontAlgn="auto">
              <a:spcBef>
                <a:spcPts val="0"/>
              </a:spcBef>
              <a:spcAft>
                <a:spcPts val="0"/>
              </a:spcAft>
              <a:defRPr/>
            </a:pPr>
            <a:r>
              <a:rPr lang="en-US" sz="3600" kern="0" dirty="0">
                <a:solidFill>
                  <a:prstClr val="white"/>
                </a:solidFill>
                <a:latin typeface="Times New Roman" panose="02020603050405020304" pitchFamily="18" charset="0"/>
                <a:cs typeface="Times New Roman" panose="02020603050405020304" pitchFamily="18" charset="0"/>
              </a:rPr>
              <a:t>1</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1"/>
          <p:cNvSpPr txBox="1">
            <a:spLocks noChangeArrowheads="1"/>
          </p:cNvSpPr>
          <p:nvPr/>
        </p:nvSpPr>
        <p:spPr bwMode="auto">
          <a:xfrm>
            <a:off x="1339850" y="2754313"/>
            <a:ext cx="10217150" cy="1939925"/>
          </a:xfrm>
          <a:prstGeom prst="rect">
            <a:avLst/>
          </a:prstGeom>
          <a:noFill/>
          <a:ln w="9525">
            <a:noFill/>
            <a:miter lim="800000"/>
            <a:headEnd/>
            <a:tailEnd/>
          </a:ln>
        </p:spPr>
        <p:txBody>
          <a:bodyPr>
            <a:spAutoFit/>
          </a:bodyPr>
          <a:lstStyle/>
          <a:p>
            <a:r>
              <a:rPr lang="en-US" sz="4000" i="1">
                <a:latin typeface="Times New Roman" pitchFamily="18" charset="0"/>
                <a:cs typeface="Times New Roman" pitchFamily="18" charset="0"/>
              </a:rPr>
              <a:t>Thì ra,  vừa có một con chim xanh biếc,  toàn thân lóng lánh như tự toả sáng  không biết từ đâu bay tới.</a:t>
            </a:r>
            <a:endParaRPr lang="en-US" sz="4000">
              <a:solidFill>
                <a:srgbClr val="000000"/>
              </a:solidFill>
              <a:latin typeface="Times New Roman" pitchFamily="18" charset="0"/>
              <a:cs typeface="Times New Roman" pitchFamily="18" charset="0"/>
            </a:endParaRPr>
          </a:p>
        </p:txBody>
      </p:sp>
      <p:cxnSp>
        <p:nvCxnSpPr>
          <p:cNvPr id="17" name="Straight Connector 16"/>
          <p:cNvCxnSpPr>
            <a:cxnSpLocks/>
          </p:cNvCxnSpPr>
          <p:nvPr/>
        </p:nvCxnSpPr>
        <p:spPr>
          <a:xfrm flipH="1">
            <a:off x="2843213" y="2901950"/>
            <a:ext cx="150812" cy="436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H="1">
            <a:off x="9586913" y="2865438"/>
            <a:ext cx="150812" cy="4365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3957638" y="4060825"/>
            <a:ext cx="150812" cy="436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H="1">
            <a:off x="7772400" y="3506788"/>
            <a:ext cx="149225" cy="434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5542" name="18"/>
          <p:cNvPicPr>
            <a:picLocks noChangeAspect="1"/>
          </p:cNvPicPr>
          <p:nvPr/>
        </p:nvPicPr>
        <p:blipFill>
          <a:blip r:embed="rId2"/>
          <a:srcRect t="5325"/>
          <a:stretch>
            <a:fillRect/>
          </a:stretch>
        </p:blipFill>
        <p:spPr bwMode="auto">
          <a:xfrm>
            <a:off x="0" y="0"/>
            <a:ext cx="2141538" cy="1941513"/>
          </a:xfrm>
          <a:prstGeom prst="rect">
            <a:avLst/>
          </a:prstGeom>
          <a:noFill/>
          <a:ln w="9525">
            <a:noFill/>
            <a:miter lim="800000"/>
            <a:headEnd/>
            <a:tailEnd/>
          </a:ln>
        </p:spPr>
      </p:pic>
      <p:sp>
        <p:nvSpPr>
          <p:cNvPr id="9" name="Rectangle: Rounded Corners 8"/>
          <p:cNvSpPr/>
          <p:nvPr/>
        </p:nvSpPr>
        <p:spPr>
          <a:xfrm>
            <a:off x="2919413" y="346075"/>
            <a:ext cx="6948487" cy="1100138"/>
          </a:xfrm>
          <a:prstGeom prst="roundRect">
            <a:avLst/>
          </a:prstGeom>
          <a:solidFill>
            <a:schemeClr val="accent6">
              <a:lumMod val="75000"/>
            </a:schemeClr>
          </a:solidFill>
          <a:ln w="25400" cap="flat" cmpd="sng" algn="ctr">
            <a:noFill/>
            <a:prstDash val="solid"/>
          </a:ln>
          <a:effectLst/>
        </p:spPr>
        <p:txBody>
          <a:bodyPr anchor="ctr"/>
          <a:lstStyle/>
          <a:p>
            <a:pPr algn="ctr" fontAlgn="auto">
              <a:spcBef>
                <a:spcPts val="0"/>
              </a:spcBef>
              <a:spcAft>
                <a:spcPts val="0"/>
              </a:spcAft>
              <a:defRPr/>
            </a:pPr>
            <a:r>
              <a:rPr lang="en-US" sz="6000" kern="0" dirty="0" err="1">
                <a:solidFill>
                  <a:srgbClr val="F2F2E9"/>
                </a:solidFill>
                <a:latin typeface="Times New Roman" panose="02020603050405020304" pitchFamily="18" charset="0"/>
                <a:cs typeface="Times New Roman" panose="02020603050405020304" pitchFamily="18" charset="0"/>
              </a:rPr>
              <a:t>Luyện</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đọc</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câu</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khó</a:t>
            </a:r>
            <a:endParaRPr lang="en-US" sz="6000" kern="0" dirty="0">
              <a:solidFill>
                <a:srgbClr val="F2F2E9"/>
              </a:solidFill>
              <a:latin typeface="Times New Roman" panose="02020603050405020304" pitchFamily="18" charset="0"/>
              <a:cs typeface="Times New Roman" panose="02020603050405020304" pitchFamily="18" charset="0"/>
            </a:endParaRPr>
          </a:p>
        </p:txBody>
      </p:sp>
      <p:cxnSp>
        <p:nvCxnSpPr>
          <p:cNvPr id="10" name="Straight Connector 9"/>
          <p:cNvCxnSpPr>
            <a:cxnSpLocks/>
          </p:cNvCxnSpPr>
          <p:nvPr/>
        </p:nvCxnSpPr>
        <p:spPr>
          <a:xfrm flipH="1">
            <a:off x="3883025" y="4060825"/>
            <a:ext cx="149225" cy="436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12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125"/>
            <a:ext cx="133350" cy="120650"/>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a typeface="等线" panose="02010600030101010101" pitchFamily="2" charset="-122"/>
            </a:endParaRPr>
          </a:p>
        </p:txBody>
      </p:sp>
      <p:cxnSp>
        <p:nvCxnSpPr>
          <p:cNvPr id="11" name="10"/>
          <p:cNvCxnSpPr/>
          <p:nvPr/>
        </p:nvCxnSpPr>
        <p:spPr>
          <a:xfrm>
            <a:off x="1685925" y="1628775"/>
            <a:ext cx="1438275" cy="1379538"/>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388" y="317023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9088" y="4695825"/>
            <a:ext cx="2903537" cy="21621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038" y="4565650"/>
            <a:ext cx="133350" cy="120650"/>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a typeface="等线" panose="02010600030101010101" pitchFamily="2" charset="-122"/>
            </a:endParaRPr>
          </a:p>
        </p:txBody>
      </p:sp>
      <p:sp>
        <p:nvSpPr>
          <p:cNvPr id="27" name="26"/>
          <p:cNvSpPr/>
          <p:nvPr/>
        </p:nvSpPr>
        <p:spPr>
          <a:xfrm>
            <a:off x="-265113" y="-76200"/>
            <a:ext cx="0" cy="1587"/>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a typeface="等线" panose="02010600030101010101" pitchFamily="2" charset="-122"/>
            </a:endParaRPr>
          </a:p>
        </p:txBody>
      </p:sp>
      <p:sp>
        <p:nvSpPr>
          <p:cNvPr id="30" name="29"/>
          <p:cNvSpPr/>
          <p:nvPr/>
        </p:nvSpPr>
        <p:spPr>
          <a:xfrm>
            <a:off x="0" y="166688"/>
            <a:ext cx="4351338" cy="6691312"/>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等线" panose="02010600030101010101" pitchFamily="2" charset="-122"/>
            </a:endParaRPr>
          </a:p>
        </p:txBody>
      </p:sp>
      <p:pic>
        <p:nvPicPr>
          <p:cNvPr id="66569" name="61" descr="E:\素材\春\7ff96c0408d5f1ad90e6490e1fb39ea4.png7ff96c0408d5f1ad90e6490e1fb39ea4"/>
          <p:cNvPicPr>
            <a:picLocks noChangeAspect="1"/>
          </p:cNvPicPr>
          <p:nvPr/>
        </p:nvPicPr>
        <p:blipFill>
          <a:blip r:embed="rId4"/>
          <a:srcRect/>
          <a:stretch>
            <a:fillRect/>
          </a:stretch>
        </p:blipFill>
        <p:spPr bwMode="auto">
          <a:xfrm rot="814195" flipV="1">
            <a:off x="-603250" y="396875"/>
            <a:ext cx="1524000" cy="1489075"/>
          </a:xfrm>
          <a:prstGeom prst="rect">
            <a:avLst/>
          </a:prstGeom>
          <a:noFill/>
          <a:ln w="9525">
            <a:noFill/>
            <a:miter lim="800000"/>
            <a:headEnd/>
            <a:tailEnd/>
          </a:ln>
        </p:spPr>
      </p:pic>
      <p:pic>
        <p:nvPicPr>
          <p:cNvPr id="66570" name="62" descr="E:\素材\春\7ff96c0408d5f1ad90e6490e1fb39ea4.png7ff96c0408d5f1ad90e6490e1fb39ea4"/>
          <p:cNvPicPr>
            <a:picLocks noChangeAspect="1"/>
          </p:cNvPicPr>
          <p:nvPr/>
        </p:nvPicPr>
        <p:blipFill>
          <a:blip r:embed="rId5"/>
          <a:srcRect/>
          <a:stretch>
            <a:fillRect/>
          </a:stretch>
        </p:blipFill>
        <p:spPr bwMode="auto">
          <a:xfrm rot="11111076" flipH="1">
            <a:off x="-190500" y="-125413"/>
            <a:ext cx="1797050" cy="1758951"/>
          </a:xfrm>
          <a:prstGeom prst="rect">
            <a:avLst/>
          </a:prstGeom>
          <a:noFill/>
          <a:ln w="9525">
            <a:noFill/>
            <a:miter lim="800000"/>
            <a:headEnd/>
            <a:tailEnd/>
          </a:ln>
        </p:spPr>
      </p:pic>
      <p:pic>
        <p:nvPicPr>
          <p:cNvPr id="66571" name="1" descr="E:\素材\春\7ff96c0408d5f1ad90e6490e1fb39ea4.png7ff96c0408d5f1ad90e6490e1fb39ea4"/>
          <p:cNvPicPr>
            <a:picLocks noChangeAspect="1"/>
          </p:cNvPicPr>
          <p:nvPr/>
        </p:nvPicPr>
        <p:blipFill>
          <a:blip r:embed="rId6"/>
          <a:srcRect/>
          <a:stretch>
            <a:fillRect/>
          </a:stretch>
        </p:blipFill>
        <p:spPr bwMode="auto">
          <a:xfrm rot="-600000">
            <a:off x="10031413" y="4756150"/>
            <a:ext cx="2395537" cy="2344738"/>
          </a:xfrm>
          <a:prstGeom prst="rect">
            <a:avLst/>
          </a:prstGeom>
          <a:noFill/>
          <a:ln w="9525">
            <a:noFill/>
            <a:miter lim="800000"/>
            <a:headEnd/>
            <a:tailEnd/>
          </a:ln>
        </p:spPr>
      </p:pic>
      <p:grpSp>
        <p:nvGrpSpPr>
          <p:cNvPr id="7" name="Group 6"/>
          <p:cNvGrpSpPr>
            <a:grpSpLocks/>
          </p:cNvGrpSpPr>
          <p:nvPr/>
        </p:nvGrpSpPr>
        <p:grpSpPr bwMode="auto">
          <a:xfrm>
            <a:off x="157163" y="1992313"/>
            <a:ext cx="2108200" cy="2109787"/>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6598" name="TextBox 3"/>
            <p:cNvSpPr txBox="1">
              <a:spLocks noChangeArrowheads="1"/>
            </p:cNvSpPr>
            <p:nvPr/>
          </p:nvSpPr>
          <p:spPr bwMode="auto">
            <a:xfrm>
              <a:off x="315731" y="2243748"/>
              <a:ext cx="1711988" cy="1754326"/>
            </a:xfrm>
            <a:prstGeom prst="rect">
              <a:avLst/>
            </a:prstGeom>
            <a:noFill/>
            <a:ln w="9525">
              <a:noFill/>
              <a:miter lim="800000"/>
              <a:headEnd/>
              <a:tailEnd/>
            </a:ln>
          </p:spPr>
          <p:txBody>
            <a:bodyPr>
              <a:spAutoFit/>
            </a:bodyPr>
            <a:lstStyle/>
            <a:p>
              <a:pPr algn="ctr" defTabSz="912813"/>
              <a:r>
                <a:rPr lang="en-US" altLang="zh-CN" sz="3600" b="1">
                  <a:solidFill>
                    <a:srgbClr val="FFFFFF"/>
                  </a:solidFill>
                  <a:latin typeface="Times New Roman" pitchFamily="18" charset="0"/>
                  <a:ea typeface="Arial-Rounded"/>
                  <a:cs typeface="Times New Roman" pitchFamily="18" charset="0"/>
                  <a:sym typeface="+mn-lt"/>
                </a:rPr>
                <a:t>GIẢI NGHĨA TỪ</a:t>
              </a:r>
              <a:endParaRPr lang="zh-CN" altLang="en-US" sz="3600" b="1">
                <a:solidFill>
                  <a:srgbClr val="FFFFFF"/>
                </a:solidFill>
                <a:latin typeface="Times New Roman" pitchFamily="18" charset="0"/>
                <a:ea typeface="Arial-Rounded"/>
                <a:cs typeface="Times New Roman" pitchFamily="18"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a typeface="等线" panose="02010600030101010101" pitchFamily="2" charset="-122"/>
              <a:cs typeface="+mn-ea"/>
              <a:sym typeface="+mn-lt"/>
            </a:endParaRPr>
          </a:p>
        </p:txBody>
      </p:sp>
      <p:grpSp>
        <p:nvGrpSpPr>
          <p:cNvPr id="25" name="Group 24"/>
          <p:cNvGrpSpPr>
            <a:grpSpLocks/>
          </p:cNvGrpSpPr>
          <p:nvPr/>
        </p:nvGrpSpPr>
        <p:grpSpPr bwMode="auto">
          <a:xfrm>
            <a:off x="3770313" y="942975"/>
            <a:ext cx="3822700" cy="2316163"/>
            <a:chOff x="3770522" y="943551"/>
            <a:chExt cx="3822655" cy="2315191"/>
          </a:xfrm>
        </p:grpSpPr>
        <p:grpSp>
          <p:nvGrpSpPr>
            <p:cNvPr id="66593" name="Group 41"/>
            <p:cNvGrpSpPr>
              <a:grpSpLocks/>
            </p:cNvGrpSpPr>
            <p:nvPr/>
          </p:nvGrpSpPr>
          <p:grpSpPr bwMode="auto">
            <a:xfrm>
              <a:off x="3770522" y="943551"/>
              <a:ext cx="3822655" cy="2315191"/>
              <a:chOff x="156834" y="1993081"/>
              <a:chExt cx="2109019" cy="2109019"/>
            </a:xfrm>
          </p:grpSpPr>
          <p:sp>
            <p:nvSpPr>
              <p:cNvPr id="43" name="Hexagon 42"/>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596" name="TextBox 43"/>
              <p:cNvSpPr txBox="1">
                <a:spLocks noChangeArrowheads="1"/>
              </p:cNvSpPr>
              <p:nvPr/>
            </p:nvSpPr>
            <p:spPr bwMode="auto">
              <a:xfrm>
                <a:off x="286263" y="2284988"/>
                <a:ext cx="1808630" cy="1373805"/>
              </a:xfrm>
              <a:prstGeom prst="rect">
                <a:avLst/>
              </a:prstGeom>
              <a:noFill/>
              <a:ln w="9525">
                <a:noFill/>
                <a:miter lim="800000"/>
                <a:headEnd/>
                <a:tailEnd/>
              </a:ln>
            </p:spPr>
            <p:txBody>
              <a:bodyPr>
                <a:spAutoFit/>
              </a:bodyPr>
              <a:lstStyle/>
              <a:p>
                <a:pPr algn="ctr" defTabSz="912813"/>
                <a:r>
                  <a:rPr lang="en-US" sz="3600">
                    <a:solidFill>
                      <a:srgbClr val="FF0000"/>
                    </a:solidFill>
                    <a:latin typeface="Times New Roman" pitchFamily="18" charset="0"/>
                    <a:ea typeface="Arial-Rounded"/>
                    <a:cs typeface="Times New Roman" pitchFamily="18" charset="0"/>
                  </a:rPr>
                  <a:t>Lạt xạt</a:t>
                </a:r>
              </a:p>
              <a:p>
                <a:pPr algn="ctr" defTabSz="912813"/>
                <a:r>
                  <a:rPr lang="en-US" sz="2800">
                    <a:solidFill>
                      <a:srgbClr val="231F20"/>
                    </a:solidFill>
                    <a:latin typeface="Times New Roman" pitchFamily="18" charset="0"/>
                    <a:ea typeface="Arial-Rounded"/>
                    <a:cs typeface="Times New Roman" pitchFamily="18" charset="0"/>
                  </a:rPr>
                  <a:t>Tiếng va chạm của lá khô</a:t>
                </a:r>
                <a:endParaRPr lang="zh-CN" altLang="en-US" sz="2800" b="1">
                  <a:solidFill>
                    <a:srgbClr val="FFFFFF"/>
                  </a:solidFill>
                  <a:latin typeface="Times New Roman" pitchFamily="18" charset="0"/>
                  <a:ea typeface="Arial-Rounded"/>
                  <a:cs typeface="Times New Roman" pitchFamily="18" charset="0"/>
                  <a:sym typeface="+mn-lt"/>
                </a:endParaRPr>
              </a:p>
            </p:txBody>
          </p:sp>
        </p:grpSp>
        <p:cxnSp>
          <p:nvCxnSpPr>
            <p:cNvPr id="54" name="10"/>
            <p:cNvCxnSpPr>
              <a:cxnSpLocks/>
            </p:cNvCxnSpPr>
            <p:nvPr/>
          </p:nvCxnSpPr>
          <p:spPr>
            <a:xfrm>
              <a:off x="4935733" y="1821071"/>
              <a:ext cx="1427145"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p:cNvGrpSpPr>
            <a:grpSpLocks/>
          </p:cNvGrpSpPr>
          <p:nvPr/>
        </p:nvGrpSpPr>
        <p:grpSpPr bwMode="auto">
          <a:xfrm>
            <a:off x="3757613" y="3435350"/>
            <a:ext cx="3822700" cy="2316163"/>
            <a:chOff x="3757801" y="3435612"/>
            <a:chExt cx="3822655" cy="2315191"/>
          </a:xfrm>
        </p:grpSpPr>
        <p:grpSp>
          <p:nvGrpSpPr>
            <p:cNvPr id="66589" name="Group 50"/>
            <p:cNvGrpSpPr>
              <a:grpSpLocks/>
            </p:cNvGrpSpPr>
            <p:nvPr/>
          </p:nvGrpSpPr>
          <p:grpSpPr bwMode="auto">
            <a:xfrm>
              <a:off x="3757801" y="3435612"/>
              <a:ext cx="3822655" cy="2315191"/>
              <a:chOff x="156834" y="1993081"/>
              <a:chExt cx="2109019" cy="2109019"/>
            </a:xfrm>
          </p:grpSpPr>
          <p:sp>
            <p:nvSpPr>
              <p:cNvPr id="52" name="Hexagon 51"/>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592" name="TextBox 52"/>
              <p:cNvSpPr txBox="1">
                <a:spLocks noChangeArrowheads="1"/>
              </p:cNvSpPr>
              <p:nvPr/>
            </p:nvSpPr>
            <p:spPr bwMode="auto">
              <a:xfrm>
                <a:off x="358067" y="2318525"/>
                <a:ext cx="1711988" cy="1373805"/>
              </a:xfrm>
              <a:prstGeom prst="rect">
                <a:avLst/>
              </a:prstGeom>
              <a:noFill/>
              <a:ln w="9525">
                <a:noFill/>
                <a:miter lim="800000"/>
                <a:headEnd/>
                <a:tailEnd/>
              </a:ln>
            </p:spPr>
            <p:txBody>
              <a:bodyPr>
                <a:spAutoFit/>
              </a:bodyPr>
              <a:lstStyle/>
              <a:p>
                <a:pPr algn="ctr" defTabSz="912813"/>
                <a:r>
                  <a:rPr lang="en-US" sz="3600">
                    <a:solidFill>
                      <a:srgbClr val="FF0000"/>
                    </a:solidFill>
                    <a:latin typeface="Times New Roman" pitchFamily="18" charset="0"/>
                    <a:ea typeface="Arial-Rounded"/>
                    <a:cs typeface="Times New Roman" pitchFamily="18" charset="0"/>
                  </a:rPr>
                  <a:t>Xuýt xoa</a:t>
                </a:r>
              </a:p>
              <a:p>
                <a:pPr algn="ctr" defTabSz="912813"/>
                <a:r>
                  <a:rPr lang="en-US" altLang="zh-CN" sz="2800">
                    <a:solidFill>
                      <a:srgbClr val="231F20"/>
                    </a:solidFill>
                    <a:latin typeface="Times New Roman" pitchFamily="18" charset="0"/>
                    <a:ea typeface="Arial-Rounded"/>
                    <a:cs typeface="Times New Roman" pitchFamily="18" charset="0"/>
                    <a:sym typeface="+mn-lt"/>
                  </a:rPr>
                  <a:t>Cách thể hiện cảm xúc</a:t>
                </a:r>
                <a:endParaRPr lang="zh-CN" altLang="en-US" sz="2800" b="1">
                  <a:solidFill>
                    <a:srgbClr val="FFFFFF"/>
                  </a:solidFill>
                  <a:latin typeface="Times New Roman" pitchFamily="18" charset="0"/>
                  <a:ea typeface="Arial-Rounded"/>
                  <a:cs typeface="Times New Roman" pitchFamily="18" charset="0"/>
                  <a:sym typeface="+mn-lt"/>
                </a:endParaRPr>
              </a:p>
            </p:txBody>
          </p:sp>
        </p:grpSp>
        <p:cxnSp>
          <p:nvCxnSpPr>
            <p:cNvPr id="55" name="10"/>
            <p:cNvCxnSpPr>
              <a:cxnSpLocks/>
            </p:cNvCxnSpPr>
            <p:nvPr/>
          </p:nvCxnSpPr>
          <p:spPr>
            <a:xfrm>
              <a:off x="4697590" y="4373431"/>
              <a:ext cx="1963714"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66578" name="Picture 33"/>
          <p:cNvPicPr>
            <a:picLocks noChangeAspect="1"/>
          </p:cNvPicPr>
          <p:nvPr/>
        </p:nvPicPr>
        <p:blipFill>
          <a:blip r:embed="rId7"/>
          <a:srcRect/>
          <a:stretch>
            <a:fillRect/>
          </a:stretch>
        </p:blipFill>
        <p:spPr bwMode="auto">
          <a:xfrm>
            <a:off x="10950575" y="0"/>
            <a:ext cx="1241425" cy="849313"/>
          </a:xfrm>
          <a:prstGeom prst="rect">
            <a:avLst/>
          </a:prstGeom>
          <a:noFill/>
          <a:ln w="9525">
            <a:noFill/>
            <a:miter lim="800000"/>
            <a:headEnd/>
            <a:tailEnd/>
          </a:ln>
        </p:spPr>
      </p:pic>
      <p:grpSp>
        <p:nvGrpSpPr>
          <p:cNvPr id="31" name="Group 30"/>
          <p:cNvGrpSpPr>
            <a:grpSpLocks/>
          </p:cNvGrpSpPr>
          <p:nvPr/>
        </p:nvGrpSpPr>
        <p:grpSpPr bwMode="auto">
          <a:xfrm>
            <a:off x="7735888" y="885825"/>
            <a:ext cx="3822700" cy="2316163"/>
            <a:chOff x="3770522" y="943551"/>
            <a:chExt cx="3822655" cy="2315191"/>
          </a:xfrm>
        </p:grpSpPr>
        <p:grpSp>
          <p:nvGrpSpPr>
            <p:cNvPr id="66585" name="Group 31"/>
            <p:cNvGrpSpPr>
              <a:grpSpLocks/>
            </p:cNvGrpSpPr>
            <p:nvPr/>
          </p:nvGrpSpPr>
          <p:grpSpPr bwMode="auto">
            <a:xfrm>
              <a:off x="3770522" y="943551"/>
              <a:ext cx="3822655" cy="2315191"/>
              <a:chOff x="156834" y="1993081"/>
              <a:chExt cx="2109019" cy="2109019"/>
            </a:xfrm>
          </p:grpSpPr>
          <p:sp>
            <p:nvSpPr>
              <p:cNvPr id="35" name="Hexagon 34"/>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588" name="TextBox 35"/>
              <p:cNvSpPr txBox="1">
                <a:spLocks noChangeArrowheads="1"/>
              </p:cNvSpPr>
              <p:nvPr/>
            </p:nvSpPr>
            <p:spPr bwMode="auto">
              <a:xfrm>
                <a:off x="286263" y="2284988"/>
                <a:ext cx="1808630" cy="1766321"/>
              </a:xfrm>
              <a:prstGeom prst="rect">
                <a:avLst/>
              </a:prstGeom>
              <a:noFill/>
              <a:ln w="9525">
                <a:noFill/>
                <a:miter lim="800000"/>
                <a:headEnd/>
                <a:tailEnd/>
              </a:ln>
            </p:spPr>
            <p:txBody>
              <a:bodyPr>
                <a:spAutoFit/>
              </a:bodyPr>
              <a:lstStyle/>
              <a:p>
                <a:pPr algn="ctr" defTabSz="912813"/>
                <a:r>
                  <a:rPr lang="en-US" sz="3600">
                    <a:solidFill>
                      <a:srgbClr val="FF0000"/>
                    </a:solidFill>
                    <a:latin typeface="Times New Roman" pitchFamily="18" charset="0"/>
                    <a:ea typeface="Arial-Rounded"/>
                    <a:cs typeface="Times New Roman" pitchFamily="18" charset="0"/>
                  </a:rPr>
                  <a:t>Xôn xao</a:t>
                </a:r>
              </a:p>
              <a:p>
                <a:pPr algn="ctr" defTabSz="912813"/>
                <a:r>
                  <a:rPr lang="en-US" sz="2800">
                    <a:solidFill>
                      <a:srgbClr val="231F20"/>
                    </a:solidFill>
                    <a:latin typeface="Times New Roman" pitchFamily="18" charset="0"/>
                    <a:ea typeface="Arial-Rounded"/>
                    <a:cs typeface="Times New Roman" pitchFamily="18" charset="0"/>
                  </a:rPr>
                  <a:t>Nhiều âm thanh, tiếng nói nhỏ phát ra cùng lúc</a:t>
                </a:r>
                <a:endParaRPr lang="zh-CN" altLang="en-US" sz="2800" b="1">
                  <a:solidFill>
                    <a:srgbClr val="FFFFFF"/>
                  </a:solidFill>
                  <a:latin typeface="Times New Roman" pitchFamily="18" charset="0"/>
                  <a:ea typeface="Arial-Rounded"/>
                  <a:cs typeface="Times New Roman" pitchFamily="18" charset="0"/>
                  <a:sym typeface="+mn-lt"/>
                </a:endParaRPr>
              </a:p>
            </p:txBody>
          </p:sp>
        </p:grpSp>
        <p:cxnSp>
          <p:nvCxnSpPr>
            <p:cNvPr id="33" name="10"/>
            <p:cNvCxnSpPr>
              <a:cxnSpLocks/>
            </p:cNvCxnSpPr>
            <p:nvPr/>
          </p:nvCxnSpPr>
          <p:spPr>
            <a:xfrm>
              <a:off x="4935733" y="1821071"/>
              <a:ext cx="1427145"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37" name="Group 36"/>
          <p:cNvGrpSpPr>
            <a:grpSpLocks/>
          </p:cNvGrpSpPr>
          <p:nvPr/>
        </p:nvGrpSpPr>
        <p:grpSpPr bwMode="auto">
          <a:xfrm>
            <a:off x="7643813" y="3511550"/>
            <a:ext cx="3822700" cy="2316163"/>
            <a:chOff x="3770522" y="943551"/>
            <a:chExt cx="3822655" cy="2315191"/>
          </a:xfrm>
        </p:grpSpPr>
        <p:grpSp>
          <p:nvGrpSpPr>
            <p:cNvPr id="66581" name="Group 37"/>
            <p:cNvGrpSpPr>
              <a:grpSpLocks/>
            </p:cNvGrpSpPr>
            <p:nvPr/>
          </p:nvGrpSpPr>
          <p:grpSpPr bwMode="auto">
            <a:xfrm>
              <a:off x="3770522" y="943551"/>
              <a:ext cx="3822655" cy="2315191"/>
              <a:chOff x="156834" y="1993081"/>
              <a:chExt cx="2109019" cy="2109019"/>
            </a:xfrm>
          </p:grpSpPr>
          <p:sp>
            <p:nvSpPr>
              <p:cNvPr id="40" name="Hexagon 39"/>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584" name="TextBox 40"/>
              <p:cNvSpPr txBox="1">
                <a:spLocks noChangeArrowheads="1"/>
              </p:cNvSpPr>
              <p:nvPr/>
            </p:nvSpPr>
            <p:spPr bwMode="auto">
              <a:xfrm>
                <a:off x="286263" y="2284988"/>
                <a:ext cx="1808630" cy="1766321"/>
              </a:xfrm>
              <a:prstGeom prst="rect">
                <a:avLst/>
              </a:prstGeom>
              <a:noFill/>
              <a:ln w="9525">
                <a:noFill/>
                <a:miter lim="800000"/>
                <a:headEnd/>
                <a:tailEnd/>
              </a:ln>
            </p:spPr>
            <p:txBody>
              <a:bodyPr>
                <a:spAutoFit/>
              </a:bodyPr>
              <a:lstStyle/>
              <a:p>
                <a:pPr algn="ctr" defTabSz="912813"/>
                <a:r>
                  <a:rPr lang="en-US" sz="3600">
                    <a:solidFill>
                      <a:srgbClr val="FF0000"/>
                    </a:solidFill>
                    <a:latin typeface="Times New Roman" pitchFamily="18" charset="0"/>
                    <a:ea typeface="Arial-Rounded"/>
                    <a:cs typeface="Times New Roman" pitchFamily="18" charset="0"/>
                  </a:rPr>
                  <a:t>Thanh mai</a:t>
                </a:r>
              </a:p>
              <a:p>
                <a:pPr algn="ctr" defTabSz="912813"/>
                <a:r>
                  <a:rPr lang="en-US" sz="2800">
                    <a:solidFill>
                      <a:srgbClr val="231F20"/>
                    </a:solidFill>
                    <a:latin typeface="Times New Roman" pitchFamily="18" charset="0"/>
                    <a:ea typeface="Arial-Rounded"/>
                    <a:cs typeface="Times New Roman" pitchFamily="18" charset="0"/>
                  </a:rPr>
                  <a:t>Cây bụi thấp, quả mọng nước, trông như quả dâu</a:t>
                </a:r>
                <a:endParaRPr lang="zh-CN" altLang="en-US" sz="2800" b="1">
                  <a:solidFill>
                    <a:srgbClr val="FFFFFF"/>
                  </a:solidFill>
                  <a:latin typeface="Times New Roman" pitchFamily="18" charset="0"/>
                  <a:ea typeface="Arial-Rounded"/>
                  <a:cs typeface="Times New Roman" pitchFamily="18" charset="0"/>
                  <a:sym typeface="+mn-lt"/>
                </a:endParaRPr>
              </a:p>
            </p:txBody>
          </p:sp>
        </p:grpSp>
        <p:cxnSp>
          <p:nvCxnSpPr>
            <p:cNvPr id="39" name="10"/>
            <p:cNvCxnSpPr>
              <a:cxnSpLocks/>
            </p:cNvCxnSpPr>
            <p:nvPr/>
          </p:nvCxnSpPr>
          <p:spPr>
            <a:xfrm>
              <a:off x="4935733" y="1821071"/>
              <a:ext cx="1427145"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slow"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slow" advClick="0">
    <p:fade/>
  </p:transition>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TotalTime>
  <Words>888</Words>
  <Application>Microsoft Office PowerPoint</Application>
  <PresentationFormat>Widescreen</PresentationFormat>
  <Paragraphs>64</Paragraphs>
  <Slides>16</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等线</vt:lpstr>
      <vt:lpstr>Microsoft YaHei</vt:lpstr>
      <vt:lpstr>Arial</vt:lpstr>
      <vt:lpstr>Arial-Rounded</vt:lpstr>
      <vt:lpstr>Calibri</vt:lpstr>
      <vt:lpstr>Calibri Light</vt:lpstr>
      <vt:lpstr>Times New Roman</vt:lpstr>
      <vt:lpstr>3_Office Theme</vt:lpstr>
      <vt:lpstr>NỀN 5</vt:lpstr>
      <vt:lpstr>nền 3</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98</cp:revision>
  <dcterms:created xsi:type="dcterms:W3CDTF">2021-06-24T12:42:07Z</dcterms:created>
  <dcterms:modified xsi:type="dcterms:W3CDTF">2025-09-28T12:33:24Z</dcterms:modified>
</cp:coreProperties>
</file>