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6" r:id="rId2"/>
    <p:sldId id="314" r:id="rId3"/>
    <p:sldId id="308" r:id="rId4"/>
    <p:sldId id="306" r:id="rId5"/>
    <p:sldId id="319" r:id="rId6"/>
    <p:sldId id="305" r:id="rId7"/>
    <p:sldId id="324" r:id="rId8"/>
    <p:sldId id="328" r:id="rId9"/>
    <p:sldId id="329" r:id="rId10"/>
    <p:sldId id="330" r:id="rId11"/>
    <p:sldId id="321" r:id="rId12"/>
    <p:sldId id="32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2" d="100"/>
        <a:sy n="192" d="100"/>
      </p:scale>
      <p:origin x="0" y="10422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3063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8A61-9D02-46FC-B19C-E4D7286EA58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F939-1D35-45D1-A617-5EC14E875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3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2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2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2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3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4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80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8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0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2255-097A-4584-A54F-00C3DAFC1B62}" type="datetimeFigureOut">
              <a:rPr lang="en-US" smtClean="0"/>
              <a:pPr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4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1863436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600" b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600" b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27" y="1569660"/>
            <a:ext cx="4946073" cy="1284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5637" y="2851518"/>
            <a:ext cx="86867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3343018"/>
            <a:ext cx="8000999" cy="772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6419" y="3979039"/>
            <a:ext cx="8291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1574283"/>
            <a:ext cx="426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1" y="4933146"/>
            <a:ext cx="7488383" cy="1475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762000" y="5874851"/>
            <a:ext cx="588820" cy="46260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9374" y="5815152"/>
            <a:ext cx="57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Avant" pitchFamily="34" charset="0"/>
              </a:rPr>
              <a:t>b)</a:t>
            </a:r>
            <a:endParaRPr lang="en-US" sz="2400" dirty="0">
              <a:latin typeface=".VnAvant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9374" y="5422758"/>
            <a:ext cx="574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.VnAvant" pitchFamily="34" charset="0"/>
              </a:rPr>
              <a:t>a)</a:t>
            </a:r>
            <a:endParaRPr lang="en-US" sz="2400" dirty="0"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  <p:bldP spid="5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2" y="9608"/>
            <a:ext cx="2951018" cy="447592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vai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782" y="717974"/>
            <a:ext cx="9005455" cy="6140026"/>
            <a:chOff x="81218" y="304800"/>
            <a:chExt cx="9062782" cy="6400800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8" y="1295400"/>
              <a:ext cx="9062782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"/>
              <a:ext cx="67056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648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905000"/>
            <a:ext cx="3429000" cy="91440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VËn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dông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§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äc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hoÆc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kÓ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ngưêi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th©n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nghe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c©u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chuyÖn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: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260764"/>
            <a:ext cx="3810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Khởi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động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Ngoan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690" y="0"/>
            <a:ext cx="6809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Hai,ngày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667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97369"/>
            <a:ext cx="7794409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8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81218" y="304800"/>
            <a:ext cx="9062782" cy="6400800"/>
            <a:chOff x="81218" y="304800"/>
            <a:chExt cx="9062782" cy="64008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8" y="1295400"/>
              <a:ext cx="9062782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"/>
              <a:ext cx="67056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1378675" y="42672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2195592" y="5301144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2847110" y="1806238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flipH="1">
            <a:off x="4648200" y="1349038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H="1">
            <a:off x="3193374" y="2312819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>
            <a:off x="4876800" y="2764872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H="1">
            <a:off x="823992" y="3305199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flipH="1">
            <a:off x="5682465" y="3305199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flipH="1">
            <a:off x="6248400" y="4778038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 flipH="1">
            <a:off x="7231974" y="5217126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flipH="1">
            <a:off x="7772400" y="5704706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Connector 42"/>
          <p:cNvCxnSpPr/>
          <p:nvPr/>
        </p:nvCxnSpPr>
        <p:spPr>
          <a:xfrm>
            <a:off x="4973930" y="5106988"/>
            <a:ext cx="10668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43000" y="152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</a:t>
            </a:r>
            <a:r>
              <a:rPr lang="en-US" dirty="0" err="1" smtClean="0"/>
              <a:t>câu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47835"/>
            <a:ext cx="90677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“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cam </a:t>
            </a:r>
            <a:r>
              <a:rPr lang="en-US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ạ.” </a:t>
            </a: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0" y="1826942"/>
            <a:ext cx="450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LuyÖn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®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äc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c©u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dµi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: </a:t>
            </a:r>
            <a:endParaRPr lang="en-US" sz="2800" b="1" dirty="0">
              <a:solidFill>
                <a:srgbClr val="FFC000"/>
              </a:solidFill>
              <a:latin typeface=".VnAvan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295400" y="3155721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315200" y="2561465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590800" y="3817302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477000" y="3155721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218" y="304800"/>
            <a:ext cx="9062782" cy="6400800"/>
            <a:chOff x="81218" y="304800"/>
            <a:chExt cx="9062782" cy="64008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8" y="1295400"/>
              <a:ext cx="9062782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"/>
              <a:ext cx="67056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" name="TextBox 2"/>
          <p:cNvSpPr txBox="1"/>
          <p:nvPr/>
        </p:nvSpPr>
        <p:spPr>
          <a:xfrm>
            <a:off x="56147" y="1219200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95" y="2166610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2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2295" y="4757410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3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426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75131"/>
            <a:ext cx="5867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828800"/>
            <a:ext cx="4263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75131"/>
            <a:ext cx="5867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4018" y="3874761"/>
            <a:ext cx="8686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8686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26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1218" y="0"/>
            <a:ext cx="9062782" cy="6400800"/>
            <a:chOff x="81218" y="304800"/>
            <a:chExt cx="9062782" cy="640080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218" y="1295400"/>
              <a:ext cx="9062782" cy="541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304800"/>
              <a:ext cx="67056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4" name="Straight Connector 3"/>
          <p:cNvCxnSpPr/>
          <p:nvPr/>
        </p:nvCxnSpPr>
        <p:spPr>
          <a:xfrm>
            <a:off x="4800600" y="14478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8600" y="19812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228600" y="28956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28956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15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3687</TotalTime>
  <Words>258</Words>
  <Application>Microsoft Office PowerPoint</Application>
  <PresentationFormat>On-screen Show (4:3)</PresentationFormat>
  <Paragraphs>45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176</cp:revision>
  <cp:lastPrinted>2024-04-18T14:13:24Z</cp:lastPrinted>
  <dcterms:created xsi:type="dcterms:W3CDTF">2021-11-25T00:06:51Z</dcterms:created>
  <dcterms:modified xsi:type="dcterms:W3CDTF">2024-04-18T14:13:27Z</dcterms:modified>
</cp:coreProperties>
</file>