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17"/>
  </p:notesMasterIdLst>
  <p:sldIdLst>
    <p:sldId id="307" r:id="rId2"/>
    <p:sldId id="283" r:id="rId3"/>
    <p:sldId id="284" r:id="rId4"/>
    <p:sldId id="285" r:id="rId5"/>
    <p:sldId id="286" r:id="rId6"/>
    <p:sldId id="287" r:id="rId7"/>
    <p:sldId id="289" r:id="rId8"/>
    <p:sldId id="309" r:id="rId9"/>
    <p:sldId id="310" r:id="rId10"/>
    <p:sldId id="312" r:id="rId11"/>
    <p:sldId id="314" r:id="rId12"/>
    <p:sldId id="313" r:id="rId13"/>
    <p:sldId id="290" r:id="rId14"/>
    <p:sldId id="291"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311F5-8F0D-7D44-A521-6F6725803252}" type="datetimeFigureOut">
              <a:rPr lang="en-VN" smtClean="0"/>
              <a:t>04/18/2024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6F568-40D7-8E41-9815-71AABE7D9167}" type="slidenum">
              <a:rPr lang="en-VN" smtClean="0"/>
              <a:t>‹#›</a:t>
            </a:fld>
            <a:endParaRPr lang="en-VN"/>
          </a:p>
        </p:txBody>
      </p:sp>
    </p:spTree>
    <p:extLst>
      <p:ext uri="{BB962C8B-B14F-4D97-AF65-F5344CB8AC3E}">
        <p14:creationId xmlns:p14="http://schemas.microsoft.com/office/powerpoint/2010/main" val="3529880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7A76F568-40D7-8E41-9815-71AABE7D9167}" type="slidenum">
              <a:rPr lang="en-VN" smtClean="0"/>
              <a:t>2</a:t>
            </a:fld>
            <a:endParaRPr lang="en-VN"/>
          </a:p>
        </p:txBody>
      </p:sp>
    </p:spTree>
    <p:extLst>
      <p:ext uri="{BB962C8B-B14F-4D97-AF65-F5344CB8AC3E}">
        <p14:creationId xmlns:p14="http://schemas.microsoft.com/office/powerpoint/2010/main" val="84192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B1: </a:t>
            </a:r>
            <a:r>
              <a:rPr lang="en-US" dirty="0" err="1"/>
              <a:t>Bấm</a:t>
            </a:r>
            <a:r>
              <a:rPr lang="en-US" baseline="0" dirty="0"/>
              <a:t> </a:t>
            </a:r>
            <a:r>
              <a:rPr lang="en-US" baseline="0" dirty="0" err="1"/>
              <a:t>nút</a:t>
            </a:r>
            <a:r>
              <a:rPr lang="en-US" baseline="0" dirty="0"/>
              <a:t> </a:t>
            </a:r>
            <a:r>
              <a:rPr lang="en-US" b="1" baseline="0" dirty="0"/>
              <a:t>QUAY</a:t>
            </a:r>
            <a:r>
              <a:rPr lang="en-US" baseline="0" dirty="0"/>
              <a:t> </a:t>
            </a:r>
            <a:r>
              <a:rPr lang="en-US" baseline="0" dirty="0" err="1"/>
              <a:t>để</a:t>
            </a:r>
            <a:r>
              <a:rPr lang="en-US" baseline="0" dirty="0"/>
              <a:t> quay </a:t>
            </a:r>
            <a:r>
              <a:rPr lang="en-US" baseline="0" dirty="0" err="1"/>
              <a:t>số</a:t>
            </a:r>
            <a:r>
              <a:rPr lang="en-US" baseline="0" dirty="0"/>
              <a:t> </a:t>
            </a:r>
            <a:r>
              <a:rPr lang="en-US" baseline="0" dirty="0" err="1"/>
              <a:t>điểm</a:t>
            </a:r>
            <a:r>
              <a:rPr lang="en-US" baseline="0" dirty="0"/>
              <a:t> (</a:t>
            </a:r>
            <a:r>
              <a:rPr lang="en-US" baseline="0" dirty="0" err="1"/>
              <a:t>Bấm</a:t>
            </a:r>
            <a:r>
              <a:rPr lang="en-US" baseline="0" dirty="0"/>
              <a:t> </a:t>
            </a:r>
            <a:r>
              <a:rPr lang="en-US" baseline="0" dirty="0" err="1"/>
              <a:t>nút</a:t>
            </a:r>
            <a:r>
              <a:rPr lang="en-US" baseline="0" dirty="0"/>
              <a:t> </a:t>
            </a:r>
            <a:r>
              <a:rPr lang="en-US" b="1" baseline="0" dirty="0"/>
              <a:t>QUAY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phải</a:t>
            </a:r>
            <a:r>
              <a:rPr lang="en-US" b="1" baseline="0" dirty="0"/>
              <a:t> </a:t>
            </a:r>
            <a:r>
              <a:rPr lang="en-US" b="1" baseline="0" dirty="0" err="1"/>
              <a:t>màn</a:t>
            </a:r>
            <a:r>
              <a:rPr lang="en-US" b="1" baseline="0" dirty="0"/>
              <a:t> </a:t>
            </a:r>
            <a:r>
              <a:rPr lang="en-US" b="1" baseline="0" dirty="0" err="1"/>
              <a:t>hình</a:t>
            </a:r>
            <a:r>
              <a:rPr lang="en-US" baseline="0" dirty="0"/>
              <a:t> </a:t>
            </a:r>
            <a:r>
              <a:rPr lang="en-US" baseline="0" dirty="0" err="1"/>
              <a:t>để</a:t>
            </a:r>
            <a:r>
              <a:rPr lang="en-US" baseline="0" dirty="0"/>
              <a:t> </a:t>
            </a:r>
            <a:r>
              <a:rPr lang="en-US" baseline="0" dirty="0" err="1"/>
              <a:t>vòng</a:t>
            </a:r>
            <a:r>
              <a:rPr lang="en-US" baseline="0" dirty="0"/>
              <a:t> quay </a:t>
            </a:r>
            <a:r>
              <a:rPr lang="en-US" baseline="0" dirty="0" err="1"/>
              <a:t>chạy</a:t>
            </a:r>
            <a:r>
              <a:rPr lang="en-US" baseline="0" dirty="0"/>
              <a:t> =&gt; Sau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nó</a:t>
            </a:r>
            <a:r>
              <a:rPr lang="en-US" baseline="0" dirty="0"/>
              <a:t> </a:t>
            </a:r>
            <a:r>
              <a:rPr lang="en-US" baseline="0" dirty="0" err="1"/>
              <a:t>dừng</a:t>
            </a:r>
            <a:r>
              <a:rPr lang="en-US" baseline="0" dirty="0"/>
              <a:t> </a:t>
            </a:r>
            <a:r>
              <a:rPr lang="en-US" baseline="0" dirty="0" err="1"/>
              <a:t>lại</a:t>
            </a:r>
            <a:r>
              <a:rPr lang="en-US" baseline="0" dirty="0"/>
              <a:t>)</a:t>
            </a:r>
            <a:endParaRPr lang="en-US" dirty="0"/>
          </a:p>
          <a:p>
            <a:pPr marL="171450" indent="-171450">
              <a:buFont typeface="Arial" panose="020B0604020202020204" pitchFamily="34" charset="0"/>
              <a:buChar char="•"/>
            </a:pPr>
            <a:r>
              <a:rPr lang="en-US" dirty="0"/>
              <a:t>B2: </a:t>
            </a:r>
            <a:r>
              <a:rPr lang="en-US" dirty="0" err="1"/>
              <a:t>Bấm</a:t>
            </a:r>
            <a:r>
              <a:rPr lang="en-US" baseline="0" dirty="0"/>
              <a:t> </a:t>
            </a:r>
            <a:r>
              <a:rPr lang="en-US" baseline="0" dirty="0" err="1"/>
              <a:t>vào</a:t>
            </a:r>
            <a:r>
              <a:rPr lang="en-US" baseline="0" dirty="0"/>
              <a:t> </a:t>
            </a:r>
            <a:r>
              <a:rPr lang="en-US" baseline="0" dirty="0" err="1"/>
              <a:t>ô</a:t>
            </a:r>
            <a:r>
              <a:rPr lang="en-US" baseline="0" dirty="0"/>
              <a:t> </a:t>
            </a:r>
            <a:r>
              <a:rPr lang="en-US" baseline="0" dirty="0" err="1"/>
              <a:t>số</a:t>
            </a:r>
            <a:r>
              <a:rPr lang="en-US" baseline="0" dirty="0"/>
              <a:t> </a:t>
            </a:r>
            <a:r>
              <a:rPr lang="en-US" baseline="0" dirty="0" err="1"/>
              <a:t>màu</a:t>
            </a:r>
            <a:r>
              <a:rPr lang="en-US" baseline="0" dirty="0"/>
              <a:t> </a:t>
            </a:r>
            <a:r>
              <a:rPr lang="en-US" baseline="0" dirty="0" err="1"/>
              <a:t>vàng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pPr marL="171450" indent="-171450">
              <a:buFont typeface="Arial" panose="020B0604020202020204" pitchFamily="34" charset="0"/>
              <a:buChar char="•"/>
            </a:pPr>
            <a:r>
              <a:rPr lang="en-US" baseline="0" dirty="0" err="1"/>
              <a:t>Bấm</a:t>
            </a:r>
            <a:r>
              <a:rPr lang="en-US" baseline="0" dirty="0"/>
              <a:t> </a:t>
            </a:r>
            <a:r>
              <a:rPr lang="en-US" b="1" baseline="0" dirty="0" err="1"/>
              <a:t>mũi</a:t>
            </a:r>
            <a:r>
              <a:rPr lang="en-US" b="1" baseline="0" dirty="0"/>
              <a:t> </a:t>
            </a:r>
            <a:r>
              <a:rPr lang="en-US" b="1" baseline="0" dirty="0" err="1"/>
              <a:t>tên</a:t>
            </a:r>
            <a:r>
              <a:rPr lang="en-US" b="1" baseline="0" dirty="0"/>
              <a:t> cam </a:t>
            </a:r>
            <a:r>
              <a:rPr lang="en-US" b="1" baseline="0" dirty="0" err="1"/>
              <a:t>góc</a:t>
            </a:r>
            <a:r>
              <a:rPr lang="en-US" b="1" baseline="0" dirty="0"/>
              <a:t> </a:t>
            </a:r>
            <a:r>
              <a:rPr lang="en-US" b="1" baseline="0" dirty="0" err="1"/>
              <a:t>dưới</a:t>
            </a:r>
            <a:r>
              <a:rPr lang="en-US" b="1" baseline="0" dirty="0"/>
              <a:t>, </a:t>
            </a:r>
            <a:r>
              <a:rPr lang="en-US" b="1" baseline="0" dirty="0" err="1"/>
              <a:t>bên</a:t>
            </a:r>
            <a:r>
              <a:rPr lang="en-US" b="1" baseline="0" dirty="0"/>
              <a:t> </a:t>
            </a:r>
            <a:r>
              <a:rPr lang="en-US" b="1" baseline="0" dirty="0" err="1"/>
              <a:t>trái</a:t>
            </a:r>
            <a:r>
              <a:rPr lang="en-US" b="1" baseline="0" dirty="0"/>
              <a:t> </a:t>
            </a:r>
            <a:r>
              <a:rPr lang="en-US" b="1" baseline="0" dirty="0" err="1"/>
              <a:t>màn</a:t>
            </a:r>
            <a:r>
              <a:rPr lang="en-US" b="1" baseline="0" dirty="0"/>
              <a:t> </a:t>
            </a:r>
            <a:r>
              <a:rPr lang="en-US" b="1" baseline="0" dirty="0" err="1"/>
              <a:t>hình</a:t>
            </a:r>
            <a:r>
              <a:rPr lang="en-US" b="1" baseline="0" dirty="0"/>
              <a:t> </a:t>
            </a:r>
            <a:r>
              <a:rPr lang="en-US" baseline="0" dirty="0" err="1"/>
              <a:t>để</a:t>
            </a:r>
            <a:r>
              <a:rPr lang="en-US" baseline="0" dirty="0"/>
              <a:t> </a:t>
            </a:r>
            <a:r>
              <a:rPr lang="en-US" baseline="0" dirty="0" err="1"/>
              <a:t>chuyển</a:t>
            </a:r>
            <a:r>
              <a:rPr lang="en-US" baseline="0" dirty="0"/>
              <a:t> sang </a:t>
            </a:r>
            <a:r>
              <a:rPr lang="en-US" baseline="0" dirty="0" err="1"/>
              <a:t>nội</a:t>
            </a:r>
            <a:r>
              <a:rPr lang="en-US" baseline="0" dirty="0"/>
              <a:t> dung </a:t>
            </a:r>
            <a:r>
              <a:rPr lang="en-US" baseline="0" dirty="0" err="1"/>
              <a:t>tiếp</a:t>
            </a:r>
            <a:r>
              <a:rPr lang="en-US" baseline="0" dirty="0"/>
              <a:t> </a:t>
            </a:r>
            <a:r>
              <a:rPr lang="en-US" baseline="0" dirty="0" err="1"/>
              <a:t>theo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endParaRPr lang="en-US" dirty="0"/>
          </a:p>
          <a:p>
            <a:endParaRPr lang="en-VN" dirty="0"/>
          </a:p>
        </p:txBody>
      </p:sp>
      <p:sp>
        <p:nvSpPr>
          <p:cNvPr id="4" name="Slide Number Placeholder 3"/>
          <p:cNvSpPr>
            <a:spLocks noGrp="1"/>
          </p:cNvSpPr>
          <p:nvPr>
            <p:ph type="sldNum" sz="quarter" idx="5"/>
          </p:nvPr>
        </p:nvSpPr>
        <p:spPr/>
        <p:txBody>
          <a:bodyPr/>
          <a:lstStyle/>
          <a:p>
            <a:fld id="{7A76F568-40D7-8E41-9815-71AABE7D9167}" type="slidenum">
              <a:rPr lang="en-VN" smtClean="0"/>
              <a:t>7</a:t>
            </a:fld>
            <a:endParaRPr lang="en-VN"/>
          </a:p>
        </p:txBody>
      </p:sp>
    </p:spTree>
    <p:extLst>
      <p:ext uri="{BB962C8B-B14F-4D97-AF65-F5344CB8AC3E}">
        <p14:creationId xmlns:p14="http://schemas.microsoft.com/office/powerpoint/2010/main" val="330981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=&gt; Sau </a:t>
            </a:r>
            <a:r>
              <a:rPr lang="en-US" dirty="0" err="1"/>
              <a:t>đó</a:t>
            </a:r>
            <a:r>
              <a:rPr lang="en-US" dirty="0"/>
              <a:t>,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trả</a:t>
            </a:r>
            <a:r>
              <a:rPr lang="en-US" dirty="0"/>
              <a:t> </a:t>
            </a:r>
            <a:r>
              <a:rPr lang="en-US" dirty="0" err="1"/>
              <a:t>lời</a:t>
            </a:r>
            <a:r>
              <a:rPr lang="en-US" dirty="0"/>
              <a:t>.</a:t>
            </a:r>
          </a:p>
          <a:p>
            <a:r>
              <a:rPr lang="en-US" dirty="0" err="1"/>
              <a:t>Bấm</a:t>
            </a:r>
            <a:r>
              <a:rPr lang="en-US" baseline="0" dirty="0"/>
              <a:t> </a:t>
            </a:r>
            <a:r>
              <a:rPr lang="en-US" b="1" baseline="0" dirty="0"/>
              <a:t>QUAY VỀ </a:t>
            </a:r>
            <a:r>
              <a:rPr lang="en-US" baseline="0" dirty="0" err="1"/>
              <a:t>để</a:t>
            </a:r>
            <a:r>
              <a:rPr lang="en-US" baseline="0" dirty="0"/>
              <a:t> quay </a:t>
            </a:r>
            <a:r>
              <a:rPr lang="en-US" baseline="0" dirty="0" err="1"/>
              <a:t>lại</a:t>
            </a:r>
            <a:r>
              <a:rPr lang="en-US" baseline="0" dirty="0"/>
              <a:t> slide 13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5"/>
          </p:nvPr>
        </p:nvSpPr>
        <p:spPr/>
        <p:txBody>
          <a:bodyPr/>
          <a:lstStyle/>
          <a:p>
            <a:fld id="{7A76F568-40D7-8E41-9815-71AABE7D9167}" type="slidenum">
              <a:rPr lang="en-VN" smtClean="0"/>
              <a:t>8</a:t>
            </a:fld>
            <a:endParaRPr lang="en-VN"/>
          </a:p>
        </p:txBody>
      </p:sp>
    </p:spTree>
    <p:extLst>
      <p:ext uri="{BB962C8B-B14F-4D97-AF65-F5344CB8AC3E}">
        <p14:creationId xmlns:p14="http://schemas.microsoft.com/office/powerpoint/2010/main" val="139843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4/18/2024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9242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7.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hoc10.vn/doc-sach/tieng-viet-4-tap-2/1/388/93/"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gif"/><Relationship Id="rId18" Type="http://schemas.openxmlformats.org/officeDocument/2006/relationships/image" Target="../media/image16.png"/><Relationship Id="rId3" Type="http://schemas.openxmlformats.org/officeDocument/2006/relationships/slideLayout" Target="../slideLayouts/slideLayout7.xml"/><Relationship Id="rId21" Type="http://schemas.openxmlformats.org/officeDocument/2006/relationships/slide" Target="slide12.xml"/><Relationship Id="rId7" Type="http://schemas.openxmlformats.org/officeDocument/2006/relationships/image" Target="../media/image9.svg"/><Relationship Id="rId12" Type="http://schemas.openxmlformats.org/officeDocument/2006/relationships/image" Target="../media/image11.gif"/><Relationship Id="rId17" Type="http://schemas.openxmlformats.org/officeDocument/2006/relationships/image" Target="../media/image15.svg"/><Relationship Id="rId2" Type="http://schemas.openxmlformats.org/officeDocument/2006/relationships/audio" Target="../media/media1.wav"/><Relationship Id="rId16" Type="http://schemas.openxmlformats.org/officeDocument/2006/relationships/image" Target="../media/image14.png"/><Relationship Id="rId20" Type="http://schemas.openxmlformats.org/officeDocument/2006/relationships/slide" Target="slide11.xml"/><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slide" Target="slide10.xml"/><Relationship Id="rId5" Type="http://schemas.openxmlformats.org/officeDocument/2006/relationships/image" Target="../media/image7.png"/><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image" Target="../media/image17.jpeg"/><Relationship Id="rId4" Type="http://schemas.openxmlformats.org/officeDocument/2006/relationships/notesSlide" Target="../notesSlides/notesSlide2.xml"/><Relationship Id="rId9" Type="http://schemas.openxmlformats.org/officeDocument/2006/relationships/slide" Target="slide8.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614363" y="0"/>
            <a:ext cx="10201275" cy="331674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 </a:t>
            </a:r>
            <a:r>
              <a:rPr lang="en-US" sz="36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a:t>
            </a:r>
            <a:r>
              <a:rPr lang="vi-VN"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ngày </a:t>
            </a: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17</a:t>
            </a:r>
            <a:r>
              <a:rPr lang="vi-VN"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tháng </a:t>
            </a:r>
            <a:r>
              <a:rPr lang="en-US"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vi-VN"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năm 2024</a:t>
            </a:r>
          </a:p>
          <a:p>
            <a:pPr marL="180340" algn="ctr">
              <a:lnSpc>
                <a:spcPct val="150000"/>
              </a:lnSpc>
              <a:tabLst>
                <a:tab pos="270510" algn="l"/>
              </a:tabLst>
            </a:pPr>
            <a:r>
              <a:rPr lang="vi-VN"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 VIỆT</a:t>
            </a:r>
            <a:endParaRPr lang="en-US" sz="3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algn="ctr">
              <a:lnSpc>
                <a:spcPct val="150000"/>
              </a:lnSpc>
              <a:tabLst>
                <a:tab pos="270510" algn="l"/>
              </a:tabLst>
            </a:pPr>
            <a:r>
              <a:rPr lang="vi-VN" sz="3600" b="1" dirty="0">
                <a:solidFill>
                  <a:srgbClr val="FF0000"/>
                </a:solidFill>
                <a:effectLst/>
                <a:latin typeface="Times New Roman" panose="02020603050405020304" pitchFamily="18" charset="0"/>
                <a:ea typeface="Calibri" panose="020F0502020204030204" pitchFamily="34" charset="0"/>
              </a:rPr>
              <a:t>BÀI ĐỌC 3</a:t>
            </a:r>
            <a:r>
              <a:rPr lang="nl-NL" sz="3600" b="1" dirty="0">
                <a:solidFill>
                  <a:srgbClr val="FF0000"/>
                </a:solidFill>
                <a:effectLst/>
                <a:latin typeface="Times New Roman" panose="02020603050405020304" pitchFamily="18" charset="0"/>
                <a:ea typeface="Calibri" panose="020F0502020204030204" pitchFamily="34" charset="0"/>
              </a:rPr>
              <a:t>: </a:t>
            </a:r>
            <a:r>
              <a:rPr lang="vi-VN" sz="3600" b="1" dirty="0">
                <a:solidFill>
                  <a:srgbClr val="FF0000"/>
                </a:solidFill>
                <a:effectLst/>
                <a:latin typeface="Times New Roman" panose="02020603050405020304" pitchFamily="18" charset="0"/>
                <a:ea typeface="Calibri" panose="020F0502020204030204" pitchFamily="34" charset="0"/>
              </a:rPr>
              <a:t>NGỌN ĐUỐC TRONG ĐÊM</a:t>
            </a:r>
            <a:endParaRPr lang="en-US" sz="3600" dirty="0">
              <a:solidFill>
                <a:srgbClr val="FF0000"/>
              </a:solidFill>
              <a:effectLst/>
              <a:latin typeface="Times New Roman" panose="02020603050405020304" pitchFamily="18" charset="0"/>
              <a:ea typeface="Calibri" panose="020F0502020204030204" pitchFamily="34" charset="0"/>
            </a:endParaRPr>
          </a:p>
          <a:p>
            <a:pPr marL="180340" marR="0" algn="ctr">
              <a:lnSpc>
                <a:spcPct val="150000"/>
              </a:lnSpc>
              <a:spcBef>
                <a:spcPts val="0"/>
              </a:spcBef>
              <a:spcAft>
                <a:spcPts val="0"/>
              </a:spcAft>
              <a:tabLst>
                <a:tab pos="270510" algn="l"/>
              </a:tabLst>
            </a:pPr>
            <a:endParaRPr lang="vi-VN" sz="36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2" name="Google Shape;1049;p15">
            <a:extLst>
              <a:ext uri="{FF2B5EF4-FFF2-40B4-BE49-F238E27FC236}">
                <a16:creationId xmlns:a16="http://schemas.microsoft.com/office/drawing/2014/main" id="{E38F4DCE-F24A-3670-9C9A-33051DEC1B58}"/>
              </a:ext>
            </a:extLst>
          </p:cNvPr>
          <p:cNvGrpSpPr>
            <a:grpSpLocks noChangeAspect="1"/>
          </p:cNvGrpSpPr>
          <p:nvPr/>
        </p:nvGrpSpPr>
        <p:grpSpPr>
          <a:xfrm>
            <a:off x="7696118" y="2317900"/>
            <a:ext cx="3490214" cy="3138074"/>
            <a:chOff x="-1916617" y="2660511"/>
            <a:chExt cx="3179785" cy="2858966"/>
          </a:xfrm>
        </p:grpSpPr>
        <p:sp>
          <p:nvSpPr>
            <p:cNvPr id="3" name="Google Shape;1050;p15">
              <a:extLst>
                <a:ext uri="{FF2B5EF4-FFF2-40B4-BE49-F238E27FC236}">
                  <a16:creationId xmlns:a16="http://schemas.microsoft.com/office/drawing/2014/main" id="{34416FE2-A276-99BD-520E-541AD70B272A}"/>
                </a:ext>
              </a:extLst>
            </p:cNvPr>
            <p:cNvSpPr/>
            <p:nvPr/>
          </p:nvSpPr>
          <p:spPr>
            <a:xfrm flipH="1">
              <a:off x="-1916617" y="4958688"/>
              <a:ext cx="3179785" cy="560789"/>
            </a:xfrm>
            <a:custGeom>
              <a:avLst/>
              <a:gdLst/>
              <a:ahLst/>
              <a:cxnLst/>
              <a:rect l="l" t="t" r="r" b="b"/>
              <a:pathLst>
                <a:path w="23004" h="4057" extrusionOk="0">
                  <a:moveTo>
                    <a:pt x="20189" y="1"/>
                  </a:moveTo>
                  <a:cubicBezTo>
                    <a:pt x="19265" y="1"/>
                    <a:pt x="18330" y="80"/>
                    <a:pt x="17415" y="148"/>
                  </a:cubicBezTo>
                  <a:cubicBezTo>
                    <a:pt x="15744" y="271"/>
                    <a:pt x="13611" y="311"/>
                    <a:pt x="11472" y="311"/>
                  </a:cubicBezTo>
                  <a:cubicBezTo>
                    <a:pt x="7500" y="311"/>
                    <a:pt x="3509" y="173"/>
                    <a:pt x="2422" y="173"/>
                  </a:cubicBezTo>
                  <a:cubicBezTo>
                    <a:pt x="2215" y="173"/>
                    <a:pt x="2114" y="178"/>
                    <a:pt x="2136" y="190"/>
                  </a:cubicBezTo>
                  <a:lnTo>
                    <a:pt x="189" y="524"/>
                  </a:lnTo>
                  <a:cubicBezTo>
                    <a:pt x="11" y="555"/>
                    <a:pt x="0" y="807"/>
                    <a:pt x="175" y="851"/>
                  </a:cubicBezTo>
                  <a:cubicBezTo>
                    <a:pt x="490" y="931"/>
                    <a:pt x="805" y="1022"/>
                    <a:pt x="1021" y="1073"/>
                  </a:cubicBezTo>
                  <a:cubicBezTo>
                    <a:pt x="1624" y="1222"/>
                    <a:pt x="2223" y="1384"/>
                    <a:pt x="2819" y="1557"/>
                  </a:cubicBezTo>
                  <a:cubicBezTo>
                    <a:pt x="4011" y="1904"/>
                    <a:pt x="5187" y="2301"/>
                    <a:pt x="6345" y="2743"/>
                  </a:cubicBezTo>
                  <a:cubicBezTo>
                    <a:pt x="6925" y="2964"/>
                    <a:pt x="7499" y="3197"/>
                    <a:pt x="8069" y="3443"/>
                  </a:cubicBezTo>
                  <a:cubicBezTo>
                    <a:pt x="8591" y="3667"/>
                    <a:pt x="9155" y="4037"/>
                    <a:pt x="9710" y="4055"/>
                  </a:cubicBezTo>
                  <a:cubicBezTo>
                    <a:pt x="9734" y="4056"/>
                    <a:pt x="9757" y="4056"/>
                    <a:pt x="9781" y="4056"/>
                  </a:cubicBezTo>
                  <a:cubicBezTo>
                    <a:pt x="10325" y="4056"/>
                    <a:pt x="10879" y="3847"/>
                    <a:pt x="11406" y="3715"/>
                  </a:cubicBezTo>
                  <a:cubicBezTo>
                    <a:pt x="12051" y="3556"/>
                    <a:pt x="12695" y="3396"/>
                    <a:pt x="13339" y="3235"/>
                  </a:cubicBezTo>
                  <a:cubicBezTo>
                    <a:pt x="15132" y="2791"/>
                    <a:pt x="16927" y="2346"/>
                    <a:pt x="18721" y="1900"/>
                  </a:cubicBezTo>
                  <a:cubicBezTo>
                    <a:pt x="19564" y="1691"/>
                    <a:pt x="20415" y="1438"/>
                    <a:pt x="21269" y="1315"/>
                  </a:cubicBezTo>
                  <a:cubicBezTo>
                    <a:pt x="21672" y="1257"/>
                    <a:pt x="22069" y="1135"/>
                    <a:pt x="22460" y="1022"/>
                  </a:cubicBezTo>
                  <a:cubicBezTo>
                    <a:pt x="22527" y="1002"/>
                    <a:pt x="22599" y="976"/>
                    <a:pt x="22675" y="948"/>
                  </a:cubicBezTo>
                  <a:cubicBezTo>
                    <a:pt x="23004" y="823"/>
                    <a:pt x="22977" y="347"/>
                    <a:pt x="22635" y="262"/>
                  </a:cubicBezTo>
                  <a:cubicBezTo>
                    <a:pt x="21844" y="65"/>
                    <a:pt x="21021" y="1"/>
                    <a:pt x="20189" y="1"/>
                  </a:cubicBezTo>
                  <a:close/>
                </a:path>
              </a:pathLst>
            </a:custGeom>
            <a:solidFill>
              <a:schemeClr val="accent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 name="Google Shape;1051;p15">
              <a:extLst>
                <a:ext uri="{FF2B5EF4-FFF2-40B4-BE49-F238E27FC236}">
                  <a16:creationId xmlns:a16="http://schemas.microsoft.com/office/drawing/2014/main" id="{1A8D44A7-A85D-A668-4217-E287B4687423}"/>
                </a:ext>
              </a:extLst>
            </p:cNvPr>
            <p:cNvSpPr/>
            <p:nvPr/>
          </p:nvSpPr>
          <p:spPr>
            <a:xfrm flipH="1">
              <a:off x="-1295978" y="4209355"/>
              <a:ext cx="2060972" cy="503839"/>
            </a:xfrm>
            <a:custGeom>
              <a:avLst/>
              <a:gdLst/>
              <a:ahLst/>
              <a:cxnLst/>
              <a:rect l="l" t="t" r="r" b="b"/>
              <a:pathLst>
                <a:path w="14910" h="3645" extrusionOk="0">
                  <a:moveTo>
                    <a:pt x="13837" y="1"/>
                  </a:moveTo>
                  <a:cubicBezTo>
                    <a:pt x="13520" y="1"/>
                    <a:pt x="13204" y="11"/>
                    <a:pt x="12887" y="37"/>
                  </a:cubicBezTo>
                  <a:cubicBezTo>
                    <a:pt x="12642" y="57"/>
                    <a:pt x="12395" y="74"/>
                    <a:pt x="12151" y="96"/>
                  </a:cubicBezTo>
                  <a:cubicBezTo>
                    <a:pt x="11925" y="114"/>
                    <a:pt x="11701" y="135"/>
                    <a:pt x="11477" y="154"/>
                  </a:cubicBezTo>
                  <a:cubicBezTo>
                    <a:pt x="11305" y="168"/>
                    <a:pt x="11133" y="189"/>
                    <a:pt x="10960" y="192"/>
                  </a:cubicBezTo>
                  <a:cubicBezTo>
                    <a:pt x="10953" y="191"/>
                    <a:pt x="10946" y="191"/>
                    <a:pt x="10938" y="191"/>
                  </a:cubicBezTo>
                  <a:cubicBezTo>
                    <a:pt x="10919" y="191"/>
                    <a:pt x="10900" y="193"/>
                    <a:pt x="10881" y="195"/>
                  </a:cubicBezTo>
                  <a:cubicBezTo>
                    <a:pt x="10080" y="314"/>
                    <a:pt x="9275" y="418"/>
                    <a:pt x="8468" y="496"/>
                  </a:cubicBezTo>
                  <a:cubicBezTo>
                    <a:pt x="7979" y="544"/>
                    <a:pt x="7492" y="588"/>
                    <a:pt x="7002" y="630"/>
                  </a:cubicBezTo>
                  <a:cubicBezTo>
                    <a:pt x="6618" y="662"/>
                    <a:pt x="6233" y="696"/>
                    <a:pt x="5849" y="731"/>
                  </a:cubicBezTo>
                  <a:cubicBezTo>
                    <a:pt x="5354" y="776"/>
                    <a:pt x="4863" y="840"/>
                    <a:pt x="4373" y="922"/>
                  </a:cubicBezTo>
                  <a:cubicBezTo>
                    <a:pt x="4318" y="937"/>
                    <a:pt x="4259" y="938"/>
                    <a:pt x="4203" y="943"/>
                  </a:cubicBezTo>
                  <a:cubicBezTo>
                    <a:pt x="4117" y="948"/>
                    <a:pt x="4030" y="959"/>
                    <a:pt x="3945" y="959"/>
                  </a:cubicBezTo>
                  <a:cubicBezTo>
                    <a:pt x="3838" y="959"/>
                    <a:pt x="3733" y="942"/>
                    <a:pt x="3634" y="879"/>
                  </a:cubicBezTo>
                  <a:cubicBezTo>
                    <a:pt x="3321" y="760"/>
                    <a:pt x="2992" y="685"/>
                    <a:pt x="2679" y="564"/>
                  </a:cubicBezTo>
                  <a:cubicBezTo>
                    <a:pt x="2619" y="539"/>
                    <a:pt x="2558" y="516"/>
                    <a:pt x="2491" y="508"/>
                  </a:cubicBezTo>
                  <a:cubicBezTo>
                    <a:pt x="2414" y="505"/>
                    <a:pt x="2334" y="508"/>
                    <a:pt x="2256" y="501"/>
                  </a:cubicBezTo>
                  <a:cubicBezTo>
                    <a:pt x="1944" y="475"/>
                    <a:pt x="1633" y="448"/>
                    <a:pt x="1323" y="410"/>
                  </a:cubicBezTo>
                  <a:cubicBezTo>
                    <a:pt x="973" y="368"/>
                    <a:pt x="618" y="346"/>
                    <a:pt x="269" y="278"/>
                  </a:cubicBezTo>
                  <a:cubicBezTo>
                    <a:pt x="234" y="271"/>
                    <a:pt x="199" y="269"/>
                    <a:pt x="163" y="269"/>
                  </a:cubicBezTo>
                  <a:cubicBezTo>
                    <a:pt x="144" y="269"/>
                    <a:pt x="124" y="270"/>
                    <a:pt x="105" y="271"/>
                  </a:cubicBezTo>
                  <a:cubicBezTo>
                    <a:pt x="95" y="271"/>
                    <a:pt x="85" y="274"/>
                    <a:pt x="78" y="278"/>
                  </a:cubicBezTo>
                  <a:cubicBezTo>
                    <a:pt x="70" y="284"/>
                    <a:pt x="65" y="290"/>
                    <a:pt x="63" y="298"/>
                  </a:cubicBezTo>
                  <a:cubicBezTo>
                    <a:pt x="64" y="302"/>
                    <a:pt x="63" y="306"/>
                    <a:pt x="59" y="308"/>
                  </a:cubicBezTo>
                  <a:cubicBezTo>
                    <a:pt x="56" y="314"/>
                    <a:pt x="51" y="321"/>
                    <a:pt x="46" y="327"/>
                  </a:cubicBezTo>
                  <a:lnTo>
                    <a:pt x="48" y="325"/>
                  </a:lnTo>
                  <a:lnTo>
                    <a:pt x="48" y="325"/>
                  </a:lnTo>
                  <a:cubicBezTo>
                    <a:pt x="37" y="333"/>
                    <a:pt x="41" y="348"/>
                    <a:pt x="30" y="356"/>
                  </a:cubicBezTo>
                  <a:cubicBezTo>
                    <a:pt x="22" y="366"/>
                    <a:pt x="24" y="379"/>
                    <a:pt x="15" y="388"/>
                  </a:cubicBezTo>
                  <a:cubicBezTo>
                    <a:pt x="2" y="452"/>
                    <a:pt x="0" y="513"/>
                    <a:pt x="15" y="577"/>
                  </a:cubicBezTo>
                  <a:lnTo>
                    <a:pt x="15" y="576"/>
                  </a:lnTo>
                  <a:cubicBezTo>
                    <a:pt x="27" y="630"/>
                    <a:pt x="26" y="684"/>
                    <a:pt x="15" y="738"/>
                  </a:cubicBezTo>
                  <a:lnTo>
                    <a:pt x="15" y="766"/>
                  </a:lnTo>
                  <a:cubicBezTo>
                    <a:pt x="0" y="797"/>
                    <a:pt x="2" y="828"/>
                    <a:pt x="14" y="861"/>
                  </a:cubicBezTo>
                  <a:cubicBezTo>
                    <a:pt x="14" y="959"/>
                    <a:pt x="15" y="1058"/>
                    <a:pt x="15" y="1157"/>
                  </a:cubicBezTo>
                  <a:cubicBezTo>
                    <a:pt x="36" y="1246"/>
                    <a:pt x="10" y="1337"/>
                    <a:pt x="30" y="1428"/>
                  </a:cubicBezTo>
                  <a:cubicBezTo>
                    <a:pt x="30" y="1454"/>
                    <a:pt x="31" y="1477"/>
                    <a:pt x="31" y="1503"/>
                  </a:cubicBezTo>
                  <a:cubicBezTo>
                    <a:pt x="52" y="1589"/>
                    <a:pt x="25" y="1676"/>
                    <a:pt x="46" y="1759"/>
                  </a:cubicBezTo>
                  <a:cubicBezTo>
                    <a:pt x="48" y="1779"/>
                    <a:pt x="48" y="1799"/>
                    <a:pt x="48" y="1818"/>
                  </a:cubicBezTo>
                  <a:cubicBezTo>
                    <a:pt x="68" y="1903"/>
                    <a:pt x="40" y="1990"/>
                    <a:pt x="63" y="2075"/>
                  </a:cubicBezTo>
                  <a:lnTo>
                    <a:pt x="63" y="2119"/>
                  </a:lnTo>
                  <a:cubicBezTo>
                    <a:pt x="79" y="2180"/>
                    <a:pt x="65" y="2242"/>
                    <a:pt x="70" y="2302"/>
                  </a:cubicBezTo>
                  <a:cubicBezTo>
                    <a:pt x="107" y="2377"/>
                    <a:pt x="113" y="2459"/>
                    <a:pt x="140" y="2535"/>
                  </a:cubicBezTo>
                  <a:cubicBezTo>
                    <a:pt x="159" y="2586"/>
                    <a:pt x="162" y="2645"/>
                    <a:pt x="215" y="2677"/>
                  </a:cubicBezTo>
                  <a:cubicBezTo>
                    <a:pt x="221" y="2675"/>
                    <a:pt x="229" y="2669"/>
                    <a:pt x="231" y="2663"/>
                  </a:cubicBezTo>
                  <a:cubicBezTo>
                    <a:pt x="242" y="2669"/>
                    <a:pt x="234" y="2677"/>
                    <a:pt x="232" y="2684"/>
                  </a:cubicBezTo>
                  <a:cubicBezTo>
                    <a:pt x="229" y="2704"/>
                    <a:pt x="220" y="2723"/>
                    <a:pt x="223" y="2744"/>
                  </a:cubicBezTo>
                  <a:cubicBezTo>
                    <a:pt x="224" y="2756"/>
                    <a:pt x="229" y="2768"/>
                    <a:pt x="234" y="2781"/>
                  </a:cubicBezTo>
                  <a:cubicBezTo>
                    <a:pt x="339" y="3009"/>
                    <a:pt x="466" y="3224"/>
                    <a:pt x="646" y="3401"/>
                  </a:cubicBezTo>
                  <a:cubicBezTo>
                    <a:pt x="779" y="3530"/>
                    <a:pt x="940" y="3614"/>
                    <a:pt x="1136" y="3614"/>
                  </a:cubicBezTo>
                  <a:cubicBezTo>
                    <a:pt x="1140" y="3614"/>
                    <a:pt x="1144" y="3614"/>
                    <a:pt x="1148" y="3614"/>
                  </a:cubicBezTo>
                  <a:cubicBezTo>
                    <a:pt x="1329" y="3612"/>
                    <a:pt x="1503" y="3580"/>
                    <a:pt x="1676" y="3534"/>
                  </a:cubicBezTo>
                  <a:cubicBezTo>
                    <a:pt x="1940" y="3466"/>
                    <a:pt x="2193" y="3356"/>
                    <a:pt x="2456" y="3281"/>
                  </a:cubicBezTo>
                  <a:cubicBezTo>
                    <a:pt x="2568" y="3248"/>
                    <a:pt x="2679" y="3231"/>
                    <a:pt x="2789" y="3231"/>
                  </a:cubicBezTo>
                  <a:cubicBezTo>
                    <a:pt x="2944" y="3231"/>
                    <a:pt x="3097" y="3265"/>
                    <a:pt x="3246" y="3338"/>
                  </a:cubicBezTo>
                  <a:cubicBezTo>
                    <a:pt x="3336" y="3381"/>
                    <a:pt x="3424" y="3427"/>
                    <a:pt x="3514" y="3473"/>
                  </a:cubicBezTo>
                  <a:cubicBezTo>
                    <a:pt x="3612" y="3523"/>
                    <a:pt x="3712" y="3570"/>
                    <a:pt x="3820" y="3598"/>
                  </a:cubicBezTo>
                  <a:cubicBezTo>
                    <a:pt x="3944" y="3631"/>
                    <a:pt x="4069" y="3644"/>
                    <a:pt x="4195" y="3644"/>
                  </a:cubicBezTo>
                  <a:cubicBezTo>
                    <a:pt x="4307" y="3644"/>
                    <a:pt x="4419" y="3634"/>
                    <a:pt x="4532" y="3619"/>
                  </a:cubicBezTo>
                  <a:cubicBezTo>
                    <a:pt x="5015" y="3559"/>
                    <a:pt x="5495" y="3459"/>
                    <a:pt x="5984" y="3434"/>
                  </a:cubicBezTo>
                  <a:cubicBezTo>
                    <a:pt x="6114" y="3426"/>
                    <a:pt x="6244" y="3422"/>
                    <a:pt x="6373" y="3422"/>
                  </a:cubicBezTo>
                  <a:cubicBezTo>
                    <a:pt x="6532" y="3422"/>
                    <a:pt x="6691" y="3429"/>
                    <a:pt x="6850" y="3447"/>
                  </a:cubicBezTo>
                  <a:cubicBezTo>
                    <a:pt x="7026" y="3467"/>
                    <a:pt x="7203" y="3499"/>
                    <a:pt x="7382" y="3501"/>
                  </a:cubicBezTo>
                  <a:cubicBezTo>
                    <a:pt x="7390" y="3501"/>
                    <a:pt x="7397" y="3501"/>
                    <a:pt x="7405" y="3501"/>
                  </a:cubicBezTo>
                  <a:cubicBezTo>
                    <a:pt x="7698" y="3501"/>
                    <a:pt x="7985" y="3442"/>
                    <a:pt x="8274" y="3400"/>
                  </a:cubicBezTo>
                  <a:cubicBezTo>
                    <a:pt x="8599" y="3351"/>
                    <a:pt x="8925" y="3312"/>
                    <a:pt x="9255" y="3312"/>
                  </a:cubicBezTo>
                  <a:cubicBezTo>
                    <a:pt x="9267" y="3312"/>
                    <a:pt x="9280" y="3312"/>
                    <a:pt x="9293" y="3312"/>
                  </a:cubicBezTo>
                  <a:cubicBezTo>
                    <a:pt x="9424" y="3315"/>
                    <a:pt x="9555" y="3326"/>
                    <a:pt x="9686" y="3329"/>
                  </a:cubicBezTo>
                  <a:cubicBezTo>
                    <a:pt x="9888" y="3337"/>
                    <a:pt x="10089" y="3353"/>
                    <a:pt x="10291" y="3364"/>
                  </a:cubicBezTo>
                  <a:cubicBezTo>
                    <a:pt x="10437" y="3371"/>
                    <a:pt x="10583" y="3378"/>
                    <a:pt x="10728" y="3378"/>
                  </a:cubicBezTo>
                  <a:cubicBezTo>
                    <a:pt x="10889" y="3378"/>
                    <a:pt x="11050" y="3370"/>
                    <a:pt x="11210" y="3344"/>
                  </a:cubicBezTo>
                  <a:cubicBezTo>
                    <a:pt x="11462" y="3304"/>
                    <a:pt x="11696" y="3213"/>
                    <a:pt x="11936" y="3133"/>
                  </a:cubicBezTo>
                  <a:cubicBezTo>
                    <a:pt x="12147" y="3063"/>
                    <a:pt x="12360" y="3021"/>
                    <a:pt x="12575" y="3021"/>
                  </a:cubicBezTo>
                  <a:cubicBezTo>
                    <a:pt x="12704" y="3021"/>
                    <a:pt x="12835" y="3036"/>
                    <a:pt x="12967" y="3069"/>
                  </a:cubicBezTo>
                  <a:cubicBezTo>
                    <a:pt x="13128" y="3110"/>
                    <a:pt x="13289" y="3146"/>
                    <a:pt x="13450" y="3184"/>
                  </a:cubicBezTo>
                  <a:cubicBezTo>
                    <a:pt x="13551" y="3208"/>
                    <a:pt x="13650" y="3232"/>
                    <a:pt x="13753" y="3232"/>
                  </a:cubicBezTo>
                  <a:cubicBezTo>
                    <a:pt x="13772" y="3232"/>
                    <a:pt x="13790" y="3232"/>
                    <a:pt x="13808" y="3230"/>
                  </a:cubicBezTo>
                  <a:cubicBezTo>
                    <a:pt x="13998" y="3214"/>
                    <a:pt x="14183" y="3172"/>
                    <a:pt x="14359" y="3102"/>
                  </a:cubicBezTo>
                  <a:cubicBezTo>
                    <a:pt x="14599" y="3009"/>
                    <a:pt x="14752" y="2842"/>
                    <a:pt x="14815" y="2588"/>
                  </a:cubicBezTo>
                  <a:cubicBezTo>
                    <a:pt x="14881" y="2321"/>
                    <a:pt x="14877" y="2048"/>
                    <a:pt x="14897" y="1775"/>
                  </a:cubicBezTo>
                  <a:cubicBezTo>
                    <a:pt x="14909" y="1612"/>
                    <a:pt x="14870" y="1452"/>
                    <a:pt x="14880" y="1289"/>
                  </a:cubicBezTo>
                  <a:cubicBezTo>
                    <a:pt x="14881" y="1266"/>
                    <a:pt x="14890" y="1242"/>
                    <a:pt x="14875" y="1223"/>
                  </a:cubicBezTo>
                  <a:cubicBezTo>
                    <a:pt x="14872" y="1219"/>
                    <a:pt x="14872" y="1214"/>
                    <a:pt x="14874" y="1210"/>
                  </a:cubicBezTo>
                  <a:cubicBezTo>
                    <a:pt x="14858" y="1186"/>
                    <a:pt x="14877" y="1154"/>
                    <a:pt x="14859" y="1128"/>
                  </a:cubicBezTo>
                  <a:cubicBezTo>
                    <a:pt x="14858" y="1126"/>
                    <a:pt x="14858" y="1122"/>
                    <a:pt x="14859" y="1117"/>
                  </a:cubicBezTo>
                  <a:cubicBezTo>
                    <a:pt x="14842" y="1091"/>
                    <a:pt x="14863" y="1059"/>
                    <a:pt x="14843" y="1034"/>
                  </a:cubicBezTo>
                  <a:cubicBezTo>
                    <a:pt x="14841" y="1030"/>
                    <a:pt x="14841" y="1026"/>
                    <a:pt x="14842" y="1021"/>
                  </a:cubicBezTo>
                  <a:cubicBezTo>
                    <a:pt x="14826" y="996"/>
                    <a:pt x="14847" y="965"/>
                    <a:pt x="14827" y="939"/>
                  </a:cubicBezTo>
                  <a:cubicBezTo>
                    <a:pt x="14825" y="935"/>
                    <a:pt x="14825" y="932"/>
                    <a:pt x="14826" y="927"/>
                  </a:cubicBezTo>
                  <a:cubicBezTo>
                    <a:pt x="14810" y="902"/>
                    <a:pt x="14831" y="870"/>
                    <a:pt x="14811" y="846"/>
                  </a:cubicBezTo>
                  <a:cubicBezTo>
                    <a:pt x="14809" y="841"/>
                    <a:pt x="14809" y="837"/>
                    <a:pt x="14810" y="833"/>
                  </a:cubicBezTo>
                  <a:cubicBezTo>
                    <a:pt x="14794" y="808"/>
                    <a:pt x="14814" y="775"/>
                    <a:pt x="14795" y="751"/>
                  </a:cubicBezTo>
                  <a:cubicBezTo>
                    <a:pt x="14778" y="727"/>
                    <a:pt x="14799" y="696"/>
                    <a:pt x="14780" y="671"/>
                  </a:cubicBezTo>
                  <a:cubicBezTo>
                    <a:pt x="14778" y="668"/>
                    <a:pt x="14778" y="663"/>
                    <a:pt x="14779" y="659"/>
                  </a:cubicBezTo>
                  <a:cubicBezTo>
                    <a:pt x="14762" y="633"/>
                    <a:pt x="14783" y="601"/>
                    <a:pt x="14763" y="577"/>
                  </a:cubicBezTo>
                  <a:lnTo>
                    <a:pt x="14763" y="577"/>
                  </a:lnTo>
                  <a:lnTo>
                    <a:pt x="14763" y="578"/>
                  </a:lnTo>
                  <a:cubicBezTo>
                    <a:pt x="14744" y="555"/>
                    <a:pt x="14766" y="523"/>
                    <a:pt x="14746" y="498"/>
                  </a:cubicBezTo>
                  <a:cubicBezTo>
                    <a:pt x="14744" y="496"/>
                    <a:pt x="14744" y="492"/>
                    <a:pt x="14745" y="489"/>
                  </a:cubicBezTo>
                  <a:cubicBezTo>
                    <a:pt x="14729" y="463"/>
                    <a:pt x="14751" y="430"/>
                    <a:pt x="14728" y="406"/>
                  </a:cubicBezTo>
                  <a:lnTo>
                    <a:pt x="14728" y="408"/>
                  </a:lnTo>
                  <a:cubicBezTo>
                    <a:pt x="14712" y="388"/>
                    <a:pt x="14729" y="361"/>
                    <a:pt x="14713" y="343"/>
                  </a:cubicBezTo>
                  <a:cubicBezTo>
                    <a:pt x="14710" y="339"/>
                    <a:pt x="14710" y="334"/>
                    <a:pt x="14712" y="330"/>
                  </a:cubicBezTo>
                  <a:cubicBezTo>
                    <a:pt x="14699" y="316"/>
                    <a:pt x="14710" y="292"/>
                    <a:pt x="14696" y="279"/>
                  </a:cubicBezTo>
                  <a:lnTo>
                    <a:pt x="14696" y="280"/>
                  </a:lnTo>
                  <a:cubicBezTo>
                    <a:pt x="14687" y="271"/>
                    <a:pt x="14688" y="258"/>
                    <a:pt x="14681" y="248"/>
                  </a:cubicBezTo>
                  <a:cubicBezTo>
                    <a:pt x="14670" y="241"/>
                    <a:pt x="14674" y="225"/>
                    <a:pt x="14664" y="217"/>
                  </a:cubicBezTo>
                  <a:cubicBezTo>
                    <a:pt x="14655" y="209"/>
                    <a:pt x="14658" y="194"/>
                    <a:pt x="14648" y="187"/>
                  </a:cubicBezTo>
                  <a:lnTo>
                    <a:pt x="14648" y="187"/>
                  </a:lnTo>
                  <a:cubicBezTo>
                    <a:pt x="14644" y="179"/>
                    <a:pt x="14639" y="174"/>
                    <a:pt x="14632" y="171"/>
                  </a:cubicBezTo>
                  <a:lnTo>
                    <a:pt x="14632" y="171"/>
                  </a:lnTo>
                  <a:cubicBezTo>
                    <a:pt x="14628" y="165"/>
                    <a:pt x="14622" y="160"/>
                    <a:pt x="14617" y="155"/>
                  </a:cubicBezTo>
                  <a:cubicBezTo>
                    <a:pt x="14607" y="146"/>
                    <a:pt x="14611" y="131"/>
                    <a:pt x="14601" y="123"/>
                  </a:cubicBezTo>
                  <a:cubicBezTo>
                    <a:pt x="14594" y="114"/>
                    <a:pt x="14588" y="109"/>
                    <a:pt x="14579" y="102"/>
                  </a:cubicBezTo>
                  <a:cubicBezTo>
                    <a:pt x="14540" y="76"/>
                    <a:pt x="14496" y="58"/>
                    <a:pt x="14450" y="47"/>
                  </a:cubicBezTo>
                  <a:cubicBezTo>
                    <a:pt x="14342" y="21"/>
                    <a:pt x="14233" y="4"/>
                    <a:pt x="14122" y="3"/>
                  </a:cubicBezTo>
                  <a:cubicBezTo>
                    <a:pt x="14027" y="2"/>
                    <a:pt x="13932" y="1"/>
                    <a:pt x="13837" y="1"/>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 name="Google Shape;1052;p15">
              <a:extLst>
                <a:ext uri="{FF2B5EF4-FFF2-40B4-BE49-F238E27FC236}">
                  <a16:creationId xmlns:a16="http://schemas.microsoft.com/office/drawing/2014/main" id="{F81A9973-ABAC-3654-F7D7-92D097EE985A}"/>
                </a:ext>
              </a:extLst>
            </p:cNvPr>
            <p:cNvSpPr/>
            <p:nvPr/>
          </p:nvSpPr>
          <p:spPr>
            <a:xfrm flipH="1">
              <a:off x="-1877227" y="4604272"/>
              <a:ext cx="1868698" cy="835447"/>
            </a:xfrm>
            <a:custGeom>
              <a:avLst/>
              <a:gdLst/>
              <a:ahLst/>
              <a:cxnLst/>
              <a:rect l="l" t="t" r="r" b="b"/>
              <a:pathLst>
                <a:path w="13519" h="6044" extrusionOk="0">
                  <a:moveTo>
                    <a:pt x="13116" y="0"/>
                  </a:moveTo>
                  <a:cubicBezTo>
                    <a:pt x="13108" y="0"/>
                    <a:pt x="13100" y="2"/>
                    <a:pt x="13092" y="4"/>
                  </a:cubicBezTo>
                  <a:cubicBezTo>
                    <a:pt x="13048" y="53"/>
                    <a:pt x="12984" y="53"/>
                    <a:pt x="12926" y="61"/>
                  </a:cubicBezTo>
                  <a:cubicBezTo>
                    <a:pt x="12746" y="90"/>
                    <a:pt x="12563" y="114"/>
                    <a:pt x="12380" y="136"/>
                  </a:cubicBezTo>
                  <a:cubicBezTo>
                    <a:pt x="11829" y="201"/>
                    <a:pt x="11288" y="329"/>
                    <a:pt x="10746" y="443"/>
                  </a:cubicBezTo>
                  <a:cubicBezTo>
                    <a:pt x="10397" y="517"/>
                    <a:pt x="10052" y="613"/>
                    <a:pt x="9691" y="614"/>
                  </a:cubicBezTo>
                  <a:cubicBezTo>
                    <a:pt x="9677" y="638"/>
                    <a:pt x="9678" y="665"/>
                    <a:pt x="9675" y="691"/>
                  </a:cubicBezTo>
                  <a:cubicBezTo>
                    <a:pt x="9656" y="874"/>
                    <a:pt x="9598" y="935"/>
                    <a:pt x="9419" y="965"/>
                  </a:cubicBezTo>
                  <a:cubicBezTo>
                    <a:pt x="9198" y="1003"/>
                    <a:pt x="8974" y="999"/>
                    <a:pt x="8751" y="1009"/>
                  </a:cubicBezTo>
                  <a:cubicBezTo>
                    <a:pt x="8677" y="1012"/>
                    <a:pt x="8602" y="1013"/>
                    <a:pt x="8527" y="1013"/>
                  </a:cubicBezTo>
                  <a:cubicBezTo>
                    <a:pt x="8421" y="1013"/>
                    <a:pt x="8315" y="1011"/>
                    <a:pt x="8209" y="1011"/>
                  </a:cubicBezTo>
                  <a:cubicBezTo>
                    <a:pt x="8114" y="1011"/>
                    <a:pt x="8020" y="1013"/>
                    <a:pt x="7925" y="1018"/>
                  </a:cubicBezTo>
                  <a:cubicBezTo>
                    <a:pt x="7485" y="1122"/>
                    <a:pt x="7053" y="1258"/>
                    <a:pt x="6606" y="1334"/>
                  </a:cubicBezTo>
                  <a:cubicBezTo>
                    <a:pt x="6261" y="1392"/>
                    <a:pt x="5921" y="1471"/>
                    <a:pt x="5581" y="1552"/>
                  </a:cubicBezTo>
                  <a:cubicBezTo>
                    <a:pt x="5348" y="1607"/>
                    <a:pt x="5114" y="1657"/>
                    <a:pt x="4877" y="1689"/>
                  </a:cubicBezTo>
                  <a:cubicBezTo>
                    <a:pt x="3858" y="1821"/>
                    <a:pt x="2852" y="2037"/>
                    <a:pt x="1846" y="2245"/>
                  </a:cubicBezTo>
                  <a:cubicBezTo>
                    <a:pt x="1250" y="2369"/>
                    <a:pt x="664" y="2545"/>
                    <a:pt x="72" y="2689"/>
                  </a:cubicBezTo>
                  <a:cubicBezTo>
                    <a:pt x="58" y="2691"/>
                    <a:pt x="43" y="2698"/>
                    <a:pt x="33" y="2712"/>
                  </a:cubicBezTo>
                  <a:cubicBezTo>
                    <a:pt x="11" y="2750"/>
                    <a:pt x="10" y="2792"/>
                    <a:pt x="6" y="2833"/>
                  </a:cubicBezTo>
                  <a:cubicBezTo>
                    <a:pt x="0" y="2946"/>
                    <a:pt x="15" y="3058"/>
                    <a:pt x="28" y="3170"/>
                  </a:cubicBezTo>
                  <a:cubicBezTo>
                    <a:pt x="77" y="3584"/>
                    <a:pt x="96" y="4001"/>
                    <a:pt x="98" y="4417"/>
                  </a:cubicBezTo>
                  <a:cubicBezTo>
                    <a:pt x="101" y="4808"/>
                    <a:pt x="72" y="5198"/>
                    <a:pt x="70" y="5588"/>
                  </a:cubicBezTo>
                  <a:cubicBezTo>
                    <a:pt x="66" y="5641"/>
                    <a:pt x="96" y="5690"/>
                    <a:pt x="91" y="5742"/>
                  </a:cubicBezTo>
                  <a:cubicBezTo>
                    <a:pt x="80" y="5851"/>
                    <a:pt x="119" y="5936"/>
                    <a:pt x="209" y="5997"/>
                  </a:cubicBezTo>
                  <a:cubicBezTo>
                    <a:pt x="217" y="6007"/>
                    <a:pt x="228" y="6012"/>
                    <a:pt x="237" y="6018"/>
                  </a:cubicBezTo>
                  <a:cubicBezTo>
                    <a:pt x="245" y="6026"/>
                    <a:pt x="254" y="6026"/>
                    <a:pt x="264" y="6026"/>
                  </a:cubicBezTo>
                  <a:cubicBezTo>
                    <a:pt x="267" y="6026"/>
                    <a:pt x="270" y="6026"/>
                    <a:pt x="273" y="6026"/>
                  </a:cubicBezTo>
                  <a:cubicBezTo>
                    <a:pt x="283" y="6026"/>
                    <a:pt x="293" y="6027"/>
                    <a:pt x="301" y="6034"/>
                  </a:cubicBezTo>
                  <a:cubicBezTo>
                    <a:pt x="323" y="6041"/>
                    <a:pt x="345" y="6043"/>
                    <a:pt x="367" y="6043"/>
                  </a:cubicBezTo>
                  <a:cubicBezTo>
                    <a:pt x="419" y="6043"/>
                    <a:pt x="469" y="6028"/>
                    <a:pt x="520" y="6016"/>
                  </a:cubicBezTo>
                  <a:lnTo>
                    <a:pt x="520" y="6016"/>
                  </a:lnTo>
                  <a:lnTo>
                    <a:pt x="519" y="6017"/>
                  </a:lnTo>
                  <a:cubicBezTo>
                    <a:pt x="527" y="6012"/>
                    <a:pt x="536" y="6011"/>
                    <a:pt x="545" y="6011"/>
                  </a:cubicBezTo>
                  <a:cubicBezTo>
                    <a:pt x="553" y="6011"/>
                    <a:pt x="560" y="6012"/>
                    <a:pt x="568" y="6012"/>
                  </a:cubicBezTo>
                  <a:cubicBezTo>
                    <a:pt x="579" y="6012"/>
                    <a:pt x="589" y="6010"/>
                    <a:pt x="599" y="6001"/>
                  </a:cubicBezTo>
                  <a:cubicBezTo>
                    <a:pt x="608" y="5995"/>
                    <a:pt x="618" y="5993"/>
                    <a:pt x="628" y="5993"/>
                  </a:cubicBezTo>
                  <a:cubicBezTo>
                    <a:pt x="638" y="5993"/>
                    <a:pt x="649" y="5995"/>
                    <a:pt x="660" y="5995"/>
                  </a:cubicBezTo>
                  <a:cubicBezTo>
                    <a:pt x="671" y="5995"/>
                    <a:pt x="682" y="5993"/>
                    <a:pt x="692" y="5985"/>
                  </a:cubicBezTo>
                  <a:lnTo>
                    <a:pt x="692" y="5986"/>
                  </a:lnTo>
                  <a:cubicBezTo>
                    <a:pt x="702" y="5980"/>
                    <a:pt x="712" y="5979"/>
                    <a:pt x="723" y="5979"/>
                  </a:cubicBezTo>
                  <a:cubicBezTo>
                    <a:pt x="734" y="5979"/>
                    <a:pt x="744" y="5980"/>
                    <a:pt x="754" y="5980"/>
                  </a:cubicBezTo>
                  <a:cubicBezTo>
                    <a:pt x="766" y="5980"/>
                    <a:pt x="778" y="5978"/>
                    <a:pt x="788" y="5970"/>
                  </a:cubicBezTo>
                  <a:cubicBezTo>
                    <a:pt x="798" y="5964"/>
                    <a:pt x="809" y="5962"/>
                    <a:pt x="820" y="5962"/>
                  </a:cubicBezTo>
                  <a:cubicBezTo>
                    <a:pt x="830" y="5962"/>
                    <a:pt x="839" y="5963"/>
                    <a:pt x="849" y="5963"/>
                  </a:cubicBezTo>
                  <a:cubicBezTo>
                    <a:pt x="861" y="5963"/>
                    <a:pt x="873" y="5962"/>
                    <a:pt x="884" y="5954"/>
                  </a:cubicBezTo>
                  <a:cubicBezTo>
                    <a:pt x="896" y="5947"/>
                    <a:pt x="908" y="5945"/>
                    <a:pt x="920" y="5945"/>
                  </a:cubicBezTo>
                  <a:cubicBezTo>
                    <a:pt x="932" y="5945"/>
                    <a:pt x="944" y="5947"/>
                    <a:pt x="956" y="5947"/>
                  </a:cubicBezTo>
                  <a:cubicBezTo>
                    <a:pt x="969" y="5947"/>
                    <a:pt x="982" y="5945"/>
                    <a:pt x="994" y="5936"/>
                  </a:cubicBezTo>
                  <a:lnTo>
                    <a:pt x="994" y="5938"/>
                  </a:lnTo>
                  <a:cubicBezTo>
                    <a:pt x="1004" y="5932"/>
                    <a:pt x="1014" y="5931"/>
                    <a:pt x="1025" y="5931"/>
                  </a:cubicBezTo>
                  <a:cubicBezTo>
                    <a:pt x="1035" y="5931"/>
                    <a:pt x="1045" y="5932"/>
                    <a:pt x="1055" y="5932"/>
                  </a:cubicBezTo>
                  <a:cubicBezTo>
                    <a:pt x="1068" y="5932"/>
                    <a:pt x="1080" y="5930"/>
                    <a:pt x="1090" y="5921"/>
                  </a:cubicBezTo>
                  <a:cubicBezTo>
                    <a:pt x="1100" y="5915"/>
                    <a:pt x="1111" y="5914"/>
                    <a:pt x="1122" y="5914"/>
                  </a:cubicBezTo>
                  <a:cubicBezTo>
                    <a:pt x="1132" y="5914"/>
                    <a:pt x="1141" y="5915"/>
                    <a:pt x="1151" y="5915"/>
                  </a:cubicBezTo>
                  <a:cubicBezTo>
                    <a:pt x="1163" y="5915"/>
                    <a:pt x="1175" y="5913"/>
                    <a:pt x="1186" y="5905"/>
                  </a:cubicBezTo>
                  <a:cubicBezTo>
                    <a:pt x="1197" y="5899"/>
                    <a:pt x="1208" y="5897"/>
                    <a:pt x="1219" y="5897"/>
                  </a:cubicBezTo>
                  <a:cubicBezTo>
                    <a:pt x="1232" y="5897"/>
                    <a:pt x="1246" y="5900"/>
                    <a:pt x="1260" y="5900"/>
                  </a:cubicBezTo>
                  <a:cubicBezTo>
                    <a:pt x="1272" y="5900"/>
                    <a:pt x="1285" y="5898"/>
                    <a:pt x="1296" y="5889"/>
                  </a:cubicBezTo>
                  <a:cubicBezTo>
                    <a:pt x="1307" y="5884"/>
                    <a:pt x="1318" y="5882"/>
                    <a:pt x="1329" y="5882"/>
                  </a:cubicBezTo>
                  <a:cubicBezTo>
                    <a:pt x="1342" y="5882"/>
                    <a:pt x="1355" y="5884"/>
                    <a:pt x="1368" y="5884"/>
                  </a:cubicBezTo>
                  <a:cubicBezTo>
                    <a:pt x="1382" y="5884"/>
                    <a:pt x="1395" y="5882"/>
                    <a:pt x="1407" y="5873"/>
                  </a:cubicBezTo>
                  <a:lnTo>
                    <a:pt x="1407" y="5874"/>
                  </a:lnTo>
                  <a:cubicBezTo>
                    <a:pt x="1418" y="5868"/>
                    <a:pt x="1429" y="5867"/>
                    <a:pt x="1441" y="5867"/>
                  </a:cubicBezTo>
                  <a:cubicBezTo>
                    <a:pt x="1453" y="5867"/>
                    <a:pt x="1465" y="5868"/>
                    <a:pt x="1478" y="5868"/>
                  </a:cubicBezTo>
                  <a:cubicBezTo>
                    <a:pt x="1491" y="5868"/>
                    <a:pt x="1505" y="5866"/>
                    <a:pt x="1517" y="5858"/>
                  </a:cubicBezTo>
                  <a:lnTo>
                    <a:pt x="1516" y="5858"/>
                  </a:lnTo>
                  <a:cubicBezTo>
                    <a:pt x="1522" y="5851"/>
                    <a:pt x="1522" y="5845"/>
                    <a:pt x="1516" y="5836"/>
                  </a:cubicBezTo>
                  <a:cubicBezTo>
                    <a:pt x="1483" y="5761"/>
                    <a:pt x="1549" y="5745"/>
                    <a:pt x="1590" y="5723"/>
                  </a:cubicBezTo>
                  <a:cubicBezTo>
                    <a:pt x="2076" y="5467"/>
                    <a:pt x="2580" y="5262"/>
                    <a:pt x="3121" y="5151"/>
                  </a:cubicBezTo>
                  <a:cubicBezTo>
                    <a:pt x="3259" y="5123"/>
                    <a:pt x="3396" y="5085"/>
                    <a:pt x="3532" y="5044"/>
                  </a:cubicBezTo>
                  <a:cubicBezTo>
                    <a:pt x="3744" y="4979"/>
                    <a:pt x="3928" y="4863"/>
                    <a:pt x="4095" y="4720"/>
                  </a:cubicBezTo>
                  <a:cubicBezTo>
                    <a:pt x="4290" y="4555"/>
                    <a:pt x="4512" y="4475"/>
                    <a:pt x="4765" y="4475"/>
                  </a:cubicBezTo>
                  <a:cubicBezTo>
                    <a:pt x="4774" y="4475"/>
                    <a:pt x="4782" y="4475"/>
                    <a:pt x="4790" y="4475"/>
                  </a:cubicBezTo>
                  <a:cubicBezTo>
                    <a:pt x="4897" y="4477"/>
                    <a:pt x="5003" y="4478"/>
                    <a:pt x="5110" y="4478"/>
                  </a:cubicBezTo>
                  <a:cubicBezTo>
                    <a:pt x="5266" y="4478"/>
                    <a:pt x="5423" y="4476"/>
                    <a:pt x="5580" y="4475"/>
                  </a:cubicBezTo>
                  <a:cubicBezTo>
                    <a:pt x="5749" y="4474"/>
                    <a:pt x="5905" y="4431"/>
                    <a:pt x="6047" y="4332"/>
                  </a:cubicBezTo>
                  <a:cubicBezTo>
                    <a:pt x="6155" y="4258"/>
                    <a:pt x="6243" y="4165"/>
                    <a:pt x="6336" y="4076"/>
                  </a:cubicBezTo>
                  <a:cubicBezTo>
                    <a:pt x="6471" y="3947"/>
                    <a:pt x="6617" y="3839"/>
                    <a:pt x="6811" y="3817"/>
                  </a:cubicBezTo>
                  <a:cubicBezTo>
                    <a:pt x="6906" y="3808"/>
                    <a:pt x="6999" y="3797"/>
                    <a:pt x="7095" y="3797"/>
                  </a:cubicBezTo>
                  <a:cubicBezTo>
                    <a:pt x="7341" y="3800"/>
                    <a:pt x="7588" y="3812"/>
                    <a:pt x="7835" y="3817"/>
                  </a:cubicBezTo>
                  <a:cubicBezTo>
                    <a:pt x="7845" y="3818"/>
                    <a:pt x="7856" y="3818"/>
                    <a:pt x="7867" y="3818"/>
                  </a:cubicBezTo>
                  <a:cubicBezTo>
                    <a:pt x="8209" y="3818"/>
                    <a:pt x="8511" y="3716"/>
                    <a:pt x="8781" y="3507"/>
                  </a:cubicBezTo>
                  <a:cubicBezTo>
                    <a:pt x="8908" y="3409"/>
                    <a:pt x="9042" y="3320"/>
                    <a:pt x="9184" y="3246"/>
                  </a:cubicBezTo>
                  <a:cubicBezTo>
                    <a:pt x="9363" y="3153"/>
                    <a:pt x="9548" y="3093"/>
                    <a:pt x="9746" y="3093"/>
                  </a:cubicBezTo>
                  <a:cubicBezTo>
                    <a:pt x="9788" y="3093"/>
                    <a:pt x="9831" y="3096"/>
                    <a:pt x="9874" y="3101"/>
                  </a:cubicBezTo>
                  <a:cubicBezTo>
                    <a:pt x="10068" y="3127"/>
                    <a:pt x="10255" y="3185"/>
                    <a:pt x="10449" y="3204"/>
                  </a:cubicBezTo>
                  <a:cubicBezTo>
                    <a:pt x="10532" y="3212"/>
                    <a:pt x="10614" y="3217"/>
                    <a:pt x="10695" y="3217"/>
                  </a:cubicBezTo>
                  <a:cubicBezTo>
                    <a:pt x="10900" y="3217"/>
                    <a:pt x="11100" y="3184"/>
                    <a:pt x="11292" y="3080"/>
                  </a:cubicBezTo>
                  <a:cubicBezTo>
                    <a:pt x="11426" y="3007"/>
                    <a:pt x="11539" y="2910"/>
                    <a:pt x="11652" y="2813"/>
                  </a:cubicBezTo>
                  <a:cubicBezTo>
                    <a:pt x="11832" y="2658"/>
                    <a:pt x="12025" y="2524"/>
                    <a:pt x="12253" y="2446"/>
                  </a:cubicBezTo>
                  <a:cubicBezTo>
                    <a:pt x="12415" y="2391"/>
                    <a:pt x="12585" y="2364"/>
                    <a:pt x="12752" y="2332"/>
                  </a:cubicBezTo>
                  <a:cubicBezTo>
                    <a:pt x="12897" y="2305"/>
                    <a:pt x="13010" y="2232"/>
                    <a:pt x="13097" y="2116"/>
                  </a:cubicBezTo>
                  <a:cubicBezTo>
                    <a:pt x="13174" y="2014"/>
                    <a:pt x="13227" y="1900"/>
                    <a:pt x="13274" y="1782"/>
                  </a:cubicBezTo>
                  <a:cubicBezTo>
                    <a:pt x="13400" y="1463"/>
                    <a:pt x="13453" y="1125"/>
                    <a:pt x="13491" y="785"/>
                  </a:cubicBezTo>
                  <a:cubicBezTo>
                    <a:pt x="13492" y="767"/>
                    <a:pt x="13491" y="750"/>
                    <a:pt x="13512" y="744"/>
                  </a:cubicBezTo>
                  <a:cubicBezTo>
                    <a:pt x="13512" y="724"/>
                    <a:pt x="13518" y="704"/>
                    <a:pt x="13504" y="686"/>
                  </a:cubicBezTo>
                  <a:cubicBezTo>
                    <a:pt x="13501" y="682"/>
                    <a:pt x="13501" y="679"/>
                    <a:pt x="13503" y="675"/>
                  </a:cubicBezTo>
                  <a:cubicBezTo>
                    <a:pt x="13488" y="649"/>
                    <a:pt x="13507" y="617"/>
                    <a:pt x="13488" y="591"/>
                  </a:cubicBezTo>
                  <a:lnTo>
                    <a:pt x="13488" y="593"/>
                  </a:lnTo>
                  <a:cubicBezTo>
                    <a:pt x="13469" y="570"/>
                    <a:pt x="13492" y="537"/>
                    <a:pt x="13472" y="513"/>
                  </a:cubicBezTo>
                  <a:lnTo>
                    <a:pt x="13469" y="509"/>
                  </a:lnTo>
                  <a:lnTo>
                    <a:pt x="13471" y="506"/>
                  </a:lnTo>
                  <a:cubicBezTo>
                    <a:pt x="13458" y="484"/>
                    <a:pt x="13474" y="456"/>
                    <a:pt x="13455" y="436"/>
                  </a:cubicBezTo>
                  <a:lnTo>
                    <a:pt x="13455" y="436"/>
                  </a:lnTo>
                  <a:cubicBezTo>
                    <a:pt x="13445" y="422"/>
                    <a:pt x="13455" y="401"/>
                    <a:pt x="13443" y="388"/>
                  </a:cubicBezTo>
                  <a:cubicBezTo>
                    <a:pt x="13438" y="385"/>
                    <a:pt x="13437" y="382"/>
                    <a:pt x="13439" y="377"/>
                  </a:cubicBezTo>
                  <a:cubicBezTo>
                    <a:pt x="13430" y="362"/>
                    <a:pt x="13439" y="340"/>
                    <a:pt x="13421" y="325"/>
                  </a:cubicBezTo>
                  <a:lnTo>
                    <a:pt x="13421" y="325"/>
                  </a:lnTo>
                  <a:cubicBezTo>
                    <a:pt x="13410" y="312"/>
                    <a:pt x="13422" y="290"/>
                    <a:pt x="13405" y="277"/>
                  </a:cubicBezTo>
                  <a:lnTo>
                    <a:pt x="13405" y="277"/>
                  </a:lnTo>
                  <a:lnTo>
                    <a:pt x="13406" y="279"/>
                  </a:lnTo>
                  <a:cubicBezTo>
                    <a:pt x="13399" y="268"/>
                    <a:pt x="13400" y="254"/>
                    <a:pt x="13391" y="245"/>
                  </a:cubicBezTo>
                  <a:cubicBezTo>
                    <a:pt x="13382" y="236"/>
                    <a:pt x="13384" y="222"/>
                    <a:pt x="13377" y="212"/>
                  </a:cubicBezTo>
                  <a:cubicBezTo>
                    <a:pt x="13366" y="205"/>
                    <a:pt x="13368" y="190"/>
                    <a:pt x="13361" y="182"/>
                  </a:cubicBezTo>
                  <a:cubicBezTo>
                    <a:pt x="13351" y="173"/>
                    <a:pt x="13353" y="157"/>
                    <a:pt x="13342" y="151"/>
                  </a:cubicBezTo>
                  <a:lnTo>
                    <a:pt x="13342" y="152"/>
                  </a:lnTo>
                  <a:cubicBezTo>
                    <a:pt x="13332" y="136"/>
                    <a:pt x="13326" y="116"/>
                    <a:pt x="13309" y="105"/>
                  </a:cubicBezTo>
                  <a:lnTo>
                    <a:pt x="13309" y="105"/>
                  </a:lnTo>
                  <a:cubicBezTo>
                    <a:pt x="13307" y="96"/>
                    <a:pt x="13301" y="91"/>
                    <a:pt x="13293" y="88"/>
                  </a:cubicBezTo>
                  <a:lnTo>
                    <a:pt x="13293" y="88"/>
                  </a:lnTo>
                  <a:cubicBezTo>
                    <a:pt x="13291" y="81"/>
                    <a:pt x="13286" y="76"/>
                    <a:pt x="13277" y="74"/>
                  </a:cubicBezTo>
                  <a:lnTo>
                    <a:pt x="13277" y="74"/>
                  </a:lnTo>
                  <a:cubicBezTo>
                    <a:pt x="13274" y="61"/>
                    <a:pt x="13256" y="65"/>
                    <a:pt x="13249" y="55"/>
                  </a:cubicBezTo>
                  <a:lnTo>
                    <a:pt x="13248" y="55"/>
                  </a:lnTo>
                  <a:cubicBezTo>
                    <a:pt x="13243" y="51"/>
                    <a:pt x="13239" y="44"/>
                    <a:pt x="13231" y="42"/>
                  </a:cubicBezTo>
                  <a:lnTo>
                    <a:pt x="13231" y="42"/>
                  </a:lnTo>
                  <a:cubicBezTo>
                    <a:pt x="13223" y="31"/>
                    <a:pt x="13207" y="33"/>
                    <a:pt x="13197" y="27"/>
                  </a:cubicBezTo>
                  <a:cubicBezTo>
                    <a:pt x="13195" y="27"/>
                    <a:pt x="13194" y="27"/>
                    <a:pt x="13193" y="27"/>
                  </a:cubicBezTo>
                  <a:cubicBezTo>
                    <a:pt x="13190" y="27"/>
                    <a:pt x="13187" y="26"/>
                    <a:pt x="13185" y="22"/>
                  </a:cubicBezTo>
                  <a:cubicBezTo>
                    <a:pt x="13174" y="16"/>
                    <a:pt x="13161" y="16"/>
                    <a:pt x="13150" y="11"/>
                  </a:cubicBezTo>
                  <a:cubicBezTo>
                    <a:pt x="13148" y="11"/>
                    <a:pt x="13147" y="11"/>
                    <a:pt x="13145" y="11"/>
                  </a:cubicBezTo>
                  <a:cubicBezTo>
                    <a:pt x="13143" y="11"/>
                    <a:pt x="13140" y="10"/>
                    <a:pt x="13137" y="7"/>
                  </a:cubicBezTo>
                  <a:cubicBezTo>
                    <a:pt x="13130" y="2"/>
                    <a:pt x="13123" y="0"/>
                    <a:pt x="13116"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 name="Google Shape;1053;p15">
              <a:extLst>
                <a:ext uri="{FF2B5EF4-FFF2-40B4-BE49-F238E27FC236}">
                  <a16:creationId xmlns:a16="http://schemas.microsoft.com/office/drawing/2014/main" id="{C01D4F5B-8C01-A57C-125C-E2B191302AE4}"/>
                </a:ext>
              </a:extLst>
            </p:cNvPr>
            <p:cNvSpPr/>
            <p:nvPr/>
          </p:nvSpPr>
          <p:spPr>
            <a:xfrm flipH="1">
              <a:off x="-1562482" y="3672892"/>
              <a:ext cx="1849899" cy="672615"/>
            </a:xfrm>
            <a:custGeom>
              <a:avLst/>
              <a:gdLst/>
              <a:ahLst/>
              <a:cxnLst/>
              <a:rect l="l" t="t" r="r" b="b"/>
              <a:pathLst>
                <a:path w="13383" h="4866" extrusionOk="0">
                  <a:moveTo>
                    <a:pt x="12871" y="0"/>
                  </a:moveTo>
                  <a:cubicBezTo>
                    <a:pt x="12866" y="0"/>
                    <a:pt x="12862" y="3"/>
                    <a:pt x="12858" y="8"/>
                  </a:cubicBezTo>
                  <a:cubicBezTo>
                    <a:pt x="12818" y="131"/>
                    <a:pt x="12727" y="165"/>
                    <a:pt x="12607" y="166"/>
                  </a:cubicBezTo>
                  <a:cubicBezTo>
                    <a:pt x="12484" y="167"/>
                    <a:pt x="12360" y="171"/>
                    <a:pt x="12238" y="187"/>
                  </a:cubicBezTo>
                  <a:cubicBezTo>
                    <a:pt x="11877" y="236"/>
                    <a:pt x="11514" y="283"/>
                    <a:pt x="11151" y="325"/>
                  </a:cubicBezTo>
                  <a:cubicBezTo>
                    <a:pt x="10716" y="376"/>
                    <a:pt x="10279" y="420"/>
                    <a:pt x="9842" y="461"/>
                  </a:cubicBezTo>
                  <a:cubicBezTo>
                    <a:pt x="9603" y="483"/>
                    <a:pt x="9362" y="511"/>
                    <a:pt x="9122" y="527"/>
                  </a:cubicBezTo>
                  <a:cubicBezTo>
                    <a:pt x="8834" y="547"/>
                    <a:pt x="8546" y="566"/>
                    <a:pt x="8259" y="600"/>
                  </a:cubicBezTo>
                  <a:cubicBezTo>
                    <a:pt x="7879" y="645"/>
                    <a:pt x="7502" y="694"/>
                    <a:pt x="7123" y="736"/>
                  </a:cubicBezTo>
                  <a:cubicBezTo>
                    <a:pt x="6787" y="773"/>
                    <a:pt x="6449" y="806"/>
                    <a:pt x="6113" y="834"/>
                  </a:cubicBezTo>
                  <a:cubicBezTo>
                    <a:pt x="5754" y="865"/>
                    <a:pt x="5396" y="894"/>
                    <a:pt x="5037" y="921"/>
                  </a:cubicBezTo>
                  <a:cubicBezTo>
                    <a:pt x="4750" y="942"/>
                    <a:pt x="4461" y="960"/>
                    <a:pt x="4173" y="974"/>
                  </a:cubicBezTo>
                  <a:cubicBezTo>
                    <a:pt x="3827" y="990"/>
                    <a:pt x="3482" y="1007"/>
                    <a:pt x="3134" y="1017"/>
                  </a:cubicBezTo>
                  <a:cubicBezTo>
                    <a:pt x="2997" y="1020"/>
                    <a:pt x="2860" y="1035"/>
                    <a:pt x="2722" y="1035"/>
                  </a:cubicBezTo>
                  <a:cubicBezTo>
                    <a:pt x="2700" y="1035"/>
                    <a:pt x="2677" y="1035"/>
                    <a:pt x="2654" y="1034"/>
                  </a:cubicBezTo>
                  <a:cubicBezTo>
                    <a:pt x="2653" y="1034"/>
                    <a:pt x="2651" y="1034"/>
                    <a:pt x="2650" y="1034"/>
                  </a:cubicBezTo>
                  <a:cubicBezTo>
                    <a:pt x="2618" y="1034"/>
                    <a:pt x="2586" y="1044"/>
                    <a:pt x="2555" y="1053"/>
                  </a:cubicBezTo>
                  <a:cubicBezTo>
                    <a:pt x="2470" y="1070"/>
                    <a:pt x="2384" y="1073"/>
                    <a:pt x="2298" y="1084"/>
                  </a:cubicBezTo>
                  <a:cubicBezTo>
                    <a:pt x="1979" y="1123"/>
                    <a:pt x="1659" y="1152"/>
                    <a:pt x="1339" y="1180"/>
                  </a:cubicBezTo>
                  <a:cubicBezTo>
                    <a:pt x="1326" y="1181"/>
                    <a:pt x="1312" y="1185"/>
                    <a:pt x="1300" y="1189"/>
                  </a:cubicBezTo>
                  <a:cubicBezTo>
                    <a:pt x="1283" y="1191"/>
                    <a:pt x="1266" y="1192"/>
                    <a:pt x="1250" y="1192"/>
                  </a:cubicBezTo>
                  <a:cubicBezTo>
                    <a:pt x="1233" y="1192"/>
                    <a:pt x="1216" y="1191"/>
                    <a:pt x="1198" y="1191"/>
                  </a:cubicBezTo>
                  <a:cubicBezTo>
                    <a:pt x="1189" y="1191"/>
                    <a:pt x="1180" y="1191"/>
                    <a:pt x="1171" y="1191"/>
                  </a:cubicBezTo>
                  <a:cubicBezTo>
                    <a:pt x="1147" y="1191"/>
                    <a:pt x="1123" y="1192"/>
                    <a:pt x="1099" y="1196"/>
                  </a:cubicBezTo>
                  <a:cubicBezTo>
                    <a:pt x="1091" y="1197"/>
                    <a:pt x="1083" y="1199"/>
                    <a:pt x="1074" y="1201"/>
                  </a:cubicBezTo>
                  <a:cubicBezTo>
                    <a:pt x="1056" y="1207"/>
                    <a:pt x="1036" y="1208"/>
                    <a:pt x="1017" y="1208"/>
                  </a:cubicBezTo>
                  <a:cubicBezTo>
                    <a:pt x="1005" y="1208"/>
                    <a:pt x="992" y="1207"/>
                    <a:pt x="979" y="1207"/>
                  </a:cubicBezTo>
                  <a:cubicBezTo>
                    <a:pt x="973" y="1207"/>
                    <a:pt x="966" y="1207"/>
                    <a:pt x="960" y="1208"/>
                  </a:cubicBezTo>
                  <a:cubicBezTo>
                    <a:pt x="928" y="1212"/>
                    <a:pt x="897" y="1218"/>
                    <a:pt x="866" y="1221"/>
                  </a:cubicBezTo>
                  <a:cubicBezTo>
                    <a:pt x="672" y="1228"/>
                    <a:pt x="480" y="1258"/>
                    <a:pt x="286" y="1274"/>
                  </a:cubicBezTo>
                  <a:cubicBezTo>
                    <a:pt x="239" y="1278"/>
                    <a:pt x="192" y="1285"/>
                    <a:pt x="147" y="1301"/>
                  </a:cubicBezTo>
                  <a:cubicBezTo>
                    <a:pt x="44" y="1337"/>
                    <a:pt x="0" y="1417"/>
                    <a:pt x="26" y="1524"/>
                  </a:cubicBezTo>
                  <a:cubicBezTo>
                    <a:pt x="42" y="1589"/>
                    <a:pt x="66" y="1654"/>
                    <a:pt x="82" y="1720"/>
                  </a:cubicBezTo>
                  <a:cubicBezTo>
                    <a:pt x="204" y="2214"/>
                    <a:pt x="281" y="2714"/>
                    <a:pt x="260" y="3224"/>
                  </a:cubicBezTo>
                  <a:cubicBezTo>
                    <a:pt x="254" y="3411"/>
                    <a:pt x="269" y="3598"/>
                    <a:pt x="255" y="3784"/>
                  </a:cubicBezTo>
                  <a:cubicBezTo>
                    <a:pt x="237" y="4048"/>
                    <a:pt x="196" y="4311"/>
                    <a:pt x="146" y="4571"/>
                  </a:cubicBezTo>
                  <a:cubicBezTo>
                    <a:pt x="133" y="4645"/>
                    <a:pt x="141" y="4711"/>
                    <a:pt x="173" y="4777"/>
                  </a:cubicBezTo>
                  <a:cubicBezTo>
                    <a:pt x="227" y="4807"/>
                    <a:pt x="279" y="4844"/>
                    <a:pt x="341" y="4855"/>
                  </a:cubicBezTo>
                  <a:cubicBezTo>
                    <a:pt x="389" y="4863"/>
                    <a:pt x="437" y="4866"/>
                    <a:pt x="484" y="4866"/>
                  </a:cubicBezTo>
                  <a:cubicBezTo>
                    <a:pt x="579" y="4866"/>
                    <a:pt x="674" y="4854"/>
                    <a:pt x="769" y="4845"/>
                  </a:cubicBezTo>
                  <a:cubicBezTo>
                    <a:pt x="818" y="4840"/>
                    <a:pt x="868" y="4851"/>
                    <a:pt x="915" y="4825"/>
                  </a:cubicBezTo>
                  <a:cubicBezTo>
                    <a:pt x="1057" y="4728"/>
                    <a:pt x="1220" y="4674"/>
                    <a:pt x="1381" y="4626"/>
                  </a:cubicBezTo>
                  <a:cubicBezTo>
                    <a:pt x="1646" y="4536"/>
                    <a:pt x="1915" y="4448"/>
                    <a:pt x="2167" y="4323"/>
                  </a:cubicBezTo>
                  <a:cubicBezTo>
                    <a:pt x="2427" y="4194"/>
                    <a:pt x="2703" y="4123"/>
                    <a:pt x="2993" y="4109"/>
                  </a:cubicBezTo>
                  <a:cubicBezTo>
                    <a:pt x="3391" y="4090"/>
                    <a:pt x="3732" y="3942"/>
                    <a:pt x="4027" y="3680"/>
                  </a:cubicBezTo>
                  <a:cubicBezTo>
                    <a:pt x="4138" y="3581"/>
                    <a:pt x="4260" y="3493"/>
                    <a:pt x="4383" y="3407"/>
                  </a:cubicBezTo>
                  <a:cubicBezTo>
                    <a:pt x="4532" y="3301"/>
                    <a:pt x="4687" y="3208"/>
                    <a:pt x="4868" y="3168"/>
                  </a:cubicBezTo>
                  <a:cubicBezTo>
                    <a:pt x="4937" y="3153"/>
                    <a:pt x="5005" y="3146"/>
                    <a:pt x="5072" y="3146"/>
                  </a:cubicBezTo>
                  <a:cubicBezTo>
                    <a:pt x="5242" y="3146"/>
                    <a:pt x="5407" y="3190"/>
                    <a:pt x="5569" y="3254"/>
                  </a:cubicBezTo>
                  <a:cubicBezTo>
                    <a:pt x="5758" y="3328"/>
                    <a:pt x="5937" y="3423"/>
                    <a:pt x="6127" y="3494"/>
                  </a:cubicBezTo>
                  <a:cubicBezTo>
                    <a:pt x="6281" y="3551"/>
                    <a:pt x="6436" y="3584"/>
                    <a:pt x="6591" y="3584"/>
                  </a:cubicBezTo>
                  <a:cubicBezTo>
                    <a:pt x="6716" y="3584"/>
                    <a:pt x="6841" y="3563"/>
                    <a:pt x="6967" y="3517"/>
                  </a:cubicBezTo>
                  <a:cubicBezTo>
                    <a:pt x="7102" y="3467"/>
                    <a:pt x="7230" y="3407"/>
                    <a:pt x="7356" y="3344"/>
                  </a:cubicBezTo>
                  <a:cubicBezTo>
                    <a:pt x="7545" y="3253"/>
                    <a:pt x="7742" y="3196"/>
                    <a:pt x="7949" y="3196"/>
                  </a:cubicBezTo>
                  <a:cubicBezTo>
                    <a:pt x="7967" y="3196"/>
                    <a:pt x="7985" y="3196"/>
                    <a:pt x="8003" y="3197"/>
                  </a:cubicBezTo>
                  <a:cubicBezTo>
                    <a:pt x="8139" y="3204"/>
                    <a:pt x="8276" y="3223"/>
                    <a:pt x="8409" y="3250"/>
                  </a:cubicBezTo>
                  <a:cubicBezTo>
                    <a:pt x="8484" y="3266"/>
                    <a:pt x="8557" y="3274"/>
                    <a:pt x="8629" y="3274"/>
                  </a:cubicBezTo>
                  <a:cubicBezTo>
                    <a:pt x="8783" y="3274"/>
                    <a:pt x="8930" y="3236"/>
                    <a:pt x="9071" y="3152"/>
                  </a:cubicBezTo>
                  <a:cubicBezTo>
                    <a:pt x="9145" y="3107"/>
                    <a:pt x="9226" y="3073"/>
                    <a:pt x="9303" y="3034"/>
                  </a:cubicBezTo>
                  <a:cubicBezTo>
                    <a:pt x="9425" y="2971"/>
                    <a:pt x="9554" y="2945"/>
                    <a:pt x="9690" y="2943"/>
                  </a:cubicBezTo>
                  <a:cubicBezTo>
                    <a:pt x="9705" y="2942"/>
                    <a:pt x="9720" y="2942"/>
                    <a:pt x="9734" y="2942"/>
                  </a:cubicBezTo>
                  <a:cubicBezTo>
                    <a:pt x="9896" y="2942"/>
                    <a:pt x="10056" y="2963"/>
                    <a:pt x="10215" y="2983"/>
                  </a:cubicBezTo>
                  <a:cubicBezTo>
                    <a:pt x="10273" y="2990"/>
                    <a:pt x="10330" y="2994"/>
                    <a:pt x="10386" y="2994"/>
                  </a:cubicBezTo>
                  <a:cubicBezTo>
                    <a:pt x="10590" y="2994"/>
                    <a:pt x="10784" y="2942"/>
                    <a:pt x="10961" y="2821"/>
                  </a:cubicBezTo>
                  <a:cubicBezTo>
                    <a:pt x="11010" y="2789"/>
                    <a:pt x="11060" y="2759"/>
                    <a:pt x="11105" y="2724"/>
                  </a:cubicBezTo>
                  <a:cubicBezTo>
                    <a:pt x="11421" y="2487"/>
                    <a:pt x="11771" y="2400"/>
                    <a:pt x="12141" y="2400"/>
                  </a:cubicBezTo>
                  <a:cubicBezTo>
                    <a:pt x="12236" y="2400"/>
                    <a:pt x="12333" y="2406"/>
                    <a:pt x="12430" y="2417"/>
                  </a:cubicBezTo>
                  <a:cubicBezTo>
                    <a:pt x="12476" y="2422"/>
                    <a:pt x="12523" y="2424"/>
                    <a:pt x="12569" y="2424"/>
                  </a:cubicBezTo>
                  <a:cubicBezTo>
                    <a:pt x="12612" y="2424"/>
                    <a:pt x="12656" y="2422"/>
                    <a:pt x="12699" y="2419"/>
                  </a:cubicBezTo>
                  <a:cubicBezTo>
                    <a:pt x="12845" y="2408"/>
                    <a:pt x="12971" y="2344"/>
                    <a:pt x="13059" y="2230"/>
                  </a:cubicBezTo>
                  <a:cubicBezTo>
                    <a:pt x="13242" y="1988"/>
                    <a:pt x="13331" y="1707"/>
                    <a:pt x="13345" y="1408"/>
                  </a:cubicBezTo>
                  <a:cubicBezTo>
                    <a:pt x="13350" y="1278"/>
                    <a:pt x="13331" y="1148"/>
                    <a:pt x="13378" y="1022"/>
                  </a:cubicBezTo>
                  <a:cubicBezTo>
                    <a:pt x="13382" y="1014"/>
                    <a:pt x="13382" y="1006"/>
                    <a:pt x="13377" y="997"/>
                  </a:cubicBezTo>
                  <a:cubicBezTo>
                    <a:pt x="13373" y="995"/>
                    <a:pt x="13372" y="992"/>
                    <a:pt x="13374" y="988"/>
                  </a:cubicBezTo>
                  <a:cubicBezTo>
                    <a:pt x="13370" y="976"/>
                    <a:pt x="13370" y="961"/>
                    <a:pt x="13361" y="950"/>
                  </a:cubicBezTo>
                  <a:cubicBezTo>
                    <a:pt x="13346" y="938"/>
                    <a:pt x="13359" y="915"/>
                    <a:pt x="13345" y="904"/>
                  </a:cubicBezTo>
                  <a:cubicBezTo>
                    <a:pt x="13330" y="891"/>
                    <a:pt x="13343" y="868"/>
                    <a:pt x="13326" y="856"/>
                  </a:cubicBezTo>
                  <a:lnTo>
                    <a:pt x="13326" y="857"/>
                  </a:lnTo>
                  <a:cubicBezTo>
                    <a:pt x="13315" y="845"/>
                    <a:pt x="13328" y="821"/>
                    <a:pt x="13309" y="810"/>
                  </a:cubicBezTo>
                  <a:lnTo>
                    <a:pt x="13309" y="810"/>
                  </a:lnTo>
                  <a:cubicBezTo>
                    <a:pt x="13305" y="799"/>
                    <a:pt x="13306" y="786"/>
                    <a:pt x="13296" y="777"/>
                  </a:cubicBezTo>
                  <a:cubicBezTo>
                    <a:pt x="13281" y="766"/>
                    <a:pt x="13297" y="742"/>
                    <a:pt x="13278" y="731"/>
                  </a:cubicBezTo>
                  <a:lnTo>
                    <a:pt x="13278" y="731"/>
                  </a:lnTo>
                  <a:cubicBezTo>
                    <a:pt x="13273" y="721"/>
                    <a:pt x="13274" y="706"/>
                    <a:pt x="13264" y="699"/>
                  </a:cubicBezTo>
                  <a:lnTo>
                    <a:pt x="13264" y="700"/>
                  </a:lnTo>
                  <a:cubicBezTo>
                    <a:pt x="13255" y="690"/>
                    <a:pt x="13258" y="677"/>
                    <a:pt x="13249" y="667"/>
                  </a:cubicBezTo>
                  <a:cubicBezTo>
                    <a:pt x="13234" y="657"/>
                    <a:pt x="13249" y="632"/>
                    <a:pt x="13231" y="622"/>
                  </a:cubicBezTo>
                  <a:lnTo>
                    <a:pt x="13231" y="622"/>
                  </a:lnTo>
                  <a:cubicBezTo>
                    <a:pt x="13226" y="611"/>
                    <a:pt x="13227" y="597"/>
                    <a:pt x="13215" y="589"/>
                  </a:cubicBezTo>
                  <a:lnTo>
                    <a:pt x="13215" y="589"/>
                  </a:lnTo>
                  <a:lnTo>
                    <a:pt x="13216" y="591"/>
                  </a:lnTo>
                  <a:cubicBezTo>
                    <a:pt x="13210" y="580"/>
                    <a:pt x="13211" y="565"/>
                    <a:pt x="13200" y="556"/>
                  </a:cubicBezTo>
                  <a:lnTo>
                    <a:pt x="13200" y="558"/>
                  </a:lnTo>
                  <a:cubicBezTo>
                    <a:pt x="13192" y="549"/>
                    <a:pt x="13195" y="534"/>
                    <a:pt x="13184" y="526"/>
                  </a:cubicBezTo>
                  <a:lnTo>
                    <a:pt x="13184" y="527"/>
                  </a:lnTo>
                  <a:cubicBezTo>
                    <a:pt x="13175" y="517"/>
                    <a:pt x="13179" y="502"/>
                    <a:pt x="13168" y="495"/>
                  </a:cubicBezTo>
                  <a:cubicBezTo>
                    <a:pt x="13158" y="485"/>
                    <a:pt x="13161" y="470"/>
                    <a:pt x="13152" y="462"/>
                  </a:cubicBezTo>
                  <a:cubicBezTo>
                    <a:pt x="13142" y="453"/>
                    <a:pt x="13145" y="438"/>
                    <a:pt x="13136" y="430"/>
                  </a:cubicBezTo>
                  <a:cubicBezTo>
                    <a:pt x="13127" y="420"/>
                    <a:pt x="13130" y="405"/>
                    <a:pt x="13119" y="398"/>
                  </a:cubicBezTo>
                  <a:cubicBezTo>
                    <a:pt x="13111" y="388"/>
                    <a:pt x="13114" y="373"/>
                    <a:pt x="13103" y="365"/>
                  </a:cubicBezTo>
                  <a:lnTo>
                    <a:pt x="13103" y="366"/>
                  </a:lnTo>
                  <a:cubicBezTo>
                    <a:pt x="13095" y="357"/>
                    <a:pt x="13098" y="343"/>
                    <a:pt x="13088" y="335"/>
                  </a:cubicBezTo>
                  <a:lnTo>
                    <a:pt x="13088" y="335"/>
                  </a:lnTo>
                  <a:cubicBezTo>
                    <a:pt x="13081" y="326"/>
                    <a:pt x="13082" y="310"/>
                    <a:pt x="13071" y="303"/>
                  </a:cubicBezTo>
                  <a:lnTo>
                    <a:pt x="13071" y="303"/>
                  </a:lnTo>
                  <a:lnTo>
                    <a:pt x="13072" y="305"/>
                  </a:lnTo>
                  <a:cubicBezTo>
                    <a:pt x="13066" y="294"/>
                    <a:pt x="13070" y="280"/>
                    <a:pt x="13056" y="273"/>
                  </a:cubicBezTo>
                  <a:lnTo>
                    <a:pt x="13056" y="273"/>
                  </a:lnTo>
                  <a:cubicBezTo>
                    <a:pt x="13054" y="265"/>
                    <a:pt x="13048" y="262"/>
                    <a:pt x="13043" y="254"/>
                  </a:cubicBezTo>
                  <a:cubicBezTo>
                    <a:pt x="13032" y="247"/>
                    <a:pt x="13035" y="231"/>
                    <a:pt x="13024" y="224"/>
                  </a:cubicBezTo>
                  <a:lnTo>
                    <a:pt x="13024" y="225"/>
                  </a:lnTo>
                  <a:cubicBezTo>
                    <a:pt x="13017" y="216"/>
                    <a:pt x="13019" y="200"/>
                    <a:pt x="13007" y="194"/>
                  </a:cubicBezTo>
                  <a:lnTo>
                    <a:pt x="13007" y="194"/>
                  </a:lnTo>
                  <a:cubicBezTo>
                    <a:pt x="13005" y="187"/>
                    <a:pt x="12999" y="182"/>
                    <a:pt x="12994" y="177"/>
                  </a:cubicBezTo>
                  <a:cubicBezTo>
                    <a:pt x="12984" y="170"/>
                    <a:pt x="12986" y="155"/>
                    <a:pt x="12977" y="147"/>
                  </a:cubicBezTo>
                  <a:lnTo>
                    <a:pt x="12977" y="147"/>
                  </a:lnTo>
                  <a:cubicBezTo>
                    <a:pt x="12973" y="139"/>
                    <a:pt x="12967" y="134"/>
                    <a:pt x="12963" y="128"/>
                  </a:cubicBezTo>
                  <a:lnTo>
                    <a:pt x="12963" y="127"/>
                  </a:lnTo>
                  <a:cubicBezTo>
                    <a:pt x="12952" y="121"/>
                    <a:pt x="12956" y="105"/>
                    <a:pt x="12945" y="97"/>
                  </a:cubicBezTo>
                  <a:lnTo>
                    <a:pt x="12945" y="97"/>
                  </a:lnTo>
                  <a:cubicBezTo>
                    <a:pt x="12941" y="90"/>
                    <a:pt x="12936" y="86"/>
                    <a:pt x="12932" y="80"/>
                  </a:cubicBezTo>
                  <a:lnTo>
                    <a:pt x="12932" y="79"/>
                  </a:lnTo>
                  <a:cubicBezTo>
                    <a:pt x="12921" y="72"/>
                    <a:pt x="12925" y="54"/>
                    <a:pt x="12914" y="49"/>
                  </a:cubicBezTo>
                  <a:lnTo>
                    <a:pt x="12914" y="49"/>
                  </a:lnTo>
                  <a:cubicBezTo>
                    <a:pt x="12911" y="41"/>
                    <a:pt x="12904" y="37"/>
                    <a:pt x="12902" y="31"/>
                  </a:cubicBezTo>
                  <a:cubicBezTo>
                    <a:pt x="12891" y="24"/>
                    <a:pt x="12894" y="7"/>
                    <a:pt x="12881" y="2"/>
                  </a:cubicBezTo>
                  <a:lnTo>
                    <a:pt x="12881" y="2"/>
                  </a:lnTo>
                  <a:lnTo>
                    <a:pt x="12882" y="4"/>
                  </a:lnTo>
                  <a:cubicBezTo>
                    <a:pt x="12878" y="1"/>
                    <a:pt x="12874" y="0"/>
                    <a:pt x="12871" y="0"/>
                  </a:cubicBezTo>
                  <a:close/>
                </a:path>
              </a:pathLst>
            </a:custGeom>
            <a:solidFill>
              <a:srgbClr val="5E5C7E"/>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 name="Google Shape;1054;p15">
              <a:extLst>
                <a:ext uri="{FF2B5EF4-FFF2-40B4-BE49-F238E27FC236}">
                  <a16:creationId xmlns:a16="http://schemas.microsoft.com/office/drawing/2014/main" id="{4D891F36-6CB8-84A1-B6A7-C0726415ADCF}"/>
                </a:ext>
              </a:extLst>
            </p:cNvPr>
            <p:cNvSpPr/>
            <p:nvPr/>
          </p:nvSpPr>
          <p:spPr>
            <a:xfrm flipH="1">
              <a:off x="-1485627" y="3455598"/>
              <a:ext cx="1949008" cy="393257"/>
            </a:xfrm>
            <a:custGeom>
              <a:avLst/>
              <a:gdLst/>
              <a:ahLst/>
              <a:cxnLst/>
              <a:rect l="l" t="t" r="r" b="b"/>
              <a:pathLst>
                <a:path w="14100" h="2845" extrusionOk="0">
                  <a:moveTo>
                    <a:pt x="13692" y="0"/>
                  </a:moveTo>
                  <a:cubicBezTo>
                    <a:pt x="13650" y="0"/>
                    <a:pt x="13609" y="2"/>
                    <a:pt x="13566" y="7"/>
                  </a:cubicBezTo>
                  <a:cubicBezTo>
                    <a:pt x="13351" y="31"/>
                    <a:pt x="13132" y="44"/>
                    <a:pt x="12915" y="60"/>
                  </a:cubicBezTo>
                  <a:cubicBezTo>
                    <a:pt x="12677" y="77"/>
                    <a:pt x="12437" y="84"/>
                    <a:pt x="12199" y="95"/>
                  </a:cubicBezTo>
                  <a:cubicBezTo>
                    <a:pt x="11880" y="114"/>
                    <a:pt x="11560" y="128"/>
                    <a:pt x="11240" y="153"/>
                  </a:cubicBezTo>
                  <a:cubicBezTo>
                    <a:pt x="10890" y="178"/>
                    <a:pt x="10539" y="211"/>
                    <a:pt x="10189" y="241"/>
                  </a:cubicBezTo>
                  <a:cubicBezTo>
                    <a:pt x="9854" y="271"/>
                    <a:pt x="9520" y="301"/>
                    <a:pt x="9185" y="325"/>
                  </a:cubicBezTo>
                  <a:cubicBezTo>
                    <a:pt x="8837" y="351"/>
                    <a:pt x="8489" y="374"/>
                    <a:pt x="8140" y="395"/>
                  </a:cubicBezTo>
                  <a:cubicBezTo>
                    <a:pt x="7757" y="418"/>
                    <a:pt x="7374" y="434"/>
                    <a:pt x="6991" y="450"/>
                  </a:cubicBezTo>
                  <a:cubicBezTo>
                    <a:pt x="6608" y="466"/>
                    <a:pt x="6224" y="469"/>
                    <a:pt x="5842" y="482"/>
                  </a:cubicBezTo>
                  <a:cubicBezTo>
                    <a:pt x="5514" y="493"/>
                    <a:pt x="5185" y="492"/>
                    <a:pt x="4858" y="497"/>
                  </a:cubicBezTo>
                  <a:cubicBezTo>
                    <a:pt x="4564" y="501"/>
                    <a:pt x="4269" y="502"/>
                    <a:pt x="3975" y="502"/>
                  </a:cubicBezTo>
                  <a:cubicBezTo>
                    <a:pt x="3653" y="502"/>
                    <a:pt x="3332" y="500"/>
                    <a:pt x="3010" y="500"/>
                  </a:cubicBezTo>
                  <a:cubicBezTo>
                    <a:pt x="2830" y="500"/>
                    <a:pt x="2650" y="501"/>
                    <a:pt x="2469" y="502"/>
                  </a:cubicBezTo>
                  <a:cubicBezTo>
                    <a:pt x="2230" y="503"/>
                    <a:pt x="1991" y="517"/>
                    <a:pt x="1753" y="541"/>
                  </a:cubicBezTo>
                  <a:cubicBezTo>
                    <a:pt x="1416" y="576"/>
                    <a:pt x="1080" y="618"/>
                    <a:pt x="744" y="661"/>
                  </a:cubicBezTo>
                  <a:cubicBezTo>
                    <a:pt x="563" y="682"/>
                    <a:pt x="380" y="681"/>
                    <a:pt x="201" y="705"/>
                  </a:cubicBezTo>
                  <a:cubicBezTo>
                    <a:pt x="151" y="712"/>
                    <a:pt x="103" y="726"/>
                    <a:pt x="81" y="779"/>
                  </a:cubicBezTo>
                  <a:cubicBezTo>
                    <a:pt x="71" y="879"/>
                    <a:pt x="67" y="979"/>
                    <a:pt x="49" y="1077"/>
                  </a:cubicBezTo>
                  <a:cubicBezTo>
                    <a:pt x="46" y="1106"/>
                    <a:pt x="48" y="1133"/>
                    <a:pt x="48" y="1161"/>
                  </a:cubicBezTo>
                  <a:cubicBezTo>
                    <a:pt x="45" y="1218"/>
                    <a:pt x="48" y="1273"/>
                    <a:pt x="48" y="1329"/>
                  </a:cubicBezTo>
                  <a:cubicBezTo>
                    <a:pt x="45" y="1361"/>
                    <a:pt x="50" y="1395"/>
                    <a:pt x="48" y="1427"/>
                  </a:cubicBezTo>
                  <a:cubicBezTo>
                    <a:pt x="46" y="1490"/>
                    <a:pt x="48" y="1550"/>
                    <a:pt x="48" y="1613"/>
                  </a:cubicBezTo>
                  <a:cubicBezTo>
                    <a:pt x="45" y="1636"/>
                    <a:pt x="48" y="1659"/>
                    <a:pt x="48" y="1684"/>
                  </a:cubicBezTo>
                  <a:cubicBezTo>
                    <a:pt x="45" y="1775"/>
                    <a:pt x="45" y="1866"/>
                    <a:pt x="48" y="1956"/>
                  </a:cubicBezTo>
                  <a:cubicBezTo>
                    <a:pt x="46" y="1993"/>
                    <a:pt x="49" y="2030"/>
                    <a:pt x="48" y="2068"/>
                  </a:cubicBezTo>
                  <a:cubicBezTo>
                    <a:pt x="46" y="2083"/>
                    <a:pt x="46" y="2096"/>
                    <a:pt x="48" y="2110"/>
                  </a:cubicBezTo>
                  <a:cubicBezTo>
                    <a:pt x="59" y="2192"/>
                    <a:pt x="33" y="2271"/>
                    <a:pt x="33" y="2351"/>
                  </a:cubicBezTo>
                  <a:cubicBezTo>
                    <a:pt x="33" y="2364"/>
                    <a:pt x="32" y="2376"/>
                    <a:pt x="33" y="2390"/>
                  </a:cubicBezTo>
                  <a:cubicBezTo>
                    <a:pt x="33" y="2432"/>
                    <a:pt x="39" y="2473"/>
                    <a:pt x="25" y="2514"/>
                  </a:cubicBezTo>
                  <a:cubicBezTo>
                    <a:pt x="12" y="2573"/>
                    <a:pt x="28" y="2634"/>
                    <a:pt x="6" y="2691"/>
                  </a:cubicBezTo>
                  <a:cubicBezTo>
                    <a:pt x="5" y="2724"/>
                    <a:pt x="1" y="2757"/>
                    <a:pt x="11" y="2789"/>
                  </a:cubicBezTo>
                  <a:cubicBezTo>
                    <a:pt x="66" y="2844"/>
                    <a:pt x="137" y="2835"/>
                    <a:pt x="206" y="2837"/>
                  </a:cubicBezTo>
                  <a:cubicBezTo>
                    <a:pt x="216" y="2836"/>
                    <a:pt x="227" y="2836"/>
                    <a:pt x="237" y="2836"/>
                  </a:cubicBezTo>
                  <a:cubicBezTo>
                    <a:pt x="261" y="2836"/>
                    <a:pt x="285" y="2837"/>
                    <a:pt x="309" y="2837"/>
                  </a:cubicBezTo>
                  <a:cubicBezTo>
                    <a:pt x="334" y="2837"/>
                    <a:pt x="358" y="2836"/>
                    <a:pt x="383" y="2831"/>
                  </a:cubicBezTo>
                  <a:cubicBezTo>
                    <a:pt x="431" y="2811"/>
                    <a:pt x="492" y="2837"/>
                    <a:pt x="535" y="2800"/>
                  </a:cubicBezTo>
                  <a:cubicBezTo>
                    <a:pt x="606" y="2740"/>
                    <a:pt x="693" y="2719"/>
                    <a:pt x="779" y="2701"/>
                  </a:cubicBezTo>
                  <a:cubicBezTo>
                    <a:pt x="1299" y="2584"/>
                    <a:pt x="1807" y="2437"/>
                    <a:pt x="2304" y="2246"/>
                  </a:cubicBezTo>
                  <a:cubicBezTo>
                    <a:pt x="2618" y="2126"/>
                    <a:pt x="2946" y="2064"/>
                    <a:pt x="3281" y="2050"/>
                  </a:cubicBezTo>
                  <a:cubicBezTo>
                    <a:pt x="3341" y="2047"/>
                    <a:pt x="3400" y="2045"/>
                    <a:pt x="3459" y="2045"/>
                  </a:cubicBezTo>
                  <a:cubicBezTo>
                    <a:pt x="3690" y="2045"/>
                    <a:pt x="3922" y="2066"/>
                    <a:pt x="4153" y="2103"/>
                  </a:cubicBezTo>
                  <a:cubicBezTo>
                    <a:pt x="4269" y="2121"/>
                    <a:pt x="4385" y="2138"/>
                    <a:pt x="4502" y="2138"/>
                  </a:cubicBezTo>
                  <a:cubicBezTo>
                    <a:pt x="4553" y="2138"/>
                    <a:pt x="4603" y="2135"/>
                    <a:pt x="4654" y="2127"/>
                  </a:cubicBezTo>
                  <a:cubicBezTo>
                    <a:pt x="4795" y="2107"/>
                    <a:pt x="4929" y="2057"/>
                    <a:pt x="5063" y="2012"/>
                  </a:cubicBezTo>
                  <a:cubicBezTo>
                    <a:pt x="5188" y="1969"/>
                    <a:pt x="5312" y="1944"/>
                    <a:pt x="5437" y="1944"/>
                  </a:cubicBezTo>
                  <a:cubicBezTo>
                    <a:pt x="5528" y="1944"/>
                    <a:pt x="5620" y="1957"/>
                    <a:pt x="5712" y="1987"/>
                  </a:cubicBezTo>
                  <a:cubicBezTo>
                    <a:pt x="5781" y="2009"/>
                    <a:pt x="5853" y="2026"/>
                    <a:pt x="5922" y="2052"/>
                  </a:cubicBezTo>
                  <a:cubicBezTo>
                    <a:pt x="6175" y="2144"/>
                    <a:pt x="6430" y="2185"/>
                    <a:pt x="6687" y="2185"/>
                  </a:cubicBezTo>
                  <a:cubicBezTo>
                    <a:pt x="6896" y="2185"/>
                    <a:pt x="7107" y="2158"/>
                    <a:pt x="7319" y="2107"/>
                  </a:cubicBezTo>
                  <a:cubicBezTo>
                    <a:pt x="7589" y="2042"/>
                    <a:pt x="7836" y="1927"/>
                    <a:pt x="8084" y="1813"/>
                  </a:cubicBezTo>
                  <a:cubicBezTo>
                    <a:pt x="8406" y="1667"/>
                    <a:pt x="8736" y="1589"/>
                    <a:pt x="9075" y="1589"/>
                  </a:cubicBezTo>
                  <a:cubicBezTo>
                    <a:pt x="9247" y="1589"/>
                    <a:pt x="9421" y="1609"/>
                    <a:pt x="9598" y="1651"/>
                  </a:cubicBezTo>
                  <a:cubicBezTo>
                    <a:pt x="9805" y="1699"/>
                    <a:pt x="10013" y="1744"/>
                    <a:pt x="10220" y="1792"/>
                  </a:cubicBezTo>
                  <a:cubicBezTo>
                    <a:pt x="10358" y="1824"/>
                    <a:pt x="10497" y="1854"/>
                    <a:pt x="10638" y="1854"/>
                  </a:cubicBezTo>
                  <a:cubicBezTo>
                    <a:pt x="10691" y="1854"/>
                    <a:pt x="10744" y="1850"/>
                    <a:pt x="10797" y="1840"/>
                  </a:cubicBezTo>
                  <a:cubicBezTo>
                    <a:pt x="10964" y="1810"/>
                    <a:pt x="11123" y="1754"/>
                    <a:pt x="11272" y="1679"/>
                  </a:cubicBezTo>
                  <a:cubicBezTo>
                    <a:pt x="11468" y="1582"/>
                    <a:pt x="11668" y="1508"/>
                    <a:pt x="11887" y="1508"/>
                  </a:cubicBezTo>
                  <a:cubicBezTo>
                    <a:pt x="11914" y="1508"/>
                    <a:pt x="11941" y="1509"/>
                    <a:pt x="11969" y="1511"/>
                  </a:cubicBezTo>
                  <a:cubicBezTo>
                    <a:pt x="12086" y="1521"/>
                    <a:pt x="12204" y="1529"/>
                    <a:pt x="12321" y="1553"/>
                  </a:cubicBezTo>
                  <a:cubicBezTo>
                    <a:pt x="12374" y="1565"/>
                    <a:pt x="12426" y="1571"/>
                    <a:pt x="12477" y="1571"/>
                  </a:cubicBezTo>
                  <a:cubicBezTo>
                    <a:pt x="12619" y="1571"/>
                    <a:pt x="12749" y="1524"/>
                    <a:pt x="12873" y="1424"/>
                  </a:cubicBezTo>
                  <a:cubicBezTo>
                    <a:pt x="13027" y="1298"/>
                    <a:pt x="13203" y="1221"/>
                    <a:pt x="13402" y="1221"/>
                  </a:cubicBezTo>
                  <a:cubicBezTo>
                    <a:pt x="13432" y="1221"/>
                    <a:pt x="13463" y="1223"/>
                    <a:pt x="13495" y="1227"/>
                  </a:cubicBezTo>
                  <a:cubicBezTo>
                    <a:pt x="13502" y="1228"/>
                    <a:pt x="13509" y="1228"/>
                    <a:pt x="13516" y="1228"/>
                  </a:cubicBezTo>
                  <a:cubicBezTo>
                    <a:pt x="13530" y="1228"/>
                    <a:pt x="13543" y="1227"/>
                    <a:pt x="13558" y="1227"/>
                  </a:cubicBezTo>
                  <a:cubicBezTo>
                    <a:pt x="13714" y="1226"/>
                    <a:pt x="13836" y="1160"/>
                    <a:pt x="13919" y="1026"/>
                  </a:cubicBezTo>
                  <a:cubicBezTo>
                    <a:pt x="13971" y="946"/>
                    <a:pt x="14008" y="859"/>
                    <a:pt x="14024" y="765"/>
                  </a:cubicBezTo>
                  <a:cubicBezTo>
                    <a:pt x="14045" y="632"/>
                    <a:pt x="14073" y="502"/>
                    <a:pt x="14094" y="369"/>
                  </a:cubicBezTo>
                  <a:cubicBezTo>
                    <a:pt x="14099" y="311"/>
                    <a:pt x="14081" y="256"/>
                    <a:pt x="14072" y="200"/>
                  </a:cubicBezTo>
                  <a:cubicBezTo>
                    <a:pt x="14053" y="99"/>
                    <a:pt x="14001" y="26"/>
                    <a:pt x="13888" y="18"/>
                  </a:cubicBezTo>
                  <a:cubicBezTo>
                    <a:pt x="13879" y="18"/>
                    <a:pt x="13868" y="12"/>
                    <a:pt x="13859" y="10"/>
                  </a:cubicBezTo>
                  <a:cubicBezTo>
                    <a:pt x="13803" y="4"/>
                    <a:pt x="13748" y="0"/>
                    <a:pt x="13692"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3" name="Google Shape;1055;p15">
              <a:extLst>
                <a:ext uri="{FF2B5EF4-FFF2-40B4-BE49-F238E27FC236}">
                  <a16:creationId xmlns:a16="http://schemas.microsoft.com/office/drawing/2014/main" id="{39D332AA-648F-E600-7BC7-2814E890A690}"/>
                </a:ext>
              </a:extLst>
            </p:cNvPr>
            <p:cNvSpPr/>
            <p:nvPr/>
          </p:nvSpPr>
          <p:spPr>
            <a:xfrm flipH="1">
              <a:off x="-26357" y="4676012"/>
              <a:ext cx="1100429" cy="703716"/>
            </a:xfrm>
            <a:custGeom>
              <a:avLst/>
              <a:gdLst/>
              <a:ahLst/>
              <a:cxnLst/>
              <a:rect l="l" t="t" r="r" b="b"/>
              <a:pathLst>
                <a:path w="7961" h="5091" extrusionOk="0">
                  <a:moveTo>
                    <a:pt x="141" y="1"/>
                  </a:moveTo>
                  <a:cubicBezTo>
                    <a:pt x="120" y="7"/>
                    <a:pt x="125" y="29"/>
                    <a:pt x="114" y="42"/>
                  </a:cubicBezTo>
                  <a:lnTo>
                    <a:pt x="114" y="56"/>
                  </a:lnTo>
                  <a:cubicBezTo>
                    <a:pt x="93" y="107"/>
                    <a:pt x="120" y="162"/>
                    <a:pt x="99" y="214"/>
                  </a:cubicBezTo>
                  <a:lnTo>
                    <a:pt x="99" y="276"/>
                  </a:lnTo>
                  <a:cubicBezTo>
                    <a:pt x="78" y="354"/>
                    <a:pt x="105" y="435"/>
                    <a:pt x="84" y="513"/>
                  </a:cubicBezTo>
                  <a:cubicBezTo>
                    <a:pt x="83" y="549"/>
                    <a:pt x="83" y="586"/>
                    <a:pt x="83" y="622"/>
                  </a:cubicBezTo>
                  <a:cubicBezTo>
                    <a:pt x="62" y="700"/>
                    <a:pt x="89" y="781"/>
                    <a:pt x="67" y="860"/>
                  </a:cubicBezTo>
                  <a:lnTo>
                    <a:pt x="67" y="954"/>
                  </a:lnTo>
                  <a:cubicBezTo>
                    <a:pt x="46" y="1022"/>
                    <a:pt x="74" y="1093"/>
                    <a:pt x="52" y="1160"/>
                  </a:cubicBezTo>
                  <a:lnTo>
                    <a:pt x="52" y="1255"/>
                  </a:lnTo>
                  <a:cubicBezTo>
                    <a:pt x="31" y="1322"/>
                    <a:pt x="60" y="1393"/>
                    <a:pt x="38" y="1461"/>
                  </a:cubicBezTo>
                  <a:lnTo>
                    <a:pt x="38" y="1538"/>
                  </a:lnTo>
                  <a:cubicBezTo>
                    <a:pt x="18" y="1601"/>
                    <a:pt x="45" y="1667"/>
                    <a:pt x="23" y="1729"/>
                  </a:cubicBezTo>
                  <a:lnTo>
                    <a:pt x="23" y="1823"/>
                  </a:lnTo>
                  <a:cubicBezTo>
                    <a:pt x="8" y="1853"/>
                    <a:pt x="18" y="1883"/>
                    <a:pt x="17" y="1915"/>
                  </a:cubicBezTo>
                  <a:cubicBezTo>
                    <a:pt x="11" y="2001"/>
                    <a:pt x="25" y="2086"/>
                    <a:pt x="8" y="2171"/>
                  </a:cubicBezTo>
                  <a:lnTo>
                    <a:pt x="8" y="2501"/>
                  </a:lnTo>
                  <a:cubicBezTo>
                    <a:pt x="9" y="2501"/>
                    <a:pt x="11" y="2502"/>
                    <a:pt x="12" y="2507"/>
                  </a:cubicBezTo>
                  <a:cubicBezTo>
                    <a:pt x="13" y="2511"/>
                    <a:pt x="12" y="2513"/>
                    <a:pt x="8" y="2518"/>
                  </a:cubicBezTo>
                  <a:cubicBezTo>
                    <a:pt x="1" y="2529"/>
                    <a:pt x="1" y="2541"/>
                    <a:pt x="8" y="2554"/>
                  </a:cubicBezTo>
                  <a:cubicBezTo>
                    <a:pt x="42" y="2578"/>
                    <a:pt x="84" y="2570"/>
                    <a:pt x="121" y="2583"/>
                  </a:cubicBezTo>
                  <a:cubicBezTo>
                    <a:pt x="401" y="2685"/>
                    <a:pt x="686" y="2765"/>
                    <a:pt x="969" y="2856"/>
                  </a:cubicBezTo>
                  <a:cubicBezTo>
                    <a:pt x="1350" y="2978"/>
                    <a:pt x="1723" y="3120"/>
                    <a:pt x="2111" y="3220"/>
                  </a:cubicBezTo>
                  <a:cubicBezTo>
                    <a:pt x="2605" y="3347"/>
                    <a:pt x="3091" y="3501"/>
                    <a:pt x="3584" y="3629"/>
                  </a:cubicBezTo>
                  <a:cubicBezTo>
                    <a:pt x="4274" y="3807"/>
                    <a:pt x="4953" y="4027"/>
                    <a:pt x="5616" y="4287"/>
                  </a:cubicBezTo>
                  <a:cubicBezTo>
                    <a:pt x="6267" y="4542"/>
                    <a:pt x="6920" y="4793"/>
                    <a:pt x="7589" y="4994"/>
                  </a:cubicBezTo>
                  <a:cubicBezTo>
                    <a:pt x="7697" y="5026"/>
                    <a:pt x="7800" y="5073"/>
                    <a:pt x="7912" y="5091"/>
                  </a:cubicBezTo>
                  <a:cubicBezTo>
                    <a:pt x="7929" y="5078"/>
                    <a:pt x="7927" y="5057"/>
                    <a:pt x="7927" y="5040"/>
                  </a:cubicBezTo>
                  <a:cubicBezTo>
                    <a:pt x="7938" y="4674"/>
                    <a:pt x="7945" y="4310"/>
                    <a:pt x="7956" y="3945"/>
                  </a:cubicBezTo>
                  <a:cubicBezTo>
                    <a:pt x="7960" y="3806"/>
                    <a:pt x="7950" y="3667"/>
                    <a:pt x="7945" y="3528"/>
                  </a:cubicBezTo>
                  <a:cubicBezTo>
                    <a:pt x="7941" y="3374"/>
                    <a:pt x="7938" y="3219"/>
                    <a:pt x="7925" y="3064"/>
                  </a:cubicBezTo>
                  <a:cubicBezTo>
                    <a:pt x="7916" y="2926"/>
                    <a:pt x="7902" y="2788"/>
                    <a:pt x="7887" y="2650"/>
                  </a:cubicBezTo>
                  <a:cubicBezTo>
                    <a:pt x="7871" y="2496"/>
                    <a:pt x="7848" y="2343"/>
                    <a:pt x="7881" y="2188"/>
                  </a:cubicBezTo>
                  <a:cubicBezTo>
                    <a:pt x="7864" y="2147"/>
                    <a:pt x="7827" y="2152"/>
                    <a:pt x="7788" y="2143"/>
                  </a:cubicBezTo>
                  <a:cubicBezTo>
                    <a:pt x="7629" y="2116"/>
                    <a:pt x="7473" y="2080"/>
                    <a:pt x="7320" y="2037"/>
                  </a:cubicBezTo>
                  <a:cubicBezTo>
                    <a:pt x="6745" y="1876"/>
                    <a:pt x="6176" y="1702"/>
                    <a:pt x="5601" y="1541"/>
                  </a:cubicBezTo>
                  <a:cubicBezTo>
                    <a:pt x="5003" y="1373"/>
                    <a:pt x="4404" y="1216"/>
                    <a:pt x="3812" y="1033"/>
                  </a:cubicBezTo>
                  <a:cubicBezTo>
                    <a:pt x="3776" y="1029"/>
                    <a:pt x="3740" y="1028"/>
                    <a:pt x="3705" y="1028"/>
                  </a:cubicBezTo>
                  <a:cubicBezTo>
                    <a:pt x="3574" y="1028"/>
                    <a:pt x="3442" y="1046"/>
                    <a:pt x="3310" y="1050"/>
                  </a:cubicBezTo>
                  <a:cubicBezTo>
                    <a:pt x="3207" y="1053"/>
                    <a:pt x="3104" y="1059"/>
                    <a:pt x="3001" y="1059"/>
                  </a:cubicBezTo>
                  <a:cubicBezTo>
                    <a:pt x="2898" y="1059"/>
                    <a:pt x="2795" y="1053"/>
                    <a:pt x="2692" y="1034"/>
                  </a:cubicBezTo>
                  <a:cubicBezTo>
                    <a:pt x="2495" y="996"/>
                    <a:pt x="2423" y="918"/>
                    <a:pt x="2396" y="722"/>
                  </a:cubicBezTo>
                  <a:cubicBezTo>
                    <a:pt x="2390" y="686"/>
                    <a:pt x="2394" y="648"/>
                    <a:pt x="2364" y="620"/>
                  </a:cubicBezTo>
                  <a:cubicBezTo>
                    <a:pt x="2317" y="587"/>
                    <a:pt x="2262" y="578"/>
                    <a:pt x="2209" y="565"/>
                  </a:cubicBezTo>
                  <a:cubicBezTo>
                    <a:pt x="1772" y="448"/>
                    <a:pt x="1335" y="345"/>
                    <a:pt x="899" y="228"/>
                  </a:cubicBezTo>
                  <a:cubicBezTo>
                    <a:pt x="741" y="188"/>
                    <a:pt x="585" y="146"/>
                    <a:pt x="431" y="91"/>
                  </a:cubicBezTo>
                  <a:cubicBezTo>
                    <a:pt x="336" y="58"/>
                    <a:pt x="245" y="4"/>
                    <a:pt x="141"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4" name="Google Shape;1056;p15">
              <a:extLst>
                <a:ext uri="{FF2B5EF4-FFF2-40B4-BE49-F238E27FC236}">
                  <a16:creationId xmlns:a16="http://schemas.microsoft.com/office/drawing/2014/main" id="{B4239127-E26B-CD23-8BE5-8DD037ADB15A}"/>
                </a:ext>
              </a:extLst>
            </p:cNvPr>
            <p:cNvSpPr/>
            <p:nvPr/>
          </p:nvSpPr>
          <p:spPr>
            <a:xfrm flipH="1">
              <a:off x="-1096792" y="3011472"/>
              <a:ext cx="1644631" cy="234710"/>
            </a:xfrm>
            <a:custGeom>
              <a:avLst/>
              <a:gdLst/>
              <a:ahLst/>
              <a:cxnLst/>
              <a:rect l="l" t="t" r="r" b="b"/>
              <a:pathLst>
                <a:path w="11898" h="1698" extrusionOk="0">
                  <a:moveTo>
                    <a:pt x="2889" y="0"/>
                  </a:moveTo>
                  <a:cubicBezTo>
                    <a:pt x="2437" y="0"/>
                    <a:pt x="1986" y="17"/>
                    <a:pt x="1535" y="53"/>
                  </a:cubicBezTo>
                  <a:cubicBezTo>
                    <a:pt x="1236" y="76"/>
                    <a:pt x="939" y="98"/>
                    <a:pt x="639" y="113"/>
                  </a:cubicBezTo>
                  <a:cubicBezTo>
                    <a:pt x="538" y="118"/>
                    <a:pt x="437" y="133"/>
                    <a:pt x="335" y="133"/>
                  </a:cubicBezTo>
                  <a:cubicBezTo>
                    <a:pt x="287" y="133"/>
                    <a:pt x="239" y="130"/>
                    <a:pt x="191" y="121"/>
                  </a:cubicBezTo>
                  <a:cubicBezTo>
                    <a:pt x="177" y="118"/>
                    <a:pt x="162" y="116"/>
                    <a:pt x="147" y="116"/>
                  </a:cubicBezTo>
                  <a:cubicBezTo>
                    <a:pt x="120" y="116"/>
                    <a:pt x="93" y="122"/>
                    <a:pt x="70" y="140"/>
                  </a:cubicBezTo>
                  <a:cubicBezTo>
                    <a:pt x="68" y="152"/>
                    <a:pt x="68" y="163"/>
                    <a:pt x="67" y="175"/>
                  </a:cubicBezTo>
                  <a:cubicBezTo>
                    <a:pt x="50" y="199"/>
                    <a:pt x="72" y="231"/>
                    <a:pt x="52" y="254"/>
                  </a:cubicBezTo>
                  <a:cubicBezTo>
                    <a:pt x="51" y="275"/>
                    <a:pt x="51" y="296"/>
                    <a:pt x="51" y="317"/>
                  </a:cubicBezTo>
                  <a:cubicBezTo>
                    <a:pt x="31" y="373"/>
                    <a:pt x="58" y="433"/>
                    <a:pt x="36" y="491"/>
                  </a:cubicBezTo>
                  <a:lnTo>
                    <a:pt x="36" y="584"/>
                  </a:lnTo>
                  <a:cubicBezTo>
                    <a:pt x="14" y="668"/>
                    <a:pt x="45" y="755"/>
                    <a:pt x="22" y="838"/>
                  </a:cubicBezTo>
                  <a:lnTo>
                    <a:pt x="22" y="916"/>
                  </a:lnTo>
                  <a:cubicBezTo>
                    <a:pt x="8" y="943"/>
                    <a:pt x="17" y="971"/>
                    <a:pt x="14" y="1000"/>
                  </a:cubicBezTo>
                  <a:cubicBezTo>
                    <a:pt x="9" y="1083"/>
                    <a:pt x="24" y="1166"/>
                    <a:pt x="7" y="1248"/>
                  </a:cubicBezTo>
                  <a:lnTo>
                    <a:pt x="7" y="1374"/>
                  </a:lnTo>
                  <a:cubicBezTo>
                    <a:pt x="27" y="1435"/>
                    <a:pt x="0" y="1501"/>
                    <a:pt x="22" y="1564"/>
                  </a:cubicBezTo>
                  <a:lnTo>
                    <a:pt x="22" y="1579"/>
                  </a:lnTo>
                  <a:cubicBezTo>
                    <a:pt x="45" y="1606"/>
                    <a:pt x="9" y="1649"/>
                    <a:pt x="50" y="1668"/>
                  </a:cubicBezTo>
                  <a:cubicBezTo>
                    <a:pt x="174" y="1683"/>
                    <a:pt x="299" y="1698"/>
                    <a:pt x="423" y="1698"/>
                  </a:cubicBezTo>
                  <a:cubicBezTo>
                    <a:pt x="459" y="1698"/>
                    <a:pt x="494" y="1697"/>
                    <a:pt x="529" y="1694"/>
                  </a:cubicBezTo>
                  <a:cubicBezTo>
                    <a:pt x="714" y="1679"/>
                    <a:pt x="901" y="1679"/>
                    <a:pt x="1086" y="1672"/>
                  </a:cubicBezTo>
                  <a:cubicBezTo>
                    <a:pt x="1513" y="1657"/>
                    <a:pt x="1943" y="1639"/>
                    <a:pt x="2370" y="1638"/>
                  </a:cubicBezTo>
                  <a:cubicBezTo>
                    <a:pt x="2407" y="1638"/>
                    <a:pt x="2445" y="1638"/>
                    <a:pt x="2482" y="1638"/>
                  </a:cubicBezTo>
                  <a:cubicBezTo>
                    <a:pt x="2794" y="1638"/>
                    <a:pt x="3106" y="1645"/>
                    <a:pt x="3417" y="1650"/>
                  </a:cubicBezTo>
                  <a:cubicBezTo>
                    <a:pt x="3633" y="1654"/>
                    <a:pt x="3848" y="1656"/>
                    <a:pt x="4064" y="1656"/>
                  </a:cubicBezTo>
                  <a:cubicBezTo>
                    <a:pt x="4513" y="1656"/>
                    <a:pt x="4961" y="1647"/>
                    <a:pt x="5410" y="1624"/>
                  </a:cubicBezTo>
                  <a:cubicBezTo>
                    <a:pt x="5713" y="1608"/>
                    <a:pt x="6018" y="1595"/>
                    <a:pt x="6321" y="1570"/>
                  </a:cubicBezTo>
                  <a:cubicBezTo>
                    <a:pt x="6719" y="1539"/>
                    <a:pt x="7116" y="1506"/>
                    <a:pt x="7514" y="1483"/>
                  </a:cubicBezTo>
                  <a:cubicBezTo>
                    <a:pt x="7894" y="1460"/>
                    <a:pt x="8275" y="1461"/>
                    <a:pt x="8656" y="1449"/>
                  </a:cubicBezTo>
                  <a:cubicBezTo>
                    <a:pt x="8673" y="1449"/>
                    <a:pt x="8691" y="1448"/>
                    <a:pt x="8709" y="1448"/>
                  </a:cubicBezTo>
                  <a:cubicBezTo>
                    <a:pt x="8860" y="1448"/>
                    <a:pt x="9011" y="1467"/>
                    <a:pt x="9163" y="1467"/>
                  </a:cubicBezTo>
                  <a:cubicBezTo>
                    <a:pt x="9167" y="1467"/>
                    <a:pt x="9171" y="1467"/>
                    <a:pt x="9174" y="1466"/>
                  </a:cubicBezTo>
                  <a:cubicBezTo>
                    <a:pt x="9189" y="1466"/>
                    <a:pt x="9203" y="1466"/>
                    <a:pt x="9217" y="1466"/>
                  </a:cubicBezTo>
                  <a:cubicBezTo>
                    <a:pt x="9418" y="1466"/>
                    <a:pt x="9619" y="1473"/>
                    <a:pt x="9820" y="1476"/>
                  </a:cubicBezTo>
                  <a:cubicBezTo>
                    <a:pt x="10215" y="1482"/>
                    <a:pt x="10610" y="1513"/>
                    <a:pt x="11005" y="1513"/>
                  </a:cubicBezTo>
                  <a:cubicBezTo>
                    <a:pt x="11046" y="1513"/>
                    <a:pt x="11086" y="1512"/>
                    <a:pt x="11126" y="1512"/>
                  </a:cubicBezTo>
                  <a:cubicBezTo>
                    <a:pt x="11158" y="1512"/>
                    <a:pt x="11190" y="1512"/>
                    <a:pt x="11221" y="1516"/>
                  </a:cubicBezTo>
                  <a:cubicBezTo>
                    <a:pt x="11269" y="1522"/>
                    <a:pt x="11316" y="1525"/>
                    <a:pt x="11363" y="1525"/>
                  </a:cubicBezTo>
                  <a:cubicBezTo>
                    <a:pt x="11493" y="1525"/>
                    <a:pt x="11623" y="1507"/>
                    <a:pt x="11753" y="1507"/>
                  </a:cubicBezTo>
                  <a:cubicBezTo>
                    <a:pt x="11772" y="1507"/>
                    <a:pt x="11791" y="1508"/>
                    <a:pt x="11810" y="1509"/>
                  </a:cubicBezTo>
                  <a:cubicBezTo>
                    <a:pt x="11823" y="1509"/>
                    <a:pt x="11836" y="1503"/>
                    <a:pt x="11848" y="1496"/>
                  </a:cubicBezTo>
                  <a:cubicBezTo>
                    <a:pt x="11890" y="1457"/>
                    <a:pt x="11888" y="1407"/>
                    <a:pt x="11890" y="1358"/>
                  </a:cubicBezTo>
                  <a:cubicBezTo>
                    <a:pt x="11892" y="1257"/>
                    <a:pt x="11887" y="1158"/>
                    <a:pt x="11897" y="1059"/>
                  </a:cubicBezTo>
                  <a:cubicBezTo>
                    <a:pt x="11865" y="1039"/>
                    <a:pt x="11866" y="1008"/>
                    <a:pt x="11866" y="976"/>
                  </a:cubicBezTo>
                  <a:cubicBezTo>
                    <a:pt x="11871" y="818"/>
                    <a:pt x="11861" y="663"/>
                    <a:pt x="11838" y="507"/>
                  </a:cubicBezTo>
                  <a:cubicBezTo>
                    <a:pt x="11828" y="436"/>
                    <a:pt x="11810" y="362"/>
                    <a:pt x="11821" y="288"/>
                  </a:cubicBezTo>
                  <a:cubicBezTo>
                    <a:pt x="11799" y="262"/>
                    <a:pt x="11769" y="264"/>
                    <a:pt x="11739" y="259"/>
                  </a:cubicBezTo>
                  <a:cubicBezTo>
                    <a:pt x="11616" y="244"/>
                    <a:pt x="11492" y="241"/>
                    <a:pt x="11370" y="222"/>
                  </a:cubicBezTo>
                  <a:cubicBezTo>
                    <a:pt x="10760" y="129"/>
                    <a:pt x="10143" y="99"/>
                    <a:pt x="9526" y="72"/>
                  </a:cubicBezTo>
                  <a:cubicBezTo>
                    <a:pt x="9162" y="56"/>
                    <a:pt x="8797" y="45"/>
                    <a:pt x="8431" y="42"/>
                  </a:cubicBezTo>
                  <a:cubicBezTo>
                    <a:pt x="8053" y="37"/>
                    <a:pt x="7675" y="36"/>
                    <a:pt x="7297" y="36"/>
                  </a:cubicBezTo>
                  <a:cubicBezTo>
                    <a:pt x="6753" y="36"/>
                    <a:pt x="6208" y="39"/>
                    <a:pt x="5663" y="39"/>
                  </a:cubicBezTo>
                  <a:cubicBezTo>
                    <a:pt x="4948" y="39"/>
                    <a:pt x="4234" y="34"/>
                    <a:pt x="3519" y="11"/>
                  </a:cubicBezTo>
                  <a:cubicBezTo>
                    <a:pt x="3309" y="4"/>
                    <a:pt x="3099" y="0"/>
                    <a:pt x="2889"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5" name="Google Shape;1057;p15">
              <a:extLst>
                <a:ext uri="{FF2B5EF4-FFF2-40B4-BE49-F238E27FC236}">
                  <a16:creationId xmlns:a16="http://schemas.microsoft.com/office/drawing/2014/main" id="{FD96CD0B-239D-F62E-3521-C35FEDEC0119}"/>
                </a:ext>
              </a:extLst>
            </p:cNvPr>
            <p:cNvSpPr/>
            <p:nvPr/>
          </p:nvSpPr>
          <p:spPr>
            <a:xfrm flipH="1">
              <a:off x="-1354171" y="4387392"/>
              <a:ext cx="2117369" cy="438734"/>
            </a:xfrm>
            <a:custGeom>
              <a:avLst/>
              <a:gdLst/>
              <a:ahLst/>
              <a:cxnLst/>
              <a:rect l="l" t="t" r="r" b="b"/>
              <a:pathLst>
                <a:path w="15318" h="3174" extrusionOk="0">
                  <a:moveTo>
                    <a:pt x="14857" y="1"/>
                  </a:moveTo>
                  <a:cubicBezTo>
                    <a:pt x="14835" y="22"/>
                    <a:pt x="14846" y="49"/>
                    <a:pt x="14842" y="75"/>
                  </a:cubicBezTo>
                  <a:cubicBezTo>
                    <a:pt x="14832" y="162"/>
                    <a:pt x="14857" y="248"/>
                    <a:pt x="14857" y="334"/>
                  </a:cubicBezTo>
                  <a:cubicBezTo>
                    <a:pt x="14857" y="458"/>
                    <a:pt x="14848" y="581"/>
                    <a:pt x="14846" y="703"/>
                  </a:cubicBezTo>
                  <a:cubicBezTo>
                    <a:pt x="14840" y="918"/>
                    <a:pt x="14816" y="1131"/>
                    <a:pt x="14765" y="1339"/>
                  </a:cubicBezTo>
                  <a:cubicBezTo>
                    <a:pt x="14726" y="1494"/>
                    <a:pt x="14634" y="1612"/>
                    <a:pt x="14508" y="1705"/>
                  </a:cubicBezTo>
                  <a:cubicBezTo>
                    <a:pt x="14388" y="1794"/>
                    <a:pt x="14246" y="1833"/>
                    <a:pt x="14103" y="1870"/>
                  </a:cubicBezTo>
                  <a:cubicBezTo>
                    <a:pt x="13982" y="1900"/>
                    <a:pt x="13862" y="1923"/>
                    <a:pt x="13740" y="1923"/>
                  </a:cubicBezTo>
                  <a:cubicBezTo>
                    <a:pt x="13665" y="1923"/>
                    <a:pt x="13591" y="1914"/>
                    <a:pt x="13515" y="1894"/>
                  </a:cubicBezTo>
                  <a:cubicBezTo>
                    <a:pt x="13350" y="1851"/>
                    <a:pt x="13185" y="1816"/>
                    <a:pt x="13019" y="1778"/>
                  </a:cubicBezTo>
                  <a:cubicBezTo>
                    <a:pt x="12915" y="1753"/>
                    <a:pt x="12810" y="1726"/>
                    <a:pt x="12703" y="1721"/>
                  </a:cubicBezTo>
                  <a:cubicBezTo>
                    <a:pt x="12638" y="1718"/>
                    <a:pt x="12574" y="1709"/>
                    <a:pt x="12509" y="1709"/>
                  </a:cubicBezTo>
                  <a:cubicBezTo>
                    <a:pt x="12478" y="1709"/>
                    <a:pt x="12446" y="1711"/>
                    <a:pt x="12415" y="1716"/>
                  </a:cubicBezTo>
                  <a:cubicBezTo>
                    <a:pt x="12349" y="1731"/>
                    <a:pt x="12280" y="1735"/>
                    <a:pt x="12214" y="1748"/>
                  </a:cubicBezTo>
                  <a:cubicBezTo>
                    <a:pt x="11985" y="1794"/>
                    <a:pt x="11768" y="1878"/>
                    <a:pt x="11546" y="1948"/>
                  </a:cubicBezTo>
                  <a:cubicBezTo>
                    <a:pt x="11326" y="2019"/>
                    <a:pt x="11103" y="2068"/>
                    <a:pt x="10871" y="2068"/>
                  </a:cubicBezTo>
                  <a:cubicBezTo>
                    <a:pt x="10855" y="2068"/>
                    <a:pt x="10838" y="2067"/>
                    <a:pt x="10822" y="2067"/>
                  </a:cubicBezTo>
                  <a:cubicBezTo>
                    <a:pt x="10771" y="2066"/>
                    <a:pt x="10720" y="2065"/>
                    <a:pt x="10669" y="2065"/>
                  </a:cubicBezTo>
                  <a:cubicBezTo>
                    <a:pt x="10634" y="2065"/>
                    <a:pt x="10599" y="2065"/>
                    <a:pt x="10563" y="2065"/>
                  </a:cubicBezTo>
                  <a:cubicBezTo>
                    <a:pt x="10458" y="2065"/>
                    <a:pt x="10352" y="2064"/>
                    <a:pt x="10247" y="2054"/>
                  </a:cubicBezTo>
                  <a:cubicBezTo>
                    <a:pt x="10079" y="2037"/>
                    <a:pt x="9909" y="2034"/>
                    <a:pt x="9739" y="2022"/>
                  </a:cubicBezTo>
                  <a:cubicBezTo>
                    <a:pt x="9594" y="2011"/>
                    <a:pt x="9446" y="2021"/>
                    <a:pt x="9299" y="2006"/>
                  </a:cubicBezTo>
                  <a:cubicBezTo>
                    <a:pt x="9267" y="2002"/>
                    <a:pt x="9235" y="2001"/>
                    <a:pt x="9203" y="2001"/>
                  </a:cubicBezTo>
                  <a:cubicBezTo>
                    <a:pt x="9092" y="2001"/>
                    <a:pt x="8980" y="2017"/>
                    <a:pt x="8868" y="2017"/>
                  </a:cubicBezTo>
                  <a:cubicBezTo>
                    <a:pt x="8789" y="2018"/>
                    <a:pt x="8712" y="2032"/>
                    <a:pt x="8634" y="2039"/>
                  </a:cubicBezTo>
                  <a:cubicBezTo>
                    <a:pt x="8494" y="2053"/>
                    <a:pt x="8355" y="2078"/>
                    <a:pt x="8215" y="2098"/>
                  </a:cubicBezTo>
                  <a:cubicBezTo>
                    <a:pt x="8095" y="2114"/>
                    <a:pt x="7973" y="2130"/>
                    <a:pt x="7852" y="2149"/>
                  </a:cubicBezTo>
                  <a:cubicBezTo>
                    <a:pt x="7714" y="2171"/>
                    <a:pt x="7578" y="2190"/>
                    <a:pt x="7439" y="2191"/>
                  </a:cubicBezTo>
                  <a:cubicBezTo>
                    <a:pt x="7423" y="2191"/>
                    <a:pt x="7406" y="2192"/>
                    <a:pt x="7390" y="2192"/>
                  </a:cubicBezTo>
                  <a:cubicBezTo>
                    <a:pt x="7323" y="2192"/>
                    <a:pt x="7256" y="2188"/>
                    <a:pt x="7189" y="2180"/>
                  </a:cubicBezTo>
                  <a:cubicBezTo>
                    <a:pt x="7115" y="2173"/>
                    <a:pt x="7043" y="2166"/>
                    <a:pt x="6970" y="2156"/>
                  </a:cubicBezTo>
                  <a:cubicBezTo>
                    <a:pt x="6824" y="2136"/>
                    <a:pt x="6679" y="2119"/>
                    <a:pt x="6533" y="2114"/>
                  </a:cubicBezTo>
                  <a:cubicBezTo>
                    <a:pt x="6469" y="2113"/>
                    <a:pt x="6404" y="2112"/>
                    <a:pt x="6340" y="2112"/>
                  </a:cubicBezTo>
                  <a:cubicBezTo>
                    <a:pt x="6117" y="2112"/>
                    <a:pt x="5894" y="2122"/>
                    <a:pt x="5670" y="2147"/>
                  </a:cubicBezTo>
                  <a:cubicBezTo>
                    <a:pt x="5574" y="2158"/>
                    <a:pt x="5480" y="2168"/>
                    <a:pt x="5384" y="2180"/>
                  </a:cubicBezTo>
                  <a:cubicBezTo>
                    <a:pt x="5253" y="2197"/>
                    <a:pt x="5120" y="2221"/>
                    <a:pt x="4990" y="2242"/>
                  </a:cubicBezTo>
                  <a:cubicBezTo>
                    <a:pt x="4868" y="2260"/>
                    <a:pt x="4748" y="2282"/>
                    <a:pt x="4628" y="2299"/>
                  </a:cubicBezTo>
                  <a:cubicBezTo>
                    <a:pt x="4521" y="2314"/>
                    <a:pt x="4414" y="2330"/>
                    <a:pt x="4308" y="2332"/>
                  </a:cubicBezTo>
                  <a:cubicBezTo>
                    <a:pt x="4259" y="2334"/>
                    <a:pt x="4210" y="2336"/>
                    <a:pt x="4161" y="2336"/>
                  </a:cubicBezTo>
                  <a:cubicBezTo>
                    <a:pt x="4098" y="2336"/>
                    <a:pt x="4035" y="2333"/>
                    <a:pt x="3971" y="2323"/>
                  </a:cubicBezTo>
                  <a:cubicBezTo>
                    <a:pt x="3851" y="2302"/>
                    <a:pt x="3735" y="2276"/>
                    <a:pt x="3626" y="2222"/>
                  </a:cubicBezTo>
                  <a:cubicBezTo>
                    <a:pt x="3496" y="2159"/>
                    <a:pt x="3370" y="2091"/>
                    <a:pt x="3239" y="2029"/>
                  </a:cubicBezTo>
                  <a:cubicBezTo>
                    <a:pt x="3098" y="1963"/>
                    <a:pt x="2952" y="1925"/>
                    <a:pt x="2793" y="1924"/>
                  </a:cubicBezTo>
                  <a:cubicBezTo>
                    <a:pt x="2624" y="1924"/>
                    <a:pt x="2465" y="1961"/>
                    <a:pt x="2309" y="2012"/>
                  </a:cubicBezTo>
                  <a:cubicBezTo>
                    <a:pt x="2136" y="2069"/>
                    <a:pt x="1968" y="2134"/>
                    <a:pt x="1796" y="2188"/>
                  </a:cubicBezTo>
                  <a:cubicBezTo>
                    <a:pt x="1577" y="2256"/>
                    <a:pt x="1356" y="2307"/>
                    <a:pt x="1124" y="2307"/>
                  </a:cubicBezTo>
                  <a:cubicBezTo>
                    <a:pt x="1116" y="2307"/>
                    <a:pt x="1109" y="2306"/>
                    <a:pt x="1102" y="2306"/>
                  </a:cubicBezTo>
                  <a:cubicBezTo>
                    <a:pt x="912" y="2302"/>
                    <a:pt x="764" y="2213"/>
                    <a:pt x="637" y="2089"/>
                  </a:cubicBezTo>
                  <a:cubicBezTo>
                    <a:pt x="504" y="1958"/>
                    <a:pt x="402" y="1801"/>
                    <a:pt x="316" y="1635"/>
                  </a:cubicBezTo>
                  <a:cubicBezTo>
                    <a:pt x="283" y="1570"/>
                    <a:pt x="244" y="1506"/>
                    <a:pt x="223" y="1435"/>
                  </a:cubicBezTo>
                  <a:cubicBezTo>
                    <a:pt x="232" y="1415"/>
                    <a:pt x="222" y="1401"/>
                    <a:pt x="207" y="1388"/>
                  </a:cubicBezTo>
                  <a:cubicBezTo>
                    <a:pt x="156" y="1300"/>
                    <a:pt x="137" y="1203"/>
                    <a:pt x="113" y="1107"/>
                  </a:cubicBezTo>
                  <a:cubicBezTo>
                    <a:pt x="106" y="1077"/>
                    <a:pt x="111" y="1037"/>
                    <a:pt x="68" y="1025"/>
                  </a:cubicBezTo>
                  <a:cubicBezTo>
                    <a:pt x="62" y="1034"/>
                    <a:pt x="60" y="1041"/>
                    <a:pt x="64" y="1051"/>
                  </a:cubicBezTo>
                  <a:cubicBezTo>
                    <a:pt x="60" y="1204"/>
                    <a:pt x="85" y="1357"/>
                    <a:pt x="69" y="1511"/>
                  </a:cubicBezTo>
                  <a:cubicBezTo>
                    <a:pt x="50" y="1514"/>
                    <a:pt x="29" y="1515"/>
                    <a:pt x="9" y="1516"/>
                  </a:cubicBezTo>
                  <a:cubicBezTo>
                    <a:pt x="0" y="1525"/>
                    <a:pt x="0" y="1531"/>
                    <a:pt x="9" y="1539"/>
                  </a:cubicBezTo>
                  <a:cubicBezTo>
                    <a:pt x="42" y="1560"/>
                    <a:pt x="58" y="1590"/>
                    <a:pt x="57" y="1630"/>
                  </a:cubicBezTo>
                  <a:cubicBezTo>
                    <a:pt x="53" y="1767"/>
                    <a:pt x="68" y="1902"/>
                    <a:pt x="72" y="2038"/>
                  </a:cubicBezTo>
                  <a:cubicBezTo>
                    <a:pt x="78" y="2249"/>
                    <a:pt x="118" y="2460"/>
                    <a:pt x="106" y="2671"/>
                  </a:cubicBezTo>
                  <a:cubicBezTo>
                    <a:pt x="105" y="2687"/>
                    <a:pt x="112" y="2702"/>
                    <a:pt x="117" y="2717"/>
                  </a:cubicBezTo>
                  <a:cubicBezTo>
                    <a:pt x="131" y="2744"/>
                    <a:pt x="125" y="2773"/>
                    <a:pt x="129" y="2802"/>
                  </a:cubicBezTo>
                  <a:cubicBezTo>
                    <a:pt x="152" y="2999"/>
                    <a:pt x="212" y="3097"/>
                    <a:pt x="423" y="3143"/>
                  </a:cubicBezTo>
                  <a:cubicBezTo>
                    <a:pt x="534" y="3167"/>
                    <a:pt x="645" y="3173"/>
                    <a:pt x="757" y="3173"/>
                  </a:cubicBezTo>
                  <a:cubicBezTo>
                    <a:pt x="856" y="3173"/>
                    <a:pt x="957" y="3168"/>
                    <a:pt x="1057" y="3165"/>
                  </a:cubicBezTo>
                  <a:cubicBezTo>
                    <a:pt x="1229" y="3159"/>
                    <a:pt x="1402" y="3142"/>
                    <a:pt x="1575" y="3140"/>
                  </a:cubicBezTo>
                  <a:cubicBezTo>
                    <a:pt x="1620" y="3151"/>
                    <a:pt x="1666" y="3158"/>
                    <a:pt x="1714" y="3161"/>
                  </a:cubicBezTo>
                  <a:cubicBezTo>
                    <a:pt x="2023" y="3144"/>
                    <a:pt x="2333" y="3124"/>
                    <a:pt x="2642" y="3108"/>
                  </a:cubicBezTo>
                  <a:cubicBezTo>
                    <a:pt x="2909" y="3093"/>
                    <a:pt x="3176" y="3080"/>
                    <a:pt x="3443" y="3070"/>
                  </a:cubicBezTo>
                  <a:cubicBezTo>
                    <a:pt x="3564" y="3065"/>
                    <a:pt x="3685" y="3062"/>
                    <a:pt x="3805" y="3054"/>
                  </a:cubicBezTo>
                  <a:cubicBezTo>
                    <a:pt x="4064" y="3035"/>
                    <a:pt x="4325" y="3025"/>
                    <a:pt x="4583" y="3010"/>
                  </a:cubicBezTo>
                  <a:cubicBezTo>
                    <a:pt x="4795" y="2998"/>
                    <a:pt x="5007" y="2985"/>
                    <a:pt x="5219" y="2972"/>
                  </a:cubicBezTo>
                  <a:cubicBezTo>
                    <a:pt x="5431" y="2958"/>
                    <a:pt x="5643" y="2945"/>
                    <a:pt x="5855" y="2931"/>
                  </a:cubicBezTo>
                  <a:cubicBezTo>
                    <a:pt x="6058" y="2919"/>
                    <a:pt x="6258" y="2907"/>
                    <a:pt x="6461" y="2893"/>
                  </a:cubicBezTo>
                  <a:cubicBezTo>
                    <a:pt x="6733" y="2875"/>
                    <a:pt x="7005" y="2857"/>
                    <a:pt x="7277" y="2837"/>
                  </a:cubicBezTo>
                  <a:cubicBezTo>
                    <a:pt x="7586" y="2814"/>
                    <a:pt x="7895" y="2791"/>
                    <a:pt x="8204" y="2766"/>
                  </a:cubicBezTo>
                  <a:cubicBezTo>
                    <a:pt x="8496" y="2742"/>
                    <a:pt x="8788" y="2717"/>
                    <a:pt x="9083" y="2696"/>
                  </a:cubicBezTo>
                  <a:cubicBezTo>
                    <a:pt x="9441" y="2669"/>
                    <a:pt x="9801" y="2645"/>
                    <a:pt x="10160" y="2626"/>
                  </a:cubicBezTo>
                  <a:cubicBezTo>
                    <a:pt x="10503" y="2605"/>
                    <a:pt x="10847" y="2599"/>
                    <a:pt x="11191" y="2585"/>
                  </a:cubicBezTo>
                  <a:cubicBezTo>
                    <a:pt x="11314" y="2580"/>
                    <a:pt x="11437" y="2578"/>
                    <a:pt x="11561" y="2578"/>
                  </a:cubicBezTo>
                  <a:cubicBezTo>
                    <a:pt x="11939" y="2578"/>
                    <a:pt x="12317" y="2596"/>
                    <a:pt x="12695" y="2602"/>
                  </a:cubicBezTo>
                  <a:cubicBezTo>
                    <a:pt x="12879" y="2605"/>
                    <a:pt x="13063" y="2607"/>
                    <a:pt x="13246" y="2616"/>
                  </a:cubicBezTo>
                  <a:cubicBezTo>
                    <a:pt x="13287" y="2617"/>
                    <a:pt x="13328" y="2619"/>
                    <a:pt x="13369" y="2619"/>
                  </a:cubicBezTo>
                  <a:cubicBezTo>
                    <a:pt x="13415" y="2619"/>
                    <a:pt x="13459" y="2616"/>
                    <a:pt x="13504" y="2605"/>
                  </a:cubicBezTo>
                  <a:cubicBezTo>
                    <a:pt x="13515" y="2605"/>
                    <a:pt x="13525" y="2604"/>
                    <a:pt x="13535" y="2604"/>
                  </a:cubicBezTo>
                  <a:cubicBezTo>
                    <a:pt x="13670" y="2606"/>
                    <a:pt x="13806" y="2607"/>
                    <a:pt x="13941" y="2607"/>
                  </a:cubicBezTo>
                  <a:cubicBezTo>
                    <a:pt x="14211" y="2607"/>
                    <a:pt x="14481" y="2602"/>
                    <a:pt x="14752" y="2588"/>
                  </a:cubicBezTo>
                  <a:cubicBezTo>
                    <a:pt x="14862" y="2582"/>
                    <a:pt x="14971" y="2568"/>
                    <a:pt x="15079" y="2547"/>
                  </a:cubicBezTo>
                  <a:cubicBezTo>
                    <a:pt x="15186" y="2525"/>
                    <a:pt x="15239" y="2458"/>
                    <a:pt x="15268" y="2361"/>
                  </a:cubicBezTo>
                  <a:cubicBezTo>
                    <a:pt x="15287" y="2302"/>
                    <a:pt x="15283" y="2241"/>
                    <a:pt x="15289" y="2181"/>
                  </a:cubicBezTo>
                  <a:cubicBezTo>
                    <a:pt x="15318" y="2137"/>
                    <a:pt x="15306" y="2090"/>
                    <a:pt x="15299" y="2044"/>
                  </a:cubicBezTo>
                  <a:cubicBezTo>
                    <a:pt x="15235" y="1710"/>
                    <a:pt x="15158" y="1377"/>
                    <a:pt x="15095" y="1042"/>
                  </a:cubicBezTo>
                  <a:cubicBezTo>
                    <a:pt x="15088" y="1008"/>
                    <a:pt x="15080" y="971"/>
                    <a:pt x="15064" y="938"/>
                  </a:cubicBezTo>
                  <a:cubicBezTo>
                    <a:pt x="15061" y="925"/>
                    <a:pt x="15057" y="912"/>
                    <a:pt x="15046" y="902"/>
                  </a:cubicBezTo>
                  <a:lnTo>
                    <a:pt x="15047" y="902"/>
                  </a:lnTo>
                  <a:cubicBezTo>
                    <a:pt x="15031" y="884"/>
                    <a:pt x="15050" y="855"/>
                    <a:pt x="15031" y="838"/>
                  </a:cubicBezTo>
                  <a:lnTo>
                    <a:pt x="15031" y="839"/>
                  </a:lnTo>
                  <a:cubicBezTo>
                    <a:pt x="15015" y="820"/>
                    <a:pt x="15033" y="793"/>
                    <a:pt x="15015" y="774"/>
                  </a:cubicBezTo>
                  <a:cubicBezTo>
                    <a:pt x="14997" y="750"/>
                    <a:pt x="15020" y="718"/>
                    <a:pt x="14998" y="695"/>
                  </a:cubicBezTo>
                  <a:lnTo>
                    <a:pt x="14998" y="695"/>
                  </a:lnTo>
                  <a:lnTo>
                    <a:pt x="14999" y="696"/>
                  </a:lnTo>
                  <a:cubicBezTo>
                    <a:pt x="14983" y="677"/>
                    <a:pt x="15002" y="649"/>
                    <a:pt x="14983" y="632"/>
                  </a:cubicBezTo>
                  <a:lnTo>
                    <a:pt x="14983" y="633"/>
                  </a:lnTo>
                  <a:cubicBezTo>
                    <a:pt x="14969" y="614"/>
                    <a:pt x="14986" y="587"/>
                    <a:pt x="14969" y="568"/>
                  </a:cubicBezTo>
                  <a:cubicBezTo>
                    <a:pt x="14965" y="564"/>
                    <a:pt x="14964" y="562"/>
                    <a:pt x="14966" y="557"/>
                  </a:cubicBezTo>
                  <a:cubicBezTo>
                    <a:pt x="14954" y="536"/>
                    <a:pt x="14971" y="509"/>
                    <a:pt x="14951" y="488"/>
                  </a:cubicBezTo>
                  <a:lnTo>
                    <a:pt x="14951" y="490"/>
                  </a:lnTo>
                  <a:cubicBezTo>
                    <a:pt x="14934" y="466"/>
                    <a:pt x="14958" y="433"/>
                    <a:pt x="14936" y="411"/>
                  </a:cubicBezTo>
                  <a:lnTo>
                    <a:pt x="14936" y="411"/>
                  </a:lnTo>
                  <a:lnTo>
                    <a:pt x="14937" y="412"/>
                  </a:lnTo>
                  <a:cubicBezTo>
                    <a:pt x="14920" y="388"/>
                    <a:pt x="14942" y="356"/>
                    <a:pt x="14921" y="333"/>
                  </a:cubicBezTo>
                  <a:lnTo>
                    <a:pt x="14921" y="333"/>
                  </a:lnTo>
                  <a:lnTo>
                    <a:pt x="14921" y="334"/>
                  </a:lnTo>
                  <a:cubicBezTo>
                    <a:pt x="14904" y="309"/>
                    <a:pt x="14924" y="279"/>
                    <a:pt x="14906" y="254"/>
                  </a:cubicBezTo>
                  <a:cubicBezTo>
                    <a:pt x="14903" y="250"/>
                    <a:pt x="14902" y="247"/>
                    <a:pt x="14905" y="242"/>
                  </a:cubicBezTo>
                  <a:cubicBezTo>
                    <a:pt x="14887" y="211"/>
                    <a:pt x="14910" y="173"/>
                    <a:pt x="14889" y="144"/>
                  </a:cubicBezTo>
                  <a:lnTo>
                    <a:pt x="14889" y="144"/>
                  </a:lnTo>
                  <a:lnTo>
                    <a:pt x="14889" y="145"/>
                  </a:lnTo>
                  <a:cubicBezTo>
                    <a:pt x="14877" y="129"/>
                    <a:pt x="14884" y="110"/>
                    <a:pt x="14879" y="93"/>
                  </a:cubicBezTo>
                  <a:cubicBezTo>
                    <a:pt x="14874" y="72"/>
                    <a:pt x="14866" y="52"/>
                    <a:pt x="14866" y="31"/>
                  </a:cubicBezTo>
                  <a:cubicBezTo>
                    <a:pt x="14866" y="20"/>
                    <a:pt x="14867" y="9"/>
                    <a:pt x="1485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6" name="Google Shape;1058;p15">
              <a:extLst>
                <a:ext uri="{FF2B5EF4-FFF2-40B4-BE49-F238E27FC236}">
                  <a16:creationId xmlns:a16="http://schemas.microsoft.com/office/drawing/2014/main" id="{25C6EAA3-EE0B-06F2-279A-1695AA2022E1}"/>
                </a:ext>
              </a:extLst>
            </p:cNvPr>
            <p:cNvSpPr/>
            <p:nvPr/>
          </p:nvSpPr>
          <p:spPr>
            <a:xfrm flipH="1">
              <a:off x="-1450380" y="2684563"/>
              <a:ext cx="1354906" cy="319029"/>
            </a:xfrm>
            <a:custGeom>
              <a:avLst/>
              <a:gdLst/>
              <a:ahLst/>
              <a:cxnLst/>
              <a:rect l="l" t="t" r="r" b="b"/>
              <a:pathLst>
                <a:path w="9802" h="2308" extrusionOk="0">
                  <a:moveTo>
                    <a:pt x="9218" y="15"/>
                  </a:moveTo>
                  <a:cubicBezTo>
                    <a:pt x="9219" y="15"/>
                    <a:pt x="9227" y="25"/>
                    <a:pt x="9218" y="25"/>
                  </a:cubicBezTo>
                  <a:cubicBezTo>
                    <a:pt x="9216" y="25"/>
                    <a:pt x="9214" y="25"/>
                    <a:pt x="9211" y="25"/>
                  </a:cubicBezTo>
                  <a:cubicBezTo>
                    <a:pt x="9202" y="25"/>
                    <a:pt x="9193" y="24"/>
                    <a:pt x="9184" y="24"/>
                  </a:cubicBezTo>
                  <a:lnTo>
                    <a:pt x="9184" y="24"/>
                  </a:lnTo>
                  <a:cubicBezTo>
                    <a:pt x="9190" y="23"/>
                    <a:pt x="9197" y="21"/>
                    <a:pt x="9203" y="21"/>
                  </a:cubicBezTo>
                  <a:cubicBezTo>
                    <a:pt x="9207" y="21"/>
                    <a:pt x="9210" y="22"/>
                    <a:pt x="9213" y="23"/>
                  </a:cubicBezTo>
                  <a:cubicBezTo>
                    <a:pt x="9214" y="23"/>
                    <a:pt x="9215" y="23"/>
                    <a:pt x="9215" y="23"/>
                  </a:cubicBezTo>
                  <a:cubicBezTo>
                    <a:pt x="9218" y="23"/>
                    <a:pt x="9220" y="20"/>
                    <a:pt x="9218" y="17"/>
                  </a:cubicBezTo>
                  <a:cubicBezTo>
                    <a:pt x="9217" y="15"/>
                    <a:pt x="9217" y="15"/>
                    <a:pt x="9218" y="15"/>
                  </a:cubicBezTo>
                  <a:close/>
                  <a:moveTo>
                    <a:pt x="9214" y="0"/>
                  </a:moveTo>
                  <a:cubicBezTo>
                    <a:pt x="9189" y="0"/>
                    <a:pt x="9163" y="2"/>
                    <a:pt x="9137" y="4"/>
                  </a:cubicBezTo>
                  <a:cubicBezTo>
                    <a:pt x="9140" y="12"/>
                    <a:pt x="9144" y="18"/>
                    <a:pt x="9148" y="21"/>
                  </a:cubicBezTo>
                  <a:lnTo>
                    <a:pt x="9148" y="21"/>
                  </a:lnTo>
                  <a:cubicBezTo>
                    <a:pt x="9118" y="18"/>
                    <a:pt x="9088" y="14"/>
                    <a:pt x="9059" y="14"/>
                  </a:cubicBezTo>
                  <a:cubicBezTo>
                    <a:pt x="9052" y="14"/>
                    <a:pt x="9046" y="15"/>
                    <a:pt x="9040" y="15"/>
                  </a:cubicBezTo>
                  <a:cubicBezTo>
                    <a:pt x="8794" y="26"/>
                    <a:pt x="8547" y="37"/>
                    <a:pt x="8300" y="38"/>
                  </a:cubicBezTo>
                  <a:cubicBezTo>
                    <a:pt x="7885" y="41"/>
                    <a:pt x="7470" y="35"/>
                    <a:pt x="7055" y="48"/>
                  </a:cubicBezTo>
                  <a:cubicBezTo>
                    <a:pt x="6540" y="66"/>
                    <a:pt x="6025" y="57"/>
                    <a:pt x="5510" y="66"/>
                  </a:cubicBezTo>
                  <a:cubicBezTo>
                    <a:pt x="5217" y="70"/>
                    <a:pt x="4923" y="87"/>
                    <a:pt x="4630" y="87"/>
                  </a:cubicBezTo>
                  <a:cubicBezTo>
                    <a:pt x="4572" y="87"/>
                    <a:pt x="4513" y="87"/>
                    <a:pt x="4455" y="85"/>
                  </a:cubicBezTo>
                  <a:cubicBezTo>
                    <a:pt x="4445" y="85"/>
                    <a:pt x="4434" y="85"/>
                    <a:pt x="4423" y="86"/>
                  </a:cubicBezTo>
                  <a:cubicBezTo>
                    <a:pt x="4071" y="114"/>
                    <a:pt x="3716" y="109"/>
                    <a:pt x="3361" y="129"/>
                  </a:cubicBezTo>
                  <a:cubicBezTo>
                    <a:pt x="3125" y="141"/>
                    <a:pt x="2888" y="138"/>
                    <a:pt x="2652" y="141"/>
                  </a:cubicBezTo>
                  <a:cubicBezTo>
                    <a:pt x="2141" y="151"/>
                    <a:pt x="1629" y="159"/>
                    <a:pt x="1117" y="177"/>
                  </a:cubicBezTo>
                  <a:cubicBezTo>
                    <a:pt x="789" y="188"/>
                    <a:pt x="462" y="224"/>
                    <a:pt x="136" y="251"/>
                  </a:cubicBezTo>
                  <a:cubicBezTo>
                    <a:pt x="44" y="259"/>
                    <a:pt x="8" y="302"/>
                    <a:pt x="18" y="392"/>
                  </a:cubicBezTo>
                  <a:cubicBezTo>
                    <a:pt x="56" y="767"/>
                    <a:pt x="41" y="1142"/>
                    <a:pt x="46" y="1518"/>
                  </a:cubicBezTo>
                  <a:cubicBezTo>
                    <a:pt x="49" y="1731"/>
                    <a:pt x="40" y="1944"/>
                    <a:pt x="6" y="2155"/>
                  </a:cubicBezTo>
                  <a:cubicBezTo>
                    <a:pt x="2" y="2173"/>
                    <a:pt x="1" y="2191"/>
                    <a:pt x="1" y="2210"/>
                  </a:cubicBezTo>
                  <a:cubicBezTo>
                    <a:pt x="2" y="2269"/>
                    <a:pt x="29" y="2303"/>
                    <a:pt x="90" y="2307"/>
                  </a:cubicBezTo>
                  <a:cubicBezTo>
                    <a:pt x="112" y="2308"/>
                    <a:pt x="132" y="2308"/>
                    <a:pt x="154" y="2308"/>
                  </a:cubicBezTo>
                  <a:cubicBezTo>
                    <a:pt x="333" y="2292"/>
                    <a:pt x="510" y="2258"/>
                    <a:pt x="686" y="2220"/>
                  </a:cubicBezTo>
                  <a:cubicBezTo>
                    <a:pt x="963" y="2042"/>
                    <a:pt x="1265" y="1936"/>
                    <a:pt x="1594" y="1916"/>
                  </a:cubicBezTo>
                  <a:cubicBezTo>
                    <a:pt x="1902" y="1898"/>
                    <a:pt x="2212" y="1874"/>
                    <a:pt x="2517" y="1826"/>
                  </a:cubicBezTo>
                  <a:cubicBezTo>
                    <a:pt x="2693" y="1798"/>
                    <a:pt x="2869" y="1774"/>
                    <a:pt x="3046" y="1774"/>
                  </a:cubicBezTo>
                  <a:cubicBezTo>
                    <a:pt x="3162" y="1774"/>
                    <a:pt x="3277" y="1784"/>
                    <a:pt x="3394" y="1809"/>
                  </a:cubicBezTo>
                  <a:cubicBezTo>
                    <a:pt x="3475" y="1827"/>
                    <a:pt x="3556" y="1837"/>
                    <a:pt x="3636" y="1837"/>
                  </a:cubicBezTo>
                  <a:cubicBezTo>
                    <a:pt x="3762" y="1837"/>
                    <a:pt x="3887" y="1813"/>
                    <a:pt x="4010" y="1763"/>
                  </a:cubicBezTo>
                  <a:cubicBezTo>
                    <a:pt x="4158" y="1704"/>
                    <a:pt x="4308" y="1679"/>
                    <a:pt x="4458" y="1679"/>
                  </a:cubicBezTo>
                  <a:cubicBezTo>
                    <a:pt x="4587" y="1679"/>
                    <a:pt x="4716" y="1697"/>
                    <a:pt x="4846" y="1731"/>
                  </a:cubicBezTo>
                  <a:cubicBezTo>
                    <a:pt x="4990" y="1768"/>
                    <a:pt x="5125" y="1822"/>
                    <a:pt x="5269" y="1860"/>
                  </a:cubicBezTo>
                  <a:cubicBezTo>
                    <a:pt x="5351" y="1882"/>
                    <a:pt x="5433" y="1896"/>
                    <a:pt x="5516" y="1896"/>
                  </a:cubicBezTo>
                  <a:cubicBezTo>
                    <a:pt x="5578" y="1896"/>
                    <a:pt x="5640" y="1888"/>
                    <a:pt x="5702" y="1870"/>
                  </a:cubicBezTo>
                  <a:cubicBezTo>
                    <a:pt x="5871" y="1820"/>
                    <a:pt x="6019" y="1730"/>
                    <a:pt x="6166" y="1639"/>
                  </a:cubicBezTo>
                  <a:cubicBezTo>
                    <a:pt x="6358" y="1522"/>
                    <a:pt x="6551" y="1461"/>
                    <a:pt x="6745" y="1461"/>
                  </a:cubicBezTo>
                  <a:cubicBezTo>
                    <a:pt x="6917" y="1461"/>
                    <a:pt x="7090" y="1508"/>
                    <a:pt x="7265" y="1605"/>
                  </a:cubicBezTo>
                  <a:cubicBezTo>
                    <a:pt x="7383" y="1669"/>
                    <a:pt x="7503" y="1724"/>
                    <a:pt x="7626" y="1779"/>
                  </a:cubicBezTo>
                  <a:cubicBezTo>
                    <a:pt x="7735" y="1829"/>
                    <a:pt x="7841" y="1853"/>
                    <a:pt x="7947" y="1853"/>
                  </a:cubicBezTo>
                  <a:cubicBezTo>
                    <a:pt x="8079" y="1853"/>
                    <a:pt x="8208" y="1816"/>
                    <a:pt x="8337" y="1746"/>
                  </a:cubicBezTo>
                  <a:cubicBezTo>
                    <a:pt x="8430" y="1696"/>
                    <a:pt x="8517" y="1638"/>
                    <a:pt x="8609" y="1587"/>
                  </a:cubicBezTo>
                  <a:cubicBezTo>
                    <a:pt x="8712" y="1529"/>
                    <a:pt x="8819" y="1493"/>
                    <a:pt x="8928" y="1493"/>
                  </a:cubicBezTo>
                  <a:cubicBezTo>
                    <a:pt x="8995" y="1493"/>
                    <a:pt x="9062" y="1506"/>
                    <a:pt x="9131" y="1534"/>
                  </a:cubicBezTo>
                  <a:cubicBezTo>
                    <a:pt x="9164" y="1547"/>
                    <a:pt x="9200" y="1558"/>
                    <a:pt x="9234" y="1572"/>
                  </a:cubicBezTo>
                  <a:cubicBezTo>
                    <a:pt x="9289" y="1593"/>
                    <a:pt x="9336" y="1604"/>
                    <a:pt x="9378" y="1604"/>
                  </a:cubicBezTo>
                  <a:cubicBezTo>
                    <a:pt x="9463" y="1604"/>
                    <a:pt x="9527" y="1559"/>
                    <a:pt x="9594" y="1463"/>
                  </a:cubicBezTo>
                  <a:cubicBezTo>
                    <a:pt x="9725" y="1276"/>
                    <a:pt x="9778" y="1063"/>
                    <a:pt x="9791" y="840"/>
                  </a:cubicBezTo>
                  <a:cubicBezTo>
                    <a:pt x="9802" y="663"/>
                    <a:pt x="9767" y="491"/>
                    <a:pt x="9739" y="317"/>
                  </a:cubicBezTo>
                  <a:cubicBezTo>
                    <a:pt x="9702" y="227"/>
                    <a:pt x="9648" y="151"/>
                    <a:pt x="9578" y="86"/>
                  </a:cubicBezTo>
                  <a:cubicBezTo>
                    <a:pt x="9550" y="61"/>
                    <a:pt x="9518" y="43"/>
                    <a:pt x="9481" y="35"/>
                  </a:cubicBezTo>
                  <a:cubicBezTo>
                    <a:pt x="9393" y="15"/>
                    <a:pt x="9304" y="0"/>
                    <a:pt x="9214" y="0"/>
                  </a:cubicBezTo>
                  <a:close/>
                </a:path>
              </a:pathLst>
            </a:custGeom>
            <a:solidFill>
              <a:srgbClr val="B76E48"/>
            </a:solidFill>
            <a:ln w="9525" cap="flat" cmpd="sng">
              <a:solidFill>
                <a:srgbClr val="B76E48"/>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7" name="Google Shape;1059;p15">
              <a:extLst>
                <a:ext uri="{FF2B5EF4-FFF2-40B4-BE49-F238E27FC236}">
                  <a16:creationId xmlns:a16="http://schemas.microsoft.com/office/drawing/2014/main" id="{27BA2633-44EE-5C9B-3BAC-78B559C06B3C}"/>
                </a:ext>
              </a:extLst>
            </p:cNvPr>
            <p:cNvSpPr/>
            <p:nvPr/>
          </p:nvSpPr>
          <p:spPr>
            <a:xfrm flipH="1">
              <a:off x="-1452312" y="3283228"/>
              <a:ext cx="2389953" cy="282952"/>
            </a:xfrm>
            <a:custGeom>
              <a:avLst/>
              <a:gdLst/>
              <a:ahLst/>
              <a:cxnLst/>
              <a:rect l="l" t="t" r="r" b="b"/>
              <a:pathLst>
                <a:path w="17290" h="2047" extrusionOk="0">
                  <a:moveTo>
                    <a:pt x="352" y="0"/>
                  </a:moveTo>
                  <a:cubicBezTo>
                    <a:pt x="255" y="0"/>
                    <a:pt x="158" y="3"/>
                    <a:pt x="62" y="8"/>
                  </a:cubicBezTo>
                  <a:cubicBezTo>
                    <a:pt x="47" y="10"/>
                    <a:pt x="34" y="10"/>
                    <a:pt x="19" y="11"/>
                  </a:cubicBezTo>
                  <a:cubicBezTo>
                    <a:pt x="9" y="14"/>
                    <a:pt x="2" y="20"/>
                    <a:pt x="0" y="31"/>
                  </a:cubicBezTo>
                  <a:lnTo>
                    <a:pt x="0" y="35"/>
                  </a:lnTo>
                  <a:cubicBezTo>
                    <a:pt x="19" y="80"/>
                    <a:pt x="56" y="107"/>
                    <a:pt x="93" y="135"/>
                  </a:cubicBezTo>
                  <a:cubicBezTo>
                    <a:pt x="98" y="140"/>
                    <a:pt x="104" y="148"/>
                    <a:pt x="110" y="150"/>
                  </a:cubicBezTo>
                  <a:lnTo>
                    <a:pt x="109" y="149"/>
                  </a:lnTo>
                  <a:lnTo>
                    <a:pt x="109" y="149"/>
                  </a:lnTo>
                  <a:cubicBezTo>
                    <a:pt x="122" y="162"/>
                    <a:pt x="141" y="171"/>
                    <a:pt x="158" y="180"/>
                  </a:cubicBezTo>
                  <a:lnTo>
                    <a:pt x="157" y="180"/>
                  </a:lnTo>
                  <a:cubicBezTo>
                    <a:pt x="164" y="193"/>
                    <a:pt x="179" y="189"/>
                    <a:pt x="189" y="197"/>
                  </a:cubicBezTo>
                  <a:cubicBezTo>
                    <a:pt x="197" y="208"/>
                    <a:pt x="212" y="205"/>
                    <a:pt x="221" y="213"/>
                  </a:cubicBezTo>
                  <a:cubicBezTo>
                    <a:pt x="229" y="224"/>
                    <a:pt x="244" y="223"/>
                    <a:pt x="254" y="229"/>
                  </a:cubicBezTo>
                  <a:cubicBezTo>
                    <a:pt x="261" y="241"/>
                    <a:pt x="276" y="239"/>
                    <a:pt x="286" y="246"/>
                  </a:cubicBezTo>
                  <a:cubicBezTo>
                    <a:pt x="294" y="258"/>
                    <a:pt x="309" y="255"/>
                    <a:pt x="318" y="262"/>
                  </a:cubicBezTo>
                  <a:cubicBezTo>
                    <a:pt x="326" y="274"/>
                    <a:pt x="341" y="272"/>
                    <a:pt x="351" y="278"/>
                  </a:cubicBezTo>
                  <a:cubicBezTo>
                    <a:pt x="358" y="290"/>
                    <a:pt x="372" y="288"/>
                    <a:pt x="383" y="294"/>
                  </a:cubicBezTo>
                  <a:lnTo>
                    <a:pt x="381" y="294"/>
                  </a:lnTo>
                  <a:cubicBezTo>
                    <a:pt x="388" y="306"/>
                    <a:pt x="402" y="304"/>
                    <a:pt x="413" y="310"/>
                  </a:cubicBezTo>
                  <a:lnTo>
                    <a:pt x="413" y="310"/>
                  </a:lnTo>
                  <a:cubicBezTo>
                    <a:pt x="419" y="322"/>
                    <a:pt x="434" y="320"/>
                    <a:pt x="445" y="325"/>
                  </a:cubicBezTo>
                  <a:lnTo>
                    <a:pt x="445" y="324"/>
                  </a:lnTo>
                  <a:cubicBezTo>
                    <a:pt x="449" y="335"/>
                    <a:pt x="460" y="335"/>
                    <a:pt x="469" y="336"/>
                  </a:cubicBezTo>
                  <a:cubicBezTo>
                    <a:pt x="478" y="341"/>
                    <a:pt x="486" y="348"/>
                    <a:pt x="492" y="355"/>
                  </a:cubicBezTo>
                  <a:cubicBezTo>
                    <a:pt x="497" y="360"/>
                    <a:pt x="503" y="364"/>
                    <a:pt x="509" y="368"/>
                  </a:cubicBezTo>
                  <a:cubicBezTo>
                    <a:pt x="1183" y="688"/>
                    <a:pt x="1823" y="1072"/>
                    <a:pt x="2444" y="1485"/>
                  </a:cubicBezTo>
                  <a:cubicBezTo>
                    <a:pt x="2724" y="1670"/>
                    <a:pt x="3021" y="1831"/>
                    <a:pt x="3323" y="1977"/>
                  </a:cubicBezTo>
                  <a:cubicBezTo>
                    <a:pt x="3382" y="2005"/>
                    <a:pt x="3437" y="2047"/>
                    <a:pt x="3508" y="2047"/>
                  </a:cubicBezTo>
                  <a:cubicBezTo>
                    <a:pt x="3511" y="2047"/>
                    <a:pt x="3515" y="2047"/>
                    <a:pt x="3518" y="2047"/>
                  </a:cubicBezTo>
                  <a:cubicBezTo>
                    <a:pt x="3543" y="2015"/>
                    <a:pt x="3570" y="1986"/>
                    <a:pt x="3613" y="1983"/>
                  </a:cubicBezTo>
                  <a:cubicBezTo>
                    <a:pt x="3696" y="1977"/>
                    <a:pt x="3778" y="1966"/>
                    <a:pt x="3863" y="1966"/>
                  </a:cubicBezTo>
                  <a:cubicBezTo>
                    <a:pt x="3948" y="1966"/>
                    <a:pt x="4035" y="1956"/>
                    <a:pt x="4121" y="1947"/>
                  </a:cubicBezTo>
                  <a:cubicBezTo>
                    <a:pt x="4233" y="1934"/>
                    <a:pt x="4343" y="1918"/>
                    <a:pt x="4455" y="1905"/>
                  </a:cubicBezTo>
                  <a:cubicBezTo>
                    <a:pt x="4559" y="1894"/>
                    <a:pt x="4662" y="1882"/>
                    <a:pt x="4767" y="1870"/>
                  </a:cubicBezTo>
                  <a:cubicBezTo>
                    <a:pt x="4894" y="1856"/>
                    <a:pt x="5021" y="1842"/>
                    <a:pt x="5148" y="1826"/>
                  </a:cubicBezTo>
                  <a:cubicBezTo>
                    <a:pt x="5226" y="1815"/>
                    <a:pt x="5306" y="1819"/>
                    <a:pt x="5383" y="1807"/>
                  </a:cubicBezTo>
                  <a:cubicBezTo>
                    <a:pt x="5447" y="1797"/>
                    <a:pt x="5511" y="1796"/>
                    <a:pt x="5576" y="1796"/>
                  </a:cubicBezTo>
                  <a:cubicBezTo>
                    <a:pt x="5584" y="1796"/>
                    <a:pt x="5593" y="1796"/>
                    <a:pt x="5602" y="1796"/>
                  </a:cubicBezTo>
                  <a:cubicBezTo>
                    <a:pt x="5675" y="1796"/>
                    <a:pt x="5748" y="1795"/>
                    <a:pt x="5821" y="1780"/>
                  </a:cubicBezTo>
                  <a:cubicBezTo>
                    <a:pt x="5987" y="1779"/>
                    <a:pt x="6153" y="1779"/>
                    <a:pt x="6320" y="1779"/>
                  </a:cubicBezTo>
                  <a:cubicBezTo>
                    <a:pt x="6694" y="1779"/>
                    <a:pt x="7068" y="1781"/>
                    <a:pt x="7442" y="1781"/>
                  </a:cubicBezTo>
                  <a:cubicBezTo>
                    <a:pt x="7884" y="1781"/>
                    <a:pt x="8326" y="1778"/>
                    <a:pt x="8768" y="1764"/>
                  </a:cubicBezTo>
                  <a:cubicBezTo>
                    <a:pt x="8980" y="1757"/>
                    <a:pt x="9192" y="1764"/>
                    <a:pt x="9405" y="1751"/>
                  </a:cubicBezTo>
                  <a:cubicBezTo>
                    <a:pt x="9677" y="1735"/>
                    <a:pt x="9951" y="1751"/>
                    <a:pt x="10224" y="1733"/>
                  </a:cubicBezTo>
                  <a:cubicBezTo>
                    <a:pt x="10335" y="1726"/>
                    <a:pt x="10447" y="1732"/>
                    <a:pt x="10560" y="1721"/>
                  </a:cubicBezTo>
                  <a:cubicBezTo>
                    <a:pt x="10709" y="1706"/>
                    <a:pt x="10858" y="1710"/>
                    <a:pt x="11008" y="1705"/>
                  </a:cubicBezTo>
                  <a:cubicBezTo>
                    <a:pt x="11141" y="1698"/>
                    <a:pt x="11274" y="1682"/>
                    <a:pt x="11409" y="1682"/>
                  </a:cubicBezTo>
                  <a:cubicBezTo>
                    <a:pt x="11435" y="1682"/>
                    <a:pt x="11461" y="1683"/>
                    <a:pt x="11487" y="1684"/>
                  </a:cubicBezTo>
                  <a:cubicBezTo>
                    <a:pt x="11492" y="1684"/>
                    <a:pt x="11497" y="1684"/>
                    <a:pt x="11503" y="1683"/>
                  </a:cubicBezTo>
                  <a:cubicBezTo>
                    <a:pt x="11627" y="1652"/>
                    <a:pt x="11753" y="1670"/>
                    <a:pt x="11879" y="1657"/>
                  </a:cubicBezTo>
                  <a:cubicBezTo>
                    <a:pt x="11975" y="1648"/>
                    <a:pt x="12071" y="1634"/>
                    <a:pt x="12168" y="1634"/>
                  </a:cubicBezTo>
                  <a:cubicBezTo>
                    <a:pt x="12189" y="1634"/>
                    <a:pt x="12210" y="1634"/>
                    <a:pt x="12232" y="1636"/>
                  </a:cubicBezTo>
                  <a:cubicBezTo>
                    <a:pt x="12238" y="1636"/>
                    <a:pt x="12247" y="1635"/>
                    <a:pt x="12254" y="1633"/>
                  </a:cubicBezTo>
                  <a:cubicBezTo>
                    <a:pt x="12359" y="1609"/>
                    <a:pt x="12464" y="1616"/>
                    <a:pt x="12567" y="1608"/>
                  </a:cubicBezTo>
                  <a:cubicBezTo>
                    <a:pt x="12663" y="1598"/>
                    <a:pt x="12760" y="1589"/>
                    <a:pt x="12857" y="1583"/>
                  </a:cubicBezTo>
                  <a:cubicBezTo>
                    <a:pt x="12925" y="1579"/>
                    <a:pt x="12995" y="1582"/>
                    <a:pt x="13061" y="1568"/>
                  </a:cubicBezTo>
                  <a:cubicBezTo>
                    <a:pt x="13152" y="1549"/>
                    <a:pt x="13244" y="1554"/>
                    <a:pt x="13335" y="1544"/>
                  </a:cubicBezTo>
                  <a:cubicBezTo>
                    <a:pt x="13422" y="1534"/>
                    <a:pt x="13511" y="1527"/>
                    <a:pt x="13600" y="1519"/>
                  </a:cubicBezTo>
                  <a:cubicBezTo>
                    <a:pt x="13662" y="1516"/>
                    <a:pt x="13726" y="1517"/>
                    <a:pt x="13788" y="1505"/>
                  </a:cubicBezTo>
                  <a:cubicBezTo>
                    <a:pt x="13872" y="1487"/>
                    <a:pt x="13960" y="1487"/>
                    <a:pt x="14045" y="1479"/>
                  </a:cubicBezTo>
                  <a:cubicBezTo>
                    <a:pt x="14133" y="1471"/>
                    <a:pt x="14223" y="1465"/>
                    <a:pt x="14311" y="1457"/>
                  </a:cubicBezTo>
                  <a:cubicBezTo>
                    <a:pt x="14474" y="1437"/>
                    <a:pt x="14638" y="1428"/>
                    <a:pt x="14803" y="1417"/>
                  </a:cubicBezTo>
                  <a:cubicBezTo>
                    <a:pt x="14919" y="1410"/>
                    <a:pt x="15036" y="1395"/>
                    <a:pt x="15154" y="1395"/>
                  </a:cubicBezTo>
                  <a:cubicBezTo>
                    <a:pt x="15181" y="1395"/>
                    <a:pt x="15207" y="1396"/>
                    <a:pt x="15234" y="1397"/>
                  </a:cubicBezTo>
                  <a:cubicBezTo>
                    <a:pt x="15242" y="1397"/>
                    <a:pt x="15250" y="1397"/>
                    <a:pt x="15258" y="1395"/>
                  </a:cubicBezTo>
                  <a:cubicBezTo>
                    <a:pt x="15413" y="1373"/>
                    <a:pt x="15571" y="1373"/>
                    <a:pt x="15727" y="1368"/>
                  </a:cubicBezTo>
                  <a:cubicBezTo>
                    <a:pt x="15882" y="1365"/>
                    <a:pt x="16036" y="1349"/>
                    <a:pt x="16191" y="1346"/>
                  </a:cubicBezTo>
                  <a:cubicBezTo>
                    <a:pt x="16268" y="1345"/>
                    <a:pt x="16349" y="1342"/>
                    <a:pt x="16426" y="1331"/>
                  </a:cubicBezTo>
                  <a:cubicBezTo>
                    <a:pt x="16589" y="1304"/>
                    <a:pt x="16755" y="1308"/>
                    <a:pt x="16917" y="1287"/>
                  </a:cubicBezTo>
                  <a:cubicBezTo>
                    <a:pt x="17003" y="1277"/>
                    <a:pt x="17091" y="1268"/>
                    <a:pt x="17178" y="1268"/>
                  </a:cubicBezTo>
                  <a:cubicBezTo>
                    <a:pt x="17201" y="1268"/>
                    <a:pt x="17224" y="1269"/>
                    <a:pt x="17246" y="1270"/>
                  </a:cubicBezTo>
                  <a:cubicBezTo>
                    <a:pt x="17261" y="1270"/>
                    <a:pt x="17278" y="1270"/>
                    <a:pt x="17290" y="1257"/>
                  </a:cubicBezTo>
                  <a:cubicBezTo>
                    <a:pt x="17263" y="1244"/>
                    <a:pt x="17237" y="1231"/>
                    <a:pt x="17204" y="1226"/>
                  </a:cubicBezTo>
                  <a:cubicBezTo>
                    <a:pt x="16993" y="1152"/>
                    <a:pt x="16779" y="1080"/>
                    <a:pt x="16567" y="1006"/>
                  </a:cubicBezTo>
                  <a:cubicBezTo>
                    <a:pt x="16269" y="902"/>
                    <a:pt x="15974" y="785"/>
                    <a:pt x="15678" y="672"/>
                  </a:cubicBezTo>
                  <a:cubicBezTo>
                    <a:pt x="15660" y="665"/>
                    <a:pt x="15628" y="666"/>
                    <a:pt x="15630" y="632"/>
                  </a:cubicBezTo>
                  <a:cubicBezTo>
                    <a:pt x="15611" y="619"/>
                    <a:pt x="15592" y="614"/>
                    <a:pt x="15573" y="614"/>
                  </a:cubicBezTo>
                  <a:cubicBezTo>
                    <a:pt x="15535" y="614"/>
                    <a:pt x="15498" y="631"/>
                    <a:pt x="15463" y="637"/>
                  </a:cubicBezTo>
                  <a:cubicBezTo>
                    <a:pt x="14934" y="713"/>
                    <a:pt x="14400" y="730"/>
                    <a:pt x="13870" y="761"/>
                  </a:cubicBezTo>
                  <a:cubicBezTo>
                    <a:pt x="13563" y="778"/>
                    <a:pt x="13257" y="811"/>
                    <a:pt x="12953" y="850"/>
                  </a:cubicBezTo>
                  <a:cubicBezTo>
                    <a:pt x="12413" y="919"/>
                    <a:pt x="11879" y="1025"/>
                    <a:pt x="11343" y="1118"/>
                  </a:cubicBezTo>
                  <a:cubicBezTo>
                    <a:pt x="10914" y="1193"/>
                    <a:pt x="10483" y="1255"/>
                    <a:pt x="10048" y="1295"/>
                  </a:cubicBezTo>
                  <a:cubicBezTo>
                    <a:pt x="9746" y="1323"/>
                    <a:pt x="9442" y="1345"/>
                    <a:pt x="9138" y="1365"/>
                  </a:cubicBezTo>
                  <a:cubicBezTo>
                    <a:pt x="8866" y="1383"/>
                    <a:pt x="8593" y="1401"/>
                    <a:pt x="8321" y="1422"/>
                  </a:cubicBezTo>
                  <a:cubicBezTo>
                    <a:pt x="8031" y="1446"/>
                    <a:pt x="7740" y="1469"/>
                    <a:pt x="7450" y="1492"/>
                  </a:cubicBezTo>
                  <a:cubicBezTo>
                    <a:pt x="7050" y="1527"/>
                    <a:pt x="6651" y="1573"/>
                    <a:pt x="6252" y="1626"/>
                  </a:cubicBezTo>
                  <a:cubicBezTo>
                    <a:pt x="6187" y="1634"/>
                    <a:pt x="6122" y="1644"/>
                    <a:pt x="6056" y="1644"/>
                  </a:cubicBezTo>
                  <a:cubicBezTo>
                    <a:pt x="6028" y="1644"/>
                    <a:pt x="5999" y="1642"/>
                    <a:pt x="5970" y="1638"/>
                  </a:cubicBezTo>
                  <a:cubicBezTo>
                    <a:pt x="5637" y="1588"/>
                    <a:pt x="5321" y="1478"/>
                    <a:pt x="5010" y="1363"/>
                  </a:cubicBezTo>
                  <a:cubicBezTo>
                    <a:pt x="4462" y="1161"/>
                    <a:pt x="3926" y="930"/>
                    <a:pt x="3374" y="741"/>
                  </a:cubicBezTo>
                  <a:cubicBezTo>
                    <a:pt x="3263" y="702"/>
                    <a:pt x="3156" y="650"/>
                    <a:pt x="3061" y="576"/>
                  </a:cubicBezTo>
                  <a:cubicBezTo>
                    <a:pt x="2966" y="500"/>
                    <a:pt x="2914" y="407"/>
                    <a:pt x="2921" y="283"/>
                  </a:cubicBezTo>
                  <a:cubicBezTo>
                    <a:pt x="2924" y="238"/>
                    <a:pt x="2935" y="187"/>
                    <a:pt x="2898" y="148"/>
                  </a:cubicBezTo>
                  <a:cubicBezTo>
                    <a:pt x="2878" y="145"/>
                    <a:pt x="2857" y="144"/>
                    <a:pt x="2836" y="144"/>
                  </a:cubicBezTo>
                  <a:cubicBezTo>
                    <a:pt x="2809" y="144"/>
                    <a:pt x="2782" y="145"/>
                    <a:pt x="2754" y="145"/>
                  </a:cubicBezTo>
                  <a:cubicBezTo>
                    <a:pt x="2727" y="145"/>
                    <a:pt x="2700" y="144"/>
                    <a:pt x="2673" y="138"/>
                  </a:cubicBezTo>
                  <a:cubicBezTo>
                    <a:pt x="2665" y="140"/>
                    <a:pt x="2657" y="141"/>
                    <a:pt x="2649" y="141"/>
                  </a:cubicBezTo>
                  <a:cubicBezTo>
                    <a:pt x="2638" y="141"/>
                    <a:pt x="2626" y="139"/>
                    <a:pt x="2615" y="136"/>
                  </a:cubicBezTo>
                  <a:cubicBezTo>
                    <a:pt x="2586" y="129"/>
                    <a:pt x="2556" y="127"/>
                    <a:pt x="2527" y="127"/>
                  </a:cubicBezTo>
                  <a:cubicBezTo>
                    <a:pt x="2494" y="127"/>
                    <a:pt x="2461" y="129"/>
                    <a:pt x="2428" y="129"/>
                  </a:cubicBezTo>
                  <a:cubicBezTo>
                    <a:pt x="2400" y="129"/>
                    <a:pt x="2371" y="128"/>
                    <a:pt x="2343" y="122"/>
                  </a:cubicBezTo>
                  <a:cubicBezTo>
                    <a:pt x="2334" y="123"/>
                    <a:pt x="2326" y="124"/>
                    <a:pt x="2317" y="124"/>
                  </a:cubicBezTo>
                  <a:cubicBezTo>
                    <a:pt x="2306" y="124"/>
                    <a:pt x="2295" y="123"/>
                    <a:pt x="2283" y="119"/>
                  </a:cubicBezTo>
                  <a:cubicBezTo>
                    <a:pt x="2256" y="113"/>
                    <a:pt x="2228" y="111"/>
                    <a:pt x="2200" y="111"/>
                  </a:cubicBezTo>
                  <a:cubicBezTo>
                    <a:pt x="2169" y="111"/>
                    <a:pt x="2138" y="113"/>
                    <a:pt x="2108" y="113"/>
                  </a:cubicBezTo>
                  <a:cubicBezTo>
                    <a:pt x="2081" y="113"/>
                    <a:pt x="2054" y="112"/>
                    <a:pt x="2028" y="105"/>
                  </a:cubicBezTo>
                  <a:cubicBezTo>
                    <a:pt x="2019" y="107"/>
                    <a:pt x="2011" y="108"/>
                    <a:pt x="2003" y="108"/>
                  </a:cubicBezTo>
                  <a:cubicBezTo>
                    <a:pt x="1991" y="108"/>
                    <a:pt x="1980" y="106"/>
                    <a:pt x="1968" y="103"/>
                  </a:cubicBezTo>
                  <a:cubicBezTo>
                    <a:pt x="1942" y="97"/>
                    <a:pt x="1916" y="95"/>
                    <a:pt x="1890" y="95"/>
                  </a:cubicBezTo>
                  <a:cubicBezTo>
                    <a:pt x="1865" y="95"/>
                    <a:pt x="1840" y="96"/>
                    <a:pt x="1816" y="96"/>
                  </a:cubicBezTo>
                  <a:cubicBezTo>
                    <a:pt x="1791" y="96"/>
                    <a:pt x="1767" y="95"/>
                    <a:pt x="1743" y="89"/>
                  </a:cubicBezTo>
                  <a:cubicBezTo>
                    <a:pt x="1737" y="92"/>
                    <a:pt x="1730" y="93"/>
                    <a:pt x="1724" y="93"/>
                  </a:cubicBezTo>
                  <a:cubicBezTo>
                    <a:pt x="1716" y="93"/>
                    <a:pt x="1709" y="91"/>
                    <a:pt x="1701" y="88"/>
                  </a:cubicBezTo>
                  <a:cubicBezTo>
                    <a:pt x="1678" y="81"/>
                    <a:pt x="1655" y="79"/>
                    <a:pt x="1632" y="79"/>
                  </a:cubicBezTo>
                  <a:cubicBezTo>
                    <a:pt x="1608" y="79"/>
                    <a:pt x="1583" y="81"/>
                    <a:pt x="1558" y="81"/>
                  </a:cubicBezTo>
                  <a:cubicBezTo>
                    <a:pt x="1536" y="81"/>
                    <a:pt x="1514" y="80"/>
                    <a:pt x="1492" y="73"/>
                  </a:cubicBezTo>
                  <a:cubicBezTo>
                    <a:pt x="1486" y="75"/>
                    <a:pt x="1481" y="75"/>
                    <a:pt x="1475" y="75"/>
                  </a:cubicBezTo>
                  <a:cubicBezTo>
                    <a:pt x="1466" y="75"/>
                    <a:pt x="1457" y="74"/>
                    <a:pt x="1448" y="71"/>
                  </a:cubicBezTo>
                  <a:cubicBezTo>
                    <a:pt x="1429" y="64"/>
                    <a:pt x="1410" y="63"/>
                    <a:pt x="1391" y="63"/>
                  </a:cubicBezTo>
                  <a:cubicBezTo>
                    <a:pt x="1373" y="63"/>
                    <a:pt x="1356" y="64"/>
                    <a:pt x="1338" y="64"/>
                  </a:cubicBezTo>
                  <a:cubicBezTo>
                    <a:pt x="1320" y="64"/>
                    <a:pt x="1303" y="63"/>
                    <a:pt x="1286" y="57"/>
                  </a:cubicBezTo>
                  <a:cubicBezTo>
                    <a:pt x="1278" y="57"/>
                    <a:pt x="1269" y="56"/>
                    <a:pt x="1259" y="56"/>
                  </a:cubicBezTo>
                  <a:cubicBezTo>
                    <a:pt x="1242" y="49"/>
                    <a:pt x="1224" y="47"/>
                    <a:pt x="1206" y="47"/>
                  </a:cubicBezTo>
                  <a:cubicBezTo>
                    <a:pt x="1187" y="47"/>
                    <a:pt x="1167" y="50"/>
                    <a:pt x="1148" y="50"/>
                  </a:cubicBezTo>
                  <a:cubicBezTo>
                    <a:pt x="1131" y="50"/>
                    <a:pt x="1114" y="48"/>
                    <a:pt x="1097" y="42"/>
                  </a:cubicBezTo>
                  <a:cubicBezTo>
                    <a:pt x="1090" y="42"/>
                    <a:pt x="1080" y="41"/>
                    <a:pt x="1070" y="41"/>
                  </a:cubicBezTo>
                  <a:cubicBezTo>
                    <a:pt x="1052" y="34"/>
                    <a:pt x="1034" y="33"/>
                    <a:pt x="1016" y="33"/>
                  </a:cubicBezTo>
                  <a:cubicBezTo>
                    <a:pt x="997" y="33"/>
                    <a:pt x="979" y="34"/>
                    <a:pt x="960" y="34"/>
                  </a:cubicBezTo>
                  <a:cubicBezTo>
                    <a:pt x="943" y="34"/>
                    <a:pt x="925" y="33"/>
                    <a:pt x="907" y="27"/>
                  </a:cubicBezTo>
                  <a:cubicBezTo>
                    <a:pt x="899" y="27"/>
                    <a:pt x="890" y="26"/>
                    <a:pt x="881" y="26"/>
                  </a:cubicBezTo>
                  <a:cubicBezTo>
                    <a:pt x="857" y="18"/>
                    <a:pt x="832" y="16"/>
                    <a:pt x="807" y="16"/>
                  </a:cubicBezTo>
                  <a:cubicBezTo>
                    <a:pt x="780" y="16"/>
                    <a:pt x="753" y="19"/>
                    <a:pt x="725" y="19"/>
                  </a:cubicBezTo>
                  <a:cubicBezTo>
                    <a:pt x="702" y="19"/>
                    <a:pt x="679" y="17"/>
                    <a:pt x="656" y="11"/>
                  </a:cubicBezTo>
                  <a:cubicBezTo>
                    <a:pt x="647" y="11"/>
                    <a:pt x="639" y="10"/>
                    <a:pt x="629" y="10"/>
                  </a:cubicBezTo>
                  <a:cubicBezTo>
                    <a:pt x="537" y="3"/>
                    <a:pt x="445" y="0"/>
                    <a:pt x="352"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18" name="Google Shape;1060;p15">
              <a:extLst>
                <a:ext uri="{FF2B5EF4-FFF2-40B4-BE49-F238E27FC236}">
                  <a16:creationId xmlns:a16="http://schemas.microsoft.com/office/drawing/2014/main" id="{D6F6BD19-681F-DBCA-0BF3-B907A1C0D0E0}"/>
                </a:ext>
              </a:extLst>
            </p:cNvPr>
            <p:cNvSpPr/>
            <p:nvPr/>
          </p:nvSpPr>
          <p:spPr>
            <a:xfrm flipH="1">
              <a:off x="270970" y="3676348"/>
              <a:ext cx="656995" cy="607786"/>
            </a:xfrm>
            <a:custGeom>
              <a:avLst/>
              <a:gdLst/>
              <a:ahLst/>
              <a:cxnLst/>
              <a:rect l="l" t="t" r="r" b="b"/>
              <a:pathLst>
                <a:path w="4753" h="4397" extrusionOk="0">
                  <a:moveTo>
                    <a:pt x="9" y="1"/>
                  </a:moveTo>
                  <a:cubicBezTo>
                    <a:pt x="1" y="6"/>
                    <a:pt x="0" y="14"/>
                    <a:pt x="4" y="22"/>
                  </a:cubicBezTo>
                  <a:cubicBezTo>
                    <a:pt x="6" y="28"/>
                    <a:pt x="6" y="32"/>
                    <a:pt x="6" y="37"/>
                  </a:cubicBezTo>
                  <a:cubicBezTo>
                    <a:pt x="22" y="55"/>
                    <a:pt x="3" y="82"/>
                    <a:pt x="20" y="100"/>
                  </a:cubicBezTo>
                  <a:lnTo>
                    <a:pt x="20" y="115"/>
                  </a:lnTo>
                  <a:cubicBezTo>
                    <a:pt x="34" y="129"/>
                    <a:pt x="22" y="151"/>
                    <a:pt x="35" y="164"/>
                  </a:cubicBezTo>
                  <a:lnTo>
                    <a:pt x="35" y="179"/>
                  </a:lnTo>
                  <a:cubicBezTo>
                    <a:pt x="52" y="196"/>
                    <a:pt x="34" y="223"/>
                    <a:pt x="51" y="242"/>
                  </a:cubicBezTo>
                  <a:lnTo>
                    <a:pt x="51" y="256"/>
                  </a:lnTo>
                  <a:cubicBezTo>
                    <a:pt x="65" y="270"/>
                    <a:pt x="52" y="292"/>
                    <a:pt x="66" y="305"/>
                  </a:cubicBezTo>
                  <a:lnTo>
                    <a:pt x="66" y="320"/>
                  </a:lnTo>
                  <a:cubicBezTo>
                    <a:pt x="83" y="338"/>
                    <a:pt x="65" y="365"/>
                    <a:pt x="82" y="384"/>
                  </a:cubicBezTo>
                  <a:lnTo>
                    <a:pt x="82" y="399"/>
                  </a:lnTo>
                  <a:cubicBezTo>
                    <a:pt x="100" y="417"/>
                    <a:pt x="81" y="444"/>
                    <a:pt x="99" y="463"/>
                  </a:cubicBezTo>
                  <a:lnTo>
                    <a:pt x="99" y="478"/>
                  </a:lnTo>
                  <a:cubicBezTo>
                    <a:pt x="115" y="497"/>
                    <a:pt x="95" y="524"/>
                    <a:pt x="114" y="543"/>
                  </a:cubicBezTo>
                  <a:lnTo>
                    <a:pt x="114" y="557"/>
                  </a:lnTo>
                  <a:cubicBezTo>
                    <a:pt x="130" y="575"/>
                    <a:pt x="111" y="602"/>
                    <a:pt x="128" y="621"/>
                  </a:cubicBezTo>
                  <a:lnTo>
                    <a:pt x="128" y="636"/>
                  </a:lnTo>
                  <a:cubicBezTo>
                    <a:pt x="147" y="660"/>
                    <a:pt x="125" y="691"/>
                    <a:pt x="143" y="716"/>
                  </a:cubicBezTo>
                  <a:lnTo>
                    <a:pt x="143" y="746"/>
                  </a:lnTo>
                  <a:cubicBezTo>
                    <a:pt x="160" y="771"/>
                    <a:pt x="141" y="802"/>
                    <a:pt x="158" y="826"/>
                  </a:cubicBezTo>
                  <a:lnTo>
                    <a:pt x="158" y="857"/>
                  </a:lnTo>
                  <a:cubicBezTo>
                    <a:pt x="175" y="881"/>
                    <a:pt x="155" y="912"/>
                    <a:pt x="173" y="936"/>
                  </a:cubicBezTo>
                  <a:lnTo>
                    <a:pt x="173" y="951"/>
                  </a:lnTo>
                  <a:cubicBezTo>
                    <a:pt x="195" y="984"/>
                    <a:pt x="169" y="1026"/>
                    <a:pt x="189" y="1062"/>
                  </a:cubicBezTo>
                  <a:lnTo>
                    <a:pt x="189" y="1077"/>
                  </a:lnTo>
                  <a:cubicBezTo>
                    <a:pt x="211" y="1110"/>
                    <a:pt x="185" y="1152"/>
                    <a:pt x="205" y="1187"/>
                  </a:cubicBezTo>
                  <a:lnTo>
                    <a:pt x="205" y="1202"/>
                  </a:lnTo>
                  <a:cubicBezTo>
                    <a:pt x="225" y="1235"/>
                    <a:pt x="200" y="1278"/>
                    <a:pt x="219" y="1312"/>
                  </a:cubicBezTo>
                  <a:lnTo>
                    <a:pt x="219" y="1343"/>
                  </a:lnTo>
                  <a:cubicBezTo>
                    <a:pt x="241" y="1390"/>
                    <a:pt x="216" y="1440"/>
                    <a:pt x="235" y="1487"/>
                  </a:cubicBezTo>
                  <a:lnTo>
                    <a:pt x="235" y="1501"/>
                  </a:lnTo>
                  <a:cubicBezTo>
                    <a:pt x="256" y="1547"/>
                    <a:pt x="230" y="1598"/>
                    <a:pt x="251" y="1644"/>
                  </a:cubicBezTo>
                  <a:lnTo>
                    <a:pt x="251" y="1675"/>
                  </a:lnTo>
                  <a:cubicBezTo>
                    <a:pt x="273" y="1726"/>
                    <a:pt x="245" y="1783"/>
                    <a:pt x="267" y="1834"/>
                  </a:cubicBezTo>
                  <a:lnTo>
                    <a:pt x="267" y="1849"/>
                  </a:lnTo>
                  <a:cubicBezTo>
                    <a:pt x="289" y="1899"/>
                    <a:pt x="261" y="1956"/>
                    <a:pt x="283" y="2007"/>
                  </a:cubicBezTo>
                  <a:lnTo>
                    <a:pt x="283" y="2022"/>
                  </a:lnTo>
                  <a:cubicBezTo>
                    <a:pt x="305" y="2067"/>
                    <a:pt x="279" y="2119"/>
                    <a:pt x="299" y="2164"/>
                  </a:cubicBezTo>
                  <a:lnTo>
                    <a:pt x="299" y="2179"/>
                  </a:lnTo>
                  <a:cubicBezTo>
                    <a:pt x="321" y="2213"/>
                    <a:pt x="295" y="2255"/>
                    <a:pt x="315" y="2290"/>
                  </a:cubicBezTo>
                  <a:lnTo>
                    <a:pt x="315" y="2304"/>
                  </a:lnTo>
                  <a:cubicBezTo>
                    <a:pt x="337" y="2345"/>
                    <a:pt x="310" y="2390"/>
                    <a:pt x="331" y="2431"/>
                  </a:cubicBezTo>
                  <a:lnTo>
                    <a:pt x="331" y="2463"/>
                  </a:lnTo>
                  <a:cubicBezTo>
                    <a:pt x="343" y="2519"/>
                    <a:pt x="345" y="2577"/>
                    <a:pt x="331" y="2633"/>
                  </a:cubicBezTo>
                  <a:cubicBezTo>
                    <a:pt x="325" y="2635"/>
                    <a:pt x="320" y="2636"/>
                    <a:pt x="314" y="2637"/>
                  </a:cubicBezTo>
                  <a:cubicBezTo>
                    <a:pt x="310" y="2646"/>
                    <a:pt x="310" y="2654"/>
                    <a:pt x="315" y="2662"/>
                  </a:cubicBezTo>
                  <a:cubicBezTo>
                    <a:pt x="337" y="2689"/>
                    <a:pt x="353" y="2719"/>
                    <a:pt x="354" y="2755"/>
                  </a:cubicBezTo>
                  <a:cubicBezTo>
                    <a:pt x="356" y="2816"/>
                    <a:pt x="391" y="2847"/>
                    <a:pt x="448" y="2864"/>
                  </a:cubicBezTo>
                  <a:cubicBezTo>
                    <a:pt x="563" y="2901"/>
                    <a:pt x="674" y="2946"/>
                    <a:pt x="788" y="2991"/>
                  </a:cubicBezTo>
                  <a:cubicBezTo>
                    <a:pt x="1349" y="3210"/>
                    <a:pt x="1912" y="3430"/>
                    <a:pt x="2478" y="3646"/>
                  </a:cubicBezTo>
                  <a:cubicBezTo>
                    <a:pt x="3150" y="3903"/>
                    <a:pt x="3831" y="4135"/>
                    <a:pt x="4509" y="4379"/>
                  </a:cubicBezTo>
                  <a:cubicBezTo>
                    <a:pt x="4539" y="4390"/>
                    <a:pt x="4561" y="4396"/>
                    <a:pt x="4578" y="4396"/>
                  </a:cubicBezTo>
                  <a:cubicBezTo>
                    <a:pt x="4611" y="4396"/>
                    <a:pt x="4625" y="4372"/>
                    <a:pt x="4641" y="4309"/>
                  </a:cubicBezTo>
                  <a:cubicBezTo>
                    <a:pt x="4687" y="4125"/>
                    <a:pt x="4700" y="3936"/>
                    <a:pt x="4716" y="3747"/>
                  </a:cubicBezTo>
                  <a:cubicBezTo>
                    <a:pt x="4745" y="3407"/>
                    <a:pt x="4753" y="3064"/>
                    <a:pt x="4752" y="2724"/>
                  </a:cubicBezTo>
                  <a:cubicBezTo>
                    <a:pt x="4751" y="2351"/>
                    <a:pt x="4689" y="1991"/>
                    <a:pt x="4551" y="1645"/>
                  </a:cubicBezTo>
                  <a:cubicBezTo>
                    <a:pt x="4531" y="1596"/>
                    <a:pt x="4501" y="1564"/>
                    <a:pt x="4450" y="1544"/>
                  </a:cubicBezTo>
                  <a:cubicBezTo>
                    <a:pt x="4190" y="1445"/>
                    <a:pt x="3923" y="1363"/>
                    <a:pt x="3669" y="1246"/>
                  </a:cubicBezTo>
                  <a:cubicBezTo>
                    <a:pt x="3636" y="1231"/>
                    <a:pt x="3598" y="1229"/>
                    <a:pt x="3562" y="1220"/>
                  </a:cubicBezTo>
                  <a:cubicBezTo>
                    <a:pt x="3494" y="1220"/>
                    <a:pt x="3425" y="1219"/>
                    <a:pt x="3368" y="1172"/>
                  </a:cubicBezTo>
                  <a:cubicBezTo>
                    <a:pt x="3363" y="1156"/>
                    <a:pt x="3350" y="1148"/>
                    <a:pt x="3346" y="1145"/>
                  </a:cubicBezTo>
                  <a:cubicBezTo>
                    <a:pt x="3178" y="1069"/>
                    <a:pt x="3020" y="977"/>
                    <a:pt x="2842" y="928"/>
                  </a:cubicBezTo>
                  <a:cubicBezTo>
                    <a:pt x="2824" y="923"/>
                    <a:pt x="2806" y="918"/>
                    <a:pt x="2789" y="912"/>
                  </a:cubicBezTo>
                  <a:cubicBezTo>
                    <a:pt x="2783" y="909"/>
                    <a:pt x="2775" y="907"/>
                    <a:pt x="2769" y="905"/>
                  </a:cubicBezTo>
                  <a:cubicBezTo>
                    <a:pt x="2736" y="896"/>
                    <a:pt x="2705" y="885"/>
                    <a:pt x="2676" y="870"/>
                  </a:cubicBezTo>
                  <a:cubicBezTo>
                    <a:pt x="2428" y="790"/>
                    <a:pt x="2181" y="711"/>
                    <a:pt x="1934" y="628"/>
                  </a:cubicBezTo>
                  <a:cubicBezTo>
                    <a:pt x="1424" y="459"/>
                    <a:pt x="922" y="265"/>
                    <a:pt x="413" y="88"/>
                  </a:cubicBezTo>
                  <a:cubicBezTo>
                    <a:pt x="283" y="43"/>
                    <a:pt x="149" y="3"/>
                    <a:pt x="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1" name="Google Shape;1061;p15">
              <a:extLst>
                <a:ext uri="{FF2B5EF4-FFF2-40B4-BE49-F238E27FC236}">
                  <a16:creationId xmlns:a16="http://schemas.microsoft.com/office/drawing/2014/main" id="{FE27393F-C252-3353-8882-7DF58F432541}"/>
                </a:ext>
              </a:extLst>
            </p:cNvPr>
            <p:cNvSpPr/>
            <p:nvPr/>
          </p:nvSpPr>
          <p:spPr>
            <a:xfrm flipH="1">
              <a:off x="-1593583" y="3811811"/>
              <a:ext cx="1756733" cy="528029"/>
            </a:xfrm>
            <a:custGeom>
              <a:avLst/>
              <a:gdLst/>
              <a:ahLst/>
              <a:cxnLst/>
              <a:rect l="l" t="t" r="r" b="b"/>
              <a:pathLst>
                <a:path w="12709" h="3820" extrusionOk="0">
                  <a:moveTo>
                    <a:pt x="12468" y="1"/>
                  </a:moveTo>
                  <a:cubicBezTo>
                    <a:pt x="12412" y="95"/>
                    <a:pt x="12396" y="199"/>
                    <a:pt x="12412" y="304"/>
                  </a:cubicBezTo>
                  <a:cubicBezTo>
                    <a:pt x="12423" y="373"/>
                    <a:pt x="12423" y="438"/>
                    <a:pt x="12412" y="507"/>
                  </a:cubicBezTo>
                  <a:cubicBezTo>
                    <a:pt x="12382" y="704"/>
                    <a:pt x="12321" y="893"/>
                    <a:pt x="12229" y="1071"/>
                  </a:cubicBezTo>
                  <a:cubicBezTo>
                    <a:pt x="12123" y="1276"/>
                    <a:pt x="11962" y="1389"/>
                    <a:pt x="11729" y="1389"/>
                  </a:cubicBezTo>
                  <a:cubicBezTo>
                    <a:pt x="11721" y="1389"/>
                    <a:pt x="11712" y="1389"/>
                    <a:pt x="11704" y="1389"/>
                  </a:cubicBezTo>
                  <a:cubicBezTo>
                    <a:pt x="11626" y="1387"/>
                    <a:pt x="11547" y="1378"/>
                    <a:pt x="11470" y="1377"/>
                  </a:cubicBezTo>
                  <a:cubicBezTo>
                    <a:pt x="11380" y="1376"/>
                    <a:pt x="11290" y="1373"/>
                    <a:pt x="11200" y="1373"/>
                  </a:cubicBezTo>
                  <a:cubicBezTo>
                    <a:pt x="11114" y="1373"/>
                    <a:pt x="11028" y="1376"/>
                    <a:pt x="10942" y="1387"/>
                  </a:cubicBezTo>
                  <a:cubicBezTo>
                    <a:pt x="10776" y="1409"/>
                    <a:pt x="10622" y="1454"/>
                    <a:pt x="10472" y="1529"/>
                  </a:cubicBezTo>
                  <a:cubicBezTo>
                    <a:pt x="10353" y="1591"/>
                    <a:pt x="10240" y="1663"/>
                    <a:pt x="10129" y="1738"/>
                  </a:cubicBezTo>
                  <a:cubicBezTo>
                    <a:pt x="10043" y="1797"/>
                    <a:pt x="9956" y="1849"/>
                    <a:pt x="9863" y="1890"/>
                  </a:cubicBezTo>
                  <a:cubicBezTo>
                    <a:pt x="9786" y="1926"/>
                    <a:pt x="9707" y="1955"/>
                    <a:pt x="9621" y="1958"/>
                  </a:cubicBezTo>
                  <a:cubicBezTo>
                    <a:pt x="9577" y="1960"/>
                    <a:pt x="9533" y="1961"/>
                    <a:pt x="9490" y="1961"/>
                  </a:cubicBezTo>
                  <a:cubicBezTo>
                    <a:pt x="9395" y="1961"/>
                    <a:pt x="9301" y="1956"/>
                    <a:pt x="9206" y="1942"/>
                  </a:cubicBezTo>
                  <a:cubicBezTo>
                    <a:pt x="9078" y="1922"/>
                    <a:pt x="8949" y="1911"/>
                    <a:pt x="8820" y="1911"/>
                  </a:cubicBezTo>
                  <a:cubicBezTo>
                    <a:pt x="8795" y="1911"/>
                    <a:pt x="8770" y="1911"/>
                    <a:pt x="8746" y="1912"/>
                  </a:cubicBezTo>
                  <a:cubicBezTo>
                    <a:pt x="8635" y="1915"/>
                    <a:pt x="8527" y="1937"/>
                    <a:pt x="8428" y="1986"/>
                  </a:cubicBezTo>
                  <a:cubicBezTo>
                    <a:pt x="8307" y="2046"/>
                    <a:pt x="8187" y="2106"/>
                    <a:pt x="8067" y="2165"/>
                  </a:cubicBezTo>
                  <a:cubicBezTo>
                    <a:pt x="7968" y="2213"/>
                    <a:pt x="7865" y="2242"/>
                    <a:pt x="7755" y="2242"/>
                  </a:cubicBezTo>
                  <a:cubicBezTo>
                    <a:pt x="7751" y="2242"/>
                    <a:pt x="7747" y="2242"/>
                    <a:pt x="7743" y="2242"/>
                  </a:cubicBezTo>
                  <a:cubicBezTo>
                    <a:pt x="7701" y="2241"/>
                    <a:pt x="7659" y="2232"/>
                    <a:pt x="7619" y="2229"/>
                  </a:cubicBezTo>
                  <a:cubicBezTo>
                    <a:pt x="7476" y="2220"/>
                    <a:pt x="7339" y="2188"/>
                    <a:pt x="7199" y="2174"/>
                  </a:cubicBezTo>
                  <a:cubicBezTo>
                    <a:pt x="7153" y="2169"/>
                    <a:pt x="7107" y="2167"/>
                    <a:pt x="7061" y="2167"/>
                  </a:cubicBezTo>
                  <a:cubicBezTo>
                    <a:pt x="6980" y="2167"/>
                    <a:pt x="6899" y="2174"/>
                    <a:pt x="6817" y="2188"/>
                  </a:cubicBezTo>
                  <a:cubicBezTo>
                    <a:pt x="6664" y="2215"/>
                    <a:pt x="6522" y="2274"/>
                    <a:pt x="6384" y="2344"/>
                  </a:cubicBezTo>
                  <a:cubicBezTo>
                    <a:pt x="6256" y="2410"/>
                    <a:pt x="6123" y="2469"/>
                    <a:pt x="5985" y="2509"/>
                  </a:cubicBezTo>
                  <a:cubicBezTo>
                    <a:pt x="5886" y="2538"/>
                    <a:pt x="5786" y="2553"/>
                    <a:pt x="5686" y="2553"/>
                  </a:cubicBezTo>
                  <a:cubicBezTo>
                    <a:pt x="5618" y="2553"/>
                    <a:pt x="5550" y="2546"/>
                    <a:pt x="5481" y="2532"/>
                  </a:cubicBezTo>
                  <a:cubicBezTo>
                    <a:pt x="5285" y="2493"/>
                    <a:pt x="5103" y="2412"/>
                    <a:pt x="4923" y="2329"/>
                  </a:cubicBezTo>
                  <a:cubicBezTo>
                    <a:pt x="4725" y="2238"/>
                    <a:pt x="4525" y="2151"/>
                    <a:pt x="4308" y="2120"/>
                  </a:cubicBezTo>
                  <a:cubicBezTo>
                    <a:pt x="4262" y="2113"/>
                    <a:pt x="4215" y="2110"/>
                    <a:pt x="4169" y="2110"/>
                  </a:cubicBezTo>
                  <a:cubicBezTo>
                    <a:pt x="4118" y="2110"/>
                    <a:pt x="4068" y="2114"/>
                    <a:pt x="4018" y="2122"/>
                  </a:cubicBezTo>
                  <a:cubicBezTo>
                    <a:pt x="3846" y="2151"/>
                    <a:pt x="3695" y="2229"/>
                    <a:pt x="3551" y="2322"/>
                  </a:cubicBezTo>
                  <a:cubicBezTo>
                    <a:pt x="3344" y="2457"/>
                    <a:pt x="3159" y="2618"/>
                    <a:pt x="2963" y="2768"/>
                  </a:cubicBezTo>
                  <a:cubicBezTo>
                    <a:pt x="2838" y="2864"/>
                    <a:pt x="2703" y="2945"/>
                    <a:pt x="2552" y="2996"/>
                  </a:cubicBezTo>
                  <a:cubicBezTo>
                    <a:pt x="2396" y="3049"/>
                    <a:pt x="2230" y="3055"/>
                    <a:pt x="2067" y="3077"/>
                  </a:cubicBezTo>
                  <a:cubicBezTo>
                    <a:pt x="1969" y="3090"/>
                    <a:pt x="1869" y="3097"/>
                    <a:pt x="1772" y="3114"/>
                  </a:cubicBezTo>
                  <a:cubicBezTo>
                    <a:pt x="1576" y="3151"/>
                    <a:pt x="1396" y="3227"/>
                    <a:pt x="1218" y="3312"/>
                  </a:cubicBezTo>
                  <a:cubicBezTo>
                    <a:pt x="1074" y="3381"/>
                    <a:pt x="925" y="3442"/>
                    <a:pt x="774" y="3494"/>
                  </a:cubicBezTo>
                  <a:cubicBezTo>
                    <a:pt x="614" y="3549"/>
                    <a:pt x="453" y="3604"/>
                    <a:pt x="292" y="3661"/>
                  </a:cubicBezTo>
                  <a:cubicBezTo>
                    <a:pt x="197" y="3695"/>
                    <a:pt x="105" y="3733"/>
                    <a:pt x="23" y="3791"/>
                  </a:cubicBezTo>
                  <a:cubicBezTo>
                    <a:pt x="13" y="3797"/>
                    <a:pt x="1" y="3805"/>
                    <a:pt x="16" y="3820"/>
                  </a:cubicBezTo>
                  <a:cubicBezTo>
                    <a:pt x="84" y="3820"/>
                    <a:pt x="151" y="3803"/>
                    <a:pt x="221" y="3788"/>
                  </a:cubicBezTo>
                  <a:cubicBezTo>
                    <a:pt x="384" y="3766"/>
                    <a:pt x="546" y="3740"/>
                    <a:pt x="709" y="3717"/>
                  </a:cubicBezTo>
                  <a:cubicBezTo>
                    <a:pt x="855" y="3697"/>
                    <a:pt x="1000" y="3683"/>
                    <a:pt x="1146" y="3665"/>
                  </a:cubicBezTo>
                  <a:cubicBezTo>
                    <a:pt x="1348" y="3643"/>
                    <a:pt x="1548" y="3623"/>
                    <a:pt x="1749" y="3607"/>
                  </a:cubicBezTo>
                  <a:cubicBezTo>
                    <a:pt x="1885" y="3594"/>
                    <a:pt x="2020" y="3583"/>
                    <a:pt x="2157" y="3572"/>
                  </a:cubicBezTo>
                  <a:cubicBezTo>
                    <a:pt x="2318" y="3557"/>
                    <a:pt x="2480" y="3540"/>
                    <a:pt x="2642" y="3527"/>
                  </a:cubicBezTo>
                  <a:cubicBezTo>
                    <a:pt x="2785" y="3516"/>
                    <a:pt x="2929" y="3504"/>
                    <a:pt x="3073" y="3492"/>
                  </a:cubicBezTo>
                  <a:cubicBezTo>
                    <a:pt x="3230" y="3479"/>
                    <a:pt x="3386" y="3464"/>
                    <a:pt x="3542" y="3449"/>
                  </a:cubicBezTo>
                  <a:cubicBezTo>
                    <a:pt x="3670" y="3438"/>
                    <a:pt x="3798" y="3427"/>
                    <a:pt x="3926" y="3414"/>
                  </a:cubicBezTo>
                  <a:cubicBezTo>
                    <a:pt x="4110" y="3395"/>
                    <a:pt x="4292" y="3374"/>
                    <a:pt x="4473" y="3356"/>
                  </a:cubicBezTo>
                  <a:cubicBezTo>
                    <a:pt x="4637" y="3340"/>
                    <a:pt x="4801" y="3324"/>
                    <a:pt x="4966" y="3305"/>
                  </a:cubicBezTo>
                  <a:cubicBezTo>
                    <a:pt x="5161" y="3282"/>
                    <a:pt x="5356" y="3257"/>
                    <a:pt x="5550" y="3231"/>
                  </a:cubicBezTo>
                  <a:cubicBezTo>
                    <a:pt x="5762" y="3203"/>
                    <a:pt x="5975" y="3172"/>
                    <a:pt x="6188" y="3143"/>
                  </a:cubicBezTo>
                  <a:cubicBezTo>
                    <a:pt x="6328" y="3124"/>
                    <a:pt x="6467" y="3096"/>
                    <a:pt x="6608" y="3086"/>
                  </a:cubicBezTo>
                  <a:cubicBezTo>
                    <a:pt x="6774" y="3065"/>
                    <a:pt x="6941" y="3051"/>
                    <a:pt x="7106" y="3023"/>
                  </a:cubicBezTo>
                  <a:cubicBezTo>
                    <a:pt x="7723" y="2914"/>
                    <a:pt x="8342" y="2807"/>
                    <a:pt x="8961" y="2698"/>
                  </a:cubicBezTo>
                  <a:cubicBezTo>
                    <a:pt x="9282" y="2641"/>
                    <a:pt x="9604" y="2592"/>
                    <a:pt x="9923" y="2528"/>
                  </a:cubicBezTo>
                  <a:cubicBezTo>
                    <a:pt x="9944" y="2517"/>
                    <a:pt x="9966" y="2516"/>
                    <a:pt x="9986" y="2504"/>
                  </a:cubicBezTo>
                  <a:lnTo>
                    <a:pt x="9989" y="2501"/>
                  </a:lnTo>
                  <a:lnTo>
                    <a:pt x="9993" y="2504"/>
                  </a:lnTo>
                  <a:cubicBezTo>
                    <a:pt x="10002" y="2499"/>
                    <a:pt x="10012" y="2498"/>
                    <a:pt x="10021" y="2498"/>
                  </a:cubicBezTo>
                  <a:cubicBezTo>
                    <a:pt x="10029" y="2498"/>
                    <a:pt x="10036" y="2499"/>
                    <a:pt x="10044" y="2499"/>
                  </a:cubicBezTo>
                  <a:cubicBezTo>
                    <a:pt x="10056" y="2499"/>
                    <a:pt x="10068" y="2497"/>
                    <a:pt x="10079" y="2489"/>
                  </a:cubicBezTo>
                  <a:cubicBezTo>
                    <a:pt x="10088" y="2483"/>
                    <a:pt x="10098" y="2482"/>
                    <a:pt x="10109" y="2482"/>
                  </a:cubicBezTo>
                  <a:cubicBezTo>
                    <a:pt x="10119" y="2482"/>
                    <a:pt x="10129" y="2483"/>
                    <a:pt x="10140" y="2483"/>
                  </a:cubicBezTo>
                  <a:cubicBezTo>
                    <a:pt x="10152" y="2483"/>
                    <a:pt x="10164" y="2481"/>
                    <a:pt x="10175" y="2473"/>
                  </a:cubicBezTo>
                  <a:lnTo>
                    <a:pt x="10172" y="2473"/>
                  </a:lnTo>
                  <a:cubicBezTo>
                    <a:pt x="10181" y="2467"/>
                    <a:pt x="10191" y="2466"/>
                    <a:pt x="10201" y="2466"/>
                  </a:cubicBezTo>
                  <a:cubicBezTo>
                    <a:pt x="10208" y="2466"/>
                    <a:pt x="10216" y="2467"/>
                    <a:pt x="10223" y="2467"/>
                  </a:cubicBezTo>
                  <a:cubicBezTo>
                    <a:pt x="10234" y="2467"/>
                    <a:pt x="10244" y="2465"/>
                    <a:pt x="10253" y="2458"/>
                  </a:cubicBezTo>
                  <a:lnTo>
                    <a:pt x="10259" y="2455"/>
                  </a:lnTo>
                  <a:lnTo>
                    <a:pt x="10264" y="2457"/>
                  </a:lnTo>
                  <a:cubicBezTo>
                    <a:pt x="10273" y="2451"/>
                    <a:pt x="10283" y="2450"/>
                    <a:pt x="10294" y="2450"/>
                  </a:cubicBezTo>
                  <a:cubicBezTo>
                    <a:pt x="10301" y="2450"/>
                    <a:pt x="10308" y="2451"/>
                    <a:pt x="10315" y="2451"/>
                  </a:cubicBezTo>
                  <a:cubicBezTo>
                    <a:pt x="10327" y="2451"/>
                    <a:pt x="10339" y="2449"/>
                    <a:pt x="10349" y="2441"/>
                  </a:cubicBezTo>
                  <a:lnTo>
                    <a:pt x="10354" y="2439"/>
                  </a:lnTo>
                  <a:lnTo>
                    <a:pt x="10358" y="2441"/>
                  </a:lnTo>
                  <a:cubicBezTo>
                    <a:pt x="10367" y="2437"/>
                    <a:pt x="10376" y="2436"/>
                    <a:pt x="10385" y="2436"/>
                  </a:cubicBezTo>
                  <a:cubicBezTo>
                    <a:pt x="10393" y="2436"/>
                    <a:pt x="10401" y="2437"/>
                    <a:pt x="10408" y="2437"/>
                  </a:cubicBezTo>
                  <a:cubicBezTo>
                    <a:pt x="10420" y="2437"/>
                    <a:pt x="10432" y="2435"/>
                    <a:pt x="10442" y="2427"/>
                  </a:cubicBezTo>
                  <a:lnTo>
                    <a:pt x="10441" y="2427"/>
                  </a:lnTo>
                  <a:cubicBezTo>
                    <a:pt x="10451" y="2420"/>
                    <a:pt x="10462" y="2419"/>
                    <a:pt x="10474" y="2419"/>
                  </a:cubicBezTo>
                  <a:cubicBezTo>
                    <a:pt x="10483" y="2419"/>
                    <a:pt x="10493" y="2420"/>
                    <a:pt x="10502" y="2420"/>
                  </a:cubicBezTo>
                  <a:cubicBezTo>
                    <a:pt x="10514" y="2420"/>
                    <a:pt x="10526" y="2418"/>
                    <a:pt x="10537" y="2409"/>
                  </a:cubicBezTo>
                  <a:lnTo>
                    <a:pt x="10537" y="2409"/>
                  </a:lnTo>
                  <a:lnTo>
                    <a:pt x="10536" y="2411"/>
                  </a:lnTo>
                  <a:cubicBezTo>
                    <a:pt x="10544" y="2405"/>
                    <a:pt x="10554" y="2404"/>
                    <a:pt x="10564" y="2404"/>
                  </a:cubicBezTo>
                  <a:cubicBezTo>
                    <a:pt x="10571" y="2404"/>
                    <a:pt x="10578" y="2405"/>
                    <a:pt x="10585" y="2405"/>
                  </a:cubicBezTo>
                  <a:cubicBezTo>
                    <a:pt x="10596" y="2405"/>
                    <a:pt x="10607" y="2403"/>
                    <a:pt x="10617" y="2396"/>
                  </a:cubicBezTo>
                  <a:lnTo>
                    <a:pt x="10620" y="2393"/>
                  </a:lnTo>
                  <a:lnTo>
                    <a:pt x="10625" y="2396"/>
                  </a:lnTo>
                  <a:cubicBezTo>
                    <a:pt x="10634" y="2391"/>
                    <a:pt x="10644" y="2390"/>
                    <a:pt x="10653" y="2390"/>
                  </a:cubicBezTo>
                  <a:cubicBezTo>
                    <a:pt x="10661" y="2390"/>
                    <a:pt x="10669" y="2391"/>
                    <a:pt x="10677" y="2391"/>
                  </a:cubicBezTo>
                  <a:cubicBezTo>
                    <a:pt x="10689" y="2391"/>
                    <a:pt x="10700" y="2389"/>
                    <a:pt x="10711" y="2381"/>
                  </a:cubicBezTo>
                  <a:lnTo>
                    <a:pt x="10709" y="2381"/>
                  </a:lnTo>
                  <a:cubicBezTo>
                    <a:pt x="10718" y="2375"/>
                    <a:pt x="10727" y="2374"/>
                    <a:pt x="10736" y="2374"/>
                  </a:cubicBezTo>
                  <a:cubicBezTo>
                    <a:pt x="10744" y="2374"/>
                    <a:pt x="10752" y="2375"/>
                    <a:pt x="10760" y="2375"/>
                  </a:cubicBezTo>
                  <a:cubicBezTo>
                    <a:pt x="10770" y="2375"/>
                    <a:pt x="10780" y="2373"/>
                    <a:pt x="10789" y="2366"/>
                  </a:cubicBezTo>
                  <a:lnTo>
                    <a:pt x="10795" y="2364"/>
                  </a:lnTo>
                  <a:lnTo>
                    <a:pt x="10800" y="2365"/>
                  </a:lnTo>
                  <a:cubicBezTo>
                    <a:pt x="10808" y="2360"/>
                    <a:pt x="10817" y="2359"/>
                    <a:pt x="10826" y="2359"/>
                  </a:cubicBezTo>
                  <a:cubicBezTo>
                    <a:pt x="10834" y="2359"/>
                    <a:pt x="10842" y="2360"/>
                    <a:pt x="10850" y="2360"/>
                  </a:cubicBezTo>
                  <a:cubicBezTo>
                    <a:pt x="10861" y="2360"/>
                    <a:pt x="10873" y="2358"/>
                    <a:pt x="10883" y="2350"/>
                  </a:cubicBezTo>
                  <a:lnTo>
                    <a:pt x="10882" y="2350"/>
                  </a:lnTo>
                  <a:cubicBezTo>
                    <a:pt x="10891" y="2344"/>
                    <a:pt x="10901" y="2342"/>
                    <a:pt x="10911" y="2342"/>
                  </a:cubicBezTo>
                  <a:cubicBezTo>
                    <a:pt x="10922" y="2342"/>
                    <a:pt x="10933" y="2344"/>
                    <a:pt x="10943" y="2344"/>
                  </a:cubicBezTo>
                  <a:cubicBezTo>
                    <a:pt x="10955" y="2344"/>
                    <a:pt x="10967" y="2342"/>
                    <a:pt x="10978" y="2332"/>
                  </a:cubicBezTo>
                  <a:lnTo>
                    <a:pt x="10978" y="2332"/>
                  </a:lnTo>
                  <a:lnTo>
                    <a:pt x="10976" y="2334"/>
                  </a:lnTo>
                  <a:cubicBezTo>
                    <a:pt x="10984" y="2328"/>
                    <a:pt x="10993" y="2327"/>
                    <a:pt x="11002" y="2327"/>
                  </a:cubicBezTo>
                  <a:cubicBezTo>
                    <a:pt x="11010" y="2327"/>
                    <a:pt x="11019" y="2328"/>
                    <a:pt x="11028" y="2328"/>
                  </a:cubicBezTo>
                  <a:cubicBezTo>
                    <a:pt x="11038" y="2328"/>
                    <a:pt x="11048" y="2327"/>
                    <a:pt x="11057" y="2320"/>
                  </a:cubicBezTo>
                  <a:lnTo>
                    <a:pt x="11061" y="2316"/>
                  </a:lnTo>
                  <a:lnTo>
                    <a:pt x="11065" y="2320"/>
                  </a:lnTo>
                  <a:cubicBezTo>
                    <a:pt x="11075" y="2314"/>
                    <a:pt x="11086" y="2313"/>
                    <a:pt x="11097" y="2313"/>
                  </a:cubicBezTo>
                  <a:cubicBezTo>
                    <a:pt x="11103" y="2313"/>
                    <a:pt x="11108" y="2313"/>
                    <a:pt x="11113" y="2313"/>
                  </a:cubicBezTo>
                  <a:cubicBezTo>
                    <a:pt x="11126" y="2313"/>
                    <a:pt x="11139" y="2312"/>
                    <a:pt x="11151" y="2303"/>
                  </a:cubicBezTo>
                  <a:lnTo>
                    <a:pt x="11148" y="2303"/>
                  </a:lnTo>
                  <a:cubicBezTo>
                    <a:pt x="11158" y="2297"/>
                    <a:pt x="11169" y="2296"/>
                    <a:pt x="11180" y="2296"/>
                  </a:cubicBezTo>
                  <a:cubicBezTo>
                    <a:pt x="11190" y="2296"/>
                    <a:pt x="11199" y="2297"/>
                    <a:pt x="11209" y="2297"/>
                  </a:cubicBezTo>
                  <a:cubicBezTo>
                    <a:pt x="11221" y="2297"/>
                    <a:pt x="11234" y="2295"/>
                    <a:pt x="11244" y="2285"/>
                  </a:cubicBezTo>
                  <a:lnTo>
                    <a:pt x="11244" y="2285"/>
                  </a:lnTo>
                  <a:lnTo>
                    <a:pt x="11243" y="2287"/>
                  </a:lnTo>
                  <a:cubicBezTo>
                    <a:pt x="11251" y="2282"/>
                    <a:pt x="11260" y="2281"/>
                    <a:pt x="11269" y="2281"/>
                  </a:cubicBezTo>
                  <a:cubicBezTo>
                    <a:pt x="11277" y="2281"/>
                    <a:pt x="11285" y="2282"/>
                    <a:pt x="11293" y="2282"/>
                  </a:cubicBezTo>
                  <a:cubicBezTo>
                    <a:pt x="11304" y="2282"/>
                    <a:pt x="11315" y="2280"/>
                    <a:pt x="11324" y="2272"/>
                  </a:cubicBezTo>
                  <a:lnTo>
                    <a:pt x="11328" y="2269"/>
                  </a:lnTo>
                  <a:lnTo>
                    <a:pt x="11332" y="2272"/>
                  </a:lnTo>
                  <a:cubicBezTo>
                    <a:pt x="11341" y="2268"/>
                    <a:pt x="11350" y="2267"/>
                    <a:pt x="11359" y="2267"/>
                  </a:cubicBezTo>
                  <a:cubicBezTo>
                    <a:pt x="11367" y="2267"/>
                    <a:pt x="11375" y="2267"/>
                    <a:pt x="11382" y="2267"/>
                  </a:cubicBezTo>
                  <a:cubicBezTo>
                    <a:pt x="11394" y="2267"/>
                    <a:pt x="11406" y="2266"/>
                    <a:pt x="11417" y="2257"/>
                  </a:cubicBezTo>
                  <a:lnTo>
                    <a:pt x="11416" y="2257"/>
                  </a:lnTo>
                  <a:cubicBezTo>
                    <a:pt x="11425" y="2251"/>
                    <a:pt x="11434" y="2250"/>
                    <a:pt x="11444" y="2250"/>
                  </a:cubicBezTo>
                  <a:cubicBezTo>
                    <a:pt x="11452" y="2250"/>
                    <a:pt x="11460" y="2251"/>
                    <a:pt x="11467" y="2251"/>
                  </a:cubicBezTo>
                  <a:cubicBezTo>
                    <a:pt x="11478" y="2251"/>
                    <a:pt x="11488" y="2249"/>
                    <a:pt x="11497" y="2242"/>
                  </a:cubicBezTo>
                  <a:lnTo>
                    <a:pt x="11501" y="2240"/>
                  </a:lnTo>
                  <a:lnTo>
                    <a:pt x="11506" y="2241"/>
                  </a:lnTo>
                  <a:cubicBezTo>
                    <a:pt x="11515" y="2236"/>
                    <a:pt x="11523" y="2235"/>
                    <a:pt x="11533" y="2235"/>
                  </a:cubicBezTo>
                  <a:cubicBezTo>
                    <a:pt x="11540" y="2235"/>
                    <a:pt x="11548" y="2236"/>
                    <a:pt x="11556" y="2236"/>
                  </a:cubicBezTo>
                  <a:cubicBezTo>
                    <a:pt x="11568" y="2236"/>
                    <a:pt x="11579" y="2234"/>
                    <a:pt x="11589" y="2226"/>
                  </a:cubicBezTo>
                  <a:lnTo>
                    <a:pt x="11588" y="2226"/>
                  </a:lnTo>
                  <a:cubicBezTo>
                    <a:pt x="11597" y="2220"/>
                    <a:pt x="11606" y="2219"/>
                    <a:pt x="11616" y="2219"/>
                  </a:cubicBezTo>
                  <a:cubicBezTo>
                    <a:pt x="11624" y="2219"/>
                    <a:pt x="11633" y="2220"/>
                    <a:pt x="11642" y="2220"/>
                  </a:cubicBezTo>
                  <a:cubicBezTo>
                    <a:pt x="11651" y="2220"/>
                    <a:pt x="11661" y="2218"/>
                    <a:pt x="11669" y="2212"/>
                  </a:cubicBezTo>
                  <a:lnTo>
                    <a:pt x="11674" y="2208"/>
                  </a:lnTo>
                  <a:lnTo>
                    <a:pt x="11679" y="2210"/>
                  </a:lnTo>
                  <a:cubicBezTo>
                    <a:pt x="11688" y="2204"/>
                    <a:pt x="11699" y="2203"/>
                    <a:pt x="11709" y="2203"/>
                  </a:cubicBezTo>
                  <a:cubicBezTo>
                    <a:pt x="11716" y="2203"/>
                    <a:pt x="11723" y="2203"/>
                    <a:pt x="11730" y="2203"/>
                  </a:cubicBezTo>
                  <a:cubicBezTo>
                    <a:pt x="11742" y="2203"/>
                    <a:pt x="11753" y="2202"/>
                    <a:pt x="11763" y="2193"/>
                  </a:cubicBezTo>
                  <a:lnTo>
                    <a:pt x="11762" y="2193"/>
                  </a:lnTo>
                  <a:cubicBezTo>
                    <a:pt x="11771" y="2187"/>
                    <a:pt x="11780" y="2186"/>
                    <a:pt x="11790" y="2186"/>
                  </a:cubicBezTo>
                  <a:cubicBezTo>
                    <a:pt x="11797" y="2186"/>
                    <a:pt x="11804" y="2187"/>
                    <a:pt x="11811" y="2187"/>
                  </a:cubicBezTo>
                  <a:cubicBezTo>
                    <a:pt x="11822" y="2187"/>
                    <a:pt x="11832" y="2185"/>
                    <a:pt x="11842" y="2177"/>
                  </a:cubicBezTo>
                  <a:cubicBezTo>
                    <a:pt x="11850" y="2171"/>
                    <a:pt x="11859" y="2169"/>
                    <a:pt x="11869" y="2169"/>
                  </a:cubicBezTo>
                  <a:cubicBezTo>
                    <a:pt x="11876" y="2169"/>
                    <a:pt x="11884" y="2170"/>
                    <a:pt x="11892" y="2170"/>
                  </a:cubicBezTo>
                  <a:cubicBezTo>
                    <a:pt x="11902" y="2170"/>
                    <a:pt x="11912" y="2169"/>
                    <a:pt x="11922" y="2161"/>
                  </a:cubicBezTo>
                  <a:lnTo>
                    <a:pt x="11925" y="2159"/>
                  </a:lnTo>
                  <a:lnTo>
                    <a:pt x="11930" y="2161"/>
                  </a:lnTo>
                  <a:cubicBezTo>
                    <a:pt x="11938" y="2157"/>
                    <a:pt x="11947" y="2156"/>
                    <a:pt x="11957" y="2156"/>
                  </a:cubicBezTo>
                  <a:cubicBezTo>
                    <a:pt x="11961" y="2156"/>
                    <a:pt x="11965" y="2156"/>
                    <a:pt x="11969" y="2156"/>
                  </a:cubicBezTo>
                  <a:cubicBezTo>
                    <a:pt x="11980" y="2156"/>
                    <a:pt x="11991" y="2155"/>
                    <a:pt x="12000" y="2147"/>
                  </a:cubicBezTo>
                  <a:cubicBezTo>
                    <a:pt x="12009" y="2140"/>
                    <a:pt x="12018" y="2139"/>
                    <a:pt x="12028" y="2139"/>
                  </a:cubicBezTo>
                  <a:cubicBezTo>
                    <a:pt x="12035" y="2139"/>
                    <a:pt x="12043" y="2140"/>
                    <a:pt x="12050" y="2140"/>
                  </a:cubicBezTo>
                  <a:cubicBezTo>
                    <a:pt x="12061" y="2140"/>
                    <a:pt x="12071" y="2138"/>
                    <a:pt x="12080" y="2129"/>
                  </a:cubicBezTo>
                  <a:lnTo>
                    <a:pt x="12080" y="2129"/>
                  </a:lnTo>
                  <a:lnTo>
                    <a:pt x="12079" y="2131"/>
                  </a:lnTo>
                  <a:cubicBezTo>
                    <a:pt x="12086" y="2124"/>
                    <a:pt x="12095" y="2123"/>
                    <a:pt x="12105" y="2123"/>
                  </a:cubicBezTo>
                  <a:cubicBezTo>
                    <a:pt x="12109" y="2123"/>
                    <a:pt x="12113" y="2124"/>
                    <a:pt x="12117" y="2124"/>
                  </a:cubicBezTo>
                  <a:cubicBezTo>
                    <a:pt x="12127" y="2124"/>
                    <a:pt x="12136" y="2122"/>
                    <a:pt x="12144" y="2115"/>
                  </a:cubicBezTo>
                  <a:lnTo>
                    <a:pt x="12143" y="2115"/>
                  </a:lnTo>
                  <a:cubicBezTo>
                    <a:pt x="12150" y="2108"/>
                    <a:pt x="12158" y="2107"/>
                    <a:pt x="12167" y="2107"/>
                  </a:cubicBezTo>
                  <a:cubicBezTo>
                    <a:pt x="12171" y="2107"/>
                    <a:pt x="12175" y="2107"/>
                    <a:pt x="12179" y="2107"/>
                  </a:cubicBezTo>
                  <a:cubicBezTo>
                    <a:pt x="12189" y="2107"/>
                    <a:pt x="12198" y="2106"/>
                    <a:pt x="12205" y="2098"/>
                  </a:cubicBezTo>
                  <a:lnTo>
                    <a:pt x="12204" y="2098"/>
                  </a:lnTo>
                  <a:cubicBezTo>
                    <a:pt x="12211" y="2092"/>
                    <a:pt x="12220" y="2091"/>
                    <a:pt x="12229" y="2091"/>
                  </a:cubicBezTo>
                  <a:cubicBezTo>
                    <a:pt x="12232" y="2091"/>
                    <a:pt x="12236" y="2091"/>
                    <a:pt x="12239" y="2091"/>
                  </a:cubicBezTo>
                  <a:cubicBezTo>
                    <a:pt x="12250" y="2091"/>
                    <a:pt x="12260" y="2090"/>
                    <a:pt x="12268" y="2080"/>
                  </a:cubicBezTo>
                  <a:lnTo>
                    <a:pt x="12268" y="2080"/>
                  </a:lnTo>
                  <a:lnTo>
                    <a:pt x="12267" y="2082"/>
                  </a:lnTo>
                  <a:cubicBezTo>
                    <a:pt x="12280" y="2069"/>
                    <a:pt x="12302" y="2082"/>
                    <a:pt x="12315" y="2066"/>
                  </a:cubicBezTo>
                  <a:lnTo>
                    <a:pt x="12313" y="2066"/>
                  </a:lnTo>
                  <a:cubicBezTo>
                    <a:pt x="12327" y="2052"/>
                    <a:pt x="12350" y="2066"/>
                    <a:pt x="12362" y="2048"/>
                  </a:cubicBezTo>
                  <a:lnTo>
                    <a:pt x="12362" y="2048"/>
                  </a:lnTo>
                  <a:lnTo>
                    <a:pt x="12361" y="2050"/>
                  </a:lnTo>
                  <a:cubicBezTo>
                    <a:pt x="12371" y="2042"/>
                    <a:pt x="12385" y="2045"/>
                    <a:pt x="12394" y="2035"/>
                  </a:cubicBezTo>
                  <a:cubicBezTo>
                    <a:pt x="12404" y="2026"/>
                    <a:pt x="12418" y="2029"/>
                    <a:pt x="12426" y="2020"/>
                  </a:cubicBezTo>
                  <a:cubicBezTo>
                    <a:pt x="12435" y="2010"/>
                    <a:pt x="12450" y="2013"/>
                    <a:pt x="12458" y="2004"/>
                  </a:cubicBezTo>
                  <a:cubicBezTo>
                    <a:pt x="12467" y="1994"/>
                    <a:pt x="12482" y="1998"/>
                    <a:pt x="12488" y="1986"/>
                  </a:cubicBezTo>
                  <a:lnTo>
                    <a:pt x="12488" y="1986"/>
                  </a:lnTo>
                  <a:cubicBezTo>
                    <a:pt x="12496" y="1983"/>
                    <a:pt x="12501" y="1976"/>
                    <a:pt x="12506" y="1971"/>
                  </a:cubicBezTo>
                  <a:cubicBezTo>
                    <a:pt x="12544" y="1945"/>
                    <a:pt x="12577" y="1915"/>
                    <a:pt x="12601" y="1875"/>
                  </a:cubicBezTo>
                  <a:lnTo>
                    <a:pt x="12601" y="1877"/>
                  </a:lnTo>
                  <a:cubicBezTo>
                    <a:pt x="12612" y="1870"/>
                    <a:pt x="12607" y="1854"/>
                    <a:pt x="12618" y="1847"/>
                  </a:cubicBezTo>
                  <a:lnTo>
                    <a:pt x="12618" y="1846"/>
                  </a:lnTo>
                  <a:cubicBezTo>
                    <a:pt x="12622" y="1840"/>
                    <a:pt x="12628" y="1836"/>
                    <a:pt x="12630" y="1829"/>
                  </a:cubicBezTo>
                  <a:lnTo>
                    <a:pt x="12630" y="1829"/>
                  </a:lnTo>
                  <a:cubicBezTo>
                    <a:pt x="12649" y="1819"/>
                    <a:pt x="12634" y="1793"/>
                    <a:pt x="12650" y="1783"/>
                  </a:cubicBezTo>
                  <a:cubicBezTo>
                    <a:pt x="12657" y="1772"/>
                    <a:pt x="12658" y="1757"/>
                    <a:pt x="12662" y="1745"/>
                  </a:cubicBezTo>
                  <a:cubicBezTo>
                    <a:pt x="12660" y="1740"/>
                    <a:pt x="12661" y="1738"/>
                    <a:pt x="12666" y="1735"/>
                  </a:cubicBezTo>
                  <a:cubicBezTo>
                    <a:pt x="12678" y="1719"/>
                    <a:pt x="12668" y="1699"/>
                    <a:pt x="12679" y="1683"/>
                  </a:cubicBezTo>
                  <a:cubicBezTo>
                    <a:pt x="12677" y="1679"/>
                    <a:pt x="12677" y="1675"/>
                    <a:pt x="12680" y="1673"/>
                  </a:cubicBezTo>
                  <a:cubicBezTo>
                    <a:pt x="12696" y="1646"/>
                    <a:pt x="12680" y="1613"/>
                    <a:pt x="12694" y="1586"/>
                  </a:cubicBezTo>
                  <a:cubicBezTo>
                    <a:pt x="12689" y="1578"/>
                    <a:pt x="12691" y="1570"/>
                    <a:pt x="12695" y="1561"/>
                  </a:cubicBezTo>
                  <a:cubicBezTo>
                    <a:pt x="12709" y="1457"/>
                    <a:pt x="12709" y="1351"/>
                    <a:pt x="12695" y="1247"/>
                  </a:cubicBezTo>
                  <a:cubicBezTo>
                    <a:pt x="12689" y="1238"/>
                    <a:pt x="12689" y="1228"/>
                    <a:pt x="12694" y="1221"/>
                  </a:cubicBezTo>
                  <a:cubicBezTo>
                    <a:pt x="12673" y="1162"/>
                    <a:pt x="12701" y="1099"/>
                    <a:pt x="12678" y="1042"/>
                  </a:cubicBezTo>
                  <a:lnTo>
                    <a:pt x="12678" y="1042"/>
                  </a:lnTo>
                  <a:lnTo>
                    <a:pt x="12678" y="1043"/>
                  </a:lnTo>
                  <a:cubicBezTo>
                    <a:pt x="12657" y="995"/>
                    <a:pt x="12684" y="945"/>
                    <a:pt x="12661" y="898"/>
                  </a:cubicBezTo>
                  <a:lnTo>
                    <a:pt x="12658" y="894"/>
                  </a:lnTo>
                  <a:lnTo>
                    <a:pt x="12661" y="891"/>
                  </a:lnTo>
                  <a:cubicBezTo>
                    <a:pt x="12644" y="853"/>
                    <a:pt x="12667" y="810"/>
                    <a:pt x="12645" y="773"/>
                  </a:cubicBezTo>
                  <a:lnTo>
                    <a:pt x="12645" y="773"/>
                  </a:lnTo>
                  <a:lnTo>
                    <a:pt x="12645" y="774"/>
                  </a:lnTo>
                  <a:cubicBezTo>
                    <a:pt x="12625" y="740"/>
                    <a:pt x="12652" y="698"/>
                    <a:pt x="12629" y="662"/>
                  </a:cubicBezTo>
                  <a:lnTo>
                    <a:pt x="12629" y="662"/>
                  </a:lnTo>
                  <a:lnTo>
                    <a:pt x="12629" y="664"/>
                  </a:lnTo>
                  <a:cubicBezTo>
                    <a:pt x="12610" y="634"/>
                    <a:pt x="12634" y="597"/>
                    <a:pt x="12614" y="568"/>
                  </a:cubicBezTo>
                  <a:cubicBezTo>
                    <a:pt x="12610" y="564"/>
                    <a:pt x="12610" y="562"/>
                    <a:pt x="12613" y="557"/>
                  </a:cubicBezTo>
                  <a:cubicBezTo>
                    <a:pt x="12598" y="532"/>
                    <a:pt x="12617" y="499"/>
                    <a:pt x="12598" y="473"/>
                  </a:cubicBezTo>
                  <a:lnTo>
                    <a:pt x="12598" y="475"/>
                  </a:lnTo>
                  <a:cubicBezTo>
                    <a:pt x="12579" y="451"/>
                    <a:pt x="12601" y="419"/>
                    <a:pt x="12582" y="396"/>
                  </a:cubicBezTo>
                  <a:cubicBezTo>
                    <a:pt x="12563" y="371"/>
                    <a:pt x="12587" y="339"/>
                    <a:pt x="12564" y="316"/>
                  </a:cubicBezTo>
                  <a:lnTo>
                    <a:pt x="12564" y="316"/>
                  </a:lnTo>
                  <a:lnTo>
                    <a:pt x="12565" y="317"/>
                  </a:lnTo>
                  <a:cubicBezTo>
                    <a:pt x="12550" y="299"/>
                    <a:pt x="12569" y="271"/>
                    <a:pt x="12549" y="252"/>
                  </a:cubicBezTo>
                  <a:lnTo>
                    <a:pt x="12549" y="254"/>
                  </a:lnTo>
                  <a:cubicBezTo>
                    <a:pt x="12533" y="235"/>
                    <a:pt x="12553" y="207"/>
                    <a:pt x="12534" y="190"/>
                  </a:cubicBezTo>
                  <a:lnTo>
                    <a:pt x="12534" y="190"/>
                  </a:lnTo>
                  <a:cubicBezTo>
                    <a:pt x="12523" y="177"/>
                    <a:pt x="12533" y="156"/>
                    <a:pt x="12520" y="142"/>
                  </a:cubicBezTo>
                  <a:cubicBezTo>
                    <a:pt x="12516" y="139"/>
                    <a:pt x="12515" y="137"/>
                    <a:pt x="12517" y="133"/>
                  </a:cubicBezTo>
                  <a:cubicBezTo>
                    <a:pt x="12507" y="116"/>
                    <a:pt x="12517" y="95"/>
                    <a:pt x="12502" y="80"/>
                  </a:cubicBezTo>
                  <a:lnTo>
                    <a:pt x="12502" y="82"/>
                  </a:lnTo>
                  <a:cubicBezTo>
                    <a:pt x="12490" y="68"/>
                    <a:pt x="12502" y="46"/>
                    <a:pt x="12488" y="33"/>
                  </a:cubicBezTo>
                  <a:cubicBezTo>
                    <a:pt x="12477" y="25"/>
                    <a:pt x="12485" y="6"/>
                    <a:pt x="12468" y="1"/>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2" name="Google Shape;1062;p15">
              <a:extLst>
                <a:ext uri="{FF2B5EF4-FFF2-40B4-BE49-F238E27FC236}">
                  <a16:creationId xmlns:a16="http://schemas.microsoft.com/office/drawing/2014/main" id="{C179C35A-077D-8C96-F982-8958D0D140D3}"/>
                </a:ext>
              </a:extLst>
            </p:cNvPr>
            <p:cNvSpPr/>
            <p:nvPr/>
          </p:nvSpPr>
          <p:spPr>
            <a:xfrm flipH="1">
              <a:off x="-1887041" y="4703658"/>
              <a:ext cx="1677391" cy="710075"/>
            </a:xfrm>
            <a:custGeom>
              <a:avLst/>
              <a:gdLst/>
              <a:ahLst/>
              <a:cxnLst/>
              <a:rect l="l" t="t" r="r" b="b"/>
              <a:pathLst>
                <a:path w="12135" h="5137" extrusionOk="0">
                  <a:moveTo>
                    <a:pt x="12022" y="0"/>
                  </a:moveTo>
                  <a:cubicBezTo>
                    <a:pt x="12022" y="0"/>
                    <a:pt x="12021" y="0"/>
                    <a:pt x="12021" y="0"/>
                  </a:cubicBezTo>
                  <a:cubicBezTo>
                    <a:pt x="12019" y="113"/>
                    <a:pt x="11998" y="224"/>
                    <a:pt x="11982" y="334"/>
                  </a:cubicBezTo>
                  <a:cubicBezTo>
                    <a:pt x="11955" y="518"/>
                    <a:pt x="11916" y="700"/>
                    <a:pt x="11864" y="878"/>
                  </a:cubicBezTo>
                  <a:cubicBezTo>
                    <a:pt x="11809" y="1062"/>
                    <a:pt x="11733" y="1238"/>
                    <a:pt x="11620" y="1394"/>
                  </a:cubicBezTo>
                  <a:cubicBezTo>
                    <a:pt x="11557" y="1481"/>
                    <a:pt x="11476" y="1548"/>
                    <a:pt x="11370" y="1576"/>
                  </a:cubicBezTo>
                  <a:cubicBezTo>
                    <a:pt x="11267" y="1605"/>
                    <a:pt x="11161" y="1621"/>
                    <a:pt x="11056" y="1639"/>
                  </a:cubicBezTo>
                  <a:cubicBezTo>
                    <a:pt x="10727" y="1699"/>
                    <a:pt x="10444" y="1848"/>
                    <a:pt x="10196" y="2070"/>
                  </a:cubicBezTo>
                  <a:cubicBezTo>
                    <a:pt x="10058" y="2190"/>
                    <a:pt x="9919" y="2308"/>
                    <a:pt x="9749" y="2383"/>
                  </a:cubicBezTo>
                  <a:cubicBezTo>
                    <a:pt x="9639" y="2431"/>
                    <a:pt x="9524" y="2464"/>
                    <a:pt x="9409" y="2473"/>
                  </a:cubicBezTo>
                  <a:cubicBezTo>
                    <a:pt x="9351" y="2476"/>
                    <a:pt x="9293" y="2478"/>
                    <a:pt x="9236" y="2478"/>
                  </a:cubicBezTo>
                  <a:cubicBezTo>
                    <a:pt x="9092" y="2478"/>
                    <a:pt x="8950" y="2466"/>
                    <a:pt x="8807" y="2433"/>
                  </a:cubicBezTo>
                  <a:cubicBezTo>
                    <a:pt x="8676" y="2404"/>
                    <a:pt x="8542" y="2381"/>
                    <a:pt x="8407" y="2361"/>
                  </a:cubicBezTo>
                  <a:cubicBezTo>
                    <a:pt x="8369" y="2355"/>
                    <a:pt x="8331" y="2353"/>
                    <a:pt x="8294" y="2353"/>
                  </a:cubicBezTo>
                  <a:cubicBezTo>
                    <a:pt x="8179" y="2353"/>
                    <a:pt x="8070" y="2376"/>
                    <a:pt x="7960" y="2408"/>
                  </a:cubicBezTo>
                  <a:cubicBezTo>
                    <a:pt x="7802" y="2452"/>
                    <a:pt x="7662" y="2534"/>
                    <a:pt x="7525" y="2624"/>
                  </a:cubicBezTo>
                  <a:cubicBezTo>
                    <a:pt x="7404" y="2704"/>
                    <a:pt x="7289" y="2788"/>
                    <a:pt x="7170" y="2869"/>
                  </a:cubicBezTo>
                  <a:cubicBezTo>
                    <a:pt x="6965" y="3009"/>
                    <a:pt x="6735" y="3072"/>
                    <a:pt x="6489" y="3072"/>
                  </a:cubicBezTo>
                  <a:cubicBezTo>
                    <a:pt x="6391" y="3072"/>
                    <a:pt x="6294" y="3074"/>
                    <a:pt x="6196" y="3074"/>
                  </a:cubicBezTo>
                  <a:cubicBezTo>
                    <a:pt x="6087" y="3074"/>
                    <a:pt x="5977" y="3072"/>
                    <a:pt x="5868" y="3062"/>
                  </a:cubicBezTo>
                  <a:cubicBezTo>
                    <a:pt x="5803" y="3055"/>
                    <a:pt x="5737" y="3052"/>
                    <a:pt x="5672" y="3052"/>
                  </a:cubicBezTo>
                  <a:cubicBezTo>
                    <a:pt x="5570" y="3052"/>
                    <a:pt x="5467" y="3060"/>
                    <a:pt x="5366" y="3076"/>
                  </a:cubicBezTo>
                  <a:cubicBezTo>
                    <a:pt x="5259" y="3093"/>
                    <a:pt x="5156" y="3119"/>
                    <a:pt x="5065" y="3184"/>
                  </a:cubicBezTo>
                  <a:cubicBezTo>
                    <a:pt x="4989" y="3239"/>
                    <a:pt x="4914" y="3295"/>
                    <a:pt x="4847" y="3363"/>
                  </a:cubicBezTo>
                  <a:cubicBezTo>
                    <a:pt x="4778" y="3432"/>
                    <a:pt x="4710" y="3500"/>
                    <a:pt x="4634" y="3561"/>
                  </a:cubicBezTo>
                  <a:cubicBezTo>
                    <a:pt x="4481" y="3681"/>
                    <a:pt x="4309" y="3737"/>
                    <a:pt x="4116" y="3737"/>
                  </a:cubicBezTo>
                  <a:cubicBezTo>
                    <a:pt x="3973" y="3738"/>
                    <a:pt x="3830" y="3738"/>
                    <a:pt x="3687" y="3738"/>
                  </a:cubicBezTo>
                  <a:cubicBezTo>
                    <a:pt x="3544" y="3738"/>
                    <a:pt x="3401" y="3738"/>
                    <a:pt x="3258" y="3737"/>
                  </a:cubicBezTo>
                  <a:cubicBezTo>
                    <a:pt x="3255" y="3737"/>
                    <a:pt x="3253" y="3737"/>
                    <a:pt x="3251" y="3737"/>
                  </a:cubicBezTo>
                  <a:cubicBezTo>
                    <a:pt x="3183" y="3737"/>
                    <a:pt x="3121" y="3751"/>
                    <a:pt x="3056" y="3763"/>
                  </a:cubicBezTo>
                  <a:cubicBezTo>
                    <a:pt x="2890" y="3793"/>
                    <a:pt x="2757" y="3885"/>
                    <a:pt x="2629" y="3987"/>
                  </a:cubicBezTo>
                  <a:cubicBezTo>
                    <a:pt x="2520" y="4075"/>
                    <a:pt x="2406" y="4160"/>
                    <a:pt x="2279" y="4222"/>
                  </a:cubicBezTo>
                  <a:cubicBezTo>
                    <a:pt x="2122" y="4302"/>
                    <a:pt x="1955" y="4343"/>
                    <a:pt x="1787" y="4383"/>
                  </a:cubicBezTo>
                  <a:cubicBezTo>
                    <a:pt x="1546" y="4440"/>
                    <a:pt x="1304" y="4494"/>
                    <a:pt x="1067" y="4573"/>
                  </a:cubicBezTo>
                  <a:cubicBezTo>
                    <a:pt x="943" y="4615"/>
                    <a:pt x="822" y="4666"/>
                    <a:pt x="701" y="4715"/>
                  </a:cubicBezTo>
                  <a:cubicBezTo>
                    <a:pt x="495" y="4797"/>
                    <a:pt x="299" y="4896"/>
                    <a:pt x="102" y="4996"/>
                  </a:cubicBezTo>
                  <a:cubicBezTo>
                    <a:pt x="61" y="5017"/>
                    <a:pt x="31" y="5049"/>
                    <a:pt x="11" y="5090"/>
                  </a:cubicBezTo>
                  <a:cubicBezTo>
                    <a:pt x="1" y="5110"/>
                    <a:pt x="5" y="5121"/>
                    <a:pt x="27" y="5125"/>
                  </a:cubicBezTo>
                  <a:cubicBezTo>
                    <a:pt x="40" y="5126"/>
                    <a:pt x="53" y="5127"/>
                    <a:pt x="66" y="5128"/>
                  </a:cubicBezTo>
                  <a:cubicBezTo>
                    <a:pt x="87" y="5131"/>
                    <a:pt x="109" y="5136"/>
                    <a:pt x="126" y="5136"/>
                  </a:cubicBezTo>
                  <a:cubicBezTo>
                    <a:pt x="137" y="5136"/>
                    <a:pt x="146" y="5134"/>
                    <a:pt x="152" y="5128"/>
                  </a:cubicBezTo>
                  <a:lnTo>
                    <a:pt x="152" y="5129"/>
                  </a:lnTo>
                  <a:cubicBezTo>
                    <a:pt x="220" y="5118"/>
                    <a:pt x="290" y="5115"/>
                    <a:pt x="357" y="5097"/>
                  </a:cubicBezTo>
                  <a:lnTo>
                    <a:pt x="357" y="5099"/>
                  </a:lnTo>
                  <a:cubicBezTo>
                    <a:pt x="415" y="5088"/>
                    <a:pt x="474" y="5084"/>
                    <a:pt x="530" y="5068"/>
                  </a:cubicBezTo>
                  <a:cubicBezTo>
                    <a:pt x="540" y="5061"/>
                    <a:pt x="550" y="5060"/>
                    <a:pt x="561" y="5060"/>
                  </a:cubicBezTo>
                  <a:cubicBezTo>
                    <a:pt x="571" y="5060"/>
                    <a:pt x="582" y="5061"/>
                    <a:pt x="593" y="5061"/>
                  </a:cubicBezTo>
                  <a:cubicBezTo>
                    <a:pt x="604" y="5061"/>
                    <a:pt x="615" y="5059"/>
                    <a:pt x="625" y="5051"/>
                  </a:cubicBezTo>
                  <a:cubicBezTo>
                    <a:pt x="684" y="5037"/>
                    <a:pt x="743" y="5035"/>
                    <a:pt x="799" y="5018"/>
                  </a:cubicBezTo>
                  <a:lnTo>
                    <a:pt x="799" y="5019"/>
                  </a:lnTo>
                  <a:cubicBezTo>
                    <a:pt x="807" y="5014"/>
                    <a:pt x="815" y="5013"/>
                    <a:pt x="824" y="5013"/>
                  </a:cubicBezTo>
                  <a:cubicBezTo>
                    <a:pt x="832" y="5013"/>
                    <a:pt x="841" y="5014"/>
                    <a:pt x="848" y="5014"/>
                  </a:cubicBezTo>
                  <a:cubicBezTo>
                    <a:pt x="859" y="5014"/>
                    <a:pt x="870" y="5012"/>
                    <a:pt x="879" y="5003"/>
                  </a:cubicBezTo>
                  <a:lnTo>
                    <a:pt x="879" y="5004"/>
                  </a:lnTo>
                  <a:cubicBezTo>
                    <a:pt x="886" y="4999"/>
                    <a:pt x="895" y="4998"/>
                    <a:pt x="903" y="4998"/>
                  </a:cubicBezTo>
                  <a:cubicBezTo>
                    <a:pt x="911" y="4998"/>
                    <a:pt x="919" y="4999"/>
                    <a:pt x="927" y="4999"/>
                  </a:cubicBezTo>
                  <a:cubicBezTo>
                    <a:pt x="938" y="4999"/>
                    <a:pt x="949" y="4997"/>
                    <a:pt x="959" y="4988"/>
                  </a:cubicBezTo>
                  <a:lnTo>
                    <a:pt x="959" y="4989"/>
                  </a:lnTo>
                  <a:cubicBezTo>
                    <a:pt x="966" y="4984"/>
                    <a:pt x="974" y="4983"/>
                    <a:pt x="982" y="4983"/>
                  </a:cubicBezTo>
                  <a:cubicBezTo>
                    <a:pt x="990" y="4983"/>
                    <a:pt x="999" y="4984"/>
                    <a:pt x="1007" y="4984"/>
                  </a:cubicBezTo>
                  <a:cubicBezTo>
                    <a:pt x="1018" y="4984"/>
                    <a:pt x="1028" y="4982"/>
                    <a:pt x="1037" y="4973"/>
                  </a:cubicBezTo>
                  <a:lnTo>
                    <a:pt x="1037" y="4975"/>
                  </a:lnTo>
                  <a:cubicBezTo>
                    <a:pt x="1045" y="4970"/>
                    <a:pt x="1054" y="4968"/>
                    <a:pt x="1063" y="4968"/>
                  </a:cubicBezTo>
                  <a:cubicBezTo>
                    <a:pt x="1071" y="4968"/>
                    <a:pt x="1079" y="4969"/>
                    <a:pt x="1087" y="4969"/>
                  </a:cubicBezTo>
                  <a:cubicBezTo>
                    <a:pt x="1098" y="4969"/>
                    <a:pt x="1108" y="4968"/>
                    <a:pt x="1117" y="4959"/>
                  </a:cubicBezTo>
                  <a:lnTo>
                    <a:pt x="1117" y="4960"/>
                  </a:lnTo>
                  <a:cubicBezTo>
                    <a:pt x="1125" y="4955"/>
                    <a:pt x="1134" y="4953"/>
                    <a:pt x="1142" y="4953"/>
                  </a:cubicBezTo>
                  <a:cubicBezTo>
                    <a:pt x="1150" y="4953"/>
                    <a:pt x="1159" y="4954"/>
                    <a:pt x="1167" y="4954"/>
                  </a:cubicBezTo>
                  <a:cubicBezTo>
                    <a:pt x="1177" y="4954"/>
                    <a:pt x="1188" y="4952"/>
                    <a:pt x="1197" y="4944"/>
                  </a:cubicBezTo>
                  <a:lnTo>
                    <a:pt x="1197" y="4945"/>
                  </a:lnTo>
                  <a:cubicBezTo>
                    <a:pt x="1205" y="4939"/>
                    <a:pt x="1213" y="4938"/>
                    <a:pt x="1222" y="4938"/>
                  </a:cubicBezTo>
                  <a:cubicBezTo>
                    <a:pt x="1230" y="4938"/>
                    <a:pt x="1238" y="4939"/>
                    <a:pt x="1245" y="4939"/>
                  </a:cubicBezTo>
                  <a:cubicBezTo>
                    <a:pt x="1256" y="4939"/>
                    <a:pt x="1267" y="4937"/>
                    <a:pt x="1277" y="4927"/>
                  </a:cubicBezTo>
                  <a:lnTo>
                    <a:pt x="1277" y="4928"/>
                  </a:lnTo>
                  <a:cubicBezTo>
                    <a:pt x="1323" y="4919"/>
                    <a:pt x="1372" y="4912"/>
                    <a:pt x="1419" y="4897"/>
                  </a:cubicBezTo>
                  <a:cubicBezTo>
                    <a:pt x="1426" y="4892"/>
                    <a:pt x="1434" y="4891"/>
                    <a:pt x="1442" y="4891"/>
                  </a:cubicBezTo>
                  <a:cubicBezTo>
                    <a:pt x="1450" y="4891"/>
                    <a:pt x="1459" y="4892"/>
                    <a:pt x="1467" y="4892"/>
                  </a:cubicBezTo>
                  <a:cubicBezTo>
                    <a:pt x="1478" y="4892"/>
                    <a:pt x="1488" y="4890"/>
                    <a:pt x="1498" y="4880"/>
                  </a:cubicBezTo>
                  <a:lnTo>
                    <a:pt x="1498" y="4881"/>
                  </a:lnTo>
                  <a:cubicBezTo>
                    <a:pt x="1544" y="4871"/>
                    <a:pt x="1595" y="4866"/>
                    <a:pt x="1640" y="4850"/>
                  </a:cubicBezTo>
                  <a:lnTo>
                    <a:pt x="1640" y="4851"/>
                  </a:lnTo>
                  <a:cubicBezTo>
                    <a:pt x="1648" y="4845"/>
                    <a:pt x="1658" y="4844"/>
                    <a:pt x="1667" y="4844"/>
                  </a:cubicBezTo>
                  <a:cubicBezTo>
                    <a:pt x="1670" y="4844"/>
                    <a:pt x="1673" y="4844"/>
                    <a:pt x="1676" y="4844"/>
                  </a:cubicBezTo>
                  <a:cubicBezTo>
                    <a:pt x="1687" y="4844"/>
                    <a:pt x="1696" y="4844"/>
                    <a:pt x="1705" y="4836"/>
                  </a:cubicBezTo>
                  <a:cubicBezTo>
                    <a:pt x="1712" y="4829"/>
                    <a:pt x="1721" y="4828"/>
                    <a:pt x="1731" y="4828"/>
                  </a:cubicBezTo>
                  <a:cubicBezTo>
                    <a:pt x="1739" y="4828"/>
                    <a:pt x="1746" y="4829"/>
                    <a:pt x="1754" y="4829"/>
                  </a:cubicBezTo>
                  <a:cubicBezTo>
                    <a:pt x="1765" y="4829"/>
                    <a:pt x="1775" y="4827"/>
                    <a:pt x="1784" y="4818"/>
                  </a:cubicBezTo>
                  <a:lnTo>
                    <a:pt x="1784" y="4820"/>
                  </a:lnTo>
                  <a:cubicBezTo>
                    <a:pt x="1790" y="4815"/>
                    <a:pt x="1798" y="4814"/>
                    <a:pt x="1806" y="4814"/>
                  </a:cubicBezTo>
                  <a:cubicBezTo>
                    <a:pt x="1811" y="4814"/>
                    <a:pt x="1815" y="4814"/>
                    <a:pt x="1820" y="4814"/>
                  </a:cubicBezTo>
                  <a:cubicBezTo>
                    <a:pt x="1830" y="4814"/>
                    <a:pt x="1840" y="4813"/>
                    <a:pt x="1848" y="4804"/>
                  </a:cubicBezTo>
                  <a:cubicBezTo>
                    <a:pt x="1894" y="4791"/>
                    <a:pt x="1943" y="4791"/>
                    <a:pt x="1990" y="4772"/>
                  </a:cubicBezTo>
                  <a:lnTo>
                    <a:pt x="1990" y="4774"/>
                  </a:lnTo>
                  <a:cubicBezTo>
                    <a:pt x="1997" y="4768"/>
                    <a:pt x="2006" y="4767"/>
                    <a:pt x="2015" y="4767"/>
                  </a:cubicBezTo>
                  <a:cubicBezTo>
                    <a:pt x="2018" y="4767"/>
                    <a:pt x="2021" y="4767"/>
                    <a:pt x="2024" y="4767"/>
                  </a:cubicBezTo>
                  <a:cubicBezTo>
                    <a:pt x="2035" y="4767"/>
                    <a:pt x="2045" y="4766"/>
                    <a:pt x="2053" y="4758"/>
                  </a:cubicBezTo>
                  <a:cubicBezTo>
                    <a:pt x="2100" y="4744"/>
                    <a:pt x="2148" y="4742"/>
                    <a:pt x="2194" y="4724"/>
                  </a:cubicBezTo>
                  <a:lnTo>
                    <a:pt x="2194" y="4726"/>
                  </a:lnTo>
                  <a:cubicBezTo>
                    <a:pt x="2202" y="4720"/>
                    <a:pt x="2211" y="4719"/>
                    <a:pt x="2220" y="4719"/>
                  </a:cubicBezTo>
                  <a:cubicBezTo>
                    <a:pt x="2224" y="4719"/>
                    <a:pt x="2228" y="4719"/>
                    <a:pt x="2232" y="4719"/>
                  </a:cubicBezTo>
                  <a:cubicBezTo>
                    <a:pt x="2242" y="4719"/>
                    <a:pt x="2252" y="4718"/>
                    <a:pt x="2259" y="4710"/>
                  </a:cubicBezTo>
                  <a:cubicBezTo>
                    <a:pt x="2266" y="4703"/>
                    <a:pt x="2275" y="4702"/>
                    <a:pt x="2284" y="4702"/>
                  </a:cubicBezTo>
                  <a:cubicBezTo>
                    <a:pt x="2288" y="4702"/>
                    <a:pt x="2292" y="4702"/>
                    <a:pt x="2296" y="4702"/>
                  </a:cubicBezTo>
                  <a:cubicBezTo>
                    <a:pt x="2305" y="4702"/>
                    <a:pt x="2315" y="4701"/>
                    <a:pt x="2323" y="4692"/>
                  </a:cubicBezTo>
                  <a:cubicBezTo>
                    <a:pt x="2329" y="4687"/>
                    <a:pt x="2337" y="4686"/>
                    <a:pt x="2345" y="4686"/>
                  </a:cubicBezTo>
                  <a:cubicBezTo>
                    <a:pt x="2350" y="4686"/>
                    <a:pt x="2355" y="4687"/>
                    <a:pt x="2360" y="4687"/>
                  </a:cubicBezTo>
                  <a:cubicBezTo>
                    <a:pt x="2369" y="4687"/>
                    <a:pt x="2378" y="4685"/>
                    <a:pt x="2385" y="4678"/>
                  </a:cubicBezTo>
                  <a:cubicBezTo>
                    <a:pt x="2393" y="4672"/>
                    <a:pt x="2402" y="4670"/>
                    <a:pt x="2411" y="4670"/>
                  </a:cubicBezTo>
                  <a:cubicBezTo>
                    <a:pt x="2419" y="4670"/>
                    <a:pt x="2428" y="4672"/>
                    <a:pt x="2436" y="4672"/>
                  </a:cubicBezTo>
                  <a:cubicBezTo>
                    <a:pt x="2446" y="4672"/>
                    <a:pt x="2456" y="4670"/>
                    <a:pt x="2464" y="4661"/>
                  </a:cubicBezTo>
                  <a:lnTo>
                    <a:pt x="2464" y="4662"/>
                  </a:lnTo>
                  <a:cubicBezTo>
                    <a:pt x="2471" y="4656"/>
                    <a:pt x="2479" y="4655"/>
                    <a:pt x="2488" y="4655"/>
                  </a:cubicBezTo>
                  <a:cubicBezTo>
                    <a:pt x="2492" y="4655"/>
                    <a:pt x="2496" y="4656"/>
                    <a:pt x="2500" y="4656"/>
                  </a:cubicBezTo>
                  <a:cubicBezTo>
                    <a:pt x="2510" y="4656"/>
                    <a:pt x="2520" y="4654"/>
                    <a:pt x="2528" y="4646"/>
                  </a:cubicBezTo>
                  <a:cubicBezTo>
                    <a:pt x="2535" y="4640"/>
                    <a:pt x="2544" y="4639"/>
                    <a:pt x="2553" y="4639"/>
                  </a:cubicBezTo>
                  <a:cubicBezTo>
                    <a:pt x="2556" y="4639"/>
                    <a:pt x="2559" y="4639"/>
                    <a:pt x="2562" y="4639"/>
                  </a:cubicBezTo>
                  <a:cubicBezTo>
                    <a:pt x="2572" y="4639"/>
                    <a:pt x="2582" y="4638"/>
                    <a:pt x="2590" y="4630"/>
                  </a:cubicBezTo>
                  <a:cubicBezTo>
                    <a:pt x="2598" y="4623"/>
                    <a:pt x="2607" y="4622"/>
                    <a:pt x="2616" y="4622"/>
                  </a:cubicBezTo>
                  <a:cubicBezTo>
                    <a:pt x="2620" y="4622"/>
                    <a:pt x="2624" y="4623"/>
                    <a:pt x="2628" y="4623"/>
                  </a:cubicBezTo>
                  <a:cubicBezTo>
                    <a:pt x="2637" y="4623"/>
                    <a:pt x="2646" y="4621"/>
                    <a:pt x="2654" y="4614"/>
                  </a:cubicBezTo>
                  <a:cubicBezTo>
                    <a:pt x="2662" y="4607"/>
                    <a:pt x="2670" y="4606"/>
                    <a:pt x="2679" y="4606"/>
                  </a:cubicBezTo>
                  <a:cubicBezTo>
                    <a:pt x="2683" y="4606"/>
                    <a:pt x="2687" y="4606"/>
                    <a:pt x="2691" y="4606"/>
                  </a:cubicBezTo>
                  <a:cubicBezTo>
                    <a:pt x="2701" y="4606"/>
                    <a:pt x="2710" y="4605"/>
                    <a:pt x="2717" y="4597"/>
                  </a:cubicBezTo>
                  <a:cubicBezTo>
                    <a:pt x="2725" y="4590"/>
                    <a:pt x="2735" y="4590"/>
                    <a:pt x="2744" y="4590"/>
                  </a:cubicBezTo>
                  <a:cubicBezTo>
                    <a:pt x="2747" y="4590"/>
                    <a:pt x="2750" y="4590"/>
                    <a:pt x="2753" y="4590"/>
                  </a:cubicBezTo>
                  <a:cubicBezTo>
                    <a:pt x="2763" y="4590"/>
                    <a:pt x="2773" y="4589"/>
                    <a:pt x="2781" y="4581"/>
                  </a:cubicBezTo>
                  <a:cubicBezTo>
                    <a:pt x="2789" y="4574"/>
                    <a:pt x="2798" y="4573"/>
                    <a:pt x="2808" y="4573"/>
                  </a:cubicBezTo>
                  <a:cubicBezTo>
                    <a:pt x="2811" y="4573"/>
                    <a:pt x="2814" y="4574"/>
                    <a:pt x="2816" y="4574"/>
                  </a:cubicBezTo>
                  <a:cubicBezTo>
                    <a:pt x="2826" y="4574"/>
                    <a:pt x="2836" y="4573"/>
                    <a:pt x="2844" y="4565"/>
                  </a:cubicBezTo>
                  <a:cubicBezTo>
                    <a:pt x="2852" y="4558"/>
                    <a:pt x="2862" y="4557"/>
                    <a:pt x="2871" y="4557"/>
                  </a:cubicBezTo>
                  <a:cubicBezTo>
                    <a:pt x="2874" y="4557"/>
                    <a:pt x="2877" y="4557"/>
                    <a:pt x="2880" y="4557"/>
                  </a:cubicBezTo>
                  <a:cubicBezTo>
                    <a:pt x="2890" y="4557"/>
                    <a:pt x="2900" y="4557"/>
                    <a:pt x="2907" y="4549"/>
                  </a:cubicBezTo>
                  <a:cubicBezTo>
                    <a:pt x="2916" y="4542"/>
                    <a:pt x="2925" y="4541"/>
                    <a:pt x="2935" y="4541"/>
                  </a:cubicBezTo>
                  <a:cubicBezTo>
                    <a:pt x="2938" y="4541"/>
                    <a:pt x="2941" y="4541"/>
                    <a:pt x="2944" y="4541"/>
                  </a:cubicBezTo>
                  <a:cubicBezTo>
                    <a:pt x="2954" y="4541"/>
                    <a:pt x="2963" y="4540"/>
                    <a:pt x="2971" y="4533"/>
                  </a:cubicBezTo>
                  <a:cubicBezTo>
                    <a:pt x="2978" y="4526"/>
                    <a:pt x="2987" y="4525"/>
                    <a:pt x="2996" y="4525"/>
                  </a:cubicBezTo>
                  <a:cubicBezTo>
                    <a:pt x="3000" y="4525"/>
                    <a:pt x="3004" y="4525"/>
                    <a:pt x="3008" y="4525"/>
                  </a:cubicBezTo>
                  <a:cubicBezTo>
                    <a:pt x="3017" y="4525"/>
                    <a:pt x="3027" y="4524"/>
                    <a:pt x="3034" y="4516"/>
                  </a:cubicBezTo>
                  <a:cubicBezTo>
                    <a:pt x="3042" y="4510"/>
                    <a:pt x="3050" y="4509"/>
                    <a:pt x="3059" y="4509"/>
                  </a:cubicBezTo>
                  <a:cubicBezTo>
                    <a:pt x="3063" y="4509"/>
                    <a:pt x="3067" y="4509"/>
                    <a:pt x="3071" y="4509"/>
                  </a:cubicBezTo>
                  <a:cubicBezTo>
                    <a:pt x="3081" y="4509"/>
                    <a:pt x="3090" y="4508"/>
                    <a:pt x="3097" y="4500"/>
                  </a:cubicBezTo>
                  <a:cubicBezTo>
                    <a:pt x="3105" y="4494"/>
                    <a:pt x="3114" y="4493"/>
                    <a:pt x="3123" y="4493"/>
                  </a:cubicBezTo>
                  <a:cubicBezTo>
                    <a:pt x="3127" y="4493"/>
                    <a:pt x="3131" y="4493"/>
                    <a:pt x="3135" y="4493"/>
                  </a:cubicBezTo>
                  <a:cubicBezTo>
                    <a:pt x="3144" y="4493"/>
                    <a:pt x="3153" y="4492"/>
                    <a:pt x="3161" y="4484"/>
                  </a:cubicBezTo>
                  <a:cubicBezTo>
                    <a:pt x="3168" y="4478"/>
                    <a:pt x="3176" y="4477"/>
                    <a:pt x="3185" y="4477"/>
                  </a:cubicBezTo>
                  <a:cubicBezTo>
                    <a:pt x="3189" y="4477"/>
                    <a:pt x="3194" y="4477"/>
                    <a:pt x="3199" y="4477"/>
                  </a:cubicBezTo>
                  <a:cubicBezTo>
                    <a:pt x="3208" y="4477"/>
                    <a:pt x="3217" y="4476"/>
                    <a:pt x="3224" y="4468"/>
                  </a:cubicBezTo>
                  <a:cubicBezTo>
                    <a:pt x="3231" y="4462"/>
                    <a:pt x="3239" y="4461"/>
                    <a:pt x="3248" y="4461"/>
                  </a:cubicBezTo>
                  <a:cubicBezTo>
                    <a:pt x="3252" y="4461"/>
                    <a:pt x="3256" y="4462"/>
                    <a:pt x="3260" y="4462"/>
                  </a:cubicBezTo>
                  <a:cubicBezTo>
                    <a:pt x="3270" y="4462"/>
                    <a:pt x="3280" y="4460"/>
                    <a:pt x="3288" y="4452"/>
                  </a:cubicBezTo>
                  <a:cubicBezTo>
                    <a:pt x="3294" y="4447"/>
                    <a:pt x="3301" y="4446"/>
                    <a:pt x="3308" y="4446"/>
                  </a:cubicBezTo>
                  <a:cubicBezTo>
                    <a:pt x="3314" y="4446"/>
                    <a:pt x="3320" y="4446"/>
                    <a:pt x="3325" y="4446"/>
                  </a:cubicBezTo>
                  <a:cubicBezTo>
                    <a:pt x="3334" y="4446"/>
                    <a:pt x="3343" y="4445"/>
                    <a:pt x="3350" y="4436"/>
                  </a:cubicBezTo>
                  <a:lnTo>
                    <a:pt x="3350" y="4437"/>
                  </a:lnTo>
                  <a:cubicBezTo>
                    <a:pt x="3357" y="4432"/>
                    <a:pt x="3365" y="4431"/>
                    <a:pt x="3372" y="4431"/>
                  </a:cubicBezTo>
                  <a:cubicBezTo>
                    <a:pt x="3378" y="4431"/>
                    <a:pt x="3383" y="4431"/>
                    <a:pt x="3388" y="4431"/>
                  </a:cubicBezTo>
                  <a:cubicBezTo>
                    <a:pt x="3397" y="4431"/>
                    <a:pt x="3407" y="4429"/>
                    <a:pt x="3414" y="4420"/>
                  </a:cubicBezTo>
                  <a:lnTo>
                    <a:pt x="3414" y="4420"/>
                  </a:lnTo>
                  <a:cubicBezTo>
                    <a:pt x="3429" y="4411"/>
                    <a:pt x="3448" y="4420"/>
                    <a:pt x="3462" y="4406"/>
                  </a:cubicBezTo>
                  <a:cubicBezTo>
                    <a:pt x="3468" y="4400"/>
                    <a:pt x="3476" y="4399"/>
                    <a:pt x="3484" y="4399"/>
                  </a:cubicBezTo>
                  <a:cubicBezTo>
                    <a:pt x="3488" y="4399"/>
                    <a:pt x="3493" y="4400"/>
                    <a:pt x="3498" y="4400"/>
                  </a:cubicBezTo>
                  <a:cubicBezTo>
                    <a:pt x="3507" y="4400"/>
                    <a:pt x="3516" y="4398"/>
                    <a:pt x="3523" y="4390"/>
                  </a:cubicBezTo>
                  <a:cubicBezTo>
                    <a:pt x="3530" y="4384"/>
                    <a:pt x="3538" y="4383"/>
                    <a:pt x="3547" y="4383"/>
                  </a:cubicBezTo>
                  <a:cubicBezTo>
                    <a:pt x="3552" y="4383"/>
                    <a:pt x="3557" y="4384"/>
                    <a:pt x="3561" y="4384"/>
                  </a:cubicBezTo>
                  <a:cubicBezTo>
                    <a:pt x="3571" y="4384"/>
                    <a:pt x="3579" y="4382"/>
                    <a:pt x="3587" y="4374"/>
                  </a:cubicBezTo>
                  <a:cubicBezTo>
                    <a:pt x="3594" y="4368"/>
                    <a:pt x="3602" y="4367"/>
                    <a:pt x="3610" y="4367"/>
                  </a:cubicBezTo>
                  <a:cubicBezTo>
                    <a:pt x="3614" y="4367"/>
                    <a:pt x="3619" y="4368"/>
                    <a:pt x="3624" y="4368"/>
                  </a:cubicBezTo>
                  <a:cubicBezTo>
                    <a:pt x="3634" y="4368"/>
                    <a:pt x="3643" y="4366"/>
                    <a:pt x="3650" y="4357"/>
                  </a:cubicBezTo>
                  <a:lnTo>
                    <a:pt x="3650" y="4358"/>
                  </a:lnTo>
                  <a:cubicBezTo>
                    <a:pt x="3657" y="4353"/>
                    <a:pt x="3664" y="4352"/>
                    <a:pt x="3672" y="4352"/>
                  </a:cubicBezTo>
                  <a:cubicBezTo>
                    <a:pt x="3677" y="4352"/>
                    <a:pt x="3681" y="4353"/>
                    <a:pt x="3686" y="4353"/>
                  </a:cubicBezTo>
                  <a:cubicBezTo>
                    <a:pt x="3696" y="4353"/>
                    <a:pt x="3707" y="4351"/>
                    <a:pt x="3714" y="4341"/>
                  </a:cubicBezTo>
                  <a:lnTo>
                    <a:pt x="3714" y="4342"/>
                  </a:lnTo>
                  <a:cubicBezTo>
                    <a:pt x="3728" y="4333"/>
                    <a:pt x="3748" y="4344"/>
                    <a:pt x="3762" y="4329"/>
                  </a:cubicBezTo>
                  <a:cubicBezTo>
                    <a:pt x="3769" y="4323"/>
                    <a:pt x="3776" y="4322"/>
                    <a:pt x="3784" y="4322"/>
                  </a:cubicBezTo>
                  <a:cubicBezTo>
                    <a:pt x="3789" y="4322"/>
                    <a:pt x="3795" y="4323"/>
                    <a:pt x="3800" y="4323"/>
                  </a:cubicBezTo>
                  <a:cubicBezTo>
                    <a:pt x="3809" y="4323"/>
                    <a:pt x="3818" y="4321"/>
                    <a:pt x="3825" y="4313"/>
                  </a:cubicBezTo>
                  <a:cubicBezTo>
                    <a:pt x="3832" y="4307"/>
                    <a:pt x="3840" y="4306"/>
                    <a:pt x="3848" y="4306"/>
                  </a:cubicBezTo>
                  <a:cubicBezTo>
                    <a:pt x="3853" y="4306"/>
                    <a:pt x="3858" y="4306"/>
                    <a:pt x="3863" y="4306"/>
                  </a:cubicBezTo>
                  <a:cubicBezTo>
                    <a:pt x="3873" y="4306"/>
                    <a:pt x="3882" y="4305"/>
                    <a:pt x="3889" y="4295"/>
                  </a:cubicBezTo>
                  <a:lnTo>
                    <a:pt x="3889" y="4296"/>
                  </a:lnTo>
                  <a:cubicBezTo>
                    <a:pt x="3926" y="4286"/>
                    <a:pt x="3964" y="4280"/>
                    <a:pt x="4001" y="4265"/>
                  </a:cubicBezTo>
                  <a:cubicBezTo>
                    <a:pt x="4008" y="4259"/>
                    <a:pt x="4016" y="4258"/>
                    <a:pt x="4025" y="4258"/>
                  </a:cubicBezTo>
                  <a:cubicBezTo>
                    <a:pt x="4029" y="4258"/>
                    <a:pt x="4033" y="4258"/>
                    <a:pt x="4037" y="4258"/>
                  </a:cubicBezTo>
                  <a:cubicBezTo>
                    <a:pt x="4047" y="4258"/>
                    <a:pt x="4056" y="4257"/>
                    <a:pt x="4064" y="4248"/>
                  </a:cubicBezTo>
                  <a:cubicBezTo>
                    <a:pt x="4071" y="4242"/>
                    <a:pt x="4078" y="4241"/>
                    <a:pt x="4086" y="4241"/>
                  </a:cubicBezTo>
                  <a:cubicBezTo>
                    <a:pt x="4091" y="4241"/>
                    <a:pt x="4097" y="4242"/>
                    <a:pt x="4102" y="4242"/>
                  </a:cubicBezTo>
                  <a:cubicBezTo>
                    <a:pt x="4111" y="4242"/>
                    <a:pt x="4120" y="4240"/>
                    <a:pt x="4126" y="4231"/>
                  </a:cubicBezTo>
                  <a:lnTo>
                    <a:pt x="4126" y="4231"/>
                  </a:lnTo>
                  <a:cubicBezTo>
                    <a:pt x="4141" y="4222"/>
                    <a:pt x="4162" y="4233"/>
                    <a:pt x="4174" y="4218"/>
                  </a:cubicBezTo>
                  <a:cubicBezTo>
                    <a:pt x="4181" y="4212"/>
                    <a:pt x="4189" y="4211"/>
                    <a:pt x="4197" y="4211"/>
                  </a:cubicBezTo>
                  <a:cubicBezTo>
                    <a:pt x="4202" y="4211"/>
                    <a:pt x="4208" y="4211"/>
                    <a:pt x="4213" y="4211"/>
                  </a:cubicBezTo>
                  <a:cubicBezTo>
                    <a:pt x="4222" y="4211"/>
                    <a:pt x="4231" y="4210"/>
                    <a:pt x="4238" y="4202"/>
                  </a:cubicBezTo>
                  <a:cubicBezTo>
                    <a:pt x="4245" y="4196"/>
                    <a:pt x="4253" y="4195"/>
                    <a:pt x="4261" y="4195"/>
                  </a:cubicBezTo>
                  <a:cubicBezTo>
                    <a:pt x="4266" y="4195"/>
                    <a:pt x="4271" y="4195"/>
                    <a:pt x="4276" y="4195"/>
                  </a:cubicBezTo>
                  <a:cubicBezTo>
                    <a:pt x="4285" y="4195"/>
                    <a:pt x="4294" y="4194"/>
                    <a:pt x="4301" y="4185"/>
                  </a:cubicBezTo>
                  <a:lnTo>
                    <a:pt x="4301" y="4185"/>
                  </a:lnTo>
                  <a:cubicBezTo>
                    <a:pt x="4338" y="4177"/>
                    <a:pt x="4375" y="4169"/>
                    <a:pt x="4412" y="4155"/>
                  </a:cubicBezTo>
                  <a:cubicBezTo>
                    <a:pt x="4420" y="4148"/>
                    <a:pt x="4430" y="4148"/>
                    <a:pt x="4440" y="4148"/>
                  </a:cubicBezTo>
                  <a:cubicBezTo>
                    <a:pt x="4442" y="4148"/>
                    <a:pt x="4443" y="4148"/>
                    <a:pt x="4444" y="4148"/>
                  </a:cubicBezTo>
                  <a:cubicBezTo>
                    <a:pt x="4456" y="4148"/>
                    <a:pt x="4467" y="4147"/>
                    <a:pt x="4475" y="4137"/>
                  </a:cubicBezTo>
                  <a:lnTo>
                    <a:pt x="4474" y="4137"/>
                  </a:lnTo>
                  <a:cubicBezTo>
                    <a:pt x="4480" y="4132"/>
                    <a:pt x="4488" y="4131"/>
                    <a:pt x="4495" y="4131"/>
                  </a:cubicBezTo>
                  <a:cubicBezTo>
                    <a:pt x="4500" y="4131"/>
                    <a:pt x="4505" y="4132"/>
                    <a:pt x="4509" y="4132"/>
                  </a:cubicBezTo>
                  <a:cubicBezTo>
                    <a:pt x="4519" y="4132"/>
                    <a:pt x="4529" y="4130"/>
                    <a:pt x="4536" y="4120"/>
                  </a:cubicBezTo>
                  <a:lnTo>
                    <a:pt x="4536" y="4120"/>
                  </a:lnTo>
                  <a:cubicBezTo>
                    <a:pt x="4551" y="4110"/>
                    <a:pt x="4571" y="4121"/>
                    <a:pt x="4584" y="4107"/>
                  </a:cubicBezTo>
                  <a:cubicBezTo>
                    <a:pt x="4591" y="4101"/>
                    <a:pt x="4600" y="4100"/>
                    <a:pt x="4608" y="4100"/>
                  </a:cubicBezTo>
                  <a:cubicBezTo>
                    <a:pt x="4613" y="4100"/>
                    <a:pt x="4618" y="4100"/>
                    <a:pt x="4623" y="4100"/>
                  </a:cubicBezTo>
                  <a:cubicBezTo>
                    <a:pt x="4632" y="4100"/>
                    <a:pt x="4641" y="4099"/>
                    <a:pt x="4648" y="4091"/>
                  </a:cubicBezTo>
                  <a:cubicBezTo>
                    <a:pt x="4655" y="4084"/>
                    <a:pt x="4664" y="4083"/>
                    <a:pt x="4673" y="4083"/>
                  </a:cubicBezTo>
                  <a:cubicBezTo>
                    <a:pt x="4676" y="4083"/>
                    <a:pt x="4680" y="4083"/>
                    <a:pt x="4683" y="4083"/>
                  </a:cubicBezTo>
                  <a:cubicBezTo>
                    <a:pt x="4693" y="4083"/>
                    <a:pt x="4702" y="4082"/>
                    <a:pt x="4710" y="4074"/>
                  </a:cubicBezTo>
                  <a:lnTo>
                    <a:pt x="4710" y="4074"/>
                  </a:lnTo>
                  <a:cubicBezTo>
                    <a:pt x="4747" y="4065"/>
                    <a:pt x="4785" y="4058"/>
                    <a:pt x="4821" y="4043"/>
                  </a:cubicBezTo>
                  <a:cubicBezTo>
                    <a:pt x="4829" y="4036"/>
                    <a:pt x="4839" y="4036"/>
                    <a:pt x="4848" y="4036"/>
                  </a:cubicBezTo>
                  <a:cubicBezTo>
                    <a:pt x="4851" y="4036"/>
                    <a:pt x="4854" y="4036"/>
                    <a:pt x="4857" y="4036"/>
                  </a:cubicBezTo>
                  <a:cubicBezTo>
                    <a:pt x="4867" y="4036"/>
                    <a:pt x="4877" y="4035"/>
                    <a:pt x="4885" y="4026"/>
                  </a:cubicBezTo>
                  <a:lnTo>
                    <a:pt x="4884" y="4026"/>
                  </a:lnTo>
                  <a:cubicBezTo>
                    <a:pt x="4891" y="4020"/>
                    <a:pt x="4898" y="4019"/>
                    <a:pt x="4906" y="4019"/>
                  </a:cubicBezTo>
                  <a:cubicBezTo>
                    <a:pt x="4911" y="4019"/>
                    <a:pt x="4916" y="4019"/>
                    <a:pt x="4921" y="4019"/>
                  </a:cubicBezTo>
                  <a:cubicBezTo>
                    <a:pt x="4930" y="4019"/>
                    <a:pt x="4939" y="4018"/>
                    <a:pt x="4946" y="4010"/>
                  </a:cubicBezTo>
                  <a:lnTo>
                    <a:pt x="4946" y="4010"/>
                  </a:lnTo>
                  <a:cubicBezTo>
                    <a:pt x="4983" y="4000"/>
                    <a:pt x="5021" y="3992"/>
                    <a:pt x="5058" y="3978"/>
                  </a:cubicBezTo>
                  <a:cubicBezTo>
                    <a:pt x="5065" y="3972"/>
                    <a:pt x="5073" y="3971"/>
                    <a:pt x="5081" y="3971"/>
                  </a:cubicBezTo>
                  <a:cubicBezTo>
                    <a:pt x="5085" y="3971"/>
                    <a:pt x="5090" y="3971"/>
                    <a:pt x="5094" y="3971"/>
                  </a:cubicBezTo>
                  <a:cubicBezTo>
                    <a:pt x="5103" y="3971"/>
                    <a:pt x="5113" y="3970"/>
                    <a:pt x="5121" y="3961"/>
                  </a:cubicBezTo>
                  <a:cubicBezTo>
                    <a:pt x="5128" y="3955"/>
                    <a:pt x="5136" y="3954"/>
                    <a:pt x="5144" y="3954"/>
                  </a:cubicBezTo>
                  <a:cubicBezTo>
                    <a:pt x="5149" y="3954"/>
                    <a:pt x="5153" y="3955"/>
                    <a:pt x="5158" y="3955"/>
                  </a:cubicBezTo>
                  <a:cubicBezTo>
                    <a:pt x="5167" y="3955"/>
                    <a:pt x="5176" y="3953"/>
                    <a:pt x="5183" y="3945"/>
                  </a:cubicBezTo>
                  <a:lnTo>
                    <a:pt x="5183" y="3945"/>
                  </a:lnTo>
                  <a:cubicBezTo>
                    <a:pt x="5221" y="3935"/>
                    <a:pt x="5258" y="3928"/>
                    <a:pt x="5295" y="3914"/>
                  </a:cubicBezTo>
                  <a:cubicBezTo>
                    <a:pt x="5301" y="3908"/>
                    <a:pt x="5309" y="3907"/>
                    <a:pt x="5317" y="3907"/>
                  </a:cubicBezTo>
                  <a:cubicBezTo>
                    <a:pt x="5322" y="3907"/>
                    <a:pt x="5328" y="3907"/>
                    <a:pt x="5333" y="3907"/>
                  </a:cubicBezTo>
                  <a:cubicBezTo>
                    <a:pt x="5342" y="3907"/>
                    <a:pt x="5351" y="3906"/>
                    <a:pt x="5358" y="3897"/>
                  </a:cubicBezTo>
                  <a:cubicBezTo>
                    <a:pt x="5365" y="3892"/>
                    <a:pt x="5373" y="3891"/>
                    <a:pt x="5380" y="3891"/>
                  </a:cubicBezTo>
                  <a:cubicBezTo>
                    <a:pt x="5385" y="3891"/>
                    <a:pt x="5390" y="3892"/>
                    <a:pt x="5395" y="3892"/>
                  </a:cubicBezTo>
                  <a:cubicBezTo>
                    <a:pt x="5405" y="3892"/>
                    <a:pt x="5414" y="3890"/>
                    <a:pt x="5421" y="3881"/>
                  </a:cubicBezTo>
                  <a:lnTo>
                    <a:pt x="5420" y="3881"/>
                  </a:lnTo>
                  <a:cubicBezTo>
                    <a:pt x="5427" y="3875"/>
                    <a:pt x="5435" y="3874"/>
                    <a:pt x="5443" y="3874"/>
                  </a:cubicBezTo>
                  <a:cubicBezTo>
                    <a:pt x="5448" y="3874"/>
                    <a:pt x="5453" y="3875"/>
                    <a:pt x="5458" y="3875"/>
                  </a:cubicBezTo>
                  <a:cubicBezTo>
                    <a:pt x="5467" y="3875"/>
                    <a:pt x="5476" y="3873"/>
                    <a:pt x="5483" y="3865"/>
                  </a:cubicBezTo>
                  <a:lnTo>
                    <a:pt x="5483" y="3865"/>
                  </a:lnTo>
                  <a:cubicBezTo>
                    <a:pt x="5489" y="3860"/>
                    <a:pt x="5496" y="3859"/>
                    <a:pt x="5504" y="3859"/>
                  </a:cubicBezTo>
                  <a:cubicBezTo>
                    <a:pt x="5509" y="3859"/>
                    <a:pt x="5514" y="3859"/>
                    <a:pt x="5519" y="3859"/>
                  </a:cubicBezTo>
                  <a:cubicBezTo>
                    <a:pt x="5528" y="3859"/>
                    <a:pt x="5537" y="3858"/>
                    <a:pt x="5544" y="3849"/>
                  </a:cubicBezTo>
                  <a:lnTo>
                    <a:pt x="5544" y="3849"/>
                  </a:lnTo>
                  <a:cubicBezTo>
                    <a:pt x="5582" y="3841"/>
                    <a:pt x="5620" y="3833"/>
                    <a:pt x="5656" y="3820"/>
                  </a:cubicBezTo>
                  <a:cubicBezTo>
                    <a:pt x="5663" y="3813"/>
                    <a:pt x="5672" y="3812"/>
                    <a:pt x="5681" y="3812"/>
                  </a:cubicBezTo>
                  <a:cubicBezTo>
                    <a:pt x="5685" y="3812"/>
                    <a:pt x="5689" y="3813"/>
                    <a:pt x="5693" y="3813"/>
                  </a:cubicBezTo>
                  <a:cubicBezTo>
                    <a:pt x="5703" y="3813"/>
                    <a:pt x="5712" y="3811"/>
                    <a:pt x="5720" y="3804"/>
                  </a:cubicBezTo>
                  <a:cubicBezTo>
                    <a:pt x="5727" y="3797"/>
                    <a:pt x="5736" y="3796"/>
                    <a:pt x="5744" y="3796"/>
                  </a:cubicBezTo>
                  <a:cubicBezTo>
                    <a:pt x="5748" y="3796"/>
                    <a:pt x="5752" y="3796"/>
                    <a:pt x="5756" y="3796"/>
                  </a:cubicBezTo>
                  <a:cubicBezTo>
                    <a:pt x="5766" y="3796"/>
                    <a:pt x="5775" y="3795"/>
                    <a:pt x="5782" y="3787"/>
                  </a:cubicBezTo>
                  <a:cubicBezTo>
                    <a:pt x="5790" y="3781"/>
                    <a:pt x="5799" y="3780"/>
                    <a:pt x="5808" y="3780"/>
                  </a:cubicBezTo>
                  <a:cubicBezTo>
                    <a:pt x="5812" y="3780"/>
                    <a:pt x="5816" y="3780"/>
                    <a:pt x="5820" y="3780"/>
                  </a:cubicBezTo>
                  <a:cubicBezTo>
                    <a:pt x="5829" y="3780"/>
                    <a:pt x="5839" y="3779"/>
                    <a:pt x="5846" y="3771"/>
                  </a:cubicBezTo>
                  <a:cubicBezTo>
                    <a:pt x="5854" y="3765"/>
                    <a:pt x="5863" y="3764"/>
                    <a:pt x="5872" y="3764"/>
                  </a:cubicBezTo>
                  <a:cubicBezTo>
                    <a:pt x="5876" y="3764"/>
                    <a:pt x="5880" y="3764"/>
                    <a:pt x="5884" y="3764"/>
                  </a:cubicBezTo>
                  <a:cubicBezTo>
                    <a:pt x="5893" y="3764"/>
                    <a:pt x="5902" y="3763"/>
                    <a:pt x="5910" y="3755"/>
                  </a:cubicBezTo>
                  <a:cubicBezTo>
                    <a:pt x="5917" y="3749"/>
                    <a:pt x="5925" y="3748"/>
                    <a:pt x="5934" y="3748"/>
                  </a:cubicBezTo>
                  <a:cubicBezTo>
                    <a:pt x="5938" y="3748"/>
                    <a:pt x="5942" y="3748"/>
                    <a:pt x="5946" y="3748"/>
                  </a:cubicBezTo>
                  <a:cubicBezTo>
                    <a:pt x="5956" y="3748"/>
                    <a:pt x="5965" y="3747"/>
                    <a:pt x="5973" y="3739"/>
                  </a:cubicBezTo>
                  <a:cubicBezTo>
                    <a:pt x="5981" y="3732"/>
                    <a:pt x="5989" y="3731"/>
                    <a:pt x="5998" y="3731"/>
                  </a:cubicBezTo>
                  <a:cubicBezTo>
                    <a:pt x="6002" y="3731"/>
                    <a:pt x="6006" y="3731"/>
                    <a:pt x="6010" y="3731"/>
                  </a:cubicBezTo>
                  <a:cubicBezTo>
                    <a:pt x="6019" y="3731"/>
                    <a:pt x="6028" y="3730"/>
                    <a:pt x="6036" y="3722"/>
                  </a:cubicBezTo>
                  <a:cubicBezTo>
                    <a:pt x="6043" y="3716"/>
                    <a:pt x="6051" y="3715"/>
                    <a:pt x="6060" y="3715"/>
                  </a:cubicBezTo>
                  <a:cubicBezTo>
                    <a:pt x="6064" y="3715"/>
                    <a:pt x="6069" y="3715"/>
                    <a:pt x="6074" y="3715"/>
                  </a:cubicBezTo>
                  <a:cubicBezTo>
                    <a:pt x="6083" y="3715"/>
                    <a:pt x="6092" y="3714"/>
                    <a:pt x="6099" y="3706"/>
                  </a:cubicBezTo>
                  <a:cubicBezTo>
                    <a:pt x="6147" y="3693"/>
                    <a:pt x="6195" y="3691"/>
                    <a:pt x="6241" y="3672"/>
                  </a:cubicBezTo>
                  <a:lnTo>
                    <a:pt x="6241" y="3673"/>
                  </a:lnTo>
                  <a:cubicBezTo>
                    <a:pt x="6248" y="3668"/>
                    <a:pt x="6255" y="3667"/>
                    <a:pt x="6263" y="3667"/>
                  </a:cubicBezTo>
                  <a:cubicBezTo>
                    <a:pt x="6268" y="3667"/>
                    <a:pt x="6272" y="3668"/>
                    <a:pt x="6277" y="3668"/>
                  </a:cubicBezTo>
                  <a:cubicBezTo>
                    <a:pt x="6287" y="3668"/>
                    <a:pt x="6297" y="3666"/>
                    <a:pt x="6304" y="3657"/>
                  </a:cubicBezTo>
                  <a:cubicBezTo>
                    <a:pt x="6311" y="3651"/>
                    <a:pt x="6319" y="3650"/>
                    <a:pt x="6327" y="3650"/>
                  </a:cubicBezTo>
                  <a:cubicBezTo>
                    <a:pt x="6332" y="3650"/>
                    <a:pt x="6337" y="3650"/>
                    <a:pt x="6342" y="3650"/>
                  </a:cubicBezTo>
                  <a:cubicBezTo>
                    <a:pt x="6351" y="3650"/>
                    <a:pt x="6360" y="3649"/>
                    <a:pt x="6368" y="3641"/>
                  </a:cubicBezTo>
                  <a:cubicBezTo>
                    <a:pt x="6375" y="3636"/>
                    <a:pt x="6382" y="3635"/>
                    <a:pt x="6390" y="3635"/>
                  </a:cubicBezTo>
                  <a:cubicBezTo>
                    <a:pt x="6395" y="3635"/>
                    <a:pt x="6400" y="3635"/>
                    <a:pt x="6406" y="3635"/>
                  </a:cubicBezTo>
                  <a:cubicBezTo>
                    <a:pt x="6415" y="3635"/>
                    <a:pt x="6423" y="3634"/>
                    <a:pt x="6430" y="3627"/>
                  </a:cubicBezTo>
                  <a:cubicBezTo>
                    <a:pt x="6438" y="3620"/>
                    <a:pt x="6447" y="3619"/>
                    <a:pt x="6456" y="3619"/>
                  </a:cubicBezTo>
                  <a:cubicBezTo>
                    <a:pt x="6464" y="3619"/>
                    <a:pt x="6472" y="3620"/>
                    <a:pt x="6480" y="3620"/>
                  </a:cubicBezTo>
                  <a:cubicBezTo>
                    <a:pt x="6491" y="3620"/>
                    <a:pt x="6501" y="3618"/>
                    <a:pt x="6509" y="3608"/>
                  </a:cubicBezTo>
                  <a:lnTo>
                    <a:pt x="6509" y="3611"/>
                  </a:lnTo>
                  <a:cubicBezTo>
                    <a:pt x="6517" y="3604"/>
                    <a:pt x="6526" y="3604"/>
                    <a:pt x="6535" y="3604"/>
                  </a:cubicBezTo>
                  <a:cubicBezTo>
                    <a:pt x="6538" y="3604"/>
                    <a:pt x="6541" y="3604"/>
                    <a:pt x="6544" y="3604"/>
                  </a:cubicBezTo>
                  <a:cubicBezTo>
                    <a:pt x="6554" y="3604"/>
                    <a:pt x="6564" y="3603"/>
                    <a:pt x="6573" y="3594"/>
                  </a:cubicBezTo>
                  <a:cubicBezTo>
                    <a:pt x="6580" y="3589"/>
                    <a:pt x="6589" y="3588"/>
                    <a:pt x="6597" y="3588"/>
                  </a:cubicBezTo>
                  <a:cubicBezTo>
                    <a:pt x="6601" y="3588"/>
                    <a:pt x="6605" y="3588"/>
                    <a:pt x="6609" y="3588"/>
                  </a:cubicBezTo>
                  <a:cubicBezTo>
                    <a:pt x="6619" y="3588"/>
                    <a:pt x="6628" y="3587"/>
                    <a:pt x="6635" y="3579"/>
                  </a:cubicBezTo>
                  <a:cubicBezTo>
                    <a:pt x="6643" y="3573"/>
                    <a:pt x="6652" y="3572"/>
                    <a:pt x="6661" y="3572"/>
                  </a:cubicBezTo>
                  <a:cubicBezTo>
                    <a:pt x="6669" y="3572"/>
                    <a:pt x="6678" y="3573"/>
                    <a:pt x="6686" y="3573"/>
                  </a:cubicBezTo>
                  <a:cubicBezTo>
                    <a:pt x="6696" y="3573"/>
                    <a:pt x="6706" y="3571"/>
                    <a:pt x="6714" y="3562"/>
                  </a:cubicBezTo>
                  <a:lnTo>
                    <a:pt x="6714" y="3563"/>
                  </a:lnTo>
                  <a:cubicBezTo>
                    <a:pt x="6721" y="3558"/>
                    <a:pt x="6729" y="3557"/>
                    <a:pt x="6737" y="3557"/>
                  </a:cubicBezTo>
                  <a:cubicBezTo>
                    <a:pt x="6743" y="3557"/>
                    <a:pt x="6748" y="3557"/>
                    <a:pt x="6753" y="3557"/>
                  </a:cubicBezTo>
                  <a:cubicBezTo>
                    <a:pt x="6762" y="3557"/>
                    <a:pt x="6771" y="3556"/>
                    <a:pt x="6779" y="3547"/>
                  </a:cubicBezTo>
                  <a:cubicBezTo>
                    <a:pt x="6786" y="3541"/>
                    <a:pt x="6795" y="3540"/>
                    <a:pt x="6804" y="3540"/>
                  </a:cubicBezTo>
                  <a:cubicBezTo>
                    <a:pt x="6808" y="3540"/>
                    <a:pt x="6812" y="3540"/>
                    <a:pt x="6816" y="3540"/>
                  </a:cubicBezTo>
                  <a:cubicBezTo>
                    <a:pt x="6825" y="3540"/>
                    <a:pt x="6835" y="3539"/>
                    <a:pt x="6842" y="3531"/>
                  </a:cubicBezTo>
                  <a:cubicBezTo>
                    <a:pt x="6850" y="3525"/>
                    <a:pt x="6858" y="3524"/>
                    <a:pt x="6867" y="3524"/>
                  </a:cubicBezTo>
                  <a:cubicBezTo>
                    <a:pt x="6871" y="3524"/>
                    <a:pt x="6875" y="3524"/>
                    <a:pt x="6879" y="3524"/>
                  </a:cubicBezTo>
                  <a:cubicBezTo>
                    <a:pt x="6889" y="3524"/>
                    <a:pt x="6898" y="3523"/>
                    <a:pt x="6905" y="3516"/>
                  </a:cubicBezTo>
                  <a:cubicBezTo>
                    <a:pt x="6913" y="3510"/>
                    <a:pt x="6921" y="3508"/>
                    <a:pt x="6930" y="3508"/>
                  </a:cubicBezTo>
                  <a:cubicBezTo>
                    <a:pt x="6938" y="3508"/>
                    <a:pt x="6947" y="3510"/>
                    <a:pt x="6955" y="3510"/>
                  </a:cubicBezTo>
                  <a:cubicBezTo>
                    <a:pt x="6965" y="3510"/>
                    <a:pt x="6975" y="3508"/>
                    <a:pt x="6984" y="3498"/>
                  </a:cubicBezTo>
                  <a:lnTo>
                    <a:pt x="6984" y="3500"/>
                  </a:lnTo>
                  <a:cubicBezTo>
                    <a:pt x="6990" y="3494"/>
                    <a:pt x="6998" y="3493"/>
                    <a:pt x="7006" y="3493"/>
                  </a:cubicBezTo>
                  <a:cubicBezTo>
                    <a:pt x="7010" y="3493"/>
                    <a:pt x="7016" y="3494"/>
                    <a:pt x="7021" y="3494"/>
                  </a:cubicBezTo>
                  <a:cubicBezTo>
                    <a:pt x="7030" y="3494"/>
                    <a:pt x="7039" y="3492"/>
                    <a:pt x="7047" y="3483"/>
                  </a:cubicBezTo>
                  <a:cubicBezTo>
                    <a:pt x="7054" y="3477"/>
                    <a:pt x="7062" y="3476"/>
                    <a:pt x="7070" y="3476"/>
                  </a:cubicBezTo>
                  <a:cubicBezTo>
                    <a:pt x="7075" y="3476"/>
                    <a:pt x="7080" y="3477"/>
                    <a:pt x="7085" y="3477"/>
                  </a:cubicBezTo>
                  <a:cubicBezTo>
                    <a:pt x="7094" y="3477"/>
                    <a:pt x="7103" y="3475"/>
                    <a:pt x="7110" y="3467"/>
                  </a:cubicBezTo>
                  <a:cubicBezTo>
                    <a:pt x="7117" y="3462"/>
                    <a:pt x="7125" y="3461"/>
                    <a:pt x="7133" y="3461"/>
                  </a:cubicBezTo>
                  <a:cubicBezTo>
                    <a:pt x="7138" y="3461"/>
                    <a:pt x="7143" y="3461"/>
                    <a:pt x="7148" y="3461"/>
                  </a:cubicBezTo>
                  <a:cubicBezTo>
                    <a:pt x="7158" y="3461"/>
                    <a:pt x="7166" y="3460"/>
                    <a:pt x="7173" y="3452"/>
                  </a:cubicBezTo>
                  <a:cubicBezTo>
                    <a:pt x="7181" y="3446"/>
                    <a:pt x="7190" y="3444"/>
                    <a:pt x="7200" y="3444"/>
                  </a:cubicBezTo>
                  <a:cubicBezTo>
                    <a:pt x="7207" y="3444"/>
                    <a:pt x="7215" y="3445"/>
                    <a:pt x="7223" y="3445"/>
                  </a:cubicBezTo>
                  <a:cubicBezTo>
                    <a:pt x="7234" y="3445"/>
                    <a:pt x="7244" y="3444"/>
                    <a:pt x="7252" y="3435"/>
                  </a:cubicBezTo>
                  <a:lnTo>
                    <a:pt x="7252" y="3436"/>
                  </a:lnTo>
                  <a:cubicBezTo>
                    <a:pt x="7259" y="3430"/>
                    <a:pt x="7268" y="3430"/>
                    <a:pt x="7276" y="3430"/>
                  </a:cubicBezTo>
                  <a:cubicBezTo>
                    <a:pt x="7280" y="3430"/>
                    <a:pt x="7283" y="3430"/>
                    <a:pt x="7286" y="3430"/>
                  </a:cubicBezTo>
                  <a:cubicBezTo>
                    <a:pt x="7297" y="3430"/>
                    <a:pt x="7307" y="3429"/>
                    <a:pt x="7315" y="3420"/>
                  </a:cubicBezTo>
                  <a:cubicBezTo>
                    <a:pt x="7322" y="3415"/>
                    <a:pt x="7330" y="3414"/>
                    <a:pt x="7338" y="3414"/>
                  </a:cubicBezTo>
                  <a:cubicBezTo>
                    <a:pt x="7343" y="3414"/>
                    <a:pt x="7348" y="3414"/>
                    <a:pt x="7353" y="3414"/>
                  </a:cubicBezTo>
                  <a:cubicBezTo>
                    <a:pt x="7363" y="3414"/>
                    <a:pt x="7371" y="3413"/>
                    <a:pt x="7378" y="3406"/>
                  </a:cubicBezTo>
                  <a:cubicBezTo>
                    <a:pt x="7386" y="3399"/>
                    <a:pt x="7395" y="3398"/>
                    <a:pt x="7404" y="3398"/>
                  </a:cubicBezTo>
                  <a:cubicBezTo>
                    <a:pt x="7412" y="3398"/>
                    <a:pt x="7420" y="3399"/>
                    <a:pt x="7428" y="3399"/>
                  </a:cubicBezTo>
                  <a:cubicBezTo>
                    <a:pt x="7439" y="3399"/>
                    <a:pt x="7449" y="3397"/>
                    <a:pt x="7457" y="3387"/>
                  </a:cubicBezTo>
                  <a:lnTo>
                    <a:pt x="7457" y="3390"/>
                  </a:lnTo>
                  <a:cubicBezTo>
                    <a:pt x="7465" y="3383"/>
                    <a:pt x="7474" y="3383"/>
                    <a:pt x="7484" y="3383"/>
                  </a:cubicBezTo>
                  <a:cubicBezTo>
                    <a:pt x="7487" y="3383"/>
                    <a:pt x="7490" y="3383"/>
                    <a:pt x="7493" y="3383"/>
                  </a:cubicBezTo>
                  <a:cubicBezTo>
                    <a:pt x="7503" y="3383"/>
                    <a:pt x="7513" y="3382"/>
                    <a:pt x="7522" y="3373"/>
                  </a:cubicBezTo>
                  <a:cubicBezTo>
                    <a:pt x="7529" y="3367"/>
                    <a:pt x="7538" y="3366"/>
                    <a:pt x="7546" y="3366"/>
                  </a:cubicBezTo>
                  <a:cubicBezTo>
                    <a:pt x="7550" y="3366"/>
                    <a:pt x="7554" y="3367"/>
                    <a:pt x="7559" y="3367"/>
                  </a:cubicBezTo>
                  <a:cubicBezTo>
                    <a:pt x="7568" y="3367"/>
                    <a:pt x="7577" y="3366"/>
                    <a:pt x="7584" y="3358"/>
                  </a:cubicBezTo>
                  <a:cubicBezTo>
                    <a:pt x="7592" y="3352"/>
                    <a:pt x="7601" y="3350"/>
                    <a:pt x="7610" y="3350"/>
                  </a:cubicBezTo>
                  <a:cubicBezTo>
                    <a:pt x="7618" y="3350"/>
                    <a:pt x="7627" y="3352"/>
                    <a:pt x="7635" y="3352"/>
                  </a:cubicBezTo>
                  <a:cubicBezTo>
                    <a:pt x="7645" y="3352"/>
                    <a:pt x="7655" y="3350"/>
                    <a:pt x="7663" y="3341"/>
                  </a:cubicBezTo>
                  <a:lnTo>
                    <a:pt x="7663" y="3342"/>
                  </a:lnTo>
                  <a:cubicBezTo>
                    <a:pt x="7670" y="3337"/>
                    <a:pt x="7678" y="3336"/>
                    <a:pt x="7687" y="3336"/>
                  </a:cubicBezTo>
                  <a:cubicBezTo>
                    <a:pt x="7692" y="3336"/>
                    <a:pt x="7697" y="3336"/>
                    <a:pt x="7702" y="3336"/>
                  </a:cubicBezTo>
                  <a:cubicBezTo>
                    <a:pt x="7711" y="3336"/>
                    <a:pt x="7720" y="3335"/>
                    <a:pt x="7728" y="3326"/>
                  </a:cubicBezTo>
                  <a:cubicBezTo>
                    <a:pt x="7734" y="3321"/>
                    <a:pt x="7741" y="3320"/>
                    <a:pt x="7749" y="3320"/>
                  </a:cubicBezTo>
                  <a:cubicBezTo>
                    <a:pt x="7755" y="3320"/>
                    <a:pt x="7760" y="3320"/>
                    <a:pt x="7766" y="3320"/>
                  </a:cubicBezTo>
                  <a:cubicBezTo>
                    <a:pt x="7775" y="3320"/>
                    <a:pt x="7784" y="3319"/>
                    <a:pt x="7791" y="3311"/>
                  </a:cubicBezTo>
                  <a:cubicBezTo>
                    <a:pt x="7799" y="3305"/>
                    <a:pt x="7807" y="3303"/>
                    <a:pt x="7816" y="3303"/>
                  </a:cubicBezTo>
                  <a:cubicBezTo>
                    <a:pt x="7824" y="3303"/>
                    <a:pt x="7832" y="3305"/>
                    <a:pt x="7840" y="3305"/>
                  </a:cubicBezTo>
                  <a:cubicBezTo>
                    <a:pt x="7851" y="3305"/>
                    <a:pt x="7861" y="3303"/>
                    <a:pt x="7869" y="3294"/>
                  </a:cubicBezTo>
                  <a:lnTo>
                    <a:pt x="7869" y="3295"/>
                  </a:lnTo>
                  <a:cubicBezTo>
                    <a:pt x="7876" y="3289"/>
                    <a:pt x="7884" y="3288"/>
                    <a:pt x="7892" y="3288"/>
                  </a:cubicBezTo>
                  <a:cubicBezTo>
                    <a:pt x="7898" y="3288"/>
                    <a:pt x="7903" y="3289"/>
                    <a:pt x="7908" y="3289"/>
                  </a:cubicBezTo>
                  <a:cubicBezTo>
                    <a:pt x="7917" y="3289"/>
                    <a:pt x="7926" y="3287"/>
                    <a:pt x="7934" y="3278"/>
                  </a:cubicBezTo>
                  <a:cubicBezTo>
                    <a:pt x="7940" y="3273"/>
                    <a:pt x="7948" y="3272"/>
                    <a:pt x="7956" y="3272"/>
                  </a:cubicBezTo>
                  <a:cubicBezTo>
                    <a:pt x="7962" y="3272"/>
                    <a:pt x="7967" y="3273"/>
                    <a:pt x="7973" y="3273"/>
                  </a:cubicBezTo>
                  <a:cubicBezTo>
                    <a:pt x="7982" y="3273"/>
                    <a:pt x="7990" y="3271"/>
                    <a:pt x="7997" y="3263"/>
                  </a:cubicBezTo>
                  <a:cubicBezTo>
                    <a:pt x="8004" y="3258"/>
                    <a:pt x="8013" y="3256"/>
                    <a:pt x="8021" y="3256"/>
                  </a:cubicBezTo>
                  <a:cubicBezTo>
                    <a:pt x="8029" y="3256"/>
                    <a:pt x="8038" y="3258"/>
                    <a:pt x="8047" y="3258"/>
                  </a:cubicBezTo>
                  <a:cubicBezTo>
                    <a:pt x="8057" y="3258"/>
                    <a:pt x="8066" y="3256"/>
                    <a:pt x="8074" y="3247"/>
                  </a:cubicBezTo>
                  <a:lnTo>
                    <a:pt x="8074" y="3247"/>
                  </a:lnTo>
                  <a:cubicBezTo>
                    <a:pt x="8081" y="3242"/>
                    <a:pt x="8089" y="3241"/>
                    <a:pt x="8098" y="3241"/>
                  </a:cubicBezTo>
                  <a:cubicBezTo>
                    <a:pt x="8102" y="3241"/>
                    <a:pt x="8107" y="3242"/>
                    <a:pt x="8111" y="3242"/>
                  </a:cubicBezTo>
                  <a:cubicBezTo>
                    <a:pt x="8121" y="3242"/>
                    <a:pt x="8131" y="3240"/>
                    <a:pt x="8139" y="3231"/>
                  </a:cubicBezTo>
                  <a:lnTo>
                    <a:pt x="8138" y="3231"/>
                  </a:lnTo>
                  <a:cubicBezTo>
                    <a:pt x="8149" y="3225"/>
                    <a:pt x="8161" y="3220"/>
                    <a:pt x="8174" y="3218"/>
                  </a:cubicBezTo>
                  <a:cubicBezTo>
                    <a:pt x="8250" y="3199"/>
                    <a:pt x="8326" y="3181"/>
                    <a:pt x="8402" y="3163"/>
                  </a:cubicBezTo>
                  <a:cubicBezTo>
                    <a:pt x="9043" y="2997"/>
                    <a:pt x="9686" y="2843"/>
                    <a:pt x="10339" y="2723"/>
                  </a:cubicBezTo>
                  <a:cubicBezTo>
                    <a:pt x="10602" y="2675"/>
                    <a:pt x="10860" y="2609"/>
                    <a:pt x="11119" y="2548"/>
                  </a:cubicBezTo>
                  <a:cubicBezTo>
                    <a:pt x="11158" y="2546"/>
                    <a:pt x="11194" y="2534"/>
                    <a:pt x="11229" y="2521"/>
                  </a:cubicBezTo>
                  <a:cubicBezTo>
                    <a:pt x="11245" y="2508"/>
                    <a:pt x="11265" y="2521"/>
                    <a:pt x="11278" y="2506"/>
                  </a:cubicBezTo>
                  <a:cubicBezTo>
                    <a:pt x="11285" y="2500"/>
                    <a:pt x="11293" y="2499"/>
                    <a:pt x="11301" y="2499"/>
                  </a:cubicBezTo>
                  <a:cubicBezTo>
                    <a:pt x="11305" y="2499"/>
                    <a:pt x="11309" y="2499"/>
                    <a:pt x="11313" y="2499"/>
                  </a:cubicBezTo>
                  <a:cubicBezTo>
                    <a:pt x="11324" y="2499"/>
                    <a:pt x="11333" y="2498"/>
                    <a:pt x="11340" y="2487"/>
                  </a:cubicBezTo>
                  <a:lnTo>
                    <a:pt x="11340" y="2487"/>
                  </a:lnTo>
                  <a:lnTo>
                    <a:pt x="11339" y="2489"/>
                  </a:lnTo>
                  <a:cubicBezTo>
                    <a:pt x="11353" y="2478"/>
                    <a:pt x="11375" y="2491"/>
                    <a:pt x="11388" y="2473"/>
                  </a:cubicBezTo>
                  <a:lnTo>
                    <a:pt x="11388" y="2474"/>
                  </a:lnTo>
                  <a:cubicBezTo>
                    <a:pt x="11402" y="2463"/>
                    <a:pt x="11424" y="2476"/>
                    <a:pt x="11436" y="2458"/>
                  </a:cubicBezTo>
                  <a:cubicBezTo>
                    <a:pt x="11449" y="2446"/>
                    <a:pt x="11471" y="2458"/>
                    <a:pt x="11482" y="2441"/>
                  </a:cubicBezTo>
                  <a:lnTo>
                    <a:pt x="11482" y="2441"/>
                  </a:lnTo>
                  <a:cubicBezTo>
                    <a:pt x="11493" y="2436"/>
                    <a:pt x="11507" y="2437"/>
                    <a:pt x="11515" y="2428"/>
                  </a:cubicBezTo>
                  <a:lnTo>
                    <a:pt x="11517" y="2428"/>
                  </a:lnTo>
                  <a:cubicBezTo>
                    <a:pt x="11529" y="2414"/>
                    <a:pt x="11552" y="2427"/>
                    <a:pt x="11563" y="2410"/>
                  </a:cubicBezTo>
                  <a:cubicBezTo>
                    <a:pt x="11574" y="2397"/>
                    <a:pt x="11599" y="2413"/>
                    <a:pt x="11609" y="2392"/>
                  </a:cubicBezTo>
                  <a:lnTo>
                    <a:pt x="11609" y="2392"/>
                  </a:lnTo>
                  <a:cubicBezTo>
                    <a:pt x="11621" y="2389"/>
                    <a:pt x="11633" y="2389"/>
                    <a:pt x="11641" y="2378"/>
                  </a:cubicBezTo>
                  <a:cubicBezTo>
                    <a:pt x="11650" y="2372"/>
                    <a:pt x="11665" y="2374"/>
                    <a:pt x="11674" y="2363"/>
                  </a:cubicBezTo>
                  <a:cubicBezTo>
                    <a:pt x="11682" y="2355"/>
                    <a:pt x="11697" y="2357"/>
                    <a:pt x="11706" y="2349"/>
                  </a:cubicBezTo>
                  <a:cubicBezTo>
                    <a:pt x="11714" y="2339"/>
                    <a:pt x="11729" y="2341"/>
                    <a:pt x="11736" y="2333"/>
                  </a:cubicBezTo>
                  <a:cubicBezTo>
                    <a:pt x="11745" y="2324"/>
                    <a:pt x="11760" y="2327"/>
                    <a:pt x="11768" y="2317"/>
                  </a:cubicBezTo>
                  <a:cubicBezTo>
                    <a:pt x="11777" y="2308"/>
                    <a:pt x="11792" y="2311"/>
                    <a:pt x="11799" y="2298"/>
                  </a:cubicBezTo>
                  <a:lnTo>
                    <a:pt x="11798" y="2298"/>
                  </a:lnTo>
                  <a:cubicBezTo>
                    <a:pt x="11815" y="2291"/>
                    <a:pt x="11831" y="2281"/>
                    <a:pt x="11846" y="2268"/>
                  </a:cubicBezTo>
                  <a:cubicBezTo>
                    <a:pt x="11862" y="2257"/>
                    <a:pt x="11879" y="2250"/>
                    <a:pt x="11892" y="2237"/>
                  </a:cubicBezTo>
                  <a:lnTo>
                    <a:pt x="11892" y="2237"/>
                  </a:lnTo>
                  <a:cubicBezTo>
                    <a:pt x="11900" y="2233"/>
                    <a:pt x="11903" y="2227"/>
                    <a:pt x="11909" y="2222"/>
                  </a:cubicBezTo>
                  <a:cubicBezTo>
                    <a:pt x="11951" y="2190"/>
                    <a:pt x="11992" y="2156"/>
                    <a:pt x="12019" y="2109"/>
                  </a:cubicBezTo>
                  <a:lnTo>
                    <a:pt x="12019" y="2112"/>
                  </a:lnTo>
                  <a:cubicBezTo>
                    <a:pt x="12032" y="2095"/>
                    <a:pt x="12044" y="2079"/>
                    <a:pt x="12049" y="2058"/>
                  </a:cubicBezTo>
                  <a:cubicBezTo>
                    <a:pt x="12048" y="2053"/>
                    <a:pt x="12049" y="2049"/>
                    <a:pt x="12053" y="2048"/>
                  </a:cubicBezTo>
                  <a:cubicBezTo>
                    <a:pt x="12062" y="2038"/>
                    <a:pt x="12059" y="2025"/>
                    <a:pt x="12067" y="2016"/>
                  </a:cubicBezTo>
                  <a:lnTo>
                    <a:pt x="12067" y="2017"/>
                  </a:lnTo>
                  <a:cubicBezTo>
                    <a:pt x="12081" y="2002"/>
                    <a:pt x="12073" y="1979"/>
                    <a:pt x="12081" y="1963"/>
                  </a:cubicBezTo>
                  <a:lnTo>
                    <a:pt x="12080" y="1957"/>
                  </a:lnTo>
                  <a:lnTo>
                    <a:pt x="12084" y="1953"/>
                  </a:lnTo>
                  <a:cubicBezTo>
                    <a:pt x="12103" y="1924"/>
                    <a:pt x="12080" y="1886"/>
                    <a:pt x="12098" y="1855"/>
                  </a:cubicBezTo>
                  <a:cubicBezTo>
                    <a:pt x="12095" y="1852"/>
                    <a:pt x="12095" y="1847"/>
                    <a:pt x="12100" y="1843"/>
                  </a:cubicBezTo>
                  <a:cubicBezTo>
                    <a:pt x="12121" y="1785"/>
                    <a:pt x="12095" y="1723"/>
                    <a:pt x="12114" y="1664"/>
                  </a:cubicBezTo>
                  <a:cubicBezTo>
                    <a:pt x="12110" y="1654"/>
                    <a:pt x="12112" y="1647"/>
                    <a:pt x="12116" y="1638"/>
                  </a:cubicBezTo>
                  <a:cubicBezTo>
                    <a:pt x="12134" y="1517"/>
                    <a:pt x="12121" y="1394"/>
                    <a:pt x="12122" y="1272"/>
                  </a:cubicBezTo>
                  <a:cubicBezTo>
                    <a:pt x="12123" y="1194"/>
                    <a:pt x="12134" y="1115"/>
                    <a:pt x="12114" y="1039"/>
                  </a:cubicBezTo>
                  <a:cubicBezTo>
                    <a:pt x="12110" y="1030"/>
                    <a:pt x="12108" y="1022"/>
                    <a:pt x="12114" y="1014"/>
                  </a:cubicBezTo>
                  <a:cubicBezTo>
                    <a:pt x="12100" y="940"/>
                    <a:pt x="12112" y="865"/>
                    <a:pt x="12107" y="789"/>
                  </a:cubicBezTo>
                  <a:cubicBezTo>
                    <a:pt x="12102" y="695"/>
                    <a:pt x="12118" y="598"/>
                    <a:pt x="12098" y="503"/>
                  </a:cubicBezTo>
                  <a:lnTo>
                    <a:pt x="12095" y="498"/>
                  </a:lnTo>
                  <a:lnTo>
                    <a:pt x="12098" y="493"/>
                  </a:lnTo>
                  <a:cubicBezTo>
                    <a:pt x="12079" y="408"/>
                    <a:pt x="12106" y="319"/>
                    <a:pt x="12084" y="235"/>
                  </a:cubicBezTo>
                  <a:cubicBezTo>
                    <a:pt x="12080" y="231"/>
                    <a:pt x="12079" y="229"/>
                    <a:pt x="12084" y="224"/>
                  </a:cubicBezTo>
                  <a:cubicBezTo>
                    <a:pt x="12063" y="177"/>
                    <a:pt x="12090" y="124"/>
                    <a:pt x="12067" y="78"/>
                  </a:cubicBezTo>
                  <a:lnTo>
                    <a:pt x="12067" y="78"/>
                  </a:lnTo>
                  <a:lnTo>
                    <a:pt x="12067" y="79"/>
                  </a:lnTo>
                  <a:cubicBezTo>
                    <a:pt x="12053" y="65"/>
                    <a:pt x="12067" y="42"/>
                    <a:pt x="12051" y="30"/>
                  </a:cubicBezTo>
                  <a:cubicBezTo>
                    <a:pt x="12033" y="27"/>
                    <a:pt x="12042" y="0"/>
                    <a:pt x="12022" y="0"/>
                  </a:cubicBezTo>
                  <a:close/>
                </a:path>
              </a:pathLst>
            </a:custGeom>
            <a:solidFill>
              <a:srgbClr val="4D4B70"/>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3" name="Google Shape;1063;p15">
              <a:extLst>
                <a:ext uri="{FF2B5EF4-FFF2-40B4-BE49-F238E27FC236}">
                  <a16:creationId xmlns:a16="http://schemas.microsoft.com/office/drawing/2014/main" id="{D46176C8-1846-A287-2BEF-EBEEA43A8320}"/>
                </a:ext>
              </a:extLst>
            </p:cNvPr>
            <p:cNvSpPr/>
            <p:nvPr/>
          </p:nvSpPr>
          <p:spPr>
            <a:xfrm flipH="1">
              <a:off x="-1494059" y="3506604"/>
              <a:ext cx="1903669" cy="341284"/>
            </a:xfrm>
            <a:custGeom>
              <a:avLst/>
              <a:gdLst/>
              <a:ahLst/>
              <a:cxnLst/>
              <a:rect l="l" t="t" r="r" b="b"/>
              <a:pathLst>
                <a:path w="13772" h="2469" extrusionOk="0">
                  <a:moveTo>
                    <a:pt x="13704" y="0"/>
                  </a:moveTo>
                  <a:cubicBezTo>
                    <a:pt x="13687" y="12"/>
                    <a:pt x="13681" y="31"/>
                    <a:pt x="13677" y="48"/>
                  </a:cubicBezTo>
                  <a:cubicBezTo>
                    <a:pt x="13664" y="107"/>
                    <a:pt x="13654" y="166"/>
                    <a:pt x="13641" y="225"/>
                  </a:cubicBezTo>
                  <a:cubicBezTo>
                    <a:pt x="13615" y="334"/>
                    <a:pt x="13611" y="447"/>
                    <a:pt x="13562" y="550"/>
                  </a:cubicBezTo>
                  <a:cubicBezTo>
                    <a:pt x="13496" y="694"/>
                    <a:pt x="13407" y="805"/>
                    <a:pt x="13241" y="831"/>
                  </a:cubicBezTo>
                  <a:cubicBezTo>
                    <a:pt x="13210" y="836"/>
                    <a:pt x="13179" y="837"/>
                    <a:pt x="13149" y="837"/>
                  </a:cubicBezTo>
                  <a:cubicBezTo>
                    <a:pt x="13121" y="837"/>
                    <a:pt x="13092" y="836"/>
                    <a:pt x="13064" y="836"/>
                  </a:cubicBezTo>
                  <a:cubicBezTo>
                    <a:pt x="13055" y="836"/>
                    <a:pt x="13045" y="836"/>
                    <a:pt x="13036" y="836"/>
                  </a:cubicBezTo>
                  <a:cubicBezTo>
                    <a:pt x="13026" y="837"/>
                    <a:pt x="13015" y="837"/>
                    <a:pt x="13005" y="837"/>
                  </a:cubicBezTo>
                  <a:cubicBezTo>
                    <a:pt x="12984" y="837"/>
                    <a:pt x="12963" y="836"/>
                    <a:pt x="12943" y="836"/>
                  </a:cubicBezTo>
                  <a:cubicBezTo>
                    <a:pt x="12911" y="836"/>
                    <a:pt x="12880" y="838"/>
                    <a:pt x="12848" y="846"/>
                  </a:cubicBezTo>
                  <a:cubicBezTo>
                    <a:pt x="12689" y="885"/>
                    <a:pt x="12556" y="971"/>
                    <a:pt x="12427" y="1067"/>
                  </a:cubicBezTo>
                  <a:cubicBezTo>
                    <a:pt x="12357" y="1119"/>
                    <a:pt x="12283" y="1161"/>
                    <a:pt x="12195" y="1176"/>
                  </a:cubicBezTo>
                  <a:cubicBezTo>
                    <a:pt x="12177" y="1179"/>
                    <a:pt x="12159" y="1180"/>
                    <a:pt x="12142" y="1180"/>
                  </a:cubicBezTo>
                  <a:cubicBezTo>
                    <a:pt x="12097" y="1180"/>
                    <a:pt x="12053" y="1172"/>
                    <a:pt x="12008" y="1169"/>
                  </a:cubicBezTo>
                  <a:cubicBezTo>
                    <a:pt x="11900" y="1163"/>
                    <a:pt x="11796" y="1142"/>
                    <a:pt x="11689" y="1132"/>
                  </a:cubicBezTo>
                  <a:cubicBezTo>
                    <a:pt x="11624" y="1125"/>
                    <a:pt x="11560" y="1121"/>
                    <a:pt x="11496" y="1121"/>
                  </a:cubicBezTo>
                  <a:cubicBezTo>
                    <a:pt x="11407" y="1121"/>
                    <a:pt x="11318" y="1129"/>
                    <a:pt x="11230" y="1149"/>
                  </a:cubicBezTo>
                  <a:cubicBezTo>
                    <a:pt x="11115" y="1175"/>
                    <a:pt x="11012" y="1225"/>
                    <a:pt x="10908" y="1276"/>
                  </a:cubicBezTo>
                  <a:cubicBezTo>
                    <a:pt x="10790" y="1332"/>
                    <a:pt x="10668" y="1383"/>
                    <a:pt x="10543" y="1421"/>
                  </a:cubicBezTo>
                  <a:cubicBezTo>
                    <a:pt x="10444" y="1450"/>
                    <a:pt x="10343" y="1466"/>
                    <a:pt x="10243" y="1466"/>
                  </a:cubicBezTo>
                  <a:cubicBezTo>
                    <a:pt x="10173" y="1466"/>
                    <a:pt x="10103" y="1458"/>
                    <a:pt x="10033" y="1443"/>
                  </a:cubicBezTo>
                  <a:cubicBezTo>
                    <a:pt x="9775" y="1389"/>
                    <a:pt x="9517" y="1329"/>
                    <a:pt x="9259" y="1271"/>
                  </a:cubicBezTo>
                  <a:cubicBezTo>
                    <a:pt x="9122" y="1239"/>
                    <a:pt x="8983" y="1211"/>
                    <a:pt x="8843" y="1203"/>
                  </a:cubicBezTo>
                  <a:cubicBezTo>
                    <a:pt x="8785" y="1200"/>
                    <a:pt x="8726" y="1198"/>
                    <a:pt x="8668" y="1198"/>
                  </a:cubicBezTo>
                  <a:cubicBezTo>
                    <a:pt x="8588" y="1198"/>
                    <a:pt x="8507" y="1201"/>
                    <a:pt x="8427" y="1211"/>
                  </a:cubicBezTo>
                  <a:cubicBezTo>
                    <a:pt x="8262" y="1233"/>
                    <a:pt x="8103" y="1273"/>
                    <a:pt x="7947" y="1325"/>
                  </a:cubicBezTo>
                  <a:cubicBezTo>
                    <a:pt x="7757" y="1386"/>
                    <a:pt x="7577" y="1476"/>
                    <a:pt x="7396" y="1555"/>
                  </a:cubicBezTo>
                  <a:cubicBezTo>
                    <a:pt x="7275" y="1607"/>
                    <a:pt x="7154" y="1656"/>
                    <a:pt x="7027" y="1690"/>
                  </a:cubicBezTo>
                  <a:cubicBezTo>
                    <a:pt x="6847" y="1737"/>
                    <a:pt x="6665" y="1766"/>
                    <a:pt x="6480" y="1787"/>
                  </a:cubicBezTo>
                  <a:cubicBezTo>
                    <a:pt x="6417" y="1794"/>
                    <a:pt x="6355" y="1798"/>
                    <a:pt x="6293" y="1798"/>
                  </a:cubicBezTo>
                  <a:cubicBezTo>
                    <a:pt x="6138" y="1798"/>
                    <a:pt x="5987" y="1777"/>
                    <a:pt x="5834" y="1744"/>
                  </a:cubicBezTo>
                  <a:cubicBezTo>
                    <a:pt x="5668" y="1707"/>
                    <a:pt x="5509" y="1649"/>
                    <a:pt x="5345" y="1601"/>
                  </a:cubicBezTo>
                  <a:cubicBezTo>
                    <a:pt x="5242" y="1570"/>
                    <a:pt x="5139" y="1553"/>
                    <a:pt x="5035" y="1553"/>
                  </a:cubicBezTo>
                  <a:cubicBezTo>
                    <a:pt x="4941" y="1553"/>
                    <a:pt x="4846" y="1567"/>
                    <a:pt x="4752" y="1596"/>
                  </a:cubicBezTo>
                  <a:cubicBezTo>
                    <a:pt x="4649" y="1629"/>
                    <a:pt x="4547" y="1664"/>
                    <a:pt x="4446" y="1699"/>
                  </a:cubicBezTo>
                  <a:cubicBezTo>
                    <a:pt x="4346" y="1734"/>
                    <a:pt x="4241" y="1742"/>
                    <a:pt x="4137" y="1751"/>
                  </a:cubicBezTo>
                  <a:cubicBezTo>
                    <a:pt x="4125" y="1752"/>
                    <a:pt x="4112" y="1752"/>
                    <a:pt x="4100" y="1752"/>
                  </a:cubicBezTo>
                  <a:cubicBezTo>
                    <a:pt x="4031" y="1752"/>
                    <a:pt x="3963" y="1739"/>
                    <a:pt x="3894" y="1731"/>
                  </a:cubicBezTo>
                  <a:cubicBezTo>
                    <a:pt x="3851" y="1728"/>
                    <a:pt x="3806" y="1726"/>
                    <a:pt x="3763" y="1717"/>
                  </a:cubicBezTo>
                  <a:cubicBezTo>
                    <a:pt x="3619" y="1687"/>
                    <a:pt x="3474" y="1667"/>
                    <a:pt x="3328" y="1661"/>
                  </a:cubicBezTo>
                  <a:cubicBezTo>
                    <a:pt x="3247" y="1659"/>
                    <a:pt x="3166" y="1657"/>
                    <a:pt x="3085" y="1657"/>
                  </a:cubicBezTo>
                  <a:cubicBezTo>
                    <a:pt x="2926" y="1657"/>
                    <a:pt x="2766" y="1664"/>
                    <a:pt x="2608" y="1686"/>
                  </a:cubicBezTo>
                  <a:cubicBezTo>
                    <a:pt x="2376" y="1718"/>
                    <a:pt x="2150" y="1774"/>
                    <a:pt x="1929" y="1849"/>
                  </a:cubicBezTo>
                  <a:cubicBezTo>
                    <a:pt x="1773" y="1903"/>
                    <a:pt x="1621" y="1966"/>
                    <a:pt x="1465" y="2019"/>
                  </a:cubicBezTo>
                  <a:cubicBezTo>
                    <a:pt x="1207" y="2105"/>
                    <a:pt x="944" y="2177"/>
                    <a:pt x="679" y="2242"/>
                  </a:cubicBezTo>
                  <a:cubicBezTo>
                    <a:pt x="530" y="2280"/>
                    <a:pt x="376" y="2305"/>
                    <a:pt x="231" y="2356"/>
                  </a:cubicBezTo>
                  <a:cubicBezTo>
                    <a:pt x="206" y="2364"/>
                    <a:pt x="176" y="2365"/>
                    <a:pt x="162" y="2389"/>
                  </a:cubicBezTo>
                  <a:cubicBezTo>
                    <a:pt x="142" y="2426"/>
                    <a:pt x="111" y="2431"/>
                    <a:pt x="77" y="2431"/>
                  </a:cubicBezTo>
                  <a:cubicBezTo>
                    <a:pt x="72" y="2431"/>
                    <a:pt x="66" y="2431"/>
                    <a:pt x="60" y="2431"/>
                  </a:cubicBezTo>
                  <a:cubicBezTo>
                    <a:pt x="54" y="2431"/>
                    <a:pt x="46" y="2430"/>
                    <a:pt x="38" y="2430"/>
                  </a:cubicBezTo>
                  <a:cubicBezTo>
                    <a:pt x="25" y="2430"/>
                    <a:pt x="11" y="2432"/>
                    <a:pt x="0" y="2442"/>
                  </a:cubicBezTo>
                  <a:cubicBezTo>
                    <a:pt x="19" y="2463"/>
                    <a:pt x="41" y="2469"/>
                    <a:pt x="65" y="2469"/>
                  </a:cubicBezTo>
                  <a:cubicBezTo>
                    <a:pt x="80" y="2469"/>
                    <a:pt x="96" y="2467"/>
                    <a:pt x="111" y="2465"/>
                  </a:cubicBezTo>
                  <a:cubicBezTo>
                    <a:pt x="192" y="2463"/>
                    <a:pt x="274" y="2463"/>
                    <a:pt x="355" y="2463"/>
                  </a:cubicBezTo>
                  <a:cubicBezTo>
                    <a:pt x="436" y="2463"/>
                    <a:pt x="517" y="2463"/>
                    <a:pt x="599" y="2463"/>
                  </a:cubicBezTo>
                  <a:cubicBezTo>
                    <a:pt x="761" y="2463"/>
                    <a:pt x="924" y="2462"/>
                    <a:pt x="1087" y="2454"/>
                  </a:cubicBezTo>
                  <a:cubicBezTo>
                    <a:pt x="1443" y="2436"/>
                    <a:pt x="1797" y="2398"/>
                    <a:pt x="2152" y="2365"/>
                  </a:cubicBezTo>
                  <a:cubicBezTo>
                    <a:pt x="2420" y="2341"/>
                    <a:pt x="2690" y="2330"/>
                    <a:pt x="2958" y="2307"/>
                  </a:cubicBezTo>
                  <a:cubicBezTo>
                    <a:pt x="3118" y="2292"/>
                    <a:pt x="3278" y="2279"/>
                    <a:pt x="3440" y="2267"/>
                  </a:cubicBezTo>
                  <a:cubicBezTo>
                    <a:pt x="3601" y="2240"/>
                    <a:pt x="3765" y="2251"/>
                    <a:pt x="3927" y="2240"/>
                  </a:cubicBezTo>
                  <a:cubicBezTo>
                    <a:pt x="4155" y="2225"/>
                    <a:pt x="4384" y="2227"/>
                    <a:pt x="4611" y="2215"/>
                  </a:cubicBezTo>
                  <a:cubicBezTo>
                    <a:pt x="4734" y="2210"/>
                    <a:pt x="4858" y="2208"/>
                    <a:pt x="4981" y="2200"/>
                  </a:cubicBezTo>
                  <a:cubicBezTo>
                    <a:pt x="5300" y="2182"/>
                    <a:pt x="5620" y="2162"/>
                    <a:pt x="5940" y="2140"/>
                  </a:cubicBezTo>
                  <a:cubicBezTo>
                    <a:pt x="6092" y="2129"/>
                    <a:pt x="6244" y="2117"/>
                    <a:pt x="6395" y="2105"/>
                  </a:cubicBezTo>
                  <a:cubicBezTo>
                    <a:pt x="6628" y="2085"/>
                    <a:pt x="6862" y="2068"/>
                    <a:pt x="7094" y="2044"/>
                  </a:cubicBezTo>
                  <a:cubicBezTo>
                    <a:pt x="7193" y="2035"/>
                    <a:pt x="7293" y="2032"/>
                    <a:pt x="7392" y="2022"/>
                  </a:cubicBezTo>
                  <a:cubicBezTo>
                    <a:pt x="7601" y="2001"/>
                    <a:pt x="7808" y="1976"/>
                    <a:pt x="8017" y="1952"/>
                  </a:cubicBezTo>
                  <a:cubicBezTo>
                    <a:pt x="8221" y="1930"/>
                    <a:pt x="8424" y="1909"/>
                    <a:pt x="8626" y="1883"/>
                  </a:cubicBezTo>
                  <a:cubicBezTo>
                    <a:pt x="8918" y="1846"/>
                    <a:pt x="9209" y="1806"/>
                    <a:pt x="9501" y="1781"/>
                  </a:cubicBezTo>
                  <a:cubicBezTo>
                    <a:pt x="9833" y="1754"/>
                    <a:pt x="10165" y="1739"/>
                    <a:pt x="10497" y="1702"/>
                  </a:cubicBezTo>
                  <a:cubicBezTo>
                    <a:pt x="10690" y="1682"/>
                    <a:pt x="10885" y="1670"/>
                    <a:pt x="11077" y="1649"/>
                  </a:cubicBezTo>
                  <a:cubicBezTo>
                    <a:pt x="11345" y="1622"/>
                    <a:pt x="11614" y="1589"/>
                    <a:pt x="11882" y="1562"/>
                  </a:cubicBezTo>
                  <a:cubicBezTo>
                    <a:pt x="12166" y="1535"/>
                    <a:pt x="12449" y="1497"/>
                    <a:pt x="12732" y="1461"/>
                  </a:cubicBezTo>
                  <a:cubicBezTo>
                    <a:pt x="13005" y="1426"/>
                    <a:pt x="13276" y="1385"/>
                    <a:pt x="13551" y="1383"/>
                  </a:cubicBezTo>
                  <a:cubicBezTo>
                    <a:pt x="13659" y="1381"/>
                    <a:pt x="13748" y="1338"/>
                    <a:pt x="13755" y="1201"/>
                  </a:cubicBezTo>
                  <a:cubicBezTo>
                    <a:pt x="13769" y="1094"/>
                    <a:pt x="13761" y="986"/>
                    <a:pt x="13761" y="879"/>
                  </a:cubicBezTo>
                  <a:cubicBezTo>
                    <a:pt x="13761" y="776"/>
                    <a:pt x="13771" y="671"/>
                    <a:pt x="13754" y="567"/>
                  </a:cubicBezTo>
                  <a:cubicBezTo>
                    <a:pt x="13749" y="554"/>
                    <a:pt x="13748" y="540"/>
                    <a:pt x="13753" y="526"/>
                  </a:cubicBezTo>
                  <a:cubicBezTo>
                    <a:pt x="13733" y="457"/>
                    <a:pt x="13761" y="383"/>
                    <a:pt x="13738" y="315"/>
                  </a:cubicBezTo>
                  <a:cubicBezTo>
                    <a:pt x="13737" y="306"/>
                    <a:pt x="13737" y="297"/>
                    <a:pt x="13737" y="288"/>
                  </a:cubicBezTo>
                  <a:cubicBezTo>
                    <a:pt x="13718" y="230"/>
                    <a:pt x="13745" y="168"/>
                    <a:pt x="13722" y="109"/>
                  </a:cubicBezTo>
                  <a:cubicBezTo>
                    <a:pt x="13714" y="74"/>
                    <a:pt x="13709" y="37"/>
                    <a:pt x="13704"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4" name="Google Shape;1064;p15">
              <a:extLst>
                <a:ext uri="{FF2B5EF4-FFF2-40B4-BE49-F238E27FC236}">
                  <a16:creationId xmlns:a16="http://schemas.microsoft.com/office/drawing/2014/main" id="{971763DB-30E7-BA1E-0E7B-E6B21202BEC0}"/>
                </a:ext>
              </a:extLst>
            </p:cNvPr>
            <p:cNvSpPr/>
            <p:nvPr/>
          </p:nvSpPr>
          <p:spPr>
            <a:xfrm flipH="1">
              <a:off x="-1267365" y="3281154"/>
              <a:ext cx="1805389" cy="231808"/>
            </a:xfrm>
            <a:custGeom>
              <a:avLst/>
              <a:gdLst/>
              <a:ahLst/>
              <a:cxnLst/>
              <a:rect l="l" t="t" r="r" b="b"/>
              <a:pathLst>
                <a:path w="13061" h="1677" extrusionOk="0">
                  <a:moveTo>
                    <a:pt x="233" y="0"/>
                  </a:moveTo>
                  <a:cubicBezTo>
                    <a:pt x="165" y="0"/>
                    <a:pt x="98" y="13"/>
                    <a:pt x="30" y="32"/>
                  </a:cubicBezTo>
                  <a:cubicBezTo>
                    <a:pt x="6" y="54"/>
                    <a:pt x="26" y="86"/>
                    <a:pt x="11" y="110"/>
                  </a:cubicBezTo>
                  <a:cubicBezTo>
                    <a:pt x="16" y="118"/>
                    <a:pt x="16" y="126"/>
                    <a:pt x="10" y="134"/>
                  </a:cubicBezTo>
                  <a:cubicBezTo>
                    <a:pt x="1" y="143"/>
                    <a:pt x="1" y="156"/>
                    <a:pt x="8" y="167"/>
                  </a:cubicBezTo>
                  <a:cubicBezTo>
                    <a:pt x="8" y="219"/>
                    <a:pt x="10" y="271"/>
                    <a:pt x="8" y="324"/>
                  </a:cubicBezTo>
                  <a:cubicBezTo>
                    <a:pt x="5" y="432"/>
                    <a:pt x="51" y="514"/>
                    <a:pt x="131" y="584"/>
                  </a:cubicBezTo>
                  <a:cubicBezTo>
                    <a:pt x="240" y="680"/>
                    <a:pt x="368" y="736"/>
                    <a:pt x="503" y="784"/>
                  </a:cubicBezTo>
                  <a:cubicBezTo>
                    <a:pt x="978" y="949"/>
                    <a:pt x="1441" y="1139"/>
                    <a:pt x="1908" y="1321"/>
                  </a:cubicBezTo>
                  <a:cubicBezTo>
                    <a:pt x="2192" y="1431"/>
                    <a:pt x="2480" y="1531"/>
                    <a:pt x="2773" y="1610"/>
                  </a:cubicBezTo>
                  <a:cubicBezTo>
                    <a:pt x="2916" y="1650"/>
                    <a:pt x="3061" y="1677"/>
                    <a:pt x="3208" y="1677"/>
                  </a:cubicBezTo>
                  <a:cubicBezTo>
                    <a:pt x="3267" y="1677"/>
                    <a:pt x="3327" y="1672"/>
                    <a:pt x="3387" y="1663"/>
                  </a:cubicBezTo>
                  <a:cubicBezTo>
                    <a:pt x="3572" y="1632"/>
                    <a:pt x="3760" y="1610"/>
                    <a:pt x="3948" y="1588"/>
                  </a:cubicBezTo>
                  <a:cubicBezTo>
                    <a:pt x="4157" y="1564"/>
                    <a:pt x="4364" y="1543"/>
                    <a:pt x="4573" y="1525"/>
                  </a:cubicBezTo>
                  <a:cubicBezTo>
                    <a:pt x="4795" y="1506"/>
                    <a:pt x="5016" y="1494"/>
                    <a:pt x="5238" y="1474"/>
                  </a:cubicBezTo>
                  <a:cubicBezTo>
                    <a:pt x="5317" y="1467"/>
                    <a:pt x="5395" y="1466"/>
                    <a:pt x="5474" y="1457"/>
                  </a:cubicBezTo>
                  <a:cubicBezTo>
                    <a:pt x="5653" y="1435"/>
                    <a:pt x="5835" y="1432"/>
                    <a:pt x="6014" y="1415"/>
                  </a:cubicBezTo>
                  <a:cubicBezTo>
                    <a:pt x="6137" y="1403"/>
                    <a:pt x="6261" y="1405"/>
                    <a:pt x="6384" y="1393"/>
                  </a:cubicBezTo>
                  <a:cubicBezTo>
                    <a:pt x="6460" y="1387"/>
                    <a:pt x="6536" y="1383"/>
                    <a:pt x="6611" y="1377"/>
                  </a:cubicBezTo>
                  <a:cubicBezTo>
                    <a:pt x="6770" y="1365"/>
                    <a:pt x="6929" y="1349"/>
                    <a:pt x="7088" y="1334"/>
                  </a:cubicBezTo>
                  <a:cubicBezTo>
                    <a:pt x="7218" y="1322"/>
                    <a:pt x="7350" y="1313"/>
                    <a:pt x="7479" y="1297"/>
                  </a:cubicBezTo>
                  <a:cubicBezTo>
                    <a:pt x="7695" y="1270"/>
                    <a:pt x="7911" y="1239"/>
                    <a:pt x="8124" y="1205"/>
                  </a:cubicBezTo>
                  <a:cubicBezTo>
                    <a:pt x="8360" y="1169"/>
                    <a:pt x="8596" y="1128"/>
                    <a:pt x="8830" y="1087"/>
                  </a:cubicBezTo>
                  <a:cubicBezTo>
                    <a:pt x="9016" y="1054"/>
                    <a:pt x="9201" y="1017"/>
                    <a:pt x="9386" y="988"/>
                  </a:cubicBezTo>
                  <a:cubicBezTo>
                    <a:pt x="9651" y="945"/>
                    <a:pt x="9914" y="904"/>
                    <a:pt x="10180" y="871"/>
                  </a:cubicBezTo>
                  <a:cubicBezTo>
                    <a:pt x="10408" y="842"/>
                    <a:pt x="10638" y="817"/>
                    <a:pt x="10867" y="800"/>
                  </a:cubicBezTo>
                  <a:cubicBezTo>
                    <a:pt x="11051" y="785"/>
                    <a:pt x="11238" y="776"/>
                    <a:pt x="11423" y="768"/>
                  </a:cubicBezTo>
                  <a:cubicBezTo>
                    <a:pt x="11657" y="758"/>
                    <a:pt x="11890" y="742"/>
                    <a:pt x="12122" y="720"/>
                  </a:cubicBezTo>
                  <a:cubicBezTo>
                    <a:pt x="12331" y="702"/>
                    <a:pt x="12538" y="677"/>
                    <a:pt x="12744" y="642"/>
                  </a:cubicBezTo>
                  <a:cubicBezTo>
                    <a:pt x="12820" y="634"/>
                    <a:pt x="12895" y="620"/>
                    <a:pt x="12959" y="583"/>
                  </a:cubicBezTo>
                  <a:cubicBezTo>
                    <a:pt x="13056" y="531"/>
                    <a:pt x="13060" y="458"/>
                    <a:pt x="12969" y="399"/>
                  </a:cubicBezTo>
                  <a:cubicBezTo>
                    <a:pt x="12903" y="357"/>
                    <a:pt x="12829" y="324"/>
                    <a:pt x="12753" y="305"/>
                  </a:cubicBezTo>
                  <a:cubicBezTo>
                    <a:pt x="12749" y="305"/>
                    <a:pt x="12745" y="305"/>
                    <a:pt x="12741" y="305"/>
                  </a:cubicBezTo>
                  <a:cubicBezTo>
                    <a:pt x="12679" y="305"/>
                    <a:pt x="12618" y="293"/>
                    <a:pt x="12555" y="293"/>
                  </a:cubicBezTo>
                  <a:cubicBezTo>
                    <a:pt x="12535" y="293"/>
                    <a:pt x="12515" y="294"/>
                    <a:pt x="12495" y="297"/>
                  </a:cubicBezTo>
                  <a:cubicBezTo>
                    <a:pt x="11582" y="440"/>
                    <a:pt x="10660" y="512"/>
                    <a:pt x="9739" y="584"/>
                  </a:cubicBezTo>
                  <a:cubicBezTo>
                    <a:pt x="9388" y="611"/>
                    <a:pt x="9038" y="647"/>
                    <a:pt x="8688" y="687"/>
                  </a:cubicBezTo>
                  <a:cubicBezTo>
                    <a:pt x="8186" y="744"/>
                    <a:pt x="7681" y="800"/>
                    <a:pt x="7177" y="849"/>
                  </a:cubicBezTo>
                  <a:cubicBezTo>
                    <a:pt x="6654" y="902"/>
                    <a:pt x="6134" y="971"/>
                    <a:pt x="5610" y="1020"/>
                  </a:cubicBezTo>
                  <a:cubicBezTo>
                    <a:pt x="5321" y="1047"/>
                    <a:pt x="5031" y="1078"/>
                    <a:pt x="4741" y="1103"/>
                  </a:cubicBezTo>
                  <a:cubicBezTo>
                    <a:pt x="4446" y="1130"/>
                    <a:pt x="4151" y="1160"/>
                    <a:pt x="3855" y="1176"/>
                  </a:cubicBezTo>
                  <a:cubicBezTo>
                    <a:pt x="3727" y="1183"/>
                    <a:pt x="3600" y="1198"/>
                    <a:pt x="3472" y="1198"/>
                  </a:cubicBezTo>
                  <a:cubicBezTo>
                    <a:pt x="3426" y="1198"/>
                    <a:pt x="3381" y="1196"/>
                    <a:pt x="3335" y="1191"/>
                  </a:cubicBezTo>
                  <a:cubicBezTo>
                    <a:pt x="3052" y="1162"/>
                    <a:pt x="2774" y="1108"/>
                    <a:pt x="2505" y="1016"/>
                  </a:cubicBezTo>
                  <a:cubicBezTo>
                    <a:pt x="2224" y="919"/>
                    <a:pt x="1943" y="826"/>
                    <a:pt x="1651" y="768"/>
                  </a:cubicBezTo>
                  <a:cubicBezTo>
                    <a:pt x="1243" y="688"/>
                    <a:pt x="857" y="546"/>
                    <a:pt x="482" y="372"/>
                  </a:cubicBezTo>
                  <a:cubicBezTo>
                    <a:pt x="331" y="302"/>
                    <a:pt x="320" y="278"/>
                    <a:pt x="353" y="115"/>
                  </a:cubicBezTo>
                  <a:cubicBezTo>
                    <a:pt x="357" y="98"/>
                    <a:pt x="363" y="81"/>
                    <a:pt x="366" y="61"/>
                  </a:cubicBezTo>
                  <a:cubicBezTo>
                    <a:pt x="368" y="41"/>
                    <a:pt x="367" y="23"/>
                    <a:pt x="348" y="13"/>
                  </a:cubicBezTo>
                  <a:cubicBezTo>
                    <a:pt x="309" y="4"/>
                    <a:pt x="271" y="0"/>
                    <a:pt x="233"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5" name="Google Shape;1065;p15">
              <a:extLst>
                <a:ext uri="{FF2B5EF4-FFF2-40B4-BE49-F238E27FC236}">
                  <a16:creationId xmlns:a16="http://schemas.microsoft.com/office/drawing/2014/main" id="{43E5F389-B966-F3B0-2A96-A35B26B5E1E0}"/>
                </a:ext>
              </a:extLst>
            </p:cNvPr>
            <p:cNvSpPr/>
            <p:nvPr/>
          </p:nvSpPr>
          <p:spPr>
            <a:xfrm flipH="1">
              <a:off x="-1377671" y="2660511"/>
              <a:ext cx="1831929" cy="350683"/>
            </a:xfrm>
            <a:custGeom>
              <a:avLst/>
              <a:gdLst/>
              <a:ahLst/>
              <a:cxnLst/>
              <a:rect l="l" t="t" r="r" b="b"/>
              <a:pathLst>
                <a:path w="13253" h="2537" extrusionOk="0">
                  <a:moveTo>
                    <a:pt x="9756" y="1"/>
                  </a:moveTo>
                  <a:cubicBezTo>
                    <a:pt x="9725" y="1"/>
                    <a:pt x="9694" y="1"/>
                    <a:pt x="9663" y="1"/>
                  </a:cubicBezTo>
                  <a:cubicBezTo>
                    <a:pt x="9511" y="5"/>
                    <a:pt x="9359" y="11"/>
                    <a:pt x="9207" y="16"/>
                  </a:cubicBezTo>
                  <a:cubicBezTo>
                    <a:pt x="9183" y="17"/>
                    <a:pt x="9160" y="21"/>
                    <a:pt x="9137" y="22"/>
                  </a:cubicBezTo>
                  <a:cubicBezTo>
                    <a:pt x="9024" y="26"/>
                    <a:pt x="8912" y="28"/>
                    <a:pt x="8800" y="28"/>
                  </a:cubicBezTo>
                  <a:cubicBezTo>
                    <a:pt x="8673" y="28"/>
                    <a:pt x="8546" y="26"/>
                    <a:pt x="8420" y="22"/>
                  </a:cubicBezTo>
                  <a:cubicBezTo>
                    <a:pt x="8242" y="15"/>
                    <a:pt x="8064" y="3"/>
                    <a:pt x="7887" y="3"/>
                  </a:cubicBezTo>
                  <a:cubicBezTo>
                    <a:pt x="7855" y="3"/>
                    <a:pt x="7822" y="4"/>
                    <a:pt x="7790" y="5"/>
                  </a:cubicBezTo>
                  <a:cubicBezTo>
                    <a:pt x="7493" y="12"/>
                    <a:pt x="7197" y="10"/>
                    <a:pt x="6900" y="27"/>
                  </a:cubicBezTo>
                  <a:cubicBezTo>
                    <a:pt x="6754" y="37"/>
                    <a:pt x="6606" y="35"/>
                    <a:pt x="6459" y="39"/>
                  </a:cubicBezTo>
                  <a:cubicBezTo>
                    <a:pt x="6069" y="49"/>
                    <a:pt x="5677" y="75"/>
                    <a:pt x="5287" y="89"/>
                  </a:cubicBezTo>
                  <a:cubicBezTo>
                    <a:pt x="5000" y="101"/>
                    <a:pt x="4714" y="112"/>
                    <a:pt x="4427" y="112"/>
                  </a:cubicBezTo>
                  <a:cubicBezTo>
                    <a:pt x="4414" y="112"/>
                    <a:pt x="4401" y="112"/>
                    <a:pt x="4389" y="112"/>
                  </a:cubicBezTo>
                  <a:cubicBezTo>
                    <a:pt x="4369" y="111"/>
                    <a:pt x="4350" y="111"/>
                    <a:pt x="4331" y="111"/>
                  </a:cubicBezTo>
                  <a:cubicBezTo>
                    <a:pt x="4308" y="111"/>
                    <a:pt x="4285" y="112"/>
                    <a:pt x="4263" y="113"/>
                  </a:cubicBezTo>
                  <a:cubicBezTo>
                    <a:pt x="4207" y="118"/>
                    <a:pt x="4152" y="119"/>
                    <a:pt x="4097" y="119"/>
                  </a:cubicBezTo>
                  <a:cubicBezTo>
                    <a:pt x="3958" y="119"/>
                    <a:pt x="3819" y="109"/>
                    <a:pt x="3680" y="107"/>
                  </a:cubicBezTo>
                  <a:cubicBezTo>
                    <a:pt x="3667" y="100"/>
                    <a:pt x="3655" y="99"/>
                    <a:pt x="3642" y="99"/>
                  </a:cubicBezTo>
                  <a:cubicBezTo>
                    <a:pt x="3637" y="99"/>
                    <a:pt x="3632" y="99"/>
                    <a:pt x="3626" y="99"/>
                  </a:cubicBezTo>
                  <a:lnTo>
                    <a:pt x="2425" y="99"/>
                  </a:lnTo>
                  <a:cubicBezTo>
                    <a:pt x="2419" y="99"/>
                    <a:pt x="2413" y="99"/>
                    <a:pt x="2408" y="99"/>
                  </a:cubicBezTo>
                  <a:cubicBezTo>
                    <a:pt x="2395" y="99"/>
                    <a:pt x="2383" y="100"/>
                    <a:pt x="2371" y="107"/>
                  </a:cubicBezTo>
                  <a:cubicBezTo>
                    <a:pt x="2341" y="110"/>
                    <a:pt x="2311" y="112"/>
                    <a:pt x="2281" y="112"/>
                  </a:cubicBezTo>
                  <a:cubicBezTo>
                    <a:pt x="2260" y="112"/>
                    <a:pt x="2238" y="111"/>
                    <a:pt x="2217" y="109"/>
                  </a:cubicBezTo>
                  <a:cubicBezTo>
                    <a:pt x="2203" y="116"/>
                    <a:pt x="2189" y="117"/>
                    <a:pt x="2175" y="117"/>
                  </a:cubicBezTo>
                  <a:cubicBezTo>
                    <a:pt x="2160" y="117"/>
                    <a:pt x="2145" y="116"/>
                    <a:pt x="2130" y="116"/>
                  </a:cubicBezTo>
                  <a:cubicBezTo>
                    <a:pt x="2128" y="116"/>
                    <a:pt x="2126" y="116"/>
                    <a:pt x="2124" y="116"/>
                  </a:cubicBezTo>
                  <a:cubicBezTo>
                    <a:pt x="2104" y="116"/>
                    <a:pt x="2083" y="117"/>
                    <a:pt x="2063" y="117"/>
                  </a:cubicBezTo>
                  <a:cubicBezTo>
                    <a:pt x="2023" y="117"/>
                    <a:pt x="1982" y="116"/>
                    <a:pt x="1942" y="116"/>
                  </a:cubicBezTo>
                  <a:cubicBezTo>
                    <a:pt x="1896" y="116"/>
                    <a:pt x="1850" y="117"/>
                    <a:pt x="1804" y="123"/>
                  </a:cubicBezTo>
                  <a:cubicBezTo>
                    <a:pt x="1760" y="126"/>
                    <a:pt x="1717" y="128"/>
                    <a:pt x="1674" y="128"/>
                  </a:cubicBezTo>
                  <a:cubicBezTo>
                    <a:pt x="1645" y="128"/>
                    <a:pt x="1615" y="128"/>
                    <a:pt x="1586" y="125"/>
                  </a:cubicBezTo>
                  <a:cubicBezTo>
                    <a:pt x="1554" y="132"/>
                    <a:pt x="1521" y="134"/>
                    <a:pt x="1488" y="134"/>
                  </a:cubicBezTo>
                  <a:cubicBezTo>
                    <a:pt x="1452" y="134"/>
                    <a:pt x="1415" y="132"/>
                    <a:pt x="1379" y="132"/>
                  </a:cubicBezTo>
                  <a:cubicBezTo>
                    <a:pt x="1347" y="132"/>
                    <a:pt x="1315" y="133"/>
                    <a:pt x="1283" y="139"/>
                  </a:cubicBezTo>
                  <a:cubicBezTo>
                    <a:pt x="1269" y="142"/>
                    <a:pt x="1254" y="144"/>
                    <a:pt x="1240" y="144"/>
                  </a:cubicBezTo>
                  <a:cubicBezTo>
                    <a:pt x="1229" y="144"/>
                    <a:pt x="1218" y="143"/>
                    <a:pt x="1207" y="142"/>
                  </a:cubicBezTo>
                  <a:cubicBezTo>
                    <a:pt x="1191" y="149"/>
                    <a:pt x="1174" y="150"/>
                    <a:pt x="1156" y="150"/>
                  </a:cubicBezTo>
                  <a:cubicBezTo>
                    <a:pt x="1141" y="150"/>
                    <a:pt x="1125" y="149"/>
                    <a:pt x="1110" y="149"/>
                  </a:cubicBezTo>
                  <a:cubicBezTo>
                    <a:pt x="1094" y="149"/>
                    <a:pt x="1078" y="150"/>
                    <a:pt x="1063" y="156"/>
                  </a:cubicBezTo>
                  <a:cubicBezTo>
                    <a:pt x="1043" y="157"/>
                    <a:pt x="1023" y="157"/>
                    <a:pt x="1002" y="158"/>
                  </a:cubicBezTo>
                  <a:cubicBezTo>
                    <a:pt x="990" y="164"/>
                    <a:pt x="977" y="165"/>
                    <a:pt x="964" y="165"/>
                  </a:cubicBezTo>
                  <a:cubicBezTo>
                    <a:pt x="953" y="165"/>
                    <a:pt x="941" y="164"/>
                    <a:pt x="929" y="164"/>
                  </a:cubicBezTo>
                  <a:cubicBezTo>
                    <a:pt x="915" y="164"/>
                    <a:pt x="902" y="165"/>
                    <a:pt x="889" y="172"/>
                  </a:cubicBezTo>
                  <a:cubicBezTo>
                    <a:pt x="874" y="173"/>
                    <a:pt x="861" y="173"/>
                    <a:pt x="846" y="174"/>
                  </a:cubicBezTo>
                  <a:cubicBezTo>
                    <a:pt x="835" y="180"/>
                    <a:pt x="823" y="181"/>
                    <a:pt x="812" y="181"/>
                  </a:cubicBezTo>
                  <a:cubicBezTo>
                    <a:pt x="806" y="181"/>
                    <a:pt x="801" y="181"/>
                    <a:pt x="796" y="181"/>
                  </a:cubicBezTo>
                  <a:cubicBezTo>
                    <a:pt x="784" y="181"/>
                    <a:pt x="773" y="182"/>
                    <a:pt x="763" y="188"/>
                  </a:cubicBezTo>
                  <a:cubicBezTo>
                    <a:pt x="752" y="189"/>
                    <a:pt x="743" y="189"/>
                    <a:pt x="733" y="190"/>
                  </a:cubicBezTo>
                  <a:cubicBezTo>
                    <a:pt x="723" y="196"/>
                    <a:pt x="713" y="198"/>
                    <a:pt x="702" y="198"/>
                  </a:cubicBezTo>
                  <a:cubicBezTo>
                    <a:pt x="696" y="198"/>
                    <a:pt x="689" y="197"/>
                    <a:pt x="683" y="197"/>
                  </a:cubicBezTo>
                  <a:cubicBezTo>
                    <a:pt x="672" y="197"/>
                    <a:pt x="662" y="198"/>
                    <a:pt x="652" y="204"/>
                  </a:cubicBezTo>
                  <a:cubicBezTo>
                    <a:pt x="642" y="205"/>
                    <a:pt x="634" y="205"/>
                    <a:pt x="624" y="206"/>
                  </a:cubicBezTo>
                  <a:cubicBezTo>
                    <a:pt x="614" y="212"/>
                    <a:pt x="604" y="213"/>
                    <a:pt x="593" y="213"/>
                  </a:cubicBezTo>
                  <a:cubicBezTo>
                    <a:pt x="586" y="213"/>
                    <a:pt x="579" y="213"/>
                    <a:pt x="572" y="213"/>
                  </a:cubicBezTo>
                  <a:cubicBezTo>
                    <a:pt x="561" y="213"/>
                    <a:pt x="551" y="214"/>
                    <a:pt x="542" y="220"/>
                  </a:cubicBezTo>
                  <a:cubicBezTo>
                    <a:pt x="539" y="221"/>
                    <a:pt x="537" y="222"/>
                    <a:pt x="534" y="222"/>
                  </a:cubicBezTo>
                  <a:cubicBezTo>
                    <a:pt x="532" y="222"/>
                    <a:pt x="530" y="222"/>
                    <a:pt x="528" y="221"/>
                  </a:cubicBezTo>
                  <a:cubicBezTo>
                    <a:pt x="520" y="228"/>
                    <a:pt x="510" y="229"/>
                    <a:pt x="500" y="229"/>
                  </a:cubicBezTo>
                  <a:cubicBezTo>
                    <a:pt x="497" y="229"/>
                    <a:pt x="494" y="229"/>
                    <a:pt x="491" y="229"/>
                  </a:cubicBezTo>
                  <a:cubicBezTo>
                    <a:pt x="481" y="229"/>
                    <a:pt x="472" y="230"/>
                    <a:pt x="463" y="236"/>
                  </a:cubicBezTo>
                  <a:cubicBezTo>
                    <a:pt x="462" y="238"/>
                    <a:pt x="460" y="238"/>
                    <a:pt x="457" y="238"/>
                  </a:cubicBezTo>
                  <a:cubicBezTo>
                    <a:pt x="455" y="238"/>
                    <a:pt x="453" y="238"/>
                    <a:pt x="451" y="237"/>
                  </a:cubicBezTo>
                  <a:cubicBezTo>
                    <a:pt x="436" y="249"/>
                    <a:pt x="416" y="239"/>
                    <a:pt x="402" y="252"/>
                  </a:cubicBezTo>
                  <a:cubicBezTo>
                    <a:pt x="399" y="253"/>
                    <a:pt x="396" y="254"/>
                    <a:pt x="392" y="254"/>
                  </a:cubicBezTo>
                  <a:cubicBezTo>
                    <a:pt x="391" y="254"/>
                    <a:pt x="390" y="254"/>
                    <a:pt x="389" y="254"/>
                  </a:cubicBezTo>
                  <a:cubicBezTo>
                    <a:pt x="375" y="266"/>
                    <a:pt x="353" y="255"/>
                    <a:pt x="339" y="270"/>
                  </a:cubicBezTo>
                  <a:lnTo>
                    <a:pt x="340" y="270"/>
                  </a:lnTo>
                  <a:cubicBezTo>
                    <a:pt x="332" y="278"/>
                    <a:pt x="318" y="275"/>
                    <a:pt x="308" y="284"/>
                  </a:cubicBezTo>
                  <a:cubicBezTo>
                    <a:pt x="306" y="285"/>
                    <a:pt x="304" y="286"/>
                    <a:pt x="302" y="286"/>
                  </a:cubicBezTo>
                  <a:cubicBezTo>
                    <a:pt x="301" y="286"/>
                    <a:pt x="300" y="286"/>
                    <a:pt x="299" y="286"/>
                  </a:cubicBezTo>
                  <a:cubicBezTo>
                    <a:pt x="290" y="287"/>
                    <a:pt x="283" y="295"/>
                    <a:pt x="278" y="301"/>
                  </a:cubicBezTo>
                  <a:lnTo>
                    <a:pt x="262" y="313"/>
                  </a:lnTo>
                  <a:cubicBezTo>
                    <a:pt x="259" y="316"/>
                    <a:pt x="255" y="318"/>
                    <a:pt x="251" y="318"/>
                  </a:cubicBezTo>
                  <a:cubicBezTo>
                    <a:pt x="250" y="318"/>
                    <a:pt x="249" y="318"/>
                    <a:pt x="248" y="317"/>
                  </a:cubicBezTo>
                  <a:cubicBezTo>
                    <a:pt x="238" y="325"/>
                    <a:pt x="224" y="323"/>
                    <a:pt x="214" y="332"/>
                  </a:cubicBezTo>
                  <a:cubicBezTo>
                    <a:pt x="214" y="332"/>
                    <a:pt x="213" y="333"/>
                    <a:pt x="211" y="338"/>
                  </a:cubicBezTo>
                  <a:cubicBezTo>
                    <a:pt x="210" y="341"/>
                    <a:pt x="211" y="344"/>
                    <a:pt x="214" y="349"/>
                  </a:cubicBezTo>
                  <a:cubicBezTo>
                    <a:pt x="221" y="354"/>
                    <a:pt x="226" y="360"/>
                    <a:pt x="235" y="363"/>
                  </a:cubicBezTo>
                  <a:lnTo>
                    <a:pt x="241" y="363"/>
                  </a:lnTo>
                  <a:lnTo>
                    <a:pt x="246" y="366"/>
                  </a:lnTo>
                  <a:cubicBezTo>
                    <a:pt x="256" y="372"/>
                    <a:pt x="270" y="372"/>
                    <a:pt x="281" y="378"/>
                  </a:cubicBezTo>
                  <a:cubicBezTo>
                    <a:pt x="296" y="379"/>
                    <a:pt x="310" y="379"/>
                    <a:pt x="324" y="381"/>
                  </a:cubicBezTo>
                  <a:cubicBezTo>
                    <a:pt x="334" y="386"/>
                    <a:pt x="345" y="387"/>
                    <a:pt x="356" y="387"/>
                  </a:cubicBezTo>
                  <a:cubicBezTo>
                    <a:pt x="363" y="387"/>
                    <a:pt x="369" y="387"/>
                    <a:pt x="376" y="387"/>
                  </a:cubicBezTo>
                  <a:cubicBezTo>
                    <a:pt x="387" y="387"/>
                    <a:pt x="398" y="388"/>
                    <a:pt x="408" y="394"/>
                  </a:cubicBezTo>
                  <a:lnTo>
                    <a:pt x="414" y="393"/>
                  </a:lnTo>
                  <a:lnTo>
                    <a:pt x="419" y="395"/>
                  </a:lnTo>
                  <a:cubicBezTo>
                    <a:pt x="427" y="402"/>
                    <a:pt x="435" y="408"/>
                    <a:pt x="443" y="411"/>
                  </a:cubicBezTo>
                  <a:cubicBezTo>
                    <a:pt x="849" y="470"/>
                    <a:pt x="1257" y="496"/>
                    <a:pt x="1666" y="529"/>
                  </a:cubicBezTo>
                  <a:cubicBezTo>
                    <a:pt x="1980" y="555"/>
                    <a:pt x="2295" y="559"/>
                    <a:pt x="2607" y="608"/>
                  </a:cubicBezTo>
                  <a:cubicBezTo>
                    <a:pt x="2926" y="659"/>
                    <a:pt x="3251" y="656"/>
                    <a:pt x="3569" y="713"/>
                  </a:cubicBezTo>
                  <a:cubicBezTo>
                    <a:pt x="3789" y="754"/>
                    <a:pt x="3801" y="762"/>
                    <a:pt x="3802" y="985"/>
                  </a:cubicBezTo>
                  <a:cubicBezTo>
                    <a:pt x="3804" y="1303"/>
                    <a:pt x="3794" y="1619"/>
                    <a:pt x="3788" y="1936"/>
                  </a:cubicBezTo>
                  <a:cubicBezTo>
                    <a:pt x="3784" y="2157"/>
                    <a:pt x="3752" y="2194"/>
                    <a:pt x="3527" y="2201"/>
                  </a:cubicBezTo>
                  <a:cubicBezTo>
                    <a:pt x="3481" y="2203"/>
                    <a:pt x="3435" y="2204"/>
                    <a:pt x="3389" y="2204"/>
                  </a:cubicBezTo>
                  <a:cubicBezTo>
                    <a:pt x="3142" y="2204"/>
                    <a:pt x="2894" y="2182"/>
                    <a:pt x="2647" y="2162"/>
                  </a:cubicBezTo>
                  <a:cubicBezTo>
                    <a:pt x="2350" y="2140"/>
                    <a:pt x="2055" y="2115"/>
                    <a:pt x="1761" y="2091"/>
                  </a:cubicBezTo>
                  <a:cubicBezTo>
                    <a:pt x="1521" y="2072"/>
                    <a:pt x="1284" y="2052"/>
                    <a:pt x="1046" y="2036"/>
                  </a:cubicBezTo>
                  <a:cubicBezTo>
                    <a:pt x="837" y="2022"/>
                    <a:pt x="629" y="1998"/>
                    <a:pt x="420" y="1998"/>
                  </a:cubicBezTo>
                  <a:cubicBezTo>
                    <a:pt x="403" y="1998"/>
                    <a:pt x="387" y="1998"/>
                    <a:pt x="371" y="1999"/>
                  </a:cubicBezTo>
                  <a:cubicBezTo>
                    <a:pt x="327" y="1997"/>
                    <a:pt x="283" y="1995"/>
                    <a:pt x="239" y="1995"/>
                  </a:cubicBezTo>
                  <a:cubicBezTo>
                    <a:pt x="202" y="1995"/>
                    <a:pt x="164" y="1997"/>
                    <a:pt x="127" y="2002"/>
                  </a:cubicBezTo>
                  <a:cubicBezTo>
                    <a:pt x="76" y="2009"/>
                    <a:pt x="26" y="2027"/>
                    <a:pt x="14" y="2085"/>
                  </a:cubicBezTo>
                  <a:cubicBezTo>
                    <a:pt x="1" y="2141"/>
                    <a:pt x="35" y="2179"/>
                    <a:pt x="78" y="2209"/>
                  </a:cubicBezTo>
                  <a:cubicBezTo>
                    <a:pt x="143" y="2254"/>
                    <a:pt x="218" y="2279"/>
                    <a:pt x="295" y="2297"/>
                  </a:cubicBezTo>
                  <a:cubicBezTo>
                    <a:pt x="559" y="2361"/>
                    <a:pt x="830" y="2373"/>
                    <a:pt x="1100" y="2390"/>
                  </a:cubicBezTo>
                  <a:cubicBezTo>
                    <a:pt x="1340" y="2406"/>
                    <a:pt x="1580" y="2416"/>
                    <a:pt x="1822" y="2428"/>
                  </a:cubicBezTo>
                  <a:cubicBezTo>
                    <a:pt x="2189" y="2447"/>
                    <a:pt x="2555" y="2458"/>
                    <a:pt x="2922" y="2485"/>
                  </a:cubicBezTo>
                  <a:cubicBezTo>
                    <a:pt x="3154" y="2502"/>
                    <a:pt x="3387" y="2513"/>
                    <a:pt x="3621" y="2530"/>
                  </a:cubicBezTo>
                  <a:cubicBezTo>
                    <a:pt x="3669" y="2534"/>
                    <a:pt x="3717" y="2537"/>
                    <a:pt x="3765" y="2537"/>
                  </a:cubicBezTo>
                  <a:cubicBezTo>
                    <a:pt x="3876" y="2537"/>
                    <a:pt x="3987" y="2525"/>
                    <a:pt x="4098" y="2500"/>
                  </a:cubicBezTo>
                  <a:cubicBezTo>
                    <a:pt x="4118" y="2496"/>
                    <a:pt x="4141" y="2492"/>
                    <a:pt x="4144" y="2464"/>
                  </a:cubicBezTo>
                  <a:cubicBezTo>
                    <a:pt x="4122" y="2464"/>
                    <a:pt x="4102" y="2463"/>
                    <a:pt x="4080" y="2463"/>
                  </a:cubicBezTo>
                  <a:cubicBezTo>
                    <a:pt x="4007" y="2462"/>
                    <a:pt x="3988" y="2446"/>
                    <a:pt x="4002" y="2374"/>
                  </a:cubicBezTo>
                  <a:cubicBezTo>
                    <a:pt x="4012" y="2318"/>
                    <a:pt x="4016" y="2260"/>
                    <a:pt x="4023" y="2203"/>
                  </a:cubicBezTo>
                  <a:cubicBezTo>
                    <a:pt x="4033" y="2130"/>
                    <a:pt x="4048" y="2059"/>
                    <a:pt x="4047" y="1985"/>
                  </a:cubicBezTo>
                  <a:cubicBezTo>
                    <a:pt x="4038" y="1508"/>
                    <a:pt x="4069" y="1029"/>
                    <a:pt x="4016" y="553"/>
                  </a:cubicBezTo>
                  <a:cubicBezTo>
                    <a:pt x="4011" y="523"/>
                    <a:pt x="4016" y="495"/>
                    <a:pt x="4038" y="473"/>
                  </a:cubicBezTo>
                  <a:cubicBezTo>
                    <a:pt x="4044" y="466"/>
                    <a:pt x="4049" y="454"/>
                    <a:pt x="4059" y="454"/>
                  </a:cubicBezTo>
                  <a:cubicBezTo>
                    <a:pt x="4059" y="454"/>
                    <a:pt x="4060" y="454"/>
                    <a:pt x="4061" y="454"/>
                  </a:cubicBezTo>
                  <a:cubicBezTo>
                    <a:pt x="4070" y="457"/>
                    <a:pt x="4078" y="458"/>
                    <a:pt x="4087" y="458"/>
                  </a:cubicBezTo>
                  <a:cubicBezTo>
                    <a:pt x="4120" y="458"/>
                    <a:pt x="4150" y="442"/>
                    <a:pt x="4184" y="442"/>
                  </a:cubicBezTo>
                  <a:cubicBezTo>
                    <a:pt x="4187" y="442"/>
                    <a:pt x="4190" y="442"/>
                    <a:pt x="4194" y="442"/>
                  </a:cubicBezTo>
                  <a:cubicBezTo>
                    <a:pt x="4210" y="444"/>
                    <a:pt x="4227" y="445"/>
                    <a:pt x="4245" y="445"/>
                  </a:cubicBezTo>
                  <a:cubicBezTo>
                    <a:pt x="4316" y="445"/>
                    <a:pt x="4388" y="431"/>
                    <a:pt x="4459" y="424"/>
                  </a:cubicBezTo>
                  <a:cubicBezTo>
                    <a:pt x="4618" y="408"/>
                    <a:pt x="4777" y="400"/>
                    <a:pt x="4934" y="383"/>
                  </a:cubicBezTo>
                  <a:cubicBezTo>
                    <a:pt x="5058" y="370"/>
                    <a:pt x="5186" y="379"/>
                    <a:pt x="5311" y="368"/>
                  </a:cubicBezTo>
                  <a:cubicBezTo>
                    <a:pt x="5495" y="352"/>
                    <a:pt x="5683" y="365"/>
                    <a:pt x="5869" y="352"/>
                  </a:cubicBezTo>
                  <a:cubicBezTo>
                    <a:pt x="5962" y="346"/>
                    <a:pt x="6054" y="345"/>
                    <a:pt x="6147" y="345"/>
                  </a:cubicBezTo>
                  <a:cubicBezTo>
                    <a:pt x="6245" y="345"/>
                    <a:pt x="6344" y="346"/>
                    <a:pt x="6442" y="346"/>
                  </a:cubicBezTo>
                  <a:cubicBezTo>
                    <a:pt x="6552" y="346"/>
                    <a:pt x="6663" y="344"/>
                    <a:pt x="6773" y="336"/>
                  </a:cubicBezTo>
                  <a:cubicBezTo>
                    <a:pt x="6847" y="330"/>
                    <a:pt x="6920" y="329"/>
                    <a:pt x="6994" y="329"/>
                  </a:cubicBezTo>
                  <a:cubicBezTo>
                    <a:pt x="7079" y="329"/>
                    <a:pt x="7164" y="331"/>
                    <a:pt x="7249" y="331"/>
                  </a:cubicBezTo>
                  <a:cubicBezTo>
                    <a:pt x="7339" y="331"/>
                    <a:pt x="7430" y="328"/>
                    <a:pt x="7520" y="319"/>
                  </a:cubicBezTo>
                  <a:cubicBezTo>
                    <a:pt x="7577" y="314"/>
                    <a:pt x="7634" y="313"/>
                    <a:pt x="7691" y="313"/>
                  </a:cubicBezTo>
                  <a:cubicBezTo>
                    <a:pt x="7726" y="313"/>
                    <a:pt x="7762" y="314"/>
                    <a:pt x="7798" y="314"/>
                  </a:cubicBezTo>
                  <a:cubicBezTo>
                    <a:pt x="7862" y="314"/>
                    <a:pt x="7927" y="313"/>
                    <a:pt x="7992" y="305"/>
                  </a:cubicBezTo>
                  <a:cubicBezTo>
                    <a:pt x="8130" y="290"/>
                    <a:pt x="8270" y="301"/>
                    <a:pt x="8409" y="290"/>
                  </a:cubicBezTo>
                  <a:cubicBezTo>
                    <a:pt x="8519" y="282"/>
                    <a:pt x="8628" y="281"/>
                    <a:pt x="8738" y="281"/>
                  </a:cubicBezTo>
                  <a:cubicBezTo>
                    <a:pt x="8746" y="281"/>
                    <a:pt x="8753" y="281"/>
                    <a:pt x="8760" y="281"/>
                  </a:cubicBezTo>
                  <a:cubicBezTo>
                    <a:pt x="8863" y="281"/>
                    <a:pt x="8966" y="281"/>
                    <a:pt x="9069" y="274"/>
                  </a:cubicBezTo>
                  <a:cubicBezTo>
                    <a:pt x="9188" y="266"/>
                    <a:pt x="9306" y="264"/>
                    <a:pt x="9426" y="264"/>
                  </a:cubicBezTo>
                  <a:cubicBezTo>
                    <a:pt x="9490" y="264"/>
                    <a:pt x="9554" y="265"/>
                    <a:pt x="9618" y="265"/>
                  </a:cubicBezTo>
                  <a:cubicBezTo>
                    <a:pt x="9715" y="265"/>
                    <a:pt x="9813" y="264"/>
                    <a:pt x="9910" y="259"/>
                  </a:cubicBezTo>
                  <a:cubicBezTo>
                    <a:pt x="10084" y="251"/>
                    <a:pt x="10258" y="249"/>
                    <a:pt x="10431" y="249"/>
                  </a:cubicBezTo>
                  <a:cubicBezTo>
                    <a:pt x="10548" y="249"/>
                    <a:pt x="10664" y="250"/>
                    <a:pt x="10781" y="250"/>
                  </a:cubicBezTo>
                  <a:cubicBezTo>
                    <a:pt x="10937" y="250"/>
                    <a:pt x="11093" y="249"/>
                    <a:pt x="11249" y="243"/>
                  </a:cubicBezTo>
                  <a:cubicBezTo>
                    <a:pt x="11391" y="237"/>
                    <a:pt x="11534" y="235"/>
                    <a:pt x="11678" y="235"/>
                  </a:cubicBezTo>
                  <a:cubicBezTo>
                    <a:pt x="11880" y="235"/>
                    <a:pt x="12082" y="239"/>
                    <a:pt x="12285" y="239"/>
                  </a:cubicBezTo>
                  <a:cubicBezTo>
                    <a:pt x="12315" y="239"/>
                    <a:pt x="12345" y="239"/>
                    <a:pt x="12375" y="239"/>
                  </a:cubicBezTo>
                  <a:cubicBezTo>
                    <a:pt x="12493" y="237"/>
                    <a:pt x="12612" y="233"/>
                    <a:pt x="12729" y="228"/>
                  </a:cubicBezTo>
                  <a:cubicBezTo>
                    <a:pt x="12867" y="221"/>
                    <a:pt x="13005" y="205"/>
                    <a:pt x="13143" y="205"/>
                  </a:cubicBezTo>
                  <a:cubicBezTo>
                    <a:pt x="13162" y="205"/>
                    <a:pt x="13181" y="206"/>
                    <a:pt x="13199" y="206"/>
                  </a:cubicBezTo>
                  <a:cubicBezTo>
                    <a:pt x="13208" y="206"/>
                    <a:pt x="13218" y="209"/>
                    <a:pt x="13227" y="209"/>
                  </a:cubicBezTo>
                  <a:cubicBezTo>
                    <a:pt x="13236" y="209"/>
                    <a:pt x="13245" y="206"/>
                    <a:pt x="13252" y="198"/>
                  </a:cubicBezTo>
                  <a:cubicBezTo>
                    <a:pt x="13239" y="193"/>
                    <a:pt x="13225" y="192"/>
                    <a:pt x="13210" y="192"/>
                  </a:cubicBezTo>
                  <a:cubicBezTo>
                    <a:pt x="13198" y="192"/>
                    <a:pt x="13185" y="192"/>
                    <a:pt x="13172" y="192"/>
                  </a:cubicBezTo>
                  <a:cubicBezTo>
                    <a:pt x="13152" y="192"/>
                    <a:pt x="13133" y="190"/>
                    <a:pt x="13114" y="178"/>
                  </a:cubicBezTo>
                  <a:cubicBezTo>
                    <a:pt x="13031" y="177"/>
                    <a:pt x="12947" y="176"/>
                    <a:pt x="12863" y="168"/>
                  </a:cubicBezTo>
                  <a:cubicBezTo>
                    <a:pt x="12358" y="163"/>
                    <a:pt x="11855" y="178"/>
                    <a:pt x="11351" y="124"/>
                  </a:cubicBezTo>
                  <a:cubicBezTo>
                    <a:pt x="11059" y="93"/>
                    <a:pt x="10766" y="70"/>
                    <a:pt x="10474" y="39"/>
                  </a:cubicBezTo>
                  <a:cubicBezTo>
                    <a:pt x="10235" y="15"/>
                    <a:pt x="9996" y="1"/>
                    <a:pt x="97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6" name="Google Shape;1066;p15">
              <a:extLst>
                <a:ext uri="{FF2B5EF4-FFF2-40B4-BE49-F238E27FC236}">
                  <a16:creationId xmlns:a16="http://schemas.microsoft.com/office/drawing/2014/main" id="{D32CAA36-59A5-55CF-26A6-B03BCE956BE4}"/>
                </a:ext>
              </a:extLst>
            </p:cNvPr>
            <p:cNvSpPr/>
            <p:nvPr/>
          </p:nvSpPr>
          <p:spPr>
            <a:xfrm flipH="1">
              <a:off x="-1225622" y="3216464"/>
              <a:ext cx="1307494" cy="233466"/>
            </a:xfrm>
            <a:custGeom>
              <a:avLst/>
              <a:gdLst/>
              <a:ahLst/>
              <a:cxnLst/>
              <a:rect l="l" t="t" r="r" b="b"/>
              <a:pathLst>
                <a:path w="9459" h="1689" extrusionOk="0">
                  <a:moveTo>
                    <a:pt x="9229" y="1"/>
                  </a:moveTo>
                  <a:cubicBezTo>
                    <a:pt x="9212" y="1"/>
                    <a:pt x="9195" y="7"/>
                    <a:pt x="9179" y="10"/>
                  </a:cubicBezTo>
                  <a:cubicBezTo>
                    <a:pt x="9120" y="23"/>
                    <a:pt x="9060" y="34"/>
                    <a:pt x="9001" y="47"/>
                  </a:cubicBezTo>
                  <a:cubicBezTo>
                    <a:pt x="8888" y="70"/>
                    <a:pt x="8770" y="72"/>
                    <a:pt x="8658" y="101"/>
                  </a:cubicBezTo>
                  <a:cubicBezTo>
                    <a:pt x="8639" y="117"/>
                    <a:pt x="8651" y="133"/>
                    <a:pt x="8656" y="151"/>
                  </a:cubicBezTo>
                  <a:cubicBezTo>
                    <a:pt x="8677" y="223"/>
                    <a:pt x="8668" y="243"/>
                    <a:pt x="8591" y="255"/>
                  </a:cubicBezTo>
                  <a:cubicBezTo>
                    <a:pt x="8521" y="266"/>
                    <a:pt x="8451" y="275"/>
                    <a:pt x="8381" y="285"/>
                  </a:cubicBezTo>
                  <a:cubicBezTo>
                    <a:pt x="8354" y="294"/>
                    <a:pt x="8325" y="294"/>
                    <a:pt x="8297" y="294"/>
                  </a:cubicBezTo>
                  <a:lnTo>
                    <a:pt x="8297" y="294"/>
                  </a:lnTo>
                  <a:cubicBezTo>
                    <a:pt x="8283" y="294"/>
                    <a:pt x="8269" y="294"/>
                    <a:pt x="8256" y="295"/>
                  </a:cubicBezTo>
                  <a:cubicBezTo>
                    <a:pt x="8243" y="296"/>
                    <a:pt x="8230" y="297"/>
                    <a:pt x="8216" y="302"/>
                  </a:cubicBezTo>
                  <a:cubicBezTo>
                    <a:pt x="7837" y="365"/>
                    <a:pt x="7460" y="431"/>
                    <a:pt x="7081" y="490"/>
                  </a:cubicBezTo>
                  <a:cubicBezTo>
                    <a:pt x="6074" y="648"/>
                    <a:pt x="5069" y="811"/>
                    <a:pt x="4058" y="945"/>
                  </a:cubicBezTo>
                  <a:cubicBezTo>
                    <a:pt x="3454" y="1026"/>
                    <a:pt x="2849" y="1100"/>
                    <a:pt x="2240" y="1142"/>
                  </a:cubicBezTo>
                  <a:cubicBezTo>
                    <a:pt x="1818" y="1171"/>
                    <a:pt x="1393" y="1193"/>
                    <a:pt x="968" y="1219"/>
                  </a:cubicBezTo>
                  <a:cubicBezTo>
                    <a:pt x="864" y="1225"/>
                    <a:pt x="760" y="1239"/>
                    <a:pt x="665" y="1239"/>
                  </a:cubicBezTo>
                  <a:cubicBezTo>
                    <a:pt x="656" y="1239"/>
                    <a:pt x="647" y="1239"/>
                    <a:pt x="638" y="1239"/>
                  </a:cubicBezTo>
                  <a:cubicBezTo>
                    <a:pt x="642" y="1239"/>
                    <a:pt x="658" y="1236"/>
                    <a:pt x="676" y="1234"/>
                  </a:cubicBezTo>
                  <a:cubicBezTo>
                    <a:pt x="980" y="1204"/>
                    <a:pt x="1286" y="1174"/>
                    <a:pt x="1592" y="1145"/>
                  </a:cubicBezTo>
                  <a:cubicBezTo>
                    <a:pt x="2127" y="1095"/>
                    <a:pt x="2664" y="1040"/>
                    <a:pt x="3198" y="975"/>
                  </a:cubicBezTo>
                  <a:cubicBezTo>
                    <a:pt x="4757" y="783"/>
                    <a:pt x="6315" y="570"/>
                    <a:pt x="7870" y="354"/>
                  </a:cubicBezTo>
                  <a:cubicBezTo>
                    <a:pt x="7897" y="351"/>
                    <a:pt x="7927" y="350"/>
                    <a:pt x="7946" y="319"/>
                  </a:cubicBezTo>
                  <a:cubicBezTo>
                    <a:pt x="7920" y="298"/>
                    <a:pt x="7891" y="294"/>
                    <a:pt x="7863" y="294"/>
                  </a:cubicBezTo>
                  <a:cubicBezTo>
                    <a:pt x="7845" y="294"/>
                    <a:pt x="7828" y="295"/>
                    <a:pt x="7810" y="295"/>
                  </a:cubicBezTo>
                  <a:cubicBezTo>
                    <a:pt x="7807" y="295"/>
                    <a:pt x="7803" y="295"/>
                    <a:pt x="7800" y="295"/>
                  </a:cubicBezTo>
                  <a:cubicBezTo>
                    <a:pt x="7775" y="294"/>
                    <a:pt x="7750" y="293"/>
                    <a:pt x="7726" y="293"/>
                  </a:cubicBezTo>
                  <a:cubicBezTo>
                    <a:pt x="7664" y="293"/>
                    <a:pt x="7601" y="296"/>
                    <a:pt x="7539" y="296"/>
                  </a:cubicBezTo>
                  <a:cubicBezTo>
                    <a:pt x="7476" y="296"/>
                    <a:pt x="7414" y="293"/>
                    <a:pt x="7352" y="282"/>
                  </a:cubicBezTo>
                  <a:cubicBezTo>
                    <a:pt x="7260" y="277"/>
                    <a:pt x="7168" y="274"/>
                    <a:pt x="7076" y="274"/>
                  </a:cubicBezTo>
                  <a:cubicBezTo>
                    <a:pt x="6984" y="274"/>
                    <a:pt x="6892" y="277"/>
                    <a:pt x="6800" y="282"/>
                  </a:cubicBezTo>
                  <a:cubicBezTo>
                    <a:pt x="6671" y="301"/>
                    <a:pt x="6540" y="313"/>
                    <a:pt x="6410" y="329"/>
                  </a:cubicBezTo>
                  <a:cubicBezTo>
                    <a:pt x="5911" y="385"/>
                    <a:pt x="5412" y="442"/>
                    <a:pt x="4915" y="503"/>
                  </a:cubicBezTo>
                  <a:cubicBezTo>
                    <a:pt x="4072" y="610"/>
                    <a:pt x="3225" y="697"/>
                    <a:pt x="2380" y="793"/>
                  </a:cubicBezTo>
                  <a:cubicBezTo>
                    <a:pt x="1646" y="877"/>
                    <a:pt x="917" y="985"/>
                    <a:pt x="182" y="1057"/>
                  </a:cubicBezTo>
                  <a:cubicBezTo>
                    <a:pt x="164" y="1061"/>
                    <a:pt x="147" y="1066"/>
                    <a:pt x="128" y="1067"/>
                  </a:cubicBezTo>
                  <a:cubicBezTo>
                    <a:pt x="9" y="1078"/>
                    <a:pt x="4" y="1085"/>
                    <a:pt x="3" y="1199"/>
                  </a:cubicBezTo>
                  <a:cubicBezTo>
                    <a:pt x="2" y="1323"/>
                    <a:pt x="3" y="1446"/>
                    <a:pt x="3" y="1570"/>
                  </a:cubicBezTo>
                  <a:cubicBezTo>
                    <a:pt x="3" y="1607"/>
                    <a:pt x="1" y="1644"/>
                    <a:pt x="25" y="1674"/>
                  </a:cubicBezTo>
                  <a:cubicBezTo>
                    <a:pt x="57" y="1685"/>
                    <a:pt x="89" y="1688"/>
                    <a:pt x="121" y="1688"/>
                  </a:cubicBezTo>
                  <a:cubicBezTo>
                    <a:pt x="155" y="1688"/>
                    <a:pt x="189" y="1685"/>
                    <a:pt x="222" y="1683"/>
                  </a:cubicBezTo>
                  <a:cubicBezTo>
                    <a:pt x="449" y="1677"/>
                    <a:pt x="677" y="1660"/>
                    <a:pt x="904" y="1641"/>
                  </a:cubicBezTo>
                  <a:cubicBezTo>
                    <a:pt x="1103" y="1625"/>
                    <a:pt x="1302" y="1609"/>
                    <a:pt x="1501" y="1590"/>
                  </a:cubicBezTo>
                  <a:cubicBezTo>
                    <a:pt x="1798" y="1561"/>
                    <a:pt x="2096" y="1532"/>
                    <a:pt x="2395" y="1501"/>
                  </a:cubicBezTo>
                  <a:cubicBezTo>
                    <a:pt x="2660" y="1474"/>
                    <a:pt x="2926" y="1448"/>
                    <a:pt x="3193" y="1417"/>
                  </a:cubicBezTo>
                  <a:cubicBezTo>
                    <a:pt x="3518" y="1377"/>
                    <a:pt x="3845" y="1347"/>
                    <a:pt x="4171" y="1311"/>
                  </a:cubicBezTo>
                  <a:cubicBezTo>
                    <a:pt x="4395" y="1287"/>
                    <a:pt x="4619" y="1262"/>
                    <a:pt x="4844" y="1239"/>
                  </a:cubicBezTo>
                  <a:cubicBezTo>
                    <a:pt x="5058" y="1215"/>
                    <a:pt x="5271" y="1191"/>
                    <a:pt x="5485" y="1169"/>
                  </a:cubicBezTo>
                  <a:cubicBezTo>
                    <a:pt x="5713" y="1145"/>
                    <a:pt x="5939" y="1123"/>
                    <a:pt x="6167" y="1101"/>
                  </a:cubicBezTo>
                  <a:cubicBezTo>
                    <a:pt x="6451" y="1073"/>
                    <a:pt x="6732" y="1046"/>
                    <a:pt x="7016" y="1026"/>
                  </a:cubicBezTo>
                  <a:cubicBezTo>
                    <a:pt x="7186" y="1016"/>
                    <a:pt x="7356" y="1003"/>
                    <a:pt x="7526" y="989"/>
                  </a:cubicBezTo>
                  <a:cubicBezTo>
                    <a:pt x="7757" y="970"/>
                    <a:pt x="7986" y="945"/>
                    <a:pt x="8215" y="917"/>
                  </a:cubicBezTo>
                  <a:cubicBezTo>
                    <a:pt x="8447" y="888"/>
                    <a:pt x="8679" y="857"/>
                    <a:pt x="8910" y="829"/>
                  </a:cubicBezTo>
                  <a:cubicBezTo>
                    <a:pt x="9081" y="807"/>
                    <a:pt x="9251" y="771"/>
                    <a:pt x="9423" y="771"/>
                  </a:cubicBezTo>
                  <a:cubicBezTo>
                    <a:pt x="9435" y="771"/>
                    <a:pt x="9447" y="771"/>
                    <a:pt x="9458" y="772"/>
                  </a:cubicBezTo>
                  <a:cubicBezTo>
                    <a:pt x="9444" y="758"/>
                    <a:pt x="9428" y="757"/>
                    <a:pt x="9410" y="757"/>
                  </a:cubicBezTo>
                  <a:cubicBezTo>
                    <a:pt x="9405" y="757"/>
                    <a:pt x="9400" y="757"/>
                    <a:pt x="9396" y="757"/>
                  </a:cubicBezTo>
                  <a:cubicBezTo>
                    <a:pt x="9386" y="757"/>
                    <a:pt x="9377" y="757"/>
                    <a:pt x="9370" y="757"/>
                  </a:cubicBezTo>
                  <a:cubicBezTo>
                    <a:pt x="9306" y="757"/>
                    <a:pt x="9314" y="742"/>
                    <a:pt x="9314" y="668"/>
                  </a:cubicBezTo>
                  <a:cubicBezTo>
                    <a:pt x="9314" y="637"/>
                    <a:pt x="9316" y="605"/>
                    <a:pt x="9314" y="573"/>
                  </a:cubicBezTo>
                  <a:cubicBezTo>
                    <a:pt x="9307" y="511"/>
                    <a:pt x="9336" y="449"/>
                    <a:pt x="9329" y="387"/>
                  </a:cubicBezTo>
                  <a:cubicBezTo>
                    <a:pt x="9314" y="263"/>
                    <a:pt x="9300" y="139"/>
                    <a:pt x="9267" y="17"/>
                  </a:cubicBezTo>
                  <a:cubicBezTo>
                    <a:pt x="9255" y="5"/>
                    <a:pt x="9242" y="1"/>
                    <a:pt x="9229"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7" name="Google Shape;1067;p15">
              <a:extLst>
                <a:ext uri="{FF2B5EF4-FFF2-40B4-BE49-F238E27FC236}">
                  <a16:creationId xmlns:a16="http://schemas.microsoft.com/office/drawing/2014/main" id="{7D6C12C6-24A7-0980-92D9-10DF0DF53C3A}"/>
                </a:ext>
              </a:extLst>
            </p:cNvPr>
            <p:cNvSpPr/>
            <p:nvPr/>
          </p:nvSpPr>
          <p:spPr>
            <a:xfrm flipH="1">
              <a:off x="448316" y="3330225"/>
              <a:ext cx="449101" cy="500384"/>
            </a:xfrm>
            <a:custGeom>
              <a:avLst/>
              <a:gdLst/>
              <a:ahLst/>
              <a:cxnLst/>
              <a:rect l="l" t="t" r="r" b="b"/>
              <a:pathLst>
                <a:path w="3249" h="3620" extrusionOk="0">
                  <a:moveTo>
                    <a:pt x="200" y="1"/>
                  </a:moveTo>
                  <a:cubicBezTo>
                    <a:pt x="190" y="8"/>
                    <a:pt x="196" y="23"/>
                    <a:pt x="185" y="32"/>
                  </a:cubicBezTo>
                  <a:lnTo>
                    <a:pt x="185" y="47"/>
                  </a:lnTo>
                  <a:cubicBezTo>
                    <a:pt x="172" y="89"/>
                    <a:pt x="172" y="131"/>
                    <a:pt x="185" y="172"/>
                  </a:cubicBezTo>
                  <a:lnTo>
                    <a:pt x="185" y="188"/>
                  </a:lnTo>
                  <a:cubicBezTo>
                    <a:pt x="165" y="218"/>
                    <a:pt x="190" y="255"/>
                    <a:pt x="170" y="284"/>
                  </a:cubicBezTo>
                  <a:lnTo>
                    <a:pt x="170" y="299"/>
                  </a:lnTo>
                  <a:cubicBezTo>
                    <a:pt x="150" y="328"/>
                    <a:pt x="175" y="365"/>
                    <a:pt x="155" y="395"/>
                  </a:cubicBezTo>
                  <a:lnTo>
                    <a:pt x="155" y="425"/>
                  </a:lnTo>
                  <a:cubicBezTo>
                    <a:pt x="137" y="450"/>
                    <a:pt x="159" y="482"/>
                    <a:pt x="140" y="505"/>
                  </a:cubicBezTo>
                  <a:lnTo>
                    <a:pt x="140" y="537"/>
                  </a:lnTo>
                  <a:cubicBezTo>
                    <a:pt x="121" y="566"/>
                    <a:pt x="145" y="602"/>
                    <a:pt x="126" y="633"/>
                  </a:cubicBezTo>
                  <a:lnTo>
                    <a:pt x="126" y="663"/>
                  </a:lnTo>
                  <a:cubicBezTo>
                    <a:pt x="107" y="688"/>
                    <a:pt x="129" y="719"/>
                    <a:pt x="110" y="743"/>
                  </a:cubicBezTo>
                  <a:cubicBezTo>
                    <a:pt x="109" y="759"/>
                    <a:pt x="109" y="774"/>
                    <a:pt x="109" y="790"/>
                  </a:cubicBezTo>
                  <a:cubicBezTo>
                    <a:pt x="91" y="814"/>
                    <a:pt x="113" y="845"/>
                    <a:pt x="94" y="870"/>
                  </a:cubicBezTo>
                  <a:cubicBezTo>
                    <a:pt x="93" y="886"/>
                    <a:pt x="93" y="900"/>
                    <a:pt x="93" y="916"/>
                  </a:cubicBezTo>
                  <a:cubicBezTo>
                    <a:pt x="76" y="941"/>
                    <a:pt x="96" y="972"/>
                    <a:pt x="78" y="996"/>
                  </a:cubicBezTo>
                  <a:cubicBezTo>
                    <a:pt x="77" y="1012"/>
                    <a:pt x="77" y="1027"/>
                    <a:pt x="77" y="1043"/>
                  </a:cubicBezTo>
                  <a:cubicBezTo>
                    <a:pt x="58" y="1073"/>
                    <a:pt x="82" y="1109"/>
                    <a:pt x="62" y="1139"/>
                  </a:cubicBezTo>
                  <a:cubicBezTo>
                    <a:pt x="61" y="1156"/>
                    <a:pt x="61" y="1170"/>
                    <a:pt x="61" y="1186"/>
                  </a:cubicBezTo>
                  <a:cubicBezTo>
                    <a:pt x="41" y="1221"/>
                    <a:pt x="66" y="1261"/>
                    <a:pt x="46" y="1297"/>
                  </a:cubicBezTo>
                  <a:lnTo>
                    <a:pt x="46" y="1344"/>
                  </a:lnTo>
                  <a:cubicBezTo>
                    <a:pt x="25" y="1395"/>
                    <a:pt x="52" y="1450"/>
                    <a:pt x="31" y="1502"/>
                  </a:cubicBezTo>
                  <a:lnTo>
                    <a:pt x="31" y="1579"/>
                  </a:lnTo>
                  <a:cubicBezTo>
                    <a:pt x="17" y="1601"/>
                    <a:pt x="30" y="1628"/>
                    <a:pt x="19" y="1652"/>
                  </a:cubicBezTo>
                  <a:cubicBezTo>
                    <a:pt x="0" y="1733"/>
                    <a:pt x="29" y="1800"/>
                    <a:pt x="78" y="1863"/>
                  </a:cubicBezTo>
                  <a:cubicBezTo>
                    <a:pt x="128" y="1927"/>
                    <a:pt x="191" y="1972"/>
                    <a:pt x="257" y="2015"/>
                  </a:cubicBezTo>
                  <a:cubicBezTo>
                    <a:pt x="406" y="2113"/>
                    <a:pt x="558" y="2208"/>
                    <a:pt x="709" y="2302"/>
                  </a:cubicBezTo>
                  <a:cubicBezTo>
                    <a:pt x="974" y="2467"/>
                    <a:pt x="1235" y="2639"/>
                    <a:pt x="1508" y="2792"/>
                  </a:cubicBezTo>
                  <a:cubicBezTo>
                    <a:pt x="1754" y="2927"/>
                    <a:pt x="2004" y="3054"/>
                    <a:pt x="2254" y="3184"/>
                  </a:cubicBezTo>
                  <a:cubicBezTo>
                    <a:pt x="2508" y="3318"/>
                    <a:pt x="2750" y="3471"/>
                    <a:pt x="3015" y="3582"/>
                  </a:cubicBezTo>
                  <a:cubicBezTo>
                    <a:pt x="3052" y="3598"/>
                    <a:pt x="3089" y="3620"/>
                    <a:pt x="3132" y="3620"/>
                  </a:cubicBezTo>
                  <a:cubicBezTo>
                    <a:pt x="3140" y="3620"/>
                    <a:pt x="3148" y="3619"/>
                    <a:pt x="3156" y="3618"/>
                  </a:cubicBezTo>
                  <a:cubicBezTo>
                    <a:pt x="3183" y="3615"/>
                    <a:pt x="3185" y="3596"/>
                    <a:pt x="3185" y="3573"/>
                  </a:cubicBezTo>
                  <a:cubicBezTo>
                    <a:pt x="3185" y="3524"/>
                    <a:pt x="3187" y="3475"/>
                    <a:pt x="3187" y="3427"/>
                  </a:cubicBezTo>
                  <a:cubicBezTo>
                    <a:pt x="3203" y="3386"/>
                    <a:pt x="3183" y="3342"/>
                    <a:pt x="3199" y="3299"/>
                  </a:cubicBezTo>
                  <a:lnTo>
                    <a:pt x="3199" y="3269"/>
                  </a:lnTo>
                  <a:cubicBezTo>
                    <a:pt x="3172" y="3232"/>
                    <a:pt x="3129" y="3223"/>
                    <a:pt x="3090" y="3212"/>
                  </a:cubicBezTo>
                  <a:cubicBezTo>
                    <a:pt x="2628" y="3078"/>
                    <a:pt x="2198" y="2870"/>
                    <a:pt x="1778" y="2644"/>
                  </a:cubicBezTo>
                  <a:cubicBezTo>
                    <a:pt x="1737" y="2621"/>
                    <a:pt x="1697" y="2596"/>
                    <a:pt x="1660" y="2578"/>
                  </a:cubicBezTo>
                  <a:lnTo>
                    <a:pt x="1660" y="2578"/>
                  </a:lnTo>
                  <a:cubicBezTo>
                    <a:pt x="1667" y="2580"/>
                    <a:pt x="1674" y="2582"/>
                    <a:pt x="1681" y="2584"/>
                  </a:cubicBezTo>
                  <a:cubicBezTo>
                    <a:pt x="2126" y="2743"/>
                    <a:pt x="2563" y="2924"/>
                    <a:pt x="3001" y="3099"/>
                  </a:cubicBezTo>
                  <a:cubicBezTo>
                    <a:pt x="3047" y="3118"/>
                    <a:pt x="3091" y="3140"/>
                    <a:pt x="3139" y="3157"/>
                  </a:cubicBezTo>
                  <a:cubicBezTo>
                    <a:pt x="3153" y="3162"/>
                    <a:pt x="3166" y="3166"/>
                    <a:pt x="3177" y="3166"/>
                  </a:cubicBezTo>
                  <a:cubicBezTo>
                    <a:pt x="3200" y="3166"/>
                    <a:pt x="3213" y="3150"/>
                    <a:pt x="3210" y="3109"/>
                  </a:cubicBezTo>
                  <a:cubicBezTo>
                    <a:pt x="3207" y="3077"/>
                    <a:pt x="3201" y="3045"/>
                    <a:pt x="3215" y="3016"/>
                  </a:cubicBezTo>
                  <a:lnTo>
                    <a:pt x="3215" y="2985"/>
                  </a:lnTo>
                  <a:cubicBezTo>
                    <a:pt x="3200" y="2941"/>
                    <a:pt x="3160" y="2932"/>
                    <a:pt x="3124" y="2919"/>
                  </a:cubicBezTo>
                  <a:cubicBezTo>
                    <a:pt x="2529" y="2699"/>
                    <a:pt x="1939" y="2466"/>
                    <a:pt x="1379" y="2169"/>
                  </a:cubicBezTo>
                  <a:cubicBezTo>
                    <a:pt x="1122" y="2032"/>
                    <a:pt x="861" y="1901"/>
                    <a:pt x="621" y="1734"/>
                  </a:cubicBezTo>
                  <a:cubicBezTo>
                    <a:pt x="623" y="1733"/>
                    <a:pt x="625" y="1732"/>
                    <a:pt x="627" y="1732"/>
                  </a:cubicBezTo>
                  <a:cubicBezTo>
                    <a:pt x="633" y="1732"/>
                    <a:pt x="639" y="1735"/>
                    <a:pt x="644" y="1738"/>
                  </a:cubicBezTo>
                  <a:cubicBezTo>
                    <a:pt x="1070" y="1917"/>
                    <a:pt x="1489" y="2116"/>
                    <a:pt x="1913" y="2299"/>
                  </a:cubicBezTo>
                  <a:cubicBezTo>
                    <a:pt x="2328" y="2478"/>
                    <a:pt x="2735" y="2673"/>
                    <a:pt x="3144" y="2867"/>
                  </a:cubicBezTo>
                  <a:cubicBezTo>
                    <a:pt x="3159" y="2874"/>
                    <a:pt x="3174" y="2884"/>
                    <a:pt x="3190" y="2884"/>
                  </a:cubicBezTo>
                  <a:cubicBezTo>
                    <a:pt x="3198" y="2884"/>
                    <a:pt x="3207" y="2881"/>
                    <a:pt x="3216" y="2873"/>
                  </a:cubicBezTo>
                  <a:lnTo>
                    <a:pt x="3216" y="2591"/>
                  </a:lnTo>
                  <a:cubicBezTo>
                    <a:pt x="3198" y="2569"/>
                    <a:pt x="3172" y="2563"/>
                    <a:pt x="3147" y="2553"/>
                  </a:cubicBezTo>
                  <a:cubicBezTo>
                    <a:pt x="3043" y="2511"/>
                    <a:pt x="2937" y="2469"/>
                    <a:pt x="2832" y="2429"/>
                  </a:cubicBezTo>
                  <a:cubicBezTo>
                    <a:pt x="2478" y="2294"/>
                    <a:pt x="2133" y="2142"/>
                    <a:pt x="1792" y="1978"/>
                  </a:cubicBezTo>
                  <a:cubicBezTo>
                    <a:pt x="1516" y="1847"/>
                    <a:pt x="1235" y="1724"/>
                    <a:pt x="971" y="1562"/>
                  </a:cubicBezTo>
                  <a:lnTo>
                    <a:pt x="971" y="1562"/>
                  </a:lnTo>
                  <a:cubicBezTo>
                    <a:pt x="1057" y="1601"/>
                    <a:pt x="1145" y="1627"/>
                    <a:pt x="1228" y="1663"/>
                  </a:cubicBezTo>
                  <a:cubicBezTo>
                    <a:pt x="1847" y="1930"/>
                    <a:pt x="2468" y="2192"/>
                    <a:pt x="3077" y="2483"/>
                  </a:cubicBezTo>
                  <a:cubicBezTo>
                    <a:pt x="3114" y="2501"/>
                    <a:pt x="3151" y="2527"/>
                    <a:pt x="3195" y="2527"/>
                  </a:cubicBezTo>
                  <a:cubicBezTo>
                    <a:pt x="3202" y="2527"/>
                    <a:pt x="3209" y="2527"/>
                    <a:pt x="3216" y="2525"/>
                  </a:cubicBezTo>
                  <a:lnTo>
                    <a:pt x="3216" y="2334"/>
                  </a:lnTo>
                  <a:cubicBezTo>
                    <a:pt x="3199" y="2305"/>
                    <a:pt x="3171" y="2294"/>
                    <a:pt x="3141" y="2280"/>
                  </a:cubicBezTo>
                  <a:cubicBezTo>
                    <a:pt x="2839" y="2146"/>
                    <a:pt x="2536" y="2013"/>
                    <a:pt x="2239" y="1865"/>
                  </a:cubicBezTo>
                  <a:cubicBezTo>
                    <a:pt x="1938" y="1716"/>
                    <a:pt x="1645" y="1552"/>
                    <a:pt x="1348" y="1394"/>
                  </a:cubicBezTo>
                  <a:cubicBezTo>
                    <a:pt x="1258" y="1345"/>
                    <a:pt x="1168" y="1293"/>
                    <a:pt x="1080" y="1243"/>
                  </a:cubicBezTo>
                  <a:cubicBezTo>
                    <a:pt x="990" y="1191"/>
                    <a:pt x="902" y="1140"/>
                    <a:pt x="817" y="1083"/>
                  </a:cubicBezTo>
                  <a:cubicBezTo>
                    <a:pt x="734" y="1027"/>
                    <a:pt x="653" y="969"/>
                    <a:pt x="575" y="905"/>
                  </a:cubicBezTo>
                  <a:lnTo>
                    <a:pt x="575" y="905"/>
                  </a:lnTo>
                  <a:cubicBezTo>
                    <a:pt x="985" y="1143"/>
                    <a:pt x="1421" y="1329"/>
                    <a:pt x="1840" y="1547"/>
                  </a:cubicBezTo>
                  <a:cubicBezTo>
                    <a:pt x="2276" y="1775"/>
                    <a:pt x="2718" y="1990"/>
                    <a:pt x="3149" y="2224"/>
                  </a:cubicBezTo>
                  <a:cubicBezTo>
                    <a:pt x="3164" y="2232"/>
                    <a:pt x="3179" y="2244"/>
                    <a:pt x="3197" y="2244"/>
                  </a:cubicBezTo>
                  <a:cubicBezTo>
                    <a:pt x="3203" y="2244"/>
                    <a:pt x="3209" y="2242"/>
                    <a:pt x="3215" y="2239"/>
                  </a:cubicBezTo>
                  <a:lnTo>
                    <a:pt x="3215" y="2066"/>
                  </a:lnTo>
                  <a:cubicBezTo>
                    <a:pt x="3198" y="2045"/>
                    <a:pt x="3173" y="2036"/>
                    <a:pt x="3149" y="2025"/>
                  </a:cubicBezTo>
                  <a:cubicBezTo>
                    <a:pt x="2935" y="1932"/>
                    <a:pt x="2715" y="1848"/>
                    <a:pt x="2513" y="1731"/>
                  </a:cubicBezTo>
                  <a:cubicBezTo>
                    <a:pt x="1895" y="1373"/>
                    <a:pt x="1270" y="1030"/>
                    <a:pt x="692" y="640"/>
                  </a:cubicBezTo>
                  <a:lnTo>
                    <a:pt x="692" y="640"/>
                  </a:lnTo>
                  <a:cubicBezTo>
                    <a:pt x="1230" y="930"/>
                    <a:pt x="1781" y="1230"/>
                    <a:pt x="2346" y="1503"/>
                  </a:cubicBezTo>
                  <a:cubicBezTo>
                    <a:pt x="2618" y="1634"/>
                    <a:pt x="2877" y="1788"/>
                    <a:pt x="3130" y="1954"/>
                  </a:cubicBezTo>
                  <a:cubicBezTo>
                    <a:pt x="3151" y="1968"/>
                    <a:pt x="3170" y="1989"/>
                    <a:pt x="3198" y="1989"/>
                  </a:cubicBezTo>
                  <a:cubicBezTo>
                    <a:pt x="3203" y="1989"/>
                    <a:pt x="3208" y="1989"/>
                    <a:pt x="3214" y="1987"/>
                  </a:cubicBezTo>
                  <a:cubicBezTo>
                    <a:pt x="3234" y="1918"/>
                    <a:pt x="3225" y="1847"/>
                    <a:pt x="3243" y="1778"/>
                  </a:cubicBezTo>
                  <a:cubicBezTo>
                    <a:pt x="3249" y="1754"/>
                    <a:pt x="3241" y="1727"/>
                    <a:pt x="3228" y="1702"/>
                  </a:cubicBezTo>
                  <a:lnTo>
                    <a:pt x="3022" y="1605"/>
                  </a:lnTo>
                  <a:cubicBezTo>
                    <a:pt x="2634" y="1419"/>
                    <a:pt x="2267" y="1194"/>
                    <a:pt x="1907" y="957"/>
                  </a:cubicBezTo>
                  <a:cubicBezTo>
                    <a:pt x="1383" y="612"/>
                    <a:pt x="839" y="298"/>
                    <a:pt x="272" y="30"/>
                  </a:cubicBezTo>
                  <a:cubicBezTo>
                    <a:pt x="249" y="18"/>
                    <a:pt x="227" y="2"/>
                    <a:pt x="200" y="1"/>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8" name="Google Shape;1068;p15">
              <a:extLst>
                <a:ext uri="{FF2B5EF4-FFF2-40B4-BE49-F238E27FC236}">
                  <a16:creationId xmlns:a16="http://schemas.microsoft.com/office/drawing/2014/main" id="{CCF3D034-57AA-65BF-2AAF-70555CB06FDB}"/>
                </a:ext>
              </a:extLst>
            </p:cNvPr>
            <p:cNvSpPr/>
            <p:nvPr/>
          </p:nvSpPr>
          <p:spPr>
            <a:xfrm flipH="1">
              <a:off x="-1473741" y="2728243"/>
              <a:ext cx="1283995" cy="276455"/>
            </a:xfrm>
            <a:custGeom>
              <a:avLst/>
              <a:gdLst/>
              <a:ahLst/>
              <a:cxnLst/>
              <a:rect l="l" t="t" r="r" b="b"/>
              <a:pathLst>
                <a:path w="9289" h="2000" extrusionOk="0">
                  <a:moveTo>
                    <a:pt x="9056" y="1"/>
                  </a:moveTo>
                  <a:cubicBezTo>
                    <a:pt x="9029" y="24"/>
                    <a:pt x="9042" y="52"/>
                    <a:pt x="9046" y="81"/>
                  </a:cubicBezTo>
                  <a:cubicBezTo>
                    <a:pt x="9065" y="199"/>
                    <a:pt x="9090" y="316"/>
                    <a:pt x="9086" y="438"/>
                  </a:cubicBezTo>
                  <a:cubicBezTo>
                    <a:pt x="9083" y="510"/>
                    <a:pt x="9081" y="583"/>
                    <a:pt x="9072" y="656"/>
                  </a:cubicBezTo>
                  <a:cubicBezTo>
                    <a:pt x="9047" y="844"/>
                    <a:pt x="8981" y="1016"/>
                    <a:pt x="8869" y="1168"/>
                  </a:cubicBezTo>
                  <a:cubicBezTo>
                    <a:pt x="8827" y="1227"/>
                    <a:pt x="8772" y="1265"/>
                    <a:pt x="8698" y="1265"/>
                  </a:cubicBezTo>
                  <a:cubicBezTo>
                    <a:pt x="8688" y="1265"/>
                    <a:pt x="8678" y="1264"/>
                    <a:pt x="8668" y="1263"/>
                  </a:cubicBezTo>
                  <a:cubicBezTo>
                    <a:pt x="8626" y="1257"/>
                    <a:pt x="8587" y="1243"/>
                    <a:pt x="8547" y="1229"/>
                  </a:cubicBezTo>
                  <a:cubicBezTo>
                    <a:pt x="8460" y="1197"/>
                    <a:pt x="8372" y="1159"/>
                    <a:pt x="8276" y="1152"/>
                  </a:cubicBezTo>
                  <a:cubicBezTo>
                    <a:pt x="8266" y="1151"/>
                    <a:pt x="8256" y="1151"/>
                    <a:pt x="8247" y="1151"/>
                  </a:cubicBezTo>
                  <a:cubicBezTo>
                    <a:pt x="8128" y="1151"/>
                    <a:pt x="8019" y="1192"/>
                    <a:pt x="7916" y="1249"/>
                  </a:cubicBezTo>
                  <a:cubicBezTo>
                    <a:pt x="7823" y="1301"/>
                    <a:pt x="7733" y="1361"/>
                    <a:pt x="7639" y="1413"/>
                  </a:cubicBezTo>
                  <a:cubicBezTo>
                    <a:pt x="7517" y="1479"/>
                    <a:pt x="7393" y="1517"/>
                    <a:pt x="7265" y="1517"/>
                  </a:cubicBezTo>
                  <a:cubicBezTo>
                    <a:pt x="7190" y="1517"/>
                    <a:pt x="7113" y="1504"/>
                    <a:pt x="7035" y="1475"/>
                  </a:cubicBezTo>
                  <a:cubicBezTo>
                    <a:pt x="6872" y="1418"/>
                    <a:pt x="6719" y="1334"/>
                    <a:pt x="6565" y="1256"/>
                  </a:cubicBezTo>
                  <a:cubicBezTo>
                    <a:pt x="6489" y="1218"/>
                    <a:pt x="6411" y="1188"/>
                    <a:pt x="6331" y="1163"/>
                  </a:cubicBezTo>
                  <a:cubicBezTo>
                    <a:pt x="6241" y="1135"/>
                    <a:pt x="6150" y="1118"/>
                    <a:pt x="6058" y="1118"/>
                  </a:cubicBezTo>
                  <a:cubicBezTo>
                    <a:pt x="6022" y="1118"/>
                    <a:pt x="5987" y="1121"/>
                    <a:pt x="5951" y="1126"/>
                  </a:cubicBezTo>
                  <a:cubicBezTo>
                    <a:pt x="5774" y="1148"/>
                    <a:pt x="5617" y="1225"/>
                    <a:pt x="5463" y="1312"/>
                  </a:cubicBezTo>
                  <a:cubicBezTo>
                    <a:pt x="5346" y="1380"/>
                    <a:pt x="5233" y="1458"/>
                    <a:pt x="5103" y="1504"/>
                  </a:cubicBezTo>
                  <a:cubicBezTo>
                    <a:pt x="5014" y="1535"/>
                    <a:pt x="4924" y="1564"/>
                    <a:pt x="4829" y="1564"/>
                  </a:cubicBezTo>
                  <a:cubicBezTo>
                    <a:pt x="4809" y="1564"/>
                    <a:pt x="4787" y="1562"/>
                    <a:pt x="4766" y="1559"/>
                  </a:cubicBezTo>
                  <a:cubicBezTo>
                    <a:pt x="4637" y="1539"/>
                    <a:pt x="4511" y="1501"/>
                    <a:pt x="4387" y="1460"/>
                  </a:cubicBezTo>
                  <a:cubicBezTo>
                    <a:pt x="4247" y="1411"/>
                    <a:pt x="4104" y="1372"/>
                    <a:pt x="3955" y="1353"/>
                  </a:cubicBezTo>
                  <a:cubicBezTo>
                    <a:pt x="3895" y="1345"/>
                    <a:pt x="3837" y="1341"/>
                    <a:pt x="3778" y="1341"/>
                  </a:cubicBezTo>
                  <a:cubicBezTo>
                    <a:pt x="3694" y="1341"/>
                    <a:pt x="3610" y="1350"/>
                    <a:pt x="3526" y="1366"/>
                  </a:cubicBezTo>
                  <a:cubicBezTo>
                    <a:pt x="3403" y="1391"/>
                    <a:pt x="3290" y="1440"/>
                    <a:pt x="3173" y="1476"/>
                  </a:cubicBezTo>
                  <a:cubicBezTo>
                    <a:pt x="3125" y="1490"/>
                    <a:pt x="3076" y="1496"/>
                    <a:pt x="3025" y="1500"/>
                  </a:cubicBezTo>
                  <a:cubicBezTo>
                    <a:pt x="3004" y="1502"/>
                    <a:pt x="2984" y="1502"/>
                    <a:pt x="2963" y="1502"/>
                  </a:cubicBezTo>
                  <a:cubicBezTo>
                    <a:pt x="2816" y="1502"/>
                    <a:pt x="2673" y="1463"/>
                    <a:pt x="2527" y="1446"/>
                  </a:cubicBezTo>
                  <a:cubicBezTo>
                    <a:pt x="2469" y="1440"/>
                    <a:pt x="2412" y="1437"/>
                    <a:pt x="2354" y="1437"/>
                  </a:cubicBezTo>
                  <a:cubicBezTo>
                    <a:pt x="2250" y="1437"/>
                    <a:pt x="2146" y="1446"/>
                    <a:pt x="2042" y="1458"/>
                  </a:cubicBezTo>
                  <a:cubicBezTo>
                    <a:pt x="1915" y="1473"/>
                    <a:pt x="1789" y="1501"/>
                    <a:pt x="1663" y="1514"/>
                  </a:cubicBezTo>
                  <a:cubicBezTo>
                    <a:pt x="1548" y="1525"/>
                    <a:pt x="1435" y="1541"/>
                    <a:pt x="1320" y="1552"/>
                  </a:cubicBezTo>
                  <a:cubicBezTo>
                    <a:pt x="1196" y="1562"/>
                    <a:pt x="1071" y="1565"/>
                    <a:pt x="946" y="1575"/>
                  </a:cubicBezTo>
                  <a:cubicBezTo>
                    <a:pt x="873" y="1582"/>
                    <a:pt x="798" y="1587"/>
                    <a:pt x="727" y="1598"/>
                  </a:cubicBezTo>
                  <a:cubicBezTo>
                    <a:pt x="490" y="1636"/>
                    <a:pt x="269" y="1725"/>
                    <a:pt x="59" y="1841"/>
                  </a:cubicBezTo>
                  <a:cubicBezTo>
                    <a:pt x="35" y="1854"/>
                    <a:pt x="14" y="1868"/>
                    <a:pt x="0" y="1892"/>
                  </a:cubicBezTo>
                  <a:cubicBezTo>
                    <a:pt x="25" y="1914"/>
                    <a:pt x="51" y="1920"/>
                    <a:pt x="78" y="1920"/>
                  </a:cubicBezTo>
                  <a:cubicBezTo>
                    <a:pt x="97" y="1920"/>
                    <a:pt x="117" y="1917"/>
                    <a:pt x="135" y="1915"/>
                  </a:cubicBezTo>
                  <a:cubicBezTo>
                    <a:pt x="536" y="1878"/>
                    <a:pt x="938" y="1869"/>
                    <a:pt x="1338" y="1858"/>
                  </a:cubicBezTo>
                  <a:cubicBezTo>
                    <a:pt x="1515" y="1853"/>
                    <a:pt x="1692" y="1851"/>
                    <a:pt x="1869" y="1851"/>
                  </a:cubicBezTo>
                  <a:cubicBezTo>
                    <a:pt x="2327" y="1851"/>
                    <a:pt x="2786" y="1864"/>
                    <a:pt x="3244" y="1875"/>
                  </a:cubicBezTo>
                  <a:cubicBezTo>
                    <a:pt x="3401" y="1878"/>
                    <a:pt x="3558" y="1882"/>
                    <a:pt x="3716" y="1889"/>
                  </a:cubicBezTo>
                  <a:cubicBezTo>
                    <a:pt x="4137" y="1913"/>
                    <a:pt x="4560" y="1927"/>
                    <a:pt x="4982" y="1953"/>
                  </a:cubicBezTo>
                  <a:cubicBezTo>
                    <a:pt x="5128" y="1961"/>
                    <a:pt x="5277" y="1954"/>
                    <a:pt x="5423" y="1972"/>
                  </a:cubicBezTo>
                  <a:cubicBezTo>
                    <a:pt x="5586" y="1992"/>
                    <a:pt x="5750" y="1999"/>
                    <a:pt x="5913" y="1999"/>
                  </a:cubicBezTo>
                  <a:cubicBezTo>
                    <a:pt x="5980" y="1999"/>
                    <a:pt x="6047" y="1998"/>
                    <a:pt x="6114" y="1996"/>
                  </a:cubicBezTo>
                  <a:cubicBezTo>
                    <a:pt x="6210" y="1994"/>
                    <a:pt x="6308" y="1997"/>
                    <a:pt x="6400" y="1957"/>
                  </a:cubicBezTo>
                  <a:cubicBezTo>
                    <a:pt x="6413" y="1939"/>
                    <a:pt x="6433" y="1943"/>
                    <a:pt x="6451" y="1942"/>
                  </a:cubicBezTo>
                  <a:cubicBezTo>
                    <a:pt x="6709" y="1932"/>
                    <a:pt x="6970" y="1921"/>
                    <a:pt x="7230" y="1912"/>
                  </a:cubicBezTo>
                  <a:cubicBezTo>
                    <a:pt x="7504" y="1903"/>
                    <a:pt x="7776" y="1899"/>
                    <a:pt x="8050" y="1890"/>
                  </a:cubicBezTo>
                  <a:cubicBezTo>
                    <a:pt x="8156" y="1888"/>
                    <a:pt x="8264" y="1884"/>
                    <a:pt x="8372" y="1876"/>
                  </a:cubicBezTo>
                  <a:cubicBezTo>
                    <a:pt x="8541" y="1863"/>
                    <a:pt x="8712" y="1846"/>
                    <a:pt x="8880" y="1820"/>
                  </a:cubicBezTo>
                  <a:cubicBezTo>
                    <a:pt x="9017" y="1801"/>
                    <a:pt x="9102" y="1725"/>
                    <a:pt x="9148" y="1597"/>
                  </a:cubicBezTo>
                  <a:cubicBezTo>
                    <a:pt x="9154" y="1580"/>
                    <a:pt x="9159" y="1561"/>
                    <a:pt x="9165" y="1544"/>
                  </a:cubicBezTo>
                  <a:cubicBezTo>
                    <a:pt x="9256" y="1245"/>
                    <a:pt x="9289" y="938"/>
                    <a:pt x="9256" y="626"/>
                  </a:cubicBezTo>
                  <a:cubicBezTo>
                    <a:pt x="9234" y="404"/>
                    <a:pt x="9167" y="195"/>
                    <a:pt x="9056"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29" name="Google Shape;1069;p15">
              <a:extLst>
                <a:ext uri="{FF2B5EF4-FFF2-40B4-BE49-F238E27FC236}">
                  <a16:creationId xmlns:a16="http://schemas.microsoft.com/office/drawing/2014/main" id="{0BEC13F3-68DC-DE58-FA68-A116B76A62DB}"/>
                </a:ext>
              </a:extLst>
            </p:cNvPr>
            <p:cNvSpPr/>
            <p:nvPr/>
          </p:nvSpPr>
          <p:spPr>
            <a:xfrm flipH="1">
              <a:off x="-75430" y="2715249"/>
              <a:ext cx="484211" cy="253371"/>
            </a:xfrm>
            <a:custGeom>
              <a:avLst/>
              <a:gdLst/>
              <a:ahLst/>
              <a:cxnLst/>
              <a:rect l="l" t="t" r="r" b="b"/>
              <a:pathLst>
                <a:path w="3503" h="1833" extrusionOk="0">
                  <a:moveTo>
                    <a:pt x="133" y="0"/>
                  </a:moveTo>
                  <a:cubicBezTo>
                    <a:pt x="123" y="0"/>
                    <a:pt x="113" y="0"/>
                    <a:pt x="103" y="1"/>
                  </a:cubicBezTo>
                  <a:cubicBezTo>
                    <a:pt x="94" y="17"/>
                    <a:pt x="94" y="31"/>
                    <a:pt x="97" y="46"/>
                  </a:cubicBezTo>
                  <a:cubicBezTo>
                    <a:pt x="98" y="52"/>
                    <a:pt x="98" y="56"/>
                    <a:pt x="98" y="61"/>
                  </a:cubicBezTo>
                  <a:cubicBezTo>
                    <a:pt x="103" y="68"/>
                    <a:pt x="108" y="73"/>
                    <a:pt x="114" y="79"/>
                  </a:cubicBezTo>
                  <a:lnTo>
                    <a:pt x="130" y="95"/>
                  </a:lnTo>
                  <a:cubicBezTo>
                    <a:pt x="134" y="100"/>
                    <a:pt x="140" y="106"/>
                    <a:pt x="145" y="111"/>
                  </a:cubicBezTo>
                  <a:cubicBezTo>
                    <a:pt x="144" y="122"/>
                    <a:pt x="144" y="133"/>
                    <a:pt x="144" y="143"/>
                  </a:cubicBezTo>
                  <a:cubicBezTo>
                    <a:pt x="128" y="162"/>
                    <a:pt x="146" y="188"/>
                    <a:pt x="129" y="207"/>
                  </a:cubicBezTo>
                  <a:lnTo>
                    <a:pt x="129" y="237"/>
                  </a:lnTo>
                  <a:cubicBezTo>
                    <a:pt x="111" y="267"/>
                    <a:pt x="133" y="304"/>
                    <a:pt x="114" y="333"/>
                  </a:cubicBezTo>
                  <a:lnTo>
                    <a:pt x="114" y="381"/>
                  </a:lnTo>
                  <a:cubicBezTo>
                    <a:pt x="94" y="434"/>
                    <a:pt x="121" y="489"/>
                    <a:pt x="100" y="539"/>
                  </a:cubicBezTo>
                  <a:lnTo>
                    <a:pt x="100" y="602"/>
                  </a:lnTo>
                  <a:cubicBezTo>
                    <a:pt x="79" y="652"/>
                    <a:pt x="106" y="709"/>
                    <a:pt x="85" y="759"/>
                  </a:cubicBezTo>
                  <a:lnTo>
                    <a:pt x="85" y="807"/>
                  </a:lnTo>
                  <a:cubicBezTo>
                    <a:pt x="64" y="863"/>
                    <a:pt x="91" y="924"/>
                    <a:pt x="70" y="980"/>
                  </a:cubicBezTo>
                  <a:lnTo>
                    <a:pt x="70" y="1043"/>
                  </a:lnTo>
                  <a:cubicBezTo>
                    <a:pt x="49" y="1104"/>
                    <a:pt x="76" y="1170"/>
                    <a:pt x="54" y="1233"/>
                  </a:cubicBezTo>
                  <a:lnTo>
                    <a:pt x="54" y="1294"/>
                  </a:lnTo>
                  <a:cubicBezTo>
                    <a:pt x="40" y="1319"/>
                    <a:pt x="53" y="1350"/>
                    <a:pt x="37" y="1375"/>
                  </a:cubicBezTo>
                  <a:cubicBezTo>
                    <a:pt x="30" y="1405"/>
                    <a:pt x="26" y="1436"/>
                    <a:pt x="24" y="1467"/>
                  </a:cubicBezTo>
                  <a:cubicBezTo>
                    <a:pt x="19" y="1521"/>
                    <a:pt x="1" y="1577"/>
                    <a:pt x="43" y="1623"/>
                  </a:cubicBezTo>
                  <a:cubicBezTo>
                    <a:pt x="114" y="1626"/>
                    <a:pt x="186" y="1625"/>
                    <a:pt x="256" y="1631"/>
                  </a:cubicBezTo>
                  <a:cubicBezTo>
                    <a:pt x="457" y="1644"/>
                    <a:pt x="658" y="1660"/>
                    <a:pt x="860" y="1675"/>
                  </a:cubicBezTo>
                  <a:cubicBezTo>
                    <a:pt x="1011" y="1686"/>
                    <a:pt x="1163" y="1696"/>
                    <a:pt x="1314" y="1708"/>
                  </a:cubicBezTo>
                  <a:cubicBezTo>
                    <a:pt x="1483" y="1723"/>
                    <a:pt x="1654" y="1738"/>
                    <a:pt x="1823" y="1751"/>
                  </a:cubicBezTo>
                  <a:cubicBezTo>
                    <a:pt x="1977" y="1765"/>
                    <a:pt x="2133" y="1773"/>
                    <a:pt x="2286" y="1788"/>
                  </a:cubicBezTo>
                  <a:cubicBezTo>
                    <a:pt x="2554" y="1813"/>
                    <a:pt x="2822" y="1832"/>
                    <a:pt x="3091" y="1832"/>
                  </a:cubicBezTo>
                  <a:cubicBezTo>
                    <a:pt x="3124" y="1832"/>
                    <a:pt x="3157" y="1832"/>
                    <a:pt x="3189" y="1831"/>
                  </a:cubicBezTo>
                  <a:cubicBezTo>
                    <a:pt x="3243" y="1830"/>
                    <a:pt x="3294" y="1820"/>
                    <a:pt x="3346" y="1812"/>
                  </a:cubicBezTo>
                  <a:cubicBezTo>
                    <a:pt x="3437" y="1798"/>
                    <a:pt x="3468" y="1758"/>
                    <a:pt x="3477" y="1664"/>
                  </a:cubicBezTo>
                  <a:cubicBezTo>
                    <a:pt x="3478" y="1652"/>
                    <a:pt x="3481" y="1638"/>
                    <a:pt x="3478" y="1625"/>
                  </a:cubicBezTo>
                  <a:cubicBezTo>
                    <a:pt x="3471" y="1470"/>
                    <a:pt x="3502" y="1316"/>
                    <a:pt x="3482" y="1161"/>
                  </a:cubicBezTo>
                  <a:cubicBezTo>
                    <a:pt x="3478" y="1149"/>
                    <a:pt x="3481" y="1136"/>
                    <a:pt x="3482" y="1122"/>
                  </a:cubicBezTo>
                  <a:cubicBezTo>
                    <a:pt x="3500" y="936"/>
                    <a:pt x="3495" y="748"/>
                    <a:pt x="3495" y="563"/>
                  </a:cubicBezTo>
                  <a:cubicBezTo>
                    <a:pt x="3495" y="520"/>
                    <a:pt x="3486" y="479"/>
                    <a:pt x="3482" y="437"/>
                  </a:cubicBezTo>
                  <a:cubicBezTo>
                    <a:pt x="3473" y="361"/>
                    <a:pt x="3435" y="327"/>
                    <a:pt x="3363" y="315"/>
                  </a:cubicBezTo>
                  <a:cubicBezTo>
                    <a:pt x="3154" y="280"/>
                    <a:pt x="2945" y="247"/>
                    <a:pt x="2732" y="236"/>
                  </a:cubicBezTo>
                  <a:cubicBezTo>
                    <a:pt x="2604" y="230"/>
                    <a:pt x="2476" y="218"/>
                    <a:pt x="2349" y="198"/>
                  </a:cubicBezTo>
                  <a:cubicBezTo>
                    <a:pt x="2170" y="171"/>
                    <a:pt x="1990" y="150"/>
                    <a:pt x="1810" y="140"/>
                  </a:cubicBezTo>
                  <a:cubicBezTo>
                    <a:pt x="1714" y="136"/>
                    <a:pt x="1617" y="131"/>
                    <a:pt x="1520" y="122"/>
                  </a:cubicBezTo>
                  <a:cubicBezTo>
                    <a:pt x="1286" y="101"/>
                    <a:pt x="1050" y="92"/>
                    <a:pt x="815" y="65"/>
                  </a:cubicBezTo>
                  <a:cubicBezTo>
                    <a:pt x="653" y="46"/>
                    <a:pt x="491" y="38"/>
                    <a:pt x="329" y="21"/>
                  </a:cubicBezTo>
                  <a:cubicBezTo>
                    <a:pt x="264" y="14"/>
                    <a:pt x="200" y="0"/>
                    <a:pt x="133" y="0"/>
                  </a:cubicBezTo>
                  <a:close/>
                </a:path>
              </a:pathLst>
            </a:custGeom>
            <a:solidFill>
              <a:srgbClr val="FFFFF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0" name="Google Shape;1070;p15">
              <a:extLst>
                <a:ext uri="{FF2B5EF4-FFF2-40B4-BE49-F238E27FC236}">
                  <a16:creationId xmlns:a16="http://schemas.microsoft.com/office/drawing/2014/main" id="{B3AB3245-BFF6-E4DD-D044-51463FF43C7A}"/>
                </a:ext>
              </a:extLst>
            </p:cNvPr>
            <p:cNvSpPr/>
            <p:nvPr/>
          </p:nvSpPr>
          <p:spPr>
            <a:xfrm flipH="1">
              <a:off x="-1109648" y="2903516"/>
              <a:ext cx="1669650" cy="147765"/>
            </a:xfrm>
            <a:custGeom>
              <a:avLst/>
              <a:gdLst/>
              <a:ahLst/>
              <a:cxnLst/>
              <a:rect l="l" t="t" r="r" b="b"/>
              <a:pathLst>
                <a:path w="12079" h="1069" extrusionOk="0">
                  <a:moveTo>
                    <a:pt x="1119" y="1"/>
                  </a:moveTo>
                  <a:cubicBezTo>
                    <a:pt x="1109" y="1"/>
                    <a:pt x="1100" y="4"/>
                    <a:pt x="1090" y="7"/>
                  </a:cubicBezTo>
                  <a:cubicBezTo>
                    <a:pt x="1072" y="10"/>
                    <a:pt x="1053" y="13"/>
                    <a:pt x="1034" y="13"/>
                  </a:cubicBezTo>
                  <a:cubicBezTo>
                    <a:pt x="1023" y="13"/>
                    <a:pt x="1012" y="12"/>
                    <a:pt x="1002" y="10"/>
                  </a:cubicBezTo>
                  <a:cubicBezTo>
                    <a:pt x="990" y="15"/>
                    <a:pt x="977" y="17"/>
                    <a:pt x="964" y="17"/>
                  </a:cubicBezTo>
                  <a:cubicBezTo>
                    <a:pt x="951" y="17"/>
                    <a:pt x="938" y="15"/>
                    <a:pt x="925" y="15"/>
                  </a:cubicBezTo>
                  <a:cubicBezTo>
                    <a:pt x="911" y="15"/>
                    <a:pt x="897" y="17"/>
                    <a:pt x="884" y="24"/>
                  </a:cubicBezTo>
                  <a:cubicBezTo>
                    <a:pt x="883" y="26"/>
                    <a:pt x="881" y="27"/>
                    <a:pt x="879" y="27"/>
                  </a:cubicBezTo>
                  <a:cubicBezTo>
                    <a:pt x="878" y="27"/>
                    <a:pt x="876" y="27"/>
                    <a:pt x="875" y="26"/>
                  </a:cubicBezTo>
                  <a:cubicBezTo>
                    <a:pt x="858" y="35"/>
                    <a:pt x="837" y="26"/>
                    <a:pt x="823" y="39"/>
                  </a:cubicBezTo>
                  <a:lnTo>
                    <a:pt x="818" y="43"/>
                  </a:lnTo>
                  <a:lnTo>
                    <a:pt x="813" y="42"/>
                  </a:lnTo>
                  <a:cubicBezTo>
                    <a:pt x="799" y="45"/>
                    <a:pt x="785" y="45"/>
                    <a:pt x="774" y="55"/>
                  </a:cubicBezTo>
                  <a:cubicBezTo>
                    <a:pt x="761" y="70"/>
                    <a:pt x="738" y="55"/>
                    <a:pt x="728" y="74"/>
                  </a:cubicBezTo>
                  <a:lnTo>
                    <a:pt x="729" y="72"/>
                  </a:lnTo>
                  <a:lnTo>
                    <a:pt x="729" y="72"/>
                  </a:lnTo>
                  <a:cubicBezTo>
                    <a:pt x="718" y="78"/>
                    <a:pt x="704" y="76"/>
                    <a:pt x="697" y="88"/>
                  </a:cubicBezTo>
                  <a:lnTo>
                    <a:pt x="697" y="88"/>
                  </a:lnTo>
                  <a:cubicBezTo>
                    <a:pt x="686" y="92"/>
                    <a:pt x="672" y="92"/>
                    <a:pt x="667" y="104"/>
                  </a:cubicBezTo>
                  <a:lnTo>
                    <a:pt x="667" y="104"/>
                  </a:lnTo>
                  <a:cubicBezTo>
                    <a:pt x="659" y="105"/>
                    <a:pt x="653" y="112"/>
                    <a:pt x="648" y="118"/>
                  </a:cubicBezTo>
                  <a:cubicBezTo>
                    <a:pt x="641" y="126"/>
                    <a:pt x="625" y="123"/>
                    <a:pt x="619" y="135"/>
                  </a:cubicBezTo>
                  <a:lnTo>
                    <a:pt x="619" y="135"/>
                  </a:lnTo>
                  <a:cubicBezTo>
                    <a:pt x="612" y="137"/>
                    <a:pt x="607" y="145"/>
                    <a:pt x="602" y="150"/>
                  </a:cubicBezTo>
                  <a:cubicBezTo>
                    <a:pt x="587" y="162"/>
                    <a:pt x="568" y="167"/>
                    <a:pt x="556" y="182"/>
                  </a:cubicBezTo>
                  <a:lnTo>
                    <a:pt x="556" y="182"/>
                  </a:lnTo>
                  <a:cubicBezTo>
                    <a:pt x="550" y="185"/>
                    <a:pt x="544" y="191"/>
                    <a:pt x="539" y="196"/>
                  </a:cubicBezTo>
                  <a:cubicBezTo>
                    <a:pt x="534" y="202"/>
                    <a:pt x="528" y="206"/>
                    <a:pt x="523" y="210"/>
                  </a:cubicBezTo>
                  <a:lnTo>
                    <a:pt x="522" y="211"/>
                  </a:lnTo>
                  <a:cubicBezTo>
                    <a:pt x="517" y="222"/>
                    <a:pt x="500" y="217"/>
                    <a:pt x="495" y="231"/>
                  </a:cubicBezTo>
                  <a:lnTo>
                    <a:pt x="495" y="231"/>
                  </a:lnTo>
                  <a:cubicBezTo>
                    <a:pt x="487" y="232"/>
                    <a:pt x="482" y="238"/>
                    <a:pt x="478" y="245"/>
                  </a:cubicBezTo>
                  <a:lnTo>
                    <a:pt x="478" y="245"/>
                  </a:lnTo>
                  <a:cubicBezTo>
                    <a:pt x="470" y="249"/>
                    <a:pt x="465" y="254"/>
                    <a:pt x="462" y="261"/>
                  </a:cubicBezTo>
                  <a:lnTo>
                    <a:pt x="462" y="261"/>
                  </a:lnTo>
                  <a:cubicBezTo>
                    <a:pt x="456" y="265"/>
                    <a:pt x="450" y="270"/>
                    <a:pt x="445" y="275"/>
                  </a:cubicBezTo>
                  <a:cubicBezTo>
                    <a:pt x="440" y="280"/>
                    <a:pt x="435" y="286"/>
                    <a:pt x="429" y="290"/>
                  </a:cubicBezTo>
                  <a:lnTo>
                    <a:pt x="427" y="291"/>
                  </a:lnTo>
                  <a:cubicBezTo>
                    <a:pt x="416" y="306"/>
                    <a:pt x="394" y="308"/>
                    <a:pt x="385" y="326"/>
                  </a:cubicBezTo>
                  <a:lnTo>
                    <a:pt x="385" y="326"/>
                  </a:lnTo>
                  <a:cubicBezTo>
                    <a:pt x="375" y="328"/>
                    <a:pt x="370" y="333"/>
                    <a:pt x="367" y="341"/>
                  </a:cubicBezTo>
                  <a:lnTo>
                    <a:pt x="367" y="341"/>
                  </a:lnTo>
                  <a:cubicBezTo>
                    <a:pt x="360" y="342"/>
                    <a:pt x="355" y="349"/>
                    <a:pt x="351" y="356"/>
                  </a:cubicBezTo>
                  <a:lnTo>
                    <a:pt x="351" y="356"/>
                  </a:lnTo>
                  <a:cubicBezTo>
                    <a:pt x="344" y="358"/>
                    <a:pt x="339" y="365"/>
                    <a:pt x="335" y="371"/>
                  </a:cubicBezTo>
                  <a:lnTo>
                    <a:pt x="335" y="371"/>
                  </a:lnTo>
                  <a:cubicBezTo>
                    <a:pt x="328" y="375"/>
                    <a:pt x="322" y="380"/>
                    <a:pt x="318" y="387"/>
                  </a:cubicBezTo>
                  <a:lnTo>
                    <a:pt x="302" y="403"/>
                  </a:lnTo>
                  <a:cubicBezTo>
                    <a:pt x="297" y="407"/>
                    <a:pt x="291" y="412"/>
                    <a:pt x="286" y="417"/>
                  </a:cubicBezTo>
                  <a:cubicBezTo>
                    <a:pt x="280" y="423"/>
                    <a:pt x="275" y="428"/>
                    <a:pt x="270" y="433"/>
                  </a:cubicBezTo>
                  <a:lnTo>
                    <a:pt x="268" y="434"/>
                  </a:lnTo>
                  <a:cubicBezTo>
                    <a:pt x="264" y="439"/>
                    <a:pt x="259" y="444"/>
                    <a:pt x="253" y="449"/>
                  </a:cubicBezTo>
                  <a:lnTo>
                    <a:pt x="252" y="450"/>
                  </a:lnTo>
                  <a:cubicBezTo>
                    <a:pt x="248" y="457"/>
                    <a:pt x="243" y="461"/>
                    <a:pt x="237" y="465"/>
                  </a:cubicBezTo>
                  <a:lnTo>
                    <a:pt x="236" y="466"/>
                  </a:lnTo>
                  <a:cubicBezTo>
                    <a:pt x="232" y="473"/>
                    <a:pt x="226" y="477"/>
                    <a:pt x="221" y="481"/>
                  </a:cubicBezTo>
                  <a:lnTo>
                    <a:pt x="220" y="482"/>
                  </a:lnTo>
                  <a:cubicBezTo>
                    <a:pt x="216" y="490"/>
                    <a:pt x="210" y="494"/>
                    <a:pt x="205" y="497"/>
                  </a:cubicBezTo>
                  <a:lnTo>
                    <a:pt x="204" y="499"/>
                  </a:lnTo>
                  <a:cubicBezTo>
                    <a:pt x="199" y="504"/>
                    <a:pt x="194" y="510"/>
                    <a:pt x="189" y="513"/>
                  </a:cubicBezTo>
                  <a:lnTo>
                    <a:pt x="188" y="516"/>
                  </a:lnTo>
                  <a:cubicBezTo>
                    <a:pt x="183" y="521"/>
                    <a:pt x="178" y="526"/>
                    <a:pt x="172" y="530"/>
                  </a:cubicBezTo>
                  <a:cubicBezTo>
                    <a:pt x="168" y="535"/>
                    <a:pt x="163" y="540"/>
                    <a:pt x="157" y="546"/>
                  </a:cubicBezTo>
                  <a:cubicBezTo>
                    <a:pt x="154" y="551"/>
                    <a:pt x="147" y="557"/>
                    <a:pt x="143" y="562"/>
                  </a:cubicBezTo>
                  <a:cubicBezTo>
                    <a:pt x="137" y="567"/>
                    <a:pt x="131" y="572"/>
                    <a:pt x="128" y="578"/>
                  </a:cubicBezTo>
                  <a:lnTo>
                    <a:pt x="128" y="578"/>
                  </a:lnTo>
                  <a:cubicBezTo>
                    <a:pt x="122" y="582"/>
                    <a:pt x="115" y="587"/>
                    <a:pt x="113" y="595"/>
                  </a:cubicBezTo>
                  <a:lnTo>
                    <a:pt x="113" y="595"/>
                  </a:lnTo>
                  <a:cubicBezTo>
                    <a:pt x="106" y="599"/>
                    <a:pt x="99" y="604"/>
                    <a:pt x="97" y="612"/>
                  </a:cubicBezTo>
                  <a:lnTo>
                    <a:pt x="97" y="612"/>
                  </a:lnTo>
                  <a:cubicBezTo>
                    <a:pt x="81" y="623"/>
                    <a:pt x="75" y="643"/>
                    <a:pt x="64" y="658"/>
                  </a:cubicBezTo>
                  <a:cubicBezTo>
                    <a:pt x="58" y="663"/>
                    <a:pt x="52" y="668"/>
                    <a:pt x="50" y="676"/>
                  </a:cubicBezTo>
                  <a:lnTo>
                    <a:pt x="50" y="676"/>
                  </a:lnTo>
                  <a:lnTo>
                    <a:pt x="50" y="676"/>
                  </a:lnTo>
                  <a:cubicBezTo>
                    <a:pt x="38" y="683"/>
                    <a:pt x="41" y="697"/>
                    <a:pt x="33" y="708"/>
                  </a:cubicBezTo>
                  <a:lnTo>
                    <a:pt x="36" y="706"/>
                  </a:lnTo>
                  <a:lnTo>
                    <a:pt x="36" y="706"/>
                  </a:lnTo>
                  <a:cubicBezTo>
                    <a:pt x="22" y="716"/>
                    <a:pt x="23" y="730"/>
                    <a:pt x="19" y="744"/>
                  </a:cubicBezTo>
                  <a:lnTo>
                    <a:pt x="20" y="750"/>
                  </a:lnTo>
                  <a:lnTo>
                    <a:pt x="16" y="754"/>
                  </a:lnTo>
                  <a:cubicBezTo>
                    <a:pt x="9" y="789"/>
                    <a:pt x="0" y="826"/>
                    <a:pt x="20" y="861"/>
                  </a:cubicBezTo>
                  <a:lnTo>
                    <a:pt x="20" y="861"/>
                  </a:lnTo>
                  <a:cubicBezTo>
                    <a:pt x="21" y="870"/>
                    <a:pt x="27" y="875"/>
                    <a:pt x="33" y="879"/>
                  </a:cubicBezTo>
                  <a:lnTo>
                    <a:pt x="33" y="879"/>
                  </a:lnTo>
                  <a:cubicBezTo>
                    <a:pt x="37" y="885"/>
                    <a:pt x="42" y="891"/>
                    <a:pt x="50" y="894"/>
                  </a:cubicBezTo>
                  <a:lnTo>
                    <a:pt x="48" y="892"/>
                  </a:lnTo>
                  <a:lnTo>
                    <a:pt x="48" y="892"/>
                  </a:lnTo>
                  <a:cubicBezTo>
                    <a:pt x="55" y="905"/>
                    <a:pt x="70" y="903"/>
                    <a:pt x="81" y="908"/>
                  </a:cubicBezTo>
                  <a:lnTo>
                    <a:pt x="81" y="908"/>
                  </a:lnTo>
                  <a:cubicBezTo>
                    <a:pt x="89" y="917"/>
                    <a:pt x="98" y="919"/>
                    <a:pt x="108" y="919"/>
                  </a:cubicBezTo>
                  <a:cubicBezTo>
                    <a:pt x="117" y="919"/>
                    <a:pt x="125" y="917"/>
                    <a:pt x="134" y="917"/>
                  </a:cubicBezTo>
                  <a:cubicBezTo>
                    <a:pt x="142" y="917"/>
                    <a:pt x="150" y="919"/>
                    <a:pt x="157" y="924"/>
                  </a:cubicBezTo>
                  <a:lnTo>
                    <a:pt x="160" y="922"/>
                  </a:lnTo>
                  <a:cubicBezTo>
                    <a:pt x="250" y="923"/>
                    <a:pt x="339" y="937"/>
                    <a:pt x="429" y="937"/>
                  </a:cubicBezTo>
                  <a:cubicBezTo>
                    <a:pt x="446" y="937"/>
                    <a:pt x="463" y="936"/>
                    <a:pt x="481" y="935"/>
                  </a:cubicBezTo>
                  <a:cubicBezTo>
                    <a:pt x="798" y="916"/>
                    <a:pt x="1115" y="899"/>
                    <a:pt x="1432" y="874"/>
                  </a:cubicBezTo>
                  <a:cubicBezTo>
                    <a:pt x="1804" y="843"/>
                    <a:pt x="2176" y="826"/>
                    <a:pt x="2549" y="819"/>
                  </a:cubicBezTo>
                  <a:cubicBezTo>
                    <a:pt x="2727" y="814"/>
                    <a:pt x="2904" y="812"/>
                    <a:pt x="3082" y="812"/>
                  </a:cubicBezTo>
                  <a:cubicBezTo>
                    <a:pt x="3235" y="812"/>
                    <a:pt x="3389" y="813"/>
                    <a:pt x="3543" y="816"/>
                  </a:cubicBezTo>
                  <a:cubicBezTo>
                    <a:pt x="3892" y="824"/>
                    <a:pt x="4241" y="838"/>
                    <a:pt x="4590" y="842"/>
                  </a:cubicBezTo>
                  <a:cubicBezTo>
                    <a:pt x="4865" y="845"/>
                    <a:pt x="5141" y="846"/>
                    <a:pt x="5416" y="846"/>
                  </a:cubicBezTo>
                  <a:cubicBezTo>
                    <a:pt x="5606" y="846"/>
                    <a:pt x="5795" y="846"/>
                    <a:pt x="5985" y="846"/>
                  </a:cubicBezTo>
                  <a:cubicBezTo>
                    <a:pt x="6449" y="845"/>
                    <a:pt x="6912" y="842"/>
                    <a:pt x="7375" y="842"/>
                  </a:cubicBezTo>
                  <a:cubicBezTo>
                    <a:pt x="7960" y="842"/>
                    <a:pt x="8545" y="846"/>
                    <a:pt x="9130" y="865"/>
                  </a:cubicBezTo>
                  <a:cubicBezTo>
                    <a:pt x="9156" y="867"/>
                    <a:pt x="9183" y="867"/>
                    <a:pt x="9209" y="868"/>
                  </a:cubicBezTo>
                  <a:cubicBezTo>
                    <a:pt x="9619" y="885"/>
                    <a:pt x="10032" y="899"/>
                    <a:pt x="10443" y="923"/>
                  </a:cubicBezTo>
                  <a:cubicBezTo>
                    <a:pt x="10643" y="935"/>
                    <a:pt x="10841" y="951"/>
                    <a:pt x="11039" y="978"/>
                  </a:cubicBezTo>
                  <a:cubicBezTo>
                    <a:pt x="11328" y="1018"/>
                    <a:pt x="11616" y="1052"/>
                    <a:pt x="11907" y="1069"/>
                  </a:cubicBezTo>
                  <a:cubicBezTo>
                    <a:pt x="11932" y="1064"/>
                    <a:pt x="11959" y="1062"/>
                    <a:pt x="11982" y="1054"/>
                  </a:cubicBezTo>
                  <a:cubicBezTo>
                    <a:pt x="12056" y="1031"/>
                    <a:pt x="12078" y="976"/>
                    <a:pt x="12042" y="908"/>
                  </a:cubicBezTo>
                  <a:cubicBezTo>
                    <a:pt x="12028" y="880"/>
                    <a:pt x="12007" y="857"/>
                    <a:pt x="11984" y="836"/>
                  </a:cubicBezTo>
                  <a:cubicBezTo>
                    <a:pt x="11930" y="786"/>
                    <a:pt x="11877" y="738"/>
                    <a:pt x="11823" y="689"/>
                  </a:cubicBezTo>
                  <a:cubicBezTo>
                    <a:pt x="11808" y="686"/>
                    <a:pt x="11793" y="684"/>
                    <a:pt x="11778" y="684"/>
                  </a:cubicBezTo>
                  <a:cubicBezTo>
                    <a:pt x="11772" y="684"/>
                    <a:pt x="11766" y="684"/>
                    <a:pt x="11760" y="685"/>
                  </a:cubicBezTo>
                  <a:cubicBezTo>
                    <a:pt x="11614" y="701"/>
                    <a:pt x="11468" y="705"/>
                    <a:pt x="11322" y="705"/>
                  </a:cubicBezTo>
                  <a:cubicBezTo>
                    <a:pt x="11258" y="705"/>
                    <a:pt x="11194" y="704"/>
                    <a:pt x="11130" y="703"/>
                  </a:cubicBezTo>
                  <a:cubicBezTo>
                    <a:pt x="11097" y="702"/>
                    <a:pt x="11063" y="700"/>
                    <a:pt x="11030" y="695"/>
                  </a:cubicBezTo>
                  <a:cubicBezTo>
                    <a:pt x="10957" y="684"/>
                    <a:pt x="10882" y="678"/>
                    <a:pt x="10810" y="674"/>
                  </a:cubicBezTo>
                  <a:cubicBezTo>
                    <a:pt x="10692" y="669"/>
                    <a:pt x="10575" y="668"/>
                    <a:pt x="10456" y="660"/>
                  </a:cubicBezTo>
                  <a:cubicBezTo>
                    <a:pt x="10260" y="648"/>
                    <a:pt x="10065" y="637"/>
                    <a:pt x="9867" y="628"/>
                  </a:cubicBezTo>
                  <a:cubicBezTo>
                    <a:pt x="9624" y="617"/>
                    <a:pt x="9381" y="609"/>
                    <a:pt x="9137" y="595"/>
                  </a:cubicBezTo>
                  <a:cubicBezTo>
                    <a:pt x="8990" y="588"/>
                    <a:pt x="8843" y="589"/>
                    <a:pt x="8696" y="582"/>
                  </a:cubicBezTo>
                  <a:cubicBezTo>
                    <a:pt x="8455" y="571"/>
                    <a:pt x="8213" y="572"/>
                    <a:pt x="7973" y="566"/>
                  </a:cubicBezTo>
                  <a:cubicBezTo>
                    <a:pt x="7769" y="562"/>
                    <a:pt x="7566" y="560"/>
                    <a:pt x="7362" y="560"/>
                  </a:cubicBezTo>
                  <a:cubicBezTo>
                    <a:pt x="7038" y="560"/>
                    <a:pt x="6714" y="566"/>
                    <a:pt x="6390" y="578"/>
                  </a:cubicBezTo>
                  <a:cubicBezTo>
                    <a:pt x="6243" y="584"/>
                    <a:pt x="6099" y="598"/>
                    <a:pt x="5953" y="598"/>
                  </a:cubicBezTo>
                  <a:cubicBezTo>
                    <a:pt x="5938" y="598"/>
                    <a:pt x="5924" y="598"/>
                    <a:pt x="5910" y="598"/>
                  </a:cubicBezTo>
                  <a:cubicBezTo>
                    <a:pt x="5900" y="598"/>
                    <a:pt x="5889" y="599"/>
                    <a:pt x="5878" y="600"/>
                  </a:cubicBezTo>
                  <a:cubicBezTo>
                    <a:pt x="5731" y="610"/>
                    <a:pt x="5585" y="626"/>
                    <a:pt x="5438" y="626"/>
                  </a:cubicBezTo>
                  <a:cubicBezTo>
                    <a:pt x="5433" y="626"/>
                    <a:pt x="5428" y="626"/>
                    <a:pt x="5423" y="626"/>
                  </a:cubicBezTo>
                  <a:cubicBezTo>
                    <a:pt x="5364" y="633"/>
                    <a:pt x="5305" y="643"/>
                    <a:pt x="5245" y="651"/>
                  </a:cubicBezTo>
                  <a:cubicBezTo>
                    <a:pt x="5132" y="665"/>
                    <a:pt x="5021" y="700"/>
                    <a:pt x="4906" y="706"/>
                  </a:cubicBezTo>
                  <a:cubicBezTo>
                    <a:pt x="4888" y="719"/>
                    <a:pt x="4870" y="721"/>
                    <a:pt x="4851" y="721"/>
                  </a:cubicBezTo>
                  <a:cubicBezTo>
                    <a:pt x="4842" y="721"/>
                    <a:pt x="4833" y="720"/>
                    <a:pt x="4825" y="720"/>
                  </a:cubicBezTo>
                  <a:cubicBezTo>
                    <a:pt x="4813" y="720"/>
                    <a:pt x="4802" y="721"/>
                    <a:pt x="4791" y="725"/>
                  </a:cubicBezTo>
                  <a:cubicBezTo>
                    <a:pt x="4717" y="750"/>
                    <a:pt x="4642" y="758"/>
                    <a:pt x="4566" y="758"/>
                  </a:cubicBezTo>
                  <a:cubicBezTo>
                    <a:pt x="4505" y="758"/>
                    <a:pt x="4445" y="753"/>
                    <a:pt x="4385" y="748"/>
                  </a:cubicBezTo>
                  <a:cubicBezTo>
                    <a:pt x="4195" y="733"/>
                    <a:pt x="4004" y="724"/>
                    <a:pt x="3813" y="709"/>
                  </a:cubicBezTo>
                  <a:cubicBezTo>
                    <a:pt x="3635" y="696"/>
                    <a:pt x="3457" y="684"/>
                    <a:pt x="3279" y="676"/>
                  </a:cubicBezTo>
                  <a:cubicBezTo>
                    <a:pt x="3045" y="668"/>
                    <a:pt x="2809" y="655"/>
                    <a:pt x="2573" y="646"/>
                  </a:cubicBezTo>
                  <a:cubicBezTo>
                    <a:pt x="2370" y="637"/>
                    <a:pt x="2165" y="627"/>
                    <a:pt x="1962" y="615"/>
                  </a:cubicBezTo>
                  <a:cubicBezTo>
                    <a:pt x="1745" y="603"/>
                    <a:pt x="1527" y="588"/>
                    <a:pt x="1311" y="563"/>
                  </a:cubicBezTo>
                  <a:cubicBezTo>
                    <a:pt x="1189" y="549"/>
                    <a:pt x="1068" y="528"/>
                    <a:pt x="952" y="484"/>
                  </a:cubicBezTo>
                  <a:cubicBezTo>
                    <a:pt x="905" y="465"/>
                    <a:pt x="859" y="443"/>
                    <a:pt x="822" y="411"/>
                  </a:cubicBezTo>
                  <a:cubicBezTo>
                    <a:pt x="768" y="366"/>
                    <a:pt x="781" y="303"/>
                    <a:pt x="849" y="278"/>
                  </a:cubicBezTo>
                  <a:cubicBezTo>
                    <a:pt x="876" y="266"/>
                    <a:pt x="904" y="263"/>
                    <a:pt x="933" y="263"/>
                  </a:cubicBezTo>
                  <a:cubicBezTo>
                    <a:pt x="1002" y="263"/>
                    <a:pt x="1070" y="261"/>
                    <a:pt x="1138" y="261"/>
                  </a:cubicBezTo>
                  <a:cubicBezTo>
                    <a:pt x="1125" y="178"/>
                    <a:pt x="1148" y="96"/>
                    <a:pt x="1151" y="14"/>
                  </a:cubicBezTo>
                  <a:cubicBezTo>
                    <a:pt x="1140" y="4"/>
                    <a:pt x="1130" y="1"/>
                    <a:pt x="1119"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1" name="Google Shape;1071;p15">
              <a:extLst>
                <a:ext uri="{FF2B5EF4-FFF2-40B4-BE49-F238E27FC236}">
                  <a16:creationId xmlns:a16="http://schemas.microsoft.com/office/drawing/2014/main" id="{4403C387-BFBE-49BD-3A02-35573AE179B1}"/>
                </a:ext>
              </a:extLst>
            </p:cNvPr>
            <p:cNvSpPr/>
            <p:nvPr/>
          </p:nvSpPr>
          <p:spPr>
            <a:xfrm flipH="1">
              <a:off x="-41977" y="5023794"/>
              <a:ext cx="1185301" cy="411227"/>
            </a:xfrm>
            <a:custGeom>
              <a:avLst/>
              <a:gdLst/>
              <a:ahLst/>
              <a:cxnLst/>
              <a:rect l="l" t="t" r="r" b="b"/>
              <a:pathLst>
                <a:path w="8575" h="2975" extrusionOk="0">
                  <a:moveTo>
                    <a:pt x="458" y="1"/>
                  </a:moveTo>
                  <a:cubicBezTo>
                    <a:pt x="443" y="9"/>
                    <a:pt x="424" y="1"/>
                    <a:pt x="410" y="12"/>
                  </a:cubicBezTo>
                  <a:cubicBezTo>
                    <a:pt x="407" y="15"/>
                    <a:pt x="404" y="16"/>
                    <a:pt x="401" y="16"/>
                  </a:cubicBezTo>
                  <a:cubicBezTo>
                    <a:pt x="399" y="16"/>
                    <a:pt x="397" y="16"/>
                    <a:pt x="395" y="15"/>
                  </a:cubicBezTo>
                  <a:cubicBezTo>
                    <a:pt x="384" y="21"/>
                    <a:pt x="373" y="23"/>
                    <a:pt x="361" y="23"/>
                  </a:cubicBezTo>
                  <a:cubicBezTo>
                    <a:pt x="351" y="23"/>
                    <a:pt x="341" y="22"/>
                    <a:pt x="331" y="22"/>
                  </a:cubicBezTo>
                  <a:cubicBezTo>
                    <a:pt x="320" y="22"/>
                    <a:pt x="309" y="23"/>
                    <a:pt x="299" y="30"/>
                  </a:cubicBezTo>
                  <a:cubicBezTo>
                    <a:pt x="294" y="33"/>
                    <a:pt x="289" y="35"/>
                    <a:pt x="284" y="35"/>
                  </a:cubicBezTo>
                  <a:cubicBezTo>
                    <a:pt x="281" y="35"/>
                    <a:pt x="278" y="34"/>
                    <a:pt x="275" y="33"/>
                  </a:cubicBezTo>
                  <a:cubicBezTo>
                    <a:pt x="266" y="38"/>
                    <a:pt x="256" y="39"/>
                    <a:pt x="246" y="39"/>
                  </a:cubicBezTo>
                  <a:cubicBezTo>
                    <a:pt x="239" y="39"/>
                    <a:pt x="231" y="38"/>
                    <a:pt x="223" y="38"/>
                  </a:cubicBezTo>
                  <a:cubicBezTo>
                    <a:pt x="212" y="38"/>
                    <a:pt x="200" y="40"/>
                    <a:pt x="190" y="47"/>
                  </a:cubicBezTo>
                  <a:cubicBezTo>
                    <a:pt x="182" y="53"/>
                    <a:pt x="173" y="54"/>
                    <a:pt x="164" y="54"/>
                  </a:cubicBezTo>
                  <a:cubicBezTo>
                    <a:pt x="160" y="54"/>
                    <a:pt x="156" y="54"/>
                    <a:pt x="152" y="54"/>
                  </a:cubicBezTo>
                  <a:cubicBezTo>
                    <a:pt x="143" y="54"/>
                    <a:pt x="134" y="55"/>
                    <a:pt x="126" y="63"/>
                  </a:cubicBezTo>
                  <a:cubicBezTo>
                    <a:pt x="115" y="78"/>
                    <a:pt x="92" y="62"/>
                    <a:pt x="81" y="82"/>
                  </a:cubicBezTo>
                  <a:lnTo>
                    <a:pt x="81" y="82"/>
                  </a:lnTo>
                  <a:cubicBezTo>
                    <a:pt x="50" y="94"/>
                    <a:pt x="29" y="114"/>
                    <a:pt x="18" y="144"/>
                  </a:cubicBezTo>
                  <a:lnTo>
                    <a:pt x="19" y="143"/>
                  </a:lnTo>
                  <a:lnTo>
                    <a:pt x="19" y="143"/>
                  </a:lnTo>
                  <a:cubicBezTo>
                    <a:pt x="0" y="162"/>
                    <a:pt x="5" y="182"/>
                    <a:pt x="16" y="203"/>
                  </a:cubicBezTo>
                  <a:cubicBezTo>
                    <a:pt x="25" y="229"/>
                    <a:pt x="34" y="256"/>
                    <a:pt x="63" y="267"/>
                  </a:cubicBezTo>
                  <a:cubicBezTo>
                    <a:pt x="90" y="290"/>
                    <a:pt x="125" y="300"/>
                    <a:pt x="158" y="314"/>
                  </a:cubicBezTo>
                  <a:cubicBezTo>
                    <a:pt x="167" y="325"/>
                    <a:pt x="180" y="322"/>
                    <a:pt x="191" y="327"/>
                  </a:cubicBezTo>
                  <a:cubicBezTo>
                    <a:pt x="201" y="347"/>
                    <a:pt x="224" y="332"/>
                    <a:pt x="237" y="346"/>
                  </a:cubicBezTo>
                  <a:cubicBezTo>
                    <a:pt x="261" y="359"/>
                    <a:pt x="289" y="365"/>
                    <a:pt x="316" y="375"/>
                  </a:cubicBezTo>
                  <a:cubicBezTo>
                    <a:pt x="327" y="394"/>
                    <a:pt x="351" y="379"/>
                    <a:pt x="364" y="391"/>
                  </a:cubicBezTo>
                  <a:cubicBezTo>
                    <a:pt x="375" y="410"/>
                    <a:pt x="397" y="396"/>
                    <a:pt x="412" y="407"/>
                  </a:cubicBezTo>
                  <a:cubicBezTo>
                    <a:pt x="419" y="417"/>
                    <a:pt x="428" y="418"/>
                    <a:pt x="438" y="418"/>
                  </a:cubicBezTo>
                  <a:cubicBezTo>
                    <a:pt x="441" y="418"/>
                    <a:pt x="445" y="418"/>
                    <a:pt x="449" y="418"/>
                  </a:cubicBezTo>
                  <a:cubicBezTo>
                    <a:pt x="457" y="418"/>
                    <a:pt x="466" y="419"/>
                    <a:pt x="472" y="426"/>
                  </a:cubicBezTo>
                  <a:lnTo>
                    <a:pt x="475" y="426"/>
                  </a:lnTo>
                  <a:cubicBezTo>
                    <a:pt x="486" y="441"/>
                    <a:pt x="508" y="429"/>
                    <a:pt x="521" y="441"/>
                  </a:cubicBezTo>
                  <a:cubicBezTo>
                    <a:pt x="534" y="457"/>
                    <a:pt x="555" y="446"/>
                    <a:pt x="569" y="456"/>
                  </a:cubicBezTo>
                  <a:lnTo>
                    <a:pt x="569" y="455"/>
                  </a:lnTo>
                  <a:cubicBezTo>
                    <a:pt x="576" y="464"/>
                    <a:pt x="585" y="466"/>
                    <a:pt x="594" y="466"/>
                  </a:cubicBezTo>
                  <a:cubicBezTo>
                    <a:pt x="600" y="466"/>
                    <a:pt x="606" y="465"/>
                    <a:pt x="611" y="465"/>
                  </a:cubicBezTo>
                  <a:cubicBezTo>
                    <a:pt x="619" y="465"/>
                    <a:pt x="626" y="466"/>
                    <a:pt x="632" y="472"/>
                  </a:cubicBezTo>
                  <a:cubicBezTo>
                    <a:pt x="639" y="481"/>
                    <a:pt x="649" y="482"/>
                    <a:pt x="658" y="482"/>
                  </a:cubicBezTo>
                  <a:cubicBezTo>
                    <a:pt x="662" y="482"/>
                    <a:pt x="666" y="482"/>
                    <a:pt x="670" y="482"/>
                  </a:cubicBezTo>
                  <a:cubicBezTo>
                    <a:pt x="679" y="482"/>
                    <a:pt x="687" y="483"/>
                    <a:pt x="694" y="489"/>
                  </a:cubicBezTo>
                  <a:cubicBezTo>
                    <a:pt x="708" y="503"/>
                    <a:pt x="728" y="493"/>
                    <a:pt x="742" y="503"/>
                  </a:cubicBezTo>
                  <a:cubicBezTo>
                    <a:pt x="749" y="513"/>
                    <a:pt x="758" y="514"/>
                    <a:pt x="767" y="514"/>
                  </a:cubicBezTo>
                  <a:cubicBezTo>
                    <a:pt x="773" y="514"/>
                    <a:pt x="779" y="514"/>
                    <a:pt x="784" y="514"/>
                  </a:cubicBezTo>
                  <a:cubicBezTo>
                    <a:pt x="792" y="514"/>
                    <a:pt x="799" y="515"/>
                    <a:pt x="806" y="520"/>
                  </a:cubicBezTo>
                  <a:cubicBezTo>
                    <a:pt x="813" y="529"/>
                    <a:pt x="822" y="530"/>
                    <a:pt x="831" y="530"/>
                  </a:cubicBezTo>
                  <a:cubicBezTo>
                    <a:pt x="837" y="530"/>
                    <a:pt x="842" y="530"/>
                    <a:pt x="848" y="530"/>
                  </a:cubicBezTo>
                  <a:cubicBezTo>
                    <a:pt x="856" y="530"/>
                    <a:pt x="863" y="531"/>
                    <a:pt x="869" y="536"/>
                  </a:cubicBezTo>
                  <a:cubicBezTo>
                    <a:pt x="876" y="544"/>
                    <a:pt x="884" y="546"/>
                    <a:pt x="893" y="546"/>
                  </a:cubicBezTo>
                  <a:cubicBezTo>
                    <a:pt x="898" y="546"/>
                    <a:pt x="904" y="545"/>
                    <a:pt x="909" y="545"/>
                  </a:cubicBezTo>
                  <a:cubicBezTo>
                    <a:pt x="917" y="545"/>
                    <a:pt x="924" y="546"/>
                    <a:pt x="931" y="553"/>
                  </a:cubicBezTo>
                  <a:lnTo>
                    <a:pt x="933" y="553"/>
                  </a:lnTo>
                  <a:cubicBezTo>
                    <a:pt x="946" y="567"/>
                    <a:pt x="966" y="557"/>
                    <a:pt x="981" y="567"/>
                  </a:cubicBezTo>
                  <a:cubicBezTo>
                    <a:pt x="988" y="577"/>
                    <a:pt x="998" y="578"/>
                    <a:pt x="1008" y="578"/>
                  </a:cubicBezTo>
                  <a:cubicBezTo>
                    <a:pt x="1013" y="578"/>
                    <a:pt x="1018" y="578"/>
                    <a:pt x="1023" y="578"/>
                  </a:cubicBezTo>
                  <a:cubicBezTo>
                    <a:pt x="1030" y="578"/>
                    <a:pt x="1038" y="579"/>
                    <a:pt x="1044" y="584"/>
                  </a:cubicBezTo>
                  <a:cubicBezTo>
                    <a:pt x="1052" y="593"/>
                    <a:pt x="1061" y="594"/>
                    <a:pt x="1071" y="594"/>
                  </a:cubicBezTo>
                  <a:cubicBezTo>
                    <a:pt x="1076" y="594"/>
                    <a:pt x="1081" y="594"/>
                    <a:pt x="1086" y="594"/>
                  </a:cubicBezTo>
                  <a:cubicBezTo>
                    <a:pt x="1094" y="594"/>
                    <a:pt x="1101" y="595"/>
                    <a:pt x="1108" y="600"/>
                  </a:cubicBezTo>
                  <a:cubicBezTo>
                    <a:pt x="1115" y="609"/>
                    <a:pt x="1124" y="610"/>
                    <a:pt x="1134" y="610"/>
                  </a:cubicBezTo>
                  <a:cubicBezTo>
                    <a:pt x="1139" y="610"/>
                    <a:pt x="1144" y="610"/>
                    <a:pt x="1149" y="610"/>
                  </a:cubicBezTo>
                  <a:cubicBezTo>
                    <a:pt x="1157" y="610"/>
                    <a:pt x="1164" y="611"/>
                    <a:pt x="1171" y="616"/>
                  </a:cubicBezTo>
                  <a:cubicBezTo>
                    <a:pt x="1179" y="625"/>
                    <a:pt x="1188" y="627"/>
                    <a:pt x="1197" y="627"/>
                  </a:cubicBezTo>
                  <a:cubicBezTo>
                    <a:pt x="1202" y="627"/>
                    <a:pt x="1207" y="626"/>
                    <a:pt x="1212" y="626"/>
                  </a:cubicBezTo>
                  <a:cubicBezTo>
                    <a:pt x="1220" y="626"/>
                    <a:pt x="1228" y="627"/>
                    <a:pt x="1235" y="632"/>
                  </a:cubicBezTo>
                  <a:cubicBezTo>
                    <a:pt x="1242" y="641"/>
                    <a:pt x="1251" y="642"/>
                    <a:pt x="1260" y="642"/>
                  </a:cubicBezTo>
                  <a:cubicBezTo>
                    <a:pt x="1265" y="642"/>
                    <a:pt x="1270" y="642"/>
                    <a:pt x="1276" y="642"/>
                  </a:cubicBezTo>
                  <a:cubicBezTo>
                    <a:pt x="1283" y="642"/>
                    <a:pt x="1291" y="643"/>
                    <a:pt x="1297" y="649"/>
                  </a:cubicBezTo>
                  <a:cubicBezTo>
                    <a:pt x="1305" y="656"/>
                    <a:pt x="1315" y="658"/>
                    <a:pt x="1324" y="658"/>
                  </a:cubicBezTo>
                  <a:cubicBezTo>
                    <a:pt x="1328" y="658"/>
                    <a:pt x="1332" y="657"/>
                    <a:pt x="1336" y="657"/>
                  </a:cubicBezTo>
                  <a:cubicBezTo>
                    <a:pt x="1345" y="657"/>
                    <a:pt x="1354" y="658"/>
                    <a:pt x="1361" y="665"/>
                  </a:cubicBezTo>
                  <a:cubicBezTo>
                    <a:pt x="1368" y="673"/>
                    <a:pt x="1378" y="674"/>
                    <a:pt x="1387" y="674"/>
                  </a:cubicBezTo>
                  <a:cubicBezTo>
                    <a:pt x="1391" y="674"/>
                    <a:pt x="1395" y="674"/>
                    <a:pt x="1399" y="674"/>
                  </a:cubicBezTo>
                  <a:cubicBezTo>
                    <a:pt x="1408" y="674"/>
                    <a:pt x="1417" y="675"/>
                    <a:pt x="1425" y="681"/>
                  </a:cubicBezTo>
                  <a:cubicBezTo>
                    <a:pt x="1431" y="689"/>
                    <a:pt x="1440" y="690"/>
                    <a:pt x="1449" y="690"/>
                  </a:cubicBezTo>
                  <a:cubicBezTo>
                    <a:pt x="1454" y="690"/>
                    <a:pt x="1459" y="690"/>
                    <a:pt x="1464" y="690"/>
                  </a:cubicBezTo>
                  <a:cubicBezTo>
                    <a:pt x="1472" y="690"/>
                    <a:pt x="1480" y="691"/>
                    <a:pt x="1486" y="697"/>
                  </a:cubicBezTo>
                  <a:cubicBezTo>
                    <a:pt x="1501" y="712"/>
                    <a:pt x="1523" y="704"/>
                    <a:pt x="1540" y="712"/>
                  </a:cubicBezTo>
                  <a:lnTo>
                    <a:pt x="1545" y="709"/>
                  </a:lnTo>
                  <a:lnTo>
                    <a:pt x="1550" y="713"/>
                  </a:lnTo>
                  <a:cubicBezTo>
                    <a:pt x="1565" y="726"/>
                    <a:pt x="1585" y="716"/>
                    <a:pt x="1599" y="726"/>
                  </a:cubicBezTo>
                  <a:lnTo>
                    <a:pt x="1599" y="725"/>
                  </a:lnTo>
                  <a:cubicBezTo>
                    <a:pt x="1607" y="736"/>
                    <a:pt x="1617" y="737"/>
                    <a:pt x="1627" y="737"/>
                  </a:cubicBezTo>
                  <a:cubicBezTo>
                    <a:pt x="1632" y="737"/>
                    <a:pt x="1637" y="737"/>
                    <a:pt x="1641" y="737"/>
                  </a:cubicBezTo>
                  <a:cubicBezTo>
                    <a:pt x="1649" y="737"/>
                    <a:pt x="1657" y="738"/>
                    <a:pt x="1663" y="742"/>
                  </a:cubicBezTo>
                  <a:cubicBezTo>
                    <a:pt x="1671" y="753"/>
                    <a:pt x="1681" y="754"/>
                    <a:pt x="1692" y="754"/>
                  </a:cubicBezTo>
                  <a:cubicBezTo>
                    <a:pt x="1695" y="754"/>
                    <a:pt x="1698" y="754"/>
                    <a:pt x="1701" y="754"/>
                  </a:cubicBezTo>
                  <a:cubicBezTo>
                    <a:pt x="1710" y="754"/>
                    <a:pt x="1719" y="754"/>
                    <a:pt x="1727" y="761"/>
                  </a:cubicBezTo>
                  <a:cubicBezTo>
                    <a:pt x="1734" y="769"/>
                    <a:pt x="1743" y="770"/>
                    <a:pt x="1753" y="770"/>
                  </a:cubicBezTo>
                  <a:cubicBezTo>
                    <a:pt x="1757" y="770"/>
                    <a:pt x="1761" y="770"/>
                    <a:pt x="1765" y="770"/>
                  </a:cubicBezTo>
                  <a:cubicBezTo>
                    <a:pt x="1774" y="770"/>
                    <a:pt x="1783" y="771"/>
                    <a:pt x="1790" y="777"/>
                  </a:cubicBezTo>
                  <a:cubicBezTo>
                    <a:pt x="1797" y="784"/>
                    <a:pt x="1805" y="785"/>
                    <a:pt x="1813" y="785"/>
                  </a:cubicBezTo>
                  <a:cubicBezTo>
                    <a:pt x="1818" y="785"/>
                    <a:pt x="1824" y="785"/>
                    <a:pt x="1829" y="785"/>
                  </a:cubicBezTo>
                  <a:cubicBezTo>
                    <a:pt x="1837" y="785"/>
                    <a:pt x="1845" y="786"/>
                    <a:pt x="1852" y="793"/>
                  </a:cubicBezTo>
                  <a:lnTo>
                    <a:pt x="1853" y="793"/>
                  </a:lnTo>
                  <a:cubicBezTo>
                    <a:pt x="1867" y="806"/>
                    <a:pt x="1887" y="795"/>
                    <a:pt x="1901" y="806"/>
                  </a:cubicBezTo>
                  <a:cubicBezTo>
                    <a:pt x="1909" y="815"/>
                    <a:pt x="1919" y="817"/>
                    <a:pt x="1929" y="817"/>
                  </a:cubicBezTo>
                  <a:cubicBezTo>
                    <a:pt x="1933" y="817"/>
                    <a:pt x="1938" y="816"/>
                    <a:pt x="1943" y="816"/>
                  </a:cubicBezTo>
                  <a:cubicBezTo>
                    <a:pt x="1951" y="816"/>
                    <a:pt x="1959" y="818"/>
                    <a:pt x="1965" y="823"/>
                  </a:cubicBezTo>
                  <a:cubicBezTo>
                    <a:pt x="1972" y="831"/>
                    <a:pt x="1980" y="833"/>
                    <a:pt x="1990" y="833"/>
                  </a:cubicBezTo>
                  <a:cubicBezTo>
                    <a:pt x="1994" y="833"/>
                    <a:pt x="1999" y="832"/>
                    <a:pt x="2004" y="832"/>
                  </a:cubicBezTo>
                  <a:cubicBezTo>
                    <a:pt x="2013" y="832"/>
                    <a:pt x="2021" y="834"/>
                    <a:pt x="2028" y="840"/>
                  </a:cubicBezTo>
                  <a:cubicBezTo>
                    <a:pt x="2040" y="854"/>
                    <a:pt x="2061" y="844"/>
                    <a:pt x="2076" y="854"/>
                  </a:cubicBezTo>
                  <a:cubicBezTo>
                    <a:pt x="2083" y="863"/>
                    <a:pt x="2092" y="865"/>
                    <a:pt x="2101" y="865"/>
                  </a:cubicBezTo>
                  <a:cubicBezTo>
                    <a:pt x="2107" y="865"/>
                    <a:pt x="2112" y="864"/>
                    <a:pt x="2118" y="864"/>
                  </a:cubicBezTo>
                  <a:cubicBezTo>
                    <a:pt x="2126" y="864"/>
                    <a:pt x="2133" y="865"/>
                    <a:pt x="2139" y="871"/>
                  </a:cubicBezTo>
                  <a:cubicBezTo>
                    <a:pt x="2145" y="879"/>
                    <a:pt x="2154" y="880"/>
                    <a:pt x="2164" y="880"/>
                  </a:cubicBezTo>
                  <a:cubicBezTo>
                    <a:pt x="2168" y="880"/>
                    <a:pt x="2173" y="880"/>
                    <a:pt x="2178" y="880"/>
                  </a:cubicBezTo>
                  <a:cubicBezTo>
                    <a:pt x="2187" y="880"/>
                    <a:pt x="2195" y="881"/>
                    <a:pt x="2201" y="887"/>
                  </a:cubicBezTo>
                  <a:cubicBezTo>
                    <a:pt x="2214" y="902"/>
                    <a:pt x="2235" y="891"/>
                    <a:pt x="2250" y="901"/>
                  </a:cubicBezTo>
                  <a:cubicBezTo>
                    <a:pt x="2256" y="910"/>
                    <a:pt x="2265" y="912"/>
                    <a:pt x="2275" y="912"/>
                  </a:cubicBezTo>
                  <a:cubicBezTo>
                    <a:pt x="2280" y="912"/>
                    <a:pt x="2285" y="912"/>
                    <a:pt x="2291" y="912"/>
                  </a:cubicBezTo>
                  <a:cubicBezTo>
                    <a:pt x="2298" y="912"/>
                    <a:pt x="2305" y="913"/>
                    <a:pt x="2311" y="918"/>
                  </a:cubicBezTo>
                  <a:cubicBezTo>
                    <a:pt x="2318" y="926"/>
                    <a:pt x="2327" y="927"/>
                    <a:pt x="2337" y="927"/>
                  </a:cubicBezTo>
                  <a:cubicBezTo>
                    <a:pt x="2341" y="927"/>
                    <a:pt x="2345" y="927"/>
                    <a:pt x="2349" y="927"/>
                  </a:cubicBezTo>
                  <a:cubicBezTo>
                    <a:pt x="2358" y="927"/>
                    <a:pt x="2367" y="928"/>
                    <a:pt x="2374" y="934"/>
                  </a:cubicBezTo>
                  <a:cubicBezTo>
                    <a:pt x="2387" y="947"/>
                    <a:pt x="2407" y="937"/>
                    <a:pt x="2422" y="947"/>
                  </a:cubicBezTo>
                  <a:cubicBezTo>
                    <a:pt x="2430" y="957"/>
                    <a:pt x="2440" y="959"/>
                    <a:pt x="2450" y="959"/>
                  </a:cubicBezTo>
                  <a:cubicBezTo>
                    <a:pt x="2453" y="959"/>
                    <a:pt x="2456" y="958"/>
                    <a:pt x="2460" y="958"/>
                  </a:cubicBezTo>
                  <a:cubicBezTo>
                    <a:pt x="2468" y="958"/>
                    <a:pt x="2477" y="959"/>
                    <a:pt x="2484" y="966"/>
                  </a:cubicBezTo>
                  <a:cubicBezTo>
                    <a:pt x="2491" y="973"/>
                    <a:pt x="2499" y="974"/>
                    <a:pt x="2507" y="974"/>
                  </a:cubicBezTo>
                  <a:cubicBezTo>
                    <a:pt x="2513" y="974"/>
                    <a:pt x="2518" y="974"/>
                    <a:pt x="2523" y="974"/>
                  </a:cubicBezTo>
                  <a:cubicBezTo>
                    <a:pt x="2532" y="974"/>
                    <a:pt x="2540" y="975"/>
                    <a:pt x="2546" y="982"/>
                  </a:cubicBezTo>
                  <a:lnTo>
                    <a:pt x="2547" y="982"/>
                  </a:lnTo>
                  <a:cubicBezTo>
                    <a:pt x="2561" y="995"/>
                    <a:pt x="2583" y="984"/>
                    <a:pt x="2596" y="995"/>
                  </a:cubicBezTo>
                  <a:cubicBezTo>
                    <a:pt x="2603" y="1004"/>
                    <a:pt x="2612" y="1006"/>
                    <a:pt x="2621" y="1006"/>
                  </a:cubicBezTo>
                  <a:cubicBezTo>
                    <a:pt x="2626" y="1006"/>
                    <a:pt x="2631" y="1005"/>
                    <a:pt x="2636" y="1005"/>
                  </a:cubicBezTo>
                  <a:cubicBezTo>
                    <a:pt x="2644" y="1005"/>
                    <a:pt x="2652" y="1006"/>
                    <a:pt x="2658" y="1012"/>
                  </a:cubicBezTo>
                  <a:cubicBezTo>
                    <a:pt x="2671" y="1027"/>
                    <a:pt x="2692" y="1016"/>
                    <a:pt x="2707" y="1027"/>
                  </a:cubicBezTo>
                  <a:cubicBezTo>
                    <a:pt x="2714" y="1036"/>
                    <a:pt x="2723" y="1038"/>
                    <a:pt x="2732" y="1038"/>
                  </a:cubicBezTo>
                  <a:cubicBezTo>
                    <a:pt x="2737" y="1038"/>
                    <a:pt x="2742" y="1038"/>
                    <a:pt x="2747" y="1038"/>
                  </a:cubicBezTo>
                  <a:cubicBezTo>
                    <a:pt x="2755" y="1038"/>
                    <a:pt x="2762" y="1039"/>
                    <a:pt x="2768" y="1044"/>
                  </a:cubicBezTo>
                  <a:cubicBezTo>
                    <a:pt x="2782" y="1061"/>
                    <a:pt x="2802" y="1050"/>
                    <a:pt x="2817" y="1060"/>
                  </a:cubicBezTo>
                  <a:cubicBezTo>
                    <a:pt x="2824" y="1069"/>
                    <a:pt x="2833" y="1071"/>
                    <a:pt x="2842" y="1071"/>
                  </a:cubicBezTo>
                  <a:cubicBezTo>
                    <a:pt x="2847" y="1071"/>
                    <a:pt x="2853" y="1070"/>
                    <a:pt x="2858" y="1070"/>
                  </a:cubicBezTo>
                  <a:cubicBezTo>
                    <a:pt x="2866" y="1070"/>
                    <a:pt x="2873" y="1071"/>
                    <a:pt x="2879" y="1077"/>
                  </a:cubicBezTo>
                  <a:cubicBezTo>
                    <a:pt x="2891" y="1093"/>
                    <a:pt x="2913" y="1082"/>
                    <a:pt x="2928" y="1092"/>
                  </a:cubicBezTo>
                  <a:lnTo>
                    <a:pt x="2928" y="1091"/>
                  </a:lnTo>
                  <a:cubicBezTo>
                    <a:pt x="2934" y="1100"/>
                    <a:pt x="2943" y="1102"/>
                    <a:pt x="2952" y="1102"/>
                  </a:cubicBezTo>
                  <a:cubicBezTo>
                    <a:pt x="2957" y="1102"/>
                    <a:pt x="2963" y="1101"/>
                    <a:pt x="2969" y="1101"/>
                  </a:cubicBezTo>
                  <a:cubicBezTo>
                    <a:pt x="2976" y="1101"/>
                    <a:pt x="2984" y="1103"/>
                    <a:pt x="2989" y="1108"/>
                  </a:cubicBezTo>
                  <a:cubicBezTo>
                    <a:pt x="2996" y="1117"/>
                    <a:pt x="3005" y="1118"/>
                    <a:pt x="3014" y="1118"/>
                  </a:cubicBezTo>
                  <a:cubicBezTo>
                    <a:pt x="3019" y="1118"/>
                    <a:pt x="3024" y="1118"/>
                    <a:pt x="3028" y="1118"/>
                  </a:cubicBezTo>
                  <a:cubicBezTo>
                    <a:pt x="3037" y="1118"/>
                    <a:pt x="3045" y="1119"/>
                    <a:pt x="3052" y="1125"/>
                  </a:cubicBezTo>
                  <a:lnTo>
                    <a:pt x="3053" y="1125"/>
                  </a:lnTo>
                  <a:cubicBezTo>
                    <a:pt x="3066" y="1140"/>
                    <a:pt x="3088" y="1130"/>
                    <a:pt x="3102" y="1140"/>
                  </a:cubicBezTo>
                  <a:cubicBezTo>
                    <a:pt x="3108" y="1149"/>
                    <a:pt x="3117" y="1151"/>
                    <a:pt x="3126" y="1151"/>
                  </a:cubicBezTo>
                  <a:cubicBezTo>
                    <a:pt x="3131" y="1151"/>
                    <a:pt x="3136" y="1150"/>
                    <a:pt x="3142" y="1150"/>
                  </a:cubicBezTo>
                  <a:cubicBezTo>
                    <a:pt x="3149" y="1150"/>
                    <a:pt x="3157" y="1152"/>
                    <a:pt x="3163" y="1158"/>
                  </a:cubicBezTo>
                  <a:lnTo>
                    <a:pt x="3165" y="1158"/>
                  </a:lnTo>
                  <a:cubicBezTo>
                    <a:pt x="3178" y="1173"/>
                    <a:pt x="3200" y="1162"/>
                    <a:pt x="3214" y="1173"/>
                  </a:cubicBezTo>
                  <a:cubicBezTo>
                    <a:pt x="3220" y="1182"/>
                    <a:pt x="3229" y="1183"/>
                    <a:pt x="3238" y="1183"/>
                  </a:cubicBezTo>
                  <a:cubicBezTo>
                    <a:pt x="3243" y="1183"/>
                    <a:pt x="3249" y="1183"/>
                    <a:pt x="3254" y="1183"/>
                  </a:cubicBezTo>
                  <a:cubicBezTo>
                    <a:pt x="3262" y="1183"/>
                    <a:pt x="3269" y="1184"/>
                    <a:pt x="3275" y="1190"/>
                  </a:cubicBezTo>
                  <a:lnTo>
                    <a:pt x="3276" y="1190"/>
                  </a:lnTo>
                  <a:cubicBezTo>
                    <a:pt x="3290" y="1205"/>
                    <a:pt x="3312" y="1193"/>
                    <a:pt x="3325" y="1205"/>
                  </a:cubicBezTo>
                  <a:cubicBezTo>
                    <a:pt x="3338" y="1222"/>
                    <a:pt x="3359" y="1210"/>
                    <a:pt x="3373" y="1220"/>
                  </a:cubicBezTo>
                  <a:lnTo>
                    <a:pt x="3373" y="1219"/>
                  </a:lnTo>
                  <a:cubicBezTo>
                    <a:pt x="3380" y="1229"/>
                    <a:pt x="3389" y="1231"/>
                    <a:pt x="3399" y="1231"/>
                  </a:cubicBezTo>
                  <a:cubicBezTo>
                    <a:pt x="3404" y="1231"/>
                    <a:pt x="3410" y="1231"/>
                    <a:pt x="3415" y="1231"/>
                  </a:cubicBezTo>
                  <a:cubicBezTo>
                    <a:pt x="3422" y="1231"/>
                    <a:pt x="3430" y="1232"/>
                    <a:pt x="3436" y="1237"/>
                  </a:cubicBezTo>
                  <a:cubicBezTo>
                    <a:pt x="3449" y="1254"/>
                    <a:pt x="3469" y="1242"/>
                    <a:pt x="3484" y="1253"/>
                  </a:cubicBezTo>
                  <a:cubicBezTo>
                    <a:pt x="3491" y="1261"/>
                    <a:pt x="3500" y="1263"/>
                    <a:pt x="3509" y="1263"/>
                  </a:cubicBezTo>
                  <a:cubicBezTo>
                    <a:pt x="3514" y="1263"/>
                    <a:pt x="3519" y="1262"/>
                    <a:pt x="3524" y="1262"/>
                  </a:cubicBezTo>
                  <a:cubicBezTo>
                    <a:pt x="3532" y="1262"/>
                    <a:pt x="3540" y="1264"/>
                    <a:pt x="3546" y="1270"/>
                  </a:cubicBezTo>
                  <a:cubicBezTo>
                    <a:pt x="3560" y="1285"/>
                    <a:pt x="3582" y="1274"/>
                    <a:pt x="3594" y="1285"/>
                  </a:cubicBezTo>
                  <a:cubicBezTo>
                    <a:pt x="3630" y="1302"/>
                    <a:pt x="3669" y="1305"/>
                    <a:pt x="3706" y="1317"/>
                  </a:cubicBezTo>
                  <a:cubicBezTo>
                    <a:pt x="3718" y="1333"/>
                    <a:pt x="3739" y="1322"/>
                    <a:pt x="3754" y="1332"/>
                  </a:cubicBezTo>
                  <a:cubicBezTo>
                    <a:pt x="3761" y="1341"/>
                    <a:pt x="3769" y="1343"/>
                    <a:pt x="3778" y="1343"/>
                  </a:cubicBezTo>
                  <a:cubicBezTo>
                    <a:pt x="3783" y="1343"/>
                    <a:pt x="3789" y="1342"/>
                    <a:pt x="3794" y="1342"/>
                  </a:cubicBezTo>
                  <a:cubicBezTo>
                    <a:pt x="3802" y="1342"/>
                    <a:pt x="3809" y="1343"/>
                    <a:pt x="3816" y="1350"/>
                  </a:cubicBezTo>
                  <a:lnTo>
                    <a:pt x="3818" y="1350"/>
                  </a:lnTo>
                  <a:cubicBezTo>
                    <a:pt x="3830" y="1365"/>
                    <a:pt x="3851" y="1352"/>
                    <a:pt x="3864" y="1365"/>
                  </a:cubicBezTo>
                  <a:cubicBezTo>
                    <a:pt x="3877" y="1381"/>
                    <a:pt x="3899" y="1368"/>
                    <a:pt x="3913" y="1379"/>
                  </a:cubicBezTo>
                  <a:cubicBezTo>
                    <a:pt x="3920" y="1389"/>
                    <a:pt x="3930" y="1391"/>
                    <a:pt x="3940" y="1391"/>
                  </a:cubicBezTo>
                  <a:cubicBezTo>
                    <a:pt x="3944" y="1391"/>
                    <a:pt x="3948" y="1391"/>
                    <a:pt x="3952" y="1391"/>
                  </a:cubicBezTo>
                  <a:cubicBezTo>
                    <a:pt x="3961" y="1391"/>
                    <a:pt x="3969" y="1392"/>
                    <a:pt x="3975" y="1398"/>
                  </a:cubicBezTo>
                  <a:cubicBezTo>
                    <a:pt x="3987" y="1413"/>
                    <a:pt x="4009" y="1400"/>
                    <a:pt x="4023" y="1413"/>
                  </a:cubicBezTo>
                  <a:cubicBezTo>
                    <a:pt x="4034" y="1429"/>
                    <a:pt x="4056" y="1416"/>
                    <a:pt x="4071" y="1427"/>
                  </a:cubicBezTo>
                  <a:cubicBezTo>
                    <a:pt x="4078" y="1438"/>
                    <a:pt x="4088" y="1439"/>
                    <a:pt x="4098" y="1439"/>
                  </a:cubicBezTo>
                  <a:cubicBezTo>
                    <a:pt x="4102" y="1439"/>
                    <a:pt x="4106" y="1439"/>
                    <a:pt x="4110" y="1439"/>
                  </a:cubicBezTo>
                  <a:cubicBezTo>
                    <a:pt x="4118" y="1439"/>
                    <a:pt x="4126" y="1440"/>
                    <a:pt x="4133" y="1447"/>
                  </a:cubicBezTo>
                  <a:lnTo>
                    <a:pt x="4134" y="1447"/>
                  </a:lnTo>
                  <a:cubicBezTo>
                    <a:pt x="4147" y="1460"/>
                    <a:pt x="4168" y="1449"/>
                    <a:pt x="4181" y="1462"/>
                  </a:cubicBezTo>
                  <a:cubicBezTo>
                    <a:pt x="4195" y="1478"/>
                    <a:pt x="4215" y="1465"/>
                    <a:pt x="4230" y="1476"/>
                  </a:cubicBezTo>
                  <a:cubicBezTo>
                    <a:pt x="4242" y="1494"/>
                    <a:pt x="4263" y="1481"/>
                    <a:pt x="4278" y="1491"/>
                  </a:cubicBezTo>
                  <a:lnTo>
                    <a:pt x="4278" y="1490"/>
                  </a:lnTo>
                  <a:cubicBezTo>
                    <a:pt x="4285" y="1500"/>
                    <a:pt x="4293" y="1502"/>
                    <a:pt x="4303" y="1502"/>
                  </a:cubicBezTo>
                  <a:cubicBezTo>
                    <a:pt x="4308" y="1502"/>
                    <a:pt x="4314" y="1501"/>
                    <a:pt x="4319" y="1501"/>
                  </a:cubicBezTo>
                  <a:cubicBezTo>
                    <a:pt x="4327" y="1501"/>
                    <a:pt x="4334" y="1502"/>
                    <a:pt x="4341" y="1508"/>
                  </a:cubicBezTo>
                  <a:cubicBezTo>
                    <a:pt x="4353" y="1523"/>
                    <a:pt x="4374" y="1511"/>
                    <a:pt x="4387" y="1523"/>
                  </a:cubicBezTo>
                  <a:cubicBezTo>
                    <a:pt x="4400" y="1539"/>
                    <a:pt x="4422" y="1528"/>
                    <a:pt x="4436" y="1538"/>
                  </a:cubicBezTo>
                  <a:cubicBezTo>
                    <a:pt x="4470" y="1557"/>
                    <a:pt x="4510" y="1559"/>
                    <a:pt x="4546" y="1572"/>
                  </a:cubicBezTo>
                  <a:cubicBezTo>
                    <a:pt x="4557" y="1587"/>
                    <a:pt x="4579" y="1575"/>
                    <a:pt x="4592" y="1587"/>
                  </a:cubicBezTo>
                  <a:cubicBezTo>
                    <a:pt x="4606" y="1602"/>
                    <a:pt x="4628" y="1589"/>
                    <a:pt x="4641" y="1602"/>
                  </a:cubicBezTo>
                  <a:cubicBezTo>
                    <a:pt x="4653" y="1619"/>
                    <a:pt x="4675" y="1607"/>
                    <a:pt x="4689" y="1618"/>
                  </a:cubicBezTo>
                  <a:cubicBezTo>
                    <a:pt x="4702" y="1636"/>
                    <a:pt x="4724" y="1624"/>
                    <a:pt x="4738" y="1634"/>
                  </a:cubicBezTo>
                  <a:cubicBezTo>
                    <a:pt x="4772" y="1656"/>
                    <a:pt x="4812" y="1654"/>
                    <a:pt x="4848" y="1669"/>
                  </a:cubicBezTo>
                  <a:cubicBezTo>
                    <a:pt x="4859" y="1683"/>
                    <a:pt x="4881" y="1670"/>
                    <a:pt x="4894" y="1684"/>
                  </a:cubicBezTo>
                  <a:cubicBezTo>
                    <a:pt x="4907" y="1699"/>
                    <a:pt x="4928" y="1686"/>
                    <a:pt x="4941" y="1699"/>
                  </a:cubicBezTo>
                  <a:cubicBezTo>
                    <a:pt x="4955" y="1715"/>
                    <a:pt x="4977" y="1702"/>
                    <a:pt x="4990" y="1715"/>
                  </a:cubicBezTo>
                  <a:cubicBezTo>
                    <a:pt x="5002" y="1732"/>
                    <a:pt x="5026" y="1721"/>
                    <a:pt x="5038" y="1731"/>
                  </a:cubicBezTo>
                  <a:cubicBezTo>
                    <a:pt x="5050" y="1750"/>
                    <a:pt x="5072" y="1737"/>
                    <a:pt x="5087" y="1748"/>
                  </a:cubicBezTo>
                  <a:cubicBezTo>
                    <a:pt x="5099" y="1768"/>
                    <a:pt x="5120" y="1754"/>
                    <a:pt x="5136" y="1764"/>
                  </a:cubicBezTo>
                  <a:lnTo>
                    <a:pt x="5136" y="1763"/>
                  </a:lnTo>
                  <a:cubicBezTo>
                    <a:pt x="5142" y="1773"/>
                    <a:pt x="5151" y="1774"/>
                    <a:pt x="5160" y="1774"/>
                  </a:cubicBezTo>
                  <a:cubicBezTo>
                    <a:pt x="5165" y="1774"/>
                    <a:pt x="5171" y="1774"/>
                    <a:pt x="5176" y="1774"/>
                  </a:cubicBezTo>
                  <a:cubicBezTo>
                    <a:pt x="5183" y="1774"/>
                    <a:pt x="5190" y="1775"/>
                    <a:pt x="5196" y="1781"/>
                  </a:cubicBezTo>
                  <a:lnTo>
                    <a:pt x="5198" y="1781"/>
                  </a:lnTo>
                  <a:cubicBezTo>
                    <a:pt x="5211" y="1795"/>
                    <a:pt x="5231" y="1782"/>
                    <a:pt x="5244" y="1796"/>
                  </a:cubicBezTo>
                  <a:cubicBezTo>
                    <a:pt x="5257" y="1811"/>
                    <a:pt x="5279" y="1797"/>
                    <a:pt x="5292" y="1811"/>
                  </a:cubicBezTo>
                  <a:cubicBezTo>
                    <a:pt x="5304" y="1827"/>
                    <a:pt x="5325" y="1814"/>
                    <a:pt x="5339" y="1827"/>
                  </a:cubicBezTo>
                  <a:cubicBezTo>
                    <a:pt x="5351" y="1844"/>
                    <a:pt x="5373" y="1831"/>
                    <a:pt x="5387" y="1844"/>
                  </a:cubicBezTo>
                  <a:cubicBezTo>
                    <a:pt x="5399" y="1861"/>
                    <a:pt x="5420" y="1847"/>
                    <a:pt x="5433" y="1860"/>
                  </a:cubicBezTo>
                  <a:cubicBezTo>
                    <a:pt x="5446" y="1877"/>
                    <a:pt x="5469" y="1865"/>
                    <a:pt x="5482" y="1876"/>
                  </a:cubicBezTo>
                  <a:cubicBezTo>
                    <a:pt x="5495" y="1894"/>
                    <a:pt x="5516" y="1881"/>
                    <a:pt x="5530" y="1892"/>
                  </a:cubicBezTo>
                  <a:cubicBezTo>
                    <a:pt x="5543" y="1910"/>
                    <a:pt x="5565" y="1897"/>
                    <a:pt x="5579" y="1908"/>
                  </a:cubicBezTo>
                  <a:cubicBezTo>
                    <a:pt x="5592" y="1928"/>
                    <a:pt x="5613" y="1915"/>
                    <a:pt x="5627" y="1924"/>
                  </a:cubicBezTo>
                  <a:lnTo>
                    <a:pt x="5627" y="1922"/>
                  </a:lnTo>
                  <a:cubicBezTo>
                    <a:pt x="5633" y="1932"/>
                    <a:pt x="5642" y="1934"/>
                    <a:pt x="5651" y="1934"/>
                  </a:cubicBezTo>
                  <a:cubicBezTo>
                    <a:pt x="5657" y="1934"/>
                    <a:pt x="5662" y="1934"/>
                    <a:pt x="5668" y="1934"/>
                  </a:cubicBezTo>
                  <a:cubicBezTo>
                    <a:pt x="5676" y="1934"/>
                    <a:pt x="5683" y="1935"/>
                    <a:pt x="5689" y="1942"/>
                  </a:cubicBezTo>
                  <a:lnTo>
                    <a:pt x="5690" y="1942"/>
                  </a:lnTo>
                  <a:cubicBezTo>
                    <a:pt x="5703" y="1955"/>
                    <a:pt x="5724" y="1943"/>
                    <a:pt x="5737" y="1957"/>
                  </a:cubicBezTo>
                  <a:lnTo>
                    <a:pt x="5738" y="1957"/>
                  </a:lnTo>
                  <a:cubicBezTo>
                    <a:pt x="5751" y="1970"/>
                    <a:pt x="5773" y="1958"/>
                    <a:pt x="5785" y="1971"/>
                  </a:cubicBezTo>
                  <a:cubicBezTo>
                    <a:pt x="5798" y="1985"/>
                    <a:pt x="5819" y="1973"/>
                    <a:pt x="5832" y="1986"/>
                  </a:cubicBezTo>
                  <a:cubicBezTo>
                    <a:pt x="5845" y="2002"/>
                    <a:pt x="5866" y="1989"/>
                    <a:pt x="5880" y="2002"/>
                  </a:cubicBezTo>
                  <a:cubicBezTo>
                    <a:pt x="5891" y="2018"/>
                    <a:pt x="5913" y="2005"/>
                    <a:pt x="5927" y="2018"/>
                  </a:cubicBezTo>
                  <a:cubicBezTo>
                    <a:pt x="5939" y="2033"/>
                    <a:pt x="5962" y="2021"/>
                    <a:pt x="5973" y="2034"/>
                  </a:cubicBezTo>
                  <a:cubicBezTo>
                    <a:pt x="5986" y="2050"/>
                    <a:pt x="6008" y="2038"/>
                    <a:pt x="6020" y="2051"/>
                  </a:cubicBezTo>
                  <a:lnTo>
                    <a:pt x="6021" y="2051"/>
                  </a:lnTo>
                  <a:cubicBezTo>
                    <a:pt x="6034" y="2066"/>
                    <a:pt x="6054" y="2052"/>
                    <a:pt x="6067" y="2067"/>
                  </a:cubicBezTo>
                  <a:lnTo>
                    <a:pt x="6068" y="2067"/>
                  </a:lnTo>
                  <a:cubicBezTo>
                    <a:pt x="6078" y="2076"/>
                    <a:pt x="6091" y="2075"/>
                    <a:pt x="6102" y="2079"/>
                  </a:cubicBezTo>
                  <a:cubicBezTo>
                    <a:pt x="6113" y="2100"/>
                    <a:pt x="6135" y="2086"/>
                    <a:pt x="6149" y="2097"/>
                  </a:cubicBezTo>
                  <a:cubicBezTo>
                    <a:pt x="6160" y="2116"/>
                    <a:pt x="6183" y="2102"/>
                    <a:pt x="6197" y="2114"/>
                  </a:cubicBezTo>
                  <a:cubicBezTo>
                    <a:pt x="6207" y="2133"/>
                    <a:pt x="6230" y="2120"/>
                    <a:pt x="6243" y="2131"/>
                  </a:cubicBezTo>
                  <a:cubicBezTo>
                    <a:pt x="6256" y="2148"/>
                    <a:pt x="6278" y="2135"/>
                    <a:pt x="6291" y="2148"/>
                  </a:cubicBezTo>
                  <a:cubicBezTo>
                    <a:pt x="6303" y="2164"/>
                    <a:pt x="6326" y="2151"/>
                    <a:pt x="6338" y="2164"/>
                  </a:cubicBezTo>
                  <a:cubicBezTo>
                    <a:pt x="6350" y="2179"/>
                    <a:pt x="6371" y="2165"/>
                    <a:pt x="6384" y="2180"/>
                  </a:cubicBezTo>
                  <a:lnTo>
                    <a:pt x="6385" y="2180"/>
                  </a:lnTo>
                  <a:cubicBezTo>
                    <a:pt x="6394" y="2189"/>
                    <a:pt x="6408" y="2189"/>
                    <a:pt x="6419" y="2192"/>
                  </a:cubicBezTo>
                  <a:cubicBezTo>
                    <a:pt x="6430" y="2212"/>
                    <a:pt x="6452" y="2199"/>
                    <a:pt x="6466" y="2210"/>
                  </a:cubicBezTo>
                  <a:cubicBezTo>
                    <a:pt x="6477" y="2229"/>
                    <a:pt x="6500" y="2216"/>
                    <a:pt x="6513" y="2227"/>
                  </a:cubicBezTo>
                  <a:cubicBezTo>
                    <a:pt x="6525" y="2245"/>
                    <a:pt x="6547" y="2230"/>
                    <a:pt x="6560" y="2244"/>
                  </a:cubicBezTo>
                  <a:cubicBezTo>
                    <a:pt x="6573" y="2260"/>
                    <a:pt x="6596" y="2246"/>
                    <a:pt x="6608" y="2260"/>
                  </a:cubicBezTo>
                  <a:cubicBezTo>
                    <a:pt x="6619" y="2275"/>
                    <a:pt x="6641" y="2261"/>
                    <a:pt x="6654" y="2276"/>
                  </a:cubicBezTo>
                  <a:lnTo>
                    <a:pt x="6655" y="2276"/>
                  </a:lnTo>
                  <a:cubicBezTo>
                    <a:pt x="6664" y="2284"/>
                    <a:pt x="6678" y="2282"/>
                    <a:pt x="6688" y="2288"/>
                  </a:cubicBezTo>
                  <a:cubicBezTo>
                    <a:pt x="6699" y="2308"/>
                    <a:pt x="6722" y="2293"/>
                    <a:pt x="6736" y="2305"/>
                  </a:cubicBezTo>
                  <a:cubicBezTo>
                    <a:pt x="6748" y="2325"/>
                    <a:pt x="6769" y="2309"/>
                    <a:pt x="6782" y="2323"/>
                  </a:cubicBezTo>
                  <a:cubicBezTo>
                    <a:pt x="6795" y="2337"/>
                    <a:pt x="6817" y="2325"/>
                    <a:pt x="6829" y="2340"/>
                  </a:cubicBezTo>
                  <a:lnTo>
                    <a:pt x="6830" y="2340"/>
                  </a:lnTo>
                  <a:cubicBezTo>
                    <a:pt x="6839" y="2348"/>
                    <a:pt x="6852" y="2347"/>
                    <a:pt x="6863" y="2353"/>
                  </a:cubicBezTo>
                  <a:cubicBezTo>
                    <a:pt x="6875" y="2372"/>
                    <a:pt x="6898" y="2358"/>
                    <a:pt x="6911" y="2370"/>
                  </a:cubicBezTo>
                  <a:cubicBezTo>
                    <a:pt x="6921" y="2388"/>
                    <a:pt x="6944" y="2374"/>
                    <a:pt x="6957" y="2388"/>
                  </a:cubicBezTo>
                  <a:cubicBezTo>
                    <a:pt x="6966" y="2399"/>
                    <a:pt x="6980" y="2397"/>
                    <a:pt x="6990" y="2401"/>
                  </a:cubicBezTo>
                  <a:cubicBezTo>
                    <a:pt x="7001" y="2422"/>
                    <a:pt x="7024" y="2406"/>
                    <a:pt x="7038" y="2418"/>
                  </a:cubicBezTo>
                  <a:cubicBezTo>
                    <a:pt x="7049" y="2437"/>
                    <a:pt x="7071" y="2423"/>
                    <a:pt x="7083" y="2437"/>
                  </a:cubicBezTo>
                  <a:cubicBezTo>
                    <a:pt x="7093" y="2447"/>
                    <a:pt x="7106" y="2445"/>
                    <a:pt x="7118" y="2450"/>
                  </a:cubicBezTo>
                  <a:cubicBezTo>
                    <a:pt x="7128" y="2470"/>
                    <a:pt x="7151" y="2455"/>
                    <a:pt x="7164" y="2467"/>
                  </a:cubicBezTo>
                  <a:cubicBezTo>
                    <a:pt x="7190" y="2483"/>
                    <a:pt x="7218" y="2491"/>
                    <a:pt x="7245" y="2498"/>
                  </a:cubicBezTo>
                  <a:cubicBezTo>
                    <a:pt x="7256" y="2519"/>
                    <a:pt x="7279" y="2502"/>
                    <a:pt x="7292" y="2515"/>
                  </a:cubicBezTo>
                  <a:cubicBezTo>
                    <a:pt x="7317" y="2532"/>
                    <a:pt x="7345" y="2539"/>
                    <a:pt x="7372" y="2547"/>
                  </a:cubicBezTo>
                  <a:cubicBezTo>
                    <a:pt x="7383" y="2566"/>
                    <a:pt x="7407" y="2551"/>
                    <a:pt x="7420" y="2564"/>
                  </a:cubicBezTo>
                  <a:cubicBezTo>
                    <a:pt x="7444" y="2580"/>
                    <a:pt x="7474" y="2588"/>
                    <a:pt x="7500" y="2595"/>
                  </a:cubicBezTo>
                  <a:cubicBezTo>
                    <a:pt x="7511" y="2615"/>
                    <a:pt x="7534" y="2601"/>
                    <a:pt x="7547" y="2612"/>
                  </a:cubicBezTo>
                  <a:cubicBezTo>
                    <a:pt x="7572" y="2629"/>
                    <a:pt x="7600" y="2634"/>
                    <a:pt x="7627" y="2644"/>
                  </a:cubicBezTo>
                  <a:cubicBezTo>
                    <a:pt x="7636" y="2663"/>
                    <a:pt x="7660" y="2648"/>
                    <a:pt x="7673" y="2661"/>
                  </a:cubicBezTo>
                  <a:cubicBezTo>
                    <a:pt x="7681" y="2672"/>
                    <a:pt x="7695" y="2671"/>
                    <a:pt x="7706" y="2675"/>
                  </a:cubicBezTo>
                  <a:cubicBezTo>
                    <a:pt x="7716" y="2697"/>
                    <a:pt x="7740" y="2680"/>
                    <a:pt x="7752" y="2693"/>
                  </a:cubicBezTo>
                  <a:cubicBezTo>
                    <a:pt x="7777" y="2710"/>
                    <a:pt x="7805" y="2715"/>
                    <a:pt x="7832" y="2725"/>
                  </a:cubicBezTo>
                  <a:cubicBezTo>
                    <a:pt x="7841" y="2743"/>
                    <a:pt x="7865" y="2729"/>
                    <a:pt x="7878" y="2742"/>
                  </a:cubicBezTo>
                  <a:cubicBezTo>
                    <a:pt x="7887" y="2753"/>
                    <a:pt x="7901" y="2752"/>
                    <a:pt x="7911" y="2756"/>
                  </a:cubicBezTo>
                  <a:cubicBezTo>
                    <a:pt x="7922" y="2775"/>
                    <a:pt x="7945" y="2761"/>
                    <a:pt x="7959" y="2773"/>
                  </a:cubicBezTo>
                  <a:cubicBezTo>
                    <a:pt x="7971" y="2791"/>
                    <a:pt x="7993" y="2777"/>
                    <a:pt x="8005" y="2790"/>
                  </a:cubicBezTo>
                  <a:cubicBezTo>
                    <a:pt x="8016" y="2807"/>
                    <a:pt x="8040" y="2791"/>
                    <a:pt x="8052" y="2807"/>
                  </a:cubicBezTo>
                  <a:lnTo>
                    <a:pt x="8053" y="2807"/>
                  </a:lnTo>
                  <a:cubicBezTo>
                    <a:pt x="8062" y="2815"/>
                    <a:pt x="8075" y="2815"/>
                    <a:pt x="8086" y="2818"/>
                  </a:cubicBezTo>
                  <a:cubicBezTo>
                    <a:pt x="8097" y="2839"/>
                    <a:pt x="8121" y="2824"/>
                    <a:pt x="8134" y="2837"/>
                  </a:cubicBezTo>
                  <a:cubicBezTo>
                    <a:pt x="8144" y="2854"/>
                    <a:pt x="8167" y="2840"/>
                    <a:pt x="8181" y="2853"/>
                  </a:cubicBezTo>
                  <a:cubicBezTo>
                    <a:pt x="8192" y="2870"/>
                    <a:pt x="8214" y="2856"/>
                    <a:pt x="8228" y="2869"/>
                  </a:cubicBezTo>
                  <a:cubicBezTo>
                    <a:pt x="8240" y="2886"/>
                    <a:pt x="8263" y="2874"/>
                    <a:pt x="8277" y="2885"/>
                  </a:cubicBezTo>
                  <a:cubicBezTo>
                    <a:pt x="8289" y="2903"/>
                    <a:pt x="8310" y="2891"/>
                    <a:pt x="8325" y="2901"/>
                  </a:cubicBezTo>
                  <a:cubicBezTo>
                    <a:pt x="8334" y="2920"/>
                    <a:pt x="8359" y="2905"/>
                    <a:pt x="8370" y="2920"/>
                  </a:cubicBezTo>
                  <a:lnTo>
                    <a:pt x="8371" y="2920"/>
                  </a:lnTo>
                  <a:cubicBezTo>
                    <a:pt x="8380" y="2928"/>
                    <a:pt x="8393" y="2926"/>
                    <a:pt x="8403" y="2934"/>
                  </a:cubicBezTo>
                  <a:cubicBezTo>
                    <a:pt x="8415" y="2950"/>
                    <a:pt x="8437" y="2938"/>
                    <a:pt x="8451" y="2950"/>
                  </a:cubicBezTo>
                  <a:cubicBezTo>
                    <a:pt x="8461" y="2959"/>
                    <a:pt x="8473" y="2960"/>
                    <a:pt x="8484" y="2960"/>
                  </a:cubicBezTo>
                  <a:cubicBezTo>
                    <a:pt x="8486" y="2960"/>
                    <a:pt x="8488" y="2960"/>
                    <a:pt x="8489" y="2960"/>
                  </a:cubicBezTo>
                  <a:cubicBezTo>
                    <a:pt x="8499" y="2960"/>
                    <a:pt x="8509" y="2960"/>
                    <a:pt x="8517" y="2966"/>
                  </a:cubicBezTo>
                  <a:lnTo>
                    <a:pt x="8523" y="2963"/>
                  </a:lnTo>
                  <a:lnTo>
                    <a:pt x="8528" y="2967"/>
                  </a:lnTo>
                  <a:cubicBezTo>
                    <a:pt x="8533" y="2972"/>
                    <a:pt x="8539" y="2974"/>
                    <a:pt x="8544" y="2974"/>
                  </a:cubicBezTo>
                  <a:cubicBezTo>
                    <a:pt x="8549" y="2974"/>
                    <a:pt x="8555" y="2972"/>
                    <a:pt x="8559" y="2966"/>
                  </a:cubicBezTo>
                  <a:cubicBezTo>
                    <a:pt x="8575" y="2942"/>
                    <a:pt x="8558" y="2934"/>
                    <a:pt x="8541" y="2926"/>
                  </a:cubicBezTo>
                  <a:cubicBezTo>
                    <a:pt x="8490" y="2907"/>
                    <a:pt x="8472" y="2864"/>
                    <a:pt x="8456" y="2818"/>
                  </a:cubicBezTo>
                  <a:cubicBezTo>
                    <a:pt x="8442" y="2781"/>
                    <a:pt x="8449" y="2741"/>
                    <a:pt x="8451" y="2702"/>
                  </a:cubicBezTo>
                  <a:cubicBezTo>
                    <a:pt x="8453" y="2656"/>
                    <a:pt x="8444" y="2612"/>
                    <a:pt x="8418" y="2575"/>
                  </a:cubicBezTo>
                  <a:cubicBezTo>
                    <a:pt x="8385" y="2548"/>
                    <a:pt x="8344" y="2537"/>
                    <a:pt x="8304" y="2524"/>
                  </a:cubicBezTo>
                  <a:cubicBezTo>
                    <a:pt x="7929" y="2402"/>
                    <a:pt x="7552" y="2289"/>
                    <a:pt x="7182" y="2154"/>
                  </a:cubicBezTo>
                  <a:cubicBezTo>
                    <a:pt x="6704" y="1980"/>
                    <a:pt x="6231" y="1787"/>
                    <a:pt x="5755" y="1612"/>
                  </a:cubicBezTo>
                  <a:cubicBezTo>
                    <a:pt x="5130" y="1380"/>
                    <a:pt x="4493" y="1199"/>
                    <a:pt x="3851" y="1026"/>
                  </a:cubicBezTo>
                  <a:cubicBezTo>
                    <a:pt x="3307" y="879"/>
                    <a:pt x="2762" y="734"/>
                    <a:pt x="2223" y="568"/>
                  </a:cubicBezTo>
                  <a:cubicBezTo>
                    <a:pt x="1731" y="417"/>
                    <a:pt x="1249" y="237"/>
                    <a:pt x="755" y="93"/>
                  </a:cubicBezTo>
                  <a:cubicBezTo>
                    <a:pt x="726" y="86"/>
                    <a:pt x="699" y="76"/>
                    <a:pt x="674" y="62"/>
                  </a:cubicBezTo>
                  <a:cubicBezTo>
                    <a:pt x="634" y="40"/>
                    <a:pt x="593" y="32"/>
                    <a:pt x="550" y="32"/>
                  </a:cubicBezTo>
                  <a:cubicBezTo>
                    <a:pt x="538" y="32"/>
                    <a:pt x="526" y="33"/>
                    <a:pt x="513" y="34"/>
                  </a:cubicBezTo>
                  <a:cubicBezTo>
                    <a:pt x="507" y="24"/>
                    <a:pt x="502" y="26"/>
                    <a:pt x="458"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2" name="Google Shape;1072;p15">
              <a:extLst>
                <a:ext uri="{FF2B5EF4-FFF2-40B4-BE49-F238E27FC236}">
                  <a16:creationId xmlns:a16="http://schemas.microsoft.com/office/drawing/2014/main" id="{1BA5BE27-39E7-C5FC-5F45-96764A09D2DF}"/>
                </a:ext>
              </a:extLst>
            </p:cNvPr>
            <p:cNvSpPr/>
            <p:nvPr/>
          </p:nvSpPr>
          <p:spPr>
            <a:xfrm flipH="1">
              <a:off x="-66029" y="3820520"/>
              <a:ext cx="1007678" cy="512824"/>
            </a:xfrm>
            <a:custGeom>
              <a:avLst/>
              <a:gdLst/>
              <a:ahLst/>
              <a:cxnLst/>
              <a:rect l="l" t="t" r="r" b="b"/>
              <a:pathLst>
                <a:path w="7290" h="3710" extrusionOk="0">
                  <a:moveTo>
                    <a:pt x="6059" y="105"/>
                  </a:moveTo>
                  <a:cubicBezTo>
                    <a:pt x="6045" y="108"/>
                    <a:pt x="6031" y="112"/>
                    <a:pt x="6018" y="116"/>
                  </a:cubicBezTo>
                  <a:cubicBezTo>
                    <a:pt x="6015" y="117"/>
                    <a:pt x="6012" y="117"/>
                    <a:pt x="6008" y="117"/>
                  </a:cubicBezTo>
                  <a:cubicBezTo>
                    <a:pt x="6004" y="117"/>
                    <a:pt x="6000" y="116"/>
                    <a:pt x="5995" y="116"/>
                  </a:cubicBezTo>
                  <a:lnTo>
                    <a:pt x="5995" y="116"/>
                  </a:lnTo>
                  <a:cubicBezTo>
                    <a:pt x="6016" y="112"/>
                    <a:pt x="6038" y="108"/>
                    <a:pt x="6059" y="105"/>
                  </a:cubicBezTo>
                  <a:close/>
                  <a:moveTo>
                    <a:pt x="7246" y="1"/>
                  </a:moveTo>
                  <a:cubicBezTo>
                    <a:pt x="7147" y="1"/>
                    <a:pt x="7049" y="10"/>
                    <a:pt x="6951" y="13"/>
                  </a:cubicBezTo>
                  <a:cubicBezTo>
                    <a:pt x="6692" y="23"/>
                    <a:pt x="6433" y="40"/>
                    <a:pt x="6174" y="62"/>
                  </a:cubicBezTo>
                  <a:cubicBezTo>
                    <a:pt x="5915" y="82"/>
                    <a:pt x="5659" y="105"/>
                    <a:pt x="5400" y="129"/>
                  </a:cubicBezTo>
                  <a:cubicBezTo>
                    <a:pt x="5121" y="156"/>
                    <a:pt x="4843" y="172"/>
                    <a:pt x="4564" y="172"/>
                  </a:cubicBezTo>
                  <a:cubicBezTo>
                    <a:pt x="4546" y="172"/>
                    <a:pt x="4529" y="172"/>
                    <a:pt x="4511" y="172"/>
                  </a:cubicBezTo>
                  <a:cubicBezTo>
                    <a:pt x="4343" y="172"/>
                    <a:pt x="4176" y="174"/>
                    <a:pt x="4007" y="174"/>
                  </a:cubicBezTo>
                  <a:cubicBezTo>
                    <a:pt x="3955" y="174"/>
                    <a:pt x="3902" y="172"/>
                    <a:pt x="3849" y="171"/>
                  </a:cubicBezTo>
                  <a:cubicBezTo>
                    <a:pt x="3785" y="172"/>
                    <a:pt x="3724" y="175"/>
                    <a:pt x="3660" y="177"/>
                  </a:cubicBezTo>
                  <a:cubicBezTo>
                    <a:pt x="3864" y="271"/>
                    <a:pt x="4069" y="357"/>
                    <a:pt x="4280" y="428"/>
                  </a:cubicBezTo>
                  <a:cubicBezTo>
                    <a:pt x="4377" y="460"/>
                    <a:pt x="4471" y="500"/>
                    <a:pt x="4568" y="533"/>
                  </a:cubicBezTo>
                  <a:cubicBezTo>
                    <a:pt x="4597" y="543"/>
                    <a:pt x="4610" y="559"/>
                    <a:pt x="4621" y="586"/>
                  </a:cubicBezTo>
                  <a:cubicBezTo>
                    <a:pt x="4750" y="910"/>
                    <a:pt x="4821" y="1244"/>
                    <a:pt x="4827" y="1592"/>
                  </a:cubicBezTo>
                  <a:cubicBezTo>
                    <a:pt x="4835" y="1919"/>
                    <a:pt x="4825" y="2248"/>
                    <a:pt x="4800" y="2576"/>
                  </a:cubicBezTo>
                  <a:cubicBezTo>
                    <a:pt x="4784" y="2782"/>
                    <a:pt x="4768" y="2989"/>
                    <a:pt x="4732" y="3194"/>
                  </a:cubicBezTo>
                  <a:cubicBezTo>
                    <a:pt x="4723" y="3244"/>
                    <a:pt x="4714" y="3296"/>
                    <a:pt x="4690" y="3345"/>
                  </a:cubicBezTo>
                  <a:cubicBezTo>
                    <a:pt x="4601" y="3312"/>
                    <a:pt x="4514" y="3278"/>
                    <a:pt x="4428" y="3249"/>
                  </a:cubicBezTo>
                  <a:cubicBezTo>
                    <a:pt x="3578" y="2953"/>
                    <a:pt x="2732" y="2647"/>
                    <a:pt x="1893" y="2320"/>
                  </a:cubicBezTo>
                  <a:cubicBezTo>
                    <a:pt x="1456" y="2149"/>
                    <a:pt x="1020" y="1971"/>
                    <a:pt x="578" y="1813"/>
                  </a:cubicBezTo>
                  <a:cubicBezTo>
                    <a:pt x="508" y="1789"/>
                    <a:pt x="457" y="1765"/>
                    <a:pt x="465" y="1676"/>
                  </a:cubicBezTo>
                  <a:cubicBezTo>
                    <a:pt x="469" y="1644"/>
                    <a:pt x="460" y="1605"/>
                    <a:pt x="411" y="1605"/>
                  </a:cubicBezTo>
                  <a:cubicBezTo>
                    <a:pt x="410" y="1605"/>
                    <a:pt x="408" y="1605"/>
                    <a:pt x="407" y="1605"/>
                  </a:cubicBezTo>
                  <a:cubicBezTo>
                    <a:pt x="403" y="1605"/>
                    <a:pt x="399" y="1606"/>
                    <a:pt x="395" y="1608"/>
                  </a:cubicBezTo>
                  <a:cubicBezTo>
                    <a:pt x="393" y="1611"/>
                    <a:pt x="389" y="1613"/>
                    <a:pt x="385" y="1613"/>
                  </a:cubicBezTo>
                  <a:cubicBezTo>
                    <a:pt x="384" y="1613"/>
                    <a:pt x="382" y="1612"/>
                    <a:pt x="381" y="1612"/>
                  </a:cubicBezTo>
                  <a:cubicBezTo>
                    <a:pt x="367" y="1626"/>
                    <a:pt x="345" y="1614"/>
                    <a:pt x="332" y="1627"/>
                  </a:cubicBezTo>
                  <a:cubicBezTo>
                    <a:pt x="330" y="1630"/>
                    <a:pt x="328" y="1631"/>
                    <a:pt x="326" y="1631"/>
                  </a:cubicBezTo>
                  <a:cubicBezTo>
                    <a:pt x="325" y="1631"/>
                    <a:pt x="324" y="1631"/>
                    <a:pt x="323" y="1630"/>
                  </a:cubicBezTo>
                  <a:cubicBezTo>
                    <a:pt x="311" y="1633"/>
                    <a:pt x="296" y="1633"/>
                    <a:pt x="285" y="1642"/>
                  </a:cubicBezTo>
                  <a:cubicBezTo>
                    <a:pt x="284" y="1644"/>
                    <a:pt x="282" y="1646"/>
                    <a:pt x="280" y="1646"/>
                  </a:cubicBezTo>
                  <a:cubicBezTo>
                    <a:pt x="279" y="1646"/>
                    <a:pt x="277" y="1645"/>
                    <a:pt x="275" y="1644"/>
                  </a:cubicBezTo>
                  <a:cubicBezTo>
                    <a:pt x="263" y="1648"/>
                    <a:pt x="248" y="1648"/>
                    <a:pt x="240" y="1659"/>
                  </a:cubicBezTo>
                  <a:lnTo>
                    <a:pt x="241" y="1659"/>
                  </a:lnTo>
                  <a:cubicBezTo>
                    <a:pt x="231" y="1668"/>
                    <a:pt x="216" y="1665"/>
                    <a:pt x="208" y="1675"/>
                  </a:cubicBezTo>
                  <a:cubicBezTo>
                    <a:pt x="199" y="1684"/>
                    <a:pt x="184" y="1681"/>
                    <a:pt x="176" y="1691"/>
                  </a:cubicBezTo>
                  <a:cubicBezTo>
                    <a:pt x="166" y="1700"/>
                    <a:pt x="151" y="1697"/>
                    <a:pt x="144" y="1708"/>
                  </a:cubicBezTo>
                  <a:lnTo>
                    <a:pt x="145" y="1708"/>
                  </a:lnTo>
                  <a:cubicBezTo>
                    <a:pt x="134" y="1716"/>
                    <a:pt x="120" y="1712"/>
                    <a:pt x="113" y="1724"/>
                  </a:cubicBezTo>
                  <a:lnTo>
                    <a:pt x="113" y="1724"/>
                  </a:lnTo>
                  <a:cubicBezTo>
                    <a:pt x="106" y="1725"/>
                    <a:pt x="101" y="1734"/>
                    <a:pt x="95" y="1738"/>
                  </a:cubicBezTo>
                  <a:cubicBezTo>
                    <a:pt x="88" y="1748"/>
                    <a:pt x="71" y="1743"/>
                    <a:pt x="66" y="1756"/>
                  </a:cubicBezTo>
                  <a:lnTo>
                    <a:pt x="66" y="1756"/>
                  </a:lnTo>
                  <a:cubicBezTo>
                    <a:pt x="58" y="1758"/>
                    <a:pt x="53" y="1763"/>
                    <a:pt x="50" y="1772"/>
                  </a:cubicBezTo>
                  <a:lnTo>
                    <a:pt x="50" y="1772"/>
                  </a:lnTo>
                  <a:cubicBezTo>
                    <a:pt x="43" y="1774"/>
                    <a:pt x="37" y="1779"/>
                    <a:pt x="36" y="1788"/>
                  </a:cubicBezTo>
                  <a:lnTo>
                    <a:pt x="36" y="1788"/>
                  </a:lnTo>
                  <a:cubicBezTo>
                    <a:pt x="22" y="1794"/>
                    <a:pt x="26" y="1809"/>
                    <a:pt x="17" y="1819"/>
                  </a:cubicBezTo>
                  <a:lnTo>
                    <a:pt x="17" y="1817"/>
                  </a:lnTo>
                  <a:lnTo>
                    <a:pt x="17" y="1817"/>
                  </a:lnTo>
                  <a:cubicBezTo>
                    <a:pt x="5" y="1841"/>
                    <a:pt x="1" y="1866"/>
                    <a:pt x="18" y="1891"/>
                  </a:cubicBezTo>
                  <a:lnTo>
                    <a:pt x="18" y="1891"/>
                  </a:lnTo>
                  <a:cubicBezTo>
                    <a:pt x="20" y="1900"/>
                    <a:pt x="26" y="1905"/>
                    <a:pt x="31" y="1910"/>
                  </a:cubicBezTo>
                  <a:cubicBezTo>
                    <a:pt x="37" y="1914"/>
                    <a:pt x="42" y="1919"/>
                    <a:pt x="48" y="1924"/>
                  </a:cubicBezTo>
                  <a:cubicBezTo>
                    <a:pt x="53" y="1930"/>
                    <a:pt x="57" y="1937"/>
                    <a:pt x="64" y="1939"/>
                  </a:cubicBezTo>
                  <a:lnTo>
                    <a:pt x="64" y="1939"/>
                  </a:lnTo>
                  <a:cubicBezTo>
                    <a:pt x="71" y="1950"/>
                    <a:pt x="87" y="1948"/>
                    <a:pt x="96" y="1955"/>
                  </a:cubicBezTo>
                  <a:lnTo>
                    <a:pt x="95" y="1955"/>
                  </a:lnTo>
                  <a:cubicBezTo>
                    <a:pt x="106" y="1972"/>
                    <a:pt x="129" y="1959"/>
                    <a:pt x="141" y="1972"/>
                  </a:cubicBezTo>
                  <a:cubicBezTo>
                    <a:pt x="155" y="1987"/>
                    <a:pt x="175" y="1976"/>
                    <a:pt x="189" y="1987"/>
                  </a:cubicBezTo>
                  <a:lnTo>
                    <a:pt x="189" y="1987"/>
                  </a:lnTo>
                  <a:cubicBezTo>
                    <a:pt x="196" y="1995"/>
                    <a:pt x="206" y="1997"/>
                    <a:pt x="215" y="1997"/>
                  </a:cubicBezTo>
                  <a:cubicBezTo>
                    <a:pt x="220" y="1997"/>
                    <a:pt x="225" y="1996"/>
                    <a:pt x="230" y="1996"/>
                  </a:cubicBezTo>
                  <a:cubicBezTo>
                    <a:pt x="238" y="1996"/>
                    <a:pt x="246" y="1997"/>
                    <a:pt x="253" y="2003"/>
                  </a:cubicBezTo>
                  <a:cubicBezTo>
                    <a:pt x="259" y="2011"/>
                    <a:pt x="268" y="2012"/>
                    <a:pt x="277" y="2012"/>
                  </a:cubicBezTo>
                  <a:cubicBezTo>
                    <a:pt x="282" y="2012"/>
                    <a:pt x="287" y="2011"/>
                    <a:pt x="292" y="2011"/>
                  </a:cubicBezTo>
                  <a:cubicBezTo>
                    <a:pt x="300" y="2011"/>
                    <a:pt x="309" y="2013"/>
                    <a:pt x="316" y="2019"/>
                  </a:cubicBezTo>
                  <a:cubicBezTo>
                    <a:pt x="329" y="2032"/>
                    <a:pt x="351" y="2020"/>
                    <a:pt x="365" y="2034"/>
                  </a:cubicBezTo>
                  <a:cubicBezTo>
                    <a:pt x="377" y="2048"/>
                    <a:pt x="398" y="2037"/>
                    <a:pt x="411" y="2051"/>
                  </a:cubicBezTo>
                  <a:cubicBezTo>
                    <a:pt x="424" y="2065"/>
                    <a:pt x="447" y="2052"/>
                    <a:pt x="459" y="2067"/>
                  </a:cubicBezTo>
                  <a:cubicBezTo>
                    <a:pt x="469" y="2075"/>
                    <a:pt x="484" y="2075"/>
                    <a:pt x="496" y="2080"/>
                  </a:cubicBezTo>
                  <a:lnTo>
                    <a:pt x="502" y="2079"/>
                  </a:lnTo>
                  <a:lnTo>
                    <a:pt x="506" y="2083"/>
                  </a:lnTo>
                  <a:cubicBezTo>
                    <a:pt x="515" y="2091"/>
                    <a:pt x="528" y="2091"/>
                    <a:pt x="539" y="2096"/>
                  </a:cubicBezTo>
                  <a:lnTo>
                    <a:pt x="539" y="2096"/>
                  </a:lnTo>
                  <a:cubicBezTo>
                    <a:pt x="550" y="2113"/>
                    <a:pt x="572" y="2100"/>
                    <a:pt x="586" y="2112"/>
                  </a:cubicBezTo>
                  <a:lnTo>
                    <a:pt x="584" y="2112"/>
                  </a:lnTo>
                  <a:cubicBezTo>
                    <a:pt x="597" y="2129"/>
                    <a:pt x="619" y="2116"/>
                    <a:pt x="631" y="2129"/>
                  </a:cubicBezTo>
                  <a:cubicBezTo>
                    <a:pt x="639" y="2139"/>
                    <a:pt x="653" y="2139"/>
                    <a:pt x="664" y="2143"/>
                  </a:cubicBezTo>
                  <a:lnTo>
                    <a:pt x="664" y="2143"/>
                  </a:lnTo>
                  <a:cubicBezTo>
                    <a:pt x="674" y="2163"/>
                    <a:pt x="696" y="2149"/>
                    <a:pt x="710" y="2160"/>
                  </a:cubicBezTo>
                  <a:lnTo>
                    <a:pt x="710" y="2160"/>
                  </a:lnTo>
                  <a:cubicBezTo>
                    <a:pt x="721" y="2176"/>
                    <a:pt x="744" y="2162"/>
                    <a:pt x="756" y="2177"/>
                  </a:cubicBezTo>
                  <a:cubicBezTo>
                    <a:pt x="766" y="2186"/>
                    <a:pt x="779" y="2185"/>
                    <a:pt x="790" y="2190"/>
                  </a:cubicBezTo>
                  <a:lnTo>
                    <a:pt x="790" y="2190"/>
                  </a:lnTo>
                  <a:cubicBezTo>
                    <a:pt x="802" y="2208"/>
                    <a:pt x="823" y="2194"/>
                    <a:pt x="836" y="2208"/>
                  </a:cubicBezTo>
                  <a:lnTo>
                    <a:pt x="835" y="2208"/>
                  </a:lnTo>
                  <a:cubicBezTo>
                    <a:pt x="846" y="2224"/>
                    <a:pt x="868" y="2210"/>
                    <a:pt x="881" y="2225"/>
                  </a:cubicBezTo>
                  <a:cubicBezTo>
                    <a:pt x="890" y="2234"/>
                    <a:pt x="904" y="2232"/>
                    <a:pt x="915" y="2239"/>
                  </a:cubicBezTo>
                  <a:lnTo>
                    <a:pt x="914" y="2237"/>
                  </a:lnTo>
                  <a:lnTo>
                    <a:pt x="914" y="2237"/>
                  </a:lnTo>
                  <a:cubicBezTo>
                    <a:pt x="924" y="2255"/>
                    <a:pt x="948" y="2240"/>
                    <a:pt x="960" y="2255"/>
                  </a:cubicBezTo>
                  <a:cubicBezTo>
                    <a:pt x="969" y="2264"/>
                    <a:pt x="981" y="2263"/>
                    <a:pt x="992" y="2268"/>
                  </a:cubicBezTo>
                  <a:lnTo>
                    <a:pt x="992" y="2268"/>
                  </a:lnTo>
                  <a:cubicBezTo>
                    <a:pt x="1003" y="2288"/>
                    <a:pt x="1028" y="2273"/>
                    <a:pt x="1040" y="2286"/>
                  </a:cubicBezTo>
                  <a:cubicBezTo>
                    <a:pt x="1048" y="2295"/>
                    <a:pt x="1062" y="2294"/>
                    <a:pt x="1073" y="2299"/>
                  </a:cubicBezTo>
                  <a:lnTo>
                    <a:pt x="1073" y="2299"/>
                  </a:lnTo>
                  <a:cubicBezTo>
                    <a:pt x="1084" y="2318"/>
                    <a:pt x="1108" y="2304"/>
                    <a:pt x="1120" y="2317"/>
                  </a:cubicBezTo>
                  <a:cubicBezTo>
                    <a:pt x="1127" y="2327"/>
                    <a:pt x="1142" y="2326"/>
                    <a:pt x="1153" y="2331"/>
                  </a:cubicBezTo>
                  <a:lnTo>
                    <a:pt x="1152" y="2329"/>
                  </a:lnTo>
                  <a:lnTo>
                    <a:pt x="1152" y="2329"/>
                  </a:lnTo>
                  <a:cubicBezTo>
                    <a:pt x="1163" y="2349"/>
                    <a:pt x="1186" y="2334"/>
                    <a:pt x="1199" y="2348"/>
                  </a:cubicBezTo>
                  <a:cubicBezTo>
                    <a:pt x="1207" y="2359"/>
                    <a:pt x="1222" y="2358"/>
                    <a:pt x="1233" y="2363"/>
                  </a:cubicBezTo>
                  <a:lnTo>
                    <a:pt x="1232" y="2361"/>
                  </a:lnTo>
                  <a:lnTo>
                    <a:pt x="1232" y="2361"/>
                  </a:lnTo>
                  <a:cubicBezTo>
                    <a:pt x="1243" y="2382"/>
                    <a:pt x="1266" y="2365"/>
                    <a:pt x="1278" y="2381"/>
                  </a:cubicBezTo>
                  <a:cubicBezTo>
                    <a:pt x="1287" y="2391"/>
                    <a:pt x="1301" y="2390"/>
                    <a:pt x="1311" y="2395"/>
                  </a:cubicBezTo>
                  <a:lnTo>
                    <a:pt x="1311" y="2395"/>
                  </a:lnTo>
                  <a:cubicBezTo>
                    <a:pt x="1323" y="2413"/>
                    <a:pt x="1346" y="2398"/>
                    <a:pt x="1358" y="2413"/>
                  </a:cubicBezTo>
                  <a:cubicBezTo>
                    <a:pt x="1368" y="2424"/>
                    <a:pt x="1381" y="2423"/>
                    <a:pt x="1391" y="2428"/>
                  </a:cubicBezTo>
                  <a:lnTo>
                    <a:pt x="1390" y="2426"/>
                  </a:lnTo>
                  <a:lnTo>
                    <a:pt x="1390" y="2426"/>
                  </a:lnTo>
                  <a:cubicBezTo>
                    <a:pt x="1401" y="2446"/>
                    <a:pt x="1426" y="2430"/>
                    <a:pt x="1438" y="2445"/>
                  </a:cubicBezTo>
                  <a:cubicBezTo>
                    <a:pt x="1447" y="2456"/>
                    <a:pt x="1460" y="2453"/>
                    <a:pt x="1471" y="2460"/>
                  </a:cubicBezTo>
                  <a:lnTo>
                    <a:pt x="1470" y="2458"/>
                  </a:lnTo>
                  <a:lnTo>
                    <a:pt x="1470" y="2458"/>
                  </a:lnTo>
                  <a:cubicBezTo>
                    <a:pt x="1480" y="2478"/>
                    <a:pt x="1504" y="2463"/>
                    <a:pt x="1515" y="2478"/>
                  </a:cubicBezTo>
                  <a:cubicBezTo>
                    <a:pt x="1525" y="2487"/>
                    <a:pt x="1538" y="2485"/>
                    <a:pt x="1549" y="2492"/>
                  </a:cubicBezTo>
                  <a:lnTo>
                    <a:pt x="1549" y="2492"/>
                  </a:lnTo>
                  <a:cubicBezTo>
                    <a:pt x="1560" y="2508"/>
                    <a:pt x="1583" y="2494"/>
                    <a:pt x="1594" y="2509"/>
                  </a:cubicBezTo>
                  <a:cubicBezTo>
                    <a:pt x="1604" y="2516"/>
                    <a:pt x="1618" y="2515"/>
                    <a:pt x="1628" y="2522"/>
                  </a:cubicBezTo>
                  <a:lnTo>
                    <a:pt x="1626" y="2522"/>
                  </a:lnTo>
                  <a:cubicBezTo>
                    <a:pt x="1650" y="2538"/>
                    <a:pt x="1680" y="2542"/>
                    <a:pt x="1706" y="2554"/>
                  </a:cubicBezTo>
                  <a:cubicBezTo>
                    <a:pt x="1712" y="2561"/>
                    <a:pt x="1717" y="2568"/>
                    <a:pt x="1722" y="2574"/>
                  </a:cubicBezTo>
                  <a:cubicBezTo>
                    <a:pt x="1750" y="2595"/>
                    <a:pt x="1784" y="2603"/>
                    <a:pt x="1815" y="2617"/>
                  </a:cubicBezTo>
                  <a:cubicBezTo>
                    <a:pt x="2222" y="2782"/>
                    <a:pt x="2634" y="2933"/>
                    <a:pt x="3046" y="3084"/>
                  </a:cubicBezTo>
                  <a:cubicBezTo>
                    <a:pt x="3293" y="3174"/>
                    <a:pt x="3531" y="3283"/>
                    <a:pt x="3788" y="3346"/>
                  </a:cubicBezTo>
                  <a:cubicBezTo>
                    <a:pt x="3812" y="3352"/>
                    <a:pt x="3838" y="3358"/>
                    <a:pt x="3863" y="3367"/>
                  </a:cubicBezTo>
                  <a:cubicBezTo>
                    <a:pt x="4206" y="3496"/>
                    <a:pt x="4560" y="3594"/>
                    <a:pt x="4907" y="3709"/>
                  </a:cubicBezTo>
                  <a:cubicBezTo>
                    <a:pt x="4932" y="3691"/>
                    <a:pt x="4909" y="3671"/>
                    <a:pt x="4907" y="3653"/>
                  </a:cubicBezTo>
                  <a:cubicBezTo>
                    <a:pt x="4906" y="3620"/>
                    <a:pt x="4885" y="3589"/>
                    <a:pt x="4893" y="3553"/>
                  </a:cubicBezTo>
                  <a:cubicBezTo>
                    <a:pt x="4921" y="3391"/>
                    <a:pt x="4954" y="3231"/>
                    <a:pt x="4974" y="3068"/>
                  </a:cubicBezTo>
                  <a:cubicBezTo>
                    <a:pt x="4993" y="2892"/>
                    <a:pt x="5020" y="2716"/>
                    <a:pt x="5017" y="2538"/>
                  </a:cubicBezTo>
                  <a:cubicBezTo>
                    <a:pt x="5009" y="2166"/>
                    <a:pt x="5036" y="1794"/>
                    <a:pt x="4987" y="1423"/>
                  </a:cubicBezTo>
                  <a:cubicBezTo>
                    <a:pt x="4963" y="1245"/>
                    <a:pt x="4927" y="1069"/>
                    <a:pt x="4895" y="892"/>
                  </a:cubicBezTo>
                  <a:cubicBezTo>
                    <a:pt x="4867" y="733"/>
                    <a:pt x="4821" y="576"/>
                    <a:pt x="4775" y="422"/>
                  </a:cubicBezTo>
                  <a:cubicBezTo>
                    <a:pt x="4766" y="395"/>
                    <a:pt x="4771" y="374"/>
                    <a:pt x="4781" y="348"/>
                  </a:cubicBezTo>
                  <a:cubicBezTo>
                    <a:pt x="4807" y="278"/>
                    <a:pt x="4863" y="252"/>
                    <a:pt x="4926" y="242"/>
                  </a:cubicBezTo>
                  <a:cubicBezTo>
                    <a:pt x="5068" y="223"/>
                    <a:pt x="5211" y="204"/>
                    <a:pt x="5353" y="192"/>
                  </a:cubicBezTo>
                  <a:cubicBezTo>
                    <a:pt x="5473" y="183"/>
                    <a:pt x="5594" y="176"/>
                    <a:pt x="5713" y="160"/>
                  </a:cubicBezTo>
                  <a:cubicBezTo>
                    <a:pt x="5724" y="153"/>
                    <a:pt x="5737" y="151"/>
                    <a:pt x="5750" y="151"/>
                  </a:cubicBezTo>
                  <a:cubicBezTo>
                    <a:pt x="5762" y="151"/>
                    <a:pt x="5774" y="152"/>
                    <a:pt x="5786" y="152"/>
                  </a:cubicBezTo>
                  <a:cubicBezTo>
                    <a:pt x="5799" y="152"/>
                    <a:pt x="5811" y="151"/>
                    <a:pt x="5823" y="144"/>
                  </a:cubicBezTo>
                  <a:cubicBezTo>
                    <a:pt x="5863" y="139"/>
                    <a:pt x="5903" y="132"/>
                    <a:pt x="5942" y="125"/>
                  </a:cubicBezTo>
                  <a:lnTo>
                    <a:pt x="5942" y="125"/>
                  </a:lnTo>
                  <a:cubicBezTo>
                    <a:pt x="5939" y="129"/>
                    <a:pt x="5936" y="135"/>
                    <a:pt x="5934" y="143"/>
                  </a:cubicBezTo>
                  <a:lnTo>
                    <a:pt x="6044" y="143"/>
                  </a:lnTo>
                  <a:cubicBezTo>
                    <a:pt x="6048" y="137"/>
                    <a:pt x="6053" y="133"/>
                    <a:pt x="6059" y="128"/>
                  </a:cubicBezTo>
                  <a:cubicBezTo>
                    <a:pt x="6063" y="128"/>
                    <a:pt x="6067" y="128"/>
                    <a:pt x="6072" y="128"/>
                  </a:cubicBezTo>
                  <a:cubicBezTo>
                    <a:pt x="6095" y="128"/>
                    <a:pt x="6119" y="129"/>
                    <a:pt x="6142" y="129"/>
                  </a:cubicBezTo>
                  <a:cubicBezTo>
                    <a:pt x="6167" y="129"/>
                    <a:pt x="6192" y="127"/>
                    <a:pt x="6215" y="122"/>
                  </a:cubicBezTo>
                  <a:cubicBezTo>
                    <a:pt x="6290" y="106"/>
                    <a:pt x="6366" y="106"/>
                    <a:pt x="6441" y="100"/>
                  </a:cubicBezTo>
                  <a:cubicBezTo>
                    <a:pt x="6572" y="89"/>
                    <a:pt x="6705" y="74"/>
                    <a:pt x="6836" y="62"/>
                  </a:cubicBezTo>
                  <a:cubicBezTo>
                    <a:pt x="6974" y="50"/>
                    <a:pt x="7110" y="26"/>
                    <a:pt x="7247" y="18"/>
                  </a:cubicBezTo>
                  <a:cubicBezTo>
                    <a:pt x="7262" y="16"/>
                    <a:pt x="7278" y="15"/>
                    <a:pt x="7289" y="2"/>
                  </a:cubicBezTo>
                  <a:cubicBezTo>
                    <a:pt x="7275" y="1"/>
                    <a:pt x="7260" y="1"/>
                    <a:pt x="7246"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3" name="Google Shape;1073;p15">
              <a:extLst>
                <a:ext uri="{FF2B5EF4-FFF2-40B4-BE49-F238E27FC236}">
                  <a16:creationId xmlns:a16="http://schemas.microsoft.com/office/drawing/2014/main" id="{AC735788-4051-CD23-B8FE-B9289BA7F348}"/>
                </a:ext>
              </a:extLst>
            </p:cNvPr>
            <p:cNvSpPr/>
            <p:nvPr/>
          </p:nvSpPr>
          <p:spPr>
            <a:xfrm flipH="1">
              <a:off x="745091" y="4597775"/>
              <a:ext cx="342666" cy="165320"/>
            </a:xfrm>
            <a:custGeom>
              <a:avLst/>
              <a:gdLst/>
              <a:ahLst/>
              <a:cxnLst/>
              <a:rect l="l" t="t" r="r" b="b"/>
              <a:pathLst>
                <a:path w="2479" h="1196" extrusionOk="0">
                  <a:moveTo>
                    <a:pt x="2318" y="0"/>
                  </a:moveTo>
                  <a:cubicBezTo>
                    <a:pt x="2306" y="0"/>
                    <a:pt x="2294" y="2"/>
                    <a:pt x="2280" y="7"/>
                  </a:cubicBezTo>
                  <a:cubicBezTo>
                    <a:pt x="2275" y="10"/>
                    <a:pt x="2270" y="12"/>
                    <a:pt x="2264" y="12"/>
                  </a:cubicBezTo>
                  <a:cubicBezTo>
                    <a:pt x="2261" y="12"/>
                    <a:pt x="2258" y="12"/>
                    <a:pt x="2254" y="10"/>
                  </a:cubicBezTo>
                  <a:cubicBezTo>
                    <a:pt x="2244" y="15"/>
                    <a:pt x="2232" y="17"/>
                    <a:pt x="2221" y="17"/>
                  </a:cubicBezTo>
                  <a:cubicBezTo>
                    <a:pt x="2211" y="17"/>
                    <a:pt x="2201" y="16"/>
                    <a:pt x="2192" y="16"/>
                  </a:cubicBezTo>
                  <a:cubicBezTo>
                    <a:pt x="2179" y="16"/>
                    <a:pt x="2167" y="17"/>
                    <a:pt x="2155" y="23"/>
                  </a:cubicBezTo>
                  <a:cubicBezTo>
                    <a:pt x="2150" y="26"/>
                    <a:pt x="2145" y="29"/>
                    <a:pt x="2139" y="29"/>
                  </a:cubicBezTo>
                  <a:cubicBezTo>
                    <a:pt x="2136" y="29"/>
                    <a:pt x="2133" y="28"/>
                    <a:pt x="2129" y="26"/>
                  </a:cubicBezTo>
                  <a:cubicBezTo>
                    <a:pt x="2118" y="32"/>
                    <a:pt x="2106" y="33"/>
                    <a:pt x="2095" y="33"/>
                  </a:cubicBezTo>
                  <a:cubicBezTo>
                    <a:pt x="2085" y="33"/>
                    <a:pt x="2074" y="32"/>
                    <a:pt x="2064" y="32"/>
                  </a:cubicBezTo>
                  <a:cubicBezTo>
                    <a:pt x="2053" y="32"/>
                    <a:pt x="2041" y="34"/>
                    <a:pt x="2030" y="39"/>
                  </a:cubicBezTo>
                  <a:cubicBezTo>
                    <a:pt x="2020" y="41"/>
                    <a:pt x="2012" y="41"/>
                    <a:pt x="2003" y="42"/>
                  </a:cubicBezTo>
                  <a:cubicBezTo>
                    <a:pt x="1991" y="48"/>
                    <a:pt x="1978" y="49"/>
                    <a:pt x="1965" y="49"/>
                  </a:cubicBezTo>
                  <a:cubicBezTo>
                    <a:pt x="1954" y="49"/>
                    <a:pt x="1942" y="48"/>
                    <a:pt x="1930" y="48"/>
                  </a:cubicBezTo>
                  <a:cubicBezTo>
                    <a:pt x="1915" y="48"/>
                    <a:pt x="1901" y="50"/>
                    <a:pt x="1888" y="58"/>
                  </a:cubicBezTo>
                  <a:cubicBezTo>
                    <a:pt x="1886" y="59"/>
                    <a:pt x="1883" y="61"/>
                    <a:pt x="1881" y="61"/>
                  </a:cubicBezTo>
                  <a:cubicBezTo>
                    <a:pt x="1879" y="61"/>
                    <a:pt x="1877" y="60"/>
                    <a:pt x="1876" y="59"/>
                  </a:cubicBezTo>
                  <a:cubicBezTo>
                    <a:pt x="1863" y="65"/>
                    <a:pt x="1850" y="66"/>
                    <a:pt x="1837" y="66"/>
                  </a:cubicBezTo>
                  <a:cubicBezTo>
                    <a:pt x="1826" y="66"/>
                    <a:pt x="1815" y="65"/>
                    <a:pt x="1803" y="65"/>
                  </a:cubicBezTo>
                  <a:cubicBezTo>
                    <a:pt x="1789" y="65"/>
                    <a:pt x="1775" y="67"/>
                    <a:pt x="1761" y="74"/>
                  </a:cubicBezTo>
                  <a:cubicBezTo>
                    <a:pt x="1759" y="75"/>
                    <a:pt x="1757" y="76"/>
                    <a:pt x="1754" y="76"/>
                  </a:cubicBezTo>
                  <a:cubicBezTo>
                    <a:pt x="1753" y="76"/>
                    <a:pt x="1751" y="76"/>
                    <a:pt x="1750" y="75"/>
                  </a:cubicBezTo>
                  <a:cubicBezTo>
                    <a:pt x="1738" y="80"/>
                    <a:pt x="1726" y="82"/>
                    <a:pt x="1713" y="82"/>
                  </a:cubicBezTo>
                  <a:cubicBezTo>
                    <a:pt x="1700" y="82"/>
                    <a:pt x="1687" y="80"/>
                    <a:pt x="1673" y="80"/>
                  </a:cubicBezTo>
                  <a:cubicBezTo>
                    <a:pt x="1661" y="80"/>
                    <a:pt x="1648" y="82"/>
                    <a:pt x="1636" y="88"/>
                  </a:cubicBezTo>
                  <a:cubicBezTo>
                    <a:pt x="1632" y="91"/>
                    <a:pt x="1626" y="93"/>
                    <a:pt x="1621" y="93"/>
                  </a:cubicBezTo>
                  <a:cubicBezTo>
                    <a:pt x="1618" y="93"/>
                    <a:pt x="1615" y="93"/>
                    <a:pt x="1611" y="91"/>
                  </a:cubicBezTo>
                  <a:cubicBezTo>
                    <a:pt x="1600" y="96"/>
                    <a:pt x="1588" y="97"/>
                    <a:pt x="1576" y="97"/>
                  </a:cubicBezTo>
                  <a:cubicBezTo>
                    <a:pt x="1567" y="97"/>
                    <a:pt x="1557" y="97"/>
                    <a:pt x="1547" y="97"/>
                  </a:cubicBezTo>
                  <a:cubicBezTo>
                    <a:pt x="1534" y="97"/>
                    <a:pt x="1522" y="98"/>
                    <a:pt x="1510" y="104"/>
                  </a:cubicBezTo>
                  <a:cubicBezTo>
                    <a:pt x="1505" y="107"/>
                    <a:pt x="1500" y="109"/>
                    <a:pt x="1495" y="109"/>
                  </a:cubicBezTo>
                  <a:cubicBezTo>
                    <a:pt x="1492" y="109"/>
                    <a:pt x="1488" y="109"/>
                    <a:pt x="1485" y="107"/>
                  </a:cubicBezTo>
                  <a:cubicBezTo>
                    <a:pt x="1474" y="112"/>
                    <a:pt x="1463" y="114"/>
                    <a:pt x="1451" y="114"/>
                  </a:cubicBezTo>
                  <a:cubicBezTo>
                    <a:pt x="1441" y="114"/>
                    <a:pt x="1432" y="113"/>
                    <a:pt x="1422" y="113"/>
                  </a:cubicBezTo>
                  <a:cubicBezTo>
                    <a:pt x="1409" y="113"/>
                    <a:pt x="1397" y="114"/>
                    <a:pt x="1385" y="120"/>
                  </a:cubicBezTo>
                  <a:cubicBezTo>
                    <a:pt x="1380" y="124"/>
                    <a:pt x="1376" y="126"/>
                    <a:pt x="1370" y="126"/>
                  </a:cubicBezTo>
                  <a:cubicBezTo>
                    <a:pt x="1367" y="126"/>
                    <a:pt x="1363" y="125"/>
                    <a:pt x="1359" y="123"/>
                  </a:cubicBezTo>
                  <a:cubicBezTo>
                    <a:pt x="1348" y="129"/>
                    <a:pt x="1336" y="130"/>
                    <a:pt x="1325" y="130"/>
                  </a:cubicBezTo>
                  <a:cubicBezTo>
                    <a:pt x="1315" y="130"/>
                    <a:pt x="1304" y="129"/>
                    <a:pt x="1294" y="129"/>
                  </a:cubicBezTo>
                  <a:cubicBezTo>
                    <a:pt x="1283" y="129"/>
                    <a:pt x="1271" y="131"/>
                    <a:pt x="1260" y="136"/>
                  </a:cubicBezTo>
                  <a:cubicBezTo>
                    <a:pt x="1255" y="140"/>
                    <a:pt x="1250" y="142"/>
                    <a:pt x="1245" y="142"/>
                  </a:cubicBezTo>
                  <a:cubicBezTo>
                    <a:pt x="1241" y="142"/>
                    <a:pt x="1238" y="141"/>
                    <a:pt x="1234" y="139"/>
                  </a:cubicBezTo>
                  <a:cubicBezTo>
                    <a:pt x="1223" y="145"/>
                    <a:pt x="1212" y="146"/>
                    <a:pt x="1201" y="146"/>
                  </a:cubicBezTo>
                  <a:cubicBezTo>
                    <a:pt x="1192" y="146"/>
                    <a:pt x="1182" y="145"/>
                    <a:pt x="1173" y="145"/>
                  </a:cubicBezTo>
                  <a:cubicBezTo>
                    <a:pt x="1160" y="145"/>
                    <a:pt x="1147" y="146"/>
                    <a:pt x="1135" y="154"/>
                  </a:cubicBezTo>
                  <a:cubicBezTo>
                    <a:pt x="1130" y="157"/>
                    <a:pt x="1125" y="158"/>
                    <a:pt x="1120" y="158"/>
                  </a:cubicBezTo>
                  <a:cubicBezTo>
                    <a:pt x="1117" y="158"/>
                    <a:pt x="1113" y="157"/>
                    <a:pt x="1109" y="156"/>
                  </a:cubicBezTo>
                  <a:cubicBezTo>
                    <a:pt x="1099" y="161"/>
                    <a:pt x="1088" y="162"/>
                    <a:pt x="1077" y="162"/>
                  </a:cubicBezTo>
                  <a:cubicBezTo>
                    <a:pt x="1066" y="162"/>
                    <a:pt x="1056" y="161"/>
                    <a:pt x="1046" y="161"/>
                  </a:cubicBezTo>
                  <a:cubicBezTo>
                    <a:pt x="1033" y="161"/>
                    <a:pt x="1020" y="162"/>
                    <a:pt x="1008" y="170"/>
                  </a:cubicBezTo>
                  <a:cubicBezTo>
                    <a:pt x="1005" y="171"/>
                    <a:pt x="1003" y="172"/>
                    <a:pt x="1001" y="172"/>
                  </a:cubicBezTo>
                  <a:cubicBezTo>
                    <a:pt x="999" y="172"/>
                    <a:pt x="998" y="172"/>
                    <a:pt x="996" y="171"/>
                  </a:cubicBezTo>
                  <a:cubicBezTo>
                    <a:pt x="986" y="176"/>
                    <a:pt x="975" y="177"/>
                    <a:pt x="965" y="177"/>
                  </a:cubicBezTo>
                  <a:cubicBezTo>
                    <a:pt x="953" y="177"/>
                    <a:pt x="942" y="176"/>
                    <a:pt x="931" y="176"/>
                  </a:cubicBezTo>
                  <a:cubicBezTo>
                    <a:pt x="919" y="176"/>
                    <a:pt x="908" y="177"/>
                    <a:pt x="898" y="184"/>
                  </a:cubicBezTo>
                  <a:cubicBezTo>
                    <a:pt x="896" y="186"/>
                    <a:pt x="893" y="187"/>
                    <a:pt x="890" y="187"/>
                  </a:cubicBezTo>
                  <a:cubicBezTo>
                    <a:pt x="888" y="187"/>
                    <a:pt x="886" y="187"/>
                    <a:pt x="885" y="186"/>
                  </a:cubicBezTo>
                  <a:cubicBezTo>
                    <a:pt x="875" y="191"/>
                    <a:pt x="864" y="193"/>
                    <a:pt x="854" y="193"/>
                  </a:cubicBezTo>
                  <a:cubicBezTo>
                    <a:pt x="843" y="193"/>
                    <a:pt x="832" y="191"/>
                    <a:pt x="821" y="191"/>
                  </a:cubicBezTo>
                  <a:cubicBezTo>
                    <a:pt x="809" y="191"/>
                    <a:pt x="797" y="193"/>
                    <a:pt x="786" y="200"/>
                  </a:cubicBezTo>
                  <a:lnTo>
                    <a:pt x="782" y="204"/>
                  </a:lnTo>
                  <a:lnTo>
                    <a:pt x="777" y="202"/>
                  </a:lnTo>
                  <a:cubicBezTo>
                    <a:pt x="767" y="207"/>
                    <a:pt x="757" y="208"/>
                    <a:pt x="746" y="208"/>
                  </a:cubicBezTo>
                  <a:cubicBezTo>
                    <a:pt x="740" y="208"/>
                    <a:pt x="733" y="207"/>
                    <a:pt x="726" y="207"/>
                  </a:cubicBezTo>
                  <a:cubicBezTo>
                    <a:pt x="714" y="207"/>
                    <a:pt x="702" y="208"/>
                    <a:pt x="692" y="215"/>
                  </a:cubicBezTo>
                  <a:cubicBezTo>
                    <a:pt x="690" y="217"/>
                    <a:pt x="688" y="218"/>
                    <a:pt x="686" y="218"/>
                  </a:cubicBezTo>
                  <a:cubicBezTo>
                    <a:pt x="684" y="218"/>
                    <a:pt x="682" y="218"/>
                    <a:pt x="680" y="216"/>
                  </a:cubicBezTo>
                  <a:cubicBezTo>
                    <a:pt x="670" y="222"/>
                    <a:pt x="659" y="223"/>
                    <a:pt x="649" y="223"/>
                  </a:cubicBezTo>
                  <a:cubicBezTo>
                    <a:pt x="643" y="223"/>
                    <a:pt x="636" y="223"/>
                    <a:pt x="630" y="223"/>
                  </a:cubicBezTo>
                  <a:cubicBezTo>
                    <a:pt x="619" y="223"/>
                    <a:pt x="608" y="224"/>
                    <a:pt x="598" y="230"/>
                  </a:cubicBezTo>
                  <a:cubicBezTo>
                    <a:pt x="595" y="232"/>
                    <a:pt x="593" y="233"/>
                    <a:pt x="591" y="233"/>
                  </a:cubicBezTo>
                  <a:cubicBezTo>
                    <a:pt x="589" y="233"/>
                    <a:pt x="587" y="233"/>
                    <a:pt x="584" y="231"/>
                  </a:cubicBezTo>
                  <a:cubicBezTo>
                    <a:pt x="574" y="237"/>
                    <a:pt x="564" y="238"/>
                    <a:pt x="554" y="238"/>
                  </a:cubicBezTo>
                  <a:cubicBezTo>
                    <a:pt x="547" y="238"/>
                    <a:pt x="540" y="238"/>
                    <a:pt x="533" y="238"/>
                  </a:cubicBezTo>
                  <a:cubicBezTo>
                    <a:pt x="522" y="238"/>
                    <a:pt x="512" y="239"/>
                    <a:pt x="503" y="245"/>
                  </a:cubicBezTo>
                  <a:cubicBezTo>
                    <a:pt x="501" y="247"/>
                    <a:pt x="499" y="248"/>
                    <a:pt x="497" y="248"/>
                  </a:cubicBezTo>
                  <a:cubicBezTo>
                    <a:pt x="495" y="248"/>
                    <a:pt x="492" y="247"/>
                    <a:pt x="490" y="246"/>
                  </a:cubicBezTo>
                  <a:cubicBezTo>
                    <a:pt x="481" y="252"/>
                    <a:pt x="472" y="253"/>
                    <a:pt x="463" y="253"/>
                  </a:cubicBezTo>
                  <a:cubicBezTo>
                    <a:pt x="455" y="253"/>
                    <a:pt x="447" y="252"/>
                    <a:pt x="440" y="252"/>
                  </a:cubicBezTo>
                  <a:cubicBezTo>
                    <a:pt x="429" y="252"/>
                    <a:pt x="419" y="254"/>
                    <a:pt x="409" y="261"/>
                  </a:cubicBezTo>
                  <a:lnTo>
                    <a:pt x="405" y="265"/>
                  </a:lnTo>
                  <a:lnTo>
                    <a:pt x="399" y="262"/>
                  </a:lnTo>
                  <a:cubicBezTo>
                    <a:pt x="378" y="275"/>
                    <a:pt x="351" y="261"/>
                    <a:pt x="330" y="278"/>
                  </a:cubicBezTo>
                  <a:cubicBezTo>
                    <a:pt x="323" y="284"/>
                    <a:pt x="316" y="285"/>
                    <a:pt x="307" y="285"/>
                  </a:cubicBezTo>
                  <a:cubicBezTo>
                    <a:pt x="302" y="285"/>
                    <a:pt x="296" y="284"/>
                    <a:pt x="291" y="284"/>
                  </a:cubicBezTo>
                  <a:cubicBezTo>
                    <a:pt x="283" y="284"/>
                    <a:pt x="275" y="285"/>
                    <a:pt x="268" y="292"/>
                  </a:cubicBezTo>
                  <a:cubicBezTo>
                    <a:pt x="266" y="295"/>
                    <a:pt x="263" y="296"/>
                    <a:pt x="261" y="296"/>
                  </a:cubicBezTo>
                  <a:cubicBezTo>
                    <a:pt x="260" y="296"/>
                    <a:pt x="258" y="296"/>
                    <a:pt x="257" y="295"/>
                  </a:cubicBezTo>
                  <a:cubicBezTo>
                    <a:pt x="241" y="306"/>
                    <a:pt x="219" y="296"/>
                    <a:pt x="204" y="310"/>
                  </a:cubicBezTo>
                  <a:cubicBezTo>
                    <a:pt x="190" y="323"/>
                    <a:pt x="171" y="311"/>
                    <a:pt x="157" y="324"/>
                  </a:cubicBezTo>
                  <a:lnTo>
                    <a:pt x="156" y="324"/>
                  </a:lnTo>
                  <a:cubicBezTo>
                    <a:pt x="144" y="339"/>
                    <a:pt x="122" y="324"/>
                    <a:pt x="109" y="340"/>
                  </a:cubicBezTo>
                  <a:cubicBezTo>
                    <a:pt x="101" y="349"/>
                    <a:pt x="86" y="345"/>
                    <a:pt x="77" y="355"/>
                  </a:cubicBezTo>
                  <a:cubicBezTo>
                    <a:pt x="70" y="364"/>
                    <a:pt x="55" y="361"/>
                    <a:pt x="48" y="372"/>
                  </a:cubicBezTo>
                  <a:lnTo>
                    <a:pt x="48" y="372"/>
                  </a:lnTo>
                  <a:cubicBezTo>
                    <a:pt x="41" y="375"/>
                    <a:pt x="36" y="381"/>
                    <a:pt x="32" y="388"/>
                  </a:cubicBezTo>
                  <a:lnTo>
                    <a:pt x="33" y="386"/>
                  </a:lnTo>
                  <a:lnTo>
                    <a:pt x="33" y="386"/>
                  </a:lnTo>
                  <a:cubicBezTo>
                    <a:pt x="2" y="417"/>
                    <a:pt x="0" y="447"/>
                    <a:pt x="32" y="478"/>
                  </a:cubicBezTo>
                  <a:lnTo>
                    <a:pt x="32" y="478"/>
                  </a:lnTo>
                  <a:cubicBezTo>
                    <a:pt x="36" y="485"/>
                    <a:pt x="41" y="491"/>
                    <a:pt x="48" y="494"/>
                  </a:cubicBezTo>
                  <a:lnTo>
                    <a:pt x="48" y="494"/>
                  </a:lnTo>
                  <a:cubicBezTo>
                    <a:pt x="54" y="506"/>
                    <a:pt x="70" y="502"/>
                    <a:pt x="79" y="510"/>
                  </a:cubicBezTo>
                  <a:cubicBezTo>
                    <a:pt x="87" y="521"/>
                    <a:pt x="101" y="520"/>
                    <a:pt x="111" y="526"/>
                  </a:cubicBezTo>
                  <a:cubicBezTo>
                    <a:pt x="122" y="544"/>
                    <a:pt x="145" y="531"/>
                    <a:pt x="159" y="543"/>
                  </a:cubicBezTo>
                  <a:cubicBezTo>
                    <a:pt x="170" y="560"/>
                    <a:pt x="192" y="545"/>
                    <a:pt x="204" y="560"/>
                  </a:cubicBezTo>
                  <a:lnTo>
                    <a:pt x="205" y="560"/>
                  </a:lnTo>
                  <a:cubicBezTo>
                    <a:pt x="210" y="564"/>
                    <a:pt x="214" y="567"/>
                    <a:pt x="218" y="569"/>
                  </a:cubicBezTo>
                  <a:cubicBezTo>
                    <a:pt x="224" y="571"/>
                    <a:pt x="227" y="572"/>
                    <a:pt x="231" y="575"/>
                  </a:cubicBezTo>
                  <a:lnTo>
                    <a:pt x="238" y="575"/>
                  </a:lnTo>
                  <a:cubicBezTo>
                    <a:pt x="248" y="577"/>
                    <a:pt x="259" y="577"/>
                    <a:pt x="269" y="582"/>
                  </a:cubicBezTo>
                  <a:cubicBezTo>
                    <a:pt x="555" y="695"/>
                    <a:pt x="849" y="781"/>
                    <a:pt x="1147" y="856"/>
                  </a:cubicBezTo>
                  <a:cubicBezTo>
                    <a:pt x="1588" y="966"/>
                    <a:pt x="2026" y="1082"/>
                    <a:pt x="2465" y="1195"/>
                  </a:cubicBezTo>
                  <a:cubicBezTo>
                    <a:pt x="2479" y="1174"/>
                    <a:pt x="2474" y="1149"/>
                    <a:pt x="2474" y="1126"/>
                  </a:cubicBezTo>
                  <a:cubicBezTo>
                    <a:pt x="2477" y="1012"/>
                    <a:pt x="2474" y="898"/>
                    <a:pt x="2462" y="781"/>
                  </a:cubicBezTo>
                  <a:cubicBezTo>
                    <a:pt x="2438" y="549"/>
                    <a:pt x="2429" y="315"/>
                    <a:pt x="2426" y="81"/>
                  </a:cubicBezTo>
                  <a:cubicBezTo>
                    <a:pt x="2426" y="10"/>
                    <a:pt x="2425" y="10"/>
                    <a:pt x="2353" y="6"/>
                  </a:cubicBezTo>
                  <a:cubicBezTo>
                    <a:pt x="2342" y="2"/>
                    <a:pt x="2331" y="0"/>
                    <a:pt x="231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4" name="Google Shape;1074;p15">
              <a:extLst>
                <a:ext uri="{FF2B5EF4-FFF2-40B4-BE49-F238E27FC236}">
                  <a16:creationId xmlns:a16="http://schemas.microsoft.com/office/drawing/2014/main" id="{C0020953-0A66-6920-E326-F1F0D4164162}"/>
                </a:ext>
              </a:extLst>
            </p:cNvPr>
            <p:cNvSpPr/>
            <p:nvPr/>
          </p:nvSpPr>
          <p:spPr>
            <a:xfrm flipH="1">
              <a:off x="418458" y="4173969"/>
              <a:ext cx="334372" cy="109338"/>
            </a:xfrm>
            <a:custGeom>
              <a:avLst/>
              <a:gdLst/>
              <a:ahLst/>
              <a:cxnLst/>
              <a:rect l="l" t="t" r="r" b="b"/>
              <a:pathLst>
                <a:path w="2419" h="791" extrusionOk="0">
                  <a:moveTo>
                    <a:pt x="356" y="0"/>
                  </a:moveTo>
                  <a:cubicBezTo>
                    <a:pt x="342" y="6"/>
                    <a:pt x="348" y="23"/>
                    <a:pt x="333" y="33"/>
                  </a:cubicBezTo>
                  <a:lnTo>
                    <a:pt x="332" y="34"/>
                  </a:lnTo>
                  <a:cubicBezTo>
                    <a:pt x="326" y="39"/>
                    <a:pt x="322" y="45"/>
                    <a:pt x="317" y="50"/>
                  </a:cubicBezTo>
                  <a:cubicBezTo>
                    <a:pt x="311" y="55"/>
                    <a:pt x="306" y="61"/>
                    <a:pt x="303" y="67"/>
                  </a:cubicBezTo>
                  <a:lnTo>
                    <a:pt x="303" y="67"/>
                  </a:lnTo>
                  <a:cubicBezTo>
                    <a:pt x="297" y="71"/>
                    <a:pt x="290" y="76"/>
                    <a:pt x="288" y="83"/>
                  </a:cubicBezTo>
                  <a:lnTo>
                    <a:pt x="288" y="83"/>
                  </a:lnTo>
                  <a:cubicBezTo>
                    <a:pt x="277" y="89"/>
                    <a:pt x="281" y="104"/>
                    <a:pt x="270" y="110"/>
                  </a:cubicBezTo>
                  <a:lnTo>
                    <a:pt x="268" y="112"/>
                  </a:lnTo>
                  <a:cubicBezTo>
                    <a:pt x="265" y="117"/>
                    <a:pt x="260" y="122"/>
                    <a:pt x="255" y="128"/>
                  </a:cubicBezTo>
                  <a:cubicBezTo>
                    <a:pt x="250" y="133"/>
                    <a:pt x="244" y="138"/>
                    <a:pt x="240" y="146"/>
                  </a:cubicBezTo>
                  <a:lnTo>
                    <a:pt x="241" y="144"/>
                  </a:lnTo>
                  <a:lnTo>
                    <a:pt x="241" y="144"/>
                  </a:lnTo>
                  <a:cubicBezTo>
                    <a:pt x="229" y="149"/>
                    <a:pt x="235" y="168"/>
                    <a:pt x="223" y="173"/>
                  </a:cubicBezTo>
                  <a:lnTo>
                    <a:pt x="222" y="174"/>
                  </a:lnTo>
                  <a:cubicBezTo>
                    <a:pt x="217" y="181"/>
                    <a:pt x="213" y="186"/>
                    <a:pt x="208" y="191"/>
                  </a:cubicBezTo>
                  <a:cubicBezTo>
                    <a:pt x="202" y="196"/>
                    <a:pt x="196" y="201"/>
                    <a:pt x="192" y="209"/>
                  </a:cubicBezTo>
                  <a:lnTo>
                    <a:pt x="193" y="209"/>
                  </a:lnTo>
                  <a:lnTo>
                    <a:pt x="193" y="209"/>
                  </a:lnTo>
                  <a:cubicBezTo>
                    <a:pt x="182" y="215"/>
                    <a:pt x="184" y="230"/>
                    <a:pt x="176" y="239"/>
                  </a:cubicBezTo>
                  <a:lnTo>
                    <a:pt x="176" y="238"/>
                  </a:lnTo>
                  <a:cubicBezTo>
                    <a:pt x="166" y="245"/>
                    <a:pt x="170" y="260"/>
                    <a:pt x="159" y="268"/>
                  </a:cubicBezTo>
                  <a:cubicBezTo>
                    <a:pt x="154" y="273"/>
                    <a:pt x="147" y="281"/>
                    <a:pt x="146" y="289"/>
                  </a:cubicBezTo>
                  <a:cubicBezTo>
                    <a:pt x="146" y="294"/>
                    <a:pt x="144" y="297"/>
                    <a:pt x="142" y="299"/>
                  </a:cubicBezTo>
                  <a:cubicBezTo>
                    <a:pt x="136" y="305"/>
                    <a:pt x="132" y="310"/>
                    <a:pt x="128" y="316"/>
                  </a:cubicBezTo>
                  <a:lnTo>
                    <a:pt x="130" y="315"/>
                  </a:lnTo>
                  <a:lnTo>
                    <a:pt x="130" y="315"/>
                  </a:lnTo>
                  <a:cubicBezTo>
                    <a:pt x="117" y="324"/>
                    <a:pt x="120" y="338"/>
                    <a:pt x="112" y="348"/>
                  </a:cubicBezTo>
                  <a:lnTo>
                    <a:pt x="112" y="347"/>
                  </a:lnTo>
                  <a:cubicBezTo>
                    <a:pt x="101" y="353"/>
                    <a:pt x="105" y="369"/>
                    <a:pt x="94" y="376"/>
                  </a:cubicBezTo>
                  <a:lnTo>
                    <a:pt x="94" y="378"/>
                  </a:lnTo>
                  <a:cubicBezTo>
                    <a:pt x="90" y="384"/>
                    <a:pt x="85" y="388"/>
                    <a:pt x="82" y="394"/>
                  </a:cubicBezTo>
                  <a:lnTo>
                    <a:pt x="82" y="394"/>
                  </a:lnTo>
                  <a:cubicBezTo>
                    <a:pt x="71" y="401"/>
                    <a:pt x="74" y="417"/>
                    <a:pt x="63" y="423"/>
                  </a:cubicBezTo>
                  <a:lnTo>
                    <a:pt x="63" y="424"/>
                  </a:lnTo>
                  <a:cubicBezTo>
                    <a:pt x="60" y="432"/>
                    <a:pt x="54" y="435"/>
                    <a:pt x="50" y="443"/>
                  </a:cubicBezTo>
                  <a:lnTo>
                    <a:pt x="51" y="440"/>
                  </a:lnTo>
                  <a:lnTo>
                    <a:pt x="51" y="440"/>
                  </a:lnTo>
                  <a:cubicBezTo>
                    <a:pt x="40" y="448"/>
                    <a:pt x="45" y="464"/>
                    <a:pt x="34" y="471"/>
                  </a:cubicBezTo>
                  <a:lnTo>
                    <a:pt x="34" y="472"/>
                  </a:lnTo>
                  <a:cubicBezTo>
                    <a:pt x="30" y="478"/>
                    <a:pt x="24" y="482"/>
                    <a:pt x="20" y="489"/>
                  </a:cubicBezTo>
                  <a:lnTo>
                    <a:pt x="22" y="488"/>
                  </a:lnTo>
                  <a:lnTo>
                    <a:pt x="22" y="488"/>
                  </a:lnTo>
                  <a:cubicBezTo>
                    <a:pt x="11" y="494"/>
                    <a:pt x="15" y="511"/>
                    <a:pt x="4" y="518"/>
                  </a:cubicBezTo>
                  <a:cubicBezTo>
                    <a:pt x="4" y="518"/>
                    <a:pt x="3" y="519"/>
                    <a:pt x="2" y="521"/>
                  </a:cubicBezTo>
                  <a:cubicBezTo>
                    <a:pt x="1" y="525"/>
                    <a:pt x="2" y="529"/>
                    <a:pt x="4" y="531"/>
                  </a:cubicBezTo>
                  <a:cubicBezTo>
                    <a:pt x="15" y="546"/>
                    <a:pt x="29" y="550"/>
                    <a:pt x="44" y="550"/>
                  </a:cubicBezTo>
                  <a:cubicBezTo>
                    <a:pt x="53" y="550"/>
                    <a:pt x="63" y="548"/>
                    <a:pt x="73" y="548"/>
                  </a:cubicBezTo>
                  <a:cubicBezTo>
                    <a:pt x="74" y="548"/>
                    <a:pt x="76" y="548"/>
                    <a:pt x="77" y="548"/>
                  </a:cubicBezTo>
                  <a:cubicBezTo>
                    <a:pt x="116" y="552"/>
                    <a:pt x="154" y="553"/>
                    <a:pt x="192" y="561"/>
                  </a:cubicBezTo>
                  <a:cubicBezTo>
                    <a:pt x="300" y="581"/>
                    <a:pt x="408" y="601"/>
                    <a:pt x="518" y="611"/>
                  </a:cubicBezTo>
                  <a:cubicBezTo>
                    <a:pt x="635" y="622"/>
                    <a:pt x="751" y="642"/>
                    <a:pt x="869" y="649"/>
                  </a:cubicBezTo>
                  <a:cubicBezTo>
                    <a:pt x="985" y="655"/>
                    <a:pt x="1101" y="682"/>
                    <a:pt x="1217" y="691"/>
                  </a:cubicBezTo>
                  <a:cubicBezTo>
                    <a:pt x="1339" y="699"/>
                    <a:pt x="1462" y="713"/>
                    <a:pt x="1583" y="728"/>
                  </a:cubicBezTo>
                  <a:cubicBezTo>
                    <a:pt x="1717" y="745"/>
                    <a:pt x="1852" y="755"/>
                    <a:pt x="1987" y="768"/>
                  </a:cubicBezTo>
                  <a:cubicBezTo>
                    <a:pt x="2100" y="779"/>
                    <a:pt x="2213" y="790"/>
                    <a:pt x="2326" y="790"/>
                  </a:cubicBezTo>
                  <a:cubicBezTo>
                    <a:pt x="2357" y="790"/>
                    <a:pt x="2388" y="790"/>
                    <a:pt x="2418" y="788"/>
                  </a:cubicBezTo>
                  <a:cubicBezTo>
                    <a:pt x="2411" y="782"/>
                    <a:pt x="2402" y="775"/>
                    <a:pt x="2392" y="772"/>
                  </a:cubicBezTo>
                  <a:cubicBezTo>
                    <a:pt x="2212" y="704"/>
                    <a:pt x="2030" y="635"/>
                    <a:pt x="1848" y="568"/>
                  </a:cubicBezTo>
                  <a:cubicBezTo>
                    <a:pt x="1350" y="381"/>
                    <a:pt x="848" y="202"/>
                    <a:pt x="356" y="0"/>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5" name="Google Shape;1075;p15">
              <a:extLst>
                <a:ext uri="{FF2B5EF4-FFF2-40B4-BE49-F238E27FC236}">
                  <a16:creationId xmlns:a16="http://schemas.microsoft.com/office/drawing/2014/main" id="{E7B46821-0D85-3553-F0B4-40555E8DA376}"/>
                </a:ext>
              </a:extLst>
            </p:cNvPr>
            <p:cNvSpPr/>
            <p:nvPr/>
          </p:nvSpPr>
          <p:spPr>
            <a:xfrm flipH="1">
              <a:off x="554889" y="3625204"/>
              <a:ext cx="401689" cy="174167"/>
            </a:xfrm>
            <a:custGeom>
              <a:avLst/>
              <a:gdLst/>
              <a:ahLst/>
              <a:cxnLst/>
              <a:rect l="l" t="t" r="r" b="b"/>
              <a:pathLst>
                <a:path w="2906" h="1260" extrusionOk="0">
                  <a:moveTo>
                    <a:pt x="628" y="0"/>
                  </a:moveTo>
                  <a:cubicBezTo>
                    <a:pt x="626" y="0"/>
                    <a:pt x="623" y="1"/>
                    <a:pt x="620" y="1"/>
                  </a:cubicBezTo>
                  <a:cubicBezTo>
                    <a:pt x="613" y="4"/>
                    <a:pt x="606" y="8"/>
                    <a:pt x="602" y="15"/>
                  </a:cubicBezTo>
                  <a:lnTo>
                    <a:pt x="602" y="14"/>
                  </a:lnTo>
                  <a:cubicBezTo>
                    <a:pt x="587" y="24"/>
                    <a:pt x="567" y="14"/>
                    <a:pt x="552" y="27"/>
                  </a:cubicBezTo>
                  <a:cubicBezTo>
                    <a:pt x="550" y="30"/>
                    <a:pt x="548" y="31"/>
                    <a:pt x="545" y="31"/>
                  </a:cubicBezTo>
                  <a:cubicBezTo>
                    <a:pt x="544" y="31"/>
                    <a:pt x="543" y="31"/>
                    <a:pt x="542" y="30"/>
                  </a:cubicBezTo>
                  <a:cubicBezTo>
                    <a:pt x="526" y="40"/>
                    <a:pt x="505" y="31"/>
                    <a:pt x="489" y="43"/>
                  </a:cubicBezTo>
                  <a:cubicBezTo>
                    <a:pt x="487" y="46"/>
                    <a:pt x="484" y="47"/>
                    <a:pt x="481" y="47"/>
                  </a:cubicBezTo>
                  <a:cubicBezTo>
                    <a:pt x="479" y="47"/>
                    <a:pt x="478" y="47"/>
                    <a:pt x="477" y="46"/>
                  </a:cubicBezTo>
                  <a:cubicBezTo>
                    <a:pt x="469" y="52"/>
                    <a:pt x="461" y="53"/>
                    <a:pt x="452" y="53"/>
                  </a:cubicBezTo>
                  <a:cubicBezTo>
                    <a:pt x="447" y="53"/>
                    <a:pt x="443" y="52"/>
                    <a:pt x="439" y="52"/>
                  </a:cubicBezTo>
                  <a:cubicBezTo>
                    <a:pt x="429" y="52"/>
                    <a:pt x="419" y="54"/>
                    <a:pt x="410" y="62"/>
                  </a:cubicBezTo>
                  <a:lnTo>
                    <a:pt x="412" y="62"/>
                  </a:lnTo>
                  <a:cubicBezTo>
                    <a:pt x="398" y="75"/>
                    <a:pt x="377" y="63"/>
                    <a:pt x="364" y="77"/>
                  </a:cubicBezTo>
                  <a:cubicBezTo>
                    <a:pt x="362" y="79"/>
                    <a:pt x="360" y="81"/>
                    <a:pt x="358" y="81"/>
                  </a:cubicBezTo>
                  <a:cubicBezTo>
                    <a:pt x="357" y="81"/>
                    <a:pt x="356" y="81"/>
                    <a:pt x="354" y="79"/>
                  </a:cubicBezTo>
                  <a:cubicBezTo>
                    <a:pt x="342" y="85"/>
                    <a:pt x="327" y="85"/>
                    <a:pt x="316" y="94"/>
                  </a:cubicBezTo>
                  <a:cubicBezTo>
                    <a:pt x="314" y="96"/>
                    <a:pt x="313" y="97"/>
                    <a:pt x="310" y="97"/>
                  </a:cubicBezTo>
                  <a:cubicBezTo>
                    <a:pt x="309" y="97"/>
                    <a:pt x="308" y="97"/>
                    <a:pt x="307" y="96"/>
                  </a:cubicBezTo>
                  <a:cubicBezTo>
                    <a:pt x="295" y="101"/>
                    <a:pt x="280" y="100"/>
                    <a:pt x="269" y="110"/>
                  </a:cubicBezTo>
                  <a:cubicBezTo>
                    <a:pt x="267" y="112"/>
                    <a:pt x="266" y="113"/>
                    <a:pt x="263" y="113"/>
                  </a:cubicBezTo>
                  <a:cubicBezTo>
                    <a:pt x="262" y="113"/>
                    <a:pt x="261" y="113"/>
                    <a:pt x="259" y="112"/>
                  </a:cubicBezTo>
                  <a:cubicBezTo>
                    <a:pt x="246" y="116"/>
                    <a:pt x="231" y="117"/>
                    <a:pt x="220" y="126"/>
                  </a:cubicBezTo>
                  <a:cubicBezTo>
                    <a:pt x="219" y="128"/>
                    <a:pt x="217" y="130"/>
                    <a:pt x="215" y="130"/>
                  </a:cubicBezTo>
                  <a:cubicBezTo>
                    <a:pt x="214" y="130"/>
                    <a:pt x="212" y="129"/>
                    <a:pt x="211" y="128"/>
                  </a:cubicBezTo>
                  <a:cubicBezTo>
                    <a:pt x="199" y="132"/>
                    <a:pt x="184" y="132"/>
                    <a:pt x="173" y="140"/>
                  </a:cubicBezTo>
                  <a:cubicBezTo>
                    <a:pt x="171" y="143"/>
                    <a:pt x="168" y="144"/>
                    <a:pt x="165" y="144"/>
                  </a:cubicBezTo>
                  <a:cubicBezTo>
                    <a:pt x="164" y="144"/>
                    <a:pt x="162" y="144"/>
                    <a:pt x="161" y="143"/>
                  </a:cubicBezTo>
                  <a:cubicBezTo>
                    <a:pt x="149" y="149"/>
                    <a:pt x="135" y="147"/>
                    <a:pt x="124" y="155"/>
                  </a:cubicBezTo>
                  <a:cubicBezTo>
                    <a:pt x="123" y="158"/>
                    <a:pt x="121" y="159"/>
                    <a:pt x="118" y="159"/>
                  </a:cubicBezTo>
                  <a:cubicBezTo>
                    <a:pt x="116" y="159"/>
                    <a:pt x="115" y="159"/>
                    <a:pt x="114" y="158"/>
                  </a:cubicBezTo>
                  <a:cubicBezTo>
                    <a:pt x="102" y="164"/>
                    <a:pt x="87" y="161"/>
                    <a:pt x="78" y="172"/>
                  </a:cubicBezTo>
                  <a:lnTo>
                    <a:pt x="79" y="172"/>
                  </a:lnTo>
                  <a:cubicBezTo>
                    <a:pt x="70" y="181"/>
                    <a:pt x="54" y="177"/>
                    <a:pt x="48" y="191"/>
                  </a:cubicBezTo>
                  <a:lnTo>
                    <a:pt x="48" y="191"/>
                  </a:lnTo>
                  <a:cubicBezTo>
                    <a:pt x="41" y="192"/>
                    <a:pt x="34" y="197"/>
                    <a:pt x="32" y="205"/>
                  </a:cubicBezTo>
                  <a:lnTo>
                    <a:pt x="32" y="205"/>
                  </a:lnTo>
                  <a:cubicBezTo>
                    <a:pt x="19" y="210"/>
                    <a:pt x="22" y="226"/>
                    <a:pt x="15" y="237"/>
                  </a:cubicBezTo>
                  <a:lnTo>
                    <a:pt x="15" y="237"/>
                  </a:lnTo>
                  <a:cubicBezTo>
                    <a:pt x="0" y="252"/>
                    <a:pt x="4" y="266"/>
                    <a:pt x="15" y="282"/>
                  </a:cubicBezTo>
                  <a:lnTo>
                    <a:pt x="15" y="280"/>
                  </a:lnTo>
                  <a:cubicBezTo>
                    <a:pt x="24" y="290"/>
                    <a:pt x="21" y="304"/>
                    <a:pt x="31" y="312"/>
                  </a:cubicBezTo>
                  <a:lnTo>
                    <a:pt x="31" y="312"/>
                  </a:lnTo>
                  <a:cubicBezTo>
                    <a:pt x="34" y="318"/>
                    <a:pt x="39" y="323"/>
                    <a:pt x="47" y="328"/>
                  </a:cubicBezTo>
                  <a:cubicBezTo>
                    <a:pt x="51" y="333"/>
                    <a:pt x="56" y="339"/>
                    <a:pt x="64" y="341"/>
                  </a:cubicBezTo>
                  <a:lnTo>
                    <a:pt x="64" y="341"/>
                  </a:lnTo>
                  <a:cubicBezTo>
                    <a:pt x="74" y="360"/>
                    <a:pt x="97" y="347"/>
                    <a:pt x="110" y="359"/>
                  </a:cubicBezTo>
                  <a:lnTo>
                    <a:pt x="108" y="358"/>
                  </a:lnTo>
                  <a:lnTo>
                    <a:pt x="108" y="358"/>
                  </a:lnTo>
                  <a:cubicBezTo>
                    <a:pt x="116" y="366"/>
                    <a:pt x="126" y="367"/>
                    <a:pt x="136" y="367"/>
                  </a:cubicBezTo>
                  <a:cubicBezTo>
                    <a:pt x="140" y="367"/>
                    <a:pt x="145" y="367"/>
                    <a:pt x="149" y="367"/>
                  </a:cubicBezTo>
                  <a:cubicBezTo>
                    <a:pt x="158" y="367"/>
                    <a:pt x="166" y="368"/>
                    <a:pt x="173" y="374"/>
                  </a:cubicBezTo>
                  <a:lnTo>
                    <a:pt x="172" y="372"/>
                  </a:lnTo>
                  <a:lnTo>
                    <a:pt x="172" y="372"/>
                  </a:lnTo>
                  <a:cubicBezTo>
                    <a:pt x="177" y="378"/>
                    <a:pt x="182" y="380"/>
                    <a:pt x="188" y="380"/>
                  </a:cubicBezTo>
                  <a:cubicBezTo>
                    <a:pt x="193" y="380"/>
                    <a:pt x="197" y="379"/>
                    <a:pt x="202" y="376"/>
                  </a:cubicBezTo>
                  <a:cubicBezTo>
                    <a:pt x="332" y="403"/>
                    <a:pt x="464" y="425"/>
                    <a:pt x="591" y="471"/>
                  </a:cubicBezTo>
                  <a:cubicBezTo>
                    <a:pt x="955" y="600"/>
                    <a:pt x="1318" y="731"/>
                    <a:pt x="1681" y="861"/>
                  </a:cubicBezTo>
                  <a:cubicBezTo>
                    <a:pt x="2078" y="1005"/>
                    <a:pt x="2480" y="1132"/>
                    <a:pt x="2883" y="1258"/>
                  </a:cubicBezTo>
                  <a:cubicBezTo>
                    <a:pt x="2886" y="1259"/>
                    <a:pt x="2889" y="1260"/>
                    <a:pt x="2892" y="1260"/>
                  </a:cubicBezTo>
                  <a:cubicBezTo>
                    <a:pt x="2901" y="1260"/>
                    <a:pt x="2904" y="1252"/>
                    <a:pt x="2906" y="1243"/>
                  </a:cubicBezTo>
                  <a:cubicBezTo>
                    <a:pt x="2882" y="1212"/>
                    <a:pt x="2845" y="1201"/>
                    <a:pt x="2813" y="1185"/>
                  </a:cubicBezTo>
                  <a:cubicBezTo>
                    <a:pt x="2501" y="1025"/>
                    <a:pt x="2184" y="881"/>
                    <a:pt x="1879" y="711"/>
                  </a:cubicBezTo>
                  <a:cubicBezTo>
                    <a:pt x="1486" y="495"/>
                    <a:pt x="1100" y="266"/>
                    <a:pt x="715" y="35"/>
                  </a:cubicBezTo>
                  <a:cubicBezTo>
                    <a:pt x="689" y="19"/>
                    <a:pt x="661" y="0"/>
                    <a:pt x="62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6" name="Google Shape;1076;p15">
              <a:extLst>
                <a:ext uri="{FF2B5EF4-FFF2-40B4-BE49-F238E27FC236}">
                  <a16:creationId xmlns:a16="http://schemas.microsoft.com/office/drawing/2014/main" id="{0F9FA492-DFAE-1357-3CDE-DC13D5943C82}"/>
                </a:ext>
              </a:extLst>
            </p:cNvPr>
            <p:cNvSpPr/>
            <p:nvPr/>
          </p:nvSpPr>
          <p:spPr>
            <a:xfrm flipH="1">
              <a:off x="-1253408" y="4159178"/>
              <a:ext cx="503425" cy="80172"/>
            </a:xfrm>
            <a:custGeom>
              <a:avLst/>
              <a:gdLst/>
              <a:ahLst/>
              <a:cxnLst/>
              <a:rect l="l" t="t" r="r" b="b"/>
              <a:pathLst>
                <a:path w="3642" h="580" extrusionOk="0">
                  <a:moveTo>
                    <a:pt x="3317" y="1"/>
                  </a:moveTo>
                  <a:lnTo>
                    <a:pt x="2901" y="73"/>
                  </a:lnTo>
                  <a:cubicBezTo>
                    <a:pt x="2641" y="118"/>
                    <a:pt x="2380" y="161"/>
                    <a:pt x="2120" y="207"/>
                  </a:cubicBezTo>
                  <a:cubicBezTo>
                    <a:pt x="1897" y="245"/>
                    <a:pt x="1673" y="286"/>
                    <a:pt x="1449" y="325"/>
                  </a:cubicBezTo>
                  <a:cubicBezTo>
                    <a:pt x="1219" y="366"/>
                    <a:pt x="987" y="406"/>
                    <a:pt x="755" y="445"/>
                  </a:cubicBezTo>
                  <a:cubicBezTo>
                    <a:pt x="579" y="475"/>
                    <a:pt x="404" y="501"/>
                    <a:pt x="229" y="533"/>
                  </a:cubicBezTo>
                  <a:cubicBezTo>
                    <a:pt x="152" y="547"/>
                    <a:pt x="75" y="550"/>
                    <a:pt x="0" y="578"/>
                  </a:cubicBezTo>
                  <a:cubicBezTo>
                    <a:pt x="24" y="578"/>
                    <a:pt x="48" y="580"/>
                    <a:pt x="72" y="580"/>
                  </a:cubicBezTo>
                  <a:cubicBezTo>
                    <a:pt x="90" y="580"/>
                    <a:pt x="108" y="579"/>
                    <a:pt x="124" y="574"/>
                  </a:cubicBezTo>
                  <a:cubicBezTo>
                    <a:pt x="219" y="553"/>
                    <a:pt x="316" y="561"/>
                    <a:pt x="412" y="551"/>
                  </a:cubicBezTo>
                  <a:cubicBezTo>
                    <a:pt x="499" y="541"/>
                    <a:pt x="590" y="537"/>
                    <a:pt x="677" y="527"/>
                  </a:cubicBezTo>
                  <a:cubicBezTo>
                    <a:pt x="823" y="511"/>
                    <a:pt x="969" y="503"/>
                    <a:pt x="1114" y="487"/>
                  </a:cubicBezTo>
                  <a:cubicBezTo>
                    <a:pt x="1244" y="472"/>
                    <a:pt x="1375" y="460"/>
                    <a:pt x="1504" y="455"/>
                  </a:cubicBezTo>
                  <a:cubicBezTo>
                    <a:pt x="1679" y="446"/>
                    <a:pt x="1855" y="419"/>
                    <a:pt x="2032" y="419"/>
                  </a:cubicBezTo>
                  <a:cubicBezTo>
                    <a:pt x="2038" y="419"/>
                    <a:pt x="2045" y="419"/>
                    <a:pt x="2051" y="419"/>
                  </a:cubicBezTo>
                  <a:cubicBezTo>
                    <a:pt x="2059" y="419"/>
                    <a:pt x="2067" y="420"/>
                    <a:pt x="2074" y="420"/>
                  </a:cubicBezTo>
                  <a:cubicBezTo>
                    <a:pt x="2080" y="420"/>
                    <a:pt x="2085" y="419"/>
                    <a:pt x="2090" y="418"/>
                  </a:cubicBezTo>
                  <a:cubicBezTo>
                    <a:pt x="2217" y="390"/>
                    <a:pt x="2347" y="401"/>
                    <a:pt x="2473" y="392"/>
                  </a:cubicBezTo>
                  <a:cubicBezTo>
                    <a:pt x="2565" y="387"/>
                    <a:pt x="2658" y="385"/>
                    <a:pt x="2750" y="385"/>
                  </a:cubicBezTo>
                  <a:cubicBezTo>
                    <a:pt x="2889" y="385"/>
                    <a:pt x="3028" y="389"/>
                    <a:pt x="3166" y="389"/>
                  </a:cubicBezTo>
                  <a:cubicBezTo>
                    <a:pt x="3244" y="389"/>
                    <a:pt x="3322" y="407"/>
                    <a:pt x="3399" y="414"/>
                  </a:cubicBezTo>
                  <a:cubicBezTo>
                    <a:pt x="3481" y="422"/>
                    <a:pt x="3555" y="460"/>
                    <a:pt x="3631" y="483"/>
                  </a:cubicBezTo>
                  <a:cubicBezTo>
                    <a:pt x="3636" y="467"/>
                    <a:pt x="3642" y="451"/>
                    <a:pt x="3627" y="438"/>
                  </a:cubicBezTo>
                  <a:lnTo>
                    <a:pt x="3627" y="438"/>
                  </a:lnTo>
                  <a:cubicBezTo>
                    <a:pt x="3620" y="427"/>
                    <a:pt x="3621" y="413"/>
                    <a:pt x="3611" y="405"/>
                  </a:cubicBezTo>
                  <a:lnTo>
                    <a:pt x="3611" y="405"/>
                  </a:lnTo>
                  <a:lnTo>
                    <a:pt x="3613" y="406"/>
                  </a:lnTo>
                  <a:cubicBezTo>
                    <a:pt x="3604" y="396"/>
                    <a:pt x="3607" y="381"/>
                    <a:pt x="3597" y="374"/>
                  </a:cubicBezTo>
                  <a:lnTo>
                    <a:pt x="3597" y="375"/>
                  </a:lnTo>
                  <a:cubicBezTo>
                    <a:pt x="3589" y="365"/>
                    <a:pt x="3592" y="351"/>
                    <a:pt x="3581" y="343"/>
                  </a:cubicBezTo>
                  <a:lnTo>
                    <a:pt x="3581" y="343"/>
                  </a:lnTo>
                  <a:cubicBezTo>
                    <a:pt x="3573" y="334"/>
                    <a:pt x="3577" y="319"/>
                    <a:pt x="3565" y="311"/>
                  </a:cubicBezTo>
                  <a:lnTo>
                    <a:pt x="3565" y="311"/>
                  </a:lnTo>
                  <a:cubicBezTo>
                    <a:pt x="3561" y="304"/>
                    <a:pt x="3555" y="299"/>
                    <a:pt x="3550" y="294"/>
                  </a:cubicBezTo>
                  <a:cubicBezTo>
                    <a:pt x="3541" y="286"/>
                    <a:pt x="3545" y="270"/>
                    <a:pt x="3533" y="263"/>
                  </a:cubicBezTo>
                  <a:lnTo>
                    <a:pt x="3533" y="263"/>
                  </a:lnTo>
                  <a:lnTo>
                    <a:pt x="3534" y="265"/>
                  </a:lnTo>
                  <a:cubicBezTo>
                    <a:pt x="3530" y="258"/>
                    <a:pt x="3523" y="254"/>
                    <a:pt x="3519" y="248"/>
                  </a:cubicBezTo>
                  <a:cubicBezTo>
                    <a:pt x="3508" y="240"/>
                    <a:pt x="3512" y="225"/>
                    <a:pt x="3502" y="218"/>
                  </a:cubicBezTo>
                  <a:lnTo>
                    <a:pt x="3502" y="218"/>
                  </a:lnTo>
                  <a:cubicBezTo>
                    <a:pt x="3499" y="212"/>
                    <a:pt x="3494" y="206"/>
                    <a:pt x="3487" y="201"/>
                  </a:cubicBezTo>
                  <a:cubicBezTo>
                    <a:pt x="3483" y="196"/>
                    <a:pt x="3478" y="189"/>
                    <a:pt x="3474" y="184"/>
                  </a:cubicBezTo>
                  <a:lnTo>
                    <a:pt x="3473" y="183"/>
                  </a:lnTo>
                  <a:cubicBezTo>
                    <a:pt x="3462" y="178"/>
                    <a:pt x="3465" y="160"/>
                    <a:pt x="3454" y="154"/>
                  </a:cubicBezTo>
                  <a:lnTo>
                    <a:pt x="3454" y="154"/>
                  </a:lnTo>
                  <a:cubicBezTo>
                    <a:pt x="3451" y="147"/>
                    <a:pt x="3446" y="142"/>
                    <a:pt x="3439" y="138"/>
                  </a:cubicBezTo>
                  <a:lnTo>
                    <a:pt x="3439" y="138"/>
                  </a:lnTo>
                  <a:cubicBezTo>
                    <a:pt x="3435" y="132"/>
                    <a:pt x="3429" y="127"/>
                    <a:pt x="3424" y="121"/>
                  </a:cubicBezTo>
                  <a:cubicBezTo>
                    <a:pt x="3419" y="116"/>
                    <a:pt x="3413" y="111"/>
                    <a:pt x="3409" y="105"/>
                  </a:cubicBezTo>
                  <a:lnTo>
                    <a:pt x="3408" y="104"/>
                  </a:lnTo>
                  <a:cubicBezTo>
                    <a:pt x="3403" y="102"/>
                    <a:pt x="3398" y="97"/>
                    <a:pt x="3395" y="91"/>
                  </a:cubicBezTo>
                  <a:cubicBezTo>
                    <a:pt x="3392" y="89"/>
                    <a:pt x="3390" y="86"/>
                    <a:pt x="3390" y="82"/>
                  </a:cubicBezTo>
                  <a:cubicBezTo>
                    <a:pt x="3389" y="73"/>
                    <a:pt x="3384" y="65"/>
                    <a:pt x="3376" y="61"/>
                  </a:cubicBezTo>
                  <a:lnTo>
                    <a:pt x="3376" y="61"/>
                  </a:lnTo>
                  <a:cubicBezTo>
                    <a:pt x="3372" y="54"/>
                    <a:pt x="3366" y="48"/>
                    <a:pt x="3360" y="44"/>
                  </a:cubicBezTo>
                  <a:lnTo>
                    <a:pt x="3360" y="44"/>
                  </a:lnTo>
                  <a:cubicBezTo>
                    <a:pt x="3356" y="38"/>
                    <a:pt x="3351" y="32"/>
                    <a:pt x="3344" y="28"/>
                  </a:cubicBezTo>
                  <a:cubicBezTo>
                    <a:pt x="3339" y="16"/>
                    <a:pt x="3330" y="5"/>
                    <a:pt x="3317" y="1"/>
                  </a:cubicBezTo>
                  <a:close/>
                </a:path>
              </a:pathLst>
            </a:custGeom>
            <a:solidFill>
              <a:srgbClr val="814742"/>
            </a:solidFill>
            <a:ln w="9525" cap="flat" cmpd="sng">
              <a:solidFill>
                <a:srgbClr val="814742"/>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7" name="Google Shape;1077;p15">
              <a:extLst>
                <a:ext uri="{FF2B5EF4-FFF2-40B4-BE49-F238E27FC236}">
                  <a16:creationId xmlns:a16="http://schemas.microsoft.com/office/drawing/2014/main" id="{B97F6F63-5DCC-9524-14AD-F74FA15A1267}"/>
                </a:ext>
              </a:extLst>
            </p:cNvPr>
            <p:cNvSpPr/>
            <p:nvPr/>
          </p:nvSpPr>
          <p:spPr>
            <a:xfrm flipH="1">
              <a:off x="457439" y="3558854"/>
              <a:ext cx="498725" cy="280602"/>
            </a:xfrm>
            <a:custGeom>
              <a:avLst/>
              <a:gdLst/>
              <a:ahLst/>
              <a:cxnLst/>
              <a:rect l="l" t="t" r="r" b="b"/>
              <a:pathLst>
                <a:path w="3608" h="2030" extrusionOk="0">
                  <a:moveTo>
                    <a:pt x="433" y="0"/>
                  </a:moveTo>
                  <a:cubicBezTo>
                    <a:pt x="427" y="0"/>
                    <a:pt x="422" y="3"/>
                    <a:pt x="417" y="7"/>
                  </a:cubicBezTo>
                  <a:cubicBezTo>
                    <a:pt x="408" y="7"/>
                    <a:pt x="400" y="8"/>
                    <a:pt x="390" y="8"/>
                  </a:cubicBezTo>
                  <a:cubicBezTo>
                    <a:pt x="375" y="14"/>
                    <a:pt x="359" y="15"/>
                    <a:pt x="344" y="15"/>
                  </a:cubicBezTo>
                  <a:cubicBezTo>
                    <a:pt x="327" y="15"/>
                    <a:pt x="310" y="14"/>
                    <a:pt x="293" y="14"/>
                  </a:cubicBezTo>
                  <a:cubicBezTo>
                    <a:pt x="276" y="14"/>
                    <a:pt x="260" y="15"/>
                    <a:pt x="244" y="21"/>
                  </a:cubicBezTo>
                  <a:cubicBezTo>
                    <a:pt x="235" y="21"/>
                    <a:pt x="225" y="24"/>
                    <a:pt x="216" y="24"/>
                  </a:cubicBezTo>
                  <a:cubicBezTo>
                    <a:pt x="203" y="29"/>
                    <a:pt x="189" y="30"/>
                    <a:pt x="175" y="30"/>
                  </a:cubicBezTo>
                  <a:cubicBezTo>
                    <a:pt x="160" y="30"/>
                    <a:pt x="144" y="29"/>
                    <a:pt x="129" y="29"/>
                  </a:cubicBezTo>
                  <a:cubicBezTo>
                    <a:pt x="115" y="29"/>
                    <a:pt x="101" y="30"/>
                    <a:pt x="87" y="36"/>
                  </a:cubicBezTo>
                  <a:cubicBezTo>
                    <a:pt x="84" y="38"/>
                    <a:pt x="82" y="39"/>
                    <a:pt x="79" y="39"/>
                  </a:cubicBezTo>
                  <a:cubicBezTo>
                    <a:pt x="77" y="39"/>
                    <a:pt x="75" y="39"/>
                    <a:pt x="73" y="38"/>
                  </a:cubicBezTo>
                  <a:cubicBezTo>
                    <a:pt x="60" y="52"/>
                    <a:pt x="35" y="36"/>
                    <a:pt x="24" y="56"/>
                  </a:cubicBezTo>
                  <a:lnTo>
                    <a:pt x="28" y="54"/>
                  </a:lnTo>
                  <a:lnTo>
                    <a:pt x="28" y="54"/>
                  </a:lnTo>
                  <a:cubicBezTo>
                    <a:pt x="14" y="67"/>
                    <a:pt x="1" y="77"/>
                    <a:pt x="9" y="99"/>
                  </a:cubicBezTo>
                  <a:lnTo>
                    <a:pt x="9" y="97"/>
                  </a:lnTo>
                  <a:cubicBezTo>
                    <a:pt x="18" y="107"/>
                    <a:pt x="15" y="121"/>
                    <a:pt x="24" y="129"/>
                  </a:cubicBezTo>
                  <a:cubicBezTo>
                    <a:pt x="29" y="135"/>
                    <a:pt x="34" y="140"/>
                    <a:pt x="39" y="145"/>
                  </a:cubicBezTo>
                  <a:cubicBezTo>
                    <a:pt x="45" y="151"/>
                    <a:pt x="50" y="156"/>
                    <a:pt x="57" y="160"/>
                  </a:cubicBezTo>
                  <a:cubicBezTo>
                    <a:pt x="62" y="166"/>
                    <a:pt x="67" y="171"/>
                    <a:pt x="74" y="175"/>
                  </a:cubicBezTo>
                  <a:lnTo>
                    <a:pt x="74" y="175"/>
                  </a:lnTo>
                  <a:cubicBezTo>
                    <a:pt x="80" y="187"/>
                    <a:pt x="96" y="183"/>
                    <a:pt x="104" y="193"/>
                  </a:cubicBezTo>
                  <a:cubicBezTo>
                    <a:pt x="108" y="198"/>
                    <a:pt x="114" y="205"/>
                    <a:pt x="121" y="207"/>
                  </a:cubicBezTo>
                  <a:lnTo>
                    <a:pt x="120" y="205"/>
                  </a:lnTo>
                  <a:lnTo>
                    <a:pt x="120" y="205"/>
                  </a:lnTo>
                  <a:cubicBezTo>
                    <a:pt x="127" y="218"/>
                    <a:pt x="142" y="214"/>
                    <a:pt x="152" y="223"/>
                  </a:cubicBezTo>
                  <a:cubicBezTo>
                    <a:pt x="159" y="232"/>
                    <a:pt x="174" y="229"/>
                    <a:pt x="182" y="239"/>
                  </a:cubicBezTo>
                  <a:lnTo>
                    <a:pt x="184" y="239"/>
                  </a:lnTo>
                  <a:cubicBezTo>
                    <a:pt x="200" y="250"/>
                    <a:pt x="214" y="261"/>
                    <a:pt x="233" y="267"/>
                  </a:cubicBezTo>
                  <a:lnTo>
                    <a:pt x="233" y="267"/>
                  </a:lnTo>
                  <a:cubicBezTo>
                    <a:pt x="239" y="279"/>
                    <a:pt x="254" y="275"/>
                    <a:pt x="263" y="283"/>
                  </a:cubicBezTo>
                  <a:cubicBezTo>
                    <a:pt x="270" y="295"/>
                    <a:pt x="286" y="291"/>
                    <a:pt x="294" y="301"/>
                  </a:cubicBezTo>
                  <a:cubicBezTo>
                    <a:pt x="309" y="311"/>
                    <a:pt x="325" y="322"/>
                    <a:pt x="342" y="331"/>
                  </a:cubicBezTo>
                  <a:lnTo>
                    <a:pt x="341" y="331"/>
                  </a:lnTo>
                  <a:cubicBezTo>
                    <a:pt x="348" y="343"/>
                    <a:pt x="363" y="339"/>
                    <a:pt x="373" y="348"/>
                  </a:cubicBezTo>
                  <a:cubicBezTo>
                    <a:pt x="380" y="359"/>
                    <a:pt x="395" y="355"/>
                    <a:pt x="403" y="364"/>
                  </a:cubicBezTo>
                  <a:cubicBezTo>
                    <a:pt x="418" y="375"/>
                    <a:pt x="434" y="386"/>
                    <a:pt x="451" y="393"/>
                  </a:cubicBezTo>
                  <a:lnTo>
                    <a:pt x="450" y="393"/>
                  </a:lnTo>
                  <a:cubicBezTo>
                    <a:pt x="457" y="406"/>
                    <a:pt x="472" y="403"/>
                    <a:pt x="482" y="412"/>
                  </a:cubicBezTo>
                  <a:cubicBezTo>
                    <a:pt x="496" y="423"/>
                    <a:pt x="512" y="434"/>
                    <a:pt x="529" y="441"/>
                  </a:cubicBezTo>
                  <a:lnTo>
                    <a:pt x="529" y="441"/>
                  </a:lnTo>
                  <a:cubicBezTo>
                    <a:pt x="536" y="453"/>
                    <a:pt x="551" y="450"/>
                    <a:pt x="559" y="457"/>
                  </a:cubicBezTo>
                  <a:cubicBezTo>
                    <a:pt x="568" y="468"/>
                    <a:pt x="583" y="465"/>
                    <a:pt x="590" y="474"/>
                  </a:cubicBezTo>
                  <a:lnTo>
                    <a:pt x="592" y="474"/>
                  </a:lnTo>
                  <a:cubicBezTo>
                    <a:pt x="599" y="484"/>
                    <a:pt x="607" y="488"/>
                    <a:pt x="616" y="490"/>
                  </a:cubicBezTo>
                  <a:cubicBezTo>
                    <a:pt x="643" y="496"/>
                    <a:pt x="665" y="511"/>
                    <a:pt x="688" y="525"/>
                  </a:cubicBezTo>
                  <a:cubicBezTo>
                    <a:pt x="911" y="654"/>
                    <a:pt x="1134" y="781"/>
                    <a:pt x="1354" y="915"/>
                  </a:cubicBezTo>
                  <a:cubicBezTo>
                    <a:pt x="1850" y="1218"/>
                    <a:pt x="2373" y="1470"/>
                    <a:pt x="2895" y="1724"/>
                  </a:cubicBezTo>
                  <a:cubicBezTo>
                    <a:pt x="2917" y="1750"/>
                    <a:pt x="2950" y="1752"/>
                    <a:pt x="2974" y="1774"/>
                  </a:cubicBezTo>
                  <a:lnTo>
                    <a:pt x="2973" y="1774"/>
                  </a:lnTo>
                  <a:cubicBezTo>
                    <a:pt x="2986" y="1788"/>
                    <a:pt x="3010" y="1774"/>
                    <a:pt x="3021" y="1793"/>
                  </a:cubicBezTo>
                  <a:cubicBezTo>
                    <a:pt x="3183" y="1848"/>
                    <a:pt x="3338" y="1922"/>
                    <a:pt x="3490" y="1998"/>
                  </a:cubicBezTo>
                  <a:cubicBezTo>
                    <a:pt x="3516" y="2011"/>
                    <a:pt x="3543" y="2019"/>
                    <a:pt x="3570" y="2029"/>
                  </a:cubicBezTo>
                  <a:cubicBezTo>
                    <a:pt x="3608" y="2010"/>
                    <a:pt x="3608" y="1988"/>
                    <a:pt x="3573" y="1966"/>
                  </a:cubicBezTo>
                  <a:cubicBezTo>
                    <a:pt x="3437" y="1911"/>
                    <a:pt x="3303" y="1854"/>
                    <a:pt x="3173" y="1782"/>
                  </a:cubicBezTo>
                  <a:cubicBezTo>
                    <a:pt x="2877" y="1617"/>
                    <a:pt x="2579" y="1458"/>
                    <a:pt x="2277" y="1304"/>
                  </a:cubicBezTo>
                  <a:cubicBezTo>
                    <a:pt x="2125" y="1226"/>
                    <a:pt x="1974" y="1146"/>
                    <a:pt x="1826" y="1060"/>
                  </a:cubicBezTo>
                  <a:cubicBezTo>
                    <a:pt x="1497" y="868"/>
                    <a:pt x="1179" y="660"/>
                    <a:pt x="858" y="456"/>
                  </a:cubicBezTo>
                  <a:cubicBezTo>
                    <a:pt x="768" y="401"/>
                    <a:pt x="680" y="344"/>
                    <a:pt x="595" y="282"/>
                  </a:cubicBezTo>
                  <a:cubicBezTo>
                    <a:pt x="503" y="215"/>
                    <a:pt x="441" y="131"/>
                    <a:pt x="448" y="11"/>
                  </a:cubicBezTo>
                  <a:cubicBezTo>
                    <a:pt x="443" y="3"/>
                    <a:pt x="438" y="0"/>
                    <a:pt x="433" y="0"/>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8" name="Google Shape;1078;p15">
              <a:extLst>
                <a:ext uri="{FF2B5EF4-FFF2-40B4-BE49-F238E27FC236}">
                  <a16:creationId xmlns:a16="http://schemas.microsoft.com/office/drawing/2014/main" id="{B61A5681-893F-63B0-688A-7CA0C11EFB4D}"/>
                </a:ext>
              </a:extLst>
            </p:cNvPr>
            <p:cNvSpPr/>
            <p:nvPr/>
          </p:nvSpPr>
          <p:spPr>
            <a:xfrm flipH="1">
              <a:off x="751586" y="4531288"/>
              <a:ext cx="4700" cy="64967"/>
            </a:xfrm>
            <a:custGeom>
              <a:avLst/>
              <a:gdLst/>
              <a:ahLst/>
              <a:cxnLst/>
              <a:rect l="l" t="t" r="r" b="b"/>
              <a:pathLst>
                <a:path w="34" h="470" extrusionOk="0">
                  <a:moveTo>
                    <a:pt x="17" y="0"/>
                  </a:moveTo>
                  <a:cubicBezTo>
                    <a:pt x="1" y="90"/>
                    <a:pt x="5" y="179"/>
                    <a:pt x="16" y="268"/>
                  </a:cubicBezTo>
                  <a:cubicBezTo>
                    <a:pt x="16" y="335"/>
                    <a:pt x="17" y="403"/>
                    <a:pt x="18" y="470"/>
                  </a:cubicBezTo>
                  <a:cubicBezTo>
                    <a:pt x="33" y="460"/>
                    <a:pt x="32" y="444"/>
                    <a:pt x="32" y="427"/>
                  </a:cubicBezTo>
                  <a:cubicBezTo>
                    <a:pt x="32" y="300"/>
                    <a:pt x="31" y="172"/>
                    <a:pt x="31" y="44"/>
                  </a:cubicBezTo>
                  <a:cubicBezTo>
                    <a:pt x="31" y="27"/>
                    <a:pt x="29" y="12"/>
                    <a:pt x="17"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39" name="Google Shape;1079;p15">
              <a:extLst>
                <a:ext uri="{FF2B5EF4-FFF2-40B4-BE49-F238E27FC236}">
                  <a16:creationId xmlns:a16="http://schemas.microsoft.com/office/drawing/2014/main" id="{C80625B1-20D1-E9DD-D09A-844C89DD2AFC}"/>
                </a:ext>
              </a:extLst>
            </p:cNvPr>
            <p:cNvSpPr/>
            <p:nvPr/>
          </p:nvSpPr>
          <p:spPr>
            <a:xfrm flipH="1">
              <a:off x="-220015" y="4365414"/>
              <a:ext cx="820518" cy="205544"/>
            </a:xfrm>
            <a:custGeom>
              <a:avLst/>
              <a:gdLst/>
              <a:ahLst/>
              <a:cxnLst/>
              <a:rect l="l" t="t" r="r" b="b"/>
              <a:pathLst>
                <a:path w="5936" h="1487" extrusionOk="0">
                  <a:moveTo>
                    <a:pt x="468" y="0"/>
                  </a:moveTo>
                  <a:cubicBezTo>
                    <a:pt x="401" y="0"/>
                    <a:pt x="334" y="5"/>
                    <a:pt x="266" y="15"/>
                  </a:cubicBezTo>
                  <a:cubicBezTo>
                    <a:pt x="124" y="38"/>
                    <a:pt x="60" y="97"/>
                    <a:pt x="23" y="234"/>
                  </a:cubicBezTo>
                  <a:cubicBezTo>
                    <a:pt x="1" y="323"/>
                    <a:pt x="13" y="412"/>
                    <a:pt x="9" y="479"/>
                  </a:cubicBezTo>
                  <a:cubicBezTo>
                    <a:pt x="5" y="655"/>
                    <a:pt x="21" y="808"/>
                    <a:pt x="37" y="962"/>
                  </a:cubicBezTo>
                  <a:cubicBezTo>
                    <a:pt x="45" y="1052"/>
                    <a:pt x="59" y="1140"/>
                    <a:pt x="87" y="1223"/>
                  </a:cubicBezTo>
                  <a:cubicBezTo>
                    <a:pt x="128" y="1343"/>
                    <a:pt x="198" y="1438"/>
                    <a:pt x="324" y="1478"/>
                  </a:cubicBezTo>
                  <a:cubicBezTo>
                    <a:pt x="345" y="1484"/>
                    <a:pt x="366" y="1486"/>
                    <a:pt x="388" y="1486"/>
                  </a:cubicBezTo>
                  <a:cubicBezTo>
                    <a:pt x="401" y="1486"/>
                    <a:pt x="415" y="1485"/>
                    <a:pt x="429" y="1485"/>
                  </a:cubicBezTo>
                  <a:cubicBezTo>
                    <a:pt x="439" y="1485"/>
                    <a:pt x="448" y="1485"/>
                    <a:pt x="458" y="1486"/>
                  </a:cubicBezTo>
                  <a:cubicBezTo>
                    <a:pt x="466" y="1487"/>
                    <a:pt x="474" y="1487"/>
                    <a:pt x="481" y="1487"/>
                  </a:cubicBezTo>
                  <a:cubicBezTo>
                    <a:pt x="578" y="1487"/>
                    <a:pt x="656" y="1443"/>
                    <a:pt x="726" y="1377"/>
                  </a:cubicBezTo>
                  <a:cubicBezTo>
                    <a:pt x="857" y="1253"/>
                    <a:pt x="950" y="1099"/>
                    <a:pt x="1066" y="964"/>
                  </a:cubicBezTo>
                  <a:cubicBezTo>
                    <a:pt x="1111" y="910"/>
                    <a:pt x="1159" y="860"/>
                    <a:pt x="1217" y="816"/>
                  </a:cubicBezTo>
                  <a:cubicBezTo>
                    <a:pt x="1251" y="790"/>
                    <a:pt x="1284" y="778"/>
                    <a:pt x="1318" y="778"/>
                  </a:cubicBezTo>
                  <a:cubicBezTo>
                    <a:pt x="1350" y="778"/>
                    <a:pt x="1382" y="789"/>
                    <a:pt x="1413" y="808"/>
                  </a:cubicBezTo>
                  <a:cubicBezTo>
                    <a:pt x="1468" y="841"/>
                    <a:pt x="1522" y="878"/>
                    <a:pt x="1571" y="924"/>
                  </a:cubicBezTo>
                  <a:cubicBezTo>
                    <a:pt x="1650" y="998"/>
                    <a:pt x="1727" y="1073"/>
                    <a:pt x="1816" y="1135"/>
                  </a:cubicBezTo>
                  <a:cubicBezTo>
                    <a:pt x="1902" y="1194"/>
                    <a:pt x="1992" y="1231"/>
                    <a:pt x="2087" y="1231"/>
                  </a:cubicBezTo>
                  <a:cubicBezTo>
                    <a:pt x="2150" y="1231"/>
                    <a:pt x="2214" y="1215"/>
                    <a:pt x="2280" y="1179"/>
                  </a:cubicBezTo>
                  <a:cubicBezTo>
                    <a:pt x="2379" y="1126"/>
                    <a:pt x="2458" y="1049"/>
                    <a:pt x="2541" y="979"/>
                  </a:cubicBezTo>
                  <a:cubicBezTo>
                    <a:pt x="2646" y="893"/>
                    <a:pt x="2750" y="804"/>
                    <a:pt x="2875" y="746"/>
                  </a:cubicBezTo>
                  <a:cubicBezTo>
                    <a:pt x="2923" y="725"/>
                    <a:pt x="2970" y="713"/>
                    <a:pt x="3017" y="713"/>
                  </a:cubicBezTo>
                  <a:cubicBezTo>
                    <a:pt x="3063" y="713"/>
                    <a:pt x="3108" y="724"/>
                    <a:pt x="3155" y="747"/>
                  </a:cubicBezTo>
                  <a:cubicBezTo>
                    <a:pt x="3246" y="791"/>
                    <a:pt x="3322" y="854"/>
                    <a:pt x="3403" y="911"/>
                  </a:cubicBezTo>
                  <a:cubicBezTo>
                    <a:pt x="3501" y="982"/>
                    <a:pt x="3604" y="1017"/>
                    <a:pt x="3711" y="1017"/>
                  </a:cubicBezTo>
                  <a:cubicBezTo>
                    <a:pt x="3776" y="1017"/>
                    <a:pt x="3842" y="1004"/>
                    <a:pt x="3910" y="979"/>
                  </a:cubicBezTo>
                  <a:cubicBezTo>
                    <a:pt x="4045" y="931"/>
                    <a:pt x="4159" y="846"/>
                    <a:pt x="4285" y="780"/>
                  </a:cubicBezTo>
                  <a:cubicBezTo>
                    <a:pt x="4400" y="719"/>
                    <a:pt x="4513" y="662"/>
                    <a:pt x="4638" y="629"/>
                  </a:cubicBezTo>
                  <a:cubicBezTo>
                    <a:pt x="4767" y="595"/>
                    <a:pt x="4900" y="582"/>
                    <a:pt x="5032" y="570"/>
                  </a:cubicBezTo>
                  <a:cubicBezTo>
                    <a:pt x="5102" y="561"/>
                    <a:pt x="5172" y="560"/>
                    <a:pt x="5242" y="550"/>
                  </a:cubicBezTo>
                  <a:cubicBezTo>
                    <a:pt x="5358" y="536"/>
                    <a:pt x="5474" y="515"/>
                    <a:pt x="5588" y="490"/>
                  </a:cubicBezTo>
                  <a:cubicBezTo>
                    <a:pt x="5672" y="471"/>
                    <a:pt x="5757" y="451"/>
                    <a:pt x="5831" y="403"/>
                  </a:cubicBezTo>
                  <a:cubicBezTo>
                    <a:pt x="5935" y="338"/>
                    <a:pt x="5933" y="236"/>
                    <a:pt x="5827" y="175"/>
                  </a:cubicBezTo>
                  <a:cubicBezTo>
                    <a:pt x="5775" y="144"/>
                    <a:pt x="5716" y="123"/>
                    <a:pt x="5657" y="112"/>
                  </a:cubicBezTo>
                  <a:cubicBezTo>
                    <a:pt x="5493" y="80"/>
                    <a:pt x="5324" y="70"/>
                    <a:pt x="5159" y="67"/>
                  </a:cubicBezTo>
                  <a:cubicBezTo>
                    <a:pt x="5000" y="63"/>
                    <a:pt x="4842" y="61"/>
                    <a:pt x="4684" y="61"/>
                  </a:cubicBezTo>
                  <a:cubicBezTo>
                    <a:pt x="4458" y="61"/>
                    <a:pt x="4233" y="66"/>
                    <a:pt x="4008" y="80"/>
                  </a:cubicBezTo>
                  <a:cubicBezTo>
                    <a:pt x="4003" y="80"/>
                    <a:pt x="3997" y="80"/>
                    <a:pt x="3992" y="81"/>
                  </a:cubicBezTo>
                  <a:cubicBezTo>
                    <a:pt x="3851" y="112"/>
                    <a:pt x="3705" y="86"/>
                    <a:pt x="3563" y="108"/>
                  </a:cubicBezTo>
                  <a:cubicBezTo>
                    <a:pt x="3455" y="124"/>
                    <a:pt x="3344" y="112"/>
                    <a:pt x="3234" y="123"/>
                  </a:cubicBezTo>
                  <a:cubicBezTo>
                    <a:pt x="3080" y="138"/>
                    <a:pt x="2923" y="122"/>
                    <a:pt x="2770" y="142"/>
                  </a:cubicBezTo>
                  <a:cubicBezTo>
                    <a:pt x="2761" y="144"/>
                    <a:pt x="2751" y="144"/>
                    <a:pt x="2742" y="144"/>
                  </a:cubicBezTo>
                  <a:cubicBezTo>
                    <a:pt x="2690" y="144"/>
                    <a:pt x="2640" y="129"/>
                    <a:pt x="2590" y="128"/>
                  </a:cubicBezTo>
                  <a:cubicBezTo>
                    <a:pt x="2385" y="124"/>
                    <a:pt x="2182" y="108"/>
                    <a:pt x="1979" y="97"/>
                  </a:cubicBezTo>
                  <a:cubicBezTo>
                    <a:pt x="1833" y="90"/>
                    <a:pt x="1687" y="69"/>
                    <a:pt x="1542" y="61"/>
                  </a:cubicBezTo>
                  <a:cubicBezTo>
                    <a:pt x="1482" y="57"/>
                    <a:pt x="1422" y="53"/>
                    <a:pt x="1363" y="46"/>
                  </a:cubicBezTo>
                  <a:cubicBezTo>
                    <a:pt x="1205" y="29"/>
                    <a:pt x="1049" y="18"/>
                    <a:pt x="894" y="16"/>
                  </a:cubicBezTo>
                  <a:cubicBezTo>
                    <a:pt x="851" y="16"/>
                    <a:pt x="809" y="18"/>
                    <a:pt x="767" y="18"/>
                  </a:cubicBezTo>
                  <a:cubicBezTo>
                    <a:pt x="738" y="18"/>
                    <a:pt x="709" y="17"/>
                    <a:pt x="680" y="14"/>
                  </a:cubicBezTo>
                  <a:cubicBezTo>
                    <a:pt x="610" y="5"/>
                    <a:pt x="539" y="0"/>
                    <a:pt x="468"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0" name="Google Shape;1080;p15">
              <a:extLst>
                <a:ext uri="{FF2B5EF4-FFF2-40B4-BE49-F238E27FC236}">
                  <a16:creationId xmlns:a16="http://schemas.microsoft.com/office/drawing/2014/main" id="{900580EC-1CF8-52CE-457F-7FFF6E8C8626}"/>
                </a:ext>
              </a:extLst>
            </p:cNvPr>
            <p:cNvSpPr/>
            <p:nvPr/>
          </p:nvSpPr>
          <p:spPr>
            <a:xfrm flipH="1">
              <a:off x="-691097" y="4349794"/>
              <a:ext cx="382890" cy="90401"/>
            </a:xfrm>
            <a:custGeom>
              <a:avLst/>
              <a:gdLst/>
              <a:ahLst/>
              <a:cxnLst/>
              <a:rect l="l" t="t" r="r" b="b"/>
              <a:pathLst>
                <a:path w="2770" h="654" extrusionOk="0">
                  <a:moveTo>
                    <a:pt x="2237" y="1"/>
                  </a:moveTo>
                  <a:cubicBezTo>
                    <a:pt x="2162" y="1"/>
                    <a:pt x="2088" y="5"/>
                    <a:pt x="2014" y="7"/>
                  </a:cubicBezTo>
                  <a:cubicBezTo>
                    <a:pt x="1865" y="13"/>
                    <a:pt x="1719" y="35"/>
                    <a:pt x="1570" y="52"/>
                  </a:cubicBezTo>
                  <a:cubicBezTo>
                    <a:pt x="1515" y="58"/>
                    <a:pt x="1461" y="66"/>
                    <a:pt x="1407" y="73"/>
                  </a:cubicBezTo>
                  <a:cubicBezTo>
                    <a:pt x="1281" y="93"/>
                    <a:pt x="1155" y="120"/>
                    <a:pt x="1028" y="128"/>
                  </a:cubicBezTo>
                  <a:cubicBezTo>
                    <a:pt x="909" y="138"/>
                    <a:pt x="790" y="150"/>
                    <a:pt x="669" y="161"/>
                  </a:cubicBezTo>
                  <a:cubicBezTo>
                    <a:pt x="517" y="175"/>
                    <a:pt x="371" y="204"/>
                    <a:pt x="227" y="257"/>
                  </a:cubicBezTo>
                  <a:cubicBezTo>
                    <a:pt x="184" y="272"/>
                    <a:pt x="146" y="291"/>
                    <a:pt x="112" y="321"/>
                  </a:cubicBezTo>
                  <a:cubicBezTo>
                    <a:pt x="1" y="418"/>
                    <a:pt x="49" y="522"/>
                    <a:pt x="145" y="576"/>
                  </a:cubicBezTo>
                  <a:cubicBezTo>
                    <a:pt x="150" y="579"/>
                    <a:pt x="155" y="581"/>
                    <a:pt x="159" y="584"/>
                  </a:cubicBezTo>
                  <a:cubicBezTo>
                    <a:pt x="253" y="638"/>
                    <a:pt x="359" y="645"/>
                    <a:pt x="462" y="650"/>
                  </a:cubicBezTo>
                  <a:cubicBezTo>
                    <a:pt x="510" y="653"/>
                    <a:pt x="558" y="653"/>
                    <a:pt x="608" y="653"/>
                  </a:cubicBezTo>
                  <a:cubicBezTo>
                    <a:pt x="690" y="653"/>
                    <a:pt x="776" y="651"/>
                    <a:pt x="873" y="651"/>
                  </a:cubicBezTo>
                  <a:cubicBezTo>
                    <a:pt x="900" y="652"/>
                    <a:pt x="928" y="652"/>
                    <a:pt x="956" y="652"/>
                  </a:cubicBezTo>
                  <a:cubicBezTo>
                    <a:pt x="1170" y="652"/>
                    <a:pt x="1401" y="641"/>
                    <a:pt x="1632" y="619"/>
                  </a:cubicBezTo>
                  <a:cubicBezTo>
                    <a:pt x="1811" y="605"/>
                    <a:pt x="1989" y="585"/>
                    <a:pt x="2167" y="554"/>
                  </a:cubicBezTo>
                  <a:cubicBezTo>
                    <a:pt x="2321" y="527"/>
                    <a:pt x="2468" y="484"/>
                    <a:pt x="2605" y="411"/>
                  </a:cubicBezTo>
                  <a:cubicBezTo>
                    <a:pt x="2657" y="384"/>
                    <a:pt x="2695" y="344"/>
                    <a:pt x="2729" y="303"/>
                  </a:cubicBezTo>
                  <a:cubicBezTo>
                    <a:pt x="2767" y="257"/>
                    <a:pt x="2769" y="195"/>
                    <a:pt x="2733" y="149"/>
                  </a:cubicBezTo>
                  <a:cubicBezTo>
                    <a:pt x="2700" y="106"/>
                    <a:pt x="2662" y="67"/>
                    <a:pt x="2605" y="49"/>
                  </a:cubicBezTo>
                  <a:cubicBezTo>
                    <a:pt x="2553" y="33"/>
                    <a:pt x="2499" y="25"/>
                    <a:pt x="2446" y="15"/>
                  </a:cubicBezTo>
                  <a:cubicBezTo>
                    <a:pt x="2376" y="4"/>
                    <a:pt x="2306" y="1"/>
                    <a:pt x="2237" y="1"/>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1" name="Google Shape;1081;p15">
              <a:extLst>
                <a:ext uri="{FF2B5EF4-FFF2-40B4-BE49-F238E27FC236}">
                  <a16:creationId xmlns:a16="http://schemas.microsoft.com/office/drawing/2014/main" id="{049345FB-CCD8-2F5C-B187-75C8DA130C62}"/>
                </a:ext>
              </a:extLst>
            </p:cNvPr>
            <p:cNvSpPr/>
            <p:nvPr/>
          </p:nvSpPr>
          <p:spPr>
            <a:xfrm flipH="1">
              <a:off x="728641" y="4565845"/>
              <a:ext cx="7050" cy="20181"/>
            </a:xfrm>
            <a:custGeom>
              <a:avLst/>
              <a:gdLst/>
              <a:ahLst/>
              <a:cxnLst/>
              <a:rect l="l" t="t" r="r" b="b"/>
              <a:pathLst>
                <a:path w="51" h="146" extrusionOk="0">
                  <a:moveTo>
                    <a:pt x="28" y="1"/>
                  </a:moveTo>
                  <a:cubicBezTo>
                    <a:pt x="1" y="39"/>
                    <a:pt x="12" y="70"/>
                    <a:pt x="8" y="98"/>
                  </a:cubicBezTo>
                  <a:cubicBezTo>
                    <a:pt x="13" y="115"/>
                    <a:pt x="19" y="129"/>
                    <a:pt x="24" y="145"/>
                  </a:cubicBezTo>
                  <a:cubicBezTo>
                    <a:pt x="50" y="101"/>
                    <a:pt x="44" y="58"/>
                    <a:pt x="28" y="1"/>
                  </a:cubicBez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2" name="Google Shape;1082;p15">
              <a:extLst>
                <a:ext uri="{FF2B5EF4-FFF2-40B4-BE49-F238E27FC236}">
                  <a16:creationId xmlns:a16="http://schemas.microsoft.com/office/drawing/2014/main" id="{AFA8B6A1-B7B2-D3DD-7A6B-D3197AB98F53}"/>
                </a:ext>
              </a:extLst>
            </p:cNvPr>
            <p:cNvSpPr/>
            <p:nvPr/>
          </p:nvSpPr>
          <p:spPr>
            <a:xfrm flipH="1">
              <a:off x="732926" y="4538752"/>
              <a:ext cx="2073" cy="23084"/>
            </a:xfrm>
            <a:custGeom>
              <a:avLst/>
              <a:gdLst/>
              <a:ahLst/>
              <a:cxnLst/>
              <a:rect l="l" t="t" r="r" b="b"/>
              <a:pathLst>
                <a:path w="15" h="167" extrusionOk="0">
                  <a:moveTo>
                    <a:pt x="15" y="0"/>
                  </a:moveTo>
                  <a:cubicBezTo>
                    <a:pt x="1" y="51"/>
                    <a:pt x="2" y="109"/>
                    <a:pt x="15" y="166"/>
                  </a:cubicBezTo>
                  <a:lnTo>
                    <a:pt x="15" y="0"/>
                  </a:lnTo>
                  <a:close/>
                </a:path>
              </a:pathLst>
            </a:custGeom>
            <a:solidFill>
              <a:srgbClr val="B76E48"/>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3" name="Google Shape;1083;p15">
              <a:extLst>
                <a:ext uri="{FF2B5EF4-FFF2-40B4-BE49-F238E27FC236}">
                  <a16:creationId xmlns:a16="http://schemas.microsoft.com/office/drawing/2014/main" id="{E6618B4E-0D60-DDB9-966C-59EB8AD9518E}"/>
                </a:ext>
              </a:extLst>
            </p:cNvPr>
            <p:cNvSpPr/>
            <p:nvPr/>
          </p:nvSpPr>
          <p:spPr>
            <a:xfrm flipH="1">
              <a:off x="-1103566" y="4740841"/>
              <a:ext cx="1649192" cy="237198"/>
            </a:xfrm>
            <a:custGeom>
              <a:avLst/>
              <a:gdLst/>
              <a:ahLst/>
              <a:cxnLst/>
              <a:rect l="l" t="t" r="r" b="b"/>
              <a:pathLst>
                <a:path w="11931" h="1716" extrusionOk="0">
                  <a:moveTo>
                    <a:pt x="10068" y="0"/>
                  </a:moveTo>
                  <a:cubicBezTo>
                    <a:pt x="9864" y="0"/>
                    <a:pt x="9660" y="4"/>
                    <a:pt x="9456" y="9"/>
                  </a:cubicBezTo>
                  <a:cubicBezTo>
                    <a:pt x="9025" y="21"/>
                    <a:pt x="8596" y="42"/>
                    <a:pt x="8165" y="64"/>
                  </a:cubicBezTo>
                  <a:cubicBezTo>
                    <a:pt x="7998" y="74"/>
                    <a:pt x="7830" y="85"/>
                    <a:pt x="7663" y="98"/>
                  </a:cubicBezTo>
                  <a:cubicBezTo>
                    <a:pt x="7429" y="116"/>
                    <a:pt x="7197" y="135"/>
                    <a:pt x="6964" y="155"/>
                  </a:cubicBezTo>
                  <a:cubicBezTo>
                    <a:pt x="6736" y="173"/>
                    <a:pt x="6509" y="189"/>
                    <a:pt x="6280" y="208"/>
                  </a:cubicBezTo>
                  <a:cubicBezTo>
                    <a:pt x="5970" y="231"/>
                    <a:pt x="5658" y="257"/>
                    <a:pt x="5346" y="280"/>
                  </a:cubicBezTo>
                  <a:cubicBezTo>
                    <a:pt x="5109" y="297"/>
                    <a:pt x="4871" y="312"/>
                    <a:pt x="4632" y="327"/>
                  </a:cubicBezTo>
                  <a:cubicBezTo>
                    <a:pt x="4290" y="349"/>
                    <a:pt x="3951" y="371"/>
                    <a:pt x="3610" y="391"/>
                  </a:cubicBezTo>
                  <a:cubicBezTo>
                    <a:pt x="3340" y="407"/>
                    <a:pt x="3070" y="423"/>
                    <a:pt x="2800" y="437"/>
                  </a:cubicBezTo>
                  <a:cubicBezTo>
                    <a:pt x="2490" y="456"/>
                    <a:pt x="2181" y="473"/>
                    <a:pt x="1872" y="485"/>
                  </a:cubicBezTo>
                  <a:cubicBezTo>
                    <a:pt x="1560" y="497"/>
                    <a:pt x="1247" y="512"/>
                    <a:pt x="936" y="532"/>
                  </a:cubicBezTo>
                  <a:cubicBezTo>
                    <a:pt x="624" y="553"/>
                    <a:pt x="311" y="566"/>
                    <a:pt x="1" y="583"/>
                  </a:cubicBezTo>
                  <a:cubicBezTo>
                    <a:pt x="128" y="638"/>
                    <a:pt x="265" y="669"/>
                    <a:pt x="397" y="705"/>
                  </a:cubicBezTo>
                  <a:cubicBezTo>
                    <a:pt x="1322" y="965"/>
                    <a:pt x="2247" y="1218"/>
                    <a:pt x="3168" y="1493"/>
                  </a:cubicBezTo>
                  <a:cubicBezTo>
                    <a:pt x="3449" y="1578"/>
                    <a:pt x="3730" y="1666"/>
                    <a:pt x="4024" y="1698"/>
                  </a:cubicBezTo>
                  <a:cubicBezTo>
                    <a:pt x="4036" y="1699"/>
                    <a:pt x="4047" y="1709"/>
                    <a:pt x="4058" y="1715"/>
                  </a:cubicBezTo>
                  <a:cubicBezTo>
                    <a:pt x="4066" y="1716"/>
                    <a:pt x="4074" y="1716"/>
                    <a:pt x="4082" y="1716"/>
                  </a:cubicBezTo>
                  <a:cubicBezTo>
                    <a:pt x="4134" y="1716"/>
                    <a:pt x="4184" y="1709"/>
                    <a:pt x="4235" y="1692"/>
                  </a:cubicBezTo>
                  <a:cubicBezTo>
                    <a:pt x="4330" y="1659"/>
                    <a:pt x="4425" y="1631"/>
                    <a:pt x="4521" y="1606"/>
                  </a:cubicBezTo>
                  <a:cubicBezTo>
                    <a:pt x="4921" y="1505"/>
                    <a:pt x="5323" y="1403"/>
                    <a:pt x="5724" y="1308"/>
                  </a:cubicBezTo>
                  <a:cubicBezTo>
                    <a:pt x="5962" y="1251"/>
                    <a:pt x="6205" y="1212"/>
                    <a:pt x="6445" y="1158"/>
                  </a:cubicBezTo>
                  <a:cubicBezTo>
                    <a:pt x="6802" y="1078"/>
                    <a:pt x="7162" y="1014"/>
                    <a:pt x="7520" y="943"/>
                  </a:cubicBezTo>
                  <a:cubicBezTo>
                    <a:pt x="7709" y="905"/>
                    <a:pt x="7901" y="874"/>
                    <a:pt x="8091" y="842"/>
                  </a:cubicBezTo>
                  <a:cubicBezTo>
                    <a:pt x="8273" y="812"/>
                    <a:pt x="8456" y="781"/>
                    <a:pt x="8640" y="754"/>
                  </a:cubicBezTo>
                  <a:cubicBezTo>
                    <a:pt x="8798" y="731"/>
                    <a:pt x="8960" y="717"/>
                    <a:pt x="9120" y="685"/>
                  </a:cubicBezTo>
                  <a:cubicBezTo>
                    <a:pt x="9367" y="637"/>
                    <a:pt x="9609" y="577"/>
                    <a:pt x="9854" y="523"/>
                  </a:cubicBezTo>
                  <a:cubicBezTo>
                    <a:pt x="10030" y="484"/>
                    <a:pt x="10205" y="442"/>
                    <a:pt x="10382" y="409"/>
                  </a:cubicBezTo>
                  <a:cubicBezTo>
                    <a:pt x="10618" y="367"/>
                    <a:pt x="10852" y="326"/>
                    <a:pt x="11082" y="270"/>
                  </a:cubicBezTo>
                  <a:cubicBezTo>
                    <a:pt x="11283" y="222"/>
                    <a:pt x="11482" y="168"/>
                    <a:pt x="11682" y="114"/>
                  </a:cubicBezTo>
                  <a:cubicBezTo>
                    <a:pt x="11766" y="91"/>
                    <a:pt x="11852" y="82"/>
                    <a:pt x="11930" y="46"/>
                  </a:cubicBezTo>
                  <a:cubicBezTo>
                    <a:pt x="11655" y="36"/>
                    <a:pt x="11379" y="27"/>
                    <a:pt x="11104" y="17"/>
                  </a:cubicBezTo>
                  <a:cubicBezTo>
                    <a:pt x="10899" y="10"/>
                    <a:pt x="10694" y="10"/>
                    <a:pt x="10489" y="5"/>
                  </a:cubicBezTo>
                  <a:cubicBezTo>
                    <a:pt x="10349" y="2"/>
                    <a:pt x="10209" y="0"/>
                    <a:pt x="10068"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4" name="Google Shape;1084;p15">
              <a:extLst>
                <a:ext uri="{FF2B5EF4-FFF2-40B4-BE49-F238E27FC236}">
                  <a16:creationId xmlns:a16="http://schemas.microsoft.com/office/drawing/2014/main" id="{F41E12D5-E2BD-4478-0CB6-31488F196739}"/>
                </a:ext>
              </a:extLst>
            </p:cNvPr>
            <p:cNvSpPr/>
            <p:nvPr/>
          </p:nvSpPr>
          <p:spPr>
            <a:xfrm flipH="1">
              <a:off x="-724686" y="4906438"/>
              <a:ext cx="581938" cy="416203"/>
            </a:xfrm>
            <a:custGeom>
              <a:avLst/>
              <a:gdLst/>
              <a:ahLst/>
              <a:cxnLst/>
              <a:rect l="l" t="t" r="r" b="b"/>
              <a:pathLst>
                <a:path w="4210" h="3011" extrusionOk="0">
                  <a:moveTo>
                    <a:pt x="3858" y="1"/>
                  </a:moveTo>
                  <a:cubicBezTo>
                    <a:pt x="3851" y="1"/>
                    <a:pt x="3845" y="1"/>
                    <a:pt x="3839" y="1"/>
                  </a:cubicBezTo>
                  <a:cubicBezTo>
                    <a:pt x="3690" y="6"/>
                    <a:pt x="3543" y="33"/>
                    <a:pt x="3398" y="64"/>
                  </a:cubicBezTo>
                  <a:cubicBezTo>
                    <a:pt x="3172" y="112"/>
                    <a:pt x="2950" y="167"/>
                    <a:pt x="2725" y="216"/>
                  </a:cubicBezTo>
                  <a:cubicBezTo>
                    <a:pt x="2437" y="281"/>
                    <a:pt x="2149" y="346"/>
                    <a:pt x="1858" y="393"/>
                  </a:cubicBezTo>
                  <a:cubicBezTo>
                    <a:pt x="1672" y="424"/>
                    <a:pt x="1487" y="453"/>
                    <a:pt x="1302" y="486"/>
                  </a:cubicBezTo>
                  <a:cubicBezTo>
                    <a:pt x="1159" y="512"/>
                    <a:pt x="1014" y="537"/>
                    <a:pt x="869" y="554"/>
                  </a:cubicBezTo>
                  <a:cubicBezTo>
                    <a:pt x="734" y="570"/>
                    <a:pt x="601" y="596"/>
                    <a:pt x="464" y="596"/>
                  </a:cubicBezTo>
                  <a:cubicBezTo>
                    <a:pt x="429" y="596"/>
                    <a:pt x="393" y="597"/>
                    <a:pt x="358" y="597"/>
                  </a:cubicBezTo>
                  <a:cubicBezTo>
                    <a:pt x="322" y="597"/>
                    <a:pt x="287" y="596"/>
                    <a:pt x="252" y="594"/>
                  </a:cubicBezTo>
                  <a:cubicBezTo>
                    <a:pt x="247" y="594"/>
                    <a:pt x="241" y="593"/>
                    <a:pt x="236" y="593"/>
                  </a:cubicBezTo>
                  <a:cubicBezTo>
                    <a:pt x="100" y="593"/>
                    <a:pt x="1" y="699"/>
                    <a:pt x="30" y="862"/>
                  </a:cubicBezTo>
                  <a:cubicBezTo>
                    <a:pt x="43" y="944"/>
                    <a:pt x="65" y="1025"/>
                    <a:pt x="84" y="1108"/>
                  </a:cubicBezTo>
                  <a:cubicBezTo>
                    <a:pt x="100" y="1185"/>
                    <a:pt x="118" y="1260"/>
                    <a:pt x="119" y="1340"/>
                  </a:cubicBezTo>
                  <a:cubicBezTo>
                    <a:pt x="128" y="1726"/>
                    <a:pt x="105" y="2112"/>
                    <a:pt x="133" y="2497"/>
                  </a:cubicBezTo>
                  <a:cubicBezTo>
                    <a:pt x="139" y="2571"/>
                    <a:pt x="139" y="2645"/>
                    <a:pt x="154" y="2716"/>
                  </a:cubicBezTo>
                  <a:cubicBezTo>
                    <a:pt x="169" y="2796"/>
                    <a:pt x="187" y="2875"/>
                    <a:pt x="237" y="2943"/>
                  </a:cubicBezTo>
                  <a:cubicBezTo>
                    <a:pt x="271" y="2988"/>
                    <a:pt x="310" y="3010"/>
                    <a:pt x="352" y="3010"/>
                  </a:cubicBezTo>
                  <a:cubicBezTo>
                    <a:pt x="381" y="3010"/>
                    <a:pt x="411" y="3000"/>
                    <a:pt x="443" y="2979"/>
                  </a:cubicBezTo>
                  <a:cubicBezTo>
                    <a:pt x="531" y="2921"/>
                    <a:pt x="571" y="2829"/>
                    <a:pt x="608" y="2737"/>
                  </a:cubicBezTo>
                  <a:cubicBezTo>
                    <a:pt x="676" y="2563"/>
                    <a:pt x="710" y="2380"/>
                    <a:pt x="750" y="2199"/>
                  </a:cubicBezTo>
                  <a:cubicBezTo>
                    <a:pt x="792" y="2019"/>
                    <a:pt x="829" y="1836"/>
                    <a:pt x="894" y="1660"/>
                  </a:cubicBezTo>
                  <a:cubicBezTo>
                    <a:pt x="904" y="1632"/>
                    <a:pt x="914" y="1603"/>
                    <a:pt x="936" y="1584"/>
                  </a:cubicBezTo>
                  <a:cubicBezTo>
                    <a:pt x="954" y="1588"/>
                    <a:pt x="955" y="1599"/>
                    <a:pt x="955" y="1610"/>
                  </a:cubicBezTo>
                  <a:cubicBezTo>
                    <a:pt x="1021" y="1790"/>
                    <a:pt x="1113" y="1958"/>
                    <a:pt x="1198" y="2130"/>
                  </a:cubicBezTo>
                  <a:cubicBezTo>
                    <a:pt x="1213" y="2161"/>
                    <a:pt x="1229" y="2192"/>
                    <a:pt x="1251" y="2217"/>
                  </a:cubicBezTo>
                  <a:cubicBezTo>
                    <a:pt x="1297" y="2274"/>
                    <a:pt x="1348" y="2301"/>
                    <a:pt x="1399" y="2301"/>
                  </a:cubicBezTo>
                  <a:cubicBezTo>
                    <a:pt x="1438" y="2301"/>
                    <a:pt x="1478" y="2285"/>
                    <a:pt x="1516" y="2253"/>
                  </a:cubicBezTo>
                  <a:cubicBezTo>
                    <a:pt x="1549" y="2222"/>
                    <a:pt x="1579" y="2190"/>
                    <a:pt x="1600" y="2149"/>
                  </a:cubicBezTo>
                  <a:cubicBezTo>
                    <a:pt x="1636" y="2076"/>
                    <a:pt x="1667" y="2000"/>
                    <a:pt x="1693" y="1924"/>
                  </a:cubicBezTo>
                  <a:cubicBezTo>
                    <a:pt x="1743" y="1772"/>
                    <a:pt x="1799" y="1622"/>
                    <a:pt x="1859" y="1473"/>
                  </a:cubicBezTo>
                  <a:cubicBezTo>
                    <a:pt x="1873" y="1437"/>
                    <a:pt x="1891" y="1402"/>
                    <a:pt x="1920" y="1374"/>
                  </a:cubicBezTo>
                  <a:cubicBezTo>
                    <a:pt x="1943" y="1351"/>
                    <a:pt x="1965" y="1340"/>
                    <a:pt x="1987" y="1340"/>
                  </a:cubicBezTo>
                  <a:cubicBezTo>
                    <a:pt x="2010" y="1340"/>
                    <a:pt x="2032" y="1353"/>
                    <a:pt x="2053" y="1380"/>
                  </a:cubicBezTo>
                  <a:cubicBezTo>
                    <a:pt x="2077" y="1411"/>
                    <a:pt x="2103" y="1440"/>
                    <a:pt x="2120" y="1477"/>
                  </a:cubicBezTo>
                  <a:cubicBezTo>
                    <a:pt x="2146" y="1530"/>
                    <a:pt x="2184" y="1572"/>
                    <a:pt x="2227" y="1612"/>
                  </a:cubicBezTo>
                  <a:cubicBezTo>
                    <a:pt x="2257" y="1641"/>
                    <a:pt x="2293" y="1656"/>
                    <a:pt x="2333" y="1656"/>
                  </a:cubicBezTo>
                  <a:cubicBezTo>
                    <a:pt x="2338" y="1656"/>
                    <a:pt x="2344" y="1656"/>
                    <a:pt x="2349" y="1655"/>
                  </a:cubicBezTo>
                  <a:cubicBezTo>
                    <a:pt x="2421" y="1649"/>
                    <a:pt x="2459" y="1598"/>
                    <a:pt x="2497" y="1547"/>
                  </a:cubicBezTo>
                  <a:cubicBezTo>
                    <a:pt x="2550" y="1477"/>
                    <a:pt x="2588" y="1400"/>
                    <a:pt x="2627" y="1322"/>
                  </a:cubicBezTo>
                  <a:cubicBezTo>
                    <a:pt x="2681" y="1217"/>
                    <a:pt x="2728" y="1109"/>
                    <a:pt x="2797" y="1012"/>
                  </a:cubicBezTo>
                  <a:cubicBezTo>
                    <a:pt x="2852" y="936"/>
                    <a:pt x="2923" y="887"/>
                    <a:pt x="3014" y="868"/>
                  </a:cubicBezTo>
                  <a:cubicBezTo>
                    <a:pt x="3105" y="847"/>
                    <a:pt x="3198" y="833"/>
                    <a:pt x="3291" y="819"/>
                  </a:cubicBezTo>
                  <a:cubicBezTo>
                    <a:pt x="3489" y="791"/>
                    <a:pt x="3674" y="732"/>
                    <a:pt x="3844" y="626"/>
                  </a:cubicBezTo>
                  <a:cubicBezTo>
                    <a:pt x="3979" y="542"/>
                    <a:pt x="4093" y="438"/>
                    <a:pt x="4169" y="292"/>
                  </a:cubicBezTo>
                  <a:cubicBezTo>
                    <a:pt x="4210" y="211"/>
                    <a:pt x="4175" y="82"/>
                    <a:pt x="4076" y="42"/>
                  </a:cubicBezTo>
                  <a:cubicBezTo>
                    <a:pt x="4006" y="12"/>
                    <a:pt x="3930" y="1"/>
                    <a:pt x="385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5" name="Google Shape;1085;p15">
              <a:extLst>
                <a:ext uri="{FF2B5EF4-FFF2-40B4-BE49-F238E27FC236}">
                  <a16:creationId xmlns:a16="http://schemas.microsoft.com/office/drawing/2014/main" id="{18727D2B-D2A4-7014-18F1-A480CDD98E42}"/>
                </a:ext>
              </a:extLst>
            </p:cNvPr>
            <p:cNvSpPr/>
            <p:nvPr/>
          </p:nvSpPr>
          <p:spPr>
            <a:xfrm flipH="1">
              <a:off x="-1022154" y="4831933"/>
              <a:ext cx="203609" cy="107817"/>
            </a:xfrm>
            <a:custGeom>
              <a:avLst/>
              <a:gdLst/>
              <a:ahLst/>
              <a:cxnLst/>
              <a:rect l="l" t="t" r="r" b="b"/>
              <a:pathLst>
                <a:path w="1473" h="780" extrusionOk="0">
                  <a:moveTo>
                    <a:pt x="1081" y="0"/>
                  </a:moveTo>
                  <a:cubicBezTo>
                    <a:pt x="1062" y="0"/>
                    <a:pt x="1043" y="1"/>
                    <a:pt x="1025" y="3"/>
                  </a:cubicBezTo>
                  <a:cubicBezTo>
                    <a:pt x="955" y="9"/>
                    <a:pt x="884" y="19"/>
                    <a:pt x="815" y="34"/>
                  </a:cubicBezTo>
                  <a:cubicBezTo>
                    <a:pt x="588" y="83"/>
                    <a:pt x="370" y="155"/>
                    <a:pt x="190" y="309"/>
                  </a:cubicBezTo>
                  <a:cubicBezTo>
                    <a:pt x="128" y="361"/>
                    <a:pt x="62" y="414"/>
                    <a:pt x="39" y="496"/>
                  </a:cubicBezTo>
                  <a:cubicBezTo>
                    <a:pt x="0" y="636"/>
                    <a:pt x="34" y="725"/>
                    <a:pt x="173" y="764"/>
                  </a:cubicBezTo>
                  <a:cubicBezTo>
                    <a:pt x="222" y="779"/>
                    <a:pt x="271" y="773"/>
                    <a:pt x="320" y="776"/>
                  </a:cubicBezTo>
                  <a:cubicBezTo>
                    <a:pt x="334" y="777"/>
                    <a:pt x="348" y="777"/>
                    <a:pt x="362" y="777"/>
                  </a:cubicBezTo>
                  <a:cubicBezTo>
                    <a:pt x="469" y="777"/>
                    <a:pt x="573" y="753"/>
                    <a:pt x="677" y="724"/>
                  </a:cubicBezTo>
                  <a:cubicBezTo>
                    <a:pt x="842" y="683"/>
                    <a:pt x="1005" y="634"/>
                    <a:pt x="1152" y="543"/>
                  </a:cubicBezTo>
                  <a:cubicBezTo>
                    <a:pt x="1243" y="488"/>
                    <a:pt x="1321" y="419"/>
                    <a:pt x="1400" y="352"/>
                  </a:cubicBezTo>
                  <a:cubicBezTo>
                    <a:pt x="1436" y="322"/>
                    <a:pt x="1461" y="283"/>
                    <a:pt x="1465" y="230"/>
                  </a:cubicBezTo>
                  <a:cubicBezTo>
                    <a:pt x="1472" y="140"/>
                    <a:pt x="1408" y="70"/>
                    <a:pt x="1318" y="40"/>
                  </a:cubicBezTo>
                  <a:cubicBezTo>
                    <a:pt x="1242" y="16"/>
                    <a:pt x="1162" y="0"/>
                    <a:pt x="1081" y="0"/>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6" name="Google Shape;1086;p15">
              <a:extLst>
                <a:ext uri="{FF2B5EF4-FFF2-40B4-BE49-F238E27FC236}">
                  <a16:creationId xmlns:a16="http://schemas.microsoft.com/office/drawing/2014/main" id="{1772B82A-66AD-35F2-FE2D-08D14D389E5E}"/>
                </a:ext>
              </a:extLst>
            </p:cNvPr>
            <p:cNvSpPr/>
            <p:nvPr/>
          </p:nvSpPr>
          <p:spPr>
            <a:xfrm flipH="1">
              <a:off x="-234116" y="3877331"/>
              <a:ext cx="354415" cy="320688"/>
            </a:xfrm>
            <a:custGeom>
              <a:avLst/>
              <a:gdLst/>
              <a:ahLst/>
              <a:cxnLst/>
              <a:rect l="l" t="t" r="r" b="b"/>
              <a:pathLst>
                <a:path w="2564" h="2320" extrusionOk="0">
                  <a:moveTo>
                    <a:pt x="288" y="1"/>
                  </a:moveTo>
                  <a:cubicBezTo>
                    <a:pt x="252" y="1"/>
                    <a:pt x="216" y="5"/>
                    <a:pt x="181" y="15"/>
                  </a:cubicBezTo>
                  <a:cubicBezTo>
                    <a:pt x="69" y="50"/>
                    <a:pt x="0" y="150"/>
                    <a:pt x="21" y="268"/>
                  </a:cubicBezTo>
                  <a:cubicBezTo>
                    <a:pt x="47" y="414"/>
                    <a:pt x="81" y="560"/>
                    <a:pt x="131" y="700"/>
                  </a:cubicBezTo>
                  <a:cubicBezTo>
                    <a:pt x="202" y="902"/>
                    <a:pt x="225" y="1109"/>
                    <a:pt x="236" y="1317"/>
                  </a:cubicBezTo>
                  <a:cubicBezTo>
                    <a:pt x="250" y="1534"/>
                    <a:pt x="236" y="1752"/>
                    <a:pt x="254" y="1970"/>
                  </a:cubicBezTo>
                  <a:cubicBezTo>
                    <a:pt x="258" y="2026"/>
                    <a:pt x="264" y="2084"/>
                    <a:pt x="279" y="2139"/>
                  </a:cubicBezTo>
                  <a:cubicBezTo>
                    <a:pt x="290" y="2191"/>
                    <a:pt x="310" y="2239"/>
                    <a:pt x="349" y="2278"/>
                  </a:cubicBezTo>
                  <a:cubicBezTo>
                    <a:pt x="377" y="2306"/>
                    <a:pt x="404" y="2319"/>
                    <a:pt x="434" y="2319"/>
                  </a:cubicBezTo>
                  <a:cubicBezTo>
                    <a:pt x="458" y="2319"/>
                    <a:pt x="483" y="2311"/>
                    <a:pt x="510" y="2295"/>
                  </a:cubicBezTo>
                  <a:cubicBezTo>
                    <a:pt x="562" y="2266"/>
                    <a:pt x="587" y="2218"/>
                    <a:pt x="614" y="2170"/>
                  </a:cubicBezTo>
                  <a:cubicBezTo>
                    <a:pt x="700" y="2018"/>
                    <a:pt x="739" y="1849"/>
                    <a:pt x="776" y="1679"/>
                  </a:cubicBezTo>
                  <a:cubicBezTo>
                    <a:pt x="807" y="1533"/>
                    <a:pt x="834" y="1387"/>
                    <a:pt x="884" y="1245"/>
                  </a:cubicBezTo>
                  <a:cubicBezTo>
                    <a:pt x="909" y="1173"/>
                    <a:pt x="953" y="1110"/>
                    <a:pt x="998" y="1050"/>
                  </a:cubicBezTo>
                  <a:cubicBezTo>
                    <a:pt x="1018" y="1023"/>
                    <a:pt x="1038" y="1011"/>
                    <a:pt x="1059" y="1011"/>
                  </a:cubicBezTo>
                  <a:cubicBezTo>
                    <a:pt x="1079" y="1011"/>
                    <a:pt x="1099" y="1023"/>
                    <a:pt x="1122" y="1045"/>
                  </a:cubicBezTo>
                  <a:cubicBezTo>
                    <a:pt x="1138" y="1064"/>
                    <a:pt x="1152" y="1082"/>
                    <a:pt x="1163" y="1104"/>
                  </a:cubicBezTo>
                  <a:cubicBezTo>
                    <a:pt x="1209" y="1204"/>
                    <a:pt x="1263" y="1299"/>
                    <a:pt x="1305" y="1401"/>
                  </a:cubicBezTo>
                  <a:cubicBezTo>
                    <a:pt x="1326" y="1453"/>
                    <a:pt x="1357" y="1500"/>
                    <a:pt x="1386" y="1546"/>
                  </a:cubicBezTo>
                  <a:cubicBezTo>
                    <a:pt x="1411" y="1584"/>
                    <a:pt x="1458" y="1611"/>
                    <a:pt x="1506" y="1611"/>
                  </a:cubicBezTo>
                  <a:cubicBezTo>
                    <a:pt x="1542" y="1611"/>
                    <a:pt x="1579" y="1596"/>
                    <a:pt x="1607" y="1560"/>
                  </a:cubicBezTo>
                  <a:cubicBezTo>
                    <a:pt x="1646" y="1510"/>
                    <a:pt x="1682" y="1458"/>
                    <a:pt x="1706" y="1399"/>
                  </a:cubicBezTo>
                  <a:cubicBezTo>
                    <a:pt x="1749" y="1291"/>
                    <a:pt x="1784" y="1181"/>
                    <a:pt x="1820" y="1071"/>
                  </a:cubicBezTo>
                  <a:cubicBezTo>
                    <a:pt x="1837" y="1018"/>
                    <a:pt x="1858" y="968"/>
                    <a:pt x="1886" y="920"/>
                  </a:cubicBezTo>
                  <a:cubicBezTo>
                    <a:pt x="1915" y="875"/>
                    <a:pt x="1938" y="853"/>
                    <a:pt x="1965" y="853"/>
                  </a:cubicBezTo>
                  <a:cubicBezTo>
                    <a:pt x="1988" y="853"/>
                    <a:pt x="2013" y="868"/>
                    <a:pt x="2047" y="897"/>
                  </a:cubicBezTo>
                  <a:cubicBezTo>
                    <a:pt x="2113" y="952"/>
                    <a:pt x="2173" y="1013"/>
                    <a:pt x="2258" y="1043"/>
                  </a:cubicBezTo>
                  <a:cubicBezTo>
                    <a:pt x="2277" y="1050"/>
                    <a:pt x="2293" y="1053"/>
                    <a:pt x="2310" y="1053"/>
                  </a:cubicBezTo>
                  <a:cubicBezTo>
                    <a:pt x="2346" y="1053"/>
                    <a:pt x="2379" y="1037"/>
                    <a:pt x="2409" y="1010"/>
                  </a:cubicBezTo>
                  <a:cubicBezTo>
                    <a:pt x="2440" y="984"/>
                    <a:pt x="2463" y="953"/>
                    <a:pt x="2481" y="917"/>
                  </a:cubicBezTo>
                  <a:cubicBezTo>
                    <a:pt x="2533" y="809"/>
                    <a:pt x="2555" y="694"/>
                    <a:pt x="2560" y="575"/>
                  </a:cubicBezTo>
                  <a:cubicBezTo>
                    <a:pt x="2564" y="482"/>
                    <a:pt x="2542" y="392"/>
                    <a:pt x="2503" y="309"/>
                  </a:cubicBezTo>
                  <a:cubicBezTo>
                    <a:pt x="2463" y="211"/>
                    <a:pt x="2388" y="125"/>
                    <a:pt x="2267" y="125"/>
                  </a:cubicBezTo>
                  <a:cubicBezTo>
                    <a:pt x="2261" y="125"/>
                    <a:pt x="2254" y="125"/>
                    <a:pt x="2248" y="125"/>
                  </a:cubicBezTo>
                  <a:cubicBezTo>
                    <a:pt x="2182" y="131"/>
                    <a:pt x="2129" y="160"/>
                    <a:pt x="2081" y="202"/>
                  </a:cubicBezTo>
                  <a:cubicBezTo>
                    <a:pt x="2032" y="244"/>
                    <a:pt x="1999" y="298"/>
                    <a:pt x="1962" y="349"/>
                  </a:cubicBezTo>
                  <a:cubicBezTo>
                    <a:pt x="1942" y="376"/>
                    <a:pt x="1929" y="389"/>
                    <a:pt x="1915" y="389"/>
                  </a:cubicBezTo>
                  <a:cubicBezTo>
                    <a:pt x="1901" y="389"/>
                    <a:pt x="1887" y="378"/>
                    <a:pt x="1865" y="355"/>
                  </a:cubicBezTo>
                  <a:cubicBezTo>
                    <a:pt x="1797" y="289"/>
                    <a:pt x="1730" y="223"/>
                    <a:pt x="1664" y="155"/>
                  </a:cubicBezTo>
                  <a:cubicBezTo>
                    <a:pt x="1633" y="122"/>
                    <a:pt x="1598" y="94"/>
                    <a:pt x="1560" y="72"/>
                  </a:cubicBezTo>
                  <a:cubicBezTo>
                    <a:pt x="1520" y="48"/>
                    <a:pt x="1486" y="35"/>
                    <a:pt x="1451" y="35"/>
                  </a:cubicBezTo>
                  <a:cubicBezTo>
                    <a:pt x="1409" y="35"/>
                    <a:pt x="1368" y="54"/>
                    <a:pt x="1317" y="96"/>
                  </a:cubicBezTo>
                  <a:cubicBezTo>
                    <a:pt x="1266" y="142"/>
                    <a:pt x="1239" y="201"/>
                    <a:pt x="1217" y="262"/>
                  </a:cubicBezTo>
                  <a:cubicBezTo>
                    <a:pt x="1182" y="352"/>
                    <a:pt x="1169" y="445"/>
                    <a:pt x="1141" y="535"/>
                  </a:cubicBezTo>
                  <a:cubicBezTo>
                    <a:pt x="1122" y="594"/>
                    <a:pt x="1107" y="621"/>
                    <a:pt x="1084" y="621"/>
                  </a:cubicBezTo>
                  <a:cubicBezTo>
                    <a:pt x="1066" y="621"/>
                    <a:pt x="1042" y="604"/>
                    <a:pt x="1006" y="571"/>
                  </a:cubicBezTo>
                  <a:cubicBezTo>
                    <a:pt x="893" y="465"/>
                    <a:pt x="804" y="338"/>
                    <a:pt x="710" y="215"/>
                  </a:cubicBezTo>
                  <a:cubicBezTo>
                    <a:pt x="615" y="92"/>
                    <a:pt x="447" y="1"/>
                    <a:pt x="288" y="1"/>
                  </a:cubicBezTo>
                  <a:close/>
                </a:path>
              </a:pathLst>
            </a:custGeom>
            <a:solidFill>
              <a:srgbClr val="8482A4"/>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7" name="Google Shape;1087;p15">
              <a:extLst>
                <a:ext uri="{FF2B5EF4-FFF2-40B4-BE49-F238E27FC236}">
                  <a16:creationId xmlns:a16="http://schemas.microsoft.com/office/drawing/2014/main" id="{301BA924-3396-988E-1D7F-07ED1391F8C6}"/>
                </a:ext>
              </a:extLst>
            </p:cNvPr>
            <p:cNvSpPr/>
            <p:nvPr/>
          </p:nvSpPr>
          <p:spPr>
            <a:xfrm flipH="1">
              <a:off x="83946" y="3831301"/>
              <a:ext cx="53218" cy="9123"/>
            </a:xfrm>
            <a:custGeom>
              <a:avLst/>
              <a:gdLst/>
              <a:ahLst/>
              <a:cxnLst/>
              <a:rect l="l" t="t" r="r" b="b"/>
              <a:pathLst>
                <a:path w="385" h="66" extrusionOk="0">
                  <a:moveTo>
                    <a:pt x="342" y="0"/>
                  </a:moveTo>
                  <a:cubicBezTo>
                    <a:pt x="333" y="0"/>
                    <a:pt x="325" y="1"/>
                    <a:pt x="316" y="2"/>
                  </a:cubicBezTo>
                  <a:cubicBezTo>
                    <a:pt x="243" y="13"/>
                    <a:pt x="169" y="23"/>
                    <a:pt x="95" y="42"/>
                  </a:cubicBezTo>
                  <a:cubicBezTo>
                    <a:pt x="87" y="44"/>
                    <a:pt x="78" y="45"/>
                    <a:pt x="69" y="45"/>
                  </a:cubicBezTo>
                  <a:cubicBezTo>
                    <a:pt x="64" y="45"/>
                    <a:pt x="59" y="44"/>
                    <a:pt x="55" y="44"/>
                  </a:cubicBezTo>
                  <a:cubicBezTo>
                    <a:pt x="35" y="44"/>
                    <a:pt x="15" y="46"/>
                    <a:pt x="0" y="65"/>
                  </a:cubicBezTo>
                  <a:cubicBezTo>
                    <a:pt x="36" y="65"/>
                    <a:pt x="74" y="65"/>
                    <a:pt x="110" y="66"/>
                  </a:cubicBezTo>
                  <a:cubicBezTo>
                    <a:pt x="121" y="51"/>
                    <a:pt x="136" y="53"/>
                    <a:pt x="152" y="50"/>
                  </a:cubicBezTo>
                  <a:cubicBezTo>
                    <a:pt x="228" y="38"/>
                    <a:pt x="303" y="26"/>
                    <a:pt x="384" y="12"/>
                  </a:cubicBezTo>
                  <a:cubicBezTo>
                    <a:pt x="369" y="3"/>
                    <a:pt x="355" y="0"/>
                    <a:pt x="342"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8" name="Google Shape;1088;p15">
              <a:extLst>
                <a:ext uri="{FF2B5EF4-FFF2-40B4-BE49-F238E27FC236}">
                  <a16:creationId xmlns:a16="http://schemas.microsoft.com/office/drawing/2014/main" id="{F2B15030-C2DA-14F9-9333-CC8E372A04C6}"/>
                </a:ext>
              </a:extLst>
            </p:cNvPr>
            <p:cNvSpPr/>
            <p:nvPr/>
          </p:nvSpPr>
          <p:spPr>
            <a:xfrm flipH="1">
              <a:off x="137025" y="3840010"/>
              <a:ext cx="15481" cy="2626"/>
            </a:xfrm>
            <a:custGeom>
              <a:avLst/>
              <a:gdLst/>
              <a:ahLst/>
              <a:cxnLst/>
              <a:rect l="l" t="t" r="r" b="b"/>
              <a:pathLst>
                <a:path w="112" h="19" extrusionOk="0">
                  <a:moveTo>
                    <a:pt x="51" y="1"/>
                  </a:moveTo>
                  <a:cubicBezTo>
                    <a:pt x="33" y="1"/>
                    <a:pt x="16" y="4"/>
                    <a:pt x="0" y="18"/>
                  </a:cubicBezTo>
                  <a:cubicBezTo>
                    <a:pt x="6" y="17"/>
                    <a:pt x="11" y="17"/>
                    <a:pt x="17" y="17"/>
                  </a:cubicBezTo>
                  <a:cubicBezTo>
                    <a:pt x="31" y="17"/>
                    <a:pt x="46" y="19"/>
                    <a:pt x="60" y="19"/>
                  </a:cubicBezTo>
                  <a:cubicBezTo>
                    <a:pt x="78" y="19"/>
                    <a:pt x="96" y="16"/>
                    <a:pt x="111" y="2"/>
                  </a:cubicBezTo>
                  <a:lnTo>
                    <a:pt x="111" y="2"/>
                  </a:lnTo>
                  <a:cubicBezTo>
                    <a:pt x="106" y="3"/>
                    <a:pt x="101" y="3"/>
                    <a:pt x="96" y="3"/>
                  </a:cubicBezTo>
                  <a:cubicBezTo>
                    <a:pt x="81" y="3"/>
                    <a:pt x="66" y="1"/>
                    <a:pt x="51" y="1"/>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49" name="Google Shape;1089;p15">
              <a:extLst>
                <a:ext uri="{FF2B5EF4-FFF2-40B4-BE49-F238E27FC236}">
                  <a16:creationId xmlns:a16="http://schemas.microsoft.com/office/drawing/2014/main" id="{08F9482F-ADDB-27C3-7B10-EFF325FDACCB}"/>
                </a:ext>
              </a:extLst>
            </p:cNvPr>
            <p:cNvSpPr/>
            <p:nvPr/>
          </p:nvSpPr>
          <p:spPr>
            <a:xfrm flipH="1">
              <a:off x="104541" y="3838075"/>
              <a:ext cx="2073" cy="2212"/>
            </a:xfrm>
            <a:custGeom>
              <a:avLst/>
              <a:gdLst/>
              <a:ahLst/>
              <a:cxnLst/>
              <a:rect l="l" t="t" r="r" b="b"/>
              <a:pathLst>
                <a:path w="15" h="16" extrusionOk="0">
                  <a:moveTo>
                    <a:pt x="0" y="16"/>
                  </a:moveTo>
                  <a:cubicBezTo>
                    <a:pt x="6" y="10"/>
                    <a:pt x="11" y="6"/>
                    <a:pt x="15" y="1"/>
                  </a:cubicBezTo>
                  <a:cubicBezTo>
                    <a:pt x="11" y="6"/>
                    <a:pt x="6" y="10"/>
                    <a:pt x="0" y="16"/>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0" name="Google Shape;1090;p15">
              <a:extLst>
                <a:ext uri="{FF2B5EF4-FFF2-40B4-BE49-F238E27FC236}">
                  <a16:creationId xmlns:a16="http://schemas.microsoft.com/office/drawing/2014/main" id="{AF6C768A-9054-1A66-0E9D-B1268742ACAA}"/>
                </a:ext>
              </a:extLst>
            </p:cNvPr>
            <p:cNvSpPr/>
            <p:nvPr/>
          </p:nvSpPr>
          <p:spPr>
            <a:xfrm flipH="1">
              <a:off x="-340274" y="3566595"/>
              <a:ext cx="631561" cy="166288"/>
            </a:xfrm>
            <a:custGeom>
              <a:avLst/>
              <a:gdLst/>
              <a:ahLst/>
              <a:cxnLst/>
              <a:rect l="l" t="t" r="r" b="b"/>
              <a:pathLst>
                <a:path w="4569" h="1203" extrusionOk="0">
                  <a:moveTo>
                    <a:pt x="4227" y="1"/>
                  </a:moveTo>
                  <a:cubicBezTo>
                    <a:pt x="4160" y="1"/>
                    <a:pt x="4093" y="6"/>
                    <a:pt x="4027" y="12"/>
                  </a:cubicBezTo>
                  <a:cubicBezTo>
                    <a:pt x="3847" y="26"/>
                    <a:pt x="3667" y="42"/>
                    <a:pt x="3488" y="49"/>
                  </a:cubicBezTo>
                  <a:cubicBezTo>
                    <a:pt x="3258" y="58"/>
                    <a:pt x="3029" y="73"/>
                    <a:pt x="2799" y="73"/>
                  </a:cubicBezTo>
                  <a:cubicBezTo>
                    <a:pt x="2751" y="73"/>
                    <a:pt x="2703" y="73"/>
                    <a:pt x="2654" y="71"/>
                  </a:cubicBezTo>
                  <a:cubicBezTo>
                    <a:pt x="2616" y="70"/>
                    <a:pt x="2578" y="70"/>
                    <a:pt x="2539" y="70"/>
                  </a:cubicBezTo>
                  <a:cubicBezTo>
                    <a:pt x="2462" y="70"/>
                    <a:pt x="2385" y="71"/>
                    <a:pt x="2308" y="71"/>
                  </a:cubicBezTo>
                  <a:cubicBezTo>
                    <a:pt x="2238" y="71"/>
                    <a:pt x="2168" y="84"/>
                    <a:pt x="2099" y="98"/>
                  </a:cubicBezTo>
                  <a:cubicBezTo>
                    <a:pt x="2006" y="115"/>
                    <a:pt x="1920" y="153"/>
                    <a:pt x="1829" y="181"/>
                  </a:cubicBezTo>
                  <a:cubicBezTo>
                    <a:pt x="1764" y="201"/>
                    <a:pt x="1700" y="212"/>
                    <a:pt x="1636" y="212"/>
                  </a:cubicBezTo>
                  <a:cubicBezTo>
                    <a:pt x="1560" y="212"/>
                    <a:pt x="1484" y="197"/>
                    <a:pt x="1409" y="163"/>
                  </a:cubicBezTo>
                  <a:cubicBezTo>
                    <a:pt x="1366" y="143"/>
                    <a:pt x="1320" y="128"/>
                    <a:pt x="1277" y="111"/>
                  </a:cubicBezTo>
                  <a:cubicBezTo>
                    <a:pt x="1231" y="93"/>
                    <a:pt x="1186" y="83"/>
                    <a:pt x="1143" y="83"/>
                  </a:cubicBezTo>
                  <a:cubicBezTo>
                    <a:pt x="1079" y="83"/>
                    <a:pt x="1018" y="103"/>
                    <a:pt x="959" y="148"/>
                  </a:cubicBezTo>
                  <a:cubicBezTo>
                    <a:pt x="921" y="176"/>
                    <a:pt x="892" y="213"/>
                    <a:pt x="863" y="250"/>
                  </a:cubicBezTo>
                  <a:cubicBezTo>
                    <a:pt x="824" y="300"/>
                    <a:pt x="797" y="323"/>
                    <a:pt x="764" y="323"/>
                  </a:cubicBezTo>
                  <a:cubicBezTo>
                    <a:pt x="738" y="323"/>
                    <a:pt x="708" y="308"/>
                    <a:pt x="666" y="280"/>
                  </a:cubicBezTo>
                  <a:lnTo>
                    <a:pt x="621" y="248"/>
                  </a:lnTo>
                  <a:cubicBezTo>
                    <a:pt x="535" y="182"/>
                    <a:pt x="450" y="113"/>
                    <a:pt x="346" y="83"/>
                  </a:cubicBezTo>
                  <a:cubicBezTo>
                    <a:pt x="311" y="73"/>
                    <a:pt x="277" y="68"/>
                    <a:pt x="245" y="68"/>
                  </a:cubicBezTo>
                  <a:cubicBezTo>
                    <a:pt x="148" y="68"/>
                    <a:pt x="69" y="115"/>
                    <a:pt x="33" y="222"/>
                  </a:cubicBezTo>
                  <a:cubicBezTo>
                    <a:pt x="12" y="278"/>
                    <a:pt x="0" y="341"/>
                    <a:pt x="13" y="400"/>
                  </a:cubicBezTo>
                  <a:cubicBezTo>
                    <a:pt x="32" y="481"/>
                    <a:pt x="24" y="562"/>
                    <a:pt x="27" y="649"/>
                  </a:cubicBezTo>
                  <a:cubicBezTo>
                    <a:pt x="24" y="735"/>
                    <a:pt x="24" y="827"/>
                    <a:pt x="39" y="918"/>
                  </a:cubicBezTo>
                  <a:cubicBezTo>
                    <a:pt x="56" y="1000"/>
                    <a:pt x="70" y="1083"/>
                    <a:pt x="130" y="1147"/>
                  </a:cubicBezTo>
                  <a:cubicBezTo>
                    <a:pt x="164" y="1184"/>
                    <a:pt x="199" y="1203"/>
                    <a:pt x="235" y="1203"/>
                  </a:cubicBezTo>
                  <a:cubicBezTo>
                    <a:pt x="268" y="1203"/>
                    <a:pt x="302" y="1187"/>
                    <a:pt x="335" y="1156"/>
                  </a:cubicBezTo>
                  <a:cubicBezTo>
                    <a:pt x="389" y="1104"/>
                    <a:pt x="438" y="1052"/>
                    <a:pt x="480" y="990"/>
                  </a:cubicBezTo>
                  <a:cubicBezTo>
                    <a:pt x="531" y="913"/>
                    <a:pt x="587" y="840"/>
                    <a:pt x="642" y="768"/>
                  </a:cubicBezTo>
                  <a:cubicBezTo>
                    <a:pt x="676" y="722"/>
                    <a:pt x="700" y="701"/>
                    <a:pt x="731" y="701"/>
                  </a:cubicBezTo>
                  <a:cubicBezTo>
                    <a:pt x="753" y="701"/>
                    <a:pt x="778" y="712"/>
                    <a:pt x="813" y="732"/>
                  </a:cubicBezTo>
                  <a:cubicBezTo>
                    <a:pt x="865" y="762"/>
                    <a:pt x="907" y="805"/>
                    <a:pt x="951" y="848"/>
                  </a:cubicBezTo>
                  <a:cubicBezTo>
                    <a:pt x="994" y="887"/>
                    <a:pt x="1041" y="905"/>
                    <a:pt x="1087" y="905"/>
                  </a:cubicBezTo>
                  <a:cubicBezTo>
                    <a:pt x="1131" y="905"/>
                    <a:pt x="1173" y="887"/>
                    <a:pt x="1205" y="855"/>
                  </a:cubicBezTo>
                  <a:cubicBezTo>
                    <a:pt x="1253" y="808"/>
                    <a:pt x="1305" y="763"/>
                    <a:pt x="1356" y="718"/>
                  </a:cubicBezTo>
                  <a:cubicBezTo>
                    <a:pt x="1438" y="646"/>
                    <a:pt x="1502" y="602"/>
                    <a:pt x="1584" y="602"/>
                  </a:cubicBezTo>
                  <a:cubicBezTo>
                    <a:pt x="1636" y="602"/>
                    <a:pt x="1694" y="619"/>
                    <a:pt x="1769" y="657"/>
                  </a:cubicBezTo>
                  <a:cubicBezTo>
                    <a:pt x="1824" y="686"/>
                    <a:pt x="1881" y="715"/>
                    <a:pt x="1937" y="742"/>
                  </a:cubicBezTo>
                  <a:cubicBezTo>
                    <a:pt x="2003" y="772"/>
                    <a:pt x="2069" y="796"/>
                    <a:pt x="2143" y="796"/>
                  </a:cubicBezTo>
                  <a:cubicBezTo>
                    <a:pt x="2148" y="796"/>
                    <a:pt x="2152" y="796"/>
                    <a:pt x="2157" y="796"/>
                  </a:cubicBezTo>
                  <a:cubicBezTo>
                    <a:pt x="2249" y="791"/>
                    <a:pt x="2330" y="754"/>
                    <a:pt x="2412" y="720"/>
                  </a:cubicBezTo>
                  <a:cubicBezTo>
                    <a:pt x="2499" y="684"/>
                    <a:pt x="2584" y="644"/>
                    <a:pt x="2672" y="608"/>
                  </a:cubicBezTo>
                  <a:cubicBezTo>
                    <a:pt x="2859" y="533"/>
                    <a:pt x="3058" y="514"/>
                    <a:pt x="3256" y="497"/>
                  </a:cubicBezTo>
                  <a:cubicBezTo>
                    <a:pt x="3398" y="484"/>
                    <a:pt x="3540" y="468"/>
                    <a:pt x="3683" y="450"/>
                  </a:cubicBezTo>
                  <a:cubicBezTo>
                    <a:pt x="3910" y="418"/>
                    <a:pt x="4131" y="364"/>
                    <a:pt x="4345" y="288"/>
                  </a:cubicBezTo>
                  <a:cubicBezTo>
                    <a:pt x="4401" y="267"/>
                    <a:pt x="4454" y="238"/>
                    <a:pt x="4503" y="202"/>
                  </a:cubicBezTo>
                  <a:cubicBezTo>
                    <a:pt x="4569" y="152"/>
                    <a:pt x="4559" y="76"/>
                    <a:pt x="4487" y="37"/>
                  </a:cubicBezTo>
                  <a:cubicBezTo>
                    <a:pt x="4473" y="30"/>
                    <a:pt x="4456" y="26"/>
                    <a:pt x="4442" y="23"/>
                  </a:cubicBezTo>
                  <a:cubicBezTo>
                    <a:pt x="4371" y="6"/>
                    <a:pt x="4299" y="1"/>
                    <a:pt x="4227" y="1"/>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1" name="Google Shape;1091;p15">
              <a:extLst>
                <a:ext uri="{FF2B5EF4-FFF2-40B4-BE49-F238E27FC236}">
                  <a16:creationId xmlns:a16="http://schemas.microsoft.com/office/drawing/2014/main" id="{4D0150EF-4285-BA22-F6B8-FB5F633D37B3}"/>
                </a:ext>
              </a:extLst>
            </p:cNvPr>
            <p:cNvSpPr/>
            <p:nvPr/>
          </p:nvSpPr>
          <p:spPr>
            <a:xfrm flipH="1">
              <a:off x="-1422737" y="3494164"/>
              <a:ext cx="478682" cy="93304"/>
            </a:xfrm>
            <a:custGeom>
              <a:avLst/>
              <a:gdLst/>
              <a:ahLst/>
              <a:cxnLst/>
              <a:rect l="l" t="t" r="r" b="b"/>
              <a:pathLst>
                <a:path w="3463" h="675" extrusionOk="0">
                  <a:moveTo>
                    <a:pt x="3318" y="0"/>
                  </a:moveTo>
                  <a:cubicBezTo>
                    <a:pt x="3298" y="0"/>
                    <a:pt x="3279" y="3"/>
                    <a:pt x="3259" y="7"/>
                  </a:cubicBezTo>
                  <a:cubicBezTo>
                    <a:pt x="3232" y="14"/>
                    <a:pt x="3206" y="17"/>
                    <a:pt x="3180" y="17"/>
                  </a:cubicBezTo>
                  <a:cubicBezTo>
                    <a:pt x="3174" y="17"/>
                    <a:pt x="3168" y="17"/>
                    <a:pt x="3162" y="17"/>
                  </a:cubicBezTo>
                  <a:cubicBezTo>
                    <a:pt x="3048" y="17"/>
                    <a:pt x="2936" y="44"/>
                    <a:pt x="2822" y="53"/>
                  </a:cubicBezTo>
                  <a:cubicBezTo>
                    <a:pt x="2718" y="62"/>
                    <a:pt x="2615" y="88"/>
                    <a:pt x="2512" y="94"/>
                  </a:cubicBezTo>
                  <a:cubicBezTo>
                    <a:pt x="2371" y="101"/>
                    <a:pt x="2231" y="123"/>
                    <a:pt x="2090" y="131"/>
                  </a:cubicBezTo>
                  <a:cubicBezTo>
                    <a:pt x="2017" y="136"/>
                    <a:pt x="1944" y="132"/>
                    <a:pt x="1871" y="146"/>
                  </a:cubicBezTo>
                  <a:cubicBezTo>
                    <a:pt x="1768" y="165"/>
                    <a:pt x="1663" y="160"/>
                    <a:pt x="1559" y="170"/>
                  </a:cubicBezTo>
                  <a:cubicBezTo>
                    <a:pt x="1453" y="179"/>
                    <a:pt x="1346" y="187"/>
                    <a:pt x="1238" y="193"/>
                  </a:cubicBezTo>
                  <a:cubicBezTo>
                    <a:pt x="1165" y="197"/>
                    <a:pt x="1092" y="195"/>
                    <a:pt x="1019" y="208"/>
                  </a:cubicBezTo>
                  <a:cubicBezTo>
                    <a:pt x="903" y="228"/>
                    <a:pt x="785" y="224"/>
                    <a:pt x="668" y="233"/>
                  </a:cubicBezTo>
                  <a:cubicBezTo>
                    <a:pt x="532" y="241"/>
                    <a:pt x="397" y="255"/>
                    <a:pt x="262" y="270"/>
                  </a:cubicBezTo>
                  <a:cubicBezTo>
                    <a:pt x="200" y="277"/>
                    <a:pt x="138" y="295"/>
                    <a:pt x="79" y="314"/>
                  </a:cubicBezTo>
                  <a:cubicBezTo>
                    <a:pt x="26" y="330"/>
                    <a:pt x="0" y="362"/>
                    <a:pt x="2" y="401"/>
                  </a:cubicBezTo>
                  <a:cubicBezTo>
                    <a:pt x="3" y="451"/>
                    <a:pt x="37" y="473"/>
                    <a:pt x="79" y="489"/>
                  </a:cubicBezTo>
                  <a:cubicBezTo>
                    <a:pt x="157" y="521"/>
                    <a:pt x="241" y="526"/>
                    <a:pt x="324" y="535"/>
                  </a:cubicBezTo>
                  <a:cubicBezTo>
                    <a:pt x="343" y="536"/>
                    <a:pt x="362" y="537"/>
                    <a:pt x="381" y="537"/>
                  </a:cubicBezTo>
                  <a:cubicBezTo>
                    <a:pt x="463" y="537"/>
                    <a:pt x="544" y="524"/>
                    <a:pt x="622" y="514"/>
                  </a:cubicBezTo>
                  <a:cubicBezTo>
                    <a:pt x="781" y="494"/>
                    <a:pt x="938" y="487"/>
                    <a:pt x="1099" y="486"/>
                  </a:cubicBezTo>
                  <a:cubicBezTo>
                    <a:pt x="1105" y="486"/>
                    <a:pt x="1111" y="486"/>
                    <a:pt x="1118" y="486"/>
                  </a:cubicBezTo>
                  <a:cubicBezTo>
                    <a:pt x="1198" y="486"/>
                    <a:pt x="1277" y="499"/>
                    <a:pt x="1353" y="530"/>
                  </a:cubicBezTo>
                  <a:cubicBezTo>
                    <a:pt x="1429" y="563"/>
                    <a:pt x="1505" y="600"/>
                    <a:pt x="1583" y="628"/>
                  </a:cubicBezTo>
                  <a:cubicBezTo>
                    <a:pt x="1649" y="652"/>
                    <a:pt x="1718" y="674"/>
                    <a:pt x="1788" y="674"/>
                  </a:cubicBezTo>
                  <a:cubicBezTo>
                    <a:pt x="1801" y="674"/>
                    <a:pt x="1815" y="673"/>
                    <a:pt x="1828" y="672"/>
                  </a:cubicBezTo>
                  <a:cubicBezTo>
                    <a:pt x="1923" y="660"/>
                    <a:pt x="2010" y="624"/>
                    <a:pt x="2091" y="575"/>
                  </a:cubicBezTo>
                  <a:cubicBezTo>
                    <a:pt x="2155" y="536"/>
                    <a:pt x="2221" y="503"/>
                    <a:pt x="2286" y="472"/>
                  </a:cubicBezTo>
                  <a:cubicBezTo>
                    <a:pt x="2349" y="443"/>
                    <a:pt x="2414" y="423"/>
                    <a:pt x="2481" y="423"/>
                  </a:cubicBezTo>
                  <a:cubicBezTo>
                    <a:pt x="2498" y="423"/>
                    <a:pt x="2514" y="424"/>
                    <a:pt x="2531" y="427"/>
                  </a:cubicBezTo>
                  <a:cubicBezTo>
                    <a:pt x="2594" y="435"/>
                    <a:pt x="2658" y="449"/>
                    <a:pt x="2722" y="463"/>
                  </a:cubicBezTo>
                  <a:cubicBezTo>
                    <a:pt x="2791" y="480"/>
                    <a:pt x="2860" y="495"/>
                    <a:pt x="2932" y="495"/>
                  </a:cubicBezTo>
                  <a:cubicBezTo>
                    <a:pt x="2957" y="495"/>
                    <a:pt x="2982" y="494"/>
                    <a:pt x="3008" y="489"/>
                  </a:cubicBezTo>
                  <a:cubicBezTo>
                    <a:pt x="3214" y="456"/>
                    <a:pt x="3341" y="329"/>
                    <a:pt x="3444" y="163"/>
                  </a:cubicBezTo>
                  <a:cubicBezTo>
                    <a:pt x="3453" y="146"/>
                    <a:pt x="3457" y="127"/>
                    <a:pt x="3455" y="104"/>
                  </a:cubicBezTo>
                  <a:cubicBezTo>
                    <a:pt x="3463" y="63"/>
                    <a:pt x="3445" y="35"/>
                    <a:pt x="3405" y="20"/>
                  </a:cubicBezTo>
                  <a:cubicBezTo>
                    <a:pt x="3376" y="6"/>
                    <a:pt x="3347" y="0"/>
                    <a:pt x="3318" y="0"/>
                  </a:cubicBezTo>
                  <a:close/>
                </a:path>
              </a:pathLst>
            </a:custGeom>
            <a:solidFill>
              <a:srgbClr val="A3B9F6"/>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2" name="Google Shape;1092;p15">
              <a:extLst>
                <a:ext uri="{FF2B5EF4-FFF2-40B4-BE49-F238E27FC236}">
                  <a16:creationId xmlns:a16="http://schemas.microsoft.com/office/drawing/2014/main" id="{084D89C6-B00C-E533-D853-9EA5BC2C73D3}"/>
                </a:ext>
              </a:extLst>
            </p:cNvPr>
            <p:cNvSpPr/>
            <p:nvPr/>
          </p:nvSpPr>
          <p:spPr>
            <a:xfrm flipH="1">
              <a:off x="453430" y="3563830"/>
              <a:ext cx="365474" cy="178452"/>
            </a:xfrm>
            <a:custGeom>
              <a:avLst/>
              <a:gdLst/>
              <a:ahLst/>
              <a:cxnLst/>
              <a:rect l="l" t="t" r="r" b="b"/>
              <a:pathLst>
                <a:path w="2644" h="1291" extrusionOk="0">
                  <a:moveTo>
                    <a:pt x="1" y="0"/>
                  </a:moveTo>
                  <a:lnTo>
                    <a:pt x="1" y="0"/>
                  </a:lnTo>
                  <a:cubicBezTo>
                    <a:pt x="18" y="44"/>
                    <a:pt x="20" y="43"/>
                    <a:pt x="54" y="66"/>
                  </a:cubicBezTo>
                  <a:cubicBezTo>
                    <a:pt x="280" y="225"/>
                    <a:pt x="527" y="347"/>
                    <a:pt x="770" y="476"/>
                  </a:cubicBezTo>
                  <a:cubicBezTo>
                    <a:pt x="949" y="572"/>
                    <a:pt x="1129" y="662"/>
                    <a:pt x="1314" y="745"/>
                  </a:cubicBezTo>
                  <a:cubicBezTo>
                    <a:pt x="1488" y="824"/>
                    <a:pt x="1665" y="897"/>
                    <a:pt x="1841" y="971"/>
                  </a:cubicBezTo>
                  <a:cubicBezTo>
                    <a:pt x="2051" y="1058"/>
                    <a:pt x="2264" y="1139"/>
                    <a:pt x="2479" y="1218"/>
                  </a:cubicBezTo>
                  <a:cubicBezTo>
                    <a:pt x="2534" y="1238"/>
                    <a:pt x="2595" y="1249"/>
                    <a:pt x="2643" y="1290"/>
                  </a:cubicBezTo>
                  <a:cubicBezTo>
                    <a:pt x="2644" y="1253"/>
                    <a:pt x="2644" y="1217"/>
                    <a:pt x="2644" y="1179"/>
                  </a:cubicBezTo>
                  <a:cubicBezTo>
                    <a:pt x="2546" y="1149"/>
                    <a:pt x="2457" y="1096"/>
                    <a:pt x="2366" y="1052"/>
                  </a:cubicBezTo>
                  <a:cubicBezTo>
                    <a:pt x="2065" y="907"/>
                    <a:pt x="1763" y="767"/>
                    <a:pt x="1458" y="632"/>
                  </a:cubicBezTo>
                  <a:cubicBezTo>
                    <a:pt x="1260" y="545"/>
                    <a:pt x="1059" y="460"/>
                    <a:pt x="862" y="368"/>
                  </a:cubicBezTo>
                  <a:cubicBezTo>
                    <a:pt x="646" y="269"/>
                    <a:pt x="427" y="174"/>
                    <a:pt x="207" y="80"/>
                  </a:cubicBezTo>
                  <a:cubicBezTo>
                    <a:pt x="141" y="52"/>
                    <a:pt x="77" y="14"/>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3" name="Google Shape;1093;p15">
              <a:extLst>
                <a:ext uri="{FF2B5EF4-FFF2-40B4-BE49-F238E27FC236}">
                  <a16:creationId xmlns:a16="http://schemas.microsoft.com/office/drawing/2014/main" id="{D4AF325B-E37D-1745-4ECF-AE050B591998}"/>
                </a:ext>
              </a:extLst>
            </p:cNvPr>
            <p:cNvSpPr/>
            <p:nvPr/>
          </p:nvSpPr>
          <p:spPr>
            <a:xfrm flipH="1">
              <a:off x="453015" y="3449654"/>
              <a:ext cx="374044" cy="203194"/>
            </a:xfrm>
            <a:custGeom>
              <a:avLst/>
              <a:gdLst/>
              <a:ahLst/>
              <a:cxnLst/>
              <a:rect l="l" t="t" r="r" b="b"/>
              <a:pathLst>
                <a:path w="2706" h="1470" extrusionOk="0">
                  <a:moveTo>
                    <a:pt x="7" y="0"/>
                  </a:moveTo>
                  <a:lnTo>
                    <a:pt x="7" y="0"/>
                  </a:lnTo>
                  <a:cubicBezTo>
                    <a:pt x="0" y="19"/>
                    <a:pt x="6" y="26"/>
                    <a:pt x="11" y="30"/>
                  </a:cubicBezTo>
                  <a:cubicBezTo>
                    <a:pt x="119" y="109"/>
                    <a:pt x="223" y="193"/>
                    <a:pt x="338" y="261"/>
                  </a:cubicBezTo>
                  <a:cubicBezTo>
                    <a:pt x="443" y="325"/>
                    <a:pt x="549" y="388"/>
                    <a:pt x="657" y="448"/>
                  </a:cubicBezTo>
                  <a:cubicBezTo>
                    <a:pt x="975" y="626"/>
                    <a:pt x="1294" y="805"/>
                    <a:pt x="1619" y="967"/>
                  </a:cubicBezTo>
                  <a:cubicBezTo>
                    <a:pt x="1764" y="1038"/>
                    <a:pt x="1905" y="1112"/>
                    <a:pt x="2051" y="1180"/>
                  </a:cubicBezTo>
                  <a:cubicBezTo>
                    <a:pt x="2266" y="1279"/>
                    <a:pt x="2486" y="1374"/>
                    <a:pt x="2705" y="1469"/>
                  </a:cubicBezTo>
                  <a:cubicBezTo>
                    <a:pt x="2705" y="1437"/>
                    <a:pt x="2705" y="1406"/>
                    <a:pt x="2702" y="1375"/>
                  </a:cubicBezTo>
                  <a:cubicBezTo>
                    <a:pt x="2481" y="1257"/>
                    <a:pt x="2260" y="1135"/>
                    <a:pt x="2035" y="1019"/>
                  </a:cubicBezTo>
                  <a:cubicBezTo>
                    <a:pt x="1812" y="903"/>
                    <a:pt x="1583" y="797"/>
                    <a:pt x="1360" y="679"/>
                  </a:cubicBezTo>
                  <a:cubicBezTo>
                    <a:pt x="1137" y="557"/>
                    <a:pt x="906" y="449"/>
                    <a:pt x="678" y="339"/>
                  </a:cubicBezTo>
                  <a:cubicBezTo>
                    <a:pt x="452" y="231"/>
                    <a:pt x="238" y="100"/>
                    <a:pt x="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4" name="Google Shape;1094;p15">
              <a:extLst>
                <a:ext uri="{FF2B5EF4-FFF2-40B4-BE49-F238E27FC236}">
                  <a16:creationId xmlns:a16="http://schemas.microsoft.com/office/drawing/2014/main" id="{5302ED86-BB55-4278-559D-5F4C34D97D91}"/>
                </a:ext>
              </a:extLst>
            </p:cNvPr>
            <p:cNvSpPr/>
            <p:nvPr/>
          </p:nvSpPr>
          <p:spPr>
            <a:xfrm flipH="1">
              <a:off x="453015" y="3411918"/>
              <a:ext cx="359253" cy="203886"/>
            </a:xfrm>
            <a:custGeom>
              <a:avLst/>
              <a:gdLst/>
              <a:ahLst/>
              <a:cxnLst/>
              <a:rect l="l" t="t" r="r" b="b"/>
              <a:pathLst>
                <a:path w="2599" h="1475" extrusionOk="0">
                  <a:moveTo>
                    <a:pt x="2" y="1"/>
                  </a:moveTo>
                  <a:lnTo>
                    <a:pt x="2" y="1"/>
                  </a:lnTo>
                  <a:cubicBezTo>
                    <a:pt x="0" y="26"/>
                    <a:pt x="18" y="32"/>
                    <a:pt x="29" y="39"/>
                  </a:cubicBezTo>
                  <a:cubicBezTo>
                    <a:pt x="261" y="198"/>
                    <a:pt x="498" y="346"/>
                    <a:pt x="740" y="490"/>
                  </a:cubicBezTo>
                  <a:cubicBezTo>
                    <a:pt x="972" y="629"/>
                    <a:pt x="1207" y="762"/>
                    <a:pt x="1440" y="897"/>
                  </a:cubicBezTo>
                  <a:cubicBezTo>
                    <a:pt x="1715" y="1056"/>
                    <a:pt x="1985" y="1223"/>
                    <a:pt x="2278" y="1345"/>
                  </a:cubicBezTo>
                  <a:cubicBezTo>
                    <a:pt x="2384" y="1390"/>
                    <a:pt x="2486" y="1446"/>
                    <a:pt x="2598" y="1475"/>
                  </a:cubicBezTo>
                  <a:lnTo>
                    <a:pt x="2598" y="1395"/>
                  </a:lnTo>
                  <a:cubicBezTo>
                    <a:pt x="2334" y="1218"/>
                    <a:pt x="2062" y="1054"/>
                    <a:pt x="1779" y="914"/>
                  </a:cubicBezTo>
                  <a:cubicBezTo>
                    <a:pt x="1510" y="781"/>
                    <a:pt x="1240" y="651"/>
                    <a:pt x="976" y="511"/>
                  </a:cubicBezTo>
                  <a:cubicBezTo>
                    <a:pt x="674" y="350"/>
                    <a:pt x="377" y="184"/>
                    <a:pt x="73" y="30"/>
                  </a:cubicBezTo>
                  <a:cubicBezTo>
                    <a:pt x="51" y="18"/>
                    <a:pt x="29" y="4"/>
                    <a:pt x="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5" name="Google Shape;1095;p15">
              <a:extLst>
                <a:ext uri="{FF2B5EF4-FFF2-40B4-BE49-F238E27FC236}">
                  <a16:creationId xmlns:a16="http://schemas.microsoft.com/office/drawing/2014/main" id="{84F5A89E-063C-B4FD-CEE8-E97D462FAE40}"/>
                </a:ext>
              </a:extLst>
            </p:cNvPr>
            <p:cNvSpPr/>
            <p:nvPr/>
          </p:nvSpPr>
          <p:spPr>
            <a:xfrm flipH="1">
              <a:off x="453430" y="3541576"/>
              <a:ext cx="319582" cy="146245"/>
            </a:xfrm>
            <a:custGeom>
              <a:avLst/>
              <a:gdLst/>
              <a:ahLst/>
              <a:cxnLst/>
              <a:rect l="l" t="t" r="r" b="b"/>
              <a:pathLst>
                <a:path w="2312" h="1058" extrusionOk="0">
                  <a:moveTo>
                    <a:pt x="31" y="1"/>
                  </a:moveTo>
                  <a:cubicBezTo>
                    <a:pt x="22" y="1"/>
                    <a:pt x="12" y="4"/>
                    <a:pt x="1" y="13"/>
                  </a:cubicBezTo>
                  <a:cubicBezTo>
                    <a:pt x="95" y="76"/>
                    <a:pt x="192" y="128"/>
                    <a:pt x="289" y="178"/>
                  </a:cubicBezTo>
                  <a:cubicBezTo>
                    <a:pt x="445" y="257"/>
                    <a:pt x="606" y="331"/>
                    <a:pt x="763" y="408"/>
                  </a:cubicBezTo>
                  <a:cubicBezTo>
                    <a:pt x="886" y="468"/>
                    <a:pt x="1009" y="528"/>
                    <a:pt x="1133" y="583"/>
                  </a:cubicBezTo>
                  <a:cubicBezTo>
                    <a:pt x="1198" y="613"/>
                    <a:pt x="1261" y="646"/>
                    <a:pt x="1325" y="673"/>
                  </a:cubicBezTo>
                  <a:cubicBezTo>
                    <a:pt x="1571" y="772"/>
                    <a:pt x="1815" y="873"/>
                    <a:pt x="2062" y="969"/>
                  </a:cubicBezTo>
                  <a:cubicBezTo>
                    <a:pt x="2144" y="1002"/>
                    <a:pt x="2222" y="1047"/>
                    <a:pt x="2312" y="1058"/>
                  </a:cubicBezTo>
                  <a:lnTo>
                    <a:pt x="2312" y="993"/>
                  </a:lnTo>
                  <a:cubicBezTo>
                    <a:pt x="2206" y="943"/>
                    <a:pt x="2101" y="890"/>
                    <a:pt x="1993" y="842"/>
                  </a:cubicBezTo>
                  <a:cubicBezTo>
                    <a:pt x="1793" y="750"/>
                    <a:pt x="1593" y="662"/>
                    <a:pt x="1392" y="571"/>
                  </a:cubicBezTo>
                  <a:cubicBezTo>
                    <a:pt x="1248" y="508"/>
                    <a:pt x="1104" y="443"/>
                    <a:pt x="961" y="381"/>
                  </a:cubicBezTo>
                  <a:cubicBezTo>
                    <a:pt x="789" y="307"/>
                    <a:pt x="618" y="234"/>
                    <a:pt x="446" y="163"/>
                  </a:cubicBezTo>
                  <a:cubicBezTo>
                    <a:pt x="322" y="112"/>
                    <a:pt x="198" y="63"/>
                    <a:pt x="74" y="15"/>
                  </a:cubicBezTo>
                  <a:cubicBezTo>
                    <a:pt x="61" y="9"/>
                    <a:pt x="47" y="1"/>
                    <a:pt x="3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6" name="Google Shape;1096;p15">
              <a:extLst>
                <a:ext uri="{FF2B5EF4-FFF2-40B4-BE49-F238E27FC236}">
                  <a16:creationId xmlns:a16="http://schemas.microsoft.com/office/drawing/2014/main" id="{FC39882D-16BD-FDA4-E46E-225917578547}"/>
                </a:ext>
              </a:extLst>
            </p:cNvPr>
            <p:cNvSpPr/>
            <p:nvPr/>
          </p:nvSpPr>
          <p:spPr>
            <a:xfrm flipH="1">
              <a:off x="451909" y="3681462"/>
              <a:ext cx="227108" cy="100077"/>
            </a:xfrm>
            <a:custGeom>
              <a:avLst/>
              <a:gdLst/>
              <a:ahLst/>
              <a:cxnLst/>
              <a:rect l="l" t="t" r="r" b="b"/>
              <a:pathLst>
                <a:path w="1643" h="724" extrusionOk="0">
                  <a:moveTo>
                    <a:pt x="0" y="0"/>
                  </a:moveTo>
                  <a:cubicBezTo>
                    <a:pt x="24" y="25"/>
                    <a:pt x="52" y="43"/>
                    <a:pt x="82" y="61"/>
                  </a:cubicBezTo>
                  <a:cubicBezTo>
                    <a:pt x="182" y="119"/>
                    <a:pt x="289" y="163"/>
                    <a:pt x="389" y="222"/>
                  </a:cubicBezTo>
                  <a:cubicBezTo>
                    <a:pt x="546" y="315"/>
                    <a:pt x="720" y="379"/>
                    <a:pt x="881" y="465"/>
                  </a:cubicBezTo>
                  <a:cubicBezTo>
                    <a:pt x="923" y="487"/>
                    <a:pt x="968" y="502"/>
                    <a:pt x="1012" y="519"/>
                  </a:cubicBezTo>
                  <a:cubicBezTo>
                    <a:pt x="1210" y="596"/>
                    <a:pt x="1414" y="657"/>
                    <a:pt x="1615" y="724"/>
                  </a:cubicBezTo>
                  <a:cubicBezTo>
                    <a:pt x="1619" y="639"/>
                    <a:pt x="1643" y="557"/>
                    <a:pt x="1629" y="474"/>
                  </a:cubicBezTo>
                  <a:lnTo>
                    <a:pt x="1629" y="474"/>
                  </a:lnTo>
                  <a:cubicBezTo>
                    <a:pt x="1596" y="513"/>
                    <a:pt x="1631" y="564"/>
                    <a:pt x="1600" y="612"/>
                  </a:cubicBezTo>
                  <a:cubicBezTo>
                    <a:pt x="1495" y="568"/>
                    <a:pt x="1389" y="523"/>
                    <a:pt x="1284" y="480"/>
                  </a:cubicBezTo>
                  <a:cubicBezTo>
                    <a:pt x="1177" y="437"/>
                    <a:pt x="1069" y="395"/>
                    <a:pt x="962" y="352"/>
                  </a:cubicBezTo>
                  <a:cubicBezTo>
                    <a:pt x="856" y="309"/>
                    <a:pt x="750" y="266"/>
                    <a:pt x="642" y="224"/>
                  </a:cubicBezTo>
                  <a:cubicBezTo>
                    <a:pt x="535" y="183"/>
                    <a:pt x="427" y="142"/>
                    <a:pt x="320" y="102"/>
                  </a:cubicBezTo>
                  <a:cubicBezTo>
                    <a:pt x="216" y="62"/>
                    <a:pt x="111" y="21"/>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7" name="Google Shape;1097;p15">
              <a:extLst>
                <a:ext uri="{FF2B5EF4-FFF2-40B4-BE49-F238E27FC236}">
                  <a16:creationId xmlns:a16="http://schemas.microsoft.com/office/drawing/2014/main" id="{FB20065F-4D66-61E9-3696-535C14C32A3F}"/>
                </a:ext>
              </a:extLst>
            </p:cNvPr>
            <p:cNvSpPr/>
            <p:nvPr/>
          </p:nvSpPr>
          <p:spPr>
            <a:xfrm flipH="1">
              <a:off x="453843" y="3785825"/>
              <a:ext cx="5667" cy="17555"/>
            </a:xfrm>
            <a:custGeom>
              <a:avLst/>
              <a:gdLst/>
              <a:ahLst/>
              <a:cxnLst/>
              <a:rect l="l" t="t" r="r" b="b"/>
              <a:pathLst>
                <a:path w="41" h="127" extrusionOk="0">
                  <a:moveTo>
                    <a:pt x="27" y="0"/>
                  </a:moveTo>
                  <a:lnTo>
                    <a:pt x="27" y="0"/>
                  </a:lnTo>
                  <a:cubicBezTo>
                    <a:pt x="1" y="39"/>
                    <a:pt x="17" y="83"/>
                    <a:pt x="15" y="126"/>
                  </a:cubicBezTo>
                  <a:cubicBezTo>
                    <a:pt x="41" y="87"/>
                    <a:pt x="26" y="42"/>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8" name="Google Shape;1098;p15">
              <a:extLst>
                <a:ext uri="{FF2B5EF4-FFF2-40B4-BE49-F238E27FC236}">
                  <a16:creationId xmlns:a16="http://schemas.microsoft.com/office/drawing/2014/main" id="{D688250F-A302-D4CC-F55A-54A787F44796}"/>
                </a:ext>
              </a:extLst>
            </p:cNvPr>
            <p:cNvSpPr/>
            <p:nvPr/>
          </p:nvSpPr>
          <p:spPr>
            <a:xfrm flipH="1">
              <a:off x="16078" y="4795718"/>
              <a:ext cx="898617" cy="219782"/>
            </a:xfrm>
            <a:custGeom>
              <a:avLst/>
              <a:gdLst/>
              <a:ahLst/>
              <a:cxnLst/>
              <a:rect l="l" t="t" r="r" b="b"/>
              <a:pathLst>
                <a:path w="6501" h="1590" extrusionOk="0">
                  <a:moveTo>
                    <a:pt x="12" y="1"/>
                  </a:moveTo>
                  <a:cubicBezTo>
                    <a:pt x="10" y="1"/>
                    <a:pt x="6" y="7"/>
                    <a:pt x="0" y="13"/>
                  </a:cubicBezTo>
                  <a:cubicBezTo>
                    <a:pt x="15" y="33"/>
                    <a:pt x="40" y="36"/>
                    <a:pt x="62" y="40"/>
                  </a:cubicBezTo>
                  <a:cubicBezTo>
                    <a:pt x="191" y="68"/>
                    <a:pt x="321" y="100"/>
                    <a:pt x="450" y="133"/>
                  </a:cubicBezTo>
                  <a:cubicBezTo>
                    <a:pt x="828" y="233"/>
                    <a:pt x="1198" y="356"/>
                    <a:pt x="1574" y="457"/>
                  </a:cubicBezTo>
                  <a:cubicBezTo>
                    <a:pt x="1820" y="524"/>
                    <a:pt x="2062" y="595"/>
                    <a:pt x="2307" y="661"/>
                  </a:cubicBezTo>
                  <a:cubicBezTo>
                    <a:pt x="2570" y="732"/>
                    <a:pt x="2833" y="800"/>
                    <a:pt x="3097" y="871"/>
                  </a:cubicBezTo>
                  <a:cubicBezTo>
                    <a:pt x="3545" y="993"/>
                    <a:pt x="3994" y="1113"/>
                    <a:pt x="4448" y="1218"/>
                  </a:cubicBezTo>
                  <a:cubicBezTo>
                    <a:pt x="4785" y="1294"/>
                    <a:pt x="5124" y="1356"/>
                    <a:pt x="5464" y="1413"/>
                  </a:cubicBezTo>
                  <a:cubicBezTo>
                    <a:pt x="5742" y="1459"/>
                    <a:pt x="6017" y="1519"/>
                    <a:pt x="6295" y="1566"/>
                  </a:cubicBezTo>
                  <a:cubicBezTo>
                    <a:pt x="6343" y="1574"/>
                    <a:pt x="6391" y="1590"/>
                    <a:pt x="6442" y="1590"/>
                  </a:cubicBezTo>
                  <a:cubicBezTo>
                    <a:pt x="6461" y="1590"/>
                    <a:pt x="6480" y="1588"/>
                    <a:pt x="6500" y="1583"/>
                  </a:cubicBezTo>
                  <a:cubicBezTo>
                    <a:pt x="6486" y="1558"/>
                    <a:pt x="6468" y="1552"/>
                    <a:pt x="6450" y="1546"/>
                  </a:cubicBezTo>
                  <a:cubicBezTo>
                    <a:pt x="6327" y="1507"/>
                    <a:pt x="6205" y="1467"/>
                    <a:pt x="6082" y="1432"/>
                  </a:cubicBezTo>
                  <a:cubicBezTo>
                    <a:pt x="5917" y="1384"/>
                    <a:pt x="5745" y="1363"/>
                    <a:pt x="5577" y="1328"/>
                  </a:cubicBezTo>
                  <a:cubicBezTo>
                    <a:pt x="5358" y="1284"/>
                    <a:pt x="5142" y="1230"/>
                    <a:pt x="4928" y="1172"/>
                  </a:cubicBezTo>
                  <a:cubicBezTo>
                    <a:pt x="4747" y="1122"/>
                    <a:pt x="4563" y="1079"/>
                    <a:pt x="4381" y="1030"/>
                  </a:cubicBezTo>
                  <a:cubicBezTo>
                    <a:pt x="3961" y="918"/>
                    <a:pt x="3544" y="800"/>
                    <a:pt x="3123" y="693"/>
                  </a:cubicBezTo>
                  <a:cubicBezTo>
                    <a:pt x="2412" y="514"/>
                    <a:pt x="1701" y="329"/>
                    <a:pt x="981" y="180"/>
                  </a:cubicBezTo>
                  <a:cubicBezTo>
                    <a:pt x="659" y="112"/>
                    <a:pt x="337" y="47"/>
                    <a:pt x="1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59" name="Google Shape;1099;p15">
              <a:extLst>
                <a:ext uri="{FF2B5EF4-FFF2-40B4-BE49-F238E27FC236}">
                  <a16:creationId xmlns:a16="http://schemas.microsoft.com/office/drawing/2014/main" id="{E821252F-07F1-ADB4-6528-705C71ECC83E}"/>
                </a:ext>
              </a:extLst>
            </p:cNvPr>
            <p:cNvSpPr/>
            <p:nvPr/>
          </p:nvSpPr>
          <p:spPr>
            <a:xfrm flipH="1">
              <a:off x="46489" y="4849903"/>
              <a:ext cx="913546" cy="239686"/>
            </a:xfrm>
            <a:custGeom>
              <a:avLst/>
              <a:gdLst/>
              <a:ahLst/>
              <a:cxnLst/>
              <a:rect l="l" t="t" r="r" b="b"/>
              <a:pathLst>
                <a:path w="6609" h="1734" extrusionOk="0">
                  <a:moveTo>
                    <a:pt x="21" y="0"/>
                  </a:moveTo>
                  <a:cubicBezTo>
                    <a:pt x="14" y="0"/>
                    <a:pt x="8" y="2"/>
                    <a:pt x="1" y="8"/>
                  </a:cubicBezTo>
                  <a:cubicBezTo>
                    <a:pt x="18" y="35"/>
                    <a:pt x="44" y="35"/>
                    <a:pt x="65" y="40"/>
                  </a:cubicBezTo>
                  <a:cubicBezTo>
                    <a:pt x="357" y="111"/>
                    <a:pt x="643" y="204"/>
                    <a:pt x="930" y="293"/>
                  </a:cubicBezTo>
                  <a:cubicBezTo>
                    <a:pt x="1249" y="393"/>
                    <a:pt x="1571" y="493"/>
                    <a:pt x="1890" y="592"/>
                  </a:cubicBezTo>
                  <a:cubicBezTo>
                    <a:pt x="2223" y="698"/>
                    <a:pt x="2559" y="786"/>
                    <a:pt x="2894" y="878"/>
                  </a:cubicBezTo>
                  <a:cubicBezTo>
                    <a:pt x="3292" y="988"/>
                    <a:pt x="3692" y="1092"/>
                    <a:pt x="4093" y="1194"/>
                  </a:cubicBezTo>
                  <a:cubicBezTo>
                    <a:pt x="4455" y="1284"/>
                    <a:pt x="4818" y="1373"/>
                    <a:pt x="5183" y="1454"/>
                  </a:cubicBezTo>
                  <a:cubicBezTo>
                    <a:pt x="5601" y="1546"/>
                    <a:pt x="6020" y="1633"/>
                    <a:pt x="6441" y="1713"/>
                  </a:cubicBezTo>
                  <a:cubicBezTo>
                    <a:pt x="6479" y="1720"/>
                    <a:pt x="6518" y="1733"/>
                    <a:pt x="6561" y="1733"/>
                  </a:cubicBezTo>
                  <a:cubicBezTo>
                    <a:pt x="6576" y="1733"/>
                    <a:pt x="6592" y="1732"/>
                    <a:pt x="6608" y="1728"/>
                  </a:cubicBezTo>
                  <a:cubicBezTo>
                    <a:pt x="6588" y="1711"/>
                    <a:pt x="6570" y="1706"/>
                    <a:pt x="6553" y="1699"/>
                  </a:cubicBezTo>
                  <a:cubicBezTo>
                    <a:pt x="6365" y="1631"/>
                    <a:pt x="6171" y="1585"/>
                    <a:pt x="5980" y="1530"/>
                  </a:cubicBezTo>
                  <a:cubicBezTo>
                    <a:pt x="5649" y="1433"/>
                    <a:pt x="5316" y="1342"/>
                    <a:pt x="4984" y="1249"/>
                  </a:cubicBezTo>
                  <a:cubicBezTo>
                    <a:pt x="4692" y="1167"/>
                    <a:pt x="4400" y="1083"/>
                    <a:pt x="4106" y="1007"/>
                  </a:cubicBezTo>
                  <a:cubicBezTo>
                    <a:pt x="3529" y="857"/>
                    <a:pt x="2949" y="719"/>
                    <a:pt x="2370" y="581"/>
                  </a:cubicBezTo>
                  <a:cubicBezTo>
                    <a:pt x="1874" y="465"/>
                    <a:pt x="1380" y="334"/>
                    <a:pt x="887" y="205"/>
                  </a:cubicBezTo>
                  <a:cubicBezTo>
                    <a:pt x="615" y="134"/>
                    <a:pt x="341" y="65"/>
                    <a:pt x="63" y="13"/>
                  </a:cubicBezTo>
                  <a:cubicBezTo>
                    <a:pt x="50" y="11"/>
                    <a:pt x="36" y="0"/>
                    <a:pt x="2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0" name="Google Shape;1100;p15">
              <a:extLst>
                <a:ext uri="{FF2B5EF4-FFF2-40B4-BE49-F238E27FC236}">
                  <a16:creationId xmlns:a16="http://schemas.microsoft.com/office/drawing/2014/main" id="{4DEF0678-A299-50D2-C4BC-9949DAFDCC86}"/>
                </a:ext>
              </a:extLst>
            </p:cNvPr>
            <p:cNvSpPr/>
            <p:nvPr/>
          </p:nvSpPr>
          <p:spPr>
            <a:xfrm flipH="1">
              <a:off x="65978" y="4998222"/>
              <a:ext cx="799093" cy="225864"/>
            </a:xfrm>
            <a:custGeom>
              <a:avLst/>
              <a:gdLst/>
              <a:ahLst/>
              <a:cxnLst/>
              <a:rect l="l" t="t" r="r" b="b"/>
              <a:pathLst>
                <a:path w="5781" h="1634" extrusionOk="0">
                  <a:moveTo>
                    <a:pt x="18" y="1"/>
                  </a:moveTo>
                  <a:cubicBezTo>
                    <a:pt x="12" y="1"/>
                    <a:pt x="6" y="1"/>
                    <a:pt x="0" y="1"/>
                  </a:cubicBezTo>
                  <a:cubicBezTo>
                    <a:pt x="16" y="17"/>
                    <a:pt x="18" y="23"/>
                    <a:pt x="22" y="26"/>
                  </a:cubicBezTo>
                  <a:cubicBezTo>
                    <a:pt x="203" y="80"/>
                    <a:pt x="383" y="133"/>
                    <a:pt x="565" y="187"/>
                  </a:cubicBezTo>
                  <a:cubicBezTo>
                    <a:pt x="824" y="265"/>
                    <a:pt x="1085" y="343"/>
                    <a:pt x="1346" y="422"/>
                  </a:cubicBezTo>
                  <a:cubicBezTo>
                    <a:pt x="1538" y="479"/>
                    <a:pt x="1731" y="540"/>
                    <a:pt x="1924" y="596"/>
                  </a:cubicBezTo>
                  <a:cubicBezTo>
                    <a:pt x="2167" y="668"/>
                    <a:pt x="2411" y="738"/>
                    <a:pt x="2654" y="808"/>
                  </a:cubicBezTo>
                  <a:cubicBezTo>
                    <a:pt x="2831" y="860"/>
                    <a:pt x="3007" y="910"/>
                    <a:pt x="3183" y="961"/>
                  </a:cubicBezTo>
                  <a:cubicBezTo>
                    <a:pt x="3407" y="1023"/>
                    <a:pt x="3633" y="1085"/>
                    <a:pt x="3856" y="1146"/>
                  </a:cubicBezTo>
                  <a:cubicBezTo>
                    <a:pt x="4091" y="1211"/>
                    <a:pt x="4325" y="1276"/>
                    <a:pt x="4560" y="1339"/>
                  </a:cubicBezTo>
                  <a:cubicBezTo>
                    <a:pt x="4725" y="1385"/>
                    <a:pt x="4892" y="1430"/>
                    <a:pt x="5059" y="1473"/>
                  </a:cubicBezTo>
                  <a:cubicBezTo>
                    <a:pt x="5261" y="1523"/>
                    <a:pt x="5462" y="1572"/>
                    <a:pt x="5662" y="1619"/>
                  </a:cubicBezTo>
                  <a:cubicBezTo>
                    <a:pt x="5688" y="1624"/>
                    <a:pt x="5715" y="1633"/>
                    <a:pt x="5744" y="1633"/>
                  </a:cubicBezTo>
                  <a:cubicBezTo>
                    <a:pt x="5756" y="1633"/>
                    <a:pt x="5768" y="1632"/>
                    <a:pt x="5781" y="1627"/>
                  </a:cubicBezTo>
                  <a:cubicBezTo>
                    <a:pt x="5770" y="1600"/>
                    <a:pt x="5752" y="1598"/>
                    <a:pt x="5736" y="1592"/>
                  </a:cubicBezTo>
                  <a:cubicBezTo>
                    <a:pt x="5514" y="1502"/>
                    <a:pt x="5285" y="1432"/>
                    <a:pt x="5058" y="1360"/>
                  </a:cubicBezTo>
                  <a:cubicBezTo>
                    <a:pt x="4751" y="1260"/>
                    <a:pt x="4447" y="1157"/>
                    <a:pt x="4137" y="1064"/>
                  </a:cubicBezTo>
                  <a:cubicBezTo>
                    <a:pt x="3905" y="994"/>
                    <a:pt x="3673" y="920"/>
                    <a:pt x="3440" y="853"/>
                  </a:cubicBezTo>
                  <a:cubicBezTo>
                    <a:pt x="3145" y="768"/>
                    <a:pt x="2851" y="687"/>
                    <a:pt x="2555" y="606"/>
                  </a:cubicBezTo>
                  <a:cubicBezTo>
                    <a:pt x="2171" y="503"/>
                    <a:pt x="1786" y="400"/>
                    <a:pt x="1402" y="299"/>
                  </a:cubicBezTo>
                  <a:cubicBezTo>
                    <a:pt x="1015" y="197"/>
                    <a:pt x="626" y="110"/>
                    <a:pt x="233" y="33"/>
                  </a:cubicBezTo>
                  <a:cubicBezTo>
                    <a:pt x="165" y="20"/>
                    <a:pt x="97" y="1"/>
                    <a:pt x="1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1" name="Google Shape;1101;p15">
              <a:extLst>
                <a:ext uri="{FF2B5EF4-FFF2-40B4-BE49-F238E27FC236}">
                  <a16:creationId xmlns:a16="http://schemas.microsoft.com/office/drawing/2014/main" id="{66CFC4BC-B6E3-A491-7C70-054737094FA9}"/>
                </a:ext>
              </a:extLst>
            </p:cNvPr>
            <p:cNvSpPr/>
            <p:nvPr/>
          </p:nvSpPr>
          <p:spPr>
            <a:xfrm flipH="1">
              <a:off x="16769" y="5117789"/>
              <a:ext cx="637229" cy="181078"/>
            </a:xfrm>
            <a:custGeom>
              <a:avLst/>
              <a:gdLst/>
              <a:ahLst/>
              <a:cxnLst/>
              <a:rect l="l" t="t" r="r" b="b"/>
              <a:pathLst>
                <a:path w="4610" h="1310" extrusionOk="0">
                  <a:moveTo>
                    <a:pt x="15" y="1"/>
                  </a:moveTo>
                  <a:cubicBezTo>
                    <a:pt x="10" y="1"/>
                    <a:pt x="5" y="1"/>
                    <a:pt x="1" y="1"/>
                  </a:cubicBezTo>
                  <a:cubicBezTo>
                    <a:pt x="17" y="21"/>
                    <a:pt x="43" y="24"/>
                    <a:pt x="64" y="29"/>
                  </a:cubicBezTo>
                  <a:cubicBezTo>
                    <a:pt x="194" y="64"/>
                    <a:pt x="320" y="103"/>
                    <a:pt x="448" y="142"/>
                  </a:cubicBezTo>
                  <a:cubicBezTo>
                    <a:pt x="622" y="195"/>
                    <a:pt x="794" y="248"/>
                    <a:pt x="967" y="299"/>
                  </a:cubicBezTo>
                  <a:cubicBezTo>
                    <a:pt x="1230" y="377"/>
                    <a:pt x="1494" y="455"/>
                    <a:pt x="1757" y="533"/>
                  </a:cubicBezTo>
                  <a:cubicBezTo>
                    <a:pt x="1962" y="593"/>
                    <a:pt x="2168" y="653"/>
                    <a:pt x="2374" y="713"/>
                  </a:cubicBezTo>
                  <a:cubicBezTo>
                    <a:pt x="2614" y="783"/>
                    <a:pt x="2852" y="850"/>
                    <a:pt x="3090" y="919"/>
                  </a:cubicBezTo>
                  <a:cubicBezTo>
                    <a:pt x="3291" y="976"/>
                    <a:pt x="3492" y="1035"/>
                    <a:pt x="3694" y="1090"/>
                  </a:cubicBezTo>
                  <a:cubicBezTo>
                    <a:pt x="3940" y="1156"/>
                    <a:pt x="4185" y="1221"/>
                    <a:pt x="4431" y="1284"/>
                  </a:cubicBezTo>
                  <a:cubicBezTo>
                    <a:pt x="4471" y="1294"/>
                    <a:pt x="4511" y="1309"/>
                    <a:pt x="4562" y="1309"/>
                  </a:cubicBezTo>
                  <a:cubicBezTo>
                    <a:pt x="4577" y="1309"/>
                    <a:pt x="4593" y="1308"/>
                    <a:pt x="4610" y="1305"/>
                  </a:cubicBezTo>
                  <a:cubicBezTo>
                    <a:pt x="4565" y="1281"/>
                    <a:pt x="4539" y="1265"/>
                    <a:pt x="4508" y="1254"/>
                  </a:cubicBezTo>
                  <a:cubicBezTo>
                    <a:pt x="4340" y="1194"/>
                    <a:pt x="4173" y="1133"/>
                    <a:pt x="4005" y="1076"/>
                  </a:cubicBezTo>
                  <a:cubicBezTo>
                    <a:pt x="3797" y="1008"/>
                    <a:pt x="3586" y="944"/>
                    <a:pt x="3376" y="877"/>
                  </a:cubicBezTo>
                  <a:cubicBezTo>
                    <a:pt x="3219" y="827"/>
                    <a:pt x="3061" y="776"/>
                    <a:pt x="2904" y="730"/>
                  </a:cubicBezTo>
                  <a:cubicBezTo>
                    <a:pt x="2630" y="650"/>
                    <a:pt x="2356" y="573"/>
                    <a:pt x="2081" y="497"/>
                  </a:cubicBezTo>
                  <a:cubicBezTo>
                    <a:pt x="1764" y="410"/>
                    <a:pt x="1446" y="321"/>
                    <a:pt x="1127" y="237"/>
                  </a:cubicBezTo>
                  <a:cubicBezTo>
                    <a:pt x="860" y="165"/>
                    <a:pt x="590" y="105"/>
                    <a:pt x="318" y="52"/>
                  </a:cubicBezTo>
                  <a:cubicBezTo>
                    <a:pt x="218" y="33"/>
                    <a:pt x="120" y="1"/>
                    <a:pt x="1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2" name="Google Shape;1102;p15">
              <a:extLst>
                <a:ext uri="{FF2B5EF4-FFF2-40B4-BE49-F238E27FC236}">
                  <a16:creationId xmlns:a16="http://schemas.microsoft.com/office/drawing/2014/main" id="{2A88C2EA-C218-EFE9-D47A-095B773AE964}"/>
                </a:ext>
              </a:extLst>
            </p:cNvPr>
            <p:cNvSpPr/>
            <p:nvPr/>
          </p:nvSpPr>
          <p:spPr>
            <a:xfrm flipH="1">
              <a:off x="155964" y="4987163"/>
              <a:ext cx="545307" cy="145968"/>
            </a:xfrm>
            <a:custGeom>
              <a:avLst/>
              <a:gdLst/>
              <a:ahLst/>
              <a:cxnLst/>
              <a:rect l="l" t="t" r="r" b="b"/>
              <a:pathLst>
                <a:path w="3945" h="1056" extrusionOk="0">
                  <a:moveTo>
                    <a:pt x="41" y="0"/>
                  </a:moveTo>
                  <a:cubicBezTo>
                    <a:pt x="29" y="0"/>
                    <a:pt x="15" y="2"/>
                    <a:pt x="1" y="7"/>
                  </a:cubicBezTo>
                  <a:cubicBezTo>
                    <a:pt x="80" y="33"/>
                    <a:pt x="147" y="55"/>
                    <a:pt x="213" y="75"/>
                  </a:cubicBezTo>
                  <a:cubicBezTo>
                    <a:pt x="526" y="164"/>
                    <a:pt x="838" y="253"/>
                    <a:pt x="1150" y="341"/>
                  </a:cubicBezTo>
                  <a:cubicBezTo>
                    <a:pt x="1496" y="438"/>
                    <a:pt x="1845" y="537"/>
                    <a:pt x="2194" y="628"/>
                  </a:cubicBezTo>
                  <a:cubicBezTo>
                    <a:pt x="2540" y="716"/>
                    <a:pt x="2885" y="813"/>
                    <a:pt x="3235" y="893"/>
                  </a:cubicBezTo>
                  <a:cubicBezTo>
                    <a:pt x="3451" y="943"/>
                    <a:pt x="3666" y="999"/>
                    <a:pt x="3882" y="1051"/>
                  </a:cubicBezTo>
                  <a:cubicBezTo>
                    <a:pt x="3892" y="1053"/>
                    <a:pt x="3902" y="1055"/>
                    <a:pt x="3913" y="1055"/>
                  </a:cubicBezTo>
                  <a:cubicBezTo>
                    <a:pt x="3923" y="1055"/>
                    <a:pt x="3933" y="1053"/>
                    <a:pt x="3944" y="1048"/>
                  </a:cubicBezTo>
                  <a:cubicBezTo>
                    <a:pt x="3925" y="1033"/>
                    <a:pt x="3909" y="1028"/>
                    <a:pt x="3891" y="1023"/>
                  </a:cubicBezTo>
                  <a:cubicBezTo>
                    <a:pt x="3668" y="957"/>
                    <a:pt x="3446" y="888"/>
                    <a:pt x="3222" y="822"/>
                  </a:cubicBezTo>
                  <a:cubicBezTo>
                    <a:pt x="3057" y="773"/>
                    <a:pt x="2891" y="726"/>
                    <a:pt x="2725" y="679"/>
                  </a:cubicBezTo>
                  <a:cubicBezTo>
                    <a:pt x="2502" y="616"/>
                    <a:pt x="2276" y="556"/>
                    <a:pt x="2052" y="493"/>
                  </a:cubicBezTo>
                  <a:cubicBezTo>
                    <a:pt x="1763" y="412"/>
                    <a:pt x="1474" y="330"/>
                    <a:pt x="1183" y="254"/>
                  </a:cubicBezTo>
                  <a:cubicBezTo>
                    <a:pt x="836" y="160"/>
                    <a:pt x="488" y="79"/>
                    <a:pt x="135" y="19"/>
                  </a:cubicBezTo>
                  <a:cubicBezTo>
                    <a:pt x="105" y="14"/>
                    <a:pt x="76" y="0"/>
                    <a:pt x="4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3" name="Google Shape;1103;p15">
              <a:extLst>
                <a:ext uri="{FF2B5EF4-FFF2-40B4-BE49-F238E27FC236}">
                  <a16:creationId xmlns:a16="http://schemas.microsoft.com/office/drawing/2014/main" id="{042D1729-F11E-2DAB-8738-D9137E47F1B0}"/>
                </a:ext>
              </a:extLst>
            </p:cNvPr>
            <p:cNvSpPr/>
            <p:nvPr/>
          </p:nvSpPr>
          <p:spPr>
            <a:xfrm flipH="1">
              <a:off x="653859" y="5115715"/>
              <a:ext cx="7188" cy="2212"/>
            </a:xfrm>
            <a:custGeom>
              <a:avLst/>
              <a:gdLst/>
              <a:ahLst/>
              <a:cxnLst/>
              <a:rect l="l" t="t" r="r" b="b"/>
              <a:pathLst>
                <a:path w="52" h="16" extrusionOk="0">
                  <a:moveTo>
                    <a:pt x="27" y="0"/>
                  </a:moveTo>
                  <a:cubicBezTo>
                    <a:pt x="19" y="0"/>
                    <a:pt x="11" y="4"/>
                    <a:pt x="1" y="16"/>
                  </a:cubicBezTo>
                  <a:lnTo>
                    <a:pt x="52" y="16"/>
                  </a:lnTo>
                  <a:cubicBezTo>
                    <a:pt x="44" y="7"/>
                    <a:pt x="36" y="0"/>
                    <a:pt x="2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4" name="Google Shape;1104;p15">
              <a:extLst>
                <a:ext uri="{FF2B5EF4-FFF2-40B4-BE49-F238E27FC236}">
                  <a16:creationId xmlns:a16="http://schemas.microsoft.com/office/drawing/2014/main" id="{E2EE367F-0C6D-11FD-E393-1E42883E001E}"/>
                </a:ext>
              </a:extLst>
            </p:cNvPr>
            <p:cNvSpPr/>
            <p:nvPr/>
          </p:nvSpPr>
          <p:spPr>
            <a:xfrm flipH="1">
              <a:off x="-1124161" y="3208861"/>
              <a:ext cx="1683196" cy="87774"/>
            </a:xfrm>
            <a:custGeom>
              <a:avLst/>
              <a:gdLst/>
              <a:ahLst/>
              <a:cxnLst/>
              <a:rect l="l" t="t" r="r" b="b"/>
              <a:pathLst>
                <a:path w="12177" h="635" extrusionOk="0">
                  <a:moveTo>
                    <a:pt x="8712" y="1"/>
                  </a:moveTo>
                  <a:cubicBezTo>
                    <a:pt x="8220" y="1"/>
                    <a:pt x="7730" y="16"/>
                    <a:pt x="7239" y="55"/>
                  </a:cubicBezTo>
                  <a:cubicBezTo>
                    <a:pt x="6916" y="81"/>
                    <a:pt x="6595" y="99"/>
                    <a:pt x="6273" y="125"/>
                  </a:cubicBezTo>
                  <a:cubicBezTo>
                    <a:pt x="5944" y="152"/>
                    <a:pt x="5612" y="168"/>
                    <a:pt x="5282" y="181"/>
                  </a:cubicBezTo>
                  <a:cubicBezTo>
                    <a:pt x="4942" y="194"/>
                    <a:pt x="4602" y="197"/>
                    <a:pt x="4262" y="197"/>
                  </a:cubicBezTo>
                  <a:cubicBezTo>
                    <a:pt x="4063" y="197"/>
                    <a:pt x="3864" y="196"/>
                    <a:pt x="3665" y="196"/>
                  </a:cubicBezTo>
                  <a:cubicBezTo>
                    <a:pt x="3563" y="195"/>
                    <a:pt x="3460" y="195"/>
                    <a:pt x="3358" y="192"/>
                  </a:cubicBezTo>
                  <a:cubicBezTo>
                    <a:pt x="3144" y="185"/>
                    <a:pt x="2930" y="182"/>
                    <a:pt x="2716" y="182"/>
                  </a:cubicBezTo>
                  <a:cubicBezTo>
                    <a:pt x="2530" y="182"/>
                    <a:pt x="2345" y="184"/>
                    <a:pt x="2159" y="189"/>
                  </a:cubicBezTo>
                  <a:cubicBezTo>
                    <a:pt x="1642" y="202"/>
                    <a:pt x="1125" y="224"/>
                    <a:pt x="608" y="242"/>
                  </a:cubicBezTo>
                  <a:cubicBezTo>
                    <a:pt x="599" y="242"/>
                    <a:pt x="591" y="243"/>
                    <a:pt x="582" y="243"/>
                  </a:cubicBezTo>
                  <a:cubicBezTo>
                    <a:pt x="525" y="243"/>
                    <a:pt x="469" y="239"/>
                    <a:pt x="411" y="235"/>
                  </a:cubicBezTo>
                  <a:cubicBezTo>
                    <a:pt x="314" y="228"/>
                    <a:pt x="218" y="229"/>
                    <a:pt x="121" y="227"/>
                  </a:cubicBezTo>
                  <a:cubicBezTo>
                    <a:pt x="117" y="232"/>
                    <a:pt x="114" y="234"/>
                    <a:pt x="108" y="234"/>
                  </a:cubicBezTo>
                  <a:cubicBezTo>
                    <a:pt x="106" y="243"/>
                    <a:pt x="101" y="249"/>
                    <a:pt x="93" y="251"/>
                  </a:cubicBezTo>
                  <a:cubicBezTo>
                    <a:pt x="90" y="260"/>
                    <a:pt x="85" y="265"/>
                    <a:pt x="77" y="266"/>
                  </a:cubicBezTo>
                  <a:cubicBezTo>
                    <a:pt x="76" y="275"/>
                    <a:pt x="71" y="280"/>
                    <a:pt x="62" y="282"/>
                  </a:cubicBezTo>
                  <a:cubicBezTo>
                    <a:pt x="58" y="294"/>
                    <a:pt x="52" y="304"/>
                    <a:pt x="40" y="309"/>
                  </a:cubicBezTo>
                  <a:cubicBezTo>
                    <a:pt x="39" y="319"/>
                    <a:pt x="35" y="325"/>
                    <a:pt x="27" y="329"/>
                  </a:cubicBezTo>
                  <a:cubicBezTo>
                    <a:pt x="25" y="340"/>
                    <a:pt x="20" y="351"/>
                    <a:pt x="15" y="356"/>
                  </a:cubicBezTo>
                  <a:cubicBezTo>
                    <a:pt x="13" y="367"/>
                    <a:pt x="11" y="379"/>
                    <a:pt x="0" y="388"/>
                  </a:cubicBezTo>
                  <a:cubicBezTo>
                    <a:pt x="0" y="417"/>
                    <a:pt x="2" y="448"/>
                    <a:pt x="2" y="477"/>
                  </a:cubicBezTo>
                  <a:lnTo>
                    <a:pt x="46" y="526"/>
                  </a:lnTo>
                  <a:cubicBezTo>
                    <a:pt x="58" y="528"/>
                    <a:pt x="71" y="530"/>
                    <a:pt x="78" y="541"/>
                  </a:cubicBezTo>
                  <a:cubicBezTo>
                    <a:pt x="109" y="546"/>
                    <a:pt x="143" y="539"/>
                    <a:pt x="171" y="558"/>
                  </a:cubicBezTo>
                  <a:lnTo>
                    <a:pt x="178" y="557"/>
                  </a:lnTo>
                  <a:lnTo>
                    <a:pt x="185" y="558"/>
                  </a:lnTo>
                  <a:cubicBezTo>
                    <a:pt x="279" y="557"/>
                    <a:pt x="374" y="541"/>
                    <a:pt x="468" y="541"/>
                  </a:cubicBezTo>
                  <a:cubicBezTo>
                    <a:pt x="484" y="541"/>
                    <a:pt x="499" y="541"/>
                    <a:pt x="515" y="542"/>
                  </a:cubicBezTo>
                  <a:cubicBezTo>
                    <a:pt x="534" y="553"/>
                    <a:pt x="554" y="553"/>
                    <a:pt x="575" y="555"/>
                  </a:cubicBezTo>
                  <a:cubicBezTo>
                    <a:pt x="752" y="569"/>
                    <a:pt x="930" y="579"/>
                    <a:pt x="1108" y="588"/>
                  </a:cubicBezTo>
                  <a:cubicBezTo>
                    <a:pt x="1332" y="600"/>
                    <a:pt x="1557" y="600"/>
                    <a:pt x="1782" y="613"/>
                  </a:cubicBezTo>
                  <a:cubicBezTo>
                    <a:pt x="1793" y="613"/>
                    <a:pt x="1804" y="613"/>
                    <a:pt x="1814" y="613"/>
                  </a:cubicBezTo>
                  <a:cubicBezTo>
                    <a:pt x="1896" y="613"/>
                    <a:pt x="1976" y="626"/>
                    <a:pt x="2057" y="628"/>
                  </a:cubicBezTo>
                  <a:cubicBezTo>
                    <a:pt x="2161" y="632"/>
                    <a:pt x="2265" y="634"/>
                    <a:pt x="2369" y="634"/>
                  </a:cubicBezTo>
                  <a:cubicBezTo>
                    <a:pt x="2648" y="634"/>
                    <a:pt x="2928" y="622"/>
                    <a:pt x="3207" y="610"/>
                  </a:cubicBezTo>
                  <a:cubicBezTo>
                    <a:pt x="3471" y="599"/>
                    <a:pt x="3737" y="585"/>
                    <a:pt x="4001" y="571"/>
                  </a:cubicBezTo>
                  <a:cubicBezTo>
                    <a:pt x="4258" y="556"/>
                    <a:pt x="4516" y="568"/>
                    <a:pt x="4774" y="557"/>
                  </a:cubicBezTo>
                  <a:cubicBezTo>
                    <a:pt x="5072" y="545"/>
                    <a:pt x="5372" y="542"/>
                    <a:pt x="5671" y="524"/>
                  </a:cubicBezTo>
                  <a:cubicBezTo>
                    <a:pt x="5971" y="505"/>
                    <a:pt x="6267" y="474"/>
                    <a:pt x="6566" y="454"/>
                  </a:cubicBezTo>
                  <a:cubicBezTo>
                    <a:pt x="6872" y="433"/>
                    <a:pt x="7180" y="415"/>
                    <a:pt x="7486" y="394"/>
                  </a:cubicBezTo>
                  <a:cubicBezTo>
                    <a:pt x="7639" y="384"/>
                    <a:pt x="7794" y="379"/>
                    <a:pt x="7950" y="371"/>
                  </a:cubicBezTo>
                  <a:cubicBezTo>
                    <a:pt x="8109" y="363"/>
                    <a:pt x="8269" y="347"/>
                    <a:pt x="8429" y="347"/>
                  </a:cubicBezTo>
                  <a:cubicBezTo>
                    <a:pt x="8474" y="347"/>
                    <a:pt x="8518" y="348"/>
                    <a:pt x="8563" y="351"/>
                  </a:cubicBezTo>
                  <a:cubicBezTo>
                    <a:pt x="8897" y="372"/>
                    <a:pt x="9232" y="381"/>
                    <a:pt x="9568" y="381"/>
                  </a:cubicBezTo>
                  <a:cubicBezTo>
                    <a:pt x="9663" y="381"/>
                    <a:pt x="9759" y="381"/>
                    <a:pt x="9854" y="379"/>
                  </a:cubicBezTo>
                  <a:cubicBezTo>
                    <a:pt x="9988" y="378"/>
                    <a:pt x="10119" y="367"/>
                    <a:pt x="10253" y="357"/>
                  </a:cubicBezTo>
                  <a:cubicBezTo>
                    <a:pt x="10335" y="355"/>
                    <a:pt x="10417" y="354"/>
                    <a:pt x="10499" y="354"/>
                  </a:cubicBezTo>
                  <a:cubicBezTo>
                    <a:pt x="10604" y="354"/>
                    <a:pt x="10710" y="356"/>
                    <a:pt x="10815" y="359"/>
                  </a:cubicBezTo>
                  <a:cubicBezTo>
                    <a:pt x="10874" y="364"/>
                    <a:pt x="10932" y="365"/>
                    <a:pt x="10991" y="365"/>
                  </a:cubicBezTo>
                  <a:cubicBezTo>
                    <a:pt x="11046" y="365"/>
                    <a:pt x="11100" y="364"/>
                    <a:pt x="11154" y="364"/>
                  </a:cubicBezTo>
                  <a:cubicBezTo>
                    <a:pt x="11172" y="364"/>
                    <a:pt x="11190" y="364"/>
                    <a:pt x="11209" y="364"/>
                  </a:cubicBezTo>
                  <a:cubicBezTo>
                    <a:pt x="11213" y="364"/>
                    <a:pt x="11218" y="364"/>
                    <a:pt x="11223" y="364"/>
                  </a:cubicBezTo>
                  <a:cubicBezTo>
                    <a:pt x="11257" y="364"/>
                    <a:pt x="11291" y="361"/>
                    <a:pt x="11325" y="361"/>
                  </a:cubicBezTo>
                  <a:cubicBezTo>
                    <a:pt x="11350" y="361"/>
                    <a:pt x="11374" y="363"/>
                    <a:pt x="11397" y="370"/>
                  </a:cubicBezTo>
                  <a:cubicBezTo>
                    <a:pt x="11440" y="382"/>
                    <a:pt x="11482" y="387"/>
                    <a:pt x="11524" y="387"/>
                  </a:cubicBezTo>
                  <a:cubicBezTo>
                    <a:pt x="11577" y="387"/>
                    <a:pt x="11630" y="379"/>
                    <a:pt x="11683" y="371"/>
                  </a:cubicBezTo>
                  <a:cubicBezTo>
                    <a:pt x="11693" y="370"/>
                    <a:pt x="11701" y="370"/>
                    <a:pt x="11710" y="370"/>
                  </a:cubicBezTo>
                  <a:cubicBezTo>
                    <a:pt x="11724" y="365"/>
                    <a:pt x="11739" y="364"/>
                    <a:pt x="11753" y="364"/>
                  </a:cubicBezTo>
                  <a:cubicBezTo>
                    <a:pt x="11767" y="364"/>
                    <a:pt x="11781" y="365"/>
                    <a:pt x="11795" y="365"/>
                  </a:cubicBezTo>
                  <a:cubicBezTo>
                    <a:pt x="11810" y="365"/>
                    <a:pt x="11825" y="364"/>
                    <a:pt x="11839" y="359"/>
                  </a:cubicBezTo>
                  <a:cubicBezTo>
                    <a:pt x="11925" y="348"/>
                    <a:pt x="12011" y="340"/>
                    <a:pt x="12095" y="324"/>
                  </a:cubicBezTo>
                  <a:cubicBezTo>
                    <a:pt x="12163" y="310"/>
                    <a:pt x="12177" y="268"/>
                    <a:pt x="12136" y="211"/>
                  </a:cubicBezTo>
                  <a:cubicBezTo>
                    <a:pt x="12127" y="197"/>
                    <a:pt x="12118" y="185"/>
                    <a:pt x="12108" y="173"/>
                  </a:cubicBezTo>
                  <a:cubicBezTo>
                    <a:pt x="12052" y="136"/>
                    <a:pt x="11998" y="91"/>
                    <a:pt x="11935" y="60"/>
                  </a:cubicBezTo>
                  <a:cubicBezTo>
                    <a:pt x="11886" y="58"/>
                    <a:pt x="11836" y="56"/>
                    <a:pt x="11786" y="56"/>
                  </a:cubicBezTo>
                  <a:cubicBezTo>
                    <a:pt x="11710" y="56"/>
                    <a:pt x="11633" y="59"/>
                    <a:pt x="11557" y="62"/>
                  </a:cubicBezTo>
                  <a:cubicBezTo>
                    <a:pt x="11508" y="65"/>
                    <a:pt x="11458" y="67"/>
                    <a:pt x="11408" y="67"/>
                  </a:cubicBezTo>
                  <a:cubicBezTo>
                    <a:pt x="11397" y="67"/>
                    <a:pt x="11387" y="67"/>
                    <a:pt x="11376" y="67"/>
                  </a:cubicBezTo>
                  <a:cubicBezTo>
                    <a:pt x="11019" y="56"/>
                    <a:pt x="10662" y="44"/>
                    <a:pt x="10305" y="30"/>
                  </a:cubicBezTo>
                  <a:cubicBezTo>
                    <a:pt x="9774" y="12"/>
                    <a:pt x="9244" y="1"/>
                    <a:pt x="8712" y="1"/>
                  </a:cubicBezTo>
                  <a:close/>
                </a:path>
              </a:pathLst>
            </a:custGeom>
            <a:solidFill>
              <a:srgbClr val="5C6DB0"/>
            </a:solidFill>
            <a:ln w="9525" cap="flat" cmpd="sng">
              <a:solidFill>
                <a:srgbClr val="5C6DB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5" name="Google Shape;1105;p15">
              <a:extLst>
                <a:ext uri="{FF2B5EF4-FFF2-40B4-BE49-F238E27FC236}">
                  <a16:creationId xmlns:a16="http://schemas.microsoft.com/office/drawing/2014/main" id="{312FA568-F4A7-B770-FF38-8B4A8A205D3B}"/>
                </a:ext>
              </a:extLst>
            </p:cNvPr>
            <p:cNvSpPr/>
            <p:nvPr/>
          </p:nvSpPr>
          <p:spPr>
            <a:xfrm flipH="1">
              <a:off x="-1018556" y="3046996"/>
              <a:ext cx="1480969" cy="45753"/>
            </a:xfrm>
            <a:custGeom>
              <a:avLst/>
              <a:gdLst/>
              <a:ahLst/>
              <a:cxnLst/>
              <a:rect l="l" t="t" r="r" b="b"/>
              <a:pathLst>
                <a:path w="10714" h="331" extrusionOk="0">
                  <a:moveTo>
                    <a:pt x="7222" y="1"/>
                  </a:moveTo>
                  <a:cubicBezTo>
                    <a:pt x="7165" y="1"/>
                    <a:pt x="7109" y="16"/>
                    <a:pt x="7051" y="18"/>
                  </a:cubicBezTo>
                  <a:cubicBezTo>
                    <a:pt x="7034" y="18"/>
                    <a:pt x="7017" y="18"/>
                    <a:pt x="7000" y="18"/>
                  </a:cubicBezTo>
                  <a:cubicBezTo>
                    <a:pt x="6922" y="18"/>
                    <a:pt x="6845" y="16"/>
                    <a:pt x="6768" y="16"/>
                  </a:cubicBezTo>
                  <a:cubicBezTo>
                    <a:pt x="6674" y="16"/>
                    <a:pt x="6579" y="19"/>
                    <a:pt x="6485" y="30"/>
                  </a:cubicBezTo>
                  <a:cubicBezTo>
                    <a:pt x="6346" y="46"/>
                    <a:pt x="6203" y="31"/>
                    <a:pt x="6061" y="46"/>
                  </a:cubicBezTo>
                  <a:cubicBezTo>
                    <a:pt x="5913" y="61"/>
                    <a:pt x="5763" y="52"/>
                    <a:pt x="5613" y="61"/>
                  </a:cubicBezTo>
                  <a:cubicBezTo>
                    <a:pt x="5349" y="74"/>
                    <a:pt x="5085" y="67"/>
                    <a:pt x="4820" y="78"/>
                  </a:cubicBezTo>
                  <a:cubicBezTo>
                    <a:pt x="4743" y="82"/>
                    <a:pt x="4666" y="83"/>
                    <a:pt x="4590" y="83"/>
                  </a:cubicBezTo>
                  <a:cubicBezTo>
                    <a:pt x="4433" y="83"/>
                    <a:pt x="4277" y="77"/>
                    <a:pt x="4120" y="67"/>
                  </a:cubicBezTo>
                  <a:cubicBezTo>
                    <a:pt x="4014" y="61"/>
                    <a:pt x="3908" y="60"/>
                    <a:pt x="3802" y="60"/>
                  </a:cubicBezTo>
                  <a:cubicBezTo>
                    <a:pt x="3743" y="60"/>
                    <a:pt x="3684" y="60"/>
                    <a:pt x="3625" y="60"/>
                  </a:cubicBezTo>
                  <a:cubicBezTo>
                    <a:pt x="3514" y="60"/>
                    <a:pt x="3404" y="59"/>
                    <a:pt x="3294" y="52"/>
                  </a:cubicBezTo>
                  <a:cubicBezTo>
                    <a:pt x="2993" y="34"/>
                    <a:pt x="2691" y="48"/>
                    <a:pt x="2389" y="36"/>
                  </a:cubicBezTo>
                  <a:cubicBezTo>
                    <a:pt x="2260" y="31"/>
                    <a:pt x="2131" y="28"/>
                    <a:pt x="2001" y="28"/>
                  </a:cubicBezTo>
                  <a:cubicBezTo>
                    <a:pt x="1803" y="28"/>
                    <a:pt x="1604" y="35"/>
                    <a:pt x="1405" y="47"/>
                  </a:cubicBezTo>
                  <a:cubicBezTo>
                    <a:pt x="1305" y="52"/>
                    <a:pt x="1207" y="62"/>
                    <a:pt x="1108" y="69"/>
                  </a:cubicBezTo>
                  <a:cubicBezTo>
                    <a:pt x="1040" y="73"/>
                    <a:pt x="970" y="70"/>
                    <a:pt x="904" y="84"/>
                  </a:cubicBezTo>
                  <a:cubicBezTo>
                    <a:pt x="819" y="101"/>
                    <a:pt x="731" y="99"/>
                    <a:pt x="646" y="109"/>
                  </a:cubicBezTo>
                  <a:cubicBezTo>
                    <a:pt x="571" y="117"/>
                    <a:pt x="495" y="126"/>
                    <a:pt x="420" y="131"/>
                  </a:cubicBezTo>
                  <a:cubicBezTo>
                    <a:pt x="297" y="139"/>
                    <a:pt x="176" y="159"/>
                    <a:pt x="54" y="174"/>
                  </a:cubicBezTo>
                  <a:cubicBezTo>
                    <a:pt x="35" y="176"/>
                    <a:pt x="13" y="176"/>
                    <a:pt x="0" y="204"/>
                  </a:cubicBezTo>
                  <a:lnTo>
                    <a:pt x="49" y="204"/>
                  </a:lnTo>
                  <a:cubicBezTo>
                    <a:pt x="61" y="205"/>
                    <a:pt x="74" y="205"/>
                    <a:pt x="86" y="205"/>
                  </a:cubicBezTo>
                  <a:cubicBezTo>
                    <a:pt x="181" y="205"/>
                    <a:pt x="276" y="192"/>
                    <a:pt x="370" y="191"/>
                  </a:cubicBezTo>
                  <a:cubicBezTo>
                    <a:pt x="509" y="190"/>
                    <a:pt x="648" y="170"/>
                    <a:pt x="787" y="170"/>
                  </a:cubicBezTo>
                  <a:cubicBezTo>
                    <a:pt x="810" y="170"/>
                    <a:pt x="833" y="171"/>
                    <a:pt x="857" y="172"/>
                  </a:cubicBezTo>
                  <a:cubicBezTo>
                    <a:pt x="862" y="172"/>
                    <a:pt x="867" y="172"/>
                    <a:pt x="873" y="171"/>
                  </a:cubicBezTo>
                  <a:cubicBezTo>
                    <a:pt x="1030" y="139"/>
                    <a:pt x="1192" y="149"/>
                    <a:pt x="1350" y="145"/>
                  </a:cubicBezTo>
                  <a:cubicBezTo>
                    <a:pt x="1530" y="141"/>
                    <a:pt x="1710" y="136"/>
                    <a:pt x="1890" y="136"/>
                  </a:cubicBezTo>
                  <a:cubicBezTo>
                    <a:pt x="2059" y="136"/>
                    <a:pt x="2228" y="141"/>
                    <a:pt x="2398" y="154"/>
                  </a:cubicBezTo>
                  <a:cubicBezTo>
                    <a:pt x="2448" y="158"/>
                    <a:pt x="2499" y="159"/>
                    <a:pt x="2549" y="159"/>
                  </a:cubicBezTo>
                  <a:cubicBezTo>
                    <a:pt x="2640" y="159"/>
                    <a:pt x="2731" y="155"/>
                    <a:pt x="2823" y="155"/>
                  </a:cubicBezTo>
                  <a:cubicBezTo>
                    <a:pt x="2824" y="160"/>
                    <a:pt x="2824" y="166"/>
                    <a:pt x="2825" y="172"/>
                  </a:cubicBezTo>
                  <a:cubicBezTo>
                    <a:pt x="2805" y="171"/>
                    <a:pt x="2786" y="171"/>
                    <a:pt x="2767" y="171"/>
                  </a:cubicBezTo>
                  <a:cubicBezTo>
                    <a:pt x="2637" y="171"/>
                    <a:pt x="2508" y="190"/>
                    <a:pt x="2379" y="190"/>
                  </a:cubicBezTo>
                  <a:cubicBezTo>
                    <a:pt x="2358" y="190"/>
                    <a:pt x="2337" y="189"/>
                    <a:pt x="2316" y="188"/>
                  </a:cubicBezTo>
                  <a:cubicBezTo>
                    <a:pt x="2299" y="188"/>
                    <a:pt x="2283" y="186"/>
                    <a:pt x="2267" y="186"/>
                  </a:cubicBezTo>
                  <a:cubicBezTo>
                    <a:pt x="2254" y="186"/>
                    <a:pt x="2241" y="187"/>
                    <a:pt x="2229" y="190"/>
                  </a:cubicBezTo>
                  <a:cubicBezTo>
                    <a:pt x="2111" y="219"/>
                    <a:pt x="1989" y="207"/>
                    <a:pt x="1869" y="215"/>
                  </a:cubicBezTo>
                  <a:cubicBezTo>
                    <a:pt x="1764" y="224"/>
                    <a:pt x="1659" y="239"/>
                    <a:pt x="1552" y="239"/>
                  </a:cubicBezTo>
                  <a:cubicBezTo>
                    <a:pt x="1530" y="239"/>
                    <a:pt x="1508" y="238"/>
                    <a:pt x="1485" y="237"/>
                  </a:cubicBezTo>
                  <a:cubicBezTo>
                    <a:pt x="1483" y="236"/>
                    <a:pt x="1481" y="236"/>
                    <a:pt x="1479" y="236"/>
                  </a:cubicBezTo>
                  <a:cubicBezTo>
                    <a:pt x="1474" y="236"/>
                    <a:pt x="1468" y="237"/>
                    <a:pt x="1462" y="239"/>
                  </a:cubicBezTo>
                  <a:cubicBezTo>
                    <a:pt x="1354" y="257"/>
                    <a:pt x="1244" y="260"/>
                    <a:pt x="1135" y="267"/>
                  </a:cubicBezTo>
                  <a:cubicBezTo>
                    <a:pt x="1019" y="273"/>
                    <a:pt x="906" y="293"/>
                    <a:pt x="792" y="304"/>
                  </a:cubicBezTo>
                  <a:cubicBezTo>
                    <a:pt x="781" y="305"/>
                    <a:pt x="775" y="312"/>
                    <a:pt x="779" y="327"/>
                  </a:cubicBezTo>
                  <a:cubicBezTo>
                    <a:pt x="788" y="328"/>
                    <a:pt x="797" y="331"/>
                    <a:pt x="808" y="331"/>
                  </a:cubicBezTo>
                  <a:cubicBezTo>
                    <a:pt x="864" y="329"/>
                    <a:pt x="921" y="329"/>
                    <a:pt x="977" y="329"/>
                  </a:cubicBezTo>
                  <a:cubicBezTo>
                    <a:pt x="1055" y="329"/>
                    <a:pt x="1134" y="330"/>
                    <a:pt x="1212" y="330"/>
                  </a:cubicBezTo>
                  <a:cubicBezTo>
                    <a:pt x="1329" y="330"/>
                    <a:pt x="1446" y="328"/>
                    <a:pt x="1563" y="319"/>
                  </a:cubicBezTo>
                  <a:cubicBezTo>
                    <a:pt x="1793" y="299"/>
                    <a:pt x="2024" y="309"/>
                    <a:pt x="2254" y="304"/>
                  </a:cubicBezTo>
                  <a:cubicBezTo>
                    <a:pt x="2570" y="296"/>
                    <a:pt x="2886" y="295"/>
                    <a:pt x="3202" y="295"/>
                  </a:cubicBezTo>
                  <a:cubicBezTo>
                    <a:pt x="3422" y="295"/>
                    <a:pt x="3641" y="295"/>
                    <a:pt x="3861" y="295"/>
                  </a:cubicBezTo>
                  <a:cubicBezTo>
                    <a:pt x="4142" y="295"/>
                    <a:pt x="4424" y="294"/>
                    <a:pt x="4705" y="289"/>
                  </a:cubicBezTo>
                  <a:cubicBezTo>
                    <a:pt x="4976" y="283"/>
                    <a:pt x="5247" y="280"/>
                    <a:pt x="5518" y="280"/>
                  </a:cubicBezTo>
                  <a:cubicBezTo>
                    <a:pt x="5921" y="280"/>
                    <a:pt x="6326" y="286"/>
                    <a:pt x="6730" y="295"/>
                  </a:cubicBezTo>
                  <a:cubicBezTo>
                    <a:pt x="7026" y="302"/>
                    <a:pt x="7322" y="303"/>
                    <a:pt x="7619" y="303"/>
                  </a:cubicBezTo>
                  <a:cubicBezTo>
                    <a:pt x="8053" y="303"/>
                    <a:pt x="8487" y="299"/>
                    <a:pt x="8922" y="299"/>
                  </a:cubicBezTo>
                  <a:cubicBezTo>
                    <a:pt x="9253" y="299"/>
                    <a:pt x="9584" y="299"/>
                    <a:pt x="9915" y="298"/>
                  </a:cubicBezTo>
                  <a:cubicBezTo>
                    <a:pt x="9927" y="298"/>
                    <a:pt x="9940" y="299"/>
                    <a:pt x="9952" y="299"/>
                  </a:cubicBezTo>
                  <a:cubicBezTo>
                    <a:pt x="9968" y="299"/>
                    <a:pt x="9983" y="298"/>
                    <a:pt x="9995" y="289"/>
                  </a:cubicBezTo>
                  <a:cubicBezTo>
                    <a:pt x="9992" y="269"/>
                    <a:pt x="9980" y="269"/>
                    <a:pt x="9970" y="267"/>
                  </a:cubicBezTo>
                  <a:cubicBezTo>
                    <a:pt x="9851" y="234"/>
                    <a:pt x="9727" y="236"/>
                    <a:pt x="9606" y="223"/>
                  </a:cubicBezTo>
                  <a:cubicBezTo>
                    <a:pt x="9501" y="210"/>
                    <a:pt x="9397" y="215"/>
                    <a:pt x="9291" y="208"/>
                  </a:cubicBezTo>
                  <a:cubicBezTo>
                    <a:pt x="9117" y="194"/>
                    <a:pt x="8940" y="196"/>
                    <a:pt x="8766" y="193"/>
                  </a:cubicBezTo>
                  <a:cubicBezTo>
                    <a:pt x="8087" y="182"/>
                    <a:pt x="7409" y="193"/>
                    <a:pt x="6733" y="172"/>
                  </a:cubicBezTo>
                  <a:cubicBezTo>
                    <a:pt x="6722" y="172"/>
                    <a:pt x="6712" y="173"/>
                    <a:pt x="6701" y="173"/>
                  </a:cubicBezTo>
                  <a:cubicBezTo>
                    <a:pt x="6696" y="173"/>
                    <a:pt x="6691" y="173"/>
                    <a:pt x="6685" y="172"/>
                  </a:cubicBezTo>
                  <a:cubicBezTo>
                    <a:pt x="6684" y="172"/>
                    <a:pt x="6682" y="172"/>
                    <a:pt x="6680" y="172"/>
                  </a:cubicBezTo>
                  <a:cubicBezTo>
                    <a:pt x="6675" y="172"/>
                    <a:pt x="6671" y="172"/>
                    <a:pt x="6666" y="172"/>
                  </a:cubicBezTo>
                  <a:cubicBezTo>
                    <a:pt x="6653" y="172"/>
                    <a:pt x="6638" y="171"/>
                    <a:pt x="6620" y="160"/>
                  </a:cubicBezTo>
                  <a:cubicBezTo>
                    <a:pt x="6764" y="150"/>
                    <a:pt x="6897" y="153"/>
                    <a:pt x="7031" y="145"/>
                  </a:cubicBezTo>
                  <a:cubicBezTo>
                    <a:pt x="7342" y="129"/>
                    <a:pt x="7655" y="140"/>
                    <a:pt x="7968" y="131"/>
                  </a:cubicBezTo>
                  <a:cubicBezTo>
                    <a:pt x="8140" y="126"/>
                    <a:pt x="8313" y="120"/>
                    <a:pt x="8486" y="120"/>
                  </a:cubicBezTo>
                  <a:cubicBezTo>
                    <a:pt x="8654" y="120"/>
                    <a:pt x="8822" y="125"/>
                    <a:pt x="8991" y="140"/>
                  </a:cubicBezTo>
                  <a:cubicBezTo>
                    <a:pt x="9139" y="153"/>
                    <a:pt x="9289" y="145"/>
                    <a:pt x="9439" y="153"/>
                  </a:cubicBezTo>
                  <a:cubicBezTo>
                    <a:pt x="9627" y="160"/>
                    <a:pt x="9817" y="175"/>
                    <a:pt x="10007" y="175"/>
                  </a:cubicBezTo>
                  <a:cubicBezTo>
                    <a:pt x="10037" y="175"/>
                    <a:pt x="10068" y="175"/>
                    <a:pt x="10099" y="174"/>
                  </a:cubicBezTo>
                  <a:cubicBezTo>
                    <a:pt x="10178" y="172"/>
                    <a:pt x="10256" y="171"/>
                    <a:pt x="10335" y="171"/>
                  </a:cubicBezTo>
                  <a:cubicBezTo>
                    <a:pt x="10430" y="171"/>
                    <a:pt x="10524" y="172"/>
                    <a:pt x="10620" y="172"/>
                  </a:cubicBezTo>
                  <a:lnTo>
                    <a:pt x="10713" y="172"/>
                  </a:lnTo>
                  <a:cubicBezTo>
                    <a:pt x="10679" y="150"/>
                    <a:pt x="10654" y="143"/>
                    <a:pt x="10628" y="142"/>
                  </a:cubicBezTo>
                  <a:cubicBezTo>
                    <a:pt x="10483" y="131"/>
                    <a:pt x="10336" y="120"/>
                    <a:pt x="10190" y="113"/>
                  </a:cubicBezTo>
                  <a:cubicBezTo>
                    <a:pt x="9991" y="105"/>
                    <a:pt x="9792" y="99"/>
                    <a:pt x="9595" y="80"/>
                  </a:cubicBezTo>
                  <a:cubicBezTo>
                    <a:pt x="9415" y="64"/>
                    <a:pt x="9235" y="64"/>
                    <a:pt x="9054" y="50"/>
                  </a:cubicBezTo>
                  <a:cubicBezTo>
                    <a:pt x="8927" y="39"/>
                    <a:pt x="8798" y="48"/>
                    <a:pt x="8670" y="35"/>
                  </a:cubicBezTo>
                  <a:cubicBezTo>
                    <a:pt x="8519" y="19"/>
                    <a:pt x="8367" y="26"/>
                    <a:pt x="8215" y="20"/>
                  </a:cubicBezTo>
                  <a:cubicBezTo>
                    <a:pt x="8103" y="15"/>
                    <a:pt x="7990" y="14"/>
                    <a:pt x="7878" y="14"/>
                  </a:cubicBezTo>
                  <a:cubicBezTo>
                    <a:pt x="7815" y="14"/>
                    <a:pt x="7751" y="14"/>
                    <a:pt x="7687" y="14"/>
                  </a:cubicBezTo>
                  <a:cubicBezTo>
                    <a:pt x="7540" y="14"/>
                    <a:pt x="7393" y="12"/>
                    <a:pt x="7246" y="2"/>
                  </a:cubicBezTo>
                  <a:cubicBezTo>
                    <a:pt x="7238" y="1"/>
                    <a:pt x="7230" y="1"/>
                    <a:pt x="7222"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6" name="Google Shape;1106;p15">
              <a:extLst>
                <a:ext uri="{FF2B5EF4-FFF2-40B4-BE49-F238E27FC236}">
                  <a16:creationId xmlns:a16="http://schemas.microsoft.com/office/drawing/2014/main" id="{1B7C3A6B-86FC-99AD-0103-38A7EBC32B95}"/>
                </a:ext>
              </a:extLst>
            </p:cNvPr>
            <p:cNvSpPr/>
            <p:nvPr/>
          </p:nvSpPr>
          <p:spPr>
            <a:xfrm flipH="1">
              <a:off x="-1009571" y="3149561"/>
              <a:ext cx="1537781" cy="45477"/>
            </a:xfrm>
            <a:custGeom>
              <a:avLst/>
              <a:gdLst/>
              <a:ahLst/>
              <a:cxnLst/>
              <a:rect l="l" t="t" r="r" b="b"/>
              <a:pathLst>
                <a:path w="11125" h="329" extrusionOk="0">
                  <a:moveTo>
                    <a:pt x="11125" y="1"/>
                  </a:moveTo>
                  <a:lnTo>
                    <a:pt x="11125" y="1"/>
                  </a:lnTo>
                  <a:cubicBezTo>
                    <a:pt x="11060" y="16"/>
                    <a:pt x="10995" y="18"/>
                    <a:pt x="10930" y="18"/>
                  </a:cubicBezTo>
                  <a:cubicBezTo>
                    <a:pt x="10917" y="18"/>
                    <a:pt x="10903" y="18"/>
                    <a:pt x="10890" y="18"/>
                  </a:cubicBezTo>
                  <a:cubicBezTo>
                    <a:pt x="10844" y="18"/>
                    <a:pt x="10798" y="18"/>
                    <a:pt x="10753" y="24"/>
                  </a:cubicBezTo>
                  <a:cubicBezTo>
                    <a:pt x="10618" y="43"/>
                    <a:pt x="10480" y="26"/>
                    <a:pt x="10344" y="42"/>
                  </a:cubicBezTo>
                  <a:cubicBezTo>
                    <a:pt x="10198" y="57"/>
                    <a:pt x="10052" y="46"/>
                    <a:pt x="9905" y="57"/>
                  </a:cubicBezTo>
                  <a:cubicBezTo>
                    <a:pt x="9673" y="74"/>
                    <a:pt x="9438" y="67"/>
                    <a:pt x="9205" y="71"/>
                  </a:cubicBezTo>
                  <a:cubicBezTo>
                    <a:pt x="8979" y="75"/>
                    <a:pt x="8752" y="80"/>
                    <a:pt x="8525" y="80"/>
                  </a:cubicBezTo>
                  <a:cubicBezTo>
                    <a:pt x="8316" y="80"/>
                    <a:pt x="8107" y="76"/>
                    <a:pt x="7899" y="62"/>
                  </a:cubicBezTo>
                  <a:cubicBezTo>
                    <a:pt x="7828" y="57"/>
                    <a:pt x="7756" y="56"/>
                    <a:pt x="7685" y="56"/>
                  </a:cubicBezTo>
                  <a:cubicBezTo>
                    <a:pt x="7648" y="56"/>
                    <a:pt x="7612" y="56"/>
                    <a:pt x="7575" y="56"/>
                  </a:cubicBezTo>
                  <a:cubicBezTo>
                    <a:pt x="7492" y="56"/>
                    <a:pt x="7408" y="55"/>
                    <a:pt x="7324" y="47"/>
                  </a:cubicBezTo>
                  <a:cubicBezTo>
                    <a:pt x="7155" y="31"/>
                    <a:pt x="6985" y="42"/>
                    <a:pt x="6813" y="32"/>
                  </a:cubicBezTo>
                  <a:cubicBezTo>
                    <a:pt x="6718" y="26"/>
                    <a:pt x="6623" y="25"/>
                    <a:pt x="6527" y="25"/>
                  </a:cubicBezTo>
                  <a:cubicBezTo>
                    <a:pt x="6444" y="25"/>
                    <a:pt x="6361" y="26"/>
                    <a:pt x="6278" y="26"/>
                  </a:cubicBezTo>
                  <a:cubicBezTo>
                    <a:pt x="6161" y="26"/>
                    <a:pt x="6043" y="24"/>
                    <a:pt x="5926" y="15"/>
                  </a:cubicBezTo>
                  <a:cubicBezTo>
                    <a:pt x="5905" y="13"/>
                    <a:pt x="5885" y="12"/>
                    <a:pt x="5865" y="12"/>
                  </a:cubicBezTo>
                  <a:cubicBezTo>
                    <a:pt x="5796" y="12"/>
                    <a:pt x="5727" y="21"/>
                    <a:pt x="5658" y="25"/>
                  </a:cubicBezTo>
                  <a:cubicBezTo>
                    <a:pt x="5594" y="29"/>
                    <a:pt x="5529" y="30"/>
                    <a:pt x="5465" y="30"/>
                  </a:cubicBezTo>
                  <a:cubicBezTo>
                    <a:pt x="5387" y="30"/>
                    <a:pt x="5310" y="28"/>
                    <a:pt x="5233" y="28"/>
                  </a:cubicBezTo>
                  <a:cubicBezTo>
                    <a:pt x="5131" y="28"/>
                    <a:pt x="5029" y="31"/>
                    <a:pt x="4927" y="42"/>
                  </a:cubicBezTo>
                  <a:cubicBezTo>
                    <a:pt x="4806" y="54"/>
                    <a:pt x="4686" y="42"/>
                    <a:pt x="4565" y="57"/>
                  </a:cubicBezTo>
                  <a:cubicBezTo>
                    <a:pt x="4451" y="70"/>
                    <a:pt x="4335" y="58"/>
                    <a:pt x="4219" y="73"/>
                  </a:cubicBezTo>
                  <a:cubicBezTo>
                    <a:pt x="4127" y="85"/>
                    <a:pt x="4033" y="81"/>
                    <a:pt x="3938" y="87"/>
                  </a:cubicBezTo>
                  <a:cubicBezTo>
                    <a:pt x="3729" y="98"/>
                    <a:pt x="3521" y="105"/>
                    <a:pt x="3311" y="121"/>
                  </a:cubicBezTo>
                  <a:cubicBezTo>
                    <a:pt x="3209" y="129"/>
                    <a:pt x="3108" y="129"/>
                    <a:pt x="3005" y="134"/>
                  </a:cubicBezTo>
                  <a:lnTo>
                    <a:pt x="2362" y="167"/>
                  </a:lnTo>
                  <a:cubicBezTo>
                    <a:pt x="2173" y="177"/>
                    <a:pt x="1981" y="188"/>
                    <a:pt x="1791" y="199"/>
                  </a:cubicBezTo>
                  <a:cubicBezTo>
                    <a:pt x="1592" y="210"/>
                    <a:pt x="1393" y="222"/>
                    <a:pt x="1196" y="230"/>
                  </a:cubicBezTo>
                  <a:cubicBezTo>
                    <a:pt x="1059" y="235"/>
                    <a:pt x="922" y="251"/>
                    <a:pt x="784" y="251"/>
                  </a:cubicBezTo>
                  <a:cubicBezTo>
                    <a:pt x="753" y="251"/>
                    <a:pt x="723" y="251"/>
                    <a:pt x="692" y="249"/>
                  </a:cubicBezTo>
                  <a:cubicBezTo>
                    <a:pt x="686" y="249"/>
                    <a:pt x="678" y="249"/>
                    <a:pt x="669" y="251"/>
                  </a:cubicBezTo>
                  <a:cubicBezTo>
                    <a:pt x="607" y="267"/>
                    <a:pt x="543" y="269"/>
                    <a:pt x="479" y="269"/>
                  </a:cubicBezTo>
                  <a:cubicBezTo>
                    <a:pt x="460" y="269"/>
                    <a:pt x="440" y="269"/>
                    <a:pt x="421" y="269"/>
                  </a:cubicBezTo>
                  <a:cubicBezTo>
                    <a:pt x="376" y="269"/>
                    <a:pt x="331" y="270"/>
                    <a:pt x="286" y="276"/>
                  </a:cubicBezTo>
                  <a:cubicBezTo>
                    <a:pt x="212" y="287"/>
                    <a:pt x="134" y="298"/>
                    <a:pt x="57" y="298"/>
                  </a:cubicBezTo>
                  <a:cubicBezTo>
                    <a:pt x="45" y="298"/>
                    <a:pt x="33" y="298"/>
                    <a:pt x="21" y="297"/>
                  </a:cubicBezTo>
                  <a:cubicBezTo>
                    <a:pt x="20" y="297"/>
                    <a:pt x="19" y="297"/>
                    <a:pt x="18" y="297"/>
                  </a:cubicBezTo>
                  <a:cubicBezTo>
                    <a:pt x="10" y="297"/>
                    <a:pt x="1" y="302"/>
                    <a:pt x="2" y="315"/>
                  </a:cubicBezTo>
                  <a:cubicBezTo>
                    <a:pt x="6" y="318"/>
                    <a:pt x="9" y="324"/>
                    <a:pt x="13" y="324"/>
                  </a:cubicBezTo>
                  <a:cubicBezTo>
                    <a:pt x="34" y="326"/>
                    <a:pt x="55" y="327"/>
                    <a:pt x="76" y="327"/>
                  </a:cubicBezTo>
                  <a:cubicBezTo>
                    <a:pt x="159" y="326"/>
                    <a:pt x="242" y="325"/>
                    <a:pt x="325" y="325"/>
                  </a:cubicBezTo>
                  <a:cubicBezTo>
                    <a:pt x="538" y="325"/>
                    <a:pt x="752" y="329"/>
                    <a:pt x="965" y="329"/>
                  </a:cubicBezTo>
                  <a:cubicBezTo>
                    <a:pt x="1170" y="329"/>
                    <a:pt x="1376" y="326"/>
                    <a:pt x="1581" y="313"/>
                  </a:cubicBezTo>
                  <a:cubicBezTo>
                    <a:pt x="1643" y="310"/>
                    <a:pt x="1705" y="309"/>
                    <a:pt x="1767" y="309"/>
                  </a:cubicBezTo>
                  <a:cubicBezTo>
                    <a:pt x="1835" y="309"/>
                    <a:pt x="1903" y="310"/>
                    <a:pt x="1972" y="310"/>
                  </a:cubicBezTo>
                  <a:cubicBezTo>
                    <a:pt x="2059" y="310"/>
                    <a:pt x="2146" y="308"/>
                    <a:pt x="2233" y="299"/>
                  </a:cubicBezTo>
                  <a:cubicBezTo>
                    <a:pt x="2301" y="292"/>
                    <a:pt x="2369" y="292"/>
                    <a:pt x="2437" y="292"/>
                  </a:cubicBezTo>
                  <a:cubicBezTo>
                    <a:pt x="2457" y="292"/>
                    <a:pt x="2478" y="292"/>
                    <a:pt x="2498" y="292"/>
                  </a:cubicBezTo>
                  <a:cubicBezTo>
                    <a:pt x="2569" y="292"/>
                    <a:pt x="2640" y="291"/>
                    <a:pt x="2712" y="283"/>
                  </a:cubicBezTo>
                  <a:cubicBezTo>
                    <a:pt x="2781" y="275"/>
                    <a:pt x="2852" y="275"/>
                    <a:pt x="2922" y="275"/>
                  </a:cubicBezTo>
                  <a:cubicBezTo>
                    <a:pt x="2993" y="275"/>
                    <a:pt x="3064" y="275"/>
                    <a:pt x="3135" y="267"/>
                  </a:cubicBezTo>
                  <a:cubicBezTo>
                    <a:pt x="3264" y="251"/>
                    <a:pt x="3397" y="265"/>
                    <a:pt x="3527" y="251"/>
                  </a:cubicBezTo>
                  <a:cubicBezTo>
                    <a:pt x="3649" y="236"/>
                    <a:pt x="3773" y="249"/>
                    <a:pt x="3895" y="235"/>
                  </a:cubicBezTo>
                  <a:cubicBezTo>
                    <a:pt x="4018" y="221"/>
                    <a:pt x="4141" y="235"/>
                    <a:pt x="4265" y="219"/>
                  </a:cubicBezTo>
                  <a:cubicBezTo>
                    <a:pt x="4384" y="205"/>
                    <a:pt x="4506" y="215"/>
                    <a:pt x="4626" y="203"/>
                  </a:cubicBezTo>
                  <a:cubicBezTo>
                    <a:pt x="4765" y="188"/>
                    <a:pt x="4903" y="197"/>
                    <a:pt x="5042" y="188"/>
                  </a:cubicBezTo>
                  <a:cubicBezTo>
                    <a:pt x="5288" y="172"/>
                    <a:pt x="5534" y="178"/>
                    <a:pt x="5781" y="172"/>
                  </a:cubicBezTo>
                  <a:cubicBezTo>
                    <a:pt x="5856" y="170"/>
                    <a:pt x="5931" y="169"/>
                    <a:pt x="6006" y="169"/>
                  </a:cubicBezTo>
                  <a:cubicBezTo>
                    <a:pt x="6261" y="169"/>
                    <a:pt x="6517" y="179"/>
                    <a:pt x="6772" y="181"/>
                  </a:cubicBezTo>
                  <a:cubicBezTo>
                    <a:pt x="7231" y="182"/>
                    <a:pt x="7690" y="189"/>
                    <a:pt x="8149" y="189"/>
                  </a:cubicBezTo>
                  <a:cubicBezTo>
                    <a:pt x="8514" y="189"/>
                    <a:pt x="8880" y="185"/>
                    <a:pt x="9246" y="171"/>
                  </a:cubicBezTo>
                  <a:cubicBezTo>
                    <a:pt x="9388" y="167"/>
                    <a:pt x="9529" y="151"/>
                    <a:pt x="9672" y="151"/>
                  </a:cubicBezTo>
                  <a:cubicBezTo>
                    <a:pt x="9705" y="151"/>
                    <a:pt x="9738" y="152"/>
                    <a:pt x="9771" y="154"/>
                  </a:cubicBezTo>
                  <a:cubicBezTo>
                    <a:pt x="9774" y="154"/>
                    <a:pt x="9777" y="154"/>
                    <a:pt x="9779" y="154"/>
                  </a:cubicBezTo>
                  <a:cubicBezTo>
                    <a:pt x="9782" y="154"/>
                    <a:pt x="9785" y="154"/>
                    <a:pt x="9787" y="154"/>
                  </a:cubicBezTo>
                  <a:cubicBezTo>
                    <a:pt x="9938" y="127"/>
                    <a:pt x="10090" y="140"/>
                    <a:pt x="10241" y="125"/>
                  </a:cubicBezTo>
                  <a:cubicBezTo>
                    <a:pt x="10332" y="117"/>
                    <a:pt x="10424" y="107"/>
                    <a:pt x="10515" y="103"/>
                  </a:cubicBezTo>
                  <a:cubicBezTo>
                    <a:pt x="10643" y="97"/>
                    <a:pt x="10769" y="78"/>
                    <a:pt x="10896" y="58"/>
                  </a:cubicBezTo>
                  <a:cubicBezTo>
                    <a:pt x="10973" y="45"/>
                    <a:pt x="11052" y="36"/>
                    <a:pt x="1112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7" name="Google Shape;1107;p15">
              <a:extLst>
                <a:ext uri="{FF2B5EF4-FFF2-40B4-BE49-F238E27FC236}">
                  <a16:creationId xmlns:a16="http://schemas.microsoft.com/office/drawing/2014/main" id="{9AB038E5-0F01-D44B-6E84-0CD4717AD365}"/>
                </a:ext>
              </a:extLst>
            </p:cNvPr>
            <p:cNvSpPr/>
            <p:nvPr/>
          </p:nvSpPr>
          <p:spPr>
            <a:xfrm flipH="1">
              <a:off x="-750671" y="3124819"/>
              <a:ext cx="1130839" cy="30963"/>
            </a:xfrm>
            <a:custGeom>
              <a:avLst/>
              <a:gdLst/>
              <a:ahLst/>
              <a:cxnLst/>
              <a:rect l="l" t="t" r="r" b="b"/>
              <a:pathLst>
                <a:path w="8181" h="224" extrusionOk="0">
                  <a:moveTo>
                    <a:pt x="4874" y="0"/>
                  </a:moveTo>
                  <a:cubicBezTo>
                    <a:pt x="4339" y="0"/>
                    <a:pt x="3805" y="4"/>
                    <a:pt x="3270" y="17"/>
                  </a:cubicBezTo>
                  <a:cubicBezTo>
                    <a:pt x="2918" y="25"/>
                    <a:pt x="2563" y="15"/>
                    <a:pt x="2208" y="34"/>
                  </a:cubicBezTo>
                  <a:cubicBezTo>
                    <a:pt x="2205" y="35"/>
                    <a:pt x="2202" y="35"/>
                    <a:pt x="2199" y="35"/>
                  </a:cubicBezTo>
                  <a:cubicBezTo>
                    <a:pt x="2196" y="35"/>
                    <a:pt x="2192" y="35"/>
                    <a:pt x="2189" y="35"/>
                  </a:cubicBezTo>
                  <a:cubicBezTo>
                    <a:pt x="2185" y="35"/>
                    <a:pt x="2181" y="35"/>
                    <a:pt x="2177" y="36"/>
                  </a:cubicBezTo>
                  <a:cubicBezTo>
                    <a:pt x="2050" y="65"/>
                    <a:pt x="1917" y="52"/>
                    <a:pt x="1786" y="61"/>
                  </a:cubicBezTo>
                  <a:cubicBezTo>
                    <a:pt x="1672" y="69"/>
                    <a:pt x="1558" y="84"/>
                    <a:pt x="1444" y="84"/>
                  </a:cubicBezTo>
                  <a:cubicBezTo>
                    <a:pt x="1420" y="84"/>
                    <a:pt x="1396" y="83"/>
                    <a:pt x="1371" y="81"/>
                  </a:cubicBezTo>
                  <a:cubicBezTo>
                    <a:pt x="1366" y="81"/>
                    <a:pt x="1360" y="81"/>
                    <a:pt x="1355" y="82"/>
                  </a:cubicBezTo>
                  <a:cubicBezTo>
                    <a:pt x="1248" y="113"/>
                    <a:pt x="1136" y="98"/>
                    <a:pt x="1027" y="108"/>
                  </a:cubicBezTo>
                  <a:cubicBezTo>
                    <a:pt x="912" y="120"/>
                    <a:pt x="793" y="129"/>
                    <a:pt x="676" y="133"/>
                  </a:cubicBezTo>
                  <a:cubicBezTo>
                    <a:pt x="605" y="135"/>
                    <a:pt x="530" y="136"/>
                    <a:pt x="457" y="146"/>
                  </a:cubicBezTo>
                  <a:cubicBezTo>
                    <a:pt x="314" y="163"/>
                    <a:pt x="171" y="180"/>
                    <a:pt x="29" y="192"/>
                  </a:cubicBezTo>
                  <a:cubicBezTo>
                    <a:pt x="26" y="192"/>
                    <a:pt x="23" y="192"/>
                    <a:pt x="20" y="192"/>
                  </a:cubicBezTo>
                  <a:cubicBezTo>
                    <a:pt x="11" y="192"/>
                    <a:pt x="1" y="194"/>
                    <a:pt x="1" y="210"/>
                  </a:cubicBezTo>
                  <a:cubicBezTo>
                    <a:pt x="9" y="221"/>
                    <a:pt x="19" y="224"/>
                    <a:pt x="30" y="224"/>
                  </a:cubicBezTo>
                  <a:cubicBezTo>
                    <a:pt x="39" y="224"/>
                    <a:pt x="49" y="222"/>
                    <a:pt x="58" y="222"/>
                  </a:cubicBezTo>
                  <a:cubicBezTo>
                    <a:pt x="64" y="222"/>
                    <a:pt x="71" y="222"/>
                    <a:pt x="77" y="222"/>
                  </a:cubicBezTo>
                  <a:cubicBezTo>
                    <a:pt x="157" y="222"/>
                    <a:pt x="237" y="216"/>
                    <a:pt x="317" y="210"/>
                  </a:cubicBezTo>
                  <a:cubicBezTo>
                    <a:pt x="398" y="204"/>
                    <a:pt x="480" y="203"/>
                    <a:pt x="562" y="203"/>
                  </a:cubicBezTo>
                  <a:cubicBezTo>
                    <a:pt x="574" y="203"/>
                    <a:pt x="587" y="203"/>
                    <a:pt x="600" y="203"/>
                  </a:cubicBezTo>
                  <a:cubicBezTo>
                    <a:pt x="694" y="203"/>
                    <a:pt x="788" y="203"/>
                    <a:pt x="883" y="194"/>
                  </a:cubicBezTo>
                  <a:cubicBezTo>
                    <a:pt x="965" y="185"/>
                    <a:pt x="1047" y="185"/>
                    <a:pt x="1129" y="185"/>
                  </a:cubicBezTo>
                  <a:cubicBezTo>
                    <a:pt x="1212" y="185"/>
                    <a:pt x="1295" y="185"/>
                    <a:pt x="1378" y="177"/>
                  </a:cubicBezTo>
                  <a:cubicBezTo>
                    <a:pt x="1541" y="161"/>
                    <a:pt x="1707" y="173"/>
                    <a:pt x="1873" y="162"/>
                  </a:cubicBezTo>
                  <a:cubicBezTo>
                    <a:pt x="2098" y="147"/>
                    <a:pt x="2325" y="150"/>
                    <a:pt x="2549" y="146"/>
                  </a:cubicBezTo>
                  <a:cubicBezTo>
                    <a:pt x="2768" y="142"/>
                    <a:pt x="2987" y="141"/>
                    <a:pt x="3206" y="141"/>
                  </a:cubicBezTo>
                  <a:cubicBezTo>
                    <a:pt x="3521" y="141"/>
                    <a:pt x="3836" y="143"/>
                    <a:pt x="4152" y="143"/>
                  </a:cubicBezTo>
                  <a:cubicBezTo>
                    <a:pt x="4487" y="143"/>
                    <a:pt x="4822" y="140"/>
                    <a:pt x="5158" y="129"/>
                  </a:cubicBezTo>
                  <a:cubicBezTo>
                    <a:pt x="5252" y="125"/>
                    <a:pt x="5346" y="124"/>
                    <a:pt x="5440" y="124"/>
                  </a:cubicBezTo>
                  <a:cubicBezTo>
                    <a:pt x="5582" y="124"/>
                    <a:pt x="5723" y="127"/>
                    <a:pt x="5864" y="127"/>
                  </a:cubicBezTo>
                  <a:cubicBezTo>
                    <a:pt x="6012" y="127"/>
                    <a:pt x="6160" y="124"/>
                    <a:pt x="6307" y="114"/>
                  </a:cubicBezTo>
                  <a:cubicBezTo>
                    <a:pt x="6409" y="107"/>
                    <a:pt x="6511" y="106"/>
                    <a:pt x="6613" y="106"/>
                  </a:cubicBezTo>
                  <a:cubicBezTo>
                    <a:pt x="6653" y="106"/>
                    <a:pt x="6692" y="106"/>
                    <a:pt x="6732" y="106"/>
                  </a:cubicBezTo>
                  <a:cubicBezTo>
                    <a:pt x="6811" y="106"/>
                    <a:pt x="6889" y="105"/>
                    <a:pt x="6968" y="102"/>
                  </a:cubicBezTo>
                  <a:cubicBezTo>
                    <a:pt x="7180" y="94"/>
                    <a:pt x="7393" y="81"/>
                    <a:pt x="7606" y="81"/>
                  </a:cubicBezTo>
                  <a:cubicBezTo>
                    <a:pt x="7642" y="81"/>
                    <a:pt x="7678" y="82"/>
                    <a:pt x="7715" y="82"/>
                  </a:cubicBezTo>
                  <a:cubicBezTo>
                    <a:pt x="7725" y="83"/>
                    <a:pt x="7736" y="83"/>
                    <a:pt x="7746" y="83"/>
                  </a:cubicBezTo>
                  <a:cubicBezTo>
                    <a:pt x="7873" y="83"/>
                    <a:pt x="7998" y="66"/>
                    <a:pt x="8123" y="65"/>
                  </a:cubicBezTo>
                  <a:cubicBezTo>
                    <a:pt x="8145" y="64"/>
                    <a:pt x="8165" y="63"/>
                    <a:pt x="8180" y="39"/>
                  </a:cubicBezTo>
                  <a:cubicBezTo>
                    <a:pt x="8173" y="38"/>
                    <a:pt x="8166" y="36"/>
                    <a:pt x="8159" y="36"/>
                  </a:cubicBezTo>
                  <a:cubicBezTo>
                    <a:pt x="8157" y="36"/>
                    <a:pt x="8155" y="36"/>
                    <a:pt x="8153" y="36"/>
                  </a:cubicBezTo>
                  <a:cubicBezTo>
                    <a:pt x="8038" y="32"/>
                    <a:pt x="7924" y="32"/>
                    <a:pt x="7808" y="22"/>
                  </a:cubicBezTo>
                  <a:cubicBezTo>
                    <a:pt x="7638" y="9"/>
                    <a:pt x="7466" y="6"/>
                    <a:pt x="7297" y="6"/>
                  </a:cubicBezTo>
                  <a:cubicBezTo>
                    <a:pt x="7188" y="6"/>
                    <a:pt x="7080" y="6"/>
                    <a:pt x="6971" y="6"/>
                  </a:cubicBezTo>
                  <a:cubicBezTo>
                    <a:pt x="6272" y="6"/>
                    <a:pt x="5573" y="0"/>
                    <a:pt x="4874"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8" name="Google Shape;1108;p15">
              <a:extLst>
                <a:ext uri="{FF2B5EF4-FFF2-40B4-BE49-F238E27FC236}">
                  <a16:creationId xmlns:a16="http://schemas.microsoft.com/office/drawing/2014/main" id="{BCC67319-FA9F-0580-260E-96E759DF5A8D}"/>
                </a:ext>
              </a:extLst>
            </p:cNvPr>
            <p:cNvSpPr/>
            <p:nvPr/>
          </p:nvSpPr>
          <p:spPr>
            <a:xfrm flipH="1">
              <a:off x="-302262" y="3196835"/>
              <a:ext cx="414683" cy="17831"/>
            </a:xfrm>
            <a:custGeom>
              <a:avLst/>
              <a:gdLst/>
              <a:ahLst/>
              <a:cxnLst/>
              <a:rect l="l" t="t" r="r" b="b"/>
              <a:pathLst>
                <a:path w="3000" h="129" extrusionOk="0">
                  <a:moveTo>
                    <a:pt x="2899" y="1"/>
                  </a:moveTo>
                  <a:cubicBezTo>
                    <a:pt x="2892" y="1"/>
                    <a:pt x="2886" y="1"/>
                    <a:pt x="2880" y="1"/>
                  </a:cubicBezTo>
                  <a:cubicBezTo>
                    <a:pt x="2812" y="3"/>
                    <a:pt x="2743" y="3"/>
                    <a:pt x="2675" y="3"/>
                  </a:cubicBezTo>
                  <a:cubicBezTo>
                    <a:pt x="2665" y="3"/>
                    <a:pt x="2654" y="3"/>
                    <a:pt x="2644" y="3"/>
                  </a:cubicBezTo>
                  <a:cubicBezTo>
                    <a:pt x="2518" y="3"/>
                    <a:pt x="2392" y="4"/>
                    <a:pt x="2266" y="14"/>
                  </a:cubicBezTo>
                  <a:cubicBezTo>
                    <a:pt x="2201" y="20"/>
                    <a:pt x="2136" y="21"/>
                    <a:pt x="2070" y="21"/>
                  </a:cubicBezTo>
                  <a:cubicBezTo>
                    <a:pt x="2015" y="21"/>
                    <a:pt x="1960" y="21"/>
                    <a:pt x="1904" y="21"/>
                  </a:cubicBezTo>
                  <a:cubicBezTo>
                    <a:pt x="1829" y="21"/>
                    <a:pt x="1753" y="22"/>
                    <a:pt x="1677" y="31"/>
                  </a:cubicBezTo>
                  <a:cubicBezTo>
                    <a:pt x="1532" y="46"/>
                    <a:pt x="1385" y="31"/>
                    <a:pt x="1237" y="47"/>
                  </a:cubicBezTo>
                  <a:cubicBezTo>
                    <a:pt x="1113" y="62"/>
                    <a:pt x="987" y="56"/>
                    <a:pt x="861" y="61"/>
                  </a:cubicBezTo>
                  <a:cubicBezTo>
                    <a:pt x="679" y="66"/>
                    <a:pt x="499" y="80"/>
                    <a:pt x="317" y="80"/>
                  </a:cubicBezTo>
                  <a:cubicBezTo>
                    <a:pt x="305" y="80"/>
                    <a:pt x="293" y="80"/>
                    <a:pt x="281" y="80"/>
                  </a:cubicBezTo>
                  <a:cubicBezTo>
                    <a:pt x="199" y="80"/>
                    <a:pt x="119" y="100"/>
                    <a:pt x="38" y="100"/>
                  </a:cubicBezTo>
                  <a:cubicBezTo>
                    <a:pt x="30" y="100"/>
                    <a:pt x="23" y="100"/>
                    <a:pt x="16" y="100"/>
                  </a:cubicBezTo>
                  <a:cubicBezTo>
                    <a:pt x="12" y="100"/>
                    <a:pt x="10" y="106"/>
                    <a:pt x="0" y="116"/>
                  </a:cubicBezTo>
                  <a:cubicBezTo>
                    <a:pt x="18" y="126"/>
                    <a:pt x="35" y="129"/>
                    <a:pt x="51" y="129"/>
                  </a:cubicBezTo>
                  <a:cubicBezTo>
                    <a:pt x="64" y="129"/>
                    <a:pt x="76" y="127"/>
                    <a:pt x="88" y="127"/>
                  </a:cubicBezTo>
                  <a:cubicBezTo>
                    <a:pt x="183" y="125"/>
                    <a:pt x="277" y="125"/>
                    <a:pt x="372" y="125"/>
                  </a:cubicBezTo>
                  <a:cubicBezTo>
                    <a:pt x="644" y="125"/>
                    <a:pt x="915" y="129"/>
                    <a:pt x="1187" y="129"/>
                  </a:cubicBezTo>
                  <a:cubicBezTo>
                    <a:pt x="1442" y="129"/>
                    <a:pt x="1698" y="125"/>
                    <a:pt x="1953" y="111"/>
                  </a:cubicBezTo>
                  <a:cubicBezTo>
                    <a:pt x="2087" y="105"/>
                    <a:pt x="2220" y="110"/>
                    <a:pt x="2354" y="100"/>
                  </a:cubicBezTo>
                  <a:cubicBezTo>
                    <a:pt x="2508" y="86"/>
                    <a:pt x="2662" y="79"/>
                    <a:pt x="2815" y="62"/>
                  </a:cubicBezTo>
                  <a:cubicBezTo>
                    <a:pt x="2874" y="55"/>
                    <a:pt x="2937" y="56"/>
                    <a:pt x="3000" y="26"/>
                  </a:cubicBezTo>
                  <a:cubicBezTo>
                    <a:pt x="2964" y="6"/>
                    <a:pt x="2931" y="1"/>
                    <a:pt x="2899"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69" name="Google Shape;1109;p15">
              <a:extLst>
                <a:ext uri="{FF2B5EF4-FFF2-40B4-BE49-F238E27FC236}">
                  <a16:creationId xmlns:a16="http://schemas.microsoft.com/office/drawing/2014/main" id="{E87DD231-6526-E985-2CBC-E0CCBA929A37}"/>
                </a:ext>
              </a:extLst>
            </p:cNvPr>
            <p:cNvSpPr/>
            <p:nvPr/>
          </p:nvSpPr>
          <p:spPr>
            <a:xfrm flipH="1">
              <a:off x="-632490" y="3027783"/>
              <a:ext cx="114867" cy="1106"/>
            </a:xfrm>
            <a:custGeom>
              <a:avLst/>
              <a:gdLst/>
              <a:ahLst/>
              <a:cxnLst/>
              <a:rect l="l" t="t" r="r" b="b"/>
              <a:pathLst>
                <a:path w="831" h="8" extrusionOk="0">
                  <a:moveTo>
                    <a:pt x="1" y="0"/>
                  </a:moveTo>
                  <a:lnTo>
                    <a:pt x="1" y="8"/>
                  </a:lnTo>
                  <a:lnTo>
                    <a:pt x="826" y="8"/>
                  </a:lnTo>
                  <a:cubicBezTo>
                    <a:pt x="826" y="6"/>
                    <a:pt x="828" y="3"/>
                    <a:pt x="830"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0" name="Google Shape;1110;p15">
              <a:extLst>
                <a:ext uri="{FF2B5EF4-FFF2-40B4-BE49-F238E27FC236}">
                  <a16:creationId xmlns:a16="http://schemas.microsoft.com/office/drawing/2014/main" id="{17FD5985-5288-9441-21B7-1E7271742C7E}"/>
                </a:ext>
              </a:extLst>
            </p:cNvPr>
            <p:cNvSpPr/>
            <p:nvPr/>
          </p:nvSpPr>
          <p:spPr>
            <a:xfrm flipH="1">
              <a:off x="-505735" y="3027644"/>
              <a:ext cx="14376" cy="1106"/>
            </a:xfrm>
            <a:custGeom>
              <a:avLst/>
              <a:gdLst/>
              <a:ahLst/>
              <a:cxnLst/>
              <a:rect l="l" t="t" r="r" b="b"/>
              <a:pathLst>
                <a:path w="104" h="8" extrusionOk="0">
                  <a:moveTo>
                    <a:pt x="0" y="0"/>
                  </a:moveTo>
                  <a:lnTo>
                    <a:pt x="0" y="8"/>
                  </a:lnTo>
                  <a:lnTo>
                    <a:pt x="104" y="8"/>
                  </a:lnTo>
                  <a:lnTo>
                    <a:pt x="104" y="0"/>
                  </a:ln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1" name="Google Shape;1111;p15">
              <a:extLst>
                <a:ext uri="{FF2B5EF4-FFF2-40B4-BE49-F238E27FC236}">
                  <a16:creationId xmlns:a16="http://schemas.microsoft.com/office/drawing/2014/main" id="{91D47CA3-81EE-28D8-A501-881F35C36FAF}"/>
                </a:ext>
              </a:extLst>
            </p:cNvPr>
            <p:cNvSpPr/>
            <p:nvPr/>
          </p:nvSpPr>
          <p:spPr>
            <a:xfrm flipH="1">
              <a:off x="-656956" y="3026953"/>
              <a:ext cx="15758" cy="2350"/>
            </a:xfrm>
            <a:custGeom>
              <a:avLst/>
              <a:gdLst/>
              <a:ahLst/>
              <a:cxnLst/>
              <a:rect l="l" t="t" r="r" b="b"/>
              <a:pathLst>
                <a:path w="114" h="17" extrusionOk="0">
                  <a:moveTo>
                    <a:pt x="55" y="0"/>
                  </a:moveTo>
                  <a:cubicBezTo>
                    <a:pt x="38" y="0"/>
                    <a:pt x="21" y="3"/>
                    <a:pt x="1" y="8"/>
                  </a:cubicBezTo>
                  <a:cubicBezTo>
                    <a:pt x="21" y="13"/>
                    <a:pt x="38" y="16"/>
                    <a:pt x="56" y="16"/>
                  </a:cubicBezTo>
                  <a:cubicBezTo>
                    <a:pt x="73" y="16"/>
                    <a:pt x="91" y="13"/>
                    <a:pt x="113" y="9"/>
                  </a:cubicBezTo>
                  <a:cubicBezTo>
                    <a:pt x="90" y="3"/>
                    <a:pt x="73" y="0"/>
                    <a:pt x="55" y="0"/>
                  </a:cubicBezTo>
                  <a:close/>
                </a:path>
              </a:pathLst>
            </a:custGeom>
            <a:solidFill>
              <a:srgbClr val="E0E3F1"/>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2" name="Google Shape;1112;p15">
              <a:extLst>
                <a:ext uri="{FF2B5EF4-FFF2-40B4-BE49-F238E27FC236}">
                  <a16:creationId xmlns:a16="http://schemas.microsoft.com/office/drawing/2014/main" id="{D92C3088-8071-E5E1-2EE0-0450ADAFD5B5}"/>
                </a:ext>
              </a:extLst>
            </p:cNvPr>
            <p:cNvSpPr/>
            <p:nvPr/>
          </p:nvSpPr>
          <p:spPr>
            <a:xfrm flipH="1">
              <a:off x="638654" y="4804011"/>
              <a:ext cx="13132" cy="2073"/>
            </a:xfrm>
            <a:custGeom>
              <a:avLst/>
              <a:gdLst/>
              <a:ahLst/>
              <a:cxnLst/>
              <a:rect l="l" t="t" r="r" b="b"/>
              <a:pathLst>
                <a:path w="95" h="15" extrusionOk="0">
                  <a:moveTo>
                    <a:pt x="46" y="0"/>
                  </a:moveTo>
                  <a:cubicBezTo>
                    <a:pt x="31" y="0"/>
                    <a:pt x="16" y="3"/>
                    <a:pt x="1" y="10"/>
                  </a:cubicBezTo>
                  <a:cubicBezTo>
                    <a:pt x="16" y="13"/>
                    <a:pt x="31" y="15"/>
                    <a:pt x="46" y="15"/>
                  </a:cubicBezTo>
                  <a:cubicBezTo>
                    <a:pt x="62" y="15"/>
                    <a:pt x="78" y="12"/>
                    <a:pt x="95" y="6"/>
                  </a:cubicBezTo>
                  <a:cubicBezTo>
                    <a:pt x="78" y="3"/>
                    <a:pt x="62" y="0"/>
                    <a:pt x="46" y="0"/>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3" name="Google Shape;1113;p15">
              <a:extLst>
                <a:ext uri="{FF2B5EF4-FFF2-40B4-BE49-F238E27FC236}">
                  <a16:creationId xmlns:a16="http://schemas.microsoft.com/office/drawing/2014/main" id="{D38703D8-879D-EB9E-038A-E72B164C86C1}"/>
                </a:ext>
              </a:extLst>
            </p:cNvPr>
            <p:cNvSpPr/>
            <p:nvPr/>
          </p:nvSpPr>
          <p:spPr>
            <a:xfrm flipH="1">
              <a:off x="617091" y="4801800"/>
              <a:ext cx="10229" cy="1521"/>
            </a:xfrm>
            <a:custGeom>
              <a:avLst/>
              <a:gdLst/>
              <a:ahLst/>
              <a:cxnLst/>
              <a:rect l="l" t="t" r="r" b="b"/>
              <a:pathLst>
                <a:path w="74" h="11" extrusionOk="0">
                  <a:moveTo>
                    <a:pt x="34" y="1"/>
                  </a:moveTo>
                  <a:cubicBezTo>
                    <a:pt x="23" y="1"/>
                    <a:pt x="11" y="4"/>
                    <a:pt x="1" y="10"/>
                  </a:cubicBezTo>
                  <a:lnTo>
                    <a:pt x="74" y="10"/>
                  </a:lnTo>
                  <a:cubicBezTo>
                    <a:pt x="60" y="4"/>
                    <a:pt x="47" y="1"/>
                    <a:pt x="34" y="1"/>
                  </a:cubicBezTo>
                  <a:close/>
                </a:path>
              </a:pathLst>
            </a:custGeom>
            <a:solidFill>
              <a:srgbClr val="814742"/>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4" name="Google Shape;1114;p15">
              <a:extLst>
                <a:ext uri="{FF2B5EF4-FFF2-40B4-BE49-F238E27FC236}">
                  <a16:creationId xmlns:a16="http://schemas.microsoft.com/office/drawing/2014/main" id="{A686BDB8-12F2-2E90-5CEB-1D69C61233BC}"/>
                </a:ext>
              </a:extLst>
            </p:cNvPr>
            <p:cNvSpPr/>
            <p:nvPr/>
          </p:nvSpPr>
          <p:spPr>
            <a:xfrm flipH="1">
              <a:off x="-785368" y="2738748"/>
              <a:ext cx="574197" cy="187298"/>
            </a:xfrm>
            <a:custGeom>
              <a:avLst/>
              <a:gdLst/>
              <a:ahLst/>
              <a:cxnLst/>
              <a:rect l="l" t="t" r="r" b="b"/>
              <a:pathLst>
                <a:path w="4154" h="1355" extrusionOk="0">
                  <a:moveTo>
                    <a:pt x="2112" y="0"/>
                  </a:moveTo>
                  <a:cubicBezTo>
                    <a:pt x="2041" y="0"/>
                    <a:pt x="1977" y="28"/>
                    <a:pt x="1917" y="65"/>
                  </a:cubicBezTo>
                  <a:cubicBezTo>
                    <a:pt x="1808" y="132"/>
                    <a:pt x="1712" y="218"/>
                    <a:pt x="1592" y="271"/>
                  </a:cubicBezTo>
                  <a:cubicBezTo>
                    <a:pt x="1546" y="291"/>
                    <a:pt x="1504" y="302"/>
                    <a:pt x="1464" y="302"/>
                  </a:cubicBezTo>
                  <a:cubicBezTo>
                    <a:pt x="1399" y="302"/>
                    <a:pt x="1341" y="275"/>
                    <a:pt x="1283" y="218"/>
                  </a:cubicBezTo>
                  <a:cubicBezTo>
                    <a:pt x="1239" y="176"/>
                    <a:pt x="1193" y="130"/>
                    <a:pt x="1149" y="86"/>
                  </a:cubicBezTo>
                  <a:cubicBezTo>
                    <a:pt x="1120" y="55"/>
                    <a:pt x="1084" y="33"/>
                    <a:pt x="1046" y="17"/>
                  </a:cubicBezTo>
                  <a:cubicBezTo>
                    <a:pt x="1020" y="6"/>
                    <a:pt x="995" y="1"/>
                    <a:pt x="970" y="1"/>
                  </a:cubicBezTo>
                  <a:cubicBezTo>
                    <a:pt x="888" y="1"/>
                    <a:pt x="808" y="53"/>
                    <a:pt x="747" y="121"/>
                  </a:cubicBezTo>
                  <a:cubicBezTo>
                    <a:pt x="703" y="173"/>
                    <a:pt x="668" y="232"/>
                    <a:pt x="625" y="285"/>
                  </a:cubicBezTo>
                  <a:cubicBezTo>
                    <a:pt x="606" y="307"/>
                    <a:pt x="593" y="317"/>
                    <a:pt x="579" y="317"/>
                  </a:cubicBezTo>
                  <a:cubicBezTo>
                    <a:pt x="566" y="317"/>
                    <a:pt x="552" y="308"/>
                    <a:pt x="534" y="290"/>
                  </a:cubicBezTo>
                  <a:cubicBezTo>
                    <a:pt x="501" y="258"/>
                    <a:pt x="469" y="224"/>
                    <a:pt x="439" y="186"/>
                  </a:cubicBezTo>
                  <a:cubicBezTo>
                    <a:pt x="384" y="115"/>
                    <a:pt x="320" y="53"/>
                    <a:pt x="234" y="19"/>
                  </a:cubicBezTo>
                  <a:cubicBezTo>
                    <a:pt x="206" y="8"/>
                    <a:pt x="180" y="3"/>
                    <a:pt x="156" y="3"/>
                  </a:cubicBezTo>
                  <a:cubicBezTo>
                    <a:pt x="66" y="3"/>
                    <a:pt x="1" y="72"/>
                    <a:pt x="1" y="181"/>
                  </a:cubicBezTo>
                  <a:cubicBezTo>
                    <a:pt x="1" y="299"/>
                    <a:pt x="18" y="417"/>
                    <a:pt x="43" y="530"/>
                  </a:cubicBezTo>
                  <a:cubicBezTo>
                    <a:pt x="80" y="708"/>
                    <a:pt x="61" y="884"/>
                    <a:pt x="40" y="1059"/>
                  </a:cubicBezTo>
                  <a:cubicBezTo>
                    <a:pt x="30" y="1138"/>
                    <a:pt x="38" y="1213"/>
                    <a:pt x="68" y="1283"/>
                  </a:cubicBezTo>
                  <a:cubicBezTo>
                    <a:pt x="87" y="1329"/>
                    <a:pt x="127" y="1354"/>
                    <a:pt x="170" y="1354"/>
                  </a:cubicBezTo>
                  <a:cubicBezTo>
                    <a:pt x="195" y="1354"/>
                    <a:pt x="220" y="1346"/>
                    <a:pt x="243" y="1328"/>
                  </a:cubicBezTo>
                  <a:cubicBezTo>
                    <a:pt x="276" y="1302"/>
                    <a:pt x="305" y="1273"/>
                    <a:pt x="325" y="1234"/>
                  </a:cubicBezTo>
                  <a:cubicBezTo>
                    <a:pt x="375" y="1135"/>
                    <a:pt x="422" y="1037"/>
                    <a:pt x="458" y="932"/>
                  </a:cubicBezTo>
                  <a:cubicBezTo>
                    <a:pt x="475" y="876"/>
                    <a:pt x="501" y="825"/>
                    <a:pt x="537" y="779"/>
                  </a:cubicBezTo>
                  <a:cubicBezTo>
                    <a:pt x="555" y="756"/>
                    <a:pt x="575" y="745"/>
                    <a:pt x="598" y="745"/>
                  </a:cubicBezTo>
                  <a:cubicBezTo>
                    <a:pt x="613" y="745"/>
                    <a:pt x="630" y="750"/>
                    <a:pt x="648" y="761"/>
                  </a:cubicBezTo>
                  <a:cubicBezTo>
                    <a:pt x="669" y="773"/>
                    <a:pt x="682" y="792"/>
                    <a:pt x="697" y="810"/>
                  </a:cubicBezTo>
                  <a:cubicBezTo>
                    <a:pt x="742" y="865"/>
                    <a:pt x="783" y="925"/>
                    <a:pt x="835" y="972"/>
                  </a:cubicBezTo>
                  <a:cubicBezTo>
                    <a:pt x="878" y="1011"/>
                    <a:pt x="927" y="1031"/>
                    <a:pt x="974" y="1031"/>
                  </a:cubicBezTo>
                  <a:cubicBezTo>
                    <a:pt x="1012" y="1031"/>
                    <a:pt x="1048" y="1018"/>
                    <a:pt x="1078" y="991"/>
                  </a:cubicBezTo>
                  <a:cubicBezTo>
                    <a:pt x="1100" y="971"/>
                    <a:pt x="1122" y="956"/>
                    <a:pt x="1139" y="932"/>
                  </a:cubicBezTo>
                  <a:cubicBezTo>
                    <a:pt x="1193" y="860"/>
                    <a:pt x="1253" y="794"/>
                    <a:pt x="1316" y="730"/>
                  </a:cubicBezTo>
                  <a:cubicBezTo>
                    <a:pt x="1360" y="688"/>
                    <a:pt x="1418" y="667"/>
                    <a:pt x="1474" y="667"/>
                  </a:cubicBezTo>
                  <a:cubicBezTo>
                    <a:pt x="1508" y="667"/>
                    <a:pt x="1541" y="675"/>
                    <a:pt x="1570" y="692"/>
                  </a:cubicBezTo>
                  <a:cubicBezTo>
                    <a:pt x="1631" y="727"/>
                    <a:pt x="1685" y="773"/>
                    <a:pt x="1747" y="809"/>
                  </a:cubicBezTo>
                  <a:cubicBezTo>
                    <a:pt x="1799" y="841"/>
                    <a:pt x="1851" y="858"/>
                    <a:pt x="1904" y="858"/>
                  </a:cubicBezTo>
                  <a:cubicBezTo>
                    <a:pt x="1955" y="858"/>
                    <a:pt x="2006" y="842"/>
                    <a:pt x="2057" y="810"/>
                  </a:cubicBezTo>
                  <a:cubicBezTo>
                    <a:pt x="2119" y="773"/>
                    <a:pt x="2178" y="734"/>
                    <a:pt x="2237" y="696"/>
                  </a:cubicBezTo>
                  <a:cubicBezTo>
                    <a:pt x="2333" y="636"/>
                    <a:pt x="2434" y="604"/>
                    <a:pt x="2549" y="602"/>
                  </a:cubicBezTo>
                  <a:cubicBezTo>
                    <a:pt x="2559" y="602"/>
                    <a:pt x="2569" y="602"/>
                    <a:pt x="2579" y="602"/>
                  </a:cubicBezTo>
                  <a:cubicBezTo>
                    <a:pt x="2702" y="602"/>
                    <a:pt x="2825" y="621"/>
                    <a:pt x="2947" y="621"/>
                  </a:cubicBezTo>
                  <a:cubicBezTo>
                    <a:pt x="2978" y="621"/>
                    <a:pt x="3010" y="619"/>
                    <a:pt x="3041" y="616"/>
                  </a:cubicBezTo>
                  <a:cubicBezTo>
                    <a:pt x="3078" y="619"/>
                    <a:pt x="3116" y="620"/>
                    <a:pt x="3153" y="620"/>
                  </a:cubicBezTo>
                  <a:cubicBezTo>
                    <a:pt x="3323" y="620"/>
                    <a:pt x="3487" y="596"/>
                    <a:pt x="3650" y="568"/>
                  </a:cubicBezTo>
                  <a:cubicBezTo>
                    <a:pt x="3791" y="545"/>
                    <a:pt x="3932" y="510"/>
                    <a:pt x="4059" y="435"/>
                  </a:cubicBezTo>
                  <a:cubicBezTo>
                    <a:pt x="4147" y="382"/>
                    <a:pt x="4154" y="295"/>
                    <a:pt x="4071" y="233"/>
                  </a:cubicBezTo>
                  <a:cubicBezTo>
                    <a:pt x="4020" y="198"/>
                    <a:pt x="3962" y="179"/>
                    <a:pt x="3900" y="177"/>
                  </a:cubicBezTo>
                  <a:cubicBezTo>
                    <a:pt x="3847" y="174"/>
                    <a:pt x="3794" y="173"/>
                    <a:pt x="3740" y="173"/>
                  </a:cubicBezTo>
                  <a:cubicBezTo>
                    <a:pt x="3586" y="173"/>
                    <a:pt x="3432" y="183"/>
                    <a:pt x="3279" y="195"/>
                  </a:cubicBezTo>
                  <a:cubicBezTo>
                    <a:pt x="3126" y="205"/>
                    <a:pt x="2973" y="223"/>
                    <a:pt x="2819" y="223"/>
                  </a:cubicBezTo>
                  <a:cubicBezTo>
                    <a:pt x="2811" y="223"/>
                    <a:pt x="2802" y="223"/>
                    <a:pt x="2794" y="223"/>
                  </a:cubicBezTo>
                  <a:cubicBezTo>
                    <a:pt x="2712" y="221"/>
                    <a:pt x="2632" y="210"/>
                    <a:pt x="2555" y="183"/>
                  </a:cubicBezTo>
                  <a:cubicBezTo>
                    <a:pt x="2441" y="142"/>
                    <a:pt x="2339" y="78"/>
                    <a:pt x="2229" y="26"/>
                  </a:cubicBezTo>
                  <a:cubicBezTo>
                    <a:pt x="2195" y="10"/>
                    <a:pt x="2162" y="1"/>
                    <a:pt x="2124" y="0"/>
                  </a:cubicBezTo>
                  <a:cubicBezTo>
                    <a:pt x="2120" y="0"/>
                    <a:pt x="2116" y="0"/>
                    <a:pt x="2112"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5" name="Google Shape;1115;p15">
              <a:extLst>
                <a:ext uri="{FF2B5EF4-FFF2-40B4-BE49-F238E27FC236}">
                  <a16:creationId xmlns:a16="http://schemas.microsoft.com/office/drawing/2014/main" id="{D8795527-5585-53C5-A653-0DBA1A1A006F}"/>
                </a:ext>
              </a:extLst>
            </p:cNvPr>
            <p:cNvSpPr/>
            <p:nvPr/>
          </p:nvSpPr>
          <p:spPr>
            <a:xfrm flipH="1">
              <a:off x="-1029895" y="2749944"/>
              <a:ext cx="170987" cy="54600"/>
            </a:xfrm>
            <a:custGeom>
              <a:avLst/>
              <a:gdLst/>
              <a:ahLst/>
              <a:cxnLst/>
              <a:rect l="l" t="t" r="r" b="b"/>
              <a:pathLst>
                <a:path w="1237" h="395" extrusionOk="0">
                  <a:moveTo>
                    <a:pt x="495" y="0"/>
                  </a:moveTo>
                  <a:cubicBezTo>
                    <a:pt x="418" y="0"/>
                    <a:pt x="342" y="18"/>
                    <a:pt x="266" y="21"/>
                  </a:cubicBezTo>
                  <a:cubicBezTo>
                    <a:pt x="201" y="22"/>
                    <a:pt x="136" y="45"/>
                    <a:pt x="80" y="80"/>
                  </a:cubicBezTo>
                  <a:cubicBezTo>
                    <a:pt x="35" y="108"/>
                    <a:pt x="0" y="145"/>
                    <a:pt x="1" y="200"/>
                  </a:cubicBezTo>
                  <a:cubicBezTo>
                    <a:pt x="4" y="257"/>
                    <a:pt x="37" y="290"/>
                    <a:pt x="87" y="312"/>
                  </a:cubicBezTo>
                  <a:cubicBezTo>
                    <a:pt x="114" y="323"/>
                    <a:pt x="141" y="335"/>
                    <a:pt x="168" y="343"/>
                  </a:cubicBezTo>
                  <a:cubicBezTo>
                    <a:pt x="292" y="381"/>
                    <a:pt x="421" y="373"/>
                    <a:pt x="535" y="394"/>
                  </a:cubicBezTo>
                  <a:cubicBezTo>
                    <a:pt x="540" y="394"/>
                    <a:pt x="545" y="394"/>
                    <a:pt x="550" y="394"/>
                  </a:cubicBezTo>
                  <a:cubicBezTo>
                    <a:pt x="596" y="394"/>
                    <a:pt x="630" y="379"/>
                    <a:pt x="667" y="379"/>
                  </a:cubicBezTo>
                  <a:cubicBezTo>
                    <a:pt x="669" y="379"/>
                    <a:pt x="671" y="379"/>
                    <a:pt x="673" y="379"/>
                  </a:cubicBezTo>
                  <a:cubicBezTo>
                    <a:pt x="687" y="380"/>
                    <a:pt x="701" y="381"/>
                    <a:pt x="715" y="381"/>
                  </a:cubicBezTo>
                  <a:cubicBezTo>
                    <a:pt x="734" y="381"/>
                    <a:pt x="753" y="380"/>
                    <a:pt x="772" y="380"/>
                  </a:cubicBezTo>
                  <a:cubicBezTo>
                    <a:pt x="784" y="380"/>
                    <a:pt x="795" y="380"/>
                    <a:pt x="807" y="381"/>
                  </a:cubicBezTo>
                  <a:cubicBezTo>
                    <a:pt x="816" y="382"/>
                    <a:pt x="826" y="382"/>
                    <a:pt x="835" y="382"/>
                  </a:cubicBezTo>
                  <a:cubicBezTo>
                    <a:pt x="909" y="382"/>
                    <a:pt x="983" y="364"/>
                    <a:pt x="1055" y="345"/>
                  </a:cubicBezTo>
                  <a:cubicBezTo>
                    <a:pt x="1086" y="338"/>
                    <a:pt x="1117" y="318"/>
                    <a:pt x="1148" y="303"/>
                  </a:cubicBezTo>
                  <a:cubicBezTo>
                    <a:pt x="1236" y="259"/>
                    <a:pt x="1230" y="145"/>
                    <a:pt x="1149" y="93"/>
                  </a:cubicBezTo>
                  <a:cubicBezTo>
                    <a:pt x="1106" y="66"/>
                    <a:pt x="1055" y="63"/>
                    <a:pt x="1008" y="48"/>
                  </a:cubicBezTo>
                  <a:cubicBezTo>
                    <a:pt x="936" y="26"/>
                    <a:pt x="862" y="39"/>
                    <a:pt x="789" y="28"/>
                  </a:cubicBezTo>
                  <a:cubicBezTo>
                    <a:pt x="696" y="15"/>
                    <a:pt x="603" y="5"/>
                    <a:pt x="508" y="0"/>
                  </a:cubicBezTo>
                  <a:cubicBezTo>
                    <a:pt x="504" y="0"/>
                    <a:pt x="500" y="0"/>
                    <a:pt x="495" y="0"/>
                  </a:cubicBezTo>
                  <a:close/>
                </a:path>
              </a:pathLst>
            </a:custGeom>
            <a:solidFill>
              <a:srgbClr val="DC9958"/>
            </a:solidFill>
            <a:ln w="9525" cap="flat" cmpd="sng">
              <a:solidFill>
                <a:srgbClr val="E5A960"/>
              </a:solidFill>
              <a:prstDash val="solid"/>
              <a:miter lim="1078"/>
              <a:headEnd type="none" w="sm" len="sm"/>
              <a:tailEnd type="none" w="sm" len="sm"/>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6" name="Google Shape;1116;p15">
              <a:extLst>
                <a:ext uri="{FF2B5EF4-FFF2-40B4-BE49-F238E27FC236}">
                  <a16:creationId xmlns:a16="http://schemas.microsoft.com/office/drawing/2014/main" id="{8049747F-7B82-7F22-DC1F-E08E2362949B}"/>
                </a:ext>
              </a:extLst>
            </p:cNvPr>
            <p:cNvSpPr/>
            <p:nvPr/>
          </p:nvSpPr>
          <p:spPr>
            <a:xfrm flipH="1">
              <a:off x="308153" y="3851345"/>
              <a:ext cx="534111" cy="173061"/>
            </a:xfrm>
            <a:custGeom>
              <a:avLst/>
              <a:gdLst/>
              <a:ahLst/>
              <a:cxnLst/>
              <a:rect l="l" t="t" r="r" b="b"/>
              <a:pathLst>
                <a:path w="3864" h="1252" extrusionOk="0">
                  <a:moveTo>
                    <a:pt x="55" y="0"/>
                  </a:moveTo>
                  <a:cubicBezTo>
                    <a:pt x="38" y="0"/>
                    <a:pt x="20" y="2"/>
                    <a:pt x="0" y="8"/>
                  </a:cubicBezTo>
                  <a:cubicBezTo>
                    <a:pt x="100" y="56"/>
                    <a:pt x="182" y="93"/>
                    <a:pt x="268" y="122"/>
                  </a:cubicBezTo>
                  <a:cubicBezTo>
                    <a:pt x="864" y="316"/>
                    <a:pt x="1456" y="524"/>
                    <a:pt x="2053" y="710"/>
                  </a:cubicBezTo>
                  <a:cubicBezTo>
                    <a:pt x="2328" y="797"/>
                    <a:pt x="2602" y="890"/>
                    <a:pt x="2877" y="976"/>
                  </a:cubicBezTo>
                  <a:cubicBezTo>
                    <a:pt x="3135" y="1057"/>
                    <a:pt x="3398" y="1133"/>
                    <a:pt x="3658" y="1209"/>
                  </a:cubicBezTo>
                  <a:cubicBezTo>
                    <a:pt x="3721" y="1226"/>
                    <a:pt x="3784" y="1252"/>
                    <a:pt x="3852" y="1252"/>
                  </a:cubicBezTo>
                  <a:cubicBezTo>
                    <a:pt x="3856" y="1252"/>
                    <a:pt x="3860" y="1252"/>
                    <a:pt x="3863" y="1252"/>
                  </a:cubicBezTo>
                  <a:cubicBezTo>
                    <a:pt x="3858" y="1222"/>
                    <a:pt x="3835" y="1219"/>
                    <a:pt x="3817" y="1212"/>
                  </a:cubicBezTo>
                  <a:cubicBezTo>
                    <a:pt x="3691" y="1144"/>
                    <a:pt x="3557" y="1087"/>
                    <a:pt x="3424" y="1033"/>
                  </a:cubicBezTo>
                  <a:cubicBezTo>
                    <a:pt x="3103" y="902"/>
                    <a:pt x="2780" y="779"/>
                    <a:pt x="2452" y="670"/>
                  </a:cubicBezTo>
                  <a:cubicBezTo>
                    <a:pt x="2154" y="572"/>
                    <a:pt x="1855" y="472"/>
                    <a:pt x="1553" y="387"/>
                  </a:cubicBezTo>
                  <a:cubicBezTo>
                    <a:pt x="1359" y="332"/>
                    <a:pt x="1165" y="277"/>
                    <a:pt x="971" y="224"/>
                  </a:cubicBezTo>
                  <a:cubicBezTo>
                    <a:pt x="703" y="152"/>
                    <a:pt x="435" y="76"/>
                    <a:pt x="164" y="20"/>
                  </a:cubicBezTo>
                  <a:cubicBezTo>
                    <a:pt x="132" y="14"/>
                    <a:pt x="97"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7" name="Google Shape;1117;p15">
              <a:extLst>
                <a:ext uri="{FF2B5EF4-FFF2-40B4-BE49-F238E27FC236}">
                  <a16:creationId xmlns:a16="http://schemas.microsoft.com/office/drawing/2014/main" id="{D44F99D9-A0B6-CF98-0371-28EA5889C26B}"/>
                </a:ext>
              </a:extLst>
            </p:cNvPr>
            <p:cNvSpPr/>
            <p:nvPr/>
          </p:nvSpPr>
          <p:spPr>
            <a:xfrm flipH="1">
              <a:off x="313267" y="3785825"/>
              <a:ext cx="550007" cy="163385"/>
            </a:xfrm>
            <a:custGeom>
              <a:avLst/>
              <a:gdLst/>
              <a:ahLst/>
              <a:cxnLst/>
              <a:rect l="l" t="t" r="r" b="b"/>
              <a:pathLst>
                <a:path w="3979" h="1182" extrusionOk="0">
                  <a:moveTo>
                    <a:pt x="55" y="0"/>
                  </a:moveTo>
                  <a:cubicBezTo>
                    <a:pt x="38" y="0"/>
                    <a:pt x="20" y="2"/>
                    <a:pt x="0" y="7"/>
                  </a:cubicBezTo>
                  <a:cubicBezTo>
                    <a:pt x="75" y="46"/>
                    <a:pt x="141" y="71"/>
                    <a:pt x="207" y="92"/>
                  </a:cubicBezTo>
                  <a:cubicBezTo>
                    <a:pt x="412" y="156"/>
                    <a:pt x="618" y="214"/>
                    <a:pt x="823" y="276"/>
                  </a:cubicBezTo>
                  <a:cubicBezTo>
                    <a:pt x="1140" y="372"/>
                    <a:pt x="1455" y="466"/>
                    <a:pt x="1771" y="561"/>
                  </a:cubicBezTo>
                  <a:cubicBezTo>
                    <a:pt x="2177" y="682"/>
                    <a:pt x="2582" y="803"/>
                    <a:pt x="2989" y="927"/>
                  </a:cubicBezTo>
                  <a:cubicBezTo>
                    <a:pt x="3304" y="1021"/>
                    <a:pt x="3622" y="1106"/>
                    <a:pt x="3943" y="1180"/>
                  </a:cubicBezTo>
                  <a:cubicBezTo>
                    <a:pt x="3948" y="1181"/>
                    <a:pt x="3953" y="1182"/>
                    <a:pt x="3959" y="1182"/>
                  </a:cubicBezTo>
                  <a:cubicBezTo>
                    <a:pt x="3966" y="1182"/>
                    <a:pt x="3973" y="1180"/>
                    <a:pt x="3979" y="1175"/>
                  </a:cubicBezTo>
                  <a:cubicBezTo>
                    <a:pt x="3978" y="1157"/>
                    <a:pt x="3965" y="1155"/>
                    <a:pt x="3950" y="1150"/>
                  </a:cubicBezTo>
                  <a:cubicBezTo>
                    <a:pt x="3696" y="1043"/>
                    <a:pt x="3437" y="951"/>
                    <a:pt x="3177" y="863"/>
                  </a:cubicBezTo>
                  <a:cubicBezTo>
                    <a:pt x="2883" y="762"/>
                    <a:pt x="2586" y="665"/>
                    <a:pt x="2290" y="569"/>
                  </a:cubicBezTo>
                  <a:cubicBezTo>
                    <a:pt x="1849" y="427"/>
                    <a:pt x="1406" y="299"/>
                    <a:pt x="954" y="194"/>
                  </a:cubicBezTo>
                  <a:cubicBezTo>
                    <a:pt x="695" y="133"/>
                    <a:pt x="435" y="75"/>
                    <a:pt x="175" y="21"/>
                  </a:cubicBezTo>
                  <a:cubicBezTo>
                    <a:pt x="138" y="13"/>
                    <a:pt x="100" y="0"/>
                    <a:pt x="55"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8" name="Google Shape;1118;p15">
              <a:extLst>
                <a:ext uri="{FF2B5EF4-FFF2-40B4-BE49-F238E27FC236}">
                  <a16:creationId xmlns:a16="http://schemas.microsoft.com/office/drawing/2014/main" id="{CB0A26C5-CF9B-5F16-CC2F-2F1001CC5176}"/>
                </a:ext>
              </a:extLst>
            </p:cNvPr>
            <p:cNvSpPr/>
            <p:nvPr/>
          </p:nvSpPr>
          <p:spPr>
            <a:xfrm flipH="1">
              <a:off x="309950" y="3938566"/>
              <a:ext cx="473291" cy="159929"/>
            </a:xfrm>
            <a:custGeom>
              <a:avLst/>
              <a:gdLst/>
              <a:ahLst/>
              <a:cxnLst/>
              <a:rect l="l" t="t" r="r" b="b"/>
              <a:pathLst>
                <a:path w="3424" h="1157" extrusionOk="0">
                  <a:moveTo>
                    <a:pt x="28" y="1"/>
                  </a:moveTo>
                  <a:cubicBezTo>
                    <a:pt x="19" y="1"/>
                    <a:pt x="10" y="1"/>
                    <a:pt x="1" y="3"/>
                  </a:cubicBezTo>
                  <a:cubicBezTo>
                    <a:pt x="159" y="107"/>
                    <a:pt x="3216" y="1150"/>
                    <a:pt x="3423" y="1157"/>
                  </a:cubicBezTo>
                  <a:cubicBezTo>
                    <a:pt x="3387" y="1138"/>
                    <a:pt x="3350" y="1118"/>
                    <a:pt x="3311" y="1102"/>
                  </a:cubicBezTo>
                  <a:cubicBezTo>
                    <a:pt x="3107" y="1013"/>
                    <a:pt x="2904" y="923"/>
                    <a:pt x="2699" y="834"/>
                  </a:cubicBezTo>
                  <a:cubicBezTo>
                    <a:pt x="2421" y="717"/>
                    <a:pt x="2131" y="616"/>
                    <a:pt x="1841" y="526"/>
                  </a:cubicBezTo>
                  <a:cubicBezTo>
                    <a:pt x="1505" y="421"/>
                    <a:pt x="1165" y="321"/>
                    <a:pt x="827" y="218"/>
                  </a:cubicBezTo>
                  <a:cubicBezTo>
                    <a:pt x="601" y="151"/>
                    <a:pt x="377" y="80"/>
                    <a:pt x="147" y="24"/>
                  </a:cubicBezTo>
                  <a:cubicBezTo>
                    <a:pt x="110" y="15"/>
                    <a:pt x="71" y="1"/>
                    <a:pt x="28"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79" name="Google Shape;1119;p15">
              <a:extLst>
                <a:ext uri="{FF2B5EF4-FFF2-40B4-BE49-F238E27FC236}">
                  <a16:creationId xmlns:a16="http://schemas.microsoft.com/office/drawing/2014/main" id="{41F5ADAF-D11F-5049-A117-8975B41A8AF1}"/>
                </a:ext>
              </a:extLst>
            </p:cNvPr>
            <p:cNvSpPr/>
            <p:nvPr/>
          </p:nvSpPr>
          <p:spPr>
            <a:xfrm flipH="1">
              <a:off x="315202" y="4032700"/>
              <a:ext cx="460574" cy="144724"/>
            </a:xfrm>
            <a:custGeom>
              <a:avLst/>
              <a:gdLst/>
              <a:ahLst/>
              <a:cxnLst/>
              <a:rect l="l" t="t" r="r" b="b"/>
              <a:pathLst>
                <a:path w="3332" h="1047" extrusionOk="0">
                  <a:moveTo>
                    <a:pt x="0" y="0"/>
                  </a:moveTo>
                  <a:lnTo>
                    <a:pt x="0" y="0"/>
                  </a:lnTo>
                  <a:cubicBezTo>
                    <a:pt x="24" y="27"/>
                    <a:pt x="46" y="36"/>
                    <a:pt x="67" y="42"/>
                  </a:cubicBezTo>
                  <a:cubicBezTo>
                    <a:pt x="282" y="119"/>
                    <a:pt x="497" y="194"/>
                    <a:pt x="713" y="264"/>
                  </a:cubicBezTo>
                  <a:cubicBezTo>
                    <a:pt x="1095" y="386"/>
                    <a:pt x="1477" y="505"/>
                    <a:pt x="1861" y="619"/>
                  </a:cubicBezTo>
                  <a:cubicBezTo>
                    <a:pt x="2213" y="726"/>
                    <a:pt x="2566" y="837"/>
                    <a:pt x="2919" y="944"/>
                  </a:cubicBezTo>
                  <a:cubicBezTo>
                    <a:pt x="3044" y="981"/>
                    <a:pt x="3170" y="1020"/>
                    <a:pt x="3297" y="1045"/>
                  </a:cubicBezTo>
                  <a:cubicBezTo>
                    <a:pt x="3302" y="1046"/>
                    <a:pt x="3307" y="1047"/>
                    <a:pt x="3311" y="1047"/>
                  </a:cubicBezTo>
                  <a:cubicBezTo>
                    <a:pt x="3319" y="1047"/>
                    <a:pt x="3327" y="1044"/>
                    <a:pt x="3332" y="1033"/>
                  </a:cubicBezTo>
                  <a:cubicBezTo>
                    <a:pt x="3327" y="1013"/>
                    <a:pt x="3307" y="1009"/>
                    <a:pt x="3291" y="1003"/>
                  </a:cubicBezTo>
                  <a:cubicBezTo>
                    <a:pt x="3064" y="915"/>
                    <a:pt x="2841" y="818"/>
                    <a:pt x="2610" y="738"/>
                  </a:cubicBezTo>
                  <a:cubicBezTo>
                    <a:pt x="2390" y="661"/>
                    <a:pt x="2168" y="589"/>
                    <a:pt x="1944" y="526"/>
                  </a:cubicBezTo>
                  <a:cubicBezTo>
                    <a:pt x="1727" y="465"/>
                    <a:pt x="1511" y="403"/>
                    <a:pt x="1295" y="342"/>
                  </a:cubicBezTo>
                  <a:cubicBezTo>
                    <a:pt x="989" y="258"/>
                    <a:pt x="685" y="173"/>
                    <a:pt x="380" y="90"/>
                  </a:cubicBezTo>
                  <a:cubicBezTo>
                    <a:pt x="259" y="55"/>
                    <a:pt x="136" y="22"/>
                    <a:pt x="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0" name="Google Shape;1120;p15">
              <a:extLst>
                <a:ext uri="{FF2B5EF4-FFF2-40B4-BE49-F238E27FC236}">
                  <a16:creationId xmlns:a16="http://schemas.microsoft.com/office/drawing/2014/main" id="{5F484DB3-A93D-9A9C-BCD3-7585D32430C3}"/>
                </a:ext>
              </a:extLst>
            </p:cNvPr>
            <p:cNvSpPr/>
            <p:nvPr/>
          </p:nvSpPr>
          <p:spPr>
            <a:xfrm flipH="1">
              <a:off x="316723" y="4096837"/>
              <a:ext cx="418968" cy="144310"/>
            </a:xfrm>
            <a:custGeom>
              <a:avLst/>
              <a:gdLst/>
              <a:ahLst/>
              <a:cxnLst/>
              <a:rect l="l" t="t" r="r" b="b"/>
              <a:pathLst>
                <a:path w="3031" h="1044" extrusionOk="0">
                  <a:moveTo>
                    <a:pt x="1" y="1"/>
                  </a:moveTo>
                  <a:lnTo>
                    <a:pt x="1" y="1"/>
                  </a:lnTo>
                  <a:cubicBezTo>
                    <a:pt x="17" y="20"/>
                    <a:pt x="36" y="27"/>
                    <a:pt x="56" y="35"/>
                  </a:cubicBezTo>
                  <a:cubicBezTo>
                    <a:pt x="263" y="124"/>
                    <a:pt x="475" y="203"/>
                    <a:pt x="685" y="281"/>
                  </a:cubicBezTo>
                  <a:cubicBezTo>
                    <a:pt x="1009" y="404"/>
                    <a:pt x="1333" y="522"/>
                    <a:pt x="1659" y="636"/>
                  </a:cubicBezTo>
                  <a:cubicBezTo>
                    <a:pt x="2045" y="771"/>
                    <a:pt x="2435" y="896"/>
                    <a:pt x="2828" y="1006"/>
                  </a:cubicBezTo>
                  <a:cubicBezTo>
                    <a:pt x="2893" y="1023"/>
                    <a:pt x="2957" y="1040"/>
                    <a:pt x="3031" y="1044"/>
                  </a:cubicBezTo>
                  <a:cubicBezTo>
                    <a:pt x="2893" y="922"/>
                    <a:pt x="267" y="2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1" name="Google Shape;1121;p15">
              <a:extLst>
                <a:ext uri="{FF2B5EF4-FFF2-40B4-BE49-F238E27FC236}">
                  <a16:creationId xmlns:a16="http://schemas.microsoft.com/office/drawing/2014/main" id="{4ADC8FE3-B4E0-59DB-A563-3BAD870B8E06}"/>
                </a:ext>
              </a:extLst>
            </p:cNvPr>
            <p:cNvSpPr/>
            <p:nvPr/>
          </p:nvSpPr>
          <p:spPr>
            <a:xfrm flipH="1">
              <a:off x="311194" y="3785963"/>
              <a:ext cx="445369" cy="138504"/>
            </a:xfrm>
            <a:custGeom>
              <a:avLst/>
              <a:gdLst/>
              <a:ahLst/>
              <a:cxnLst/>
              <a:rect l="l" t="t" r="r" b="b"/>
              <a:pathLst>
                <a:path w="3222" h="1002" extrusionOk="0">
                  <a:moveTo>
                    <a:pt x="1" y="0"/>
                  </a:moveTo>
                  <a:cubicBezTo>
                    <a:pt x="20" y="27"/>
                    <a:pt x="49" y="37"/>
                    <a:pt x="78" y="47"/>
                  </a:cubicBezTo>
                  <a:cubicBezTo>
                    <a:pt x="201" y="87"/>
                    <a:pt x="322" y="128"/>
                    <a:pt x="445" y="165"/>
                  </a:cubicBezTo>
                  <a:cubicBezTo>
                    <a:pt x="805" y="274"/>
                    <a:pt x="1165" y="386"/>
                    <a:pt x="1524" y="500"/>
                  </a:cubicBezTo>
                  <a:cubicBezTo>
                    <a:pt x="1812" y="589"/>
                    <a:pt x="2098" y="683"/>
                    <a:pt x="2385" y="775"/>
                  </a:cubicBezTo>
                  <a:cubicBezTo>
                    <a:pt x="2607" y="846"/>
                    <a:pt x="2828" y="914"/>
                    <a:pt x="3055" y="971"/>
                  </a:cubicBezTo>
                  <a:cubicBezTo>
                    <a:pt x="3100" y="983"/>
                    <a:pt x="3145" y="1001"/>
                    <a:pt x="3193" y="1001"/>
                  </a:cubicBezTo>
                  <a:cubicBezTo>
                    <a:pt x="3203" y="1001"/>
                    <a:pt x="3212" y="1000"/>
                    <a:pt x="3222" y="999"/>
                  </a:cubicBezTo>
                  <a:cubicBezTo>
                    <a:pt x="2773" y="798"/>
                    <a:pt x="2303" y="654"/>
                    <a:pt x="1837" y="492"/>
                  </a:cubicBezTo>
                  <a:cubicBezTo>
                    <a:pt x="1236" y="287"/>
                    <a:pt x="623" y="125"/>
                    <a:pt x="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2" name="Google Shape;1122;p15">
              <a:extLst>
                <a:ext uri="{FF2B5EF4-FFF2-40B4-BE49-F238E27FC236}">
                  <a16:creationId xmlns:a16="http://schemas.microsoft.com/office/drawing/2014/main" id="{C3967599-5919-AE83-2042-7630BAA9DAF7}"/>
                </a:ext>
              </a:extLst>
            </p:cNvPr>
            <p:cNvSpPr/>
            <p:nvPr/>
          </p:nvSpPr>
          <p:spPr>
            <a:xfrm flipH="1">
              <a:off x="311884" y="3872355"/>
              <a:ext cx="349024" cy="106850"/>
            </a:xfrm>
            <a:custGeom>
              <a:avLst/>
              <a:gdLst/>
              <a:ahLst/>
              <a:cxnLst/>
              <a:rect l="l" t="t" r="r" b="b"/>
              <a:pathLst>
                <a:path w="2525" h="773" extrusionOk="0">
                  <a:moveTo>
                    <a:pt x="5" y="1"/>
                  </a:moveTo>
                  <a:cubicBezTo>
                    <a:pt x="3" y="1"/>
                    <a:pt x="2" y="1"/>
                    <a:pt x="1" y="1"/>
                  </a:cubicBezTo>
                  <a:cubicBezTo>
                    <a:pt x="163" y="99"/>
                    <a:pt x="2324" y="764"/>
                    <a:pt x="2524" y="773"/>
                  </a:cubicBezTo>
                  <a:cubicBezTo>
                    <a:pt x="2386" y="670"/>
                    <a:pt x="195" y="1"/>
                    <a:pt x="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3" name="Google Shape;1123;p15">
              <a:extLst>
                <a:ext uri="{FF2B5EF4-FFF2-40B4-BE49-F238E27FC236}">
                  <a16:creationId xmlns:a16="http://schemas.microsoft.com/office/drawing/2014/main" id="{C29246F4-5636-79A1-8EC6-0FE992F405BC}"/>
                </a:ext>
              </a:extLst>
            </p:cNvPr>
            <p:cNvSpPr/>
            <p:nvPr/>
          </p:nvSpPr>
          <p:spPr>
            <a:xfrm flipH="1">
              <a:off x="305940" y="3961789"/>
              <a:ext cx="281293" cy="98418"/>
            </a:xfrm>
            <a:custGeom>
              <a:avLst/>
              <a:gdLst/>
              <a:ahLst/>
              <a:cxnLst/>
              <a:rect l="l" t="t" r="r" b="b"/>
              <a:pathLst>
                <a:path w="2035" h="712" extrusionOk="0">
                  <a:moveTo>
                    <a:pt x="1" y="1"/>
                  </a:moveTo>
                  <a:lnTo>
                    <a:pt x="1" y="1"/>
                  </a:lnTo>
                  <a:cubicBezTo>
                    <a:pt x="161" y="118"/>
                    <a:pt x="1862" y="712"/>
                    <a:pt x="2035" y="712"/>
                  </a:cubicBezTo>
                  <a:cubicBezTo>
                    <a:pt x="1365" y="449"/>
                    <a:pt x="693" y="196"/>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4" name="Google Shape;1124;p15">
              <a:extLst>
                <a:ext uri="{FF2B5EF4-FFF2-40B4-BE49-F238E27FC236}">
                  <a16:creationId xmlns:a16="http://schemas.microsoft.com/office/drawing/2014/main" id="{89E5A876-916B-11C4-B398-2BBAD85B1A04}"/>
                </a:ext>
              </a:extLst>
            </p:cNvPr>
            <p:cNvSpPr/>
            <p:nvPr/>
          </p:nvSpPr>
          <p:spPr>
            <a:xfrm flipH="1">
              <a:off x="329992" y="4106375"/>
              <a:ext cx="278390" cy="108232"/>
            </a:xfrm>
            <a:custGeom>
              <a:avLst/>
              <a:gdLst/>
              <a:ahLst/>
              <a:cxnLst/>
              <a:rect l="l" t="t" r="r" b="b"/>
              <a:pathLst>
                <a:path w="2014" h="783" extrusionOk="0">
                  <a:moveTo>
                    <a:pt x="1" y="1"/>
                  </a:moveTo>
                  <a:cubicBezTo>
                    <a:pt x="111" y="81"/>
                    <a:pt x="1867" y="766"/>
                    <a:pt x="2014" y="783"/>
                  </a:cubicBezTo>
                  <a:cubicBezTo>
                    <a:pt x="1366" y="465"/>
                    <a:pt x="684" y="231"/>
                    <a:pt x="1"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5" name="Google Shape;1125;p15">
              <a:extLst>
                <a:ext uri="{FF2B5EF4-FFF2-40B4-BE49-F238E27FC236}">
                  <a16:creationId xmlns:a16="http://schemas.microsoft.com/office/drawing/2014/main" id="{B3D77378-7C8F-88A2-2940-0157464FEC9B}"/>
                </a:ext>
              </a:extLst>
            </p:cNvPr>
            <p:cNvSpPr/>
            <p:nvPr/>
          </p:nvSpPr>
          <p:spPr>
            <a:xfrm flipH="1">
              <a:off x="319901" y="4054954"/>
              <a:ext cx="233881" cy="87360"/>
            </a:xfrm>
            <a:custGeom>
              <a:avLst/>
              <a:gdLst/>
              <a:ahLst/>
              <a:cxnLst/>
              <a:rect l="l" t="t" r="r" b="b"/>
              <a:pathLst>
                <a:path w="1692" h="632" extrusionOk="0">
                  <a:moveTo>
                    <a:pt x="0" y="1"/>
                  </a:moveTo>
                  <a:cubicBezTo>
                    <a:pt x="92" y="85"/>
                    <a:pt x="1561" y="632"/>
                    <a:pt x="1691" y="632"/>
                  </a:cubicBezTo>
                  <a:cubicBezTo>
                    <a:pt x="1691" y="632"/>
                    <a:pt x="1691" y="632"/>
                    <a:pt x="1691" y="632"/>
                  </a:cubicBezTo>
                  <a:cubicBezTo>
                    <a:pt x="1581" y="556"/>
                    <a:pt x="208" y="45"/>
                    <a:pt x="0"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6" name="Google Shape;1126;p15">
              <a:extLst>
                <a:ext uri="{FF2B5EF4-FFF2-40B4-BE49-F238E27FC236}">
                  <a16:creationId xmlns:a16="http://schemas.microsoft.com/office/drawing/2014/main" id="{AAD749E8-FFD6-47F0-A2BF-324220E22D42}"/>
                </a:ext>
              </a:extLst>
            </p:cNvPr>
            <p:cNvSpPr/>
            <p:nvPr/>
          </p:nvSpPr>
          <p:spPr>
            <a:xfrm flipH="1">
              <a:off x="544797" y="3797159"/>
              <a:ext cx="13546" cy="6220"/>
            </a:xfrm>
            <a:custGeom>
              <a:avLst/>
              <a:gdLst/>
              <a:ahLst/>
              <a:cxnLst/>
              <a:rect l="l" t="t" r="r" b="b"/>
              <a:pathLst>
                <a:path w="98" h="45" extrusionOk="0">
                  <a:moveTo>
                    <a:pt x="17" y="0"/>
                  </a:moveTo>
                  <a:cubicBezTo>
                    <a:pt x="13" y="5"/>
                    <a:pt x="7" y="9"/>
                    <a:pt x="1" y="14"/>
                  </a:cubicBezTo>
                  <a:cubicBezTo>
                    <a:pt x="30" y="33"/>
                    <a:pt x="62" y="43"/>
                    <a:pt x="98" y="44"/>
                  </a:cubicBezTo>
                  <a:cubicBezTo>
                    <a:pt x="77" y="20"/>
                    <a:pt x="46" y="10"/>
                    <a:pt x="17" y="0"/>
                  </a:cubicBezTo>
                  <a:close/>
                </a:path>
              </a:pathLst>
            </a:custGeom>
            <a:solidFill>
              <a:srgbClr val="895675"/>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7" name="Google Shape;1127;p15">
              <a:extLst>
                <a:ext uri="{FF2B5EF4-FFF2-40B4-BE49-F238E27FC236}">
                  <a16:creationId xmlns:a16="http://schemas.microsoft.com/office/drawing/2014/main" id="{3FE5C178-7962-3110-686D-68452F72E146}"/>
                </a:ext>
              </a:extLst>
            </p:cNvPr>
            <p:cNvSpPr/>
            <p:nvPr/>
          </p:nvSpPr>
          <p:spPr>
            <a:xfrm flipH="1">
              <a:off x="538024" y="3803103"/>
              <a:ext cx="6911" cy="2903"/>
            </a:xfrm>
            <a:custGeom>
              <a:avLst/>
              <a:gdLst/>
              <a:ahLst/>
              <a:cxnLst/>
              <a:rect l="l" t="t" r="r" b="b"/>
              <a:pathLst>
                <a:path w="50" h="21" extrusionOk="0">
                  <a:moveTo>
                    <a:pt x="13" y="1"/>
                  </a:moveTo>
                  <a:cubicBezTo>
                    <a:pt x="9" y="1"/>
                    <a:pt x="5" y="1"/>
                    <a:pt x="1" y="1"/>
                  </a:cubicBezTo>
                  <a:cubicBezTo>
                    <a:pt x="12" y="20"/>
                    <a:pt x="30" y="18"/>
                    <a:pt x="49" y="21"/>
                  </a:cubicBezTo>
                  <a:cubicBezTo>
                    <a:pt x="41" y="4"/>
                    <a:pt x="27" y="1"/>
                    <a:pt x="13" y="1"/>
                  </a:cubicBezTo>
                  <a:close/>
                </a:path>
              </a:pathLst>
            </a:custGeom>
            <a:solidFill>
              <a:srgbClr val="7D648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8" name="Google Shape;1128;p15">
              <a:extLst>
                <a:ext uri="{FF2B5EF4-FFF2-40B4-BE49-F238E27FC236}">
                  <a16:creationId xmlns:a16="http://schemas.microsoft.com/office/drawing/2014/main" id="{67B90205-8063-EC9E-9A89-C2791C4A3D65}"/>
                </a:ext>
              </a:extLst>
            </p:cNvPr>
            <p:cNvSpPr/>
            <p:nvPr/>
          </p:nvSpPr>
          <p:spPr>
            <a:xfrm flipH="1">
              <a:off x="56301" y="3282260"/>
              <a:ext cx="438043" cy="166011"/>
            </a:xfrm>
            <a:custGeom>
              <a:avLst/>
              <a:gdLst/>
              <a:ahLst/>
              <a:cxnLst/>
              <a:rect l="l" t="t" r="r" b="b"/>
              <a:pathLst>
                <a:path w="3169" h="1201" extrusionOk="0">
                  <a:moveTo>
                    <a:pt x="105" y="1"/>
                  </a:moveTo>
                  <a:cubicBezTo>
                    <a:pt x="84" y="1"/>
                    <a:pt x="63" y="4"/>
                    <a:pt x="43" y="14"/>
                  </a:cubicBezTo>
                  <a:cubicBezTo>
                    <a:pt x="30" y="73"/>
                    <a:pt x="12" y="130"/>
                    <a:pt x="8" y="193"/>
                  </a:cubicBezTo>
                  <a:cubicBezTo>
                    <a:pt x="1" y="279"/>
                    <a:pt x="10" y="307"/>
                    <a:pt x="87" y="345"/>
                  </a:cubicBezTo>
                  <a:cubicBezTo>
                    <a:pt x="151" y="380"/>
                    <a:pt x="221" y="407"/>
                    <a:pt x="286" y="437"/>
                  </a:cubicBezTo>
                  <a:cubicBezTo>
                    <a:pt x="604" y="587"/>
                    <a:pt x="939" y="696"/>
                    <a:pt x="1283" y="770"/>
                  </a:cubicBezTo>
                  <a:cubicBezTo>
                    <a:pt x="1570" y="833"/>
                    <a:pt x="1852" y="909"/>
                    <a:pt x="2129" y="1008"/>
                  </a:cubicBezTo>
                  <a:cubicBezTo>
                    <a:pt x="2270" y="1057"/>
                    <a:pt x="2413" y="1104"/>
                    <a:pt x="2560" y="1132"/>
                  </a:cubicBezTo>
                  <a:cubicBezTo>
                    <a:pt x="2710" y="1159"/>
                    <a:pt x="2857" y="1196"/>
                    <a:pt x="3010" y="1201"/>
                  </a:cubicBezTo>
                  <a:cubicBezTo>
                    <a:pt x="3010" y="1028"/>
                    <a:pt x="3011" y="854"/>
                    <a:pt x="3011" y="682"/>
                  </a:cubicBezTo>
                  <a:cubicBezTo>
                    <a:pt x="3011" y="623"/>
                    <a:pt x="3013" y="623"/>
                    <a:pt x="3071" y="615"/>
                  </a:cubicBezTo>
                  <a:cubicBezTo>
                    <a:pt x="3076" y="614"/>
                    <a:pt x="3082" y="614"/>
                    <a:pt x="3087" y="614"/>
                  </a:cubicBezTo>
                  <a:cubicBezTo>
                    <a:pt x="3099" y="614"/>
                    <a:pt x="3111" y="615"/>
                    <a:pt x="3124" y="615"/>
                  </a:cubicBezTo>
                  <a:cubicBezTo>
                    <a:pt x="3140" y="615"/>
                    <a:pt x="3155" y="613"/>
                    <a:pt x="3169" y="601"/>
                  </a:cubicBezTo>
                  <a:cubicBezTo>
                    <a:pt x="3151" y="580"/>
                    <a:pt x="3128" y="576"/>
                    <a:pt x="3106" y="576"/>
                  </a:cubicBezTo>
                  <a:cubicBezTo>
                    <a:pt x="3095" y="576"/>
                    <a:pt x="3084" y="577"/>
                    <a:pt x="3073" y="577"/>
                  </a:cubicBezTo>
                  <a:cubicBezTo>
                    <a:pt x="3061" y="578"/>
                    <a:pt x="3049" y="579"/>
                    <a:pt x="3037" y="579"/>
                  </a:cubicBezTo>
                  <a:cubicBezTo>
                    <a:pt x="2937" y="579"/>
                    <a:pt x="2845" y="546"/>
                    <a:pt x="2759" y="494"/>
                  </a:cubicBezTo>
                  <a:cubicBezTo>
                    <a:pt x="2674" y="442"/>
                    <a:pt x="2582" y="413"/>
                    <a:pt x="2490" y="386"/>
                  </a:cubicBezTo>
                  <a:cubicBezTo>
                    <a:pt x="2401" y="362"/>
                    <a:pt x="2313" y="334"/>
                    <a:pt x="2225" y="307"/>
                  </a:cubicBezTo>
                  <a:cubicBezTo>
                    <a:pt x="1922" y="215"/>
                    <a:pt x="1620" y="118"/>
                    <a:pt x="1308" y="63"/>
                  </a:cubicBezTo>
                  <a:cubicBezTo>
                    <a:pt x="1229" y="59"/>
                    <a:pt x="1151" y="52"/>
                    <a:pt x="1072" y="51"/>
                  </a:cubicBezTo>
                  <a:cubicBezTo>
                    <a:pt x="760" y="43"/>
                    <a:pt x="446" y="35"/>
                    <a:pt x="134" y="2"/>
                  </a:cubicBezTo>
                  <a:cubicBezTo>
                    <a:pt x="125" y="1"/>
                    <a:pt x="115" y="1"/>
                    <a:pt x="10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89" name="Google Shape;1129;p15">
              <a:extLst>
                <a:ext uri="{FF2B5EF4-FFF2-40B4-BE49-F238E27FC236}">
                  <a16:creationId xmlns:a16="http://schemas.microsoft.com/office/drawing/2014/main" id="{17948446-7AE3-4484-A6B1-84118A81535E}"/>
                </a:ext>
              </a:extLst>
            </p:cNvPr>
            <p:cNvSpPr/>
            <p:nvPr/>
          </p:nvSpPr>
          <p:spPr>
            <a:xfrm flipH="1">
              <a:off x="-857798" y="3253923"/>
              <a:ext cx="1171755" cy="111411"/>
            </a:xfrm>
            <a:custGeom>
              <a:avLst/>
              <a:gdLst/>
              <a:ahLst/>
              <a:cxnLst/>
              <a:rect l="l" t="t" r="r" b="b"/>
              <a:pathLst>
                <a:path w="8477" h="806" extrusionOk="0">
                  <a:moveTo>
                    <a:pt x="6641" y="0"/>
                  </a:moveTo>
                  <a:cubicBezTo>
                    <a:pt x="6461" y="0"/>
                    <a:pt x="6282" y="19"/>
                    <a:pt x="6102" y="27"/>
                  </a:cubicBezTo>
                  <a:cubicBezTo>
                    <a:pt x="5892" y="37"/>
                    <a:pt x="5683" y="48"/>
                    <a:pt x="5473" y="60"/>
                  </a:cubicBezTo>
                  <a:cubicBezTo>
                    <a:pt x="5312" y="69"/>
                    <a:pt x="5150" y="80"/>
                    <a:pt x="4988" y="91"/>
                  </a:cubicBezTo>
                  <a:cubicBezTo>
                    <a:pt x="4847" y="102"/>
                    <a:pt x="4706" y="113"/>
                    <a:pt x="4565" y="123"/>
                  </a:cubicBezTo>
                  <a:cubicBezTo>
                    <a:pt x="4377" y="138"/>
                    <a:pt x="4189" y="156"/>
                    <a:pt x="4001" y="171"/>
                  </a:cubicBezTo>
                  <a:cubicBezTo>
                    <a:pt x="3817" y="184"/>
                    <a:pt x="3631" y="190"/>
                    <a:pt x="3445" y="201"/>
                  </a:cubicBezTo>
                  <a:cubicBezTo>
                    <a:pt x="3241" y="214"/>
                    <a:pt x="3036" y="203"/>
                    <a:pt x="2831" y="216"/>
                  </a:cubicBezTo>
                  <a:cubicBezTo>
                    <a:pt x="2723" y="223"/>
                    <a:pt x="2614" y="224"/>
                    <a:pt x="2505" y="224"/>
                  </a:cubicBezTo>
                  <a:cubicBezTo>
                    <a:pt x="2473" y="224"/>
                    <a:pt x="2440" y="224"/>
                    <a:pt x="2408" y="224"/>
                  </a:cubicBezTo>
                  <a:cubicBezTo>
                    <a:pt x="2295" y="224"/>
                    <a:pt x="2182" y="225"/>
                    <a:pt x="2069" y="232"/>
                  </a:cubicBezTo>
                  <a:cubicBezTo>
                    <a:pt x="1854" y="246"/>
                    <a:pt x="1640" y="253"/>
                    <a:pt x="1426" y="265"/>
                  </a:cubicBezTo>
                  <a:cubicBezTo>
                    <a:pt x="1250" y="274"/>
                    <a:pt x="1073" y="274"/>
                    <a:pt x="899" y="280"/>
                  </a:cubicBezTo>
                  <a:cubicBezTo>
                    <a:pt x="788" y="283"/>
                    <a:pt x="678" y="285"/>
                    <a:pt x="567" y="285"/>
                  </a:cubicBezTo>
                  <a:cubicBezTo>
                    <a:pt x="379" y="285"/>
                    <a:pt x="189" y="280"/>
                    <a:pt x="0" y="269"/>
                  </a:cubicBezTo>
                  <a:lnTo>
                    <a:pt x="0" y="269"/>
                  </a:lnTo>
                  <a:cubicBezTo>
                    <a:pt x="10" y="273"/>
                    <a:pt x="20" y="280"/>
                    <a:pt x="30" y="283"/>
                  </a:cubicBezTo>
                  <a:cubicBezTo>
                    <a:pt x="418" y="386"/>
                    <a:pt x="803" y="496"/>
                    <a:pt x="1186" y="615"/>
                  </a:cubicBezTo>
                  <a:cubicBezTo>
                    <a:pt x="1275" y="644"/>
                    <a:pt x="1366" y="669"/>
                    <a:pt x="1447" y="722"/>
                  </a:cubicBezTo>
                  <a:cubicBezTo>
                    <a:pt x="1529" y="775"/>
                    <a:pt x="1621" y="805"/>
                    <a:pt x="1720" y="805"/>
                  </a:cubicBezTo>
                  <a:cubicBezTo>
                    <a:pt x="1731" y="805"/>
                    <a:pt x="1743" y="805"/>
                    <a:pt x="1754" y="804"/>
                  </a:cubicBezTo>
                  <a:cubicBezTo>
                    <a:pt x="1764" y="803"/>
                    <a:pt x="1775" y="803"/>
                    <a:pt x="1786" y="803"/>
                  </a:cubicBezTo>
                  <a:cubicBezTo>
                    <a:pt x="1812" y="803"/>
                    <a:pt x="1838" y="804"/>
                    <a:pt x="1864" y="806"/>
                  </a:cubicBezTo>
                  <a:cubicBezTo>
                    <a:pt x="1950" y="797"/>
                    <a:pt x="2036" y="793"/>
                    <a:pt x="2123" y="786"/>
                  </a:cubicBezTo>
                  <a:cubicBezTo>
                    <a:pt x="2441" y="748"/>
                    <a:pt x="2758" y="707"/>
                    <a:pt x="3076" y="667"/>
                  </a:cubicBezTo>
                  <a:cubicBezTo>
                    <a:pt x="3562" y="603"/>
                    <a:pt x="4049" y="548"/>
                    <a:pt x="4537" y="493"/>
                  </a:cubicBezTo>
                  <a:cubicBezTo>
                    <a:pt x="4967" y="445"/>
                    <a:pt x="5398" y="398"/>
                    <a:pt x="5828" y="350"/>
                  </a:cubicBezTo>
                  <a:cubicBezTo>
                    <a:pt x="6254" y="301"/>
                    <a:pt x="6679" y="252"/>
                    <a:pt x="7104" y="202"/>
                  </a:cubicBezTo>
                  <a:cubicBezTo>
                    <a:pt x="7499" y="155"/>
                    <a:pt x="7894" y="108"/>
                    <a:pt x="8291" y="60"/>
                  </a:cubicBezTo>
                  <a:cubicBezTo>
                    <a:pt x="8353" y="52"/>
                    <a:pt x="8417" y="57"/>
                    <a:pt x="8477" y="32"/>
                  </a:cubicBezTo>
                  <a:cubicBezTo>
                    <a:pt x="8393" y="32"/>
                    <a:pt x="8309" y="33"/>
                    <a:pt x="8225" y="33"/>
                  </a:cubicBezTo>
                  <a:cubicBezTo>
                    <a:pt x="8183" y="33"/>
                    <a:pt x="8141" y="33"/>
                    <a:pt x="8098" y="32"/>
                  </a:cubicBezTo>
                  <a:cubicBezTo>
                    <a:pt x="8048" y="31"/>
                    <a:pt x="7998" y="30"/>
                    <a:pt x="7948" y="30"/>
                  </a:cubicBezTo>
                  <a:cubicBezTo>
                    <a:pt x="7842" y="30"/>
                    <a:pt x="7735" y="32"/>
                    <a:pt x="7628" y="32"/>
                  </a:cubicBezTo>
                  <a:cubicBezTo>
                    <a:pt x="7497" y="32"/>
                    <a:pt x="7365" y="30"/>
                    <a:pt x="7233" y="20"/>
                  </a:cubicBezTo>
                  <a:cubicBezTo>
                    <a:pt x="7079" y="8"/>
                    <a:pt x="6924" y="11"/>
                    <a:pt x="6770" y="4"/>
                  </a:cubicBezTo>
                  <a:cubicBezTo>
                    <a:pt x="6727" y="1"/>
                    <a:pt x="6684" y="0"/>
                    <a:pt x="6641" y="0"/>
                  </a:cubicBezTo>
                  <a:close/>
                </a:path>
              </a:pathLst>
            </a:custGeom>
            <a:solidFill>
              <a:srgbClr val="3F384F"/>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0" name="Google Shape;1130;p15">
              <a:extLst>
                <a:ext uri="{FF2B5EF4-FFF2-40B4-BE49-F238E27FC236}">
                  <a16:creationId xmlns:a16="http://schemas.microsoft.com/office/drawing/2014/main" id="{67357694-1C5C-092E-B7C2-76576F0C7CA3}"/>
                </a:ext>
              </a:extLst>
            </p:cNvPr>
            <p:cNvSpPr/>
            <p:nvPr/>
          </p:nvSpPr>
          <p:spPr>
            <a:xfrm flipH="1">
              <a:off x="-1058505" y="3307141"/>
              <a:ext cx="965243" cy="103809"/>
            </a:xfrm>
            <a:custGeom>
              <a:avLst/>
              <a:gdLst/>
              <a:ahLst/>
              <a:cxnLst/>
              <a:rect l="l" t="t" r="r" b="b"/>
              <a:pathLst>
                <a:path w="6983" h="751" extrusionOk="0">
                  <a:moveTo>
                    <a:pt x="6901" y="0"/>
                  </a:moveTo>
                  <a:cubicBezTo>
                    <a:pt x="6881" y="0"/>
                    <a:pt x="6861" y="4"/>
                    <a:pt x="6842" y="8"/>
                  </a:cubicBezTo>
                  <a:cubicBezTo>
                    <a:pt x="6789" y="19"/>
                    <a:pt x="6738" y="20"/>
                    <a:pt x="6686" y="20"/>
                  </a:cubicBezTo>
                  <a:cubicBezTo>
                    <a:pt x="6683" y="20"/>
                    <a:pt x="6680" y="20"/>
                    <a:pt x="6677" y="20"/>
                  </a:cubicBezTo>
                  <a:cubicBezTo>
                    <a:pt x="6590" y="20"/>
                    <a:pt x="6506" y="34"/>
                    <a:pt x="6419" y="40"/>
                  </a:cubicBezTo>
                  <a:cubicBezTo>
                    <a:pt x="6358" y="45"/>
                    <a:pt x="6294" y="46"/>
                    <a:pt x="6233" y="54"/>
                  </a:cubicBezTo>
                  <a:cubicBezTo>
                    <a:pt x="6148" y="65"/>
                    <a:pt x="6062" y="76"/>
                    <a:pt x="5976" y="82"/>
                  </a:cubicBezTo>
                  <a:cubicBezTo>
                    <a:pt x="5906" y="88"/>
                    <a:pt x="5836" y="97"/>
                    <a:pt x="5766" y="103"/>
                  </a:cubicBezTo>
                  <a:cubicBezTo>
                    <a:pt x="5648" y="111"/>
                    <a:pt x="5533" y="132"/>
                    <a:pt x="5416" y="146"/>
                  </a:cubicBezTo>
                  <a:cubicBezTo>
                    <a:pt x="5308" y="159"/>
                    <a:pt x="5199" y="168"/>
                    <a:pt x="5090" y="181"/>
                  </a:cubicBezTo>
                  <a:cubicBezTo>
                    <a:pt x="4937" y="200"/>
                    <a:pt x="4785" y="224"/>
                    <a:pt x="4632" y="240"/>
                  </a:cubicBezTo>
                  <a:cubicBezTo>
                    <a:pt x="4494" y="255"/>
                    <a:pt x="4357" y="270"/>
                    <a:pt x="4219" y="286"/>
                  </a:cubicBezTo>
                  <a:cubicBezTo>
                    <a:pt x="4166" y="293"/>
                    <a:pt x="4112" y="302"/>
                    <a:pt x="4057" y="306"/>
                  </a:cubicBezTo>
                  <a:cubicBezTo>
                    <a:pt x="3937" y="315"/>
                    <a:pt x="3817" y="324"/>
                    <a:pt x="3699" y="341"/>
                  </a:cubicBezTo>
                  <a:cubicBezTo>
                    <a:pt x="3569" y="362"/>
                    <a:pt x="3438" y="369"/>
                    <a:pt x="3308" y="383"/>
                  </a:cubicBezTo>
                  <a:cubicBezTo>
                    <a:pt x="3179" y="396"/>
                    <a:pt x="3048" y="407"/>
                    <a:pt x="2919" y="421"/>
                  </a:cubicBezTo>
                  <a:cubicBezTo>
                    <a:pt x="2784" y="434"/>
                    <a:pt x="2649" y="449"/>
                    <a:pt x="2514" y="461"/>
                  </a:cubicBezTo>
                  <a:cubicBezTo>
                    <a:pt x="2383" y="472"/>
                    <a:pt x="2250" y="489"/>
                    <a:pt x="2117" y="499"/>
                  </a:cubicBezTo>
                  <a:cubicBezTo>
                    <a:pt x="1959" y="509"/>
                    <a:pt x="1802" y="543"/>
                    <a:pt x="1644" y="557"/>
                  </a:cubicBezTo>
                  <a:cubicBezTo>
                    <a:pt x="1473" y="570"/>
                    <a:pt x="1302" y="597"/>
                    <a:pt x="1130" y="609"/>
                  </a:cubicBezTo>
                  <a:cubicBezTo>
                    <a:pt x="1063" y="615"/>
                    <a:pt x="994" y="612"/>
                    <a:pt x="928" y="626"/>
                  </a:cubicBezTo>
                  <a:cubicBezTo>
                    <a:pt x="832" y="644"/>
                    <a:pt x="735" y="641"/>
                    <a:pt x="639" y="650"/>
                  </a:cubicBezTo>
                  <a:cubicBezTo>
                    <a:pt x="540" y="657"/>
                    <a:pt x="442" y="672"/>
                    <a:pt x="341" y="672"/>
                  </a:cubicBezTo>
                  <a:cubicBezTo>
                    <a:pt x="293" y="674"/>
                    <a:pt x="243" y="680"/>
                    <a:pt x="195" y="688"/>
                  </a:cubicBezTo>
                  <a:cubicBezTo>
                    <a:pt x="134" y="701"/>
                    <a:pt x="71" y="698"/>
                    <a:pt x="1" y="737"/>
                  </a:cubicBezTo>
                  <a:cubicBezTo>
                    <a:pt x="23" y="746"/>
                    <a:pt x="42" y="750"/>
                    <a:pt x="59" y="750"/>
                  </a:cubicBezTo>
                  <a:cubicBezTo>
                    <a:pt x="70" y="750"/>
                    <a:pt x="81" y="748"/>
                    <a:pt x="91" y="746"/>
                  </a:cubicBezTo>
                  <a:cubicBezTo>
                    <a:pt x="231" y="726"/>
                    <a:pt x="373" y="731"/>
                    <a:pt x="514" y="729"/>
                  </a:cubicBezTo>
                  <a:lnTo>
                    <a:pt x="523" y="729"/>
                  </a:lnTo>
                  <a:cubicBezTo>
                    <a:pt x="669" y="695"/>
                    <a:pt x="820" y="715"/>
                    <a:pt x="968" y="702"/>
                  </a:cubicBezTo>
                  <a:cubicBezTo>
                    <a:pt x="1148" y="686"/>
                    <a:pt x="1328" y="680"/>
                    <a:pt x="1509" y="670"/>
                  </a:cubicBezTo>
                  <a:cubicBezTo>
                    <a:pt x="1673" y="661"/>
                    <a:pt x="1836" y="644"/>
                    <a:pt x="2001" y="632"/>
                  </a:cubicBezTo>
                  <a:cubicBezTo>
                    <a:pt x="2079" y="627"/>
                    <a:pt x="2159" y="628"/>
                    <a:pt x="2235" y="616"/>
                  </a:cubicBezTo>
                  <a:cubicBezTo>
                    <a:pt x="2394" y="591"/>
                    <a:pt x="2553" y="592"/>
                    <a:pt x="2712" y="573"/>
                  </a:cubicBezTo>
                  <a:cubicBezTo>
                    <a:pt x="2847" y="557"/>
                    <a:pt x="2982" y="555"/>
                    <a:pt x="3117" y="536"/>
                  </a:cubicBezTo>
                  <a:cubicBezTo>
                    <a:pt x="3173" y="528"/>
                    <a:pt x="3232" y="528"/>
                    <a:pt x="3289" y="521"/>
                  </a:cubicBezTo>
                  <a:cubicBezTo>
                    <a:pt x="3415" y="505"/>
                    <a:pt x="3542" y="492"/>
                    <a:pt x="3668" y="477"/>
                  </a:cubicBezTo>
                  <a:lnTo>
                    <a:pt x="3971" y="440"/>
                  </a:lnTo>
                  <a:cubicBezTo>
                    <a:pt x="4084" y="425"/>
                    <a:pt x="4195" y="411"/>
                    <a:pt x="4306" y="398"/>
                  </a:cubicBezTo>
                  <a:cubicBezTo>
                    <a:pt x="4411" y="388"/>
                    <a:pt x="4518" y="375"/>
                    <a:pt x="4624" y="361"/>
                  </a:cubicBezTo>
                  <a:cubicBezTo>
                    <a:pt x="4734" y="348"/>
                    <a:pt x="4842" y="333"/>
                    <a:pt x="4951" y="322"/>
                  </a:cubicBezTo>
                  <a:cubicBezTo>
                    <a:pt x="5065" y="310"/>
                    <a:pt x="5178" y="294"/>
                    <a:pt x="5292" y="284"/>
                  </a:cubicBezTo>
                  <a:cubicBezTo>
                    <a:pt x="5451" y="272"/>
                    <a:pt x="5608" y="240"/>
                    <a:pt x="5766" y="226"/>
                  </a:cubicBezTo>
                  <a:cubicBezTo>
                    <a:pt x="5943" y="212"/>
                    <a:pt x="6117" y="181"/>
                    <a:pt x="6293" y="158"/>
                  </a:cubicBezTo>
                  <a:cubicBezTo>
                    <a:pt x="6484" y="132"/>
                    <a:pt x="6675" y="99"/>
                    <a:pt x="6865" y="64"/>
                  </a:cubicBezTo>
                  <a:cubicBezTo>
                    <a:pt x="6904" y="58"/>
                    <a:pt x="6948" y="61"/>
                    <a:pt x="6982" y="25"/>
                  </a:cubicBezTo>
                  <a:cubicBezTo>
                    <a:pt x="6956" y="7"/>
                    <a:pt x="6928" y="0"/>
                    <a:pt x="6901"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1" name="Google Shape;1131;p15">
              <a:extLst>
                <a:ext uri="{FF2B5EF4-FFF2-40B4-BE49-F238E27FC236}">
                  <a16:creationId xmlns:a16="http://schemas.microsoft.com/office/drawing/2014/main" id="{6ABFC3FB-D816-6FFF-1148-31632B49685D}"/>
                </a:ext>
              </a:extLst>
            </p:cNvPr>
            <p:cNvSpPr/>
            <p:nvPr/>
          </p:nvSpPr>
          <p:spPr>
            <a:xfrm flipH="1">
              <a:off x="-1055602" y="3258209"/>
              <a:ext cx="1062555" cy="132975"/>
            </a:xfrm>
            <a:custGeom>
              <a:avLst/>
              <a:gdLst/>
              <a:ahLst/>
              <a:cxnLst/>
              <a:rect l="l" t="t" r="r" b="b"/>
              <a:pathLst>
                <a:path w="7687" h="962" extrusionOk="0">
                  <a:moveTo>
                    <a:pt x="7059" y="0"/>
                  </a:moveTo>
                  <a:cubicBezTo>
                    <a:pt x="6979" y="0"/>
                    <a:pt x="6899" y="1"/>
                    <a:pt x="6819" y="2"/>
                  </a:cubicBezTo>
                  <a:cubicBezTo>
                    <a:pt x="6832" y="14"/>
                    <a:pt x="6847" y="16"/>
                    <a:pt x="6863" y="16"/>
                  </a:cubicBezTo>
                  <a:cubicBezTo>
                    <a:pt x="6870" y="16"/>
                    <a:pt x="6878" y="15"/>
                    <a:pt x="6885" y="15"/>
                  </a:cubicBezTo>
                  <a:cubicBezTo>
                    <a:pt x="6889" y="15"/>
                    <a:pt x="6893" y="16"/>
                    <a:pt x="6896" y="16"/>
                  </a:cubicBezTo>
                  <a:cubicBezTo>
                    <a:pt x="7038" y="17"/>
                    <a:pt x="7181" y="17"/>
                    <a:pt x="7322" y="17"/>
                  </a:cubicBezTo>
                  <a:cubicBezTo>
                    <a:pt x="7344" y="17"/>
                    <a:pt x="7364" y="18"/>
                    <a:pt x="7386" y="19"/>
                  </a:cubicBezTo>
                  <a:cubicBezTo>
                    <a:pt x="7286" y="29"/>
                    <a:pt x="7189" y="51"/>
                    <a:pt x="7090" y="61"/>
                  </a:cubicBezTo>
                  <a:cubicBezTo>
                    <a:pt x="6987" y="71"/>
                    <a:pt x="6885" y="89"/>
                    <a:pt x="6781" y="104"/>
                  </a:cubicBezTo>
                  <a:cubicBezTo>
                    <a:pt x="6698" y="116"/>
                    <a:pt x="6616" y="132"/>
                    <a:pt x="6533" y="140"/>
                  </a:cubicBezTo>
                  <a:cubicBezTo>
                    <a:pt x="6436" y="147"/>
                    <a:pt x="6341" y="169"/>
                    <a:pt x="6245" y="179"/>
                  </a:cubicBezTo>
                  <a:cubicBezTo>
                    <a:pt x="6110" y="192"/>
                    <a:pt x="5978" y="216"/>
                    <a:pt x="5843" y="235"/>
                  </a:cubicBezTo>
                  <a:cubicBezTo>
                    <a:pt x="5744" y="249"/>
                    <a:pt x="5646" y="264"/>
                    <a:pt x="5548" y="277"/>
                  </a:cubicBezTo>
                  <a:cubicBezTo>
                    <a:pt x="5450" y="291"/>
                    <a:pt x="5352" y="302"/>
                    <a:pt x="5253" y="313"/>
                  </a:cubicBezTo>
                  <a:cubicBezTo>
                    <a:pt x="5155" y="325"/>
                    <a:pt x="5057" y="339"/>
                    <a:pt x="4958" y="352"/>
                  </a:cubicBezTo>
                  <a:cubicBezTo>
                    <a:pt x="4858" y="366"/>
                    <a:pt x="4757" y="378"/>
                    <a:pt x="4656" y="391"/>
                  </a:cubicBezTo>
                  <a:cubicBezTo>
                    <a:pt x="4557" y="405"/>
                    <a:pt x="4459" y="417"/>
                    <a:pt x="4361" y="431"/>
                  </a:cubicBezTo>
                  <a:cubicBezTo>
                    <a:pt x="4261" y="444"/>
                    <a:pt x="4160" y="458"/>
                    <a:pt x="4059" y="471"/>
                  </a:cubicBezTo>
                  <a:cubicBezTo>
                    <a:pt x="3961" y="483"/>
                    <a:pt x="3862" y="497"/>
                    <a:pt x="3764" y="509"/>
                  </a:cubicBezTo>
                  <a:cubicBezTo>
                    <a:pt x="3657" y="523"/>
                    <a:pt x="3552" y="536"/>
                    <a:pt x="3445" y="550"/>
                  </a:cubicBezTo>
                  <a:cubicBezTo>
                    <a:pt x="3344" y="561"/>
                    <a:pt x="3244" y="571"/>
                    <a:pt x="3142" y="584"/>
                  </a:cubicBezTo>
                  <a:cubicBezTo>
                    <a:pt x="2998" y="604"/>
                    <a:pt x="2853" y="628"/>
                    <a:pt x="2708" y="642"/>
                  </a:cubicBezTo>
                  <a:cubicBezTo>
                    <a:pt x="2557" y="657"/>
                    <a:pt x="2408" y="679"/>
                    <a:pt x="2257" y="695"/>
                  </a:cubicBezTo>
                  <a:cubicBezTo>
                    <a:pt x="2068" y="714"/>
                    <a:pt x="1880" y="740"/>
                    <a:pt x="1689" y="757"/>
                  </a:cubicBezTo>
                  <a:cubicBezTo>
                    <a:pt x="1624" y="763"/>
                    <a:pt x="1558" y="766"/>
                    <a:pt x="1493" y="773"/>
                  </a:cubicBezTo>
                  <a:cubicBezTo>
                    <a:pt x="1365" y="787"/>
                    <a:pt x="1239" y="808"/>
                    <a:pt x="1112" y="816"/>
                  </a:cubicBezTo>
                  <a:cubicBezTo>
                    <a:pt x="965" y="826"/>
                    <a:pt x="821" y="847"/>
                    <a:pt x="674" y="853"/>
                  </a:cubicBezTo>
                  <a:cubicBezTo>
                    <a:pt x="618" y="855"/>
                    <a:pt x="560" y="863"/>
                    <a:pt x="502" y="870"/>
                  </a:cubicBezTo>
                  <a:cubicBezTo>
                    <a:pt x="422" y="880"/>
                    <a:pt x="343" y="893"/>
                    <a:pt x="262" y="896"/>
                  </a:cubicBezTo>
                  <a:cubicBezTo>
                    <a:pt x="195" y="897"/>
                    <a:pt x="130" y="915"/>
                    <a:pt x="63" y="915"/>
                  </a:cubicBezTo>
                  <a:cubicBezTo>
                    <a:pt x="56" y="915"/>
                    <a:pt x="50" y="915"/>
                    <a:pt x="43" y="914"/>
                  </a:cubicBezTo>
                  <a:cubicBezTo>
                    <a:pt x="27" y="914"/>
                    <a:pt x="6" y="921"/>
                    <a:pt x="1" y="944"/>
                  </a:cubicBezTo>
                  <a:cubicBezTo>
                    <a:pt x="15" y="960"/>
                    <a:pt x="32" y="959"/>
                    <a:pt x="52" y="960"/>
                  </a:cubicBezTo>
                  <a:cubicBezTo>
                    <a:pt x="72" y="961"/>
                    <a:pt x="93" y="962"/>
                    <a:pt x="114" y="962"/>
                  </a:cubicBezTo>
                  <a:cubicBezTo>
                    <a:pt x="232" y="962"/>
                    <a:pt x="350" y="948"/>
                    <a:pt x="467" y="939"/>
                  </a:cubicBezTo>
                  <a:cubicBezTo>
                    <a:pt x="577" y="929"/>
                    <a:pt x="690" y="938"/>
                    <a:pt x="802" y="916"/>
                  </a:cubicBezTo>
                  <a:cubicBezTo>
                    <a:pt x="888" y="900"/>
                    <a:pt x="979" y="908"/>
                    <a:pt x="1068" y="901"/>
                  </a:cubicBezTo>
                  <a:cubicBezTo>
                    <a:pt x="1234" y="889"/>
                    <a:pt x="1401" y="879"/>
                    <a:pt x="1568" y="869"/>
                  </a:cubicBezTo>
                  <a:cubicBezTo>
                    <a:pt x="1718" y="859"/>
                    <a:pt x="1866" y="847"/>
                    <a:pt x="2014" y="838"/>
                  </a:cubicBezTo>
                  <a:cubicBezTo>
                    <a:pt x="2150" y="830"/>
                    <a:pt x="2284" y="808"/>
                    <a:pt x="2420" y="801"/>
                  </a:cubicBezTo>
                  <a:cubicBezTo>
                    <a:pt x="2476" y="799"/>
                    <a:pt x="2534" y="789"/>
                    <a:pt x="2591" y="784"/>
                  </a:cubicBezTo>
                  <a:cubicBezTo>
                    <a:pt x="2713" y="772"/>
                    <a:pt x="2835" y="756"/>
                    <a:pt x="2956" y="740"/>
                  </a:cubicBezTo>
                  <a:cubicBezTo>
                    <a:pt x="3057" y="729"/>
                    <a:pt x="3159" y="718"/>
                    <a:pt x="3260" y="704"/>
                  </a:cubicBezTo>
                  <a:cubicBezTo>
                    <a:pt x="3363" y="691"/>
                    <a:pt x="3466" y="676"/>
                    <a:pt x="3569" y="663"/>
                  </a:cubicBezTo>
                  <a:cubicBezTo>
                    <a:pt x="3665" y="649"/>
                    <a:pt x="3761" y="639"/>
                    <a:pt x="3856" y="626"/>
                  </a:cubicBezTo>
                  <a:cubicBezTo>
                    <a:pt x="3986" y="609"/>
                    <a:pt x="4114" y="587"/>
                    <a:pt x="4243" y="568"/>
                  </a:cubicBezTo>
                  <a:cubicBezTo>
                    <a:pt x="4367" y="550"/>
                    <a:pt x="4491" y="535"/>
                    <a:pt x="4616" y="515"/>
                  </a:cubicBezTo>
                  <a:cubicBezTo>
                    <a:pt x="4768" y="492"/>
                    <a:pt x="4919" y="465"/>
                    <a:pt x="5072" y="443"/>
                  </a:cubicBezTo>
                  <a:cubicBezTo>
                    <a:pt x="5229" y="420"/>
                    <a:pt x="5387" y="400"/>
                    <a:pt x="5544" y="375"/>
                  </a:cubicBezTo>
                  <a:cubicBezTo>
                    <a:pt x="5692" y="352"/>
                    <a:pt x="5837" y="324"/>
                    <a:pt x="5984" y="302"/>
                  </a:cubicBezTo>
                  <a:cubicBezTo>
                    <a:pt x="6204" y="267"/>
                    <a:pt x="6424" y="238"/>
                    <a:pt x="6642" y="202"/>
                  </a:cubicBezTo>
                  <a:cubicBezTo>
                    <a:pt x="6952" y="152"/>
                    <a:pt x="7261" y="101"/>
                    <a:pt x="7568" y="44"/>
                  </a:cubicBezTo>
                  <a:cubicBezTo>
                    <a:pt x="7607" y="36"/>
                    <a:pt x="7653" y="46"/>
                    <a:pt x="7687" y="14"/>
                  </a:cubicBezTo>
                  <a:cubicBezTo>
                    <a:pt x="7629" y="13"/>
                    <a:pt x="7570" y="13"/>
                    <a:pt x="7514" y="10"/>
                  </a:cubicBezTo>
                  <a:cubicBezTo>
                    <a:pt x="7362" y="3"/>
                    <a:pt x="7211" y="0"/>
                    <a:pt x="705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2" name="Google Shape;1132;p15">
              <a:extLst>
                <a:ext uri="{FF2B5EF4-FFF2-40B4-BE49-F238E27FC236}">
                  <a16:creationId xmlns:a16="http://schemas.microsoft.com/office/drawing/2014/main" id="{3F05C7CD-12BB-7C82-406F-7F6541EEF04A}"/>
                </a:ext>
              </a:extLst>
            </p:cNvPr>
            <p:cNvSpPr/>
            <p:nvPr/>
          </p:nvSpPr>
          <p:spPr>
            <a:xfrm flipH="1">
              <a:off x="-22489" y="2911395"/>
              <a:ext cx="374597" cy="31239"/>
            </a:xfrm>
            <a:custGeom>
              <a:avLst/>
              <a:gdLst/>
              <a:ahLst/>
              <a:cxnLst/>
              <a:rect l="l" t="t" r="r" b="b"/>
              <a:pathLst>
                <a:path w="2710" h="226" extrusionOk="0">
                  <a:moveTo>
                    <a:pt x="390" y="0"/>
                  </a:moveTo>
                  <a:cubicBezTo>
                    <a:pt x="272" y="0"/>
                    <a:pt x="155" y="2"/>
                    <a:pt x="37" y="2"/>
                  </a:cubicBezTo>
                  <a:cubicBezTo>
                    <a:pt x="34" y="2"/>
                    <a:pt x="32" y="2"/>
                    <a:pt x="29" y="2"/>
                  </a:cubicBezTo>
                  <a:cubicBezTo>
                    <a:pt x="15" y="2"/>
                    <a:pt x="0" y="4"/>
                    <a:pt x="0" y="22"/>
                  </a:cubicBezTo>
                  <a:cubicBezTo>
                    <a:pt x="0" y="39"/>
                    <a:pt x="19" y="47"/>
                    <a:pt x="35" y="47"/>
                  </a:cubicBezTo>
                  <a:cubicBezTo>
                    <a:pt x="92" y="50"/>
                    <a:pt x="149" y="61"/>
                    <a:pt x="205" y="68"/>
                  </a:cubicBezTo>
                  <a:cubicBezTo>
                    <a:pt x="340" y="89"/>
                    <a:pt x="475" y="97"/>
                    <a:pt x="610" y="109"/>
                  </a:cubicBezTo>
                  <a:cubicBezTo>
                    <a:pt x="748" y="122"/>
                    <a:pt x="887" y="131"/>
                    <a:pt x="1024" y="141"/>
                  </a:cubicBezTo>
                  <a:cubicBezTo>
                    <a:pt x="1175" y="153"/>
                    <a:pt x="1326" y="164"/>
                    <a:pt x="1477" y="173"/>
                  </a:cubicBezTo>
                  <a:cubicBezTo>
                    <a:pt x="1664" y="184"/>
                    <a:pt x="1853" y="198"/>
                    <a:pt x="2041" y="203"/>
                  </a:cubicBezTo>
                  <a:cubicBezTo>
                    <a:pt x="2201" y="207"/>
                    <a:pt x="2359" y="225"/>
                    <a:pt x="2519" y="225"/>
                  </a:cubicBezTo>
                  <a:cubicBezTo>
                    <a:pt x="2553" y="225"/>
                    <a:pt x="2587" y="224"/>
                    <a:pt x="2621" y="222"/>
                  </a:cubicBezTo>
                  <a:cubicBezTo>
                    <a:pt x="2623" y="222"/>
                    <a:pt x="2625" y="222"/>
                    <a:pt x="2627" y="222"/>
                  </a:cubicBezTo>
                  <a:cubicBezTo>
                    <a:pt x="2633" y="222"/>
                    <a:pt x="2639" y="223"/>
                    <a:pt x="2646" y="223"/>
                  </a:cubicBezTo>
                  <a:cubicBezTo>
                    <a:pt x="2664" y="223"/>
                    <a:pt x="2684" y="220"/>
                    <a:pt x="2709" y="202"/>
                  </a:cubicBezTo>
                  <a:cubicBezTo>
                    <a:pt x="2603" y="171"/>
                    <a:pt x="2506" y="158"/>
                    <a:pt x="2405" y="147"/>
                  </a:cubicBezTo>
                  <a:cubicBezTo>
                    <a:pt x="2232" y="125"/>
                    <a:pt x="2059" y="104"/>
                    <a:pt x="1885" y="84"/>
                  </a:cubicBezTo>
                  <a:cubicBezTo>
                    <a:pt x="1715" y="66"/>
                    <a:pt x="1542" y="44"/>
                    <a:pt x="1372" y="38"/>
                  </a:cubicBezTo>
                  <a:cubicBezTo>
                    <a:pt x="1244" y="33"/>
                    <a:pt x="1117" y="17"/>
                    <a:pt x="990" y="17"/>
                  </a:cubicBezTo>
                  <a:cubicBezTo>
                    <a:pt x="979" y="17"/>
                    <a:pt x="968" y="17"/>
                    <a:pt x="957" y="17"/>
                  </a:cubicBezTo>
                  <a:cubicBezTo>
                    <a:pt x="951" y="18"/>
                    <a:pt x="945" y="18"/>
                    <a:pt x="939" y="18"/>
                  </a:cubicBezTo>
                  <a:cubicBezTo>
                    <a:pt x="854" y="18"/>
                    <a:pt x="769" y="11"/>
                    <a:pt x="683" y="7"/>
                  </a:cubicBezTo>
                  <a:cubicBezTo>
                    <a:pt x="585" y="2"/>
                    <a:pt x="488" y="0"/>
                    <a:pt x="390"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3" name="Google Shape;1133;p15">
              <a:extLst>
                <a:ext uri="{FF2B5EF4-FFF2-40B4-BE49-F238E27FC236}">
                  <a16:creationId xmlns:a16="http://schemas.microsoft.com/office/drawing/2014/main" id="{EBE82A18-FE63-24B9-004D-3B27D03531F5}"/>
                </a:ext>
              </a:extLst>
            </p:cNvPr>
            <p:cNvSpPr/>
            <p:nvPr/>
          </p:nvSpPr>
          <p:spPr>
            <a:xfrm flipH="1">
              <a:off x="-33409" y="2860803"/>
              <a:ext cx="401274" cy="39948"/>
            </a:xfrm>
            <a:custGeom>
              <a:avLst/>
              <a:gdLst/>
              <a:ahLst/>
              <a:cxnLst/>
              <a:rect l="l" t="t" r="r" b="b"/>
              <a:pathLst>
                <a:path w="2903" h="289" extrusionOk="0">
                  <a:moveTo>
                    <a:pt x="99" y="0"/>
                  </a:moveTo>
                  <a:cubicBezTo>
                    <a:pt x="67" y="0"/>
                    <a:pt x="34" y="7"/>
                    <a:pt x="0" y="33"/>
                  </a:cubicBezTo>
                  <a:cubicBezTo>
                    <a:pt x="74" y="55"/>
                    <a:pt x="139" y="59"/>
                    <a:pt x="202" y="66"/>
                  </a:cubicBezTo>
                  <a:cubicBezTo>
                    <a:pt x="272" y="75"/>
                    <a:pt x="342" y="80"/>
                    <a:pt x="412" y="87"/>
                  </a:cubicBezTo>
                  <a:cubicBezTo>
                    <a:pt x="493" y="94"/>
                    <a:pt x="573" y="108"/>
                    <a:pt x="654" y="113"/>
                  </a:cubicBezTo>
                  <a:cubicBezTo>
                    <a:pt x="732" y="118"/>
                    <a:pt x="811" y="125"/>
                    <a:pt x="889" y="134"/>
                  </a:cubicBezTo>
                  <a:cubicBezTo>
                    <a:pt x="1037" y="152"/>
                    <a:pt x="1188" y="158"/>
                    <a:pt x="1339" y="174"/>
                  </a:cubicBezTo>
                  <a:cubicBezTo>
                    <a:pt x="1480" y="189"/>
                    <a:pt x="1622" y="202"/>
                    <a:pt x="1762" y="212"/>
                  </a:cubicBezTo>
                  <a:cubicBezTo>
                    <a:pt x="1829" y="217"/>
                    <a:pt x="1898" y="213"/>
                    <a:pt x="1964" y="228"/>
                  </a:cubicBezTo>
                  <a:cubicBezTo>
                    <a:pt x="2060" y="250"/>
                    <a:pt x="2157" y="245"/>
                    <a:pt x="2253" y="253"/>
                  </a:cubicBezTo>
                  <a:cubicBezTo>
                    <a:pt x="2353" y="259"/>
                    <a:pt x="2455" y="274"/>
                    <a:pt x="2558" y="274"/>
                  </a:cubicBezTo>
                  <a:cubicBezTo>
                    <a:pt x="2579" y="274"/>
                    <a:pt x="2600" y="274"/>
                    <a:pt x="2621" y="272"/>
                  </a:cubicBezTo>
                  <a:cubicBezTo>
                    <a:pt x="2631" y="272"/>
                    <a:pt x="2642" y="273"/>
                    <a:pt x="2652" y="277"/>
                  </a:cubicBezTo>
                  <a:cubicBezTo>
                    <a:pt x="2688" y="287"/>
                    <a:pt x="2724" y="289"/>
                    <a:pt x="2760" y="289"/>
                  </a:cubicBezTo>
                  <a:cubicBezTo>
                    <a:pt x="2792" y="289"/>
                    <a:pt x="2824" y="287"/>
                    <a:pt x="2856" y="287"/>
                  </a:cubicBezTo>
                  <a:cubicBezTo>
                    <a:pt x="2871" y="287"/>
                    <a:pt x="2886" y="287"/>
                    <a:pt x="2901" y="289"/>
                  </a:cubicBezTo>
                  <a:cubicBezTo>
                    <a:pt x="2901" y="283"/>
                    <a:pt x="2901" y="278"/>
                    <a:pt x="2902" y="272"/>
                  </a:cubicBezTo>
                  <a:cubicBezTo>
                    <a:pt x="2897" y="269"/>
                    <a:pt x="2891" y="262"/>
                    <a:pt x="2885" y="261"/>
                  </a:cubicBezTo>
                  <a:cubicBezTo>
                    <a:pt x="2703" y="222"/>
                    <a:pt x="2518" y="201"/>
                    <a:pt x="2335" y="180"/>
                  </a:cubicBezTo>
                  <a:cubicBezTo>
                    <a:pt x="2185" y="162"/>
                    <a:pt x="2034" y="143"/>
                    <a:pt x="1884" y="126"/>
                  </a:cubicBezTo>
                  <a:lnTo>
                    <a:pt x="1412" y="70"/>
                  </a:lnTo>
                  <a:cubicBezTo>
                    <a:pt x="1268" y="53"/>
                    <a:pt x="1124" y="43"/>
                    <a:pt x="981" y="39"/>
                  </a:cubicBezTo>
                  <a:cubicBezTo>
                    <a:pt x="818" y="35"/>
                    <a:pt x="657" y="19"/>
                    <a:pt x="494" y="19"/>
                  </a:cubicBezTo>
                  <a:cubicBezTo>
                    <a:pt x="489" y="19"/>
                    <a:pt x="484" y="19"/>
                    <a:pt x="479" y="19"/>
                  </a:cubicBezTo>
                  <a:cubicBezTo>
                    <a:pt x="438" y="19"/>
                    <a:pt x="398" y="20"/>
                    <a:pt x="358" y="20"/>
                  </a:cubicBezTo>
                  <a:cubicBezTo>
                    <a:pt x="293" y="20"/>
                    <a:pt x="229" y="18"/>
                    <a:pt x="164" y="7"/>
                  </a:cubicBezTo>
                  <a:cubicBezTo>
                    <a:pt x="144" y="4"/>
                    <a:pt x="122" y="0"/>
                    <a:pt x="99"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4" name="Google Shape;1134;p15">
              <a:extLst>
                <a:ext uri="{FF2B5EF4-FFF2-40B4-BE49-F238E27FC236}">
                  <a16:creationId xmlns:a16="http://schemas.microsoft.com/office/drawing/2014/main" id="{540FF173-B4AE-7F2F-6E7B-CE34EACCC350}"/>
                </a:ext>
              </a:extLst>
            </p:cNvPr>
            <p:cNvSpPr/>
            <p:nvPr/>
          </p:nvSpPr>
          <p:spPr>
            <a:xfrm flipH="1">
              <a:off x="-56908" y="2749253"/>
              <a:ext cx="402795" cy="36077"/>
            </a:xfrm>
            <a:custGeom>
              <a:avLst/>
              <a:gdLst/>
              <a:ahLst/>
              <a:cxnLst/>
              <a:rect l="l" t="t" r="r" b="b"/>
              <a:pathLst>
                <a:path w="2914" h="261" extrusionOk="0">
                  <a:moveTo>
                    <a:pt x="107" y="6"/>
                  </a:moveTo>
                  <a:cubicBezTo>
                    <a:pt x="88" y="6"/>
                    <a:pt x="68" y="6"/>
                    <a:pt x="49" y="6"/>
                  </a:cubicBezTo>
                  <a:cubicBezTo>
                    <a:pt x="34" y="9"/>
                    <a:pt x="16" y="1"/>
                    <a:pt x="1" y="28"/>
                  </a:cubicBezTo>
                  <a:cubicBezTo>
                    <a:pt x="18" y="35"/>
                    <a:pt x="31" y="44"/>
                    <a:pt x="46" y="47"/>
                  </a:cubicBezTo>
                  <a:cubicBezTo>
                    <a:pt x="157" y="66"/>
                    <a:pt x="266" y="89"/>
                    <a:pt x="378" y="101"/>
                  </a:cubicBezTo>
                  <a:cubicBezTo>
                    <a:pt x="484" y="112"/>
                    <a:pt x="591" y="127"/>
                    <a:pt x="697" y="138"/>
                  </a:cubicBezTo>
                  <a:cubicBezTo>
                    <a:pt x="845" y="152"/>
                    <a:pt x="994" y="165"/>
                    <a:pt x="1141" y="182"/>
                  </a:cubicBezTo>
                  <a:cubicBezTo>
                    <a:pt x="1213" y="190"/>
                    <a:pt x="1287" y="186"/>
                    <a:pt x="1358" y="199"/>
                  </a:cubicBezTo>
                  <a:cubicBezTo>
                    <a:pt x="1460" y="217"/>
                    <a:pt x="1562" y="207"/>
                    <a:pt x="1664" y="223"/>
                  </a:cubicBezTo>
                  <a:cubicBezTo>
                    <a:pt x="1755" y="237"/>
                    <a:pt x="1851" y="229"/>
                    <a:pt x="1945" y="238"/>
                  </a:cubicBezTo>
                  <a:cubicBezTo>
                    <a:pt x="2078" y="252"/>
                    <a:pt x="2212" y="247"/>
                    <a:pt x="2345" y="254"/>
                  </a:cubicBezTo>
                  <a:cubicBezTo>
                    <a:pt x="2416" y="259"/>
                    <a:pt x="2487" y="260"/>
                    <a:pt x="2559" y="260"/>
                  </a:cubicBezTo>
                  <a:cubicBezTo>
                    <a:pt x="2658" y="260"/>
                    <a:pt x="2758" y="258"/>
                    <a:pt x="2857" y="258"/>
                  </a:cubicBezTo>
                  <a:cubicBezTo>
                    <a:pt x="2866" y="258"/>
                    <a:pt x="2875" y="260"/>
                    <a:pt x="2885" y="260"/>
                  </a:cubicBezTo>
                  <a:cubicBezTo>
                    <a:pt x="2895" y="260"/>
                    <a:pt x="2905" y="257"/>
                    <a:pt x="2913" y="246"/>
                  </a:cubicBezTo>
                  <a:cubicBezTo>
                    <a:pt x="2782" y="213"/>
                    <a:pt x="2649" y="208"/>
                    <a:pt x="2517" y="197"/>
                  </a:cubicBezTo>
                  <a:cubicBezTo>
                    <a:pt x="2428" y="190"/>
                    <a:pt x="2339" y="182"/>
                    <a:pt x="2251" y="174"/>
                  </a:cubicBezTo>
                  <a:cubicBezTo>
                    <a:pt x="2181" y="168"/>
                    <a:pt x="2111" y="168"/>
                    <a:pt x="2041" y="159"/>
                  </a:cubicBezTo>
                  <a:cubicBezTo>
                    <a:pt x="1960" y="149"/>
                    <a:pt x="1880" y="135"/>
                    <a:pt x="1799" y="134"/>
                  </a:cubicBezTo>
                  <a:cubicBezTo>
                    <a:pt x="1702" y="134"/>
                    <a:pt x="1606" y="117"/>
                    <a:pt x="1509" y="112"/>
                  </a:cubicBezTo>
                  <a:cubicBezTo>
                    <a:pt x="1448" y="109"/>
                    <a:pt x="1383" y="110"/>
                    <a:pt x="1323" y="97"/>
                  </a:cubicBezTo>
                  <a:cubicBezTo>
                    <a:pt x="1234" y="76"/>
                    <a:pt x="1145" y="81"/>
                    <a:pt x="1056" y="73"/>
                  </a:cubicBezTo>
                  <a:cubicBezTo>
                    <a:pt x="958" y="62"/>
                    <a:pt x="860" y="54"/>
                    <a:pt x="760" y="48"/>
                  </a:cubicBezTo>
                  <a:cubicBezTo>
                    <a:pt x="688" y="46"/>
                    <a:pt x="615" y="44"/>
                    <a:pt x="542" y="35"/>
                  </a:cubicBezTo>
                  <a:cubicBezTo>
                    <a:pt x="397" y="16"/>
                    <a:pt x="252" y="6"/>
                    <a:pt x="107" y="6"/>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5" name="Google Shape;1135;p15">
              <a:extLst>
                <a:ext uri="{FF2B5EF4-FFF2-40B4-BE49-F238E27FC236}">
                  <a16:creationId xmlns:a16="http://schemas.microsoft.com/office/drawing/2014/main" id="{5F3B1FA1-EE78-5951-53A4-4B1DCDB28F7C}"/>
                </a:ext>
              </a:extLst>
            </p:cNvPr>
            <p:cNvSpPr/>
            <p:nvPr/>
          </p:nvSpPr>
          <p:spPr>
            <a:xfrm flipH="1">
              <a:off x="-13919" y="2821546"/>
              <a:ext cx="341145" cy="26816"/>
            </a:xfrm>
            <a:custGeom>
              <a:avLst/>
              <a:gdLst/>
              <a:ahLst/>
              <a:cxnLst/>
              <a:rect l="l" t="t" r="r" b="b"/>
              <a:pathLst>
                <a:path w="2468" h="194" extrusionOk="0">
                  <a:moveTo>
                    <a:pt x="217" y="0"/>
                  </a:moveTo>
                  <a:cubicBezTo>
                    <a:pt x="169" y="0"/>
                    <a:pt x="121" y="1"/>
                    <a:pt x="73" y="3"/>
                  </a:cubicBezTo>
                  <a:cubicBezTo>
                    <a:pt x="66" y="3"/>
                    <a:pt x="59" y="2"/>
                    <a:pt x="52" y="2"/>
                  </a:cubicBezTo>
                  <a:cubicBezTo>
                    <a:pt x="49" y="2"/>
                    <a:pt x="45" y="2"/>
                    <a:pt x="41" y="3"/>
                  </a:cubicBezTo>
                  <a:cubicBezTo>
                    <a:pt x="24" y="5"/>
                    <a:pt x="0" y="4"/>
                    <a:pt x="2" y="28"/>
                  </a:cubicBezTo>
                  <a:cubicBezTo>
                    <a:pt x="2" y="47"/>
                    <a:pt x="22" y="48"/>
                    <a:pt x="38" y="50"/>
                  </a:cubicBezTo>
                  <a:cubicBezTo>
                    <a:pt x="100" y="55"/>
                    <a:pt x="163" y="59"/>
                    <a:pt x="224" y="69"/>
                  </a:cubicBezTo>
                  <a:cubicBezTo>
                    <a:pt x="387" y="92"/>
                    <a:pt x="551" y="96"/>
                    <a:pt x="714" y="109"/>
                  </a:cubicBezTo>
                  <a:cubicBezTo>
                    <a:pt x="818" y="118"/>
                    <a:pt x="922" y="132"/>
                    <a:pt x="1026" y="132"/>
                  </a:cubicBezTo>
                  <a:cubicBezTo>
                    <a:pt x="1050" y="132"/>
                    <a:pt x="1074" y="131"/>
                    <a:pt x="1098" y="129"/>
                  </a:cubicBezTo>
                  <a:cubicBezTo>
                    <a:pt x="1102" y="129"/>
                    <a:pt x="1106" y="129"/>
                    <a:pt x="1111" y="129"/>
                  </a:cubicBezTo>
                  <a:cubicBezTo>
                    <a:pt x="1117" y="129"/>
                    <a:pt x="1123" y="129"/>
                    <a:pt x="1130" y="130"/>
                  </a:cubicBezTo>
                  <a:cubicBezTo>
                    <a:pt x="1258" y="157"/>
                    <a:pt x="1389" y="151"/>
                    <a:pt x="1519" y="156"/>
                  </a:cubicBezTo>
                  <a:cubicBezTo>
                    <a:pt x="1680" y="163"/>
                    <a:pt x="1842" y="180"/>
                    <a:pt x="2004" y="180"/>
                  </a:cubicBezTo>
                  <a:cubicBezTo>
                    <a:pt x="2041" y="180"/>
                    <a:pt x="2078" y="179"/>
                    <a:pt x="2115" y="177"/>
                  </a:cubicBezTo>
                  <a:cubicBezTo>
                    <a:pt x="2122" y="177"/>
                    <a:pt x="2130" y="177"/>
                    <a:pt x="2138" y="178"/>
                  </a:cubicBezTo>
                  <a:cubicBezTo>
                    <a:pt x="2185" y="190"/>
                    <a:pt x="2233" y="193"/>
                    <a:pt x="2281" y="193"/>
                  </a:cubicBezTo>
                  <a:cubicBezTo>
                    <a:pt x="2322" y="193"/>
                    <a:pt x="2364" y="191"/>
                    <a:pt x="2406" y="191"/>
                  </a:cubicBezTo>
                  <a:cubicBezTo>
                    <a:pt x="2419" y="191"/>
                    <a:pt x="2432" y="191"/>
                    <a:pt x="2444" y="192"/>
                  </a:cubicBezTo>
                  <a:cubicBezTo>
                    <a:pt x="2446" y="192"/>
                    <a:pt x="2448" y="192"/>
                    <a:pt x="2449" y="192"/>
                  </a:cubicBezTo>
                  <a:cubicBezTo>
                    <a:pt x="2458" y="192"/>
                    <a:pt x="2466" y="189"/>
                    <a:pt x="2468" y="178"/>
                  </a:cubicBezTo>
                  <a:cubicBezTo>
                    <a:pt x="2466" y="174"/>
                    <a:pt x="2465" y="167"/>
                    <a:pt x="2462" y="166"/>
                  </a:cubicBezTo>
                  <a:cubicBezTo>
                    <a:pt x="2304" y="149"/>
                    <a:pt x="2146" y="126"/>
                    <a:pt x="1988" y="116"/>
                  </a:cubicBezTo>
                  <a:cubicBezTo>
                    <a:pt x="1905" y="111"/>
                    <a:pt x="1821" y="103"/>
                    <a:pt x="1739" y="95"/>
                  </a:cubicBezTo>
                  <a:cubicBezTo>
                    <a:pt x="1594" y="78"/>
                    <a:pt x="1449" y="69"/>
                    <a:pt x="1303" y="54"/>
                  </a:cubicBezTo>
                  <a:cubicBezTo>
                    <a:pt x="1150" y="38"/>
                    <a:pt x="996" y="26"/>
                    <a:pt x="843" y="21"/>
                  </a:cubicBezTo>
                  <a:cubicBezTo>
                    <a:pt x="634" y="16"/>
                    <a:pt x="426" y="0"/>
                    <a:pt x="217" y="0"/>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6" name="Google Shape;1136;p15">
              <a:extLst>
                <a:ext uri="{FF2B5EF4-FFF2-40B4-BE49-F238E27FC236}">
                  <a16:creationId xmlns:a16="http://schemas.microsoft.com/office/drawing/2014/main" id="{00659E37-774C-A144-BB1C-36B16542A8F2}"/>
                </a:ext>
              </a:extLst>
            </p:cNvPr>
            <p:cNvSpPr/>
            <p:nvPr/>
          </p:nvSpPr>
          <p:spPr>
            <a:xfrm flipH="1">
              <a:off x="47178" y="2791413"/>
              <a:ext cx="273829" cy="24466"/>
            </a:xfrm>
            <a:custGeom>
              <a:avLst/>
              <a:gdLst/>
              <a:ahLst/>
              <a:cxnLst/>
              <a:rect l="l" t="t" r="r" b="b"/>
              <a:pathLst>
                <a:path w="1981" h="177" extrusionOk="0">
                  <a:moveTo>
                    <a:pt x="195" y="1"/>
                  </a:moveTo>
                  <a:cubicBezTo>
                    <a:pt x="151" y="1"/>
                    <a:pt x="107" y="3"/>
                    <a:pt x="63" y="3"/>
                  </a:cubicBezTo>
                  <a:cubicBezTo>
                    <a:pt x="44" y="3"/>
                    <a:pt x="25" y="2"/>
                    <a:pt x="6" y="1"/>
                  </a:cubicBezTo>
                  <a:cubicBezTo>
                    <a:pt x="4" y="8"/>
                    <a:pt x="2" y="16"/>
                    <a:pt x="1" y="24"/>
                  </a:cubicBezTo>
                  <a:cubicBezTo>
                    <a:pt x="37" y="31"/>
                    <a:pt x="74" y="44"/>
                    <a:pt x="110" y="48"/>
                  </a:cubicBezTo>
                  <a:cubicBezTo>
                    <a:pt x="260" y="67"/>
                    <a:pt x="409" y="85"/>
                    <a:pt x="560" y="100"/>
                  </a:cubicBezTo>
                  <a:cubicBezTo>
                    <a:pt x="723" y="115"/>
                    <a:pt x="888" y="121"/>
                    <a:pt x="1051" y="141"/>
                  </a:cubicBezTo>
                  <a:cubicBezTo>
                    <a:pt x="1147" y="153"/>
                    <a:pt x="1245" y="153"/>
                    <a:pt x="1341" y="154"/>
                  </a:cubicBezTo>
                  <a:cubicBezTo>
                    <a:pt x="1507" y="158"/>
                    <a:pt x="1672" y="177"/>
                    <a:pt x="1838" y="177"/>
                  </a:cubicBezTo>
                  <a:cubicBezTo>
                    <a:pt x="1869" y="177"/>
                    <a:pt x="1899" y="176"/>
                    <a:pt x="1930" y="175"/>
                  </a:cubicBezTo>
                  <a:cubicBezTo>
                    <a:pt x="1946" y="175"/>
                    <a:pt x="1961" y="173"/>
                    <a:pt x="1981" y="170"/>
                  </a:cubicBezTo>
                  <a:cubicBezTo>
                    <a:pt x="1965" y="151"/>
                    <a:pt x="1951" y="147"/>
                    <a:pt x="1934" y="146"/>
                  </a:cubicBezTo>
                  <a:cubicBezTo>
                    <a:pt x="1817" y="138"/>
                    <a:pt x="1700" y="117"/>
                    <a:pt x="1584" y="110"/>
                  </a:cubicBezTo>
                  <a:cubicBezTo>
                    <a:pt x="1514" y="106"/>
                    <a:pt x="1444" y="99"/>
                    <a:pt x="1374" y="93"/>
                  </a:cubicBezTo>
                  <a:cubicBezTo>
                    <a:pt x="1295" y="84"/>
                    <a:pt x="1218" y="70"/>
                    <a:pt x="1140" y="67"/>
                  </a:cubicBezTo>
                  <a:cubicBezTo>
                    <a:pt x="1051" y="63"/>
                    <a:pt x="964" y="52"/>
                    <a:pt x="874" y="45"/>
                  </a:cubicBezTo>
                  <a:cubicBezTo>
                    <a:pt x="717" y="34"/>
                    <a:pt x="560" y="17"/>
                    <a:pt x="404" y="17"/>
                  </a:cubicBezTo>
                  <a:cubicBezTo>
                    <a:pt x="399" y="17"/>
                    <a:pt x="394" y="17"/>
                    <a:pt x="389" y="17"/>
                  </a:cubicBezTo>
                  <a:cubicBezTo>
                    <a:pt x="384" y="17"/>
                    <a:pt x="378" y="17"/>
                    <a:pt x="373" y="17"/>
                  </a:cubicBezTo>
                  <a:cubicBezTo>
                    <a:pt x="362" y="17"/>
                    <a:pt x="352" y="17"/>
                    <a:pt x="342" y="14"/>
                  </a:cubicBezTo>
                  <a:cubicBezTo>
                    <a:pt x="293" y="3"/>
                    <a:pt x="244" y="1"/>
                    <a:pt x="195" y="1"/>
                  </a:cubicBezTo>
                  <a:close/>
                </a:path>
              </a:pathLst>
            </a:custGeom>
            <a:solidFill>
              <a:srgbClr val="D0D3E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7" name="Google Shape;1137;p15">
              <a:extLst>
                <a:ext uri="{FF2B5EF4-FFF2-40B4-BE49-F238E27FC236}">
                  <a16:creationId xmlns:a16="http://schemas.microsoft.com/office/drawing/2014/main" id="{64CFB8EB-C4D9-4051-2AC9-6F2D86607974}"/>
                </a:ext>
              </a:extLst>
            </p:cNvPr>
            <p:cNvSpPr/>
            <p:nvPr/>
          </p:nvSpPr>
          <p:spPr>
            <a:xfrm flipH="1">
              <a:off x="39299" y="2891352"/>
              <a:ext cx="273414" cy="22255"/>
            </a:xfrm>
            <a:custGeom>
              <a:avLst/>
              <a:gdLst/>
              <a:ahLst/>
              <a:cxnLst/>
              <a:rect l="l" t="t" r="r" b="b"/>
              <a:pathLst>
                <a:path w="1978" h="161" extrusionOk="0">
                  <a:moveTo>
                    <a:pt x="129" y="0"/>
                  </a:moveTo>
                  <a:cubicBezTo>
                    <a:pt x="88" y="0"/>
                    <a:pt x="48" y="3"/>
                    <a:pt x="7" y="9"/>
                  </a:cubicBezTo>
                  <a:cubicBezTo>
                    <a:pt x="4" y="11"/>
                    <a:pt x="3" y="19"/>
                    <a:pt x="0" y="29"/>
                  </a:cubicBezTo>
                  <a:cubicBezTo>
                    <a:pt x="112" y="42"/>
                    <a:pt x="222" y="60"/>
                    <a:pt x="333" y="65"/>
                  </a:cubicBezTo>
                  <a:cubicBezTo>
                    <a:pt x="486" y="72"/>
                    <a:pt x="641" y="84"/>
                    <a:pt x="794" y="96"/>
                  </a:cubicBezTo>
                  <a:cubicBezTo>
                    <a:pt x="945" y="109"/>
                    <a:pt x="1096" y="121"/>
                    <a:pt x="1247" y="126"/>
                  </a:cubicBezTo>
                  <a:cubicBezTo>
                    <a:pt x="1370" y="130"/>
                    <a:pt x="1492" y="146"/>
                    <a:pt x="1615" y="146"/>
                  </a:cubicBezTo>
                  <a:cubicBezTo>
                    <a:pt x="1639" y="146"/>
                    <a:pt x="1663" y="146"/>
                    <a:pt x="1687" y="144"/>
                  </a:cubicBezTo>
                  <a:cubicBezTo>
                    <a:pt x="1691" y="144"/>
                    <a:pt x="1696" y="144"/>
                    <a:pt x="1701" y="144"/>
                  </a:cubicBezTo>
                  <a:cubicBezTo>
                    <a:pt x="1771" y="144"/>
                    <a:pt x="1839" y="160"/>
                    <a:pt x="1909" y="160"/>
                  </a:cubicBezTo>
                  <a:cubicBezTo>
                    <a:pt x="1932" y="160"/>
                    <a:pt x="1955" y="158"/>
                    <a:pt x="1978" y="154"/>
                  </a:cubicBezTo>
                  <a:cubicBezTo>
                    <a:pt x="1954" y="142"/>
                    <a:pt x="1932" y="131"/>
                    <a:pt x="1904" y="131"/>
                  </a:cubicBezTo>
                  <a:cubicBezTo>
                    <a:pt x="1902" y="131"/>
                    <a:pt x="1899" y="131"/>
                    <a:pt x="1897" y="131"/>
                  </a:cubicBezTo>
                  <a:cubicBezTo>
                    <a:pt x="1891" y="131"/>
                    <a:pt x="1886" y="131"/>
                    <a:pt x="1880" y="131"/>
                  </a:cubicBezTo>
                  <a:cubicBezTo>
                    <a:pt x="1794" y="131"/>
                    <a:pt x="1709" y="117"/>
                    <a:pt x="1623" y="111"/>
                  </a:cubicBezTo>
                  <a:cubicBezTo>
                    <a:pt x="1548" y="105"/>
                    <a:pt x="1471" y="110"/>
                    <a:pt x="1397" y="95"/>
                  </a:cubicBezTo>
                  <a:cubicBezTo>
                    <a:pt x="1298" y="76"/>
                    <a:pt x="1198" y="82"/>
                    <a:pt x="1100" y="71"/>
                  </a:cubicBezTo>
                  <a:cubicBezTo>
                    <a:pt x="1006" y="60"/>
                    <a:pt x="909" y="52"/>
                    <a:pt x="812" y="47"/>
                  </a:cubicBezTo>
                  <a:cubicBezTo>
                    <a:pt x="672" y="40"/>
                    <a:pt x="532" y="22"/>
                    <a:pt x="389" y="19"/>
                  </a:cubicBezTo>
                  <a:cubicBezTo>
                    <a:pt x="345" y="18"/>
                    <a:pt x="302" y="14"/>
                    <a:pt x="258" y="8"/>
                  </a:cubicBezTo>
                  <a:cubicBezTo>
                    <a:pt x="215" y="3"/>
                    <a:pt x="172" y="0"/>
                    <a:pt x="129" y="0"/>
                  </a:cubicBezTo>
                  <a:close/>
                </a:path>
              </a:pathLst>
            </a:custGeom>
            <a:solidFill>
              <a:srgbClr val="B0B7DA"/>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sp>
          <p:nvSpPr>
            <p:cNvPr id="98" name="Google Shape;1138;p15">
              <a:extLst>
                <a:ext uri="{FF2B5EF4-FFF2-40B4-BE49-F238E27FC236}">
                  <a16:creationId xmlns:a16="http://schemas.microsoft.com/office/drawing/2014/main" id="{83783B8C-6017-8D25-B096-A5D171DC234A}"/>
                </a:ext>
              </a:extLst>
            </p:cNvPr>
            <p:cNvSpPr/>
            <p:nvPr/>
          </p:nvSpPr>
          <p:spPr>
            <a:xfrm flipH="1">
              <a:off x="37225" y="2841590"/>
              <a:ext cx="230287" cy="17693"/>
            </a:xfrm>
            <a:custGeom>
              <a:avLst/>
              <a:gdLst/>
              <a:ahLst/>
              <a:cxnLst/>
              <a:rect l="l" t="t" r="r" b="b"/>
              <a:pathLst>
                <a:path w="1666" h="128" extrusionOk="0">
                  <a:moveTo>
                    <a:pt x="142" y="1"/>
                  </a:moveTo>
                  <a:cubicBezTo>
                    <a:pt x="88" y="1"/>
                    <a:pt x="31" y="5"/>
                    <a:pt x="1" y="12"/>
                  </a:cubicBezTo>
                  <a:cubicBezTo>
                    <a:pt x="12" y="26"/>
                    <a:pt x="27" y="32"/>
                    <a:pt x="45" y="32"/>
                  </a:cubicBezTo>
                  <a:cubicBezTo>
                    <a:pt x="46" y="32"/>
                    <a:pt x="48" y="32"/>
                    <a:pt x="49" y="32"/>
                  </a:cubicBezTo>
                  <a:cubicBezTo>
                    <a:pt x="61" y="31"/>
                    <a:pt x="72" y="31"/>
                    <a:pt x="83" y="31"/>
                  </a:cubicBezTo>
                  <a:cubicBezTo>
                    <a:pt x="166" y="31"/>
                    <a:pt x="248" y="49"/>
                    <a:pt x="331" y="52"/>
                  </a:cubicBezTo>
                  <a:cubicBezTo>
                    <a:pt x="411" y="56"/>
                    <a:pt x="494" y="56"/>
                    <a:pt x="572" y="70"/>
                  </a:cubicBezTo>
                  <a:cubicBezTo>
                    <a:pt x="676" y="88"/>
                    <a:pt x="779" y="86"/>
                    <a:pt x="884" y="92"/>
                  </a:cubicBezTo>
                  <a:cubicBezTo>
                    <a:pt x="1007" y="100"/>
                    <a:pt x="1131" y="115"/>
                    <a:pt x="1254" y="115"/>
                  </a:cubicBezTo>
                  <a:cubicBezTo>
                    <a:pt x="1282" y="115"/>
                    <a:pt x="1310" y="114"/>
                    <a:pt x="1338" y="113"/>
                  </a:cubicBezTo>
                  <a:cubicBezTo>
                    <a:pt x="1341" y="113"/>
                    <a:pt x="1345" y="112"/>
                    <a:pt x="1349" y="112"/>
                  </a:cubicBezTo>
                  <a:cubicBezTo>
                    <a:pt x="1353" y="112"/>
                    <a:pt x="1357" y="113"/>
                    <a:pt x="1361" y="114"/>
                  </a:cubicBezTo>
                  <a:cubicBezTo>
                    <a:pt x="1401" y="124"/>
                    <a:pt x="1441" y="128"/>
                    <a:pt x="1481" y="128"/>
                  </a:cubicBezTo>
                  <a:cubicBezTo>
                    <a:pt x="1542" y="128"/>
                    <a:pt x="1604" y="120"/>
                    <a:pt x="1666" y="120"/>
                  </a:cubicBezTo>
                  <a:cubicBezTo>
                    <a:pt x="1575" y="119"/>
                    <a:pt x="1486" y="95"/>
                    <a:pt x="1396" y="93"/>
                  </a:cubicBezTo>
                  <a:cubicBezTo>
                    <a:pt x="1313" y="92"/>
                    <a:pt x="1229" y="87"/>
                    <a:pt x="1146" y="77"/>
                  </a:cubicBezTo>
                  <a:cubicBezTo>
                    <a:pt x="978" y="58"/>
                    <a:pt x="809" y="53"/>
                    <a:pt x="639" y="37"/>
                  </a:cubicBezTo>
                  <a:cubicBezTo>
                    <a:pt x="545" y="28"/>
                    <a:pt x="451" y="15"/>
                    <a:pt x="355" y="15"/>
                  </a:cubicBezTo>
                  <a:cubicBezTo>
                    <a:pt x="336" y="15"/>
                    <a:pt x="316" y="15"/>
                    <a:pt x="296" y="17"/>
                  </a:cubicBezTo>
                  <a:cubicBezTo>
                    <a:pt x="281" y="17"/>
                    <a:pt x="265" y="11"/>
                    <a:pt x="250" y="9"/>
                  </a:cubicBezTo>
                  <a:cubicBezTo>
                    <a:pt x="224" y="3"/>
                    <a:pt x="184" y="1"/>
                    <a:pt x="142" y="1"/>
                  </a:cubicBezTo>
                  <a:close/>
                </a:path>
              </a:pathLst>
            </a:custGeom>
            <a:solidFill>
              <a:srgbClr val="B1B8DB"/>
            </a:solidFill>
            <a:ln>
              <a:noFill/>
            </a:ln>
          </p:spPr>
          <p:txBody>
            <a:bodyPr spcFirstLastPara="1" wrap="square" lIns="115184" tIns="115184" rIns="115184" bIns="115184" anchor="ctr" anchorCtr="0">
              <a:noAutofit/>
            </a:bodyPr>
            <a:lstStyle/>
            <a:p>
              <a:pPr>
                <a:buSzPts val="1400"/>
              </a:pPr>
              <a:endParaRPr sz="2400">
                <a:solidFill>
                  <a:schemeClr val="bg1"/>
                </a:solidFill>
                <a:latin typeface="UTM Avo" panose="02040603050506020204" pitchFamily="18"/>
              </a:endParaRPr>
            </a:p>
          </p:txBody>
        </p:sp>
      </p:grpSp>
      <p:grpSp>
        <p:nvGrpSpPr>
          <p:cNvPr id="99" name="Google Shape;1139;p15">
            <a:extLst>
              <a:ext uri="{FF2B5EF4-FFF2-40B4-BE49-F238E27FC236}">
                <a16:creationId xmlns:a16="http://schemas.microsoft.com/office/drawing/2014/main" id="{1C3C1A96-A64D-6209-616F-28F016D56149}"/>
              </a:ext>
            </a:extLst>
          </p:cNvPr>
          <p:cNvGrpSpPr/>
          <p:nvPr/>
        </p:nvGrpSpPr>
        <p:grpSpPr>
          <a:xfrm>
            <a:off x="670815" y="588844"/>
            <a:ext cx="10537633" cy="1126270"/>
            <a:chOff x="523600" y="1063574"/>
            <a:chExt cx="8364020" cy="893953"/>
          </a:xfrm>
        </p:grpSpPr>
        <p:sp>
          <p:nvSpPr>
            <p:cNvPr id="100" name="Google Shape;1140;p15">
              <a:extLst>
                <a:ext uri="{FF2B5EF4-FFF2-40B4-BE49-F238E27FC236}">
                  <a16:creationId xmlns:a16="http://schemas.microsoft.com/office/drawing/2014/main" id="{73D70BB3-62B3-CEE3-2351-F98FC216F9FC}"/>
                </a:ext>
              </a:extLst>
            </p:cNvPr>
            <p:cNvSpPr/>
            <p:nvPr/>
          </p:nvSpPr>
          <p:spPr>
            <a:xfrm>
              <a:off x="788778" y="1063574"/>
              <a:ext cx="8098842" cy="893953"/>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400" b="1">
                  <a:solidFill>
                    <a:schemeClr val="bg1"/>
                  </a:solidFill>
                  <a:latin typeface="UTM Avo" panose="02040603050506020204" pitchFamily="18"/>
                </a:rPr>
                <a:t>Ngoài các bản điều trần, Nguyễn Trường Tộ </a:t>
              </a:r>
              <a:endParaRPr sz="2400">
                <a:solidFill>
                  <a:schemeClr val="bg1"/>
                </a:solidFill>
                <a:latin typeface="UTM Avo" panose="02040603050506020204" pitchFamily="18"/>
              </a:endParaRPr>
            </a:p>
            <a:p>
              <a:pPr algn="ctr">
                <a:lnSpc>
                  <a:spcPct val="150000"/>
                </a:lnSpc>
              </a:pPr>
              <a:r>
                <a:rPr lang="vi-VN" sz="2400" b="1">
                  <a:solidFill>
                    <a:schemeClr val="bg1"/>
                  </a:solidFill>
                  <a:latin typeface="UTM Avo" panose="02040603050506020204" pitchFamily="18"/>
                </a:rPr>
                <a:t>đã làm những gì để thực hiện hoài bão chấn hưng đất nước?</a:t>
              </a:r>
              <a:endParaRPr sz="2400" b="1">
                <a:solidFill>
                  <a:schemeClr val="bg1"/>
                </a:solidFill>
                <a:latin typeface="UTM Avo" panose="02040603050506020204" pitchFamily="18"/>
              </a:endParaRPr>
            </a:p>
          </p:txBody>
        </p:sp>
        <p:sp>
          <p:nvSpPr>
            <p:cNvPr id="101" name="Google Shape;1141;p15">
              <a:extLst>
                <a:ext uri="{FF2B5EF4-FFF2-40B4-BE49-F238E27FC236}">
                  <a16:creationId xmlns:a16="http://schemas.microsoft.com/office/drawing/2014/main" id="{639774A6-890F-ACF3-2E87-3947BD0126F8}"/>
                </a:ext>
              </a:extLst>
            </p:cNvPr>
            <p:cNvSpPr/>
            <p:nvPr/>
          </p:nvSpPr>
          <p:spPr>
            <a:xfrm flipH="1">
              <a:off x="523600" y="1304625"/>
              <a:ext cx="372226" cy="453462"/>
            </a:xfrm>
            <a:prstGeom prst="homePlate">
              <a:avLst>
                <a:gd name="adj" fmla="val 51847"/>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3</a:t>
              </a:r>
              <a:endParaRPr sz="2400">
                <a:solidFill>
                  <a:schemeClr val="bg1"/>
                </a:solidFill>
                <a:latin typeface="UTM Avo" panose="02040603050506020204" pitchFamily="18"/>
              </a:endParaRPr>
            </a:p>
          </p:txBody>
        </p:sp>
      </p:grpSp>
      <p:sp>
        <p:nvSpPr>
          <p:cNvPr id="102" name="Google Shape;1142;p15">
            <a:extLst>
              <a:ext uri="{FF2B5EF4-FFF2-40B4-BE49-F238E27FC236}">
                <a16:creationId xmlns:a16="http://schemas.microsoft.com/office/drawing/2014/main" id="{1764AB91-1726-5363-015B-77D2EC043B57}"/>
              </a:ext>
            </a:extLst>
          </p:cNvPr>
          <p:cNvSpPr txBox="1"/>
          <p:nvPr/>
        </p:nvSpPr>
        <p:spPr>
          <a:xfrm>
            <a:off x="1005668" y="1919579"/>
            <a:ext cx="6214584" cy="3440263"/>
          </a:xfrm>
          <a:prstGeom prst="rect">
            <a:avLst/>
          </a:prstGeom>
          <a:solidFill>
            <a:schemeClr val="tx1"/>
          </a:solidFill>
          <a:ln>
            <a:noFill/>
          </a:ln>
        </p:spPr>
        <p:txBody>
          <a:bodyPr spcFirstLastPara="1" wrap="square" lIns="115184" tIns="57576" rIns="115184" bIns="57576" anchor="t" anchorCtr="0">
            <a:spAutoFit/>
          </a:bodyPr>
          <a:lstStyle/>
          <a:p>
            <a:pPr marL="432020" indent="-432020" algn="just">
              <a:lnSpc>
                <a:spcPct val="150000"/>
              </a:lnSpc>
              <a:buSzPts val="2000"/>
              <a:buFont typeface="Arial"/>
              <a:buChar char="•"/>
            </a:pPr>
            <a:r>
              <a:rPr lang="vi-VN" sz="2400" dirty="0">
                <a:solidFill>
                  <a:schemeClr val="bg1"/>
                </a:solidFill>
                <a:latin typeface="UTM Avo" panose="02040603050506020204" pitchFamily="18"/>
              </a:rPr>
              <a:t>Ông đem hiểu biết của mình giúp chính quyền đào kênh Sắt, tìm cách khai thác mỏ than và mỏ kim loại. </a:t>
            </a:r>
            <a:endParaRPr sz="2400" dirty="0">
              <a:solidFill>
                <a:schemeClr val="bg1"/>
              </a:solidFill>
              <a:latin typeface="UTM Avo" panose="02040603050506020204" pitchFamily="18"/>
            </a:endParaRPr>
          </a:p>
          <a:p>
            <a:pPr marL="432020" indent="-432020" algn="just">
              <a:lnSpc>
                <a:spcPct val="150000"/>
              </a:lnSpc>
              <a:buSzPts val="2000"/>
              <a:buFont typeface="Arial"/>
              <a:buChar char="•"/>
            </a:pPr>
            <a:r>
              <a:rPr lang="vi-VN" sz="2400" dirty="0">
                <a:solidFill>
                  <a:schemeClr val="bg1"/>
                </a:solidFill>
                <a:latin typeface="UTM Avo" panose="02040603050506020204" pitchFamily="18"/>
              </a:rPr>
              <a:t>Ông còn cất công sang Pháp mời chuyên gia, mua sách vở, máy móc,... để mở trường kĩ thuật.</a:t>
            </a:r>
            <a:endParaRPr sz="2400" dirty="0">
              <a:solidFill>
                <a:schemeClr val="bg1"/>
              </a:solidFill>
              <a:latin typeface="UTM Avo" panose="02040603050506020204" pitchFamily="18"/>
            </a:endParaRPr>
          </a:p>
        </p:txBody>
      </p:sp>
      <p:pic>
        <p:nvPicPr>
          <p:cNvPr id="103" name="Picture 102" descr="Logo, company name&#10;&#10;Description automatically generated">
            <a:extLst>
              <a:ext uri="{FF2B5EF4-FFF2-40B4-BE49-F238E27FC236}">
                <a16:creationId xmlns:a16="http://schemas.microsoft.com/office/drawing/2014/main" id="{E1E6A6F7-2A0F-DDC5-21E6-38B71DFCC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106" name="Picture 105">
            <a:hlinkClick r:id="rId4" action="ppaction://hlinksldjump"/>
            <a:extLst>
              <a:ext uri="{FF2B5EF4-FFF2-40B4-BE49-F238E27FC236}">
                <a16:creationId xmlns:a16="http://schemas.microsoft.com/office/drawing/2014/main" id="{6D85F038-66DF-C25F-015F-B8403A4184B7}"/>
              </a:ext>
            </a:extLst>
          </p:cNvPr>
          <p:cNvPicPr>
            <a:picLocks noChangeAspect="1"/>
          </p:cNvPicPr>
          <p:nvPr/>
        </p:nvPicPr>
        <p:blipFill>
          <a:blip r:embed="rId5"/>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23065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39B93D6-BFB6-7560-458D-DC3A3B1D6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grpSp>
        <p:nvGrpSpPr>
          <p:cNvPr id="3" name="Google Shape;1147;p16">
            <a:extLst>
              <a:ext uri="{FF2B5EF4-FFF2-40B4-BE49-F238E27FC236}">
                <a16:creationId xmlns:a16="http://schemas.microsoft.com/office/drawing/2014/main" id="{986CC86E-DDD9-4D01-60CA-31A7A0AB6EFE}"/>
              </a:ext>
            </a:extLst>
          </p:cNvPr>
          <p:cNvGrpSpPr/>
          <p:nvPr/>
        </p:nvGrpSpPr>
        <p:grpSpPr>
          <a:xfrm>
            <a:off x="670815" y="520794"/>
            <a:ext cx="10537633" cy="801035"/>
            <a:chOff x="523600" y="1063575"/>
            <a:chExt cx="8364020" cy="635804"/>
          </a:xfrm>
        </p:grpSpPr>
        <p:sp>
          <p:nvSpPr>
            <p:cNvPr id="4" name="Google Shape;1148;p16">
              <a:extLst>
                <a:ext uri="{FF2B5EF4-FFF2-40B4-BE49-F238E27FC236}">
                  <a16:creationId xmlns:a16="http://schemas.microsoft.com/office/drawing/2014/main" id="{7F4E1682-2EEF-0480-452A-937918C08EA2}"/>
                </a:ext>
              </a:extLst>
            </p:cNvPr>
            <p:cNvSpPr/>
            <p:nvPr/>
          </p:nvSpPr>
          <p:spPr>
            <a:xfrm>
              <a:off x="788778" y="1063575"/>
              <a:ext cx="8098842"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400" b="1">
                  <a:solidFill>
                    <a:schemeClr val="bg1"/>
                  </a:solidFill>
                  <a:latin typeface="UTM Avo" panose="02040603050506020204" pitchFamily="18"/>
                </a:rPr>
                <a:t>Vì sao có thể gọi Nguyễn Trường Tộ là “ngọn đuốc trong đêm”?</a:t>
              </a:r>
              <a:endParaRPr sz="2400" b="1">
                <a:solidFill>
                  <a:schemeClr val="bg1"/>
                </a:solidFill>
                <a:latin typeface="UTM Avo" panose="02040603050506020204" pitchFamily="18"/>
              </a:endParaRPr>
            </a:p>
          </p:txBody>
        </p:sp>
        <p:sp>
          <p:nvSpPr>
            <p:cNvPr id="5" name="Google Shape;1149;p16">
              <a:extLst>
                <a:ext uri="{FF2B5EF4-FFF2-40B4-BE49-F238E27FC236}">
                  <a16:creationId xmlns:a16="http://schemas.microsoft.com/office/drawing/2014/main" id="{1D72CE0D-ADAF-2AEF-E8EB-62267615FEC0}"/>
                </a:ext>
              </a:extLst>
            </p:cNvPr>
            <p:cNvSpPr/>
            <p:nvPr/>
          </p:nvSpPr>
          <p:spPr>
            <a:xfrm flipH="1">
              <a:off x="523600"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4</a:t>
              </a:r>
              <a:endParaRPr sz="2000">
                <a:solidFill>
                  <a:schemeClr val="bg1"/>
                </a:solidFill>
                <a:latin typeface="UTM Avo" panose="02040603050506020204" pitchFamily="18"/>
              </a:endParaRPr>
            </a:p>
          </p:txBody>
        </p:sp>
      </p:grpSp>
      <p:sp>
        <p:nvSpPr>
          <p:cNvPr id="6" name="Google Shape;1150;p16">
            <a:extLst>
              <a:ext uri="{FF2B5EF4-FFF2-40B4-BE49-F238E27FC236}">
                <a16:creationId xmlns:a16="http://schemas.microsoft.com/office/drawing/2014/main" id="{073F24FC-E6AB-FBC8-E0BA-D44320BAC599}"/>
              </a:ext>
            </a:extLst>
          </p:cNvPr>
          <p:cNvSpPr txBox="1"/>
          <p:nvPr/>
        </p:nvSpPr>
        <p:spPr>
          <a:xfrm>
            <a:off x="1537258" y="1402042"/>
            <a:ext cx="9138838"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Nguyễn Trường Tộ có tư tưởng tiến bộ, giống như một ngọn đuốc soi sáng đêm dài lạc hậu lúc bấy giờ,..</a:t>
            </a:r>
            <a:endParaRPr sz="2400" dirty="0">
              <a:solidFill>
                <a:schemeClr val="bg1"/>
              </a:solidFill>
              <a:latin typeface="UTM Avo" panose="02040603050506020204" pitchFamily="18"/>
            </a:endParaRPr>
          </a:p>
        </p:txBody>
      </p:sp>
      <p:pic>
        <p:nvPicPr>
          <p:cNvPr id="7" name="Google Shape;1151;p16" descr="Nguyễn Trường Tộ và khát vọng canh tân đất nước">
            <a:extLst>
              <a:ext uri="{FF2B5EF4-FFF2-40B4-BE49-F238E27FC236}">
                <a16:creationId xmlns:a16="http://schemas.microsoft.com/office/drawing/2014/main" id="{2C3B26AB-EA00-5BA3-873B-90077C13E576}"/>
              </a:ext>
            </a:extLst>
          </p:cNvPr>
          <p:cNvPicPr preferRelativeResize="0">
            <a:picLocks noChangeAspect="1"/>
          </p:cNvPicPr>
          <p:nvPr/>
        </p:nvPicPr>
        <p:blipFill rotWithShape="1">
          <a:blip r:embed="rId4">
            <a:alphaModFix/>
          </a:blip>
          <a:srcRect/>
          <a:stretch/>
        </p:blipFill>
        <p:spPr>
          <a:xfrm>
            <a:off x="3253543" y="2767488"/>
            <a:ext cx="5684914" cy="37899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5" action="ppaction://hlinksldjump"/>
            <a:extLst>
              <a:ext uri="{FF2B5EF4-FFF2-40B4-BE49-F238E27FC236}">
                <a16:creationId xmlns:a16="http://schemas.microsoft.com/office/drawing/2014/main" id="{8936601E-352D-BACF-7A94-6283F98779C9}"/>
              </a:ext>
            </a:extLst>
          </p:cNvPr>
          <p:cNvPicPr>
            <a:picLocks noChangeAspect="1"/>
          </p:cNvPicPr>
          <p:nvPr/>
        </p:nvPicPr>
        <p:blipFill>
          <a:blip r:embed="rId6"/>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25485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39B93D6-BFB6-7560-458D-DC3A3B1D6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grpSp>
        <p:nvGrpSpPr>
          <p:cNvPr id="3" name="Google Shape;1156;p17">
            <a:extLst>
              <a:ext uri="{FF2B5EF4-FFF2-40B4-BE49-F238E27FC236}">
                <a16:creationId xmlns:a16="http://schemas.microsoft.com/office/drawing/2014/main" id="{86DB534D-CEBE-737A-D20C-DDF28D3D584A}"/>
              </a:ext>
            </a:extLst>
          </p:cNvPr>
          <p:cNvGrpSpPr/>
          <p:nvPr/>
        </p:nvGrpSpPr>
        <p:grpSpPr>
          <a:xfrm>
            <a:off x="985698" y="437234"/>
            <a:ext cx="9907866" cy="1135311"/>
            <a:chOff x="523600" y="1063574"/>
            <a:chExt cx="7864156" cy="901129"/>
          </a:xfrm>
        </p:grpSpPr>
        <p:sp>
          <p:nvSpPr>
            <p:cNvPr id="4" name="Google Shape;1157;p17">
              <a:extLst>
                <a:ext uri="{FF2B5EF4-FFF2-40B4-BE49-F238E27FC236}">
                  <a16:creationId xmlns:a16="http://schemas.microsoft.com/office/drawing/2014/main" id="{4EBF6E29-AAC7-DCA6-04AE-6E80D9156DAA}"/>
                </a:ext>
              </a:extLst>
            </p:cNvPr>
            <p:cNvSpPr/>
            <p:nvPr/>
          </p:nvSpPr>
          <p:spPr>
            <a:xfrm>
              <a:off x="895826" y="1063574"/>
              <a:ext cx="7491930" cy="901129"/>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Theo em, nhờ đâu Nguyễn Trường Tộ có những đóng góp quý báu đối với đất nước như vậy?</a:t>
              </a:r>
              <a:endParaRPr sz="2400" b="1">
                <a:solidFill>
                  <a:schemeClr val="bg1"/>
                </a:solidFill>
                <a:latin typeface="UTM Avo" panose="02040603050506020204" pitchFamily="18"/>
              </a:endParaRPr>
            </a:p>
          </p:txBody>
        </p:sp>
        <p:sp>
          <p:nvSpPr>
            <p:cNvPr id="5" name="Google Shape;1158;p17">
              <a:extLst>
                <a:ext uri="{FF2B5EF4-FFF2-40B4-BE49-F238E27FC236}">
                  <a16:creationId xmlns:a16="http://schemas.microsoft.com/office/drawing/2014/main" id="{58DF2F35-EBD0-C1A4-7F53-834849296678}"/>
                </a:ext>
              </a:extLst>
            </p:cNvPr>
            <p:cNvSpPr/>
            <p:nvPr/>
          </p:nvSpPr>
          <p:spPr>
            <a:xfrm flipH="1">
              <a:off x="523600" y="129326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5</a:t>
              </a:r>
              <a:endParaRPr sz="2400">
                <a:solidFill>
                  <a:schemeClr val="bg1"/>
                </a:solidFill>
                <a:latin typeface="UTM Avo" panose="02040603050506020204" pitchFamily="18"/>
              </a:endParaRPr>
            </a:p>
          </p:txBody>
        </p:sp>
      </p:grpSp>
      <p:sp>
        <p:nvSpPr>
          <p:cNvPr id="6" name="Google Shape;1159;p17">
            <a:extLst>
              <a:ext uri="{FF2B5EF4-FFF2-40B4-BE49-F238E27FC236}">
                <a16:creationId xmlns:a16="http://schemas.microsoft.com/office/drawing/2014/main" id="{40CF6402-2397-833F-F63E-9B19386F8601}"/>
              </a:ext>
            </a:extLst>
          </p:cNvPr>
          <p:cNvSpPr txBox="1"/>
          <p:nvPr/>
        </p:nvSpPr>
        <p:spPr>
          <a:xfrm>
            <a:off x="1454657" y="2478905"/>
            <a:ext cx="4352693" cy="2332268"/>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Vì ông có hiểu biết rộng, có tư tưởng hiện đại, yêu nước, mong muốn đất nước tiến bộ,...</a:t>
            </a:r>
            <a:endParaRPr sz="2400" dirty="0">
              <a:solidFill>
                <a:schemeClr val="bg1"/>
              </a:solidFill>
              <a:latin typeface="UTM Avo" panose="02040603050506020204" pitchFamily="18"/>
            </a:endParaRPr>
          </a:p>
        </p:txBody>
      </p:sp>
      <p:pic>
        <p:nvPicPr>
          <p:cNvPr id="7" name="Google Shape;1160;p17" descr="Thông điệp từ lịch sử] Vì sao tư tưởng canh tân của Nguyễn Trường Tộ không  thành?">
            <a:extLst>
              <a:ext uri="{FF2B5EF4-FFF2-40B4-BE49-F238E27FC236}">
                <a16:creationId xmlns:a16="http://schemas.microsoft.com/office/drawing/2014/main" id="{705CF85C-02D4-C099-E514-A9818657E3D7}"/>
              </a:ext>
            </a:extLst>
          </p:cNvPr>
          <p:cNvPicPr preferRelativeResize="0">
            <a:picLocks noChangeAspect="1"/>
          </p:cNvPicPr>
          <p:nvPr/>
        </p:nvPicPr>
        <p:blipFill rotWithShape="1">
          <a:blip r:embed="rId4">
            <a:alphaModFix/>
          </a:blip>
          <a:srcRect l="9418" r="9417"/>
          <a:stretch/>
        </p:blipFill>
        <p:spPr>
          <a:xfrm>
            <a:off x="6685985" y="1986975"/>
            <a:ext cx="4173961" cy="38569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a:hlinkClick r:id="rId5" action="ppaction://hlinksldjump"/>
            <a:extLst>
              <a:ext uri="{FF2B5EF4-FFF2-40B4-BE49-F238E27FC236}">
                <a16:creationId xmlns:a16="http://schemas.microsoft.com/office/drawing/2014/main" id="{073C6247-8213-86A5-02E1-E247EB21F440}"/>
              </a:ext>
            </a:extLst>
          </p:cNvPr>
          <p:cNvPicPr>
            <a:picLocks noChangeAspect="1"/>
          </p:cNvPicPr>
          <p:nvPr/>
        </p:nvPicPr>
        <p:blipFill>
          <a:blip r:embed="rId6"/>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390062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03D8DC-BB0F-C684-2F8F-C37D6B86E7DD}"/>
            </a:ext>
          </a:extLst>
        </p:cNvPr>
        <p:cNvGrpSpPr/>
        <p:nvPr/>
      </p:nvGrpSpPr>
      <p:grpSpPr>
        <a:xfrm>
          <a:off x="0" y="0"/>
          <a:ext cx="0" cy="0"/>
          <a:chOff x="0" y="0"/>
          <a:chExt cx="0" cy="0"/>
        </a:xfrm>
      </p:grpSpPr>
      <p:sp>
        <p:nvSpPr>
          <p:cNvPr id="7" name="Google Shape;1165;p18">
            <a:extLst>
              <a:ext uri="{FF2B5EF4-FFF2-40B4-BE49-F238E27FC236}">
                <a16:creationId xmlns:a16="http://schemas.microsoft.com/office/drawing/2014/main" id="{0AC6BA2E-D889-A9EF-447A-EBAD7D5E66A7}"/>
              </a:ext>
            </a:extLst>
          </p:cNvPr>
          <p:cNvSpPr/>
          <p:nvPr/>
        </p:nvSpPr>
        <p:spPr>
          <a:xfrm>
            <a:off x="2164938" y="4456776"/>
            <a:ext cx="7862122" cy="2401224"/>
          </a:xfrm>
          <a:custGeom>
            <a:avLst/>
            <a:gdLst/>
            <a:ahLst/>
            <a:cxnLst/>
            <a:rect l="l" t="t" r="r" b="b"/>
            <a:pathLst>
              <a:path w="2623634" h="801302" extrusionOk="0">
                <a:moveTo>
                  <a:pt x="0" y="0"/>
                </a:moveTo>
                <a:lnTo>
                  <a:pt x="2623634" y="0"/>
                </a:lnTo>
                <a:lnTo>
                  <a:pt x="2623634" y="801302"/>
                </a:lnTo>
                <a:lnTo>
                  <a:pt x="0" y="801302"/>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1166;p18">
            <a:extLst>
              <a:ext uri="{FF2B5EF4-FFF2-40B4-BE49-F238E27FC236}">
                <a16:creationId xmlns:a16="http://schemas.microsoft.com/office/drawing/2014/main" id="{9E849A80-D152-99E1-5DF2-3F64F79A80E6}"/>
              </a:ext>
            </a:extLst>
          </p:cNvPr>
          <p:cNvSpPr/>
          <p:nvPr/>
        </p:nvSpPr>
        <p:spPr>
          <a:xfrm>
            <a:off x="2164938" y="2479133"/>
            <a:ext cx="7862122" cy="1495459"/>
          </a:xfrm>
          <a:prstGeom prst="wedgeRectCallout">
            <a:avLst>
              <a:gd name="adj1" fmla="val -21110"/>
              <a:gd name="adj2" fmla="val 7233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400" dirty="0">
                <a:solidFill>
                  <a:schemeClr val="bg1"/>
                </a:solidFill>
                <a:latin typeface="UTM Avo" panose="02040603050506020204" pitchFamily="18"/>
              </a:rPr>
              <a:t>Bài đọc ca ngợi tài năng, tầm nhìn xa và những đóng góp của Nguyễn Trường Tộ đối với đất nước.</a:t>
            </a:r>
            <a:endParaRPr sz="2000" dirty="0">
              <a:solidFill>
                <a:schemeClr val="bg1"/>
              </a:solidFill>
              <a:latin typeface="UTM Avo" panose="02040603050506020204" pitchFamily="18"/>
            </a:endParaRPr>
          </a:p>
        </p:txBody>
      </p:sp>
      <p:grpSp>
        <p:nvGrpSpPr>
          <p:cNvPr id="9" name="Google Shape;1167;p18">
            <a:extLst>
              <a:ext uri="{FF2B5EF4-FFF2-40B4-BE49-F238E27FC236}">
                <a16:creationId xmlns:a16="http://schemas.microsoft.com/office/drawing/2014/main" id="{A7D35E40-C53A-016E-7A38-429289BBA93D}"/>
              </a:ext>
            </a:extLst>
          </p:cNvPr>
          <p:cNvGrpSpPr/>
          <p:nvPr/>
        </p:nvGrpSpPr>
        <p:grpSpPr>
          <a:xfrm>
            <a:off x="2164938" y="1654451"/>
            <a:ext cx="7911194" cy="752288"/>
            <a:chOff x="1451804" y="778231"/>
            <a:chExt cx="5195293" cy="597112"/>
          </a:xfrm>
        </p:grpSpPr>
        <p:sp>
          <p:nvSpPr>
            <p:cNvPr id="10" name="Google Shape;1168;p18">
              <a:extLst>
                <a:ext uri="{FF2B5EF4-FFF2-40B4-BE49-F238E27FC236}">
                  <a16:creationId xmlns:a16="http://schemas.microsoft.com/office/drawing/2014/main" id="{F6AB2E44-36A2-2BEB-17AC-0592C8979D37}"/>
                </a:ext>
              </a:extLst>
            </p:cNvPr>
            <p:cNvSpPr txBox="1"/>
            <p:nvPr/>
          </p:nvSpPr>
          <p:spPr>
            <a:xfrm>
              <a:off x="1451804" y="835692"/>
              <a:ext cx="5195293" cy="482191"/>
            </a:xfrm>
            <a:prstGeom prst="rect">
              <a:avLst/>
            </a:prstGeom>
            <a:noFill/>
            <a:ln>
              <a:noFill/>
            </a:ln>
          </p:spPr>
          <p:txBody>
            <a:bodyPr spcFirstLastPara="1" wrap="square" lIns="115184" tIns="57576" rIns="115184" bIns="57576" anchor="t" anchorCtr="0">
              <a:spAutoFit/>
            </a:bodyPr>
            <a:lstStyle/>
            <a:p>
              <a:pPr algn="ctr">
                <a:lnSpc>
                  <a:spcPct val="114000"/>
                </a:lnSpc>
              </a:pPr>
              <a:r>
                <a:rPr lang="vi-VN" sz="2800" b="1" dirty="0">
                  <a:solidFill>
                    <a:schemeClr val="bg1"/>
                  </a:solidFill>
                  <a:latin typeface="UTM Avo" panose="02040603050506020204" pitchFamily="18"/>
                </a:rPr>
                <a:t>Em hiểu chủ đề của bài đọc là gì?</a:t>
              </a:r>
              <a:endParaRPr sz="2800" b="1" dirty="0">
                <a:solidFill>
                  <a:schemeClr val="bg1"/>
                </a:solidFill>
                <a:latin typeface="UTM Avo" panose="02040603050506020204" pitchFamily="18"/>
              </a:endParaRPr>
            </a:p>
          </p:txBody>
        </p:sp>
        <p:sp>
          <p:nvSpPr>
            <p:cNvPr id="11" name="Google Shape;1169;p18">
              <a:extLst>
                <a:ext uri="{FF2B5EF4-FFF2-40B4-BE49-F238E27FC236}">
                  <a16:creationId xmlns:a16="http://schemas.microsoft.com/office/drawing/2014/main" id="{6F6F43DA-F765-276C-3DED-CDE29B7BE00B}"/>
                </a:ext>
              </a:extLst>
            </p:cNvPr>
            <p:cNvSpPr/>
            <p:nvPr/>
          </p:nvSpPr>
          <p:spPr>
            <a:xfrm>
              <a:off x="1451804" y="778231"/>
              <a:ext cx="424104" cy="597112"/>
            </a:xfrm>
            <a:custGeom>
              <a:avLst/>
              <a:gdLst/>
              <a:ahLst/>
              <a:cxnLst/>
              <a:rect l="l" t="t" r="r" b="b"/>
              <a:pathLst>
                <a:path w="924270" h="1184962" extrusionOk="0">
                  <a:moveTo>
                    <a:pt x="0" y="0"/>
                  </a:moveTo>
                  <a:lnTo>
                    <a:pt x="924270" y="0"/>
                  </a:lnTo>
                  <a:lnTo>
                    <a:pt x="924270" y="1184962"/>
                  </a:lnTo>
                  <a:lnTo>
                    <a:pt x="0" y="1184962"/>
                  </a:lnTo>
                  <a:lnTo>
                    <a:pt x="0" y="0"/>
                  </a:lnTo>
                  <a:close/>
                </a:path>
              </a:pathLst>
            </a:custGeom>
            <a:blipFill rotWithShape="1">
              <a:blip r:embed="rId4">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410643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D05050-79A3-0055-4BC1-A1E45E3E3487}"/>
            </a:ext>
          </a:extLst>
        </p:cNvPr>
        <p:cNvGrpSpPr/>
        <p:nvPr/>
      </p:nvGrpSpPr>
      <p:grpSpPr>
        <a:xfrm>
          <a:off x="0" y="0"/>
          <a:ext cx="0" cy="0"/>
          <a:chOff x="0" y="0"/>
          <a:chExt cx="0" cy="0"/>
        </a:xfrm>
      </p:grpSpPr>
      <p:sp>
        <p:nvSpPr>
          <p:cNvPr id="5" name="Google Shape;1206;p21">
            <a:extLst>
              <a:ext uri="{FF2B5EF4-FFF2-40B4-BE49-F238E27FC236}">
                <a16:creationId xmlns:a16="http://schemas.microsoft.com/office/drawing/2014/main" id="{EF11B67F-BEB3-5BC8-FF25-0D6A92AFD257}"/>
              </a:ext>
            </a:extLst>
          </p:cNvPr>
          <p:cNvSpPr txBox="1"/>
          <p:nvPr/>
        </p:nvSpPr>
        <p:spPr>
          <a:xfrm>
            <a:off x="4320310" y="1040706"/>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7" name="Google Shape;1200;p20">
            <a:extLst>
              <a:ext uri="{FF2B5EF4-FFF2-40B4-BE49-F238E27FC236}">
                <a16:creationId xmlns:a16="http://schemas.microsoft.com/office/drawing/2014/main" id="{C47E73C7-BB5E-EC2B-9364-92CF02857D7B}"/>
              </a:ext>
            </a:extLst>
          </p:cNvPr>
          <p:cNvSpPr/>
          <p:nvPr/>
        </p:nvSpPr>
        <p:spPr>
          <a:xfrm>
            <a:off x="2119774" y="1933675"/>
            <a:ext cx="7639715" cy="1446040"/>
          </a:xfrm>
          <a:prstGeom prst="wedgeRectCallout">
            <a:avLst>
              <a:gd name="adj1" fmla="val -26718"/>
              <a:gd name="adj2" fmla="val 7380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b" anchorCtr="0">
            <a:noAutofit/>
          </a:bodyPr>
          <a:lstStyle/>
          <a:p>
            <a:pPr algn="ctr">
              <a:lnSpc>
                <a:spcPct val="150000"/>
              </a:lnSpc>
            </a:pPr>
            <a:r>
              <a:rPr lang="vi-VN" sz="2400" dirty="0">
                <a:solidFill>
                  <a:sysClr val="windowText" lastClr="000000"/>
                </a:solidFill>
                <a:latin typeface="UTM Avo" panose="02040603050506020204" pitchFamily="18"/>
              </a:rPr>
              <a:t>Luyện tập, chú ý cách ngắt nghỉ ở giữa các câu; nhấn mạnh các từ ngữ quan trọng.</a:t>
            </a:r>
            <a:endParaRPr sz="2400" dirty="0">
              <a:solidFill>
                <a:sysClr val="windowText" lastClr="000000"/>
              </a:solidFill>
              <a:latin typeface="UTM Avo" panose="02040603050506020204" pitchFamily="18"/>
            </a:endParaRPr>
          </a:p>
        </p:txBody>
      </p:sp>
      <p:sp>
        <p:nvSpPr>
          <p:cNvPr id="8" name="Google Shape;1201;p20">
            <a:extLst>
              <a:ext uri="{FF2B5EF4-FFF2-40B4-BE49-F238E27FC236}">
                <a16:creationId xmlns:a16="http://schemas.microsoft.com/office/drawing/2014/main" id="{4311621D-799F-E917-D7FB-AA921314013C}"/>
              </a:ext>
            </a:extLst>
          </p:cNvPr>
          <p:cNvSpPr/>
          <p:nvPr/>
        </p:nvSpPr>
        <p:spPr>
          <a:xfrm>
            <a:off x="3745400" y="3705624"/>
            <a:ext cx="4388461" cy="3152376"/>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33655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13;p22">
            <a:extLst>
              <a:ext uri="{FF2B5EF4-FFF2-40B4-BE49-F238E27FC236}">
                <a16:creationId xmlns:a16="http://schemas.microsoft.com/office/drawing/2014/main" id="{18EF2744-D72B-5B0A-86D6-948E3A60464D}"/>
              </a:ext>
            </a:extLst>
          </p:cNvPr>
          <p:cNvSpPr/>
          <p:nvPr/>
        </p:nvSpPr>
        <p:spPr>
          <a:xfrm>
            <a:off x="6096001" y="1789547"/>
            <a:ext cx="5523763" cy="1380373"/>
          </a:xfrm>
          <a:prstGeom prst="wedgeRectCallout">
            <a:avLst>
              <a:gd name="adj1" fmla="val -19707"/>
              <a:gd name="adj2" fmla="val 47357"/>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t" anchorCtr="0">
            <a:noAutofit/>
          </a:bodyPr>
          <a:lstStyle/>
          <a:p>
            <a:pPr algn="ctr">
              <a:lnSpc>
                <a:spcPct val="150000"/>
              </a:lnSpc>
            </a:pPr>
            <a:r>
              <a:rPr lang="vi-VN" sz="2520" dirty="0">
                <a:solidFill>
                  <a:schemeClr val="bg1"/>
                </a:solidFill>
                <a:latin typeface="UTM Avo" panose="02040603050506020204" pitchFamily="18"/>
              </a:rPr>
              <a:t>Ôn tập lại những kiến thức </a:t>
            </a:r>
          </a:p>
          <a:p>
            <a:pPr algn="ctr">
              <a:lnSpc>
                <a:spcPct val="150000"/>
              </a:lnSpc>
            </a:pPr>
            <a:r>
              <a:rPr lang="vi-VN" sz="2520" dirty="0">
                <a:solidFill>
                  <a:schemeClr val="bg1"/>
                </a:solidFill>
                <a:latin typeface="UTM Avo" panose="02040603050506020204" pitchFamily="18"/>
              </a:rPr>
              <a:t>đã học trong bài hôm nay</a:t>
            </a:r>
            <a:endParaRPr sz="2520" b="1" i="1" dirty="0">
              <a:solidFill>
                <a:schemeClr val="bg1"/>
              </a:solidFill>
              <a:latin typeface="UTM Avo" panose="02040603050506020204" pitchFamily="18"/>
            </a:endParaRPr>
          </a:p>
        </p:txBody>
      </p:sp>
      <p:sp>
        <p:nvSpPr>
          <p:cNvPr id="4" name="Google Shape;1214;p22">
            <a:extLst>
              <a:ext uri="{FF2B5EF4-FFF2-40B4-BE49-F238E27FC236}">
                <a16:creationId xmlns:a16="http://schemas.microsoft.com/office/drawing/2014/main" id="{1663659D-F404-40F7-963B-35CC1DD7425D}"/>
              </a:ext>
            </a:extLst>
          </p:cNvPr>
          <p:cNvSpPr>
            <a:spLocks noChangeAspect="1"/>
          </p:cNvSpPr>
          <p:nvPr/>
        </p:nvSpPr>
        <p:spPr>
          <a:xfrm>
            <a:off x="572236" y="1949975"/>
            <a:ext cx="5390492" cy="3362318"/>
          </a:xfrm>
          <a:custGeom>
            <a:avLst/>
            <a:gdLst/>
            <a:ahLst/>
            <a:cxnLst/>
            <a:rect l="l" t="t" r="r" b="b"/>
            <a:pathLst>
              <a:path w="1838167" h="1146557" extrusionOk="0">
                <a:moveTo>
                  <a:pt x="0" y="0"/>
                </a:moveTo>
                <a:lnTo>
                  <a:pt x="1838167" y="0"/>
                </a:lnTo>
                <a:lnTo>
                  <a:pt x="1838167" y="1146557"/>
                </a:lnTo>
                <a:lnTo>
                  <a:pt x="0" y="1146557"/>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1215;p22">
            <a:extLst>
              <a:ext uri="{FF2B5EF4-FFF2-40B4-BE49-F238E27FC236}">
                <a16:creationId xmlns:a16="http://schemas.microsoft.com/office/drawing/2014/main" id="{3573819A-548B-6C65-2F9A-75E02DBE11BE}"/>
              </a:ext>
            </a:extLst>
          </p:cNvPr>
          <p:cNvSpPr/>
          <p:nvPr/>
        </p:nvSpPr>
        <p:spPr>
          <a:xfrm>
            <a:off x="6096000" y="3429683"/>
            <a:ext cx="5523764" cy="1882610"/>
          </a:xfrm>
          <a:prstGeom prst="wedgeRectCallout">
            <a:avLst>
              <a:gd name="adj1" fmla="val -20174"/>
              <a:gd name="adj2" fmla="val 45882"/>
            </a:avLst>
          </a:prstGeom>
          <a:solidFill>
            <a:schemeClr val="accent4">
              <a:lumMod val="60000"/>
              <a:lumOff val="40000"/>
            </a:schemeClr>
          </a:solidFill>
          <a:ln w="38100" cap="flat" cmpd="sng">
            <a:no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15184" tIns="57576" rIns="115184" bIns="272133" anchor="t" anchorCtr="0">
            <a:noAutofit/>
          </a:bodyPr>
          <a:lstStyle/>
          <a:p>
            <a:pPr algn="ctr">
              <a:lnSpc>
                <a:spcPct val="150000"/>
              </a:lnSpc>
            </a:pPr>
            <a:r>
              <a:rPr lang="vi-VN" sz="2520" dirty="0">
                <a:solidFill>
                  <a:schemeClr val="bg1"/>
                </a:solidFill>
                <a:latin typeface="UTM Avo" panose="02040603050506020204" pitchFamily="18"/>
              </a:rPr>
              <a:t>Chuẩn bị bài mới: </a:t>
            </a:r>
            <a:endParaRPr sz="2267" dirty="0">
              <a:solidFill>
                <a:schemeClr val="bg1"/>
              </a:solidFill>
              <a:latin typeface="UTM Avo" panose="02040603050506020204" pitchFamily="18"/>
            </a:endParaRPr>
          </a:p>
          <a:p>
            <a:pPr algn="ctr">
              <a:lnSpc>
                <a:spcPct val="150000"/>
              </a:lnSpc>
            </a:pPr>
            <a:r>
              <a:rPr lang="en-US" sz="2520" b="1" dirty="0" err="1">
                <a:solidFill>
                  <a:schemeClr val="bg1"/>
                </a:solidFill>
                <a:latin typeface="UTM Avo" panose="02040603050506020204" pitchFamily="18"/>
              </a:rPr>
              <a:t>Bài</a:t>
            </a:r>
            <a:r>
              <a:rPr lang="en-US" sz="2520" b="1" dirty="0">
                <a:solidFill>
                  <a:schemeClr val="bg1"/>
                </a:solidFill>
                <a:latin typeface="UTM Avo" panose="02040603050506020204" pitchFamily="18"/>
              </a:rPr>
              <a:t> v</a:t>
            </a:r>
            <a:r>
              <a:rPr lang="vi-VN" sz="2520" b="1" dirty="0">
                <a:solidFill>
                  <a:schemeClr val="bg1"/>
                </a:solidFill>
                <a:latin typeface="UTM Avo" panose="02040603050506020204" pitchFamily="18"/>
              </a:rPr>
              <a:t>iết 3</a:t>
            </a:r>
            <a:r>
              <a:rPr lang="en-US" sz="2520" b="1" dirty="0">
                <a:solidFill>
                  <a:schemeClr val="bg1"/>
                </a:solidFill>
                <a:latin typeface="UTM Avo" panose="02040603050506020204" pitchFamily="18"/>
              </a:rPr>
              <a:t>:</a:t>
            </a:r>
            <a:r>
              <a:rPr lang="vi-VN" sz="2520" b="1" dirty="0">
                <a:solidFill>
                  <a:schemeClr val="bg1"/>
                </a:solidFill>
                <a:latin typeface="UTM Avo" panose="02040603050506020204" pitchFamily="18"/>
              </a:rPr>
              <a:t> Viết hướng dẫn sử dụng sản phẩm</a:t>
            </a:r>
            <a:endParaRPr sz="2520" b="1" dirty="0">
              <a:solidFill>
                <a:schemeClr val="bg1"/>
              </a:solidFill>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04B7975-D9BA-B67B-6A91-2A05316C3C55}"/>
            </a:ext>
          </a:extLst>
        </p:cNvPr>
        <p:cNvGrpSpPr/>
        <p:nvPr/>
      </p:nvGrpSpPr>
      <p:grpSpPr>
        <a:xfrm>
          <a:off x="0" y="0"/>
          <a:ext cx="0" cy="0"/>
          <a:chOff x="0" y="0"/>
          <a:chExt cx="0" cy="0"/>
        </a:xfrm>
      </p:grpSpPr>
      <p:sp>
        <p:nvSpPr>
          <p:cNvPr id="2" name="Google Shape;867;p7">
            <a:extLst>
              <a:ext uri="{FF2B5EF4-FFF2-40B4-BE49-F238E27FC236}">
                <a16:creationId xmlns:a16="http://schemas.microsoft.com/office/drawing/2014/main" id="{420F4A97-4948-B0A8-C833-7ED4B5DC938F}"/>
              </a:ext>
            </a:extLst>
          </p:cNvPr>
          <p:cNvSpPr txBox="1"/>
          <p:nvPr/>
        </p:nvSpPr>
        <p:spPr>
          <a:xfrm>
            <a:off x="575229" y="1624543"/>
            <a:ext cx="8200607" cy="686170"/>
          </a:xfrm>
          <a:prstGeom prst="rect">
            <a:avLst/>
          </a:prstGeom>
          <a:noFill/>
          <a:ln>
            <a:noFill/>
          </a:ln>
        </p:spPr>
        <p:txBody>
          <a:bodyPr spcFirstLastPara="1" wrap="square" lIns="115184" tIns="115184" rIns="115184" bIns="115184" anchor="ctr" anchorCtr="0">
            <a:noAutofit/>
          </a:bodyPr>
          <a:lstStyle/>
          <a:p>
            <a:pPr algn="just">
              <a:buClr>
                <a:schemeClr val="dk1"/>
              </a:buClr>
              <a:buSzPts val="3100"/>
            </a:pPr>
            <a:r>
              <a:rPr lang="vi-VN" sz="2800" b="1" dirty="0">
                <a:solidFill>
                  <a:schemeClr val="dk1"/>
                </a:solidFill>
                <a:latin typeface="UTM Avo" panose="02040603050506020204" pitchFamily="18"/>
              </a:rPr>
              <a:t>Đọc mẫu bài "Ngọn đuốc trong đêm"</a:t>
            </a:r>
            <a:endParaRPr sz="2800" dirty="0">
              <a:latin typeface="UTM Avo" panose="02040603050506020204" pitchFamily="18"/>
            </a:endParaRPr>
          </a:p>
        </p:txBody>
      </p:sp>
      <p:sp>
        <p:nvSpPr>
          <p:cNvPr id="3" name="Google Shape;868;p7">
            <a:extLst>
              <a:ext uri="{FF2B5EF4-FFF2-40B4-BE49-F238E27FC236}">
                <a16:creationId xmlns:a16="http://schemas.microsoft.com/office/drawing/2014/main" id="{BE526741-37A2-29FD-BA78-119C85990447}"/>
              </a:ext>
            </a:extLst>
          </p:cNvPr>
          <p:cNvSpPr/>
          <p:nvPr/>
        </p:nvSpPr>
        <p:spPr>
          <a:xfrm>
            <a:off x="1334365" y="4919869"/>
            <a:ext cx="4810403"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26778" tIns="57576" rIns="226778" bIns="57576" anchor="ctr" anchorCtr="0">
            <a:noAutofit/>
          </a:bodyPr>
          <a:lstStyle/>
          <a:p>
            <a:pPr algn="ctr"/>
            <a:r>
              <a:rPr lang="vi-VN" sz="2600" dirty="0">
                <a:solidFill>
                  <a:srgbClr val="1F1C27"/>
                </a:solidFill>
                <a:latin typeface="UTM Avo" panose="02040603050506020204" pitchFamily="18"/>
              </a:rPr>
              <a:t>Sôi nổi ở đoạn 3, đoạn 6,...</a:t>
            </a:r>
            <a:endParaRPr sz="2600" dirty="0">
              <a:latin typeface="UTM Avo" panose="02040603050506020204" pitchFamily="18"/>
            </a:endParaRPr>
          </a:p>
        </p:txBody>
      </p:sp>
      <p:sp>
        <p:nvSpPr>
          <p:cNvPr id="4" name="Google Shape;869;p7">
            <a:extLst>
              <a:ext uri="{FF2B5EF4-FFF2-40B4-BE49-F238E27FC236}">
                <a16:creationId xmlns:a16="http://schemas.microsoft.com/office/drawing/2014/main" id="{9B491246-71D5-684E-826C-067578602B8B}"/>
              </a:ext>
            </a:extLst>
          </p:cNvPr>
          <p:cNvSpPr/>
          <p:nvPr/>
        </p:nvSpPr>
        <p:spPr>
          <a:xfrm>
            <a:off x="1334366" y="2898904"/>
            <a:ext cx="4810402" cy="1272569"/>
          </a:xfrm>
          <a:prstGeom prst="rect">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lnSpc>
                <a:spcPct val="150000"/>
              </a:lnSpc>
            </a:pPr>
            <a:r>
              <a:rPr lang="vi-VN" sz="2600">
                <a:solidFill>
                  <a:srgbClr val="1F1C27"/>
                </a:solidFill>
                <a:latin typeface="UTM Avo" panose="02040603050506020204" pitchFamily="18"/>
              </a:rPr>
              <a:t>Nhẹ nhàng, tình cảm</a:t>
            </a:r>
            <a:endParaRPr sz="2600">
              <a:solidFill>
                <a:srgbClr val="1F1C27"/>
              </a:solidFill>
              <a:latin typeface="UTM Avo" panose="02040603050506020204" pitchFamily="18"/>
            </a:endParaRPr>
          </a:p>
        </p:txBody>
      </p:sp>
      <p:sp>
        <p:nvSpPr>
          <p:cNvPr id="5" name="Google Shape;870;p7">
            <a:extLst>
              <a:ext uri="{FF2B5EF4-FFF2-40B4-BE49-F238E27FC236}">
                <a16:creationId xmlns:a16="http://schemas.microsoft.com/office/drawing/2014/main" id="{26DBD572-BEAE-11DC-9447-4D20719F710C}"/>
              </a:ext>
            </a:extLst>
          </p:cNvPr>
          <p:cNvSpPr/>
          <p:nvPr/>
        </p:nvSpPr>
        <p:spPr>
          <a:xfrm>
            <a:off x="1598350" y="2573498"/>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dirty="0">
                <a:solidFill>
                  <a:srgbClr val="1F1C27"/>
                </a:solidFill>
                <a:latin typeface="UTM Avo" panose="02040603050506020204" pitchFamily="18"/>
              </a:rPr>
              <a:t>Giọng đọc</a:t>
            </a:r>
            <a:endParaRPr sz="2600" dirty="0">
              <a:latin typeface="UTM Avo" panose="02040603050506020204" pitchFamily="18"/>
            </a:endParaRPr>
          </a:p>
        </p:txBody>
      </p:sp>
      <p:sp>
        <p:nvSpPr>
          <p:cNvPr id="6" name="Google Shape;871;p7">
            <a:extLst>
              <a:ext uri="{FF2B5EF4-FFF2-40B4-BE49-F238E27FC236}">
                <a16:creationId xmlns:a16="http://schemas.microsoft.com/office/drawing/2014/main" id="{3D81FCB2-9761-DD0C-078D-8CA0C6B9FDCC}"/>
              </a:ext>
            </a:extLst>
          </p:cNvPr>
          <p:cNvSpPr/>
          <p:nvPr/>
        </p:nvSpPr>
        <p:spPr>
          <a:xfrm>
            <a:off x="1598349" y="4535116"/>
            <a:ext cx="2498924" cy="650809"/>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600" b="1">
                <a:solidFill>
                  <a:srgbClr val="1F1C27"/>
                </a:solidFill>
                <a:latin typeface="UTM Avo" panose="02040603050506020204" pitchFamily="18"/>
              </a:rPr>
              <a:t>Nhấn giọng</a:t>
            </a:r>
            <a:endParaRPr sz="2600">
              <a:latin typeface="UTM Avo" panose="02040603050506020204" pitchFamily="18"/>
            </a:endParaRPr>
          </a:p>
        </p:txBody>
      </p:sp>
      <p:sp>
        <p:nvSpPr>
          <p:cNvPr id="7" name="Google Shape;872;p7">
            <a:extLst>
              <a:ext uri="{FF2B5EF4-FFF2-40B4-BE49-F238E27FC236}">
                <a16:creationId xmlns:a16="http://schemas.microsoft.com/office/drawing/2014/main" id="{D1F06D67-BD7D-D14D-1EE1-589826DF9C15}"/>
              </a:ext>
            </a:extLst>
          </p:cNvPr>
          <p:cNvSpPr/>
          <p:nvPr/>
        </p:nvSpPr>
        <p:spPr>
          <a:xfrm>
            <a:off x="6856143" y="2422152"/>
            <a:ext cx="4318586" cy="4039673"/>
          </a:xfrm>
          <a:custGeom>
            <a:avLst/>
            <a:gdLst/>
            <a:ahLst/>
            <a:cxnLst/>
            <a:rect l="l" t="t" r="r" b="b"/>
            <a:pathLst>
              <a:path w="1086904" h="1016708" extrusionOk="0">
                <a:moveTo>
                  <a:pt x="0" y="0"/>
                </a:moveTo>
                <a:lnTo>
                  <a:pt x="1086903" y="0"/>
                </a:lnTo>
                <a:lnTo>
                  <a:pt x="1086903" y="1016708"/>
                </a:lnTo>
                <a:lnTo>
                  <a:pt x="0" y="1016708"/>
                </a:lnTo>
                <a:lnTo>
                  <a:pt x="0" y="0"/>
                </a:lnTo>
                <a:close/>
              </a:path>
            </a:pathLst>
          </a:custGeom>
          <a:blipFill rotWithShape="1">
            <a:blip r:embed="rId4">
              <a:alphaModFix/>
            </a:blip>
            <a:stretch>
              <a:fillRect/>
            </a:stretch>
          </a:blipFill>
          <a:ln>
            <a:noFill/>
          </a:ln>
        </p:spPr>
        <p:txBody>
          <a:bodyPr/>
          <a:lstStyle/>
          <a:p>
            <a:endParaRPr lang="en-US"/>
          </a:p>
        </p:txBody>
      </p:sp>
      <p:pic>
        <p:nvPicPr>
          <p:cNvPr id="9" name="Picture 8">
            <a:hlinkClick r:id="rId5"/>
            <a:extLst>
              <a:ext uri="{FF2B5EF4-FFF2-40B4-BE49-F238E27FC236}">
                <a16:creationId xmlns:a16="http://schemas.microsoft.com/office/drawing/2014/main" id="{4223016C-58FA-83AF-342C-6821756B3876}"/>
              </a:ext>
            </a:extLst>
          </p:cNvPr>
          <p:cNvPicPr>
            <a:picLocks noChangeAspect="1"/>
          </p:cNvPicPr>
          <p:nvPr/>
        </p:nvPicPr>
        <p:blipFill>
          <a:blip r:embed="rId6"/>
          <a:stretch>
            <a:fillRect/>
          </a:stretch>
        </p:blipFill>
        <p:spPr>
          <a:xfrm>
            <a:off x="10528863" y="515089"/>
            <a:ext cx="1663137" cy="1829586"/>
          </a:xfrm>
          <a:prstGeom prst="rect">
            <a:avLst/>
          </a:prstGeom>
          <a:ln>
            <a:noFill/>
          </a:ln>
        </p:spPr>
      </p:pic>
    </p:spTree>
    <p:extLst>
      <p:ext uri="{BB962C8B-B14F-4D97-AF65-F5344CB8AC3E}">
        <p14:creationId xmlns:p14="http://schemas.microsoft.com/office/powerpoint/2010/main" val="34584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E5C115-B283-E106-A7B6-1E0BCB7DA638}"/>
            </a:ext>
          </a:extLst>
        </p:cNvPr>
        <p:cNvGrpSpPr/>
        <p:nvPr/>
      </p:nvGrpSpPr>
      <p:grpSpPr>
        <a:xfrm>
          <a:off x="0" y="0"/>
          <a:ext cx="0" cy="0"/>
          <a:chOff x="0" y="0"/>
          <a:chExt cx="0" cy="0"/>
        </a:xfrm>
      </p:grpSpPr>
      <p:sp>
        <p:nvSpPr>
          <p:cNvPr id="2" name="Google Shape;878;p8">
            <a:extLst>
              <a:ext uri="{FF2B5EF4-FFF2-40B4-BE49-F238E27FC236}">
                <a16:creationId xmlns:a16="http://schemas.microsoft.com/office/drawing/2014/main" id="{BCC14C0D-1F33-1D08-C88A-9D6716F9236D}"/>
              </a:ext>
            </a:extLst>
          </p:cNvPr>
          <p:cNvSpPr txBox="1"/>
          <p:nvPr/>
        </p:nvSpPr>
        <p:spPr>
          <a:xfrm>
            <a:off x="1049379" y="1702777"/>
            <a:ext cx="4211063" cy="686170"/>
          </a:xfrm>
          <a:prstGeom prst="rect">
            <a:avLst/>
          </a:prstGeom>
          <a:noFill/>
          <a:ln>
            <a:noFill/>
          </a:ln>
        </p:spPr>
        <p:txBody>
          <a:bodyPr spcFirstLastPara="1" wrap="square" lIns="115184" tIns="115184" rIns="115184" bIns="115184" anchor="ctr" anchorCtr="0">
            <a:noAutofit/>
          </a:bodyPr>
          <a:lstStyle/>
          <a:p>
            <a:pPr>
              <a:buClr>
                <a:schemeClr val="dk1"/>
              </a:buClr>
              <a:buSzPts val="3100"/>
            </a:pPr>
            <a:r>
              <a:rPr lang="vi-VN" sz="2800" b="1" dirty="0">
                <a:solidFill>
                  <a:schemeClr val="dk1"/>
                </a:solidFill>
                <a:latin typeface="UTM Avo" panose="02040603050506020204" pitchFamily="18"/>
              </a:rPr>
              <a:t>Luyện đọc từ khó</a:t>
            </a:r>
            <a:endParaRPr dirty="0">
              <a:latin typeface="UTM Avo" panose="02040603050506020204" pitchFamily="18"/>
            </a:endParaRPr>
          </a:p>
        </p:txBody>
      </p:sp>
      <p:sp>
        <p:nvSpPr>
          <p:cNvPr id="3" name="Google Shape;879;p8">
            <a:extLst>
              <a:ext uri="{FF2B5EF4-FFF2-40B4-BE49-F238E27FC236}">
                <a16:creationId xmlns:a16="http://schemas.microsoft.com/office/drawing/2014/main" id="{E8716E80-91EF-97B6-AC05-4E77E886B12C}"/>
              </a:ext>
            </a:extLst>
          </p:cNvPr>
          <p:cNvSpPr/>
          <p:nvPr/>
        </p:nvSpPr>
        <p:spPr>
          <a:xfrm>
            <a:off x="1195683"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Phát kiến</a:t>
            </a:r>
            <a:endParaRPr sz="2267">
              <a:latin typeface="UTM Avo" panose="02040603050506020204" pitchFamily="18"/>
            </a:endParaRPr>
          </a:p>
        </p:txBody>
      </p:sp>
      <p:sp>
        <p:nvSpPr>
          <p:cNvPr id="4" name="Google Shape;880;p8">
            <a:extLst>
              <a:ext uri="{FF2B5EF4-FFF2-40B4-BE49-F238E27FC236}">
                <a16:creationId xmlns:a16="http://schemas.microsoft.com/office/drawing/2014/main" id="{7212B209-6D06-44FA-E825-6BA2BD6592E4}"/>
              </a:ext>
            </a:extLst>
          </p:cNvPr>
          <p:cNvSpPr/>
          <p:nvPr/>
        </p:nvSpPr>
        <p:spPr>
          <a:xfrm>
            <a:off x="1195683"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Duy tân</a:t>
            </a:r>
            <a:endParaRPr sz="2267">
              <a:latin typeface="UTM Avo" panose="02040603050506020204" pitchFamily="18"/>
            </a:endParaRPr>
          </a:p>
        </p:txBody>
      </p:sp>
      <p:sp>
        <p:nvSpPr>
          <p:cNvPr id="5" name="Google Shape;881;p8">
            <a:extLst>
              <a:ext uri="{FF2B5EF4-FFF2-40B4-BE49-F238E27FC236}">
                <a16:creationId xmlns:a16="http://schemas.microsoft.com/office/drawing/2014/main" id="{1A2680BD-3B3D-4594-2A79-ADDE1ED47D7B}"/>
              </a:ext>
            </a:extLst>
          </p:cNvPr>
          <p:cNvSpPr/>
          <p:nvPr/>
        </p:nvSpPr>
        <p:spPr>
          <a:xfrm>
            <a:off x="1195683" y="507344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Chấn hưng</a:t>
            </a:r>
            <a:endParaRPr sz="2267">
              <a:latin typeface="UTM Avo" panose="02040603050506020204" pitchFamily="18"/>
            </a:endParaRPr>
          </a:p>
        </p:txBody>
      </p:sp>
      <p:sp>
        <p:nvSpPr>
          <p:cNvPr id="6" name="Google Shape;882;p8">
            <a:extLst>
              <a:ext uri="{FF2B5EF4-FFF2-40B4-BE49-F238E27FC236}">
                <a16:creationId xmlns:a16="http://schemas.microsoft.com/office/drawing/2014/main" id="{83D62B4B-D975-BC5A-C2AB-E032A4AF3355}"/>
              </a:ext>
            </a:extLst>
          </p:cNvPr>
          <p:cNvSpPr/>
          <p:nvPr/>
        </p:nvSpPr>
        <p:spPr>
          <a:xfrm>
            <a:off x="4557941" y="2665523"/>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Điều trần</a:t>
            </a:r>
            <a:endParaRPr sz="2267">
              <a:latin typeface="UTM Avo" panose="02040603050506020204" pitchFamily="18"/>
            </a:endParaRPr>
          </a:p>
        </p:txBody>
      </p:sp>
      <p:sp>
        <p:nvSpPr>
          <p:cNvPr id="7" name="Google Shape;883;p8">
            <a:extLst>
              <a:ext uri="{FF2B5EF4-FFF2-40B4-BE49-F238E27FC236}">
                <a16:creationId xmlns:a16="http://schemas.microsoft.com/office/drawing/2014/main" id="{A3C60FEA-ED0E-35A2-977C-670B30A4028F}"/>
              </a:ext>
            </a:extLst>
          </p:cNvPr>
          <p:cNvSpPr/>
          <p:nvPr/>
        </p:nvSpPr>
        <p:spPr>
          <a:xfrm>
            <a:off x="4557941" y="3869484"/>
            <a:ext cx="2498924" cy="650809"/>
          </a:xfrm>
          <a:prstGeom prst="homePlate">
            <a:avLst>
              <a:gd name="adj" fmla="val 50000"/>
            </a:avLst>
          </a:prstGeom>
          <a:solidFill>
            <a:schemeClr val="lt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520">
                <a:solidFill>
                  <a:srgbClr val="1F1C27"/>
                </a:solidFill>
                <a:latin typeface="UTM Avo" panose="02040603050506020204" pitchFamily="18"/>
              </a:rPr>
              <a:t>Hoài bão</a:t>
            </a:r>
            <a:endParaRPr sz="2267">
              <a:latin typeface="UTM Avo" panose="02040603050506020204" pitchFamily="18"/>
            </a:endParaRPr>
          </a:p>
        </p:txBody>
      </p:sp>
      <p:sp>
        <p:nvSpPr>
          <p:cNvPr id="8" name="Google Shape;884;p8">
            <a:extLst>
              <a:ext uri="{FF2B5EF4-FFF2-40B4-BE49-F238E27FC236}">
                <a16:creationId xmlns:a16="http://schemas.microsoft.com/office/drawing/2014/main" id="{EDE4CEDA-B1F8-EE55-12DA-F1C107AF40AA}"/>
              </a:ext>
            </a:extLst>
          </p:cNvPr>
          <p:cNvSpPr/>
          <p:nvPr/>
        </p:nvSpPr>
        <p:spPr>
          <a:xfrm>
            <a:off x="7041809" y="3175615"/>
            <a:ext cx="5150191" cy="3682385"/>
          </a:xfrm>
          <a:custGeom>
            <a:avLst/>
            <a:gdLst/>
            <a:ahLst/>
            <a:cxnLst/>
            <a:rect l="l" t="t" r="r" b="b"/>
            <a:pathLst>
              <a:path w="1154583" h="825527" extrusionOk="0">
                <a:moveTo>
                  <a:pt x="0" y="0"/>
                </a:moveTo>
                <a:lnTo>
                  <a:pt x="1154583" y="0"/>
                </a:lnTo>
                <a:lnTo>
                  <a:pt x="1154583" y="825527"/>
                </a:lnTo>
                <a:lnTo>
                  <a:pt x="0" y="825527"/>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1755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78DAC3-D789-43A9-03CC-D3CFE5C4BCA6}"/>
            </a:ext>
          </a:extLst>
        </p:cNvPr>
        <p:cNvGrpSpPr/>
        <p:nvPr/>
      </p:nvGrpSpPr>
      <p:grpSpPr>
        <a:xfrm>
          <a:off x="0" y="0"/>
          <a:ext cx="0" cy="0"/>
          <a:chOff x="0" y="0"/>
          <a:chExt cx="0" cy="0"/>
        </a:xfrm>
      </p:grpSpPr>
      <p:sp>
        <p:nvSpPr>
          <p:cNvPr id="2" name="Google Shape;889;p9">
            <a:extLst>
              <a:ext uri="{FF2B5EF4-FFF2-40B4-BE49-F238E27FC236}">
                <a16:creationId xmlns:a16="http://schemas.microsoft.com/office/drawing/2014/main" id="{3AB88337-B617-DEBD-9076-C7BFC5F3A2FB}"/>
              </a:ext>
            </a:extLst>
          </p:cNvPr>
          <p:cNvSpPr txBox="1"/>
          <p:nvPr/>
        </p:nvSpPr>
        <p:spPr>
          <a:xfrm>
            <a:off x="3689840" y="1378162"/>
            <a:ext cx="4812320"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a:solidFill>
                  <a:schemeClr val="dk1"/>
                </a:solidFill>
                <a:latin typeface="UTM Avo" panose="02040603050506020204" pitchFamily="18"/>
              </a:rPr>
              <a:t>Giải nghĩa từ khó</a:t>
            </a:r>
            <a:endParaRPr>
              <a:latin typeface="UTM Avo" panose="02040603050506020204" pitchFamily="18"/>
            </a:endParaRPr>
          </a:p>
        </p:txBody>
      </p:sp>
      <p:graphicFrame>
        <p:nvGraphicFramePr>
          <p:cNvPr id="3" name="Google Shape;890;p9">
            <a:extLst>
              <a:ext uri="{FF2B5EF4-FFF2-40B4-BE49-F238E27FC236}">
                <a16:creationId xmlns:a16="http://schemas.microsoft.com/office/drawing/2014/main" id="{C773CA79-BD95-BE50-3315-052BD6C5BC26}"/>
              </a:ext>
            </a:extLst>
          </p:cNvPr>
          <p:cNvGraphicFramePr/>
          <p:nvPr>
            <p:extLst>
              <p:ext uri="{D42A27DB-BD31-4B8C-83A1-F6EECF244321}">
                <p14:modId xmlns:p14="http://schemas.microsoft.com/office/powerpoint/2010/main" val="4207931209"/>
              </p:ext>
            </p:extLst>
          </p:nvPr>
        </p:nvGraphicFramePr>
        <p:xfrm>
          <a:off x="952758" y="2163193"/>
          <a:ext cx="10286484" cy="4378545"/>
        </p:xfrm>
        <a:graphic>
          <a:graphicData uri="http://schemas.openxmlformats.org/drawingml/2006/table">
            <a:tbl>
              <a:tblPr firstRow="1" bandRow="1">
                <a:tableStyleId>{5DA37D80-6434-44D0-A028-1B22A696006F}</a:tableStyleId>
              </a:tblPr>
              <a:tblGrid>
                <a:gridCol w="2269359">
                  <a:extLst>
                    <a:ext uri="{9D8B030D-6E8A-4147-A177-3AD203B41FA5}">
                      <a16:colId xmlns:a16="http://schemas.microsoft.com/office/drawing/2014/main" val="20000"/>
                    </a:ext>
                  </a:extLst>
                </a:gridCol>
                <a:gridCol w="8017125">
                  <a:extLst>
                    <a:ext uri="{9D8B030D-6E8A-4147-A177-3AD203B41FA5}">
                      <a16:colId xmlns:a16="http://schemas.microsoft.com/office/drawing/2014/main" val="20001"/>
                    </a:ext>
                  </a:extLst>
                </a:gridCol>
              </a:tblGrid>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Phát kiến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Phát hiện có ý nghĩa khoa học.</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875709">
                <a:tc>
                  <a:txBody>
                    <a:bodyPr/>
                    <a:lstStyle/>
                    <a:p>
                      <a:pPr marL="0" marR="0" lvl="0" indent="0" algn="just" rtl="0">
                        <a:lnSpc>
                          <a:spcPct val="100000"/>
                        </a:lnSpc>
                        <a:spcBef>
                          <a:spcPts val="0"/>
                        </a:spcBef>
                        <a:spcAft>
                          <a:spcPts val="0"/>
                        </a:spcAft>
                        <a:buNone/>
                      </a:pPr>
                      <a:r>
                        <a:rPr lang="vi-VN" sz="2400" b="1" u="none" strike="noStrike" cap="none" dirty="0">
                          <a:solidFill>
                            <a:srgbClr val="1F1C27"/>
                          </a:solidFill>
                          <a:latin typeface="UTM Avo" panose="02040603050506020204" pitchFamily="18"/>
                          <a:sym typeface="Arial"/>
                        </a:rPr>
                        <a:t>Duy tân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Đổi mới.</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Chấn hưng</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Làm cho hưng thịnh và phát triển.</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Điều trần</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Trình bày ý kiến để người có thẩm quyền xem xét.</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875709">
                <a:tc>
                  <a:txBody>
                    <a:bodyPr/>
                    <a:lstStyle/>
                    <a:p>
                      <a:pPr marL="0" marR="0" lvl="0" indent="0" algn="just" rtl="0">
                        <a:lnSpc>
                          <a:spcPct val="100000"/>
                        </a:lnSpc>
                        <a:spcBef>
                          <a:spcPts val="0"/>
                        </a:spcBef>
                        <a:spcAft>
                          <a:spcPts val="0"/>
                        </a:spcAft>
                        <a:buNone/>
                      </a:pPr>
                      <a:r>
                        <a:rPr lang="vi-VN" sz="2400" b="1" u="none" strike="noStrike" cap="none">
                          <a:solidFill>
                            <a:srgbClr val="1F1C27"/>
                          </a:solidFill>
                          <a:latin typeface="UTM Avo" panose="02040603050506020204" pitchFamily="18"/>
                          <a:sym typeface="Arial"/>
                        </a:rPr>
                        <a:t>Hoài bão</a:t>
                      </a:r>
                      <a:endParaRPr sz="200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vi-VN" sz="2400" b="0" u="none" strike="noStrike" cap="none" dirty="0">
                          <a:solidFill>
                            <a:srgbClr val="1F1C27"/>
                          </a:solidFill>
                          <a:latin typeface="UTM Avo" panose="02040603050506020204" pitchFamily="18"/>
                          <a:sym typeface="Arial"/>
                        </a:rPr>
                        <a:t>Mong muốn làm những điều lớn lao, tốt đẹp.</a:t>
                      </a:r>
                      <a:endParaRPr sz="2000" dirty="0">
                        <a:latin typeface="UTM Avo" panose="02040603050506020204" pitchFamily="18"/>
                      </a:endParaRPr>
                    </a:p>
                  </a:txBody>
                  <a:tcPr marL="131342" marR="131342" marT="65671" marB="65671"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83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B047C2-C13C-181E-6C9C-0D9FDA503598}"/>
            </a:ext>
          </a:extLst>
        </p:cNvPr>
        <p:cNvGrpSpPr/>
        <p:nvPr/>
      </p:nvGrpSpPr>
      <p:grpSpPr>
        <a:xfrm>
          <a:off x="0" y="0"/>
          <a:ext cx="0" cy="0"/>
          <a:chOff x="0" y="0"/>
          <a:chExt cx="0" cy="0"/>
        </a:xfrm>
      </p:grpSpPr>
      <p:sp>
        <p:nvSpPr>
          <p:cNvPr id="4" name="Google Shape;895;p10">
            <a:extLst>
              <a:ext uri="{FF2B5EF4-FFF2-40B4-BE49-F238E27FC236}">
                <a16:creationId xmlns:a16="http://schemas.microsoft.com/office/drawing/2014/main" id="{A6826EFC-D900-AD0E-0AE9-02DA8C99C62F}"/>
              </a:ext>
            </a:extLst>
          </p:cNvPr>
          <p:cNvSpPr txBox="1"/>
          <p:nvPr/>
        </p:nvSpPr>
        <p:spPr>
          <a:xfrm>
            <a:off x="4320312" y="1438435"/>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3200" b="1" dirty="0">
                <a:solidFill>
                  <a:schemeClr val="dk1"/>
                </a:solidFill>
                <a:latin typeface="UTM Avo" panose="02040603050506020204" pitchFamily="18"/>
              </a:rPr>
              <a:t>Luyện đọc</a:t>
            </a:r>
            <a:endParaRPr sz="2000" dirty="0">
              <a:latin typeface="UTM Avo" panose="02040603050506020204" pitchFamily="18"/>
            </a:endParaRPr>
          </a:p>
        </p:txBody>
      </p:sp>
      <p:sp>
        <p:nvSpPr>
          <p:cNvPr id="5" name="Google Shape;896;p10">
            <a:extLst>
              <a:ext uri="{FF2B5EF4-FFF2-40B4-BE49-F238E27FC236}">
                <a16:creationId xmlns:a16="http://schemas.microsoft.com/office/drawing/2014/main" id="{F7F60C34-C9A6-5AC4-24C2-4CD5AE446F92}"/>
              </a:ext>
            </a:extLst>
          </p:cNvPr>
          <p:cNvSpPr/>
          <p:nvPr/>
        </p:nvSpPr>
        <p:spPr>
          <a:xfrm>
            <a:off x="1360451" y="2535936"/>
            <a:ext cx="4967197" cy="3166528"/>
          </a:xfrm>
          <a:prstGeom prst="wedgeRectCallout">
            <a:avLst>
              <a:gd name="adj1" fmla="val -20833"/>
              <a:gd name="adj2" fmla="val 62500"/>
            </a:avLst>
          </a:prstGeom>
          <a:solidFill>
            <a:schemeClr val="tx1"/>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272133" anchor="ctr" anchorCtr="0">
            <a:noAutofit/>
          </a:bodyPr>
          <a:lstStyle/>
          <a:p>
            <a:pPr algn="just">
              <a:lnSpc>
                <a:spcPct val="150000"/>
              </a:lnSpc>
            </a:pPr>
            <a:r>
              <a:rPr lang="vi-VN" sz="2520" dirty="0">
                <a:solidFill>
                  <a:schemeClr val="bg1"/>
                </a:solidFill>
                <a:latin typeface="UTM Avo" panose="02040603050506020204" pitchFamily="18"/>
              </a:rPr>
              <a:t>Luyện đọc với giọng đọc diễn cảm, nhấn giọng đúng chỗ, phù hợp và đọc đúng các từ khó có trong bài đọc.</a:t>
            </a:r>
            <a:endParaRPr sz="2520" dirty="0">
              <a:solidFill>
                <a:schemeClr val="bg1"/>
              </a:solidFill>
              <a:latin typeface="UTM Avo" panose="02040603050506020204" pitchFamily="18"/>
            </a:endParaRPr>
          </a:p>
        </p:txBody>
      </p:sp>
      <p:sp>
        <p:nvSpPr>
          <p:cNvPr id="6" name="Google Shape;897;p10">
            <a:extLst>
              <a:ext uri="{FF2B5EF4-FFF2-40B4-BE49-F238E27FC236}">
                <a16:creationId xmlns:a16="http://schemas.microsoft.com/office/drawing/2014/main" id="{85EED4EF-DE13-72DC-854F-96A9DB522ADA}"/>
              </a:ext>
            </a:extLst>
          </p:cNvPr>
          <p:cNvSpPr>
            <a:spLocks noChangeAspect="1"/>
          </p:cNvSpPr>
          <p:nvPr/>
        </p:nvSpPr>
        <p:spPr>
          <a:xfrm flipH="1">
            <a:off x="7354179" y="2124605"/>
            <a:ext cx="3477370" cy="4583026"/>
          </a:xfrm>
          <a:custGeom>
            <a:avLst/>
            <a:gdLst/>
            <a:ahLst/>
            <a:cxnLst/>
            <a:rect l="l" t="t" r="r" b="b"/>
            <a:pathLst>
              <a:path w="871008" h="1147951" extrusionOk="0">
                <a:moveTo>
                  <a:pt x="0" y="0"/>
                </a:moveTo>
                <a:lnTo>
                  <a:pt x="871007" y="0"/>
                </a:lnTo>
                <a:lnTo>
                  <a:pt x="871007" y="1147951"/>
                </a:lnTo>
                <a:lnTo>
                  <a:pt x="0" y="1147951"/>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14413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9318CE4-5EC8-0E70-8381-A1B8F007EFD9}"/>
            </a:ext>
          </a:extLst>
        </p:cNvPr>
        <p:cNvGrpSpPr/>
        <p:nvPr/>
      </p:nvGrpSpPr>
      <p:grpSpPr>
        <a:xfrm>
          <a:off x="0" y="0"/>
          <a:ext cx="0" cy="0"/>
          <a:chOff x="0" y="0"/>
          <a:chExt cx="0" cy="0"/>
        </a:xfrm>
      </p:grpSpPr>
      <p:sp>
        <p:nvSpPr>
          <p:cNvPr id="106" name="Google Shape;1010;p12">
            <a:extLst>
              <a:ext uri="{FF2B5EF4-FFF2-40B4-BE49-F238E27FC236}">
                <a16:creationId xmlns:a16="http://schemas.microsoft.com/office/drawing/2014/main" id="{E164608D-47CA-7562-277B-EAC6E0837B88}"/>
              </a:ext>
            </a:extLst>
          </p:cNvPr>
          <p:cNvSpPr txBox="1"/>
          <p:nvPr/>
        </p:nvSpPr>
        <p:spPr>
          <a:xfrm>
            <a:off x="4163944" y="629023"/>
            <a:ext cx="3551375" cy="686170"/>
          </a:xfrm>
          <a:prstGeom prst="rect">
            <a:avLst/>
          </a:prstGeom>
          <a:noFill/>
          <a:ln>
            <a:noFill/>
          </a:ln>
        </p:spPr>
        <p:txBody>
          <a:bodyPr spcFirstLastPara="1" wrap="square" lIns="115184" tIns="115184" rIns="115184" bIns="115184" anchor="ctr" anchorCtr="0">
            <a:noAutofit/>
          </a:bodyPr>
          <a:lstStyle/>
          <a:p>
            <a:pPr algn="ctr">
              <a:buClr>
                <a:schemeClr val="dk1"/>
              </a:buClr>
              <a:buSzPts val="3100"/>
            </a:pPr>
            <a:r>
              <a:rPr lang="vi-VN" sz="2800" b="1" dirty="0">
                <a:solidFill>
                  <a:schemeClr val="bg1"/>
                </a:solidFill>
                <a:latin typeface="UTM Avo" panose="02040603050506020204" pitchFamily="18"/>
              </a:rPr>
              <a:t>Trả lời câu hỏi</a:t>
            </a:r>
            <a:endParaRPr dirty="0">
              <a:solidFill>
                <a:schemeClr val="bg1"/>
              </a:solidFill>
              <a:latin typeface="UTM Avo" panose="02040603050506020204" pitchFamily="18"/>
            </a:endParaRPr>
          </a:p>
        </p:txBody>
      </p:sp>
      <p:grpSp>
        <p:nvGrpSpPr>
          <p:cNvPr id="107" name="Google Shape;1011;p12">
            <a:extLst>
              <a:ext uri="{FF2B5EF4-FFF2-40B4-BE49-F238E27FC236}">
                <a16:creationId xmlns:a16="http://schemas.microsoft.com/office/drawing/2014/main" id="{2128D876-454B-0118-09F1-4EC35388B25C}"/>
              </a:ext>
            </a:extLst>
          </p:cNvPr>
          <p:cNvGrpSpPr/>
          <p:nvPr/>
        </p:nvGrpSpPr>
        <p:grpSpPr>
          <a:xfrm>
            <a:off x="475743" y="1315192"/>
            <a:ext cx="11179809" cy="801035"/>
            <a:chOff x="523600" y="1063575"/>
            <a:chExt cx="8364020" cy="635804"/>
          </a:xfrm>
          <a:solidFill>
            <a:schemeClr val="tx1"/>
          </a:solidFill>
        </p:grpSpPr>
        <p:sp>
          <p:nvSpPr>
            <p:cNvPr id="108" name="Google Shape;1012;p12">
              <a:extLst>
                <a:ext uri="{FF2B5EF4-FFF2-40B4-BE49-F238E27FC236}">
                  <a16:creationId xmlns:a16="http://schemas.microsoft.com/office/drawing/2014/main" id="{6863D95D-7C0F-13F5-B23E-289ACA4B2839}"/>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200" dirty="0">
                  <a:solidFill>
                    <a:schemeClr val="bg1"/>
                  </a:solidFill>
                  <a:latin typeface="UTM Avo" panose="02040603050506020204" pitchFamily="18"/>
                </a:rPr>
                <a:t>Hoàn cảnh nước ta vào thời ông Nguyễn Trường Tộ như thế nào?</a:t>
              </a:r>
              <a:endParaRPr sz="2200" dirty="0">
                <a:solidFill>
                  <a:schemeClr val="bg1"/>
                </a:solidFill>
                <a:latin typeface="UTM Avo" panose="02040603050506020204" pitchFamily="18"/>
              </a:endParaRPr>
            </a:p>
          </p:txBody>
        </p:sp>
        <p:sp>
          <p:nvSpPr>
            <p:cNvPr id="109" name="Google Shape;1013;p12">
              <a:extLst>
                <a:ext uri="{FF2B5EF4-FFF2-40B4-BE49-F238E27FC236}">
                  <a16:creationId xmlns:a16="http://schemas.microsoft.com/office/drawing/2014/main" id="{BCEFA110-AEB6-D2DD-C3CB-D0BA07E65EFF}"/>
                </a:ext>
              </a:extLst>
            </p:cNvPr>
            <p:cNvSpPr/>
            <p:nvPr/>
          </p:nvSpPr>
          <p:spPr>
            <a:xfrm flipH="1">
              <a:off x="523600" y="116192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a:solidFill>
                    <a:schemeClr val="bg1"/>
                  </a:solidFill>
                  <a:latin typeface="UTM Avo" panose="02040603050506020204" pitchFamily="18"/>
                </a:rPr>
                <a:t>1</a:t>
              </a:r>
              <a:endParaRPr sz="2200">
                <a:solidFill>
                  <a:schemeClr val="bg1"/>
                </a:solidFill>
                <a:latin typeface="UTM Avo" panose="02040603050506020204" pitchFamily="18"/>
              </a:endParaRPr>
            </a:p>
          </p:txBody>
        </p:sp>
      </p:grpSp>
      <p:grpSp>
        <p:nvGrpSpPr>
          <p:cNvPr id="110" name="Google Shape;1014;p12">
            <a:extLst>
              <a:ext uri="{FF2B5EF4-FFF2-40B4-BE49-F238E27FC236}">
                <a16:creationId xmlns:a16="http://schemas.microsoft.com/office/drawing/2014/main" id="{988DB747-8C30-60AD-440F-DB74C3374A67}"/>
              </a:ext>
            </a:extLst>
          </p:cNvPr>
          <p:cNvGrpSpPr/>
          <p:nvPr/>
        </p:nvGrpSpPr>
        <p:grpSpPr>
          <a:xfrm>
            <a:off x="475743" y="2246155"/>
            <a:ext cx="11179809" cy="801035"/>
            <a:chOff x="523600" y="1063575"/>
            <a:chExt cx="8364020" cy="635804"/>
          </a:xfrm>
          <a:solidFill>
            <a:schemeClr val="tx1"/>
          </a:solidFill>
        </p:grpSpPr>
        <p:sp>
          <p:nvSpPr>
            <p:cNvPr id="111" name="Google Shape;1015;p12">
              <a:extLst>
                <a:ext uri="{FF2B5EF4-FFF2-40B4-BE49-F238E27FC236}">
                  <a16:creationId xmlns:a16="http://schemas.microsoft.com/office/drawing/2014/main" id="{263CDDF5-F5A7-D551-32D5-C0838979C517}"/>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Trong các bản điều trần, ông Nguyễn Trường Tộ đề nghị triều đình những gì?</a:t>
              </a:r>
              <a:endParaRPr sz="2200">
                <a:solidFill>
                  <a:schemeClr val="bg1"/>
                </a:solidFill>
                <a:latin typeface="UTM Avo" panose="02040603050506020204" pitchFamily="18"/>
              </a:endParaRPr>
            </a:p>
          </p:txBody>
        </p:sp>
        <p:sp>
          <p:nvSpPr>
            <p:cNvPr id="112" name="Google Shape;1016;p12">
              <a:extLst>
                <a:ext uri="{FF2B5EF4-FFF2-40B4-BE49-F238E27FC236}">
                  <a16:creationId xmlns:a16="http://schemas.microsoft.com/office/drawing/2014/main" id="{E0F22A79-1BE6-4001-B959-96183281614D}"/>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2</a:t>
              </a:r>
              <a:endParaRPr sz="2200" dirty="0">
                <a:solidFill>
                  <a:schemeClr val="bg1"/>
                </a:solidFill>
                <a:latin typeface="UTM Avo" panose="02040603050506020204" pitchFamily="18"/>
              </a:endParaRPr>
            </a:p>
          </p:txBody>
        </p:sp>
      </p:grpSp>
      <p:grpSp>
        <p:nvGrpSpPr>
          <p:cNvPr id="113" name="Google Shape;1017;p12">
            <a:extLst>
              <a:ext uri="{FF2B5EF4-FFF2-40B4-BE49-F238E27FC236}">
                <a16:creationId xmlns:a16="http://schemas.microsoft.com/office/drawing/2014/main" id="{591DBF86-074A-9E80-2CFA-75FFBCA93248}"/>
              </a:ext>
            </a:extLst>
          </p:cNvPr>
          <p:cNvGrpSpPr/>
          <p:nvPr/>
        </p:nvGrpSpPr>
        <p:grpSpPr>
          <a:xfrm>
            <a:off x="475743" y="3177118"/>
            <a:ext cx="11179809" cy="1126270"/>
            <a:chOff x="523600" y="1063574"/>
            <a:chExt cx="8364020" cy="893953"/>
          </a:xfrm>
          <a:solidFill>
            <a:schemeClr val="tx1"/>
          </a:solidFill>
        </p:grpSpPr>
        <p:sp>
          <p:nvSpPr>
            <p:cNvPr id="114" name="Google Shape;1018;p12">
              <a:extLst>
                <a:ext uri="{FF2B5EF4-FFF2-40B4-BE49-F238E27FC236}">
                  <a16:creationId xmlns:a16="http://schemas.microsoft.com/office/drawing/2014/main" id="{776AF3F3-6EF1-99C9-66C4-8955C2C44FCF}"/>
                </a:ext>
              </a:extLst>
            </p:cNvPr>
            <p:cNvSpPr/>
            <p:nvPr/>
          </p:nvSpPr>
          <p:spPr>
            <a:xfrm>
              <a:off x="788778" y="1063574"/>
              <a:ext cx="8098842" cy="893953"/>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Ngoài các bản điều trần,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đã làm những gì để thực hiện hoài bão chấn hưng đất nước?</a:t>
              </a:r>
              <a:endParaRPr sz="2200">
                <a:solidFill>
                  <a:schemeClr val="bg1"/>
                </a:solidFill>
                <a:latin typeface="UTM Avo" panose="02040603050506020204" pitchFamily="18"/>
              </a:endParaRPr>
            </a:p>
          </p:txBody>
        </p:sp>
        <p:sp>
          <p:nvSpPr>
            <p:cNvPr id="115" name="Google Shape;1019;p12">
              <a:extLst>
                <a:ext uri="{FF2B5EF4-FFF2-40B4-BE49-F238E27FC236}">
                  <a16:creationId xmlns:a16="http://schemas.microsoft.com/office/drawing/2014/main" id="{13B3AEBA-A8D2-C064-9CF4-5D786BD59253}"/>
                </a:ext>
              </a:extLst>
            </p:cNvPr>
            <p:cNvSpPr/>
            <p:nvPr/>
          </p:nvSpPr>
          <p:spPr>
            <a:xfrm flipH="1">
              <a:off x="523600" y="1304625"/>
              <a:ext cx="372226" cy="453462"/>
            </a:xfrm>
            <a:prstGeom prst="homePlate">
              <a:avLst>
                <a:gd name="adj" fmla="val 51847"/>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3</a:t>
              </a:r>
              <a:endParaRPr sz="2200" dirty="0">
                <a:solidFill>
                  <a:schemeClr val="bg1"/>
                </a:solidFill>
                <a:latin typeface="UTM Avo" panose="02040603050506020204" pitchFamily="18"/>
              </a:endParaRPr>
            </a:p>
          </p:txBody>
        </p:sp>
      </p:grpSp>
      <p:grpSp>
        <p:nvGrpSpPr>
          <p:cNvPr id="116" name="Google Shape;1020;p12">
            <a:extLst>
              <a:ext uri="{FF2B5EF4-FFF2-40B4-BE49-F238E27FC236}">
                <a16:creationId xmlns:a16="http://schemas.microsoft.com/office/drawing/2014/main" id="{F12D650C-3234-5C99-29EC-5EE3AEA1E2C0}"/>
              </a:ext>
            </a:extLst>
          </p:cNvPr>
          <p:cNvGrpSpPr/>
          <p:nvPr/>
        </p:nvGrpSpPr>
        <p:grpSpPr>
          <a:xfrm>
            <a:off x="475743" y="4433315"/>
            <a:ext cx="11179809" cy="801035"/>
            <a:chOff x="523600" y="1063575"/>
            <a:chExt cx="8364020" cy="635804"/>
          </a:xfrm>
          <a:solidFill>
            <a:schemeClr val="tx1"/>
          </a:solidFill>
        </p:grpSpPr>
        <p:sp>
          <p:nvSpPr>
            <p:cNvPr id="117" name="Google Shape;1021;p12">
              <a:extLst>
                <a:ext uri="{FF2B5EF4-FFF2-40B4-BE49-F238E27FC236}">
                  <a16:creationId xmlns:a16="http://schemas.microsoft.com/office/drawing/2014/main" id="{E01CB1DD-DA53-E8DA-75E5-103AC844578C}"/>
                </a:ext>
              </a:extLst>
            </p:cNvPr>
            <p:cNvSpPr/>
            <p:nvPr/>
          </p:nvSpPr>
          <p:spPr>
            <a:xfrm>
              <a:off x="788778" y="1063575"/>
              <a:ext cx="8098842" cy="635804"/>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14000"/>
                </a:lnSpc>
              </a:pPr>
              <a:r>
                <a:rPr lang="vi-VN" sz="2200">
                  <a:solidFill>
                    <a:schemeClr val="bg1"/>
                  </a:solidFill>
                  <a:latin typeface="UTM Avo" panose="02040603050506020204" pitchFamily="18"/>
                </a:rPr>
                <a:t>Vì sao có thể gọi Nguyễn Trường Tộ là “ngọn đuốc trong đêm”?</a:t>
              </a:r>
              <a:endParaRPr sz="2200">
                <a:solidFill>
                  <a:schemeClr val="bg1"/>
                </a:solidFill>
                <a:latin typeface="UTM Avo" panose="02040603050506020204" pitchFamily="18"/>
              </a:endParaRPr>
            </a:p>
          </p:txBody>
        </p:sp>
        <p:sp>
          <p:nvSpPr>
            <p:cNvPr id="118" name="Google Shape;1022;p12">
              <a:extLst>
                <a:ext uri="{FF2B5EF4-FFF2-40B4-BE49-F238E27FC236}">
                  <a16:creationId xmlns:a16="http://schemas.microsoft.com/office/drawing/2014/main" id="{766C156B-4DD7-894A-92AA-D29081EDEF21}"/>
                </a:ext>
              </a:extLst>
            </p:cNvPr>
            <p:cNvSpPr/>
            <p:nvPr/>
          </p:nvSpPr>
          <p:spPr>
            <a:xfrm flipH="1">
              <a:off x="523600" y="1154746"/>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4</a:t>
              </a:r>
              <a:endParaRPr sz="2200" dirty="0">
                <a:solidFill>
                  <a:schemeClr val="bg1"/>
                </a:solidFill>
                <a:latin typeface="UTM Avo" panose="02040603050506020204" pitchFamily="18"/>
              </a:endParaRPr>
            </a:p>
          </p:txBody>
        </p:sp>
      </p:grpSp>
      <p:grpSp>
        <p:nvGrpSpPr>
          <p:cNvPr id="119" name="Google Shape;1023;p12">
            <a:extLst>
              <a:ext uri="{FF2B5EF4-FFF2-40B4-BE49-F238E27FC236}">
                <a16:creationId xmlns:a16="http://schemas.microsoft.com/office/drawing/2014/main" id="{C3199042-15E6-297C-531C-F75BFFBCDD0F}"/>
              </a:ext>
            </a:extLst>
          </p:cNvPr>
          <p:cNvGrpSpPr/>
          <p:nvPr/>
        </p:nvGrpSpPr>
        <p:grpSpPr>
          <a:xfrm>
            <a:off x="475743" y="5364277"/>
            <a:ext cx="11179809" cy="1135311"/>
            <a:chOff x="523600" y="1063574"/>
            <a:chExt cx="8364020" cy="901129"/>
          </a:xfrm>
          <a:solidFill>
            <a:schemeClr val="tx1"/>
          </a:solidFill>
        </p:grpSpPr>
        <p:sp>
          <p:nvSpPr>
            <p:cNvPr id="120" name="Google Shape;1024;p12">
              <a:extLst>
                <a:ext uri="{FF2B5EF4-FFF2-40B4-BE49-F238E27FC236}">
                  <a16:creationId xmlns:a16="http://schemas.microsoft.com/office/drawing/2014/main" id="{2131E12C-DC96-7B2B-26AD-A4D818E0C50A}"/>
                </a:ext>
              </a:extLst>
            </p:cNvPr>
            <p:cNvSpPr/>
            <p:nvPr/>
          </p:nvSpPr>
          <p:spPr>
            <a:xfrm>
              <a:off x="788778" y="1063574"/>
              <a:ext cx="8098842" cy="901129"/>
            </a:xfrm>
            <a:prstGeom prst="rect">
              <a:avLst/>
            </a:prstGeom>
            <a:grp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lnSpc>
                  <a:spcPct val="150000"/>
                </a:lnSpc>
              </a:pPr>
              <a:r>
                <a:rPr lang="vi-VN" sz="2200">
                  <a:solidFill>
                    <a:schemeClr val="bg1"/>
                  </a:solidFill>
                  <a:latin typeface="UTM Avo" panose="02040603050506020204" pitchFamily="18"/>
                </a:rPr>
                <a:t>Theo em, nhờ đâu Nguyễn Trường Tộ </a:t>
              </a:r>
              <a:endParaRPr sz="2200">
                <a:solidFill>
                  <a:schemeClr val="bg1"/>
                </a:solidFill>
                <a:latin typeface="UTM Avo" panose="02040603050506020204" pitchFamily="18"/>
              </a:endParaRPr>
            </a:p>
            <a:p>
              <a:pPr algn="ctr">
                <a:lnSpc>
                  <a:spcPct val="150000"/>
                </a:lnSpc>
              </a:pPr>
              <a:r>
                <a:rPr lang="vi-VN" sz="2200">
                  <a:solidFill>
                    <a:schemeClr val="bg1"/>
                  </a:solidFill>
                  <a:latin typeface="UTM Avo" panose="02040603050506020204" pitchFamily="18"/>
                </a:rPr>
                <a:t>có những đóng góp quý báu đối với đất nước như vậy?</a:t>
              </a:r>
              <a:endParaRPr sz="2200">
                <a:solidFill>
                  <a:schemeClr val="bg1"/>
                </a:solidFill>
                <a:latin typeface="UTM Avo" panose="02040603050506020204" pitchFamily="18"/>
              </a:endParaRPr>
            </a:p>
          </p:txBody>
        </p:sp>
        <p:sp>
          <p:nvSpPr>
            <p:cNvPr id="121" name="Google Shape;1025;p12">
              <a:extLst>
                <a:ext uri="{FF2B5EF4-FFF2-40B4-BE49-F238E27FC236}">
                  <a16:creationId xmlns:a16="http://schemas.microsoft.com/office/drawing/2014/main" id="{D00FB976-52CD-F4B2-3488-815239F26432}"/>
                </a:ext>
              </a:extLst>
            </p:cNvPr>
            <p:cNvSpPr/>
            <p:nvPr/>
          </p:nvSpPr>
          <p:spPr>
            <a:xfrm flipH="1">
              <a:off x="523600" y="1293261"/>
              <a:ext cx="372226" cy="453462"/>
            </a:xfrm>
            <a:prstGeom prst="homePlate">
              <a:avLst>
                <a:gd name="adj" fmla="val 50000"/>
              </a:avLst>
            </a:prstGeom>
            <a:solidFill>
              <a:schemeClr val="accent2"/>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200" b="1" dirty="0">
                  <a:solidFill>
                    <a:schemeClr val="bg1"/>
                  </a:solidFill>
                  <a:latin typeface="UTM Avo" panose="02040603050506020204" pitchFamily="18"/>
                </a:rPr>
                <a:t>5</a:t>
              </a:r>
              <a:endParaRPr sz="2200" dirty="0">
                <a:solidFill>
                  <a:schemeClr val="bg1"/>
                </a:solidFill>
                <a:latin typeface="UTM Avo" panose="02040603050506020204" pitchFamily="18"/>
              </a:endParaRPr>
            </a:p>
          </p:txBody>
        </p:sp>
      </p:grpSp>
    </p:spTree>
    <p:extLst>
      <p:ext uri="{BB962C8B-B14F-4D97-AF65-F5344CB8AC3E}">
        <p14:creationId xmlns:p14="http://schemas.microsoft.com/office/powerpoint/2010/main" val="36144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p:tgtEl>
                                          <p:spTgt spid="10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fade">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5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BC018272-A1AD-0F7F-2308-97B74ADE2F8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81382" y="478509"/>
            <a:ext cx="4767729" cy="6379492"/>
          </a:xfrm>
          <a:prstGeom prst="rect">
            <a:avLst/>
          </a:prstGeom>
        </p:spPr>
      </p:pic>
      <p:pic>
        <p:nvPicPr>
          <p:cNvPr id="9" name="Picture 8" descr="Shape&#10;&#10;Description automatically generated">
            <a:extLst>
              <a:ext uri="{FF2B5EF4-FFF2-40B4-BE49-F238E27FC236}">
                <a16:creationId xmlns:a16="http://schemas.microsoft.com/office/drawing/2014/main" id="{0C517228-6671-D4DD-6AE8-028852BE9C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9527" y="69746"/>
            <a:ext cx="5494212" cy="5496959"/>
          </a:xfrm>
          <a:prstGeom prst="rect">
            <a:avLst/>
          </a:prstGeom>
        </p:spPr>
      </p:pic>
      <p:sp>
        <p:nvSpPr>
          <p:cNvPr id="10" name="Isosceles Triangle 22">
            <a:extLst>
              <a:ext uri="{FF2B5EF4-FFF2-40B4-BE49-F238E27FC236}">
                <a16:creationId xmlns:a16="http://schemas.microsoft.com/office/drawing/2014/main" id="{13A24741-C64A-9AF2-3A53-14652F07112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11" name="Rounded Rectangle 10">
            <a:hlinkClick r:id="rId9" action="ppaction://hlinksldjump"/>
            <a:extLst>
              <a:ext uri="{FF2B5EF4-FFF2-40B4-BE49-F238E27FC236}">
                <a16:creationId xmlns:a16="http://schemas.microsoft.com/office/drawing/2014/main" id="{F346B779-E8A0-F174-7373-70DABDCA0694}"/>
              </a:ext>
            </a:extLst>
          </p:cNvPr>
          <p:cNvSpPr/>
          <p:nvPr/>
        </p:nvSpPr>
        <p:spPr>
          <a:xfrm>
            <a:off x="695165"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1</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2" name="Rounded Rectangle 11">
            <a:hlinkClick r:id="rId10" action="ppaction://hlinksldjump"/>
            <a:extLst>
              <a:ext uri="{FF2B5EF4-FFF2-40B4-BE49-F238E27FC236}">
                <a16:creationId xmlns:a16="http://schemas.microsoft.com/office/drawing/2014/main" id="{434E5C47-ACC6-08DC-7A41-8A227C5BEA76}"/>
              </a:ext>
            </a:extLst>
          </p:cNvPr>
          <p:cNvSpPr/>
          <p:nvPr/>
        </p:nvSpPr>
        <p:spPr>
          <a:xfrm>
            <a:off x="2288381" y="3174603"/>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2</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3" name="Rounded Rectangle 12">
            <a:hlinkClick r:id="rId11" action="ppaction://hlinksldjump"/>
            <a:extLst>
              <a:ext uri="{FF2B5EF4-FFF2-40B4-BE49-F238E27FC236}">
                <a16:creationId xmlns:a16="http://schemas.microsoft.com/office/drawing/2014/main" id="{F66C2DA5-38FC-0E25-2DB4-6CB492E31F6D}"/>
              </a:ext>
            </a:extLst>
          </p:cNvPr>
          <p:cNvSpPr/>
          <p:nvPr/>
        </p:nvSpPr>
        <p:spPr>
          <a:xfrm>
            <a:off x="3878111" y="3172407"/>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3</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BA9C9B5-6444-783B-8AF1-A1CE9E5FD3D3}"/>
              </a:ext>
            </a:extLst>
          </p:cNvPr>
          <p:cNvSpPr/>
          <p:nvPr/>
        </p:nvSpPr>
        <p:spPr>
          <a:xfrm>
            <a:off x="383384" y="1062095"/>
            <a:ext cx="5296386" cy="1938992"/>
          </a:xfrm>
          <a:prstGeom prst="rect">
            <a:avLst/>
          </a:prstGeom>
          <a:noFill/>
        </p:spPr>
        <p:txBody>
          <a:bodyPr wrap="none" lIns="91440" tIns="45720" rIns="91440" bIns="45720">
            <a:spAutoFit/>
          </a:bodyPr>
          <a:lstStyle/>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VÒNG QUAY </a:t>
            </a:r>
          </a:p>
          <a:p>
            <a:pPr algn="ctr" defTabSz="91444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UTM Avo" panose="02040603050506020204" pitchFamily="18"/>
                <a:ea typeface="Tahoma" panose="020B0604030504040204" pitchFamily="34" charset="0"/>
                <a:cs typeface="Arial" panose="020B0604020202020204" pitchFamily="34" charset="0"/>
              </a:rPr>
              <a:t>MAY MẮN</a:t>
            </a:r>
          </a:p>
        </p:txBody>
      </p:sp>
      <p:pic>
        <p:nvPicPr>
          <p:cNvPr id="15" name="Picture 14">
            <a:extLst>
              <a:ext uri="{FF2B5EF4-FFF2-40B4-BE49-F238E27FC236}">
                <a16:creationId xmlns:a16="http://schemas.microsoft.com/office/drawing/2014/main" id="{1C5FE50C-4088-5DC4-32A0-BFB6717B8B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382" y="1461378"/>
            <a:ext cx="495300" cy="438150"/>
          </a:xfrm>
          <a:prstGeom prst="rect">
            <a:avLst/>
          </a:prstGeom>
        </p:spPr>
      </p:pic>
      <p:pic>
        <p:nvPicPr>
          <p:cNvPr id="16" name="Picture 15">
            <a:extLst>
              <a:ext uri="{FF2B5EF4-FFF2-40B4-BE49-F238E27FC236}">
                <a16:creationId xmlns:a16="http://schemas.microsoft.com/office/drawing/2014/main" id="{B94CEC0E-D014-4A17-746D-59388AB9CB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0314" y="1823318"/>
            <a:ext cx="495300" cy="438150"/>
          </a:xfrm>
          <a:prstGeom prst="rect">
            <a:avLst/>
          </a:prstGeom>
        </p:spPr>
      </p:pic>
      <p:pic>
        <p:nvPicPr>
          <p:cNvPr id="17" name="Picture 16">
            <a:extLst>
              <a:ext uri="{FF2B5EF4-FFF2-40B4-BE49-F238E27FC236}">
                <a16:creationId xmlns:a16="http://schemas.microsoft.com/office/drawing/2014/main" id="{EB8D2830-3E15-7075-ADF7-69C39D1D6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9725" y="1296124"/>
            <a:ext cx="495300" cy="438150"/>
          </a:xfrm>
          <a:prstGeom prst="rect">
            <a:avLst/>
          </a:prstGeom>
        </p:spPr>
      </p:pic>
      <p:pic>
        <p:nvPicPr>
          <p:cNvPr id="18" name="Picture 17">
            <a:extLst>
              <a:ext uri="{FF2B5EF4-FFF2-40B4-BE49-F238E27FC236}">
                <a16:creationId xmlns:a16="http://schemas.microsoft.com/office/drawing/2014/main" id="{706EEE6E-3B94-50A1-B90C-8B0E4FDCDC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625" y="478509"/>
            <a:ext cx="714375" cy="1190625"/>
          </a:xfrm>
          <a:prstGeom prst="rect">
            <a:avLst/>
          </a:prstGeom>
        </p:spPr>
      </p:pic>
      <p:pic>
        <p:nvPicPr>
          <p:cNvPr id="19" name="vongquay">
            <a:hlinkClick r:id="" action="ppaction://media"/>
            <a:extLst>
              <a:ext uri="{FF2B5EF4-FFF2-40B4-BE49-F238E27FC236}">
                <a16:creationId xmlns:a16="http://schemas.microsoft.com/office/drawing/2014/main" id="{EEA585EC-8449-7A38-FB7D-C7BEE9E1D7A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946" y="-693733"/>
            <a:ext cx="609600" cy="609600"/>
          </a:xfrm>
          <a:prstGeom prst="rect">
            <a:avLst/>
          </a:prstGeom>
        </p:spPr>
      </p:pic>
      <p:sp>
        <p:nvSpPr>
          <p:cNvPr id="20" name="Isosceles Triangle 30">
            <a:extLst>
              <a:ext uri="{FF2B5EF4-FFF2-40B4-BE49-F238E27FC236}">
                <a16:creationId xmlns:a16="http://schemas.microsoft.com/office/drawing/2014/main" id="{AFA2233B-D1BC-4F43-F00F-907A20C729FD}"/>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1" name="Isosceles Triangle 31">
            <a:extLst>
              <a:ext uri="{FF2B5EF4-FFF2-40B4-BE49-F238E27FC236}">
                <a16:creationId xmlns:a16="http://schemas.microsoft.com/office/drawing/2014/main" id="{EB396673-0DDF-92B0-043A-A5B455CE63A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2" name="Isosceles Triangle 32">
            <a:extLst>
              <a:ext uri="{FF2B5EF4-FFF2-40B4-BE49-F238E27FC236}">
                <a16:creationId xmlns:a16="http://schemas.microsoft.com/office/drawing/2014/main" id="{720678F7-2E5B-2B71-10C1-920BDB3ACCEC}"/>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3" name="Isosceles Triangle 33">
            <a:extLst>
              <a:ext uri="{FF2B5EF4-FFF2-40B4-BE49-F238E27FC236}">
                <a16:creationId xmlns:a16="http://schemas.microsoft.com/office/drawing/2014/main" id="{70C49E8F-CE3C-2DD1-2762-7170F52C0C4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4" name="Isosceles Triangle 41">
            <a:extLst>
              <a:ext uri="{FF2B5EF4-FFF2-40B4-BE49-F238E27FC236}">
                <a16:creationId xmlns:a16="http://schemas.microsoft.com/office/drawing/2014/main" id="{1348E429-8E0F-9A23-F1CD-4A433A49465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5" name="Isosceles Triangle 42">
            <a:extLst>
              <a:ext uri="{FF2B5EF4-FFF2-40B4-BE49-F238E27FC236}">
                <a16:creationId xmlns:a16="http://schemas.microsoft.com/office/drawing/2014/main" id="{64890B8E-EA50-602F-8883-C80252D5385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6" name="Isosceles Triangle 47">
            <a:extLst>
              <a:ext uri="{FF2B5EF4-FFF2-40B4-BE49-F238E27FC236}">
                <a16:creationId xmlns:a16="http://schemas.microsoft.com/office/drawing/2014/main" id="{3129D749-382E-00CD-FE75-BF0C1FD6E2BA}"/>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7" name="Isosceles Triangle 48">
            <a:extLst>
              <a:ext uri="{FF2B5EF4-FFF2-40B4-BE49-F238E27FC236}">
                <a16:creationId xmlns:a16="http://schemas.microsoft.com/office/drawing/2014/main" id="{CF7D76D4-FD69-2C75-26F8-37E3A9A420C5}"/>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8" name="Isosceles Triangle 49">
            <a:extLst>
              <a:ext uri="{FF2B5EF4-FFF2-40B4-BE49-F238E27FC236}">
                <a16:creationId xmlns:a16="http://schemas.microsoft.com/office/drawing/2014/main" id="{969E70DB-64D0-85D4-DB8C-950AC3F5076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29" name="Isosceles Triangle 50">
            <a:extLst>
              <a:ext uri="{FF2B5EF4-FFF2-40B4-BE49-F238E27FC236}">
                <a16:creationId xmlns:a16="http://schemas.microsoft.com/office/drawing/2014/main" id="{684FA5D0-77BE-35B6-A9EA-5043B19213F1}"/>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0" name="Isosceles Triangle 51">
            <a:extLst>
              <a:ext uri="{FF2B5EF4-FFF2-40B4-BE49-F238E27FC236}">
                <a16:creationId xmlns:a16="http://schemas.microsoft.com/office/drawing/2014/main" id="{C035AE25-1064-8E85-82A5-8950C6C1F4A2}"/>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1" name="Isosceles Triangle 52">
            <a:extLst>
              <a:ext uri="{FF2B5EF4-FFF2-40B4-BE49-F238E27FC236}">
                <a16:creationId xmlns:a16="http://schemas.microsoft.com/office/drawing/2014/main" id="{94706600-8E19-CFF6-EF9B-5485962E379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2" name="Isosceles Triangle 53">
            <a:extLst>
              <a:ext uri="{FF2B5EF4-FFF2-40B4-BE49-F238E27FC236}">
                <a16:creationId xmlns:a16="http://schemas.microsoft.com/office/drawing/2014/main" id="{4976727A-07F4-BB8F-F122-1D599F34A374}"/>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3" name="Isosceles Triangle 54">
            <a:extLst>
              <a:ext uri="{FF2B5EF4-FFF2-40B4-BE49-F238E27FC236}">
                <a16:creationId xmlns:a16="http://schemas.microsoft.com/office/drawing/2014/main" id="{292068DF-28D7-F4EB-6D5C-AC4621343CB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4" name="Isosceles Triangle 55">
            <a:extLst>
              <a:ext uri="{FF2B5EF4-FFF2-40B4-BE49-F238E27FC236}">
                <a16:creationId xmlns:a16="http://schemas.microsoft.com/office/drawing/2014/main" id="{F76AA19B-3D4F-59DC-E281-0A586E977CA0}"/>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5" name="Isosceles Triangle 56">
            <a:extLst>
              <a:ext uri="{FF2B5EF4-FFF2-40B4-BE49-F238E27FC236}">
                <a16:creationId xmlns:a16="http://schemas.microsoft.com/office/drawing/2014/main" id="{2FE21262-04E9-0A69-9513-812377129567}"/>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6" name="Isosceles Triangle 57">
            <a:extLst>
              <a:ext uri="{FF2B5EF4-FFF2-40B4-BE49-F238E27FC236}">
                <a16:creationId xmlns:a16="http://schemas.microsoft.com/office/drawing/2014/main" id="{99163A0E-B027-F3D6-5806-8B1181AD0E79}"/>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7" name="Isosceles Triangle 58">
            <a:extLst>
              <a:ext uri="{FF2B5EF4-FFF2-40B4-BE49-F238E27FC236}">
                <a16:creationId xmlns:a16="http://schemas.microsoft.com/office/drawing/2014/main" id="{29E6B422-073F-FEEE-EDC4-E65EBD2385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8" name="Isosceles Triangle 59">
            <a:extLst>
              <a:ext uri="{FF2B5EF4-FFF2-40B4-BE49-F238E27FC236}">
                <a16:creationId xmlns:a16="http://schemas.microsoft.com/office/drawing/2014/main" id="{C8401839-1598-BF2B-FA63-1491C3839A0F}"/>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39" name="Isosceles Triangle 60">
            <a:extLst>
              <a:ext uri="{FF2B5EF4-FFF2-40B4-BE49-F238E27FC236}">
                <a16:creationId xmlns:a16="http://schemas.microsoft.com/office/drawing/2014/main" id="{E8370A20-1D2F-3878-2E09-10EC71BDD083}"/>
              </a:ext>
            </a:extLst>
          </p:cNvPr>
          <p:cNvSpPr/>
          <p:nvPr/>
        </p:nvSpPr>
        <p:spPr>
          <a:xfrm rot="16200000">
            <a:off x="10841331" y="2330647"/>
            <a:ext cx="605716" cy="132007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sp>
        <p:nvSpPr>
          <p:cNvPr id="40" name="Heart 39">
            <a:hlinkClick r:id="" action="ppaction://noaction"/>
            <a:extLst>
              <a:ext uri="{FF2B5EF4-FFF2-40B4-BE49-F238E27FC236}">
                <a16:creationId xmlns:a16="http://schemas.microsoft.com/office/drawing/2014/main" id="{9032C50B-1D7A-8AF9-D420-15DF77B8F808}"/>
              </a:ext>
            </a:extLst>
          </p:cNvPr>
          <p:cNvSpPr/>
          <p:nvPr/>
        </p:nvSpPr>
        <p:spPr>
          <a:xfrm rot="5400000">
            <a:off x="11352415" y="2586450"/>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800">
              <a:solidFill>
                <a:prstClr val="white"/>
              </a:solidFill>
              <a:latin typeface="UTM Avo" panose="02040603050506020204" pitchFamily="18"/>
            </a:endParaRPr>
          </a:p>
        </p:txBody>
      </p:sp>
      <p:pic>
        <p:nvPicPr>
          <p:cNvPr id="41" name="Picture 15">
            <a:hlinkClick r:id="rId15" action="ppaction://hlinksldjump"/>
            <a:extLst>
              <a:ext uri="{FF2B5EF4-FFF2-40B4-BE49-F238E27FC236}">
                <a16:creationId xmlns:a16="http://schemas.microsoft.com/office/drawing/2014/main" id="{8FB8514A-6758-EC16-B52C-146C97C667B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6255" y="5961575"/>
            <a:ext cx="991560" cy="682937"/>
          </a:xfrm>
          <a:prstGeom prst="rect">
            <a:avLst/>
          </a:prstGeom>
        </p:spPr>
      </p:pic>
      <p:pic>
        <p:nvPicPr>
          <p:cNvPr id="42" name="Picture 41" descr="Logo, icon&#10;&#10;Description automatically generated">
            <a:extLst>
              <a:ext uri="{FF2B5EF4-FFF2-40B4-BE49-F238E27FC236}">
                <a16:creationId xmlns:a16="http://schemas.microsoft.com/office/drawing/2014/main" id="{775A30BA-2528-8872-C800-E856EF7FA29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93064" y="5486087"/>
            <a:ext cx="1337689" cy="1337689"/>
          </a:xfrm>
          <a:prstGeom prst="rect">
            <a:avLst/>
          </a:prstGeom>
        </p:spPr>
      </p:pic>
      <p:pic>
        <p:nvPicPr>
          <p:cNvPr id="43" name="Picture 42" descr="Logo, company name&#10;&#10;Description automatically generated">
            <a:extLst>
              <a:ext uri="{FF2B5EF4-FFF2-40B4-BE49-F238E27FC236}">
                <a16:creationId xmlns:a16="http://schemas.microsoft.com/office/drawing/2014/main" id="{6ACEB55C-045E-3464-A04B-57FB761C47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4" name="Rounded Rectangle 43">
            <a:hlinkClick r:id="rId20" action="ppaction://hlinksldjump"/>
            <a:extLst>
              <a:ext uri="{FF2B5EF4-FFF2-40B4-BE49-F238E27FC236}">
                <a16:creationId xmlns:a16="http://schemas.microsoft.com/office/drawing/2014/main" id="{067C4370-9C30-B0B0-97AA-C29350EBCCCB}"/>
              </a:ext>
            </a:extLst>
          </p:cNvPr>
          <p:cNvSpPr/>
          <p:nvPr/>
        </p:nvSpPr>
        <p:spPr>
          <a:xfrm>
            <a:off x="1493321"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4</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
        <p:nvSpPr>
          <p:cNvPr id="45" name="Rounded Rectangle 44">
            <a:hlinkClick r:id="rId21" action="ppaction://hlinksldjump"/>
            <a:extLst>
              <a:ext uri="{FF2B5EF4-FFF2-40B4-BE49-F238E27FC236}">
                <a16:creationId xmlns:a16="http://schemas.microsoft.com/office/drawing/2014/main" id="{CE542C01-BD6E-692A-FD84-5F94F5661DD1}"/>
              </a:ext>
            </a:extLst>
          </p:cNvPr>
          <p:cNvSpPr/>
          <p:nvPr/>
        </p:nvSpPr>
        <p:spPr>
          <a:xfrm>
            <a:off x="3094056" y="4756375"/>
            <a:ext cx="1337688" cy="1337688"/>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GB" sz="4400" b="1" dirty="0">
                <a:solidFill>
                  <a:prstClr val="black"/>
                </a:solidFill>
                <a:latin typeface="UTM Avo" panose="02040603050506020204" pitchFamily="18"/>
                <a:ea typeface="Tahoma" panose="020B0604030504040204" pitchFamily="34" charset="0"/>
                <a:cs typeface="Arial" panose="020B0604020202020204" pitchFamily="34" charset="0"/>
              </a:rPr>
              <a:t>5</a:t>
            </a:r>
            <a:endParaRPr lang="vi-VN" sz="4400" b="1" dirty="0">
              <a:solidFill>
                <a:prstClr val="black"/>
              </a:solidFill>
              <a:latin typeface="UTM Avo" panose="02040603050506020204" pitchFamily="18"/>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88851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2.71605E-6 L -2.5E-6 -0.02408 " pathEditMode="relative" rAng="0" ptsTypes="AA">
                                      <p:cBhvr>
                                        <p:cTn id="6" dur="250" accel="50000" decel="50000" autoRev="1" fill="hold">
                                          <p:stCondLst>
                                            <p:cond delay="0"/>
                                          </p:stCondLst>
                                        </p:cTn>
                                        <p:tgtEl>
                                          <p:spTgt spid="14"/>
                                        </p:tgtEl>
                                        <p:attrNameLst>
                                          <p:attrName>ppt_x</p:attrName>
                                          <p:attrName>ppt_y</p:attrName>
                                        </p:attrNameLst>
                                      </p:cBhvr>
                                      <p:rCtr x="0" y="-1204"/>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19"/>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19"/>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19"/>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19"/>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19"/>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19"/>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19"/>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19"/>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19"/>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3"/>
                                        </p:tgtEl>
                                      </p:cBhvr>
                                    </p:animEffect>
                                    <p:set>
                                      <p:cBhvr>
                                        <p:cTn id="106" dur="1" fill="hold">
                                          <p:stCondLst>
                                            <p:cond delay="499"/>
                                          </p:stCondLst>
                                        </p:cTn>
                                        <p:tgtEl>
                                          <p:spTgt spid="33"/>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19"/>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34"/>
                                        </p:tgtEl>
                                      </p:cBhvr>
                                    </p:animEffect>
                                    <p:set>
                                      <p:cBhvr>
                                        <p:cTn id="113" dur="1" fill="hold">
                                          <p:stCondLst>
                                            <p:cond delay="499"/>
                                          </p:stCondLst>
                                        </p:cTn>
                                        <p:tgtEl>
                                          <p:spTgt spid="34"/>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19"/>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19"/>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36"/>
                                        </p:tgtEl>
                                      </p:cBhvr>
                                    </p:animEffect>
                                    <p:set>
                                      <p:cBhvr>
                                        <p:cTn id="127" dur="1" fill="hold">
                                          <p:stCondLst>
                                            <p:cond delay="499"/>
                                          </p:stCondLst>
                                        </p:cTn>
                                        <p:tgtEl>
                                          <p:spTgt spid="36"/>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19"/>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37"/>
                                        </p:tgtEl>
                                      </p:cBhvr>
                                    </p:animEffect>
                                    <p:set>
                                      <p:cBhvr>
                                        <p:cTn id="134" dur="1" fill="hold">
                                          <p:stCondLst>
                                            <p:cond delay="499"/>
                                          </p:stCondLst>
                                        </p:cTn>
                                        <p:tgtEl>
                                          <p:spTgt spid="37"/>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19"/>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38"/>
                                        </p:tgtEl>
                                      </p:cBhvr>
                                    </p:animEffect>
                                    <p:set>
                                      <p:cBhvr>
                                        <p:cTn id="141" dur="1" fill="hold">
                                          <p:stCondLst>
                                            <p:cond delay="499"/>
                                          </p:stCondLst>
                                        </p:cTn>
                                        <p:tgtEl>
                                          <p:spTgt spid="38"/>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19"/>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39"/>
                                        </p:tgtEl>
                                      </p:cBhvr>
                                    </p:animEffect>
                                    <p:set>
                                      <p:cBhvr>
                                        <p:cTn id="148" dur="1" fill="hold">
                                          <p:stCondLst>
                                            <p:cond delay="499"/>
                                          </p:stCondLst>
                                        </p:cTn>
                                        <p:tgtEl>
                                          <p:spTgt spid="39"/>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1"/>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11"/>
                                        </p:tgtEl>
                                        <p:attrNameLst>
                                          <p:attrName>fillcolor</p:attrName>
                                        </p:attrNameLst>
                                      </p:cBhvr>
                                      <p:to>
                                        <a:srgbClr val="9F7906"/>
                                      </p:to>
                                    </p:animClr>
                                    <p:set>
                                      <p:cBhvr>
                                        <p:cTn id="156" dur="500" fill="hold"/>
                                        <p:tgtEl>
                                          <p:spTgt spid="11"/>
                                        </p:tgtEl>
                                        <p:attrNameLst>
                                          <p:attrName>fill.type</p:attrName>
                                        </p:attrNameLst>
                                      </p:cBhvr>
                                      <p:to>
                                        <p:strVal val="solid"/>
                                      </p:to>
                                    </p:set>
                                    <p:set>
                                      <p:cBhvr>
                                        <p:cTn id="15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58" restart="whenNotActive" fill="hold" evtFilter="cancelBubble" nodeType="interactiveSeq">
                <p:stCondLst>
                  <p:cond evt="onClick" delay="0">
                    <p:tgtEl>
                      <p:spTgt spid="12"/>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12"/>
                                        </p:tgtEl>
                                        <p:attrNameLst>
                                          <p:attrName>fillcolor</p:attrName>
                                        </p:attrNameLst>
                                      </p:cBhvr>
                                      <p:to>
                                        <a:srgbClr val="9F7906"/>
                                      </p:to>
                                    </p:animClr>
                                    <p:set>
                                      <p:cBhvr>
                                        <p:cTn id="163" dur="500" fill="hold"/>
                                        <p:tgtEl>
                                          <p:spTgt spid="12"/>
                                        </p:tgtEl>
                                        <p:attrNameLst>
                                          <p:attrName>fill.type</p:attrName>
                                        </p:attrNameLst>
                                      </p:cBhvr>
                                      <p:to>
                                        <p:strVal val="solid"/>
                                      </p:to>
                                    </p:set>
                                    <p:set>
                                      <p:cBhvr>
                                        <p:cTn id="164"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5" restart="whenNotActive" fill="hold" evtFilter="cancelBubble" nodeType="interactiveSeq">
                <p:stCondLst>
                  <p:cond evt="onClick" delay="0">
                    <p:tgtEl>
                      <p:spTgt spid="13"/>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13"/>
                                        </p:tgtEl>
                                        <p:attrNameLst>
                                          <p:attrName>fillcolor</p:attrName>
                                        </p:attrNameLst>
                                      </p:cBhvr>
                                      <p:to>
                                        <a:srgbClr val="9F7906"/>
                                      </p:to>
                                    </p:animClr>
                                    <p:set>
                                      <p:cBhvr>
                                        <p:cTn id="170" dur="500" fill="hold"/>
                                        <p:tgtEl>
                                          <p:spTgt spid="13"/>
                                        </p:tgtEl>
                                        <p:attrNameLst>
                                          <p:attrName>fill.type</p:attrName>
                                        </p:attrNameLst>
                                      </p:cBhvr>
                                      <p:to>
                                        <p:strVal val="solid"/>
                                      </p:to>
                                    </p:set>
                                    <p:set>
                                      <p:cBhvr>
                                        <p:cTn id="171"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72" restart="whenNotActive" fill="hold" evtFilter="cancelBubble" nodeType="interactiveSeq">
                <p:stCondLst>
                  <p:cond evt="onClick" delay="0">
                    <p:tgtEl>
                      <p:spTgt spid="42"/>
                    </p:tgtEl>
                  </p:cond>
                </p:stCondLst>
                <p:endSync evt="end" delay="0">
                  <p:rtn val="all"/>
                </p:endSync>
                <p:childTnLst>
                  <p:par>
                    <p:cTn id="173" fill="hold">
                      <p:stCondLst>
                        <p:cond delay="0"/>
                      </p:stCondLst>
                      <p:childTnLst>
                        <p:par>
                          <p:cTn id="174" fill="hold">
                            <p:stCondLst>
                              <p:cond delay="0"/>
                            </p:stCondLst>
                            <p:childTnLst>
                              <p:par>
                                <p:cTn id="175" presetID="8" presetClass="emph" presetSubtype="0" repeatCount="indefinite" fill="hold" nodeType="clickEffect">
                                  <p:stCondLst>
                                    <p:cond delay="0"/>
                                  </p:stCondLst>
                                  <p:endCondLst>
                                    <p:cond evt="onNext" delay="0">
                                      <p:tgtEl>
                                        <p:sldTgt/>
                                      </p:tgtEl>
                                    </p:cond>
                                  </p:endCondLst>
                                  <p:childTnLst>
                                    <p:animRot by="21600000">
                                      <p:cBhvr>
                                        <p:cTn id="176" dur="1500" fill="hold"/>
                                        <p:tgtEl>
                                          <p:spTgt spid="9"/>
                                        </p:tgtEl>
                                        <p:attrNameLst>
                                          <p:attrName>r</p:attrName>
                                        </p:attrNameLst>
                                      </p:cBhvr>
                                    </p:animRot>
                                  </p:childTnLst>
                                </p:cTn>
                              </p:par>
                              <p:par>
                                <p:cTn id="177" presetID="1" presetClass="mediacall" presetSubtype="0" fill="hold" nodeType="withEffect">
                                  <p:stCondLst>
                                    <p:cond delay="0"/>
                                  </p:stCondLst>
                                  <p:childTnLst>
                                    <p:cmd type="call" cmd="playFrom(0.0)">
                                      <p:cBhvr>
                                        <p:cTn id="178" dur="30406" fill="hold"/>
                                        <p:tgtEl>
                                          <p:spTgt spid="19"/>
                                        </p:tgtEl>
                                      </p:cBhvr>
                                    </p:cmd>
                                  </p:childTnLst>
                                </p:cTn>
                              </p:par>
                            </p:childTnLst>
                          </p:cTn>
                        </p:par>
                      </p:childTnLst>
                    </p:cTn>
                  </p:par>
                </p:childTnLst>
              </p:cTn>
              <p:nextCondLst>
                <p:cond evt="onClick" delay="0">
                  <p:tgtEl>
                    <p:spTgt spid="42"/>
                  </p:tgtEl>
                </p:cond>
              </p:nextCondLst>
            </p:seq>
            <p:audio>
              <p:cMediaNode vol="80000">
                <p:cTn id="179" fill="hold" display="0">
                  <p:stCondLst>
                    <p:cond delay="indefinite"/>
                  </p:stCondLst>
                  <p:endCondLst>
                    <p:cond evt="onStopAudio" delay="0">
                      <p:tgtEl>
                        <p:sldTgt/>
                      </p:tgtEl>
                    </p:cond>
                  </p:endCondLst>
                </p:cTn>
                <p:tgtEl>
                  <p:spTgt spid="19"/>
                </p:tgtEl>
              </p:cMediaNode>
            </p:audio>
            <p:seq concurrent="1" nextAc="seek">
              <p:cTn id="180" restart="whenNotActive" fill="hold" evtFilter="cancelBubble" nodeType="interactiveSeq">
                <p:stCondLst>
                  <p:cond evt="onClick" delay="0">
                    <p:tgtEl>
                      <p:spTgt spid="44"/>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44"/>
                                        </p:tgtEl>
                                        <p:attrNameLst>
                                          <p:attrName>fillcolor</p:attrName>
                                        </p:attrNameLst>
                                      </p:cBhvr>
                                      <p:to>
                                        <a:srgbClr val="9F7906"/>
                                      </p:to>
                                    </p:animClr>
                                    <p:set>
                                      <p:cBhvr>
                                        <p:cTn id="185" dur="500" fill="hold"/>
                                        <p:tgtEl>
                                          <p:spTgt spid="44"/>
                                        </p:tgtEl>
                                        <p:attrNameLst>
                                          <p:attrName>fill.type</p:attrName>
                                        </p:attrNameLst>
                                      </p:cBhvr>
                                      <p:to>
                                        <p:strVal val="solid"/>
                                      </p:to>
                                    </p:set>
                                    <p:set>
                                      <p:cBhvr>
                                        <p:cTn id="186"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87" restart="whenNotActive" fill="hold" evtFilter="cancelBubble" nodeType="interactiveSeq">
                <p:stCondLst>
                  <p:cond evt="onClick" delay="0">
                    <p:tgtEl>
                      <p:spTgt spid="4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5"/>
                                        </p:tgtEl>
                                        <p:attrNameLst>
                                          <p:attrName>fillcolor</p:attrName>
                                        </p:attrNameLst>
                                      </p:cBhvr>
                                      <p:to>
                                        <a:srgbClr val="9F7906"/>
                                      </p:to>
                                    </p:animClr>
                                    <p:set>
                                      <p:cBhvr>
                                        <p:cTn id="192" dur="500" fill="hold"/>
                                        <p:tgtEl>
                                          <p:spTgt spid="45"/>
                                        </p:tgtEl>
                                        <p:attrNameLst>
                                          <p:attrName>fill.type</p:attrName>
                                        </p:attrNameLst>
                                      </p:cBhvr>
                                      <p:to>
                                        <p:strVal val="solid"/>
                                      </p:to>
                                    </p:set>
                                    <p:set>
                                      <p:cBhvr>
                                        <p:cTn id="193"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14"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2" name="Google Shape;1030;p13">
            <a:extLst>
              <a:ext uri="{FF2B5EF4-FFF2-40B4-BE49-F238E27FC236}">
                <a16:creationId xmlns:a16="http://schemas.microsoft.com/office/drawing/2014/main" id="{DBADDC9A-580F-E8A2-CA50-5B1B8F09F52F}"/>
              </a:ext>
            </a:extLst>
          </p:cNvPr>
          <p:cNvGrpSpPr/>
          <p:nvPr/>
        </p:nvGrpSpPr>
        <p:grpSpPr>
          <a:xfrm>
            <a:off x="519151" y="728349"/>
            <a:ext cx="10840960" cy="801035"/>
            <a:chOff x="349696" y="1063575"/>
            <a:chExt cx="8604780" cy="635804"/>
          </a:xfrm>
        </p:grpSpPr>
        <p:sp>
          <p:nvSpPr>
            <p:cNvPr id="3" name="Google Shape;1031;p13">
              <a:extLst>
                <a:ext uri="{FF2B5EF4-FFF2-40B4-BE49-F238E27FC236}">
                  <a16:creationId xmlns:a16="http://schemas.microsoft.com/office/drawing/2014/main" id="{F2DF7037-8AEF-F9C7-5D31-3087CD30E42D}"/>
                </a:ext>
              </a:extLst>
            </p:cNvPr>
            <p:cNvSpPr/>
            <p:nvPr/>
          </p:nvSpPr>
          <p:spPr>
            <a:xfrm>
              <a:off x="721922" y="1063575"/>
              <a:ext cx="8232554" cy="63580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ctr"/>
              <a:r>
                <a:rPr lang="vi-VN" sz="2400" b="1" dirty="0">
                  <a:solidFill>
                    <a:schemeClr val="bg1"/>
                  </a:solidFill>
                  <a:latin typeface="UTM Avo" panose="02040603050506020204" pitchFamily="18"/>
                </a:rPr>
                <a:t>Hoàn cảnh nước ta vào thời ông Nguyễn Trường Tộ như thế nào?</a:t>
              </a:r>
              <a:endParaRPr sz="2400" b="1" dirty="0">
                <a:solidFill>
                  <a:schemeClr val="bg1"/>
                </a:solidFill>
                <a:latin typeface="UTM Avo" panose="02040603050506020204" pitchFamily="18"/>
              </a:endParaRPr>
            </a:p>
          </p:txBody>
        </p:sp>
        <p:sp>
          <p:nvSpPr>
            <p:cNvPr id="4" name="Google Shape;1032;p13">
              <a:extLst>
                <a:ext uri="{FF2B5EF4-FFF2-40B4-BE49-F238E27FC236}">
                  <a16:creationId xmlns:a16="http://schemas.microsoft.com/office/drawing/2014/main" id="{23963A20-2BF1-4D43-E13C-8CCA877D37FA}"/>
                </a:ext>
              </a:extLst>
            </p:cNvPr>
            <p:cNvSpPr/>
            <p:nvPr/>
          </p:nvSpPr>
          <p:spPr>
            <a:xfrm flipH="1">
              <a:off x="349696" y="1161921"/>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1</a:t>
              </a:r>
              <a:endParaRPr sz="2400">
                <a:solidFill>
                  <a:schemeClr val="bg1"/>
                </a:solidFill>
                <a:latin typeface="UTM Avo" panose="02040603050506020204" pitchFamily="18"/>
              </a:endParaRPr>
            </a:p>
          </p:txBody>
        </p:sp>
      </p:grpSp>
      <p:sp>
        <p:nvSpPr>
          <p:cNvPr id="5" name="Google Shape;1033;p13">
            <a:extLst>
              <a:ext uri="{FF2B5EF4-FFF2-40B4-BE49-F238E27FC236}">
                <a16:creationId xmlns:a16="http://schemas.microsoft.com/office/drawing/2014/main" id="{92A50981-3EFC-19C5-5687-E84B5F32C763}"/>
              </a:ext>
            </a:extLst>
          </p:cNvPr>
          <p:cNvSpPr txBox="1"/>
          <p:nvPr/>
        </p:nvSpPr>
        <p:spPr>
          <a:xfrm>
            <a:off x="886029" y="1805973"/>
            <a:ext cx="10302707" cy="1224272"/>
          </a:xfrm>
          <a:prstGeom prst="rect">
            <a:avLst/>
          </a:prstGeom>
          <a:noFill/>
          <a:ln>
            <a:noFill/>
          </a:ln>
        </p:spPr>
        <p:txBody>
          <a:bodyPr spcFirstLastPara="1" wrap="square" lIns="115184" tIns="57576" rIns="115184" bIns="57576" anchor="t" anchorCtr="0">
            <a:spAutoFit/>
          </a:bodyPr>
          <a:lstStyle/>
          <a:p>
            <a:pPr algn="just">
              <a:lnSpc>
                <a:spcPct val="150000"/>
              </a:lnSpc>
              <a:buSzPts val="2000"/>
            </a:pPr>
            <a:r>
              <a:rPr lang="vi-VN" sz="2400">
                <a:solidFill>
                  <a:schemeClr val="bg1"/>
                </a:solidFill>
                <a:latin typeface="UTM Avo" panose="02040603050506020204" pitchFamily="18"/>
              </a:rPr>
              <a:t>Nước ta lạc hậu, không theo kịp sự tiến bộ của thế giới do nhà Nguyễn đóng cửa, không giao thương với thế giới.</a:t>
            </a:r>
            <a:endParaRPr sz="2400">
              <a:solidFill>
                <a:schemeClr val="bg1"/>
              </a:solidFill>
              <a:latin typeface="UTM Avo" panose="02040603050506020204" pitchFamily="18"/>
            </a:endParaRPr>
          </a:p>
        </p:txBody>
      </p:sp>
      <p:pic>
        <p:nvPicPr>
          <p:cNvPr id="6" name="Google Shape;1034;p13" descr="Nhìn lại sự hưng thịnh của kỷ nguyên Đại Việt | Báo Đấu thầu">
            <a:extLst>
              <a:ext uri="{FF2B5EF4-FFF2-40B4-BE49-F238E27FC236}">
                <a16:creationId xmlns:a16="http://schemas.microsoft.com/office/drawing/2014/main" id="{D0483639-96A0-349B-8A4C-451BA820FD75}"/>
              </a:ext>
            </a:extLst>
          </p:cNvPr>
          <p:cNvPicPr preferRelativeResize="0"/>
          <p:nvPr/>
        </p:nvPicPr>
        <p:blipFill rotWithShape="1">
          <a:blip r:embed="rId4">
            <a:alphaModFix/>
          </a:blip>
          <a:srcRect/>
          <a:stretch/>
        </p:blipFill>
        <p:spPr>
          <a:xfrm>
            <a:off x="886028" y="3290356"/>
            <a:ext cx="523034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Google Shape;1035;p13" descr="Triều Nguyễn và chính sách bảo vệ biên giới quốc gia | VOV2.VN">
            <a:extLst>
              <a:ext uri="{FF2B5EF4-FFF2-40B4-BE49-F238E27FC236}">
                <a16:creationId xmlns:a16="http://schemas.microsoft.com/office/drawing/2014/main" id="{AEBBB6CD-B386-3C40-6675-36CA0D1DC0D8}"/>
              </a:ext>
            </a:extLst>
          </p:cNvPr>
          <p:cNvPicPr preferRelativeResize="0"/>
          <p:nvPr/>
        </p:nvPicPr>
        <p:blipFill rotWithShape="1">
          <a:blip r:embed="rId5">
            <a:alphaModFix/>
          </a:blip>
          <a:srcRect/>
          <a:stretch/>
        </p:blipFill>
        <p:spPr>
          <a:xfrm>
            <a:off x="6514514" y="3290356"/>
            <a:ext cx="4613587" cy="273372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 name="Picture 43" descr="Logo, company name&#10;&#10;Description automatically generated">
            <a:extLst>
              <a:ext uri="{FF2B5EF4-FFF2-40B4-BE49-F238E27FC236}">
                <a16:creationId xmlns:a16="http://schemas.microsoft.com/office/drawing/2014/main" id="{A51B1FBC-D2F0-BBBE-7F36-920DF4DE0F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45" name="Picture 44">
            <a:hlinkClick r:id="rId7" action="ppaction://hlinksldjump"/>
            <a:extLst>
              <a:ext uri="{FF2B5EF4-FFF2-40B4-BE49-F238E27FC236}">
                <a16:creationId xmlns:a16="http://schemas.microsoft.com/office/drawing/2014/main" id="{1C568B2A-1BD5-64EC-9553-8CF508680AF3}"/>
              </a:ext>
            </a:extLst>
          </p:cNvPr>
          <p:cNvPicPr>
            <a:picLocks noChangeAspect="1"/>
          </p:cNvPicPr>
          <p:nvPr/>
        </p:nvPicPr>
        <p:blipFill>
          <a:blip r:embed="rId8"/>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147819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a:extLst>
            <a:ext uri="{FF2B5EF4-FFF2-40B4-BE49-F238E27FC236}">
              <a16:creationId xmlns:a16="http://schemas.microsoft.com/office/drawing/2014/main" id="{D8681D1F-A072-4B8F-20A9-CB43E00F4912}"/>
            </a:ext>
          </a:extLst>
        </p:cNvPr>
        <p:cNvGrpSpPr/>
        <p:nvPr/>
      </p:nvGrpSpPr>
      <p:grpSpPr>
        <a:xfrm>
          <a:off x="0" y="0"/>
          <a:ext cx="0" cy="0"/>
          <a:chOff x="0" y="0"/>
          <a:chExt cx="0" cy="0"/>
        </a:xfrm>
      </p:grpSpPr>
      <p:grpSp>
        <p:nvGrpSpPr>
          <p:cNvPr id="8" name="Google Shape;1040;p14">
            <a:extLst>
              <a:ext uri="{FF2B5EF4-FFF2-40B4-BE49-F238E27FC236}">
                <a16:creationId xmlns:a16="http://schemas.microsoft.com/office/drawing/2014/main" id="{50CB3F7D-4E2B-CEDC-D424-FDBDBF06AD17}"/>
              </a:ext>
            </a:extLst>
          </p:cNvPr>
          <p:cNvGrpSpPr/>
          <p:nvPr/>
        </p:nvGrpSpPr>
        <p:grpSpPr>
          <a:xfrm>
            <a:off x="917632" y="377262"/>
            <a:ext cx="9909131" cy="1167495"/>
            <a:chOff x="719506" y="918140"/>
            <a:chExt cx="7865160" cy="926674"/>
          </a:xfrm>
        </p:grpSpPr>
        <p:sp>
          <p:nvSpPr>
            <p:cNvPr id="9" name="Google Shape;1041;p14">
              <a:extLst>
                <a:ext uri="{FF2B5EF4-FFF2-40B4-BE49-F238E27FC236}">
                  <a16:creationId xmlns:a16="http://schemas.microsoft.com/office/drawing/2014/main" id="{C34DAA8B-A9E7-D48F-FFA2-A4D8C31B1698}"/>
                </a:ext>
              </a:extLst>
            </p:cNvPr>
            <p:cNvSpPr/>
            <p:nvPr/>
          </p:nvSpPr>
          <p:spPr>
            <a:xfrm>
              <a:off x="1091732" y="918140"/>
              <a:ext cx="7492934" cy="926674"/>
            </a:xfrm>
            <a:prstGeom prst="rect">
              <a:avLst/>
            </a:prstGeom>
            <a:solidFill>
              <a:schemeClr val="accent2"/>
            </a:solidFill>
            <a:ln w="38100" cap="flat" cmpd="sng">
              <a:solidFill>
                <a:schemeClr val="accent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45356" anchor="ctr" anchorCtr="0">
              <a:noAutofit/>
            </a:bodyPr>
            <a:lstStyle/>
            <a:p>
              <a:pPr algn="just">
                <a:lnSpc>
                  <a:spcPct val="150000"/>
                </a:lnSpc>
              </a:pPr>
              <a:r>
                <a:rPr lang="vi-VN" sz="2400" b="1">
                  <a:solidFill>
                    <a:schemeClr val="bg1"/>
                  </a:solidFill>
                  <a:latin typeface="UTM Avo" panose="02040603050506020204" pitchFamily="18"/>
                </a:rPr>
                <a:t>Trong các bản điều trần, ông Nguyễn Trường Tộ đề nghị triều đình những gì?</a:t>
              </a:r>
              <a:endParaRPr sz="2400" b="1">
                <a:solidFill>
                  <a:schemeClr val="bg1"/>
                </a:solidFill>
                <a:latin typeface="UTM Avo" panose="02040603050506020204" pitchFamily="18"/>
              </a:endParaRPr>
            </a:p>
          </p:txBody>
        </p:sp>
        <p:sp>
          <p:nvSpPr>
            <p:cNvPr id="10" name="Google Shape;1042;p14">
              <a:extLst>
                <a:ext uri="{FF2B5EF4-FFF2-40B4-BE49-F238E27FC236}">
                  <a16:creationId xmlns:a16="http://schemas.microsoft.com/office/drawing/2014/main" id="{CF71FAFF-BB31-D48E-3778-364DE92BBA95}"/>
                </a:ext>
              </a:extLst>
            </p:cNvPr>
            <p:cNvSpPr/>
            <p:nvPr/>
          </p:nvSpPr>
          <p:spPr>
            <a:xfrm flipH="1">
              <a:off x="719506" y="1154746"/>
              <a:ext cx="372226" cy="453462"/>
            </a:xfrm>
            <a:prstGeom prst="homePlate">
              <a:avLst>
                <a:gd name="adj" fmla="val 50000"/>
              </a:avLst>
            </a:prstGeom>
            <a:solidFill>
              <a:schemeClr val="accent3"/>
            </a:solidFill>
            <a:ln w="381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15184" tIns="57576" rIns="115184" bIns="57576" anchor="ctr" anchorCtr="0">
              <a:noAutofit/>
            </a:bodyPr>
            <a:lstStyle/>
            <a:p>
              <a:pPr algn="ctr"/>
              <a:r>
                <a:rPr lang="vi-VN" sz="2400" b="1">
                  <a:solidFill>
                    <a:schemeClr val="bg1"/>
                  </a:solidFill>
                  <a:latin typeface="UTM Avo" panose="02040603050506020204" pitchFamily="18"/>
                </a:rPr>
                <a:t>2</a:t>
              </a:r>
              <a:endParaRPr sz="2400">
                <a:solidFill>
                  <a:schemeClr val="bg1"/>
                </a:solidFill>
                <a:latin typeface="UTM Avo" panose="02040603050506020204" pitchFamily="18"/>
              </a:endParaRPr>
            </a:p>
          </p:txBody>
        </p:sp>
      </p:grpSp>
      <p:sp>
        <p:nvSpPr>
          <p:cNvPr id="11" name="Google Shape;1043;p14">
            <a:extLst>
              <a:ext uri="{FF2B5EF4-FFF2-40B4-BE49-F238E27FC236}">
                <a16:creationId xmlns:a16="http://schemas.microsoft.com/office/drawing/2014/main" id="{3FC4F4E8-25A0-B21F-DA5A-E90D146C2A12}"/>
              </a:ext>
            </a:extLst>
          </p:cNvPr>
          <p:cNvSpPr txBox="1"/>
          <p:nvPr/>
        </p:nvSpPr>
        <p:spPr>
          <a:xfrm>
            <a:off x="1027360" y="1910295"/>
            <a:ext cx="5651012" cy="3440263"/>
          </a:xfrm>
          <a:prstGeom prst="rect">
            <a:avLst/>
          </a:prstGeom>
          <a:solidFill>
            <a:schemeClr val="tx1"/>
          </a:solidFill>
          <a:ln>
            <a:noFill/>
          </a:ln>
        </p:spPr>
        <p:txBody>
          <a:bodyPr spcFirstLastPara="1" wrap="square" lIns="115184" tIns="57576" rIns="115184" bIns="57576" anchor="t" anchorCtr="0">
            <a:spAutoFit/>
          </a:bodyPr>
          <a:lstStyle/>
          <a:p>
            <a:pPr algn="just">
              <a:lnSpc>
                <a:spcPct val="150000"/>
              </a:lnSpc>
              <a:buSzPts val="2000"/>
            </a:pPr>
            <a:r>
              <a:rPr lang="vi-VN" sz="2400" dirty="0">
                <a:solidFill>
                  <a:schemeClr val="bg1"/>
                </a:solidFill>
                <a:latin typeface="UTM Avo" panose="02040603050506020204" pitchFamily="18"/>
              </a:rPr>
              <a:t>Nguyễn Trường Tộ đề nghị triều đình gấp rút chỉnh đốn quân đội, kinh tế, giáo dục, mở rộng quan hệ với các nước châu Âu, cử người đi học khoa học, kĩ thuật nhằm chấn hưng đất nước.</a:t>
            </a:r>
            <a:endParaRPr sz="2400" dirty="0">
              <a:solidFill>
                <a:schemeClr val="bg1"/>
              </a:solidFill>
              <a:latin typeface="UTM Avo" panose="02040603050506020204" pitchFamily="18"/>
            </a:endParaRPr>
          </a:p>
        </p:txBody>
      </p:sp>
      <p:pic>
        <p:nvPicPr>
          <p:cNvPr id="12" name="Google Shape;1044;p14" descr="Nguyên nhân thất bại của những ý tưởng canh tân đất nước và trách nhiệm của  triều Nguyễn - Sách Giải">
            <a:extLst>
              <a:ext uri="{FF2B5EF4-FFF2-40B4-BE49-F238E27FC236}">
                <a16:creationId xmlns:a16="http://schemas.microsoft.com/office/drawing/2014/main" id="{203B0CC7-80EF-4975-540A-8CFC37427E46}"/>
              </a:ext>
            </a:extLst>
          </p:cNvPr>
          <p:cNvPicPr preferRelativeResize="0">
            <a:picLocks noChangeAspect="1"/>
          </p:cNvPicPr>
          <p:nvPr/>
        </p:nvPicPr>
        <p:blipFill rotWithShape="1">
          <a:blip r:embed="rId3">
            <a:alphaModFix/>
          </a:blip>
          <a:srcRect l="25745" r="8011"/>
          <a:stretch/>
        </p:blipFill>
        <p:spPr>
          <a:xfrm>
            <a:off x="7077361" y="1910295"/>
            <a:ext cx="3993242" cy="38149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 name="Picture 20" descr="Logo, company name&#10;&#10;Description automatically generated">
            <a:extLst>
              <a:ext uri="{FF2B5EF4-FFF2-40B4-BE49-F238E27FC236}">
                <a16:creationId xmlns:a16="http://schemas.microsoft.com/office/drawing/2014/main" id="{6F2222A8-1114-62AE-9C40-16041FBE0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22" name="Picture 21">
            <a:hlinkClick r:id="rId5" action="ppaction://hlinksldjump"/>
            <a:extLst>
              <a:ext uri="{FF2B5EF4-FFF2-40B4-BE49-F238E27FC236}">
                <a16:creationId xmlns:a16="http://schemas.microsoft.com/office/drawing/2014/main" id="{1BDC0F2B-4ED4-2099-EE9F-F8C99DF1BBA6}"/>
              </a:ext>
            </a:extLst>
          </p:cNvPr>
          <p:cNvPicPr>
            <a:picLocks noChangeAspect="1"/>
          </p:cNvPicPr>
          <p:nvPr/>
        </p:nvPicPr>
        <p:blipFill>
          <a:blip r:embed="rId6"/>
          <a:stretch>
            <a:fillRect/>
          </a:stretch>
        </p:blipFill>
        <p:spPr>
          <a:xfrm>
            <a:off x="10872349" y="5599666"/>
            <a:ext cx="1357477" cy="1258335"/>
          </a:xfrm>
          <a:prstGeom prst="rect">
            <a:avLst/>
          </a:prstGeom>
        </p:spPr>
      </p:pic>
    </p:spTree>
    <p:extLst>
      <p:ext uri="{BB962C8B-B14F-4D97-AF65-F5344CB8AC3E}">
        <p14:creationId xmlns:p14="http://schemas.microsoft.com/office/powerpoint/2010/main" val="35609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3703</TotalTime>
  <Words>711</Words>
  <Application>Microsoft Office PowerPoint</Application>
  <PresentationFormat>Widescreen</PresentationFormat>
  <Paragraphs>80</Paragraphs>
  <Slides>15</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 Light</vt:lpstr>
      <vt:lpstr>Calibri</vt:lpstr>
      <vt:lpstr>UTM Avo</vt:lpstr>
      <vt:lpstr>Arial</vt:lpstr>
      <vt:lpstr>Times New Roman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60</cp:revision>
  <dcterms:created xsi:type="dcterms:W3CDTF">2023-10-19T01:39:18Z</dcterms:created>
  <dcterms:modified xsi:type="dcterms:W3CDTF">2024-04-18T08:39:32Z</dcterms:modified>
</cp:coreProperties>
</file>