
<file path=[Content_Types].xml><?xml version="1.0" encoding="utf-8"?>
<Types xmlns="http://schemas.openxmlformats.org/package/2006/content-types">
  <Default Extension="png" ContentType="image/png"/>
  <Default Extension="wmf" ContentType="image/x-wmf"/>
  <Default Extension="jpeg" ContentType="image/jpeg"/>
  <Default Extension="rels" ContentType="application/vnd.openxmlformats-package.relationships+xml"/>
  <Default Extension="xml" ContentType="application/xml"/>
  <Default Extension="gif" ContentType="image/gif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10"/>
  </p:notesMasterIdLst>
  <p:sldIdLst>
    <p:sldId id="256" r:id="rId2"/>
    <p:sldId id="258" r:id="rId3"/>
    <p:sldId id="259" r:id="rId4"/>
    <p:sldId id="260" r:id="rId5"/>
    <p:sldId id="267" r:id="rId6"/>
    <p:sldId id="261" r:id="rId7"/>
    <p:sldId id="265" r:id="rId8"/>
    <p:sldId id="268" r:id="rId9"/>
  </p:sldIdLst>
  <p:sldSz cx="16276638" cy="9144000"/>
  <p:notesSz cx="6858000" cy="9144000"/>
  <p:defaultTextStyle>
    <a:defPPr>
      <a:defRPr lang="en-US"/>
    </a:defPPr>
    <a:lvl1pPr marL="0" algn="l" defTabSz="1452524" rtl="0" eaLnBrk="1" latinLnBrk="0" hangingPunct="1">
      <a:defRPr sz="2900" kern="1200">
        <a:solidFill>
          <a:schemeClr val="tx1"/>
        </a:solidFill>
        <a:latin typeface="+mn-lt"/>
        <a:ea typeface="+mn-ea"/>
        <a:cs typeface="+mn-cs"/>
      </a:defRPr>
    </a:lvl1pPr>
    <a:lvl2pPr marL="726262" algn="l" defTabSz="1452524" rtl="0" eaLnBrk="1" latinLnBrk="0" hangingPunct="1">
      <a:defRPr sz="2900" kern="1200">
        <a:solidFill>
          <a:schemeClr val="tx1"/>
        </a:solidFill>
        <a:latin typeface="+mn-lt"/>
        <a:ea typeface="+mn-ea"/>
        <a:cs typeface="+mn-cs"/>
      </a:defRPr>
    </a:lvl2pPr>
    <a:lvl3pPr marL="1452524" algn="l" defTabSz="1452524" rtl="0" eaLnBrk="1" latinLnBrk="0" hangingPunct="1">
      <a:defRPr sz="2900" kern="1200">
        <a:solidFill>
          <a:schemeClr val="tx1"/>
        </a:solidFill>
        <a:latin typeface="+mn-lt"/>
        <a:ea typeface="+mn-ea"/>
        <a:cs typeface="+mn-cs"/>
      </a:defRPr>
    </a:lvl3pPr>
    <a:lvl4pPr marL="2178787" algn="l" defTabSz="1452524" rtl="0" eaLnBrk="1" latinLnBrk="0" hangingPunct="1">
      <a:defRPr sz="2900" kern="1200">
        <a:solidFill>
          <a:schemeClr val="tx1"/>
        </a:solidFill>
        <a:latin typeface="+mn-lt"/>
        <a:ea typeface="+mn-ea"/>
        <a:cs typeface="+mn-cs"/>
      </a:defRPr>
    </a:lvl4pPr>
    <a:lvl5pPr marL="2905049" algn="l" defTabSz="1452524" rtl="0" eaLnBrk="1" latinLnBrk="0" hangingPunct="1">
      <a:defRPr sz="2900" kern="1200">
        <a:solidFill>
          <a:schemeClr val="tx1"/>
        </a:solidFill>
        <a:latin typeface="+mn-lt"/>
        <a:ea typeface="+mn-ea"/>
        <a:cs typeface="+mn-cs"/>
      </a:defRPr>
    </a:lvl5pPr>
    <a:lvl6pPr marL="3631311" algn="l" defTabSz="1452524" rtl="0" eaLnBrk="1" latinLnBrk="0" hangingPunct="1">
      <a:defRPr sz="2900" kern="1200">
        <a:solidFill>
          <a:schemeClr val="tx1"/>
        </a:solidFill>
        <a:latin typeface="+mn-lt"/>
        <a:ea typeface="+mn-ea"/>
        <a:cs typeface="+mn-cs"/>
      </a:defRPr>
    </a:lvl6pPr>
    <a:lvl7pPr marL="4357573" algn="l" defTabSz="1452524" rtl="0" eaLnBrk="1" latinLnBrk="0" hangingPunct="1">
      <a:defRPr sz="2900" kern="1200">
        <a:solidFill>
          <a:schemeClr val="tx1"/>
        </a:solidFill>
        <a:latin typeface="+mn-lt"/>
        <a:ea typeface="+mn-ea"/>
        <a:cs typeface="+mn-cs"/>
      </a:defRPr>
    </a:lvl7pPr>
    <a:lvl8pPr marL="5083835" algn="l" defTabSz="1452524" rtl="0" eaLnBrk="1" latinLnBrk="0" hangingPunct="1">
      <a:defRPr sz="2900" kern="1200">
        <a:solidFill>
          <a:schemeClr val="tx1"/>
        </a:solidFill>
        <a:latin typeface="+mn-lt"/>
        <a:ea typeface="+mn-ea"/>
        <a:cs typeface="+mn-cs"/>
      </a:defRPr>
    </a:lvl8pPr>
    <a:lvl9pPr marL="5810098" algn="l" defTabSz="1452524" rtl="0" eaLnBrk="1" latinLnBrk="0" hangingPunct="1">
      <a:defRPr sz="29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880">
          <p15:clr>
            <a:srgbClr val="A4A3A4"/>
          </p15:clr>
        </p15:guide>
        <p15:guide id="2" pos="5127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00FF"/>
    <a:srgbClr val="00FFFF"/>
    <a:srgbClr val="FEF4EC"/>
    <a:srgbClr val="F6882E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49" d="100"/>
          <a:sy n="49" d="100"/>
        </p:scale>
        <p:origin x="688" y="44"/>
      </p:cViewPr>
      <p:guideLst>
        <p:guide orient="horz" pos="2880"/>
        <p:guide pos="5127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presProps" Target="presProps.xml"/><Relationship Id="rId5" Type="http://schemas.openxmlformats.org/officeDocument/2006/relationships/slide" Target="slides/slide4.xml"/><Relationship Id="rId10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C7079AE0-E343-4431-9E77-3AB2AF9D83DA}" type="datetimeFigureOut">
              <a:rPr lang="en-US" smtClean="0"/>
              <a:t>5/17/2025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377825" y="685800"/>
            <a:ext cx="610235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58D46B89-F200-43AA-B36B-6A2EF4B500B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5415437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1452524" rtl="0" eaLnBrk="1" latinLnBrk="0" hangingPunct="1">
      <a:defRPr sz="1900" kern="1200">
        <a:solidFill>
          <a:schemeClr val="tx1"/>
        </a:solidFill>
        <a:latin typeface="+mn-lt"/>
        <a:ea typeface="+mn-ea"/>
        <a:cs typeface="+mn-cs"/>
      </a:defRPr>
    </a:lvl1pPr>
    <a:lvl2pPr marL="726262" algn="l" defTabSz="1452524" rtl="0" eaLnBrk="1" latinLnBrk="0" hangingPunct="1">
      <a:defRPr sz="1900" kern="1200">
        <a:solidFill>
          <a:schemeClr val="tx1"/>
        </a:solidFill>
        <a:latin typeface="+mn-lt"/>
        <a:ea typeface="+mn-ea"/>
        <a:cs typeface="+mn-cs"/>
      </a:defRPr>
    </a:lvl2pPr>
    <a:lvl3pPr marL="1452524" algn="l" defTabSz="1452524" rtl="0" eaLnBrk="1" latinLnBrk="0" hangingPunct="1">
      <a:defRPr sz="1900" kern="1200">
        <a:solidFill>
          <a:schemeClr val="tx1"/>
        </a:solidFill>
        <a:latin typeface="+mn-lt"/>
        <a:ea typeface="+mn-ea"/>
        <a:cs typeface="+mn-cs"/>
      </a:defRPr>
    </a:lvl3pPr>
    <a:lvl4pPr marL="2178787" algn="l" defTabSz="1452524" rtl="0" eaLnBrk="1" latinLnBrk="0" hangingPunct="1">
      <a:defRPr sz="1900" kern="1200">
        <a:solidFill>
          <a:schemeClr val="tx1"/>
        </a:solidFill>
        <a:latin typeface="+mn-lt"/>
        <a:ea typeface="+mn-ea"/>
        <a:cs typeface="+mn-cs"/>
      </a:defRPr>
    </a:lvl4pPr>
    <a:lvl5pPr marL="2905049" algn="l" defTabSz="1452524" rtl="0" eaLnBrk="1" latinLnBrk="0" hangingPunct="1">
      <a:defRPr sz="1900" kern="1200">
        <a:solidFill>
          <a:schemeClr val="tx1"/>
        </a:solidFill>
        <a:latin typeface="+mn-lt"/>
        <a:ea typeface="+mn-ea"/>
        <a:cs typeface="+mn-cs"/>
      </a:defRPr>
    </a:lvl5pPr>
    <a:lvl6pPr marL="3631311" algn="l" defTabSz="1452524" rtl="0" eaLnBrk="1" latinLnBrk="0" hangingPunct="1">
      <a:defRPr sz="1900" kern="1200">
        <a:solidFill>
          <a:schemeClr val="tx1"/>
        </a:solidFill>
        <a:latin typeface="+mn-lt"/>
        <a:ea typeface="+mn-ea"/>
        <a:cs typeface="+mn-cs"/>
      </a:defRPr>
    </a:lvl6pPr>
    <a:lvl7pPr marL="4357573" algn="l" defTabSz="1452524" rtl="0" eaLnBrk="1" latinLnBrk="0" hangingPunct="1">
      <a:defRPr sz="1900" kern="1200">
        <a:solidFill>
          <a:schemeClr val="tx1"/>
        </a:solidFill>
        <a:latin typeface="+mn-lt"/>
        <a:ea typeface="+mn-ea"/>
        <a:cs typeface="+mn-cs"/>
      </a:defRPr>
    </a:lvl7pPr>
    <a:lvl8pPr marL="5083835" algn="l" defTabSz="1452524" rtl="0" eaLnBrk="1" latinLnBrk="0" hangingPunct="1">
      <a:defRPr sz="1900" kern="1200">
        <a:solidFill>
          <a:schemeClr val="tx1"/>
        </a:solidFill>
        <a:latin typeface="+mn-lt"/>
        <a:ea typeface="+mn-ea"/>
        <a:cs typeface="+mn-cs"/>
      </a:defRPr>
    </a:lvl8pPr>
    <a:lvl9pPr marL="5810098" algn="l" defTabSz="1452524" rtl="0" eaLnBrk="1" latinLnBrk="0" hangingPunct="1">
      <a:defRPr sz="19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8D46B89-F200-43AA-B36B-6A2EF4B500BB}" type="slidenum">
              <a:rPr lang="en-US" smtClean="0"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98755854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220748" y="2840568"/>
            <a:ext cx="13835142" cy="196003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2441496" y="5181600"/>
            <a:ext cx="11393647" cy="23368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726262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145252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217878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2905049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363131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4357573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508383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581009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74B3276-3901-471F-8285-C92A8E75787C}" type="datetimeFigureOut">
              <a:rPr lang="en-US" smtClean="0"/>
              <a:t>5/17/2025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356E0E0-0191-4DF9-B347-48BEABCB12B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7077659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74B3276-3901-471F-8285-C92A8E75787C}" type="datetimeFigureOut">
              <a:rPr lang="en-US" smtClean="0"/>
              <a:t>5/17/2025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356E0E0-0191-4DF9-B347-48BEABCB12B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827448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285742" y="5875867"/>
            <a:ext cx="13835142" cy="1816100"/>
          </a:xfrm>
        </p:spPr>
        <p:txBody>
          <a:bodyPr anchor="t"/>
          <a:lstStyle>
            <a:lvl1pPr algn="l">
              <a:defRPr sz="64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85742" y="3875618"/>
            <a:ext cx="13835142" cy="2000249"/>
          </a:xfrm>
        </p:spPr>
        <p:txBody>
          <a:bodyPr anchor="b"/>
          <a:lstStyle>
            <a:lvl1pPr marL="0" indent="0">
              <a:buNone/>
              <a:defRPr sz="3200">
                <a:solidFill>
                  <a:schemeClr val="tx1">
                    <a:tint val="75000"/>
                  </a:schemeClr>
                </a:solidFill>
              </a:defRPr>
            </a:lvl1pPr>
            <a:lvl2pPr marL="726262" indent="0">
              <a:buNone/>
              <a:defRPr sz="2900">
                <a:solidFill>
                  <a:schemeClr val="tx1">
                    <a:tint val="75000"/>
                  </a:schemeClr>
                </a:solidFill>
              </a:defRPr>
            </a:lvl2pPr>
            <a:lvl3pPr marL="1452524" indent="0">
              <a:buNone/>
              <a:defRPr sz="2500">
                <a:solidFill>
                  <a:schemeClr val="tx1">
                    <a:tint val="75000"/>
                  </a:schemeClr>
                </a:solidFill>
              </a:defRPr>
            </a:lvl3pPr>
            <a:lvl4pPr marL="2178787" indent="0">
              <a:buNone/>
              <a:defRPr sz="2200">
                <a:solidFill>
                  <a:schemeClr val="tx1">
                    <a:tint val="75000"/>
                  </a:schemeClr>
                </a:solidFill>
              </a:defRPr>
            </a:lvl4pPr>
            <a:lvl5pPr marL="2905049" indent="0">
              <a:buNone/>
              <a:defRPr sz="2200">
                <a:solidFill>
                  <a:schemeClr val="tx1">
                    <a:tint val="75000"/>
                  </a:schemeClr>
                </a:solidFill>
              </a:defRPr>
            </a:lvl5pPr>
            <a:lvl6pPr marL="3631311" indent="0">
              <a:buNone/>
              <a:defRPr sz="2200">
                <a:solidFill>
                  <a:schemeClr val="tx1">
                    <a:tint val="75000"/>
                  </a:schemeClr>
                </a:solidFill>
              </a:defRPr>
            </a:lvl6pPr>
            <a:lvl7pPr marL="4357573" indent="0">
              <a:buNone/>
              <a:defRPr sz="2200">
                <a:solidFill>
                  <a:schemeClr val="tx1">
                    <a:tint val="75000"/>
                  </a:schemeClr>
                </a:solidFill>
              </a:defRPr>
            </a:lvl7pPr>
            <a:lvl8pPr marL="5083835" indent="0">
              <a:buNone/>
              <a:defRPr sz="2200">
                <a:solidFill>
                  <a:schemeClr val="tx1">
                    <a:tint val="75000"/>
                  </a:schemeClr>
                </a:solidFill>
              </a:defRPr>
            </a:lvl8pPr>
            <a:lvl9pPr marL="5810098" indent="0">
              <a:buNone/>
              <a:defRPr sz="22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74B3276-3901-471F-8285-C92A8E75787C}" type="datetimeFigureOut">
              <a:rPr lang="en-US" smtClean="0"/>
              <a:t>5/17/2025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356E0E0-0191-4DF9-B347-48BEABCB12B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0153248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449640" y="2844800"/>
            <a:ext cx="12899800" cy="8045451"/>
          </a:xfrm>
        </p:spPr>
        <p:txBody>
          <a:bodyPr/>
          <a:lstStyle>
            <a:lvl1pPr>
              <a:defRPr sz="4400"/>
            </a:lvl1pPr>
            <a:lvl2pPr>
              <a:defRPr sz="3800"/>
            </a:lvl2pPr>
            <a:lvl3pPr>
              <a:defRPr sz="3200"/>
            </a:lvl3pPr>
            <a:lvl4pPr>
              <a:defRPr sz="2900"/>
            </a:lvl4pPr>
            <a:lvl5pPr>
              <a:defRPr sz="2900"/>
            </a:lvl5pPr>
            <a:lvl6pPr>
              <a:defRPr sz="2900"/>
            </a:lvl6pPr>
            <a:lvl7pPr>
              <a:defRPr sz="2900"/>
            </a:lvl7pPr>
            <a:lvl8pPr>
              <a:defRPr sz="2900"/>
            </a:lvl8pPr>
            <a:lvl9pPr>
              <a:defRPr sz="29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4620717" y="2844800"/>
            <a:ext cx="12902627" cy="8045451"/>
          </a:xfrm>
        </p:spPr>
        <p:txBody>
          <a:bodyPr/>
          <a:lstStyle>
            <a:lvl1pPr>
              <a:defRPr sz="4400"/>
            </a:lvl1pPr>
            <a:lvl2pPr>
              <a:defRPr sz="3800"/>
            </a:lvl2pPr>
            <a:lvl3pPr>
              <a:defRPr sz="3200"/>
            </a:lvl3pPr>
            <a:lvl4pPr>
              <a:defRPr sz="2900"/>
            </a:lvl4pPr>
            <a:lvl5pPr>
              <a:defRPr sz="2900"/>
            </a:lvl5pPr>
            <a:lvl6pPr>
              <a:defRPr sz="2900"/>
            </a:lvl6pPr>
            <a:lvl7pPr>
              <a:defRPr sz="2900"/>
            </a:lvl7pPr>
            <a:lvl8pPr>
              <a:defRPr sz="2900"/>
            </a:lvl8pPr>
            <a:lvl9pPr>
              <a:defRPr sz="29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74B3276-3901-471F-8285-C92A8E75787C}" type="datetimeFigureOut">
              <a:rPr lang="en-US" smtClean="0"/>
              <a:t>5/17/2025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356E0E0-0191-4DF9-B347-48BEABCB12B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6658925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13832" y="366184"/>
            <a:ext cx="14648974" cy="1524000"/>
          </a:xfrm>
        </p:spPr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13832" y="2046817"/>
            <a:ext cx="7191675" cy="853016"/>
          </a:xfrm>
        </p:spPr>
        <p:txBody>
          <a:bodyPr anchor="b"/>
          <a:lstStyle>
            <a:lvl1pPr marL="0" indent="0">
              <a:buNone/>
              <a:defRPr sz="3800" b="1"/>
            </a:lvl1pPr>
            <a:lvl2pPr marL="726262" indent="0">
              <a:buNone/>
              <a:defRPr sz="3200" b="1"/>
            </a:lvl2pPr>
            <a:lvl3pPr marL="1452524" indent="0">
              <a:buNone/>
              <a:defRPr sz="2900" b="1"/>
            </a:lvl3pPr>
            <a:lvl4pPr marL="2178787" indent="0">
              <a:buNone/>
              <a:defRPr sz="2500" b="1"/>
            </a:lvl4pPr>
            <a:lvl5pPr marL="2905049" indent="0">
              <a:buNone/>
              <a:defRPr sz="2500" b="1"/>
            </a:lvl5pPr>
            <a:lvl6pPr marL="3631311" indent="0">
              <a:buNone/>
              <a:defRPr sz="2500" b="1"/>
            </a:lvl6pPr>
            <a:lvl7pPr marL="4357573" indent="0">
              <a:buNone/>
              <a:defRPr sz="2500" b="1"/>
            </a:lvl7pPr>
            <a:lvl8pPr marL="5083835" indent="0">
              <a:buNone/>
              <a:defRPr sz="2500" b="1"/>
            </a:lvl8pPr>
            <a:lvl9pPr marL="5810098" indent="0">
              <a:buNone/>
              <a:defRPr sz="25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13832" y="2899833"/>
            <a:ext cx="7191675" cy="5268384"/>
          </a:xfrm>
        </p:spPr>
        <p:txBody>
          <a:bodyPr/>
          <a:lstStyle>
            <a:lvl1pPr>
              <a:defRPr sz="3800"/>
            </a:lvl1pPr>
            <a:lvl2pPr>
              <a:defRPr sz="3200"/>
            </a:lvl2pPr>
            <a:lvl3pPr>
              <a:defRPr sz="2900"/>
            </a:lvl3pPr>
            <a:lvl4pPr>
              <a:defRPr sz="2500"/>
            </a:lvl4pPr>
            <a:lvl5pPr>
              <a:defRPr sz="2500"/>
            </a:lvl5pPr>
            <a:lvl6pPr>
              <a:defRPr sz="2500"/>
            </a:lvl6pPr>
            <a:lvl7pPr>
              <a:defRPr sz="2500"/>
            </a:lvl7pPr>
            <a:lvl8pPr>
              <a:defRPr sz="2500"/>
            </a:lvl8pPr>
            <a:lvl9pPr>
              <a:defRPr sz="25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8268307" y="2046817"/>
            <a:ext cx="7194500" cy="853016"/>
          </a:xfrm>
        </p:spPr>
        <p:txBody>
          <a:bodyPr anchor="b"/>
          <a:lstStyle>
            <a:lvl1pPr marL="0" indent="0">
              <a:buNone/>
              <a:defRPr sz="3800" b="1"/>
            </a:lvl1pPr>
            <a:lvl2pPr marL="726262" indent="0">
              <a:buNone/>
              <a:defRPr sz="3200" b="1"/>
            </a:lvl2pPr>
            <a:lvl3pPr marL="1452524" indent="0">
              <a:buNone/>
              <a:defRPr sz="2900" b="1"/>
            </a:lvl3pPr>
            <a:lvl4pPr marL="2178787" indent="0">
              <a:buNone/>
              <a:defRPr sz="2500" b="1"/>
            </a:lvl4pPr>
            <a:lvl5pPr marL="2905049" indent="0">
              <a:buNone/>
              <a:defRPr sz="2500" b="1"/>
            </a:lvl5pPr>
            <a:lvl6pPr marL="3631311" indent="0">
              <a:buNone/>
              <a:defRPr sz="2500" b="1"/>
            </a:lvl6pPr>
            <a:lvl7pPr marL="4357573" indent="0">
              <a:buNone/>
              <a:defRPr sz="2500" b="1"/>
            </a:lvl7pPr>
            <a:lvl8pPr marL="5083835" indent="0">
              <a:buNone/>
              <a:defRPr sz="2500" b="1"/>
            </a:lvl8pPr>
            <a:lvl9pPr marL="5810098" indent="0">
              <a:buNone/>
              <a:defRPr sz="25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8268307" y="2899833"/>
            <a:ext cx="7194500" cy="5268384"/>
          </a:xfrm>
        </p:spPr>
        <p:txBody>
          <a:bodyPr/>
          <a:lstStyle>
            <a:lvl1pPr>
              <a:defRPr sz="3800"/>
            </a:lvl1pPr>
            <a:lvl2pPr>
              <a:defRPr sz="3200"/>
            </a:lvl2pPr>
            <a:lvl3pPr>
              <a:defRPr sz="2900"/>
            </a:lvl3pPr>
            <a:lvl4pPr>
              <a:defRPr sz="2500"/>
            </a:lvl4pPr>
            <a:lvl5pPr>
              <a:defRPr sz="2500"/>
            </a:lvl5pPr>
            <a:lvl6pPr>
              <a:defRPr sz="2500"/>
            </a:lvl6pPr>
            <a:lvl7pPr>
              <a:defRPr sz="2500"/>
            </a:lvl7pPr>
            <a:lvl8pPr>
              <a:defRPr sz="2500"/>
            </a:lvl8pPr>
            <a:lvl9pPr>
              <a:defRPr sz="25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74B3276-3901-471F-8285-C92A8E75787C}" type="datetimeFigureOut">
              <a:rPr lang="en-US" smtClean="0"/>
              <a:t>5/17/2025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356E0E0-0191-4DF9-B347-48BEABCB12B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7644858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74B3276-3901-471F-8285-C92A8E75787C}" type="datetimeFigureOut">
              <a:rPr lang="en-US" smtClean="0"/>
              <a:t>5/17/2025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356E0E0-0191-4DF9-B347-48BEABCB12B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8900755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74B3276-3901-471F-8285-C92A8E75787C}" type="datetimeFigureOut">
              <a:rPr lang="en-US" smtClean="0"/>
              <a:t>5/17/2025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356E0E0-0191-4DF9-B347-48BEABCB12B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0407385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13833" y="364067"/>
            <a:ext cx="5354902" cy="1549400"/>
          </a:xfrm>
        </p:spPr>
        <p:txBody>
          <a:bodyPr anchor="b"/>
          <a:lstStyle>
            <a:lvl1pPr algn="l">
              <a:defRPr sz="32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363713" y="364067"/>
            <a:ext cx="9099093" cy="7804151"/>
          </a:xfrm>
        </p:spPr>
        <p:txBody>
          <a:bodyPr/>
          <a:lstStyle>
            <a:lvl1pPr>
              <a:defRPr sz="5100"/>
            </a:lvl1pPr>
            <a:lvl2pPr>
              <a:defRPr sz="4400"/>
            </a:lvl2pPr>
            <a:lvl3pPr>
              <a:defRPr sz="3800"/>
            </a:lvl3pPr>
            <a:lvl4pPr>
              <a:defRPr sz="3200"/>
            </a:lvl4pPr>
            <a:lvl5pPr>
              <a:defRPr sz="3200"/>
            </a:lvl5pPr>
            <a:lvl6pPr>
              <a:defRPr sz="3200"/>
            </a:lvl6pPr>
            <a:lvl7pPr>
              <a:defRPr sz="3200"/>
            </a:lvl7pPr>
            <a:lvl8pPr>
              <a:defRPr sz="3200"/>
            </a:lvl8pPr>
            <a:lvl9pPr>
              <a:defRPr sz="32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13833" y="1913467"/>
            <a:ext cx="5354902" cy="6254751"/>
          </a:xfrm>
        </p:spPr>
        <p:txBody>
          <a:bodyPr/>
          <a:lstStyle>
            <a:lvl1pPr marL="0" indent="0">
              <a:buNone/>
              <a:defRPr sz="2200"/>
            </a:lvl1pPr>
            <a:lvl2pPr marL="726262" indent="0">
              <a:buNone/>
              <a:defRPr sz="1900"/>
            </a:lvl2pPr>
            <a:lvl3pPr marL="1452524" indent="0">
              <a:buNone/>
              <a:defRPr sz="1600"/>
            </a:lvl3pPr>
            <a:lvl4pPr marL="2178787" indent="0">
              <a:buNone/>
              <a:defRPr sz="1400"/>
            </a:lvl4pPr>
            <a:lvl5pPr marL="2905049" indent="0">
              <a:buNone/>
              <a:defRPr sz="1400"/>
            </a:lvl5pPr>
            <a:lvl6pPr marL="3631311" indent="0">
              <a:buNone/>
              <a:defRPr sz="1400"/>
            </a:lvl6pPr>
            <a:lvl7pPr marL="4357573" indent="0">
              <a:buNone/>
              <a:defRPr sz="1400"/>
            </a:lvl7pPr>
            <a:lvl8pPr marL="5083835" indent="0">
              <a:buNone/>
              <a:defRPr sz="1400"/>
            </a:lvl8pPr>
            <a:lvl9pPr marL="5810098" indent="0">
              <a:buNone/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74B3276-3901-471F-8285-C92A8E75787C}" type="datetimeFigureOut">
              <a:rPr lang="en-US" smtClean="0"/>
              <a:t>5/17/2025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356E0E0-0191-4DF9-B347-48BEABCB12B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7497906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190335" y="6400800"/>
            <a:ext cx="9765983" cy="755651"/>
          </a:xfrm>
        </p:spPr>
        <p:txBody>
          <a:bodyPr anchor="b"/>
          <a:lstStyle>
            <a:lvl1pPr algn="l">
              <a:defRPr sz="32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3190335" y="817033"/>
            <a:ext cx="9765983" cy="5486400"/>
          </a:xfrm>
        </p:spPr>
        <p:txBody>
          <a:bodyPr/>
          <a:lstStyle>
            <a:lvl1pPr marL="0" indent="0">
              <a:buNone/>
              <a:defRPr sz="5100"/>
            </a:lvl1pPr>
            <a:lvl2pPr marL="726262" indent="0">
              <a:buNone/>
              <a:defRPr sz="4400"/>
            </a:lvl2pPr>
            <a:lvl3pPr marL="1452524" indent="0">
              <a:buNone/>
              <a:defRPr sz="3800"/>
            </a:lvl3pPr>
            <a:lvl4pPr marL="2178787" indent="0">
              <a:buNone/>
              <a:defRPr sz="3200"/>
            </a:lvl4pPr>
            <a:lvl5pPr marL="2905049" indent="0">
              <a:buNone/>
              <a:defRPr sz="3200"/>
            </a:lvl5pPr>
            <a:lvl6pPr marL="3631311" indent="0">
              <a:buNone/>
              <a:defRPr sz="3200"/>
            </a:lvl6pPr>
            <a:lvl7pPr marL="4357573" indent="0">
              <a:buNone/>
              <a:defRPr sz="3200"/>
            </a:lvl7pPr>
            <a:lvl8pPr marL="5083835" indent="0">
              <a:buNone/>
              <a:defRPr sz="3200"/>
            </a:lvl8pPr>
            <a:lvl9pPr marL="5810098" indent="0">
              <a:buNone/>
              <a:defRPr sz="32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3190335" y="7156451"/>
            <a:ext cx="9765983" cy="1073149"/>
          </a:xfrm>
        </p:spPr>
        <p:txBody>
          <a:bodyPr/>
          <a:lstStyle>
            <a:lvl1pPr marL="0" indent="0">
              <a:buNone/>
              <a:defRPr sz="2200"/>
            </a:lvl1pPr>
            <a:lvl2pPr marL="726262" indent="0">
              <a:buNone/>
              <a:defRPr sz="1900"/>
            </a:lvl2pPr>
            <a:lvl3pPr marL="1452524" indent="0">
              <a:buNone/>
              <a:defRPr sz="1600"/>
            </a:lvl3pPr>
            <a:lvl4pPr marL="2178787" indent="0">
              <a:buNone/>
              <a:defRPr sz="1400"/>
            </a:lvl4pPr>
            <a:lvl5pPr marL="2905049" indent="0">
              <a:buNone/>
              <a:defRPr sz="1400"/>
            </a:lvl5pPr>
            <a:lvl6pPr marL="3631311" indent="0">
              <a:buNone/>
              <a:defRPr sz="1400"/>
            </a:lvl6pPr>
            <a:lvl7pPr marL="4357573" indent="0">
              <a:buNone/>
              <a:defRPr sz="1400"/>
            </a:lvl7pPr>
            <a:lvl8pPr marL="5083835" indent="0">
              <a:buNone/>
              <a:defRPr sz="1400"/>
            </a:lvl8pPr>
            <a:lvl9pPr marL="5810098" indent="0">
              <a:buNone/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74B3276-3901-471F-8285-C92A8E75787C}" type="datetimeFigureOut">
              <a:rPr lang="en-US" smtClean="0"/>
              <a:t>5/17/2025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356E0E0-0191-4DF9-B347-48BEABCB12B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6998098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74B3276-3901-471F-8285-C92A8E75787C}" type="datetimeFigureOut">
              <a:rPr lang="en-US" smtClean="0"/>
              <a:t>5/17/2025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356E0E0-0191-4DF9-B347-48BEABCB12B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4637011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21007037" y="488951"/>
            <a:ext cx="6516307" cy="10401300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449640" y="488951"/>
            <a:ext cx="19286120" cy="1040130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74B3276-3901-471F-8285-C92A8E75787C}" type="datetimeFigureOut">
              <a:rPr lang="en-US" smtClean="0"/>
              <a:t>5/17/2025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356E0E0-0191-4DF9-B347-48BEABCB12B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1084641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13832" y="366184"/>
            <a:ext cx="14648974" cy="1524000"/>
          </a:xfrm>
          <a:prstGeom prst="rect">
            <a:avLst/>
          </a:prstGeom>
        </p:spPr>
        <p:txBody>
          <a:bodyPr vert="horz" lIns="145252" tIns="72626" rIns="145252" bIns="72626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13832" y="2133601"/>
            <a:ext cx="14648974" cy="6034617"/>
          </a:xfrm>
          <a:prstGeom prst="rect">
            <a:avLst/>
          </a:prstGeom>
        </p:spPr>
        <p:txBody>
          <a:bodyPr vert="horz" lIns="145252" tIns="72626" rIns="145252" bIns="72626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13832" y="8475134"/>
            <a:ext cx="3797882" cy="486833"/>
          </a:xfrm>
          <a:prstGeom prst="rect">
            <a:avLst/>
          </a:prstGeom>
        </p:spPr>
        <p:txBody>
          <a:bodyPr vert="horz" lIns="145252" tIns="72626" rIns="145252" bIns="72626" rtlCol="0" anchor="ctr"/>
          <a:lstStyle>
            <a:lvl1pPr algn="l">
              <a:defRPr sz="1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74B3276-3901-471F-8285-C92A8E75787C}" type="datetimeFigureOut">
              <a:rPr lang="en-US" smtClean="0"/>
              <a:t>5/17/2025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5561185" y="8475134"/>
            <a:ext cx="5154269" cy="486833"/>
          </a:xfrm>
          <a:prstGeom prst="rect">
            <a:avLst/>
          </a:prstGeom>
        </p:spPr>
        <p:txBody>
          <a:bodyPr vert="horz" lIns="145252" tIns="72626" rIns="145252" bIns="72626" rtlCol="0" anchor="ctr"/>
          <a:lstStyle>
            <a:lvl1pPr algn="ctr">
              <a:defRPr sz="1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1664924" y="8475134"/>
            <a:ext cx="3797882" cy="486833"/>
          </a:xfrm>
          <a:prstGeom prst="rect">
            <a:avLst/>
          </a:prstGeom>
        </p:spPr>
        <p:txBody>
          <a:bodyPr vert="horz" lIns="145252" tIns="72626" rIns="145252" bIns="72626" rtlCol="0" anchor="ctr"/>
          <a:lstStyle>
            <a:lvl1pPr algn="r">
              <a:defRPr sz="1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356E0E0-0191-4DF9-B347-48BEABCB12B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6579016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1452524" rtl="0" eaLnBrk="1" latinLnBrk="0" hangingPunct="1">
        <a:spcBef>
          <a:spcPct val="0"/>
        </a:spcBef>
        <a:buNone/>
        <a:defRPr sz="70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544697" indent="-544697" algn="l" defTabSz="1452524" rtl="0" eaLnBrk="1" latinLnBrk="0" hangingPunct="1">
        <a:spcBef>
          <a:spcPct val="20000"/>
        </a:spcBef>
        <a:buFont typeface="Arial" pitchFamily="34" charset="0"/>
        <a:buChar char="•"/>
        <a:defRPr sz="5100" kern="1200">
          <a:solidFill>
            <a:schemeClr val="tx1"/>
          </a:solidFill>
          <a:latin typeface="+mn-lt"/>
          <a:ea typeface="+mn-ea"/>
          <a:cs typeface="+mn-cs"/>
        </a:defRPr>
      </a:lvl1pPr>
      <a:lvl2pPr marL="1180176" indent="-453914" algn="l" defTabSz="1452524" rtl="0" eaLnBrk="1" latinLnBrk="0" hangingPunct="1">
        <a:spcBef>
          <a:spcPct val="20000"/>
        </a:spcBef>
        <a:buFont typeface="Arial" pitchFamily="34" charset="0"/>
        <a:buChar char="–"/>
        <a:defRPr sz="4400" kern="1200">
          <a:solidFill>
            <a:schemeClr val="tx1"/>
          </a:solidFill>
          <a:latin typeface="+mn-lt"/>
          <a:ea typeface="+mn-ea"/>
          <a:cs typeface="+mn-cs"/>
        </a:defRPr>
      </a:lvl2pPr>
      <a:lvl3pPr marL="1815656" indent="-363131" algn="l" defTabSz="1452524" rtl="0" eaLnBrk="1" latinLnBrk="0" hangingPunct="1">
        <a:spcBef>
          <a:spcPct val="20000"/>
        </a:spcBef>
        <a:buFont typeface="Arial" pitchFamily="34" charset="0"/>
        <a:buChar char="•"/>
        <a:defRPr sz="3800" kern="1200">
          <a:solidFill>
            <a:schemeClr val="tx1"/>
          </a:solidFill>
          <a:latin typeface="+mn-lt"/>
          <a:ea typeface="+mn-ea"/>
          <a:cs typeface="+mn-cs"/>
        </a:defRPr>
      </a:lvl3pPr>
      <a:lvl4pPr marL="2541918" indent="-363131" algn="l" defTabSz="1452524" rtl="0" eaLnBrk="1" latinLnBrk="0" hangingPunct="1">
        <a:spcBef>
          <a:spcPct val="20000"/>
        </a:spcBef>
        <a:buFont typeface="Arial" pitchFamily="34" charset="0"/>
        <a:buChar char="–"/>
        <a:defRPr sz="3200" kern="1200">
          <a:solidFill>
            <a:schemeClr val="tx1"/>
          </a:solidFill>
          <a:latin typeface="+mn-lt"/>
          <a:ea typeface="+mn-ea"/>
          <a:cs typeface="+mn-cs"/>
        </a:defRPr>
      </a:lvl4pPr>
      <a:lvl5pPr marL="3268180" indent="-363131" algn="l" defTabSz="1452524" rtl="0" eaLnBrk="1" latinLnBrk="0" hangingPunct="1">
        <a:spcBef>
          <a:spcPct val="20000"/>
        </a:spcBef>
        <a:buFont typeface="Arial" pitchFamily="34" charset="0"/>
        <a:buChar char="»"/>
        <a:defRPr sz="3200" kern="1200">
          <a:solidFill>
            <a:schemeClr val="tx1"/>
          </a:solidFill>
          <a:latin typeface="+mn-lt"/>
          <a:ea typeface="+mn-ea"/>
          <a:cs typeface="+mn-cs"/>
        </a:defRPr>
      </a:lvl5pPr>
      <a:lvl6pPr marL="3994442" indent="-363131" algn="l" defTabSz="1452524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6pPr>
      <a:lvl7pPr marL="4720704" indent="-363131" algn="l" defTabSz="1452524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7pPr>
      <a:lvl8pPr marL="5446967" indent="-363131" algn="l" defTabSz="1452524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8pPr>
      <a:lvl9pPr marL="6173229" indent="-363131" algn="l" defTabSz="1452524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1452524" rtl="0" eaLnBrk="1" latinLnBrk="0" hangingPunct="1">
        <a:defRPr sz="2900" kern="1200">
          <a:solidFill>
            <a:schemeClr val="tx1"/>
          </a:solidFill>
          <a:latin typeface="+mn-lt"/>
          <a:ea typeface="+mn-ea"/>
          <a:cs typeface="+mn-cs"/>
        </a:defRPr>
      </a:lvl1pPr>
      <a:lvl2pPr marL="726262" algn="l" defTabSz="1452524" rtl="0" eaLnBrk="1" latinLnBrk="0" hangingPunct="1">
        <a:defRPr sz="2900" kern="1200">
          <a:solidFill>
            <a:schemeClr val="tx1"/>
          </a:solidFill>
          <a:latin typeface="+mn-lt"/>
          <a:ea typeface="+mn-ea"/>
          <a:cs typeface="+mn-cs"/>
        </a:defRPr>
      </a:lvl2pPr>
      <a:lvl3pPr marL="1452524" algn="l" defTabSz="1452524" rtl="0" eaLnBrk="1" latinLnBrk="0" hangingPunct="1">
        <a:defRPr sz="2900" kern="1200">
          <a:solidFill>
            <a:schemeClr val="tx1"/>
          </a:solidFill>
          <a:latin typeface="+mn-lt"/>
          <a:ea typeface="+mn-ea"/>
          <a:cs typeface="+mn-cs"/>
        </a:defRPr>
      </a:lvl3pPr>
      <a:lvl4pPr marL="2178787" algn="l" defTabSz="1452524" rtl="0" eaLnBrk="1" latinLnBrk="0" hangingPunct="1">
        <a:defRPr sz="2900" kern="1200">
          <a:solidFill>
            <a:schemeClr val="tx1"/>
          </a:solidFill>
          <a:latin typeface="+mn-lt"/>
          <a:ea typeface="+mn-ea"/>
          <a:cs typeface="+mn-cs"/>
        </a:defRPr>
      </a:lvl4pPr>
      <a:lvl5pPr marL="2905049" algn="l" defTabSz="1452524" rtl="0" eaLnBrk="1" latinLnBrk="0" hangingPunct="1">
        <a:defRPr sz="2900" kern="1200">
          <a:solidFill>
            <a:schemeClr val="tx1"/>
          </a:solidFill>
          <a:latin typeface="+mn-lt"/>
          <a:ea typeface="+mn-ea"/>
          <a:cs typeface="+mn-cs"/>
        </a:defRPr>
      </a:lvl5pPr>
      <a:lvl6pPr marL="3631311" algn="l" defTabSz="1452524" rtl="0" eaLnBrk="1" latinLnBrk="0" hangingPunct="1">
        <a:defRPr sz="2900" kern="1200">
          <a:solidFill>
            <a:schemeClr val="tx1"/>
          </a:solidFill>
          <a:latin typeface="+mn-lt"/>
          <a:ea typeface="+mn-ea"/>
          <a:cs typeface="+mn-cs"/>
        </a:defRPr>
      </a:lvl6pPr>
      <a:lvl7pPr marL="4357573" algn="l" defTabSz="1452524" rtl="0" eaLnBrk="1" latinLnBrk="0" hangingPunct="1">
        <a:defRPr sz="2900" kern="1200">
          <a:solidFill>
            <a:schemeClr val="tx1"/>
          </a:solidFill>
          <a:latin typeface="+mn-lt"/>
          <a:ea typeface="+mn-ea"/>
          <a:cs typeface="+mn-cs"/>
        </a:defRPr>
      </a:lvl7pPr>
      <a:lvl8pPr marL="5083835" algn="l" defTabSz="1452524" rtl="0" eaLnBrk="1" latinLnBrk="0" hangingPunct="1">
        <a:defRPr sz="2900" kern="1200">
          <a:solidFill>
            <a:schemeClr val="tx1"/>
          </a:solidFill>
          <a:latin typeface="+mn-lt"/>
          <a:ea typeface="+mn-ea"/>
          <a:cs typeface="+mn-cs"/>
        </a:defRPr>
      </a:lvl8pPr>
      <a:lvl9pPr marL="5810098" algn="l" defTabSz="1452524" rtl="0" eaLnBrk="1" latinLnBrk="0" hangingPunct="1">
        <a:defRPr sz="29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wmf"/><Relationship Id="rId7" Type="http://schemas.openxmlformats.org/officeDocument/2006/relationships/image" Target="../media/image7.wmf"/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6.gif"/><Relationship Id="rId5" Type="http://schemas.openxmlformats.org/officeDocument/2006/relationships/image" Target="../media/image5.gif"/><Relationship Id="rId4" Type="http://schemas.openxmlformats.org/officeDocument/2006/relationships/image" Target="../media/image4.png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image" Target="../media/image14.png"/><Relationship Id="rId3" Type="http://schemas.openxmlformats.org/officeDocument/2006/relationships/image" Target="../media/image9.png"/><Relationship Id="rId7" Type="http://schemas.openxmlformats.org/officeDocument/2006/relationships/image" Target="../media/image13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2.png"/><Relationship Id="rId5" Type="http://schemas.openxmlformats.org/officeDocument/2006/relationships/image" Target="../media/image11.png"/><Relationship Id="rId4" Type="http://schemas.openxmlformats.org/officeDocument/2006/relationships/image" Target="../media/image10.png"/><Relationship Id="rId9" Type="http://schemas.openxmlformats.org/officeDocument/2006/relationships/image" Target="../media/image15.png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19.png"/><Relationship Id="rId4" Type="http://schemas.openxmlformats.org/officeDocument/2006/relationships/image" Target="../media/image18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5" descr="POINSET3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flipH="1">
            <a:off x="35719" y="6544828"/>
            <a:ext cx="2921000" cy="256107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9" name="Text Box 3"/>
          <p:cNvSpPr txBox="1">
            <a:spLocks noChangeArrowheads="1"/>
          </p:cNvSpPr>
          <p:nvPr/>
        </p:nvSpPr>
        <p:spPr bwMode="auto">
          <a:xfrm>
            <a:off x="3197197" y="723901"/>
            <a:ext cx="10037260" cy="6842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lIns="143689" tIns="71844" rIns="143689" bIns="71844">
            <a:spAutoFit/>
          </a:bodyPr>
          <a:lstStyle>
            <a:lvl1pPr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altLang="en-US" sz="3500" b="1" dirty="0">
                <a:solidFill>
                  <a:srgbClr val="FF0066"/>
                </a:solidFill>
                <a:latin typeface="Times New Roman" pitchFamily="18" charset="0"/>
              </a:rPr>
              <a:t>TRƯỜNG TIỂU HỌC </a:t>
            </a:r>
            <a:r>
              <a:rPr lang="en-US" altLang="en-US" sz="3500" b="1" dirty="0" smtClean="0">
                <a:solidFill>
                  <a:srgbClr val="FF0066"/>
                </a:solidFill>
                <a:latin typeface="Times New Roman" pitchFamily="18" charset="0"/>
              </a:rPr>
              <a:t>PHÚC THÀNH</a:t>
            </a:r>
            <a:endParaRPr lang="en-US" altLang="en-US" sz="3500" b="1" dirty="0">
              <a:solidFill>
                <a:srgbClr val="FF0066"/>
              </a:solidFill>
              <a:latin typeface="Times New Roman" pitchFamily="18" charset="0"/>
            </a:endParaRPr>
          </a:p>
        </p:txBody>
      </p:sp>
      <p:sp>
        <p:nvSpPr>
          <p:cNvPr id="10" name="Text Box 14"/>
          <p:cNvSpPr txBox="1">
            <a:spLocks noChangeArrowheads="1"/>
          </p:cNvSpPr>
          <p:nvPr/>
        </p:nvSpPr>
        <p:spPr bwMode="auto">
          <a:xfrm>
            <a:off x="2783822" y="4343401"/>
            <a:ext cx="10928600" cy="76064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lIns="143689" tIns="71844" rIns="143689" bIns="71844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algn="ctr" eaLnBrk="1" hangingPunct="1">
              <a:spcBef>
                <a:spcPts val="1800"/>
              </a:spcBef>
              <a:defRPr/>
            </a:pPr>
            <a:r>
              <a:rPr lang="en-US" sz="4000" b="1" dirty="0" err="1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Môn</a:t>
            </a:r>
            <a:r>
              <a:rPr lang="en-US" sz="4000" b="1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000" b="1" dirty="0" err="1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Toán</a:t>
            </a:r>
            <a:r>
              <a:rPr lang="en-US" sz="4000" b="1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000" b="1" dirty="0" err="1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lớp</a:t>
            </a:r>
            <a:r>
              <a:rPr lang="en-US" sz="4000" b="1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000" b="1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3</a:t>
            </a:r>
            <a:endParaRPr lang="en-US" sz="4000" b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1" name="Text Box 17"/>
          <p:cNvSpPr txBox="1">
            <a:spLocks noChangeArrowheads="1"/>
          </p:cNvSpPr>
          <p:nvPr/>
        </p:nvSpPr>
        <p:spPr bwMode="auto">
          <a:xfrm>
            <a:off x="2480250" y="2057400"/>
            <a:ext cx="11471154" cy="19923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lIns="143689" tIns="71844" rIns="143689" bIns="71844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algn="ctr" eaLnBrk="1" hangingPunct="1">
              <a:spcBef>
                <a:spcPts val="0"/>
              </a:spcBef>
              <a:defRPr/>
            </a:pPr>
            <a:r>
              <a:rPr lang="en-US" sz="6000" b="1">
                <a:solidFill>
                  <a:srgbClr val="0000CC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</a:rPr>
              <a:t>CHÀO MỪNG QUÝ THẦY CÔ</a:t>
            </a:r>
          </a:p>
          <a:p>
            <a:pPr algn="ctr" eaLnBrk="1" hangingPunct="1">
              <a:spcBef>
                <a:spcPts val="0"/>
              </a:spcBef>
              <a:defRPr/>
            </a:pPr>
            <a:r>
              <a:rPr lang="en-US" sz="6000" b="1">
                <a:solidFill>
                  <a:srgbClr val="0000CC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</a:rPr>
              <a:t>VỀ DỰ GIỜ THĂM LỚP</a:t>
            </a:r>
          </a:p>
        </p:txBody>
      </p:sp>
      <p:pic>
        <p:nvPicPr>
          <p:cNvPr id="12" name="Picture 22" descr="bd21315_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07784" y="8100413"/>
            <a:ext cx="5616086" cy="2047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cxnSp>
        <p:nvCxnSpPr>
          <p:cNvPr id="13" name="Straight Connector 12"/>
          <p:cNvCxnSpPr/>
          <p:nvPr/>
        </p:nvCxnSpPr>
        <p:spPr>
          <a:xfrm flipV="1">
            <a:off x="5407784" y="1447800"/>
            <a:ext cx="5985862" cy="0"/>
          </a:xfrm>
          <a:prstGeom prst="line">
            <a:avLst/>
          </a:prstGeom>
          <a:ln>
            <a:solidFill>
              <a:srgbClr val="FF0066"/>
            </a:solidFill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pic>
        <p:nvPicPr>
          <p:cNvPr id="14" name="Picture 7" descr="BƯỚM 58"/>
          <p:cNvPicPr>
            <a:picLocks noChangeAspect="1" noChangeArrowheads="1" noCrop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1308424">
            <a:off x="12320469" y="6753274"/>
            <a:ext cx="1162751" cy="151624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5" name="Picture 8" descr="animal-14[1]"/>
          <p:cNvPicPr>
            <a:picLocks noChangeAspect="1" noChangeArrowheads="1" noCrop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417220" flipH="1">
            <a:off x="2566233" y="5944174"/>
            <a:ext cx="1069334" cy="77797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6" name="Picture 5" descr="POINSET2"/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5400000">
            <a:off x="14692416" y="-109904"/>
            <a:ext cx="1382714" cy="165332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56257319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split orient="vert"/>
      </p:transition>
    </mc:Choice>
    <mc:Fallback xmlns="">
      <p:transition spd="slow">
        <p:split orient="vert"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mph" presetSubtype="2" repeatCount="1000000" accel="36000" decel="2000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6" dur="475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rgbClr val="0000FF"/>
                                      </p:to>
                                    </p:animClr>
                                  </p:childTnLst>
                                </p:cTn>
                              </p:par>
                              <p:par>
                                <p:cTn id="7" presetID="21" presetClass="emph" presetSubtype="0" repeatCount="20000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8" dur="2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9" dur="2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0" dur="2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1" dur="2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/>
      <p:bldP spid="11" grpId="1"/>
    </p:bld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" name="Group 2"/>
          <p:cNvGrpSpPr/>
          <p:nvPr/>
        </p:nvGrpSpPr>
        <p:grpSpPr>
          <a:xfrm>
            <a:off x="4861719" y="544599"/>
            <a:ext cx="7184980" cy="1333753"/>
            <a:chOff x="4539228" y="169066"/>
            <a:chExt cx="7042026" cy="1333753"/>
          </a:xfrm>
        </p:grpSpPr>
        <p:sp>
          <p:nvSpPr>
            <p:cNvPr id="5" name="TextBox 4"/>
            <p:cNvSpPr txBox="1"/>
            <p:nvPr/>
          </p:nvSpPr>
          <p:spPr>
            <a:xfrm>
              <a:off x="4539228" y="169066"/>
              <a:ext cx="7042026" cy="707886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4000" dirty="0" err="1" smtClean="0">
                  <a:solidFill>
                    <a:srgbClr val="0000CC"/>
                  </a:solidFill>
                  <a:latin typeface="Times New Roman" pitchFamily="18" charset="0"/>
                  <a:cs typeface="Times New Roman" pitchFamily="18" charset="0"/>
                </a:rPr>
                <a:t>Thứ</a:t>
              </a:r>
              <a:r>
                <a:rPr lang="en-US" sz="4000" dirty="0" smtClean="0">
                  <a:solidFill>
                    <a:srgbClr val="0000CC"/>
                  </a:solidFill>
                  <a:latin typeface="Times New Roman" pitchFamily="18" charset="0"/>
                  <a:cs typeface="Times New Roman" pitchFamily="18" charset="0"/>
                </a:rPr>
                <a:t> Ba ngày13 tháng5 .</a:t>
              </a:r>
              <a:r>
                <a:rPr lang="en-US" sz="4000" dirty="0" err="1" smtClean="0">
                  <a:solidFill>
                    <a:srgbClr val="0000CC"/>
                  </a:solidFill>
                  <a:latin typeface="Times New Roman" pitchFamily="18" charset="0"/>
                  <a:cs typeface="Times New Roman" pitchFamily="18" charset="0"/>
                </a:rPr>
                <a:t>năm</a:t>
              </a:r>
              <a:r>
                <a:rPr lang="en-US" sz="4000" dirty="0" smtClean="0">
                  <a:solidFill>
                    <a:srgbClr val="0000CC"/>
                  </a:solidFill>
                  <a:latin typeface="Times New Roman" pitchFamily="18" charset="0"/>
                  <a:cs typeface="Times New Roman" pitchFamily="18" charset="0"/>
                </a:rPr>
                <a:t> 2025</a:t>
              </a:r>
              <a:endParaRPr lang="en-US" sz="4000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endParaRPr>
            </a:p>
          </p:txBody>
        </p:sp>
        <p:sp>
          <p:nvSpPr>
            <p:cNvPr id="6" name="TextBox 5"/>
            <p:cNvSpPr txBox="1"/>
            <p:nvPr/>
          </p:nvSpPr>
          <p:spPr>
            <a:xfrm>
              <a:off x="7083253" y="918044"/>
              <a:ext cx="1336322" cy="58477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3200" b="1" u="sng" dirty="0">
                  <a:solidFill>
                    <a:srgbClr val="FF0066"/>
                  </a:solidFill>
                  <a:latin typeface="Times New Roman" pitchFamily="18" charset="0"/>
                  <a:cs typeface="Times New Roman" pitchFamily="18" charset="0"/>
                </a:rPr>
                <a:t>TOÁN</a:t>
              </a:r>
            </a:p>
          </p:txBody>
        </p:sp>
      </p:grpSp>
      <p:sp>
        <p:nvSpPr>
          <p:cNvPr id="7" name="Text Box 14"/>
          <p:cNvSpPr txBox="1">
            <a:spLocks noChangeArrowheads="1"/>
          </p:cNvSpPr>
          <p:nvPr/>
        </p:nvSpPr>
        <p:spPr bwMode="auto">
          <a:xfrm>
            <a:off x="997082" y="1908996"/>
            <a:ext cx="14284062" cy="69908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 lIns="143689" tIns="71844" rIns="143689" bIns="71844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algn="ctr" eaLnBrk="1" hangingPunct="1">
              <a:spcBef>
                <a:spcPts val="1800"/>
              </a:spcBef>
              <a:defRPr/>
            </a:pPr>
            <a:r>
              <a:rPr lang="en-US" sz="3600" b="1" dirty="0" smtClean="0">
                <a:solidFill>
                  <a:srgbClr val="0000FF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LUYỆN TẬP</a:t>
            </a:r>
            <a:endParaRPr lang="en-US" sz="3600" b="1" dirty="0">
              <a:solidFill>
                <a:srgbClr val="0000FF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</p:txBody>
      </p:sp>
      <p:grpSp>
        <p:nvGrpSpPr>
          <p:cNvPr id="12" name="Group 11"/>
          <p:cNvGrpSpPr/>
          <p:nvPr/>
        </p:nvGrpSpPr>
        <p:grpSpPr>
          <a:xfrm>
            <a:off x="289719" y="3229606"/>
            <a:ext cx="15491934" cy="650677"/>
            <a:chOff x="1470819" y="1943100"/>
            <a:chExt cx="14070798" cy="650677"/>
          </a:xfrm>
        </p:grpSpPr>
        <p:grpSp>
          <p:nvGrpSpPr>
            <p:cNvPr id="10" name="Group 9"/>
            <p:cNvGrpSpPr/>
            <p:nvPr/>
          </p:nvGrpSpPr>
          <p:grpSpPr>
            <a:xfrm>
              <a:off x="1470819" y="1943100"/>
              <a:ext cx="533400" cy="646331"/>
              <a:chOff x="1737519" y="1943100"/>
              <a:chExt cx="533400" cy="646331"/>
            </a:xfrm>
          </p:grpSpPr>
          <p:sp>
            <p:nvSpPr>
              <p:cNvPr id="8" name="Oval 7"/>
              <p:cNvSpPr/>
              <p:nvPr/>
            </p:nvSpPr>
            <p:spPr>
              <a:xfrm>
                <a:off x="1737519" y="2019300"/>
                <a:ext cx="533400" cy="533400"/>
              </a:xfrm>
              <a:prstGeom prst="ellipse">
                <a:avLst/>
              </a:prstGeom>
              <a:solidFill>
                <a:schemeClr val="accent4">
                  <a:lumMod val="40000"/>
                  <a:lumOff val="60000"/>
                </a:schemeClr>
              </a:solidFill>
              <a:ln>
                <a:solidFill>
                  <a:schemeClr val="accent4">
                    <a:lumMod val="40000"/>
                    <a:lumOff val="60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sz="3600" b="1"/>
              </a:p>
            </p:txBody>
          </p:sp>
          <p:sp>
            <p:nvSpPr>
              <p:cNvPr id="9" name="TextBox 8"/>
              <p:cNvSpPr txBox="1"/>
              <p:nvPr/>
            </p:nvSpPr>
            <p:spPr>
              <a:xfrm>
                <a:off x="1804609" y="1943100"/>
                <a:ext cx="377383" cy="646331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US" sz="3600" b="1">
                    <a:solidFill>
                      <a:srgbClr val="FF0000"/>
                    </a:solidFill>
                    <a:latin typeface="Times New Roman" pitchFamily="18" charset="0"/>
                    <a:cs typeface="Times New Roman" pitchFamily="18" charset="0"/>
                  </a:rPr>
                  <a:t>1</a:t>
                </a:r>
              </a:p>
            </p:txBody>
          </p:sp>
        </p:grpSp>
        <p:sp>
          <p:nvSpPr>
            <p:cNvPr id="11" name="TextBox 10"/>
            <p:cNvSpPr txBox="1"/>
            <p:nvPr/>
          </p:nvSpPr>
          <p:spPr>
            <a:xfrm>
              <a:off x="1953407" y="1947446"/>
              <a:ext cx="13588210" cy="64633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600" b="1" dirty="0" err="1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Đặt</a:t>
              </a:r>
              <a:r>
                <a:rPr lang="en-US" sz="3600" b="1" dirty="0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3600" b="1" dirty="0" err="1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tính</a:t>
              </a:r>
              <a:r>
                <a:rPr lang="en-US" sz="3600" b="1" dirty="0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3600" b="1" dirty="0" err="1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rồi</a:t>
              </a:r>
              <a:r>
                <a:rPr lang="en-US" sz="3600" b="1" dirty="0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3600" b="1" dirty="0" err="1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tính</a:t>
              </a:r>
              <a:endPara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endParaRPr>
            </a:p>
          </p:txBody>
        </p:sp>
      </p:grpSp>
      <mc:AlternateContent xmlns:mc="http://schemas.openxmlformats.org/markup-compatibility/2006">
        <mc:Choice xmlns:a14="http://schemas.microsoft.com/office/drawing/2010/main" Requires="a14">
          <p:sp>
            <p:nvSpPr>
              <p:cNvPr id="21" name="TextBox 20">
                <a:extLst>
                  <a:ext uri="{FF2B5EF4-FFF2-40B4-BE49-F238E27FC236}">
                    <a16:creationId xmlns:a16="http://schemas.microsoft.com/office/drawing/2014/main" xmlns="" id="{428777FE-A716-D139-2E77-2B733840A95F}"/>
                  </a:ext>
                </a:extLst>
              </p:cNvPr>
              <p:cNvSpPr txBox="1"/>
              <p:nvPr/>
            </p:nvSpPr>
            <p:spPr>
              <a:xfrm>
                <a:off x="686782" y="6166747"/>
                <a:ext cx="2971800" cy="70788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4000" b="1" i="0" smtClean="0">
                          <a:solidFill>
                            <a:srgbClr val="FF0000"/>
                          </a:solidFill>
                          <a:latin typeface="Cambria Math" panose="02040503050406030204" pitchFamily="18" charset="0"/>
                        </a:rPr>
                        <m:t>𝟓</m:t>
                      </m:r>
                      <m:r>
                        <a:rPr lang="en-US" sz="4000" b="1" i="0" smtClean="0">
                          <a:solidFill>
                            <a:srgbClr val="FF0000"/>
                          </a:solidFill>
                          <a:latin typeface="Cambria Math" panose="02040503050406030204" pitchFamily="18" charset="0"/>
                        </a:rPr>
                        <m:t> </m:t>
                      </m:r>
                      <m:r>
                        <a:rPr lang="en-US" sz="4000" b="1" i="0" smtClean="0">
                          <a:solidFill>
                            <a:srgbClr val="FF0000"/>
                          </a:solidFill>
                          <a:latin typeface="Cambria Math" panose="02040503050406030204" pitchFamily="18" charset="0"/>
                        </a:rPr>
                        <m:t>𝟖𝟖𝟓</m:t>
                      </m:r>
                    </m:oMath>
                  </m:oMathPara>
                </a14:m>
                <a:endParaRPr lang="en-US" sz="4000" dirty="0">
                  <a:solidFill>
                    <a:srgbClr val="FF0000"/>
                  </a:solidFill>
                </a:endParaRPr>
              </a:p>
            </p:txBody>
          </p:sp>
        </mc:Choice>
        <mc:Fallback>
          <p:sp>
            <p:nvSpPr>
              <p:cNvPr id="21" name="TextBox 20">
                <a:extLst>
                  <a:ext uri="{FF2B5EF4-FFF2-40B4-BE49-F238E27FC236}">
                    <a16:creationId xmlns:a16="http://schemas.microsoft.com/office/drawing/2014/main" xmlns:a14="http://schemas.microsoft.com/office/drawing/2010/main" xmlns="" id="{428777FE-A716-D139-2E77-2B733840A95F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86782" y="6166747"/>
                <a:ext cx="2971800" cy="707886"/>
              </a:xfrm>
              <a:prstGeom prst="rect">
                <a:avLst/>
              </a:prstGeom>
              <a:blipFill rotWithShape="0">
                <a:blip r:embed="rId2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vi-VN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26" name="TextBox 25">
                <a:extLst>
                  <a:ext uri="{FF2B5EF4-FFF2-40B4-BE49-F238E27FC236}">
                    <a16:creationId xmlns:a16="http://schemas.microsoft.com/office/drawing/2014/main" xmlns="" id="{729A3315-BC01-2C67-3635-E33395B32664}"/>
                  </a:ext>
                </a:extLst>
              </p:cNvPr>
              <p:cNvSpPr txBox="1"/>
              <p:nvPr/>
            </p:nvSpPr>
            <p:spPr>
              <a:xfrm>
                <a:off x="931547" y="4577722"/>
                <a:ext cx="2461080" cy="1589025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m>
                        <m:mPr>
                          <m:mcs>
                            <m:mc>
                              <m:mcPr>
                                <m:count m:val="1"/>
                                <m:mcJc m:val="center"/>
                              </m:mcPr>
                            </m:mc>
                          </m:mcs>
                          <m:ctrlPr>
                            <a:rPr lang="en-US" sz="4000" b="1" i="1" u="sng" smtClean="0">
                              <a:solidFill>
                                <a:srgbClr val="0000FF"/>
                              </a:solidFill>
                              <a:latin typeface="Cambria Math" panose="02040503050406030204" pitchFamily="18" charset="0"/>
                            </a:rPr>
                          </m:ctrlPr>
                        </m:mPr>
                        <m:mr>
                          <m:e>
                            <m:r>
                              <m:rPr>
                                <m:brk m:alnAt="7"/>
                              </m:rPr>
                              <a:rPr lang="en-US" sz="4000" b="1" i="1" u="sng" smtClean="0">
                                <a:solidFill>
                                  <a:srgbClr val="0000FF"/>
                                </a:solidFill>
                                <a:latin typeface="Cambria Math" panose="02040503050406030204" pitchFamily="18" charset="0"/>
                              </a:rPr>
                              <m:t>+</m:t>
                            </m:r>
                            <m:eqArr>
                              <m:eqArrPr>
                                <m:ctrlPr>
                                  <a:rPr lang="en-US" sz="4000" b="1" i="1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</m:ctrlPr>
                              </m:eqArrPr>
                              <m:e>
                                <m:r>
                                  <a:rPr lang="en-US" sz="4000" b="1" i="0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  </m:t>
                                </m:r>
                                <m:r>
                                  <m:rPr>
                                    <m:brk m:alnAt="7"/>
                                  </m:rPr>
                                  <a:rPr lang="en-US" sz="4000" b="1" i="0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𝟔</m:t>
                                </m:r>
                                <m:r>
                                  <a:rPr lang="en-US" sz="4000" b="1" i="0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𝟑𝟗</m:t>
                                </m:r>
                              </m:e>
                              <m:e>
                                <m:r>
                                  <a:rPr lang="en-US" sz="4000" b="1" i="1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𝟓</m:t>
                                </m:r>
                                <m:r>
                                  <a:rPr lang="en-US" sz="4000" b="1" i="1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 </m:t>
                                </m:r>
                                <m:r>
                                  <a:rPr lang="en-US" sz="4000" b="1" i="1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𝟐𝟒𝟔</m:t>
                                </m:r>
                                <m:r>
                                  <a:rPr lang="en-US" sz="4000" b="1" i="1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 </m:t>
                                </m:r>
                              </m:e>
                            </m:eqArr>
                          </m:e>
                        </m:mr>
                        <m:mr>
                          <m:e/>
                        </m:mr>
                      </m:m>
                    </m:oMath>
                  </m:oMathPara>
                </a14:m>
                <a:endParaRPr lang="en-US" sz="4000" b="1" u="sng" dirty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</p:txBody>
          </p:sp>
        </mc:Choice>
        <mc:Fallback>
          <p:sp>
            <p:nvSpPr>
              <p:cNvPr id="26" name="TextBox 25">
                <a:extLst>
                  <a:ext uri="{FF2B5EF4-FFF2-40B4-BE49-F238E27FC236}">
                    <a16:creationId xmlns:a16="http://schemas.microsoft.com/office/drawing/2014/main" xmlns:a14="http://schemas.microsoft.com/office/drawing/2010/main" xmlns="" id="{729A3315-BC01-2C67-3635-E33395B3266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31547" y="4577722"/>
                <a:ext cx="2461080" cy="1589025"/>
              </a:xfrm>
              <a:prstGeom prst="rect">
                <a:avLst/>
              </a:prstGeom>
              <a:blipFill rotWithShape="0">
                <a:blip r:embed="rId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vi-VN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29" name="TextBox 28">
                <a:extLst>
                  <a:ext uri="{FF2B5EF4-FFF2-40B4-BE49-F238E27FC236}">
                    <a16:creationId xmlns:a16="http://schemas.microsoft.com/office/drawing/2014/main" xmlns="" id="{F7CD2B09-A4BA-9EC3-0A7D-6FD56D2411A1}"/>
                  </a:ext>
                </a:extLst>
              </p:cNvPr>
              <p:cNvSpPr txBox="1"/>
              <p:nvPr/>
            </p:nvSpPr>
            <p:spPr>
              <a:xfrm>
                <a:off x="7630957" y="4425515"/>
                <a:ext cx="2431561" cy="1589025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m>
                        <m:mPr>
                          <m:mcs>
                            <m:mc>
                              <m:mcPr>
                                <m:count m:val="1"/>
                                <m:mcJc m:val="center"/>
                              </m:mcPr>
                            </m:mc>
                          </m:mcs>
                          <m:ctrlPr>
                            <a:rPr lang="en-US" sz="4000" b="1" i="1" u="sng" smtClean="0">
                              <a:solidFill>
                                <a:srgbClr val="0000FF"/>
                              </a:solidFill>
                              <a:latin typeface="Cambria Math" panose="02040503050406030204" pitchFamily="18" charset="0"/>
                            </a:rPr>
                          </m:ctrlPr>
                        </m:mPr>
                        <m:mr>
                          <m:e>
                            <m:r>
                              <m:rPr>
                                <m:brk m:alnAt="7"/>
                              </m:rPr>
                              <a:rPr lang="en-US" sz="4000" b="1" i="1" u="sng" smtClean="0">
                                <a:solidFill>
                                  <a:srgbClr val="0000FF"/>
                                </a:solidFill>
                                <a:latin typeface="Cambria Math" panose="02040503050406030204" pitchFamily="18" charset="0"/>
                              </a:rPr>
                              <m:t>−</m:t>
                            </m:r>
                            <m:eqArr>
                              <m:eqArrPr>
                                <m:ctrlPr>
                                  <a:rPr lang="en-US" sz="4000" b="1" i="1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</m:ctrlPr>
                              </m:eqArrPr>
                              <m:e>
                                <m:r>
                                  <a:rPr lang="en-US" sz="4000" b="1" i="0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  </m:t>
                                </m:r>
                                <m:r>
                                  <a:rPr lang="en-US" sz="4000" b="1" i="1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𝟏𝟑</m:t>
                                </m:r>
                                <m:r>
                                  <a:rPr lang="en-US" sz="4000" b="1" i="1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 </m:t>
                                </m:r>
                                <m:r>
                                  <a:rPr lang="en-US" sz="4000" b="1" i="1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𝟔𝟐𝟕</m:t>
                                </m:r>
                              </m:e>
                              <m:e>
                                <m:r>
                                  <a:rPr lang="en-US" sz="4000" b="1" i="1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    </m:t>
                                </m:r>
                                <m:r>
                                  <a:rPr lang="en-US" sz="4000" b="1" i="1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𝟖</m:t>
                                </m:r>
                                <m:r>
                                  <a:rPr lang="en-US" sz="4000" b="1" i="1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 </m:t>
                                </m:r>
                                <m:r>
                                  <a:rPr lang="en-US" sz="4000" b="1" i="1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𝟒𝟓𝟒</m:t>
                                </m:r>
                              </m:e>
                            </m:eqArr>
                          </m:e>
                        </m:mr>
                        <m:mr>
                          <m:e/>
                        </m:mr>
                      </m:m>
                    </m:oMath>
                  </m:oMathPara>
                </a14:m>
                <a:endParaRPr lang="en-US" sz="4000" b="1" u="sng" dirty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</p:txBody>
          </p:sp>
        </mc:Choice>
        <mc:Fallback>
          <p:sp>
            <p:nvSpPr>
              <p:cNvPr id="29" name="TextBox 28">
                <a:extLst>
                  <a:ext uri="{FF2B5EF4-FFF2-40B4-BE49-F238E27FC236}">
                    <a16:creationId xmlns:a16="http://schemas.microsoft.com/office/drawing/2014/main" xmlns:a14="http://schemas.microsoft.com/office/drawing/2010/main" xmlns="" id="{F7CD2B09-A4BA-9EC3-0A7D-6FD56D2411A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30957" y="4425515"/>
                <a:ext cx="2431561" cy="1589025"/>
              </a:xfrm>
              <a:prstGeom prst="rect">
                <a:avLst/>
              </a:prstGeom>
              <a:blipFill rotWithShape="0"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vi-VN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xmlns="" id="{A4CA5EB8-8E54-89E3-C860-8998585732F3}"/>
                  </a:ext>
                </a:extLst>
              </p:cNvPr>
              <p:cNvSpPr txBox="1"/>
              <p:nvPr/>
            </p:nvSpPr>
            <p:spPr>
              <a:xfrm>
                <a:off x="11306365" y="4425515"/>
                <a:ext cx="2431561" cy="1589025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m>
                        <m:mPr>
                          <m:mcs>
                            <m:mc>
                              <m:mcPr>
                                <m:count m:val="1"/>
                                <m:mcJc m:val="center"/>
                              </m:mcPr>
                            </m:mc>
                          </m:mcs>
                          <m:ctrlPr>
                            <a:rPr lang="en-US" sz="4000" b="1" i="1" u="sng" smtClean="0">
                              <a:solidFill>
                                <a:srgbClr val="0000FF"/>
                              </a:solidFill>
                              <a:latin typeface="Cambria Math" panose="02040503050406030204" pitchFamily="18" charset="0"/>
                            </a:rPr>
                          </m:ctrlPr>
                        </m:mPr>
                        <m:mr>
                          <m:e>
                            <m:r>
                              <m:rPr>
                                <m:brk m:alnAt="7"/>
                              </m:rPr>
                              <a:rPr lang="en-US" sz="4000" b="1" i="1" u="sng" smtClean="0">
                                <a:solidFill>
                                  <a:srgbClr val="0000FF"/>
                                </a:solidFill>
                                <a:latin typeface="Cambria Math" panose="02040503050406030204" pitchFamily="18" charset="0"/>
                              </a:rPr>
                              <m:t>−</m:t>
                            </m:r>
                            <m:eqArr>
                              <m:eqArrPr>
                                <m:ctrlPr>
                                  <a:rPr lang="en-US" sz="4000" b="1" i="1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</m:ctrlPr>
                              </m:eqArrPr>
                              <m:e>
                                <m:r>
                                  <a:rPr lang="en-US" sz="4000" b="1" i="0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  </m:t>
                                </m:r>
                                <m:r>
                                  <a:rPr lang="en-US" sz="4000" b="1" i="1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𝟖𝟔</m:t>
                                </m:r>
                                <m:r>
                                  <a:rPr lang="en-US" sz="4000" b="1" i="1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 </m:t>
                                </m:r>
                                <m:r>
                                  <a:rPr lang="en-US" sz="4000" b="1" i="1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𝟕𝟔𝟗</m:t>
                                </m:r>
                              </m:e>
                              <m:e>
                                <m:r>
                                  <a:rPr lang="en-US" sz="4000" b="1" i="1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   </m:t>
                                </m:r>
                                <m:r>
                                  <a:rPr lang="en-US" sz="4000" b="1" i="1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𝟕𝟖</m:t>
                                </m:r>
                                <m:r>
                                  <a:rPr lang="en-US" sz="4000" b="1" i="1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  </m:t>
                                </m:r>
                                <m:r>
                                  <a:rPr lang="en-US" sz="4000" b="1" i="1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𝟒𝟗𝟓</m:t>
                                </m:r>
                              </m:e>
                            </m:eqArr>
                          </m:e>
                        </m:mr>
                        <m:mr>
                          <m:e/>
                        </m:mr>
                      </m:m>
                    </m:oMath>
                  </m:oMathPara>
                </a14:m>
                <a:endParaRPr lang="en-US" sz="4000" b="1" u="sng" dirty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</p:txBody>
          </p:sp>
        </mc:Choice>
        <mc:Fallback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xmlns:a14="http://schemas.microsoft.com/office/drawing/2010/main" xmlns="" id="{A4CA5EB8-8E54-89E3-C860-8998585732F3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1306365" y="4425515"/>
                <a:ext cx="2431561" cy="1589025"/>
              </a:xfrm>
              <a:prstGeom prst="rect">
                <a:avLst/>
              </a:prstGeom>
              <a:blipFill rotWithShape="0">
                <a:blip r:embed="rId5"/>
                <a:stretch>
                  <a:fillRect l="-251" r="-752"/>
                </a:stretch>
              </a:blipFill>
            </p:spPr>
            <p:txBody>
              <a:bodyPr/>
              <a:lstStyle/>
              <a:p>
                <a:r>
                  <a:rPr lang="vi-VN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31" name="TextBox 30">
                <a:extLst>
                  <a:ext uri="{FF2B5EF4-FFF2-40B4-BE49-F238E27FC236}">
                    <a16:creationId xmlns:a16="http://schemas.microsoft.com/office/drawing/2014/main" xmlns="" id="{1043EE3A-CE78-9ABD-6BE5-5FDBA2467C17}"/>
                  </a:ext>
                </a:extLst>
              </p:cNvPr>
              <p:cNvSpPr txBox="1"/>
              <p:nvPr/>
            </p:nvSpPr>
            <p:spPr>
              <a:xfrm>
                <a:off x="4054721" y="6155256"/>
                <a:ext cx="2971800" cy="70788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4000" b="1" i="0" smtClean="0">
                          <a:solidFill>
                            <a:srgbClr val="FF0000"/>
                          </a:solidFill>
                          <a:latin typeface="Cambria Math" panose="02040503050406030204" pitchFamily="18" charset="0"/>
                        </a:rPr>
                        <m:t>𝟓𝟒</m:t>
                      </m:r>
                      <m:r>
                        <a:rPr lang="en-US" sz="4000" b="1" i="0" smtClean="0">
                          <a:solidFill>
                            <a:srgbClr val="FF0000"/>
                          </a:solidFill>
                          <a:latin typeface="Cambria Math" panose="02040503050406030204" pitchFamily="18" charset="0"/>
                        </a:rPr>
                        <m:t> </m:t>
                      </m:r>
                      <m:r>
                        <a:rPr lang="en-US" sz="4000" b="1" i="0" smtClean="0">
                          <a:solidFill>
                            <a:srgbClr val="FF0000"/>
                          </a:solidFill>
                          <a:latin typeface="Cambria Math" panose="02040503050406030204" pitchFamily="18" charset="0"/>
                        </a:rPr>
                        <m:t>𝟔𝟐𝟔</m:t>
                      </m:r>
                    </m:oMath>
                  </m:oMathPara>
                </a14:m>
                <a:endParaRPr lang="en-US" sz="4000" dirty="0">
                  <a:solidFill>
                    <a:srgbClr val="FF0000"/>
                  </a:solidFill>
                </a:endParaRPr>
              </a:p>
            </p:txBody>
          </p:sp>
        </mc:Choice>
        <mc:Fallback>
          <p:sp>
            <p:nvSpPr>
              <p:cNvPr id="31" name="TextBox 30">
                <a:extLst>
                  <a:ext uri="{FF2B5EF4-FFF2-40B4-BE49-F238E27FC236}">
                    <a16:creationId xmlns:a16="http://schemas.microsoft.com/office/drawing/2014/main" xmlns:a14="http://schemas.microsoft.com/office/drawing/2010/main" xmlns="" id="{1043EE3A-CE78-9ABD-6BE5-5FDBA2467C17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054721" y="6155256"/>
                <a:ext cx="2971800" cy="707886"/>
              </a:xfrm>
              <a:prstGeom prst="rect">
                <a:avLst/>
              </a:prstGeom>
              <a:blipFill rotWithShape="0"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vi-VN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32" name="TextBox 31">
                <a:extLst>
                  <a:ext uri="{FF2B5EF4-FFF2-40B4-BE49-F238E27FC236}">
                    <a16:creationId xmlns:a16="http://schemas.microsoft.com/office/drawing/2014/main" xmlns="" id="{6539E8BE-615F-4CDA-7C28-FD4F0620CD79}"/>
                  </a:ext>
                </a:extLst>
              </p:cNvPr>
              <p:cNvSpPr txBox="1"/>
              <p:nvPr/>
            </p:nvSpPr>
            <p:spPr>
              <a:xfrm>
                <a:off x="7801677" y="5982464"/>
                <a:ext cx="2971800" cy="70788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4000" b="1" i="0" smtClean="0">
                          <a:solidFill>
                            <a:srgbClr val="FF0000"/>
                          </a:solidFill>
                          <a:latin typeface="Cambria Math" panose="02040503050406030204" pitchFamily="18" charset="0"/>
                        </a:rPr>
                        <m:t>𝟓</m:t>
                      </m:r>
                      <m:r>
                        <a:rPr lang="en-US" sz="4000" b="1" i="0" smtClean="0">
                          <a:solidFill>
                            <a:srgbClr val="FF0000"/>
                          </a:solidFill>
                          <a:latin typeface="Cambria Math" panose="02040503050406030204" pitchFamily="18" charset="0"/>
                        </a:rPr>
                        <m:t> </m:t>
                      </m:r>
                      <m:r>
                        <a:rPr lang="en-US" sz="4000" b="1" i="0" smtClean="0">
                          <a:solidFill>
                            <a:srgbClr val="FF0000"/>
                          </a:solidFill>
                          <a:latin typeface="Cambria Math" panose="02040503050406030204" pitchFamily="18" charset="0"/>
                        </a:rPr>
                        <m:t>𝟏𝟕𝟑</m:t>
                      </m:r>
                    </m:oMath>
                  </m:oMathPara>
                </a14:m>
                <a:endParaRPr lang="en-US" sz="4000" dirty="0">
                  <a:solidFill>
                    <a:srgbClr val="FF0000"/>
                  </a:solidFill>
                </a:endParaRPr>
              </a:p>
            </p:txBody>
          </p:sp>
        </mc:Choice>
        <mc:Fallback>
          <p:sp>
            <p:nvSpPr>
              <p:cNvPr id="32" name="TextBox 31">
                <a:extLst>
                  <a:ext uri="{FF2B5EF4-FFF2-40B4-BE49-F238E27FC236}">
                    <a16:creationId xmlns:a16="http://schemas.microsoft.com/office/drawing/2014/main" xmlns:a14="http://schemas.microsoft.com/office/drawing/2010/main" xmlns="" id="{6539E8BE-615F-4CDA-7C28-FD4F0620CD79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801677" y="5982464"/>
                <a:ext cx="2971800" cy="707886"/>
              </a:xfrm>
              <a:prstGeom prst="rect">
                <a:avLst/>
              </a:prstGeom>
              <a:blipFill rotWithShape="0"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vi-VN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33" name="TextBox 32">
                <a:extLst>
                  <a:ext uri="{FF2B5EF4-FFF2-40B4-BE49-F238E27FC236}">
                    <a16:creationId xmlns:a16="http://schemas.microsoft.com/office/drawing/2014/main" xmlns="" id="{6AFAF80D-E493-58B4-AF1F-CDAB05F9AAE7}"/>
                  </a:ext>
                </a:extLst>
              </p:cNvPr>
              <p:cNvSpPr txBox="1"/>
              <p:nvPr/>
            </p:nvSpPr>
            <p:spPr>
              <a:xfrm>
                <a:off x="11567319" y="5628521"/>
                <a:ext cx="2971800" cy="70788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4000" b="1" i="0" smtClean="0">
                          <a:solidFill>
                            <a:srgbClr val="FF0000"/>
                          </a:solidFill>
                          <a:latin typeface="Cambria Math" panose="02040503050406030204" pitchFamily="18" charset="0"/>
                        </a:rPr>
                        <m:t>𝟖</m:t>
                      </m:r>
                      <m:r>
                        <a:rPr lang="en-US" sz="4000" b="1" i="0" smtClean="0">
                          <a:solidFill>
                            <a:srgbClr val="FF0000"/>
                          </a:solidFill>
                          <a:latin typeface="Cambria Math" panose="02040503050406030204" pitchFamily="18" charset="0"/>
                        </a:rPr>
                        <m:t> </m:t>
                      </m:r>
                      <m:r>
                        <a:rPr lang="en-US" sz="4000" b="1" i="0" smtClean="0">
                          <a:solidFill>
                            <a:srgbClr val="FF0000"/>
                          </a:solidFill>
                          <a:latin typeface="Cambria Math" panose="02040503050406030204" pitchFamily="18" charset="0"/>
                        </a:rPr>
                        <m:t>𝟐𝟕𝟒</m:t>
                      </m:r>
                    </m:oMath>
                  </m:oMathPara>
                </a14:m>
                <a:endParaRPr lang="en-US" sz="4000" dirty="0">
                  <a:solidFill>
                    <a:srgbClr val="FF0000"/>
                  </a:solidFill>
                </a:endParaRPr>
              </a:p>
            </p:txBody>
          </p:sp>
        </mc:Choice>
        <mc:Fallback>
          <p:sp>
            <p:nvSpPr>
              <p:cNvPr id="33" name="TextBox 32">
                <a:extLst>
                  <a:ext uri="{FF2B5EF4-FFF2-40B4-BE49-F238E27FC236}">
                    <a16:creationId xmlns:a16="http://schemas.microsoft.com/office/drawing/2014/main" xmlns:a14="http://schemas.microsoft.com/office/drawing/2010/main" xmlns="" id="{6AFAF80D-E493-58B4-AF1F-CDAB05F9AAE7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1567319" y="5628521"/>
                <a:ext cx="2971800" cy="707886"/>
              </a:xfrm>
              <a:prstGeom prst="rect">
                <a:avLst/>
              </a:prstGeom>
              <a:blipFill rotWithShape="0"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vi-VN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35" name="TextBox 34">
                <a:extLst>
                  <a:ext uri="{FF2B5EF4-FFF2-40B4-BE49-F238E27FC236}">
                    <a16:creationId xmlns:a16="http://schemas.microsoft.com/office/drawing/2014/main" xmlns="" id="{87D95BC7-4F5D-1163-4B99-58E91F8D9117}"/>
                  </a:ext>
                </a:extLst>
              </p:cNvPr>
              <p:cNvSpPr txBox="1"/>
              <p:nvPr/>
            </p:nvSpPr>
            <p:spPr>
              <a:xfrm>
                <a:off x="4126269" y="4566231"/>
                <a:ext cx="2431561" cy="1589025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m>
                        <m:mPr>
                          <m:mcs>
                            <m:mc>
                              <m:mcPr>
                                <m:count m:val="1"/>
                                <m:mcJc m:val="center"/>
                              </m:mcPr>
                            </m:mc>
                          </m:mcs>
                          <m:ctrlPr>
                            <a:rPr lang="en-US" sz="4000" b="1" i="1" u="sng" smtClean="0">
                              <a:solidFill>
                                <a:srgbClr val="0000FF"/>
                              </a:solidFill>
                              <a:latin typeface="Cambria Math" panose="02040503050406030204" pitchFamily="18" charset="0"/>
                            </a:rPr>
                          </m:ctrlPr>
                        </m:mPr>
                        <m:mr>
                          <m:e>
                            <m:r>
                              <m:rPr>
                                <m:brk m:alnAt="7"/>
                              </m:rPr>
                              <a:rPr lang="en-US" sz="4000" b="1" i="1" u="sng" smtClean="0">
                                <a:solidFill>
                                  <a:srgbClr val="0000FF"/>
                                </a:solidFill>
                                <a:latin typeface="Cambria Math" panose="02040503050406030204" pitchFamily="18" charset="0"/>
                              </a:rPr>
                              <m:t>+</m:t>
                            </m:r>
                            <m:eqArr>
                              <m:eqArrPr>
                                <m:ctrlPr>
                                  <a:rPr lang="en-US" sz="4000" b="1" i="1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</m:ctrlPr>
                              </m:eqArrPr>
                              <m:e>
                                <m:r>
                                  <a:rPr lang="en-US" sz="4000" b="1" i="0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  </m:t>
                                </m:r>
                                <m:r>
                                  <a:rPr lang="en-US" sz="4000" b="1" i="0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𝟒</m:t>
                                </m:r>
                                <m:r>
                                  <a:rPr lang="en-US" sz="4000" b="1" i="1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𝟓</m:t>
                                </m:r>
                                <m:r>
                                  <a:rPr lang="en-US" sz="4000" b="1" i="1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 </m:t>
                                </m:r>
                                <m:r>
                                  <a:rPr lang="en-US" sz="4000" b="1" i="1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𝟐𝟕𝟒</m:t>
                                </m:r>
                              </m:e>
                              <m:e>
                                <m:r>
                                  <a:rPr lang="en-US" sz="4000" b="1" i="1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    </m:t>
                                </m:r>
                                <m:r>
                                  <a:rPr lang="en-US" sz="4000" b="1" i="1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𝟗</m:t>
                                </m:r>
                                <m:r>
                                  <a:rPr lang="en-US" sz="4000" b="1" i="1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 </m:t>
                                </m:r>
                                <m:r>
                                  <a:rPr lang="en-US" sz="4000" b="1" i="1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𝟑𝟓𝟐</m:t>
                                </m:r>
                              </m:e>
                            </m:eqArr>
                          </m:e>
                        </m:mr>
                        <m:mr>
                          <m:e/>
                        </m:mr>
                      </m:m>
                    </m:oMath>
                  </m:oMathPara>
                </a14:m>
                <a:endParaRPr lang="en-US" sz="4000" b="1" u="sng" dirty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</p:txBody>
          </p:sp>
        </mc:Choice>
        <mc:Fallback>
          <p:sp>
            <p:nvSpPr>
              <p:cNvPr id="35" name="TextBox 34">
                <a:extLst>
                  <a:ext uri="{FF2B5EF4-FFF2-40B4-BE49-F238E27FC236}">
                    <a16:creationId xmlns:a16="http://schemas.microsoft.com/office/drawing/2014/main" xmlns:a14="http://schemas.microsoft.com/office/drawing/2010/main" xmlns="" id="{87D95BC7-4F5D-1163-4B99-58E91F8D9117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26269" y="4566231"/>
                <a:ext cx="2431561" cy="1589025"/>
              </a:xfrm>
              <a:prstGeom prst="rect">
                <a:avLst/>
              </a:prstGeom>
              <a:blipFill rotWithShape="0">
                <a:blip r:embed="rId9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vi-VN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36565023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" fill="hold">
                      <p:stCondLst>
                        <p:cond delay="indefinite"/>
                      </p:stCondLst>
                      <p:childTnLst>
                        <p:par>
                          <p:cTn id="13" fill="hold">
                            <p:stCondLst>
                              <p:cond delay="0"/>
                            </p:stCondLst>
                            <p:childTnLst>
                              <p:par>
                                <p:cTn id="14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>
                      <p:stCondLst>
                        <p:cond delay="indefinite"/>
                      </p:stCondLst>
                      <p:childTnLst>
                        <p:par>
                          <p:cTn id="33" fill="hold">
                            <p:stCondLst>
                              <p:cond delay="0"/>
                            </p:stCondLst>
                            <p:childTnLst>
                              <p:par>
                                <p:cTn id="34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6" fill="hold">
                      <p:stCondLst>
                        <p:cond delay="indefinite"/>
                      </p:stCondLst>
                      <p:childTnLst>
                        <p:par>
                          <p:cTn id="37" fill="hold">
                            <p:stCondLst>
                              <p:cond delay="0"/>
                            </p:stCondLst>
                            <p:childTnLst>
                              <p:par>
                                <p:cTn id="38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1" grpId="0"/>
      <p:bldP spid="26" grpId="0"/>
      <p:bldP spid="29" grpId="0"/>
      <p:bldP spid="30" grpId="0"/>
      <p:bldP spid="31" grpId="0"/>
      <p:bldP spid="32" grpId="0"/>
      <p:bldP spid="33" grpId="0"/>
      <p:bldP spid="35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2" name="Group 11"/>
          <p:cNvGrpSpPr/>
          <p:nvPr/>
        </p:nvGrpSpPr>
        <p:grpSpPr>
          <a:xfrm>
            <a:off x="699073" y="1752600"/>
            <a:ext cx="14681348" cy="1718135"/>
            <a:chOff x="1470819" y="1943100"/>
            <a:chExt cx="13928968" cy="1718135"/>
          </a:xfrm>
        </p:grpSpPr>
        <p:grpSp>
          <p:nvGrpSpPr>
            <p:cNvPr id="10" name="Group 9"/>
            <p:cNvGrpSpPr/>
            <p:nvPr/>
          </p:nvGrpSpPr>
          <p:grpSpPr>
            <a:xfrm>
              <a:off x="1470819" y="1943100"/>
              <a:ext cx="533400" cy="646331"/>
              <a:chOff x="1737519" y="1943100"/>
              <a:chExt cx="533400" cy="646331"/>
            </a:xfrm>
          </p:grpSpPr>
          <p:sp>
            <p:nvSpPr>
              <p:cNvPr id="8" name="Oval 7"/>
              <p:cNvSpPr/>
              <p:nvPr/>
            </p:nvSpPr>
            <p:spPr>
              <a:xfrm>
                <a:off x="1737519" y="2019300"/>
                <a:ext cx="533400" cy="533400"/>
              </a:xfrm>
              <a:prstGeom prst="ellipse">
                <a:avLst/>
              </a:prstGeom>
              <a:solidFill>
                <a:schemeClr val="accent4">
                  <a:lumMod val="40000"/>
                  <a:lumOff val="60000"/>
                </a:schemeClr>
              </a:solidFill>
              <a:ln>
                <a:solidFill>
                  <a:schemeClr val="accent4">
                    <a:lumMod val="40000"/>
                    <a:lumOff val="60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b="1">
                  <a:solidFill>
                    <a:srgbClr val="FF0000"/>
                  </a:solidFill>
                </a:endParaRPr>
              </a:p>
            </p:txBody>
          </p:sp>
          <p:sp>
            <p:nvSpPr>
              <p:cNvPr id="9" name="TextBox 8"/>
              <p:cNvSpPr txBox="1"/>
              <p:nvPr/>
            </p:nvSpPr>
            <p:spPr>
              <a:xfrm>
                <a:off x="1804609" y="1943100"/>
                <a:ext cx="394205" cy="646331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US" sz="3600" b="1" dirty="0">
                    <a:solidFill>
                      <a:srgbClr val="FF0000"/>
                    </a:solidFill>
                    <a:latin typeface="Times New Roman" pitchFamily="18" charset="0"/>
                    <a:cs typeface="Times New Roman" pitchFamily="18" charset="0"/>
                  </a:rPr>
                  <a:t>2</a:t>
                </a:r>
              </a:p>
            </p:txBody>
          </p:sp>
        </p:grpSp>
        <p:sp>
          <p:nvSpPr>
            <p:cNvPr id="11" name="TextBox 10"/>
            <p:cNvSpPr txBox="1"/>
            <p:nvPr/>
          </p:nvSpPr>
          <p:spPr>
            <a:xfrm>
              <a:off x="1712777" y="2399351"/>
              <a:ext cx="13687010" cy="126188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3800" b="1" dirty="0" err="1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Trong</a:t>
              </a:r>
              <a:r>
                <a:rPr lang="en-US" sz="3800" b="1" dirty="0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3800" b="1" dirty="0" err="1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các</a:t>
              </a:r>
              <a:r>
                <a:rPr lang="en-US" sz="3800" b="1" dirty="0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3800" b="1" dirty="0" err="1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phép</a:t>
              </a:r>
              <a:r>
                <a:rPr lang="en-US" sz="3800" b="1" dirty="0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3800" b="1" dirty="0" err="1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tính</a:t>
              </a:r>
              <a:r>
                <a:rPr lang="en-US" sz="3800" b="1" dirty="0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3800" b="1" dirty="0" err="1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dưới</a:t>
              </a:r>
              <a:r>
                <a:rPr lang="en-US" sz="3800" b="1" dirty="0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3800" b="1" dirty="0" err="1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đây</a:t>
              </a:r>
              <a:r>
                <a:rPr lang="en-US" sz="3800" b="1" dirty="0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, </a:t>
              </a:r>
              <a:r>
                <a:rPr lang="en-US" sz="3800" b="1" dirty="0" err="1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những</a:t>
              </a:r>
              <a:r>
                <a:rPr lang="en-US" sz="3800" b="1" dirty="0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3800" b="1" dirty="0" err="1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phép</a:t>
              </a:r>
              <a:r>
                <a:rPr lang="en-US" sz="3800" b="1" dirty="0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3800" b="1" dirty="0" err="1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tính</a:t>
              </a:r>
              <a:r>
                <a:rPr lang="en-US" sz="3800" b="1" dirty="0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3800" b="1" dirty="0" err="1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nào</a:t>
              </a:r>
              <a:r>
                <a:rPr lang="en-US" sz="3800" b="1" dirty="0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3800" b="1" dirty="0" err="1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có</a:t>
              </a:r>
              <a:r>
                <a:rPr lang="en-US" sz="3800" b="1" dirty="0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3800" b="1" dirty="0" err="1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kết</a:t>
              </a:r>
              <a:r>
                <a:rPr lang="en-US" sz="3800" b="1" dirty="0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3800" b="1" dirty="0" err="1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quả</a:t>
              </a:r>
              <a:r>
                <a:rPr lang="en-US" sz="3800" b="1" dirty="0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3800" b="1" dirty="0" err="1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bé</a:t>
              </a:r>
              <a:r>
                <a:rPr lang="en-US" sz="3800" b="1" dirty="0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3800" b="1" dirty="0" err="1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hơn</a:t>
              </a:r>
              <a:r>
                <a:rPr lang="en-US" sz="3800" b="1" dirty="0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 6 000, </a:t>
              </a:r>
              <a:r>
                <a:rPr lang="en-US" sz="3800" b="1" dirty="0" err="1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những</a:t>
              </a:r>
              <a:r>
                <a:rPr lang="en-US" sz="3800" b="1" dirty="0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3800" b="1" dirty="0" err="1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phép</a:t>
              </a:r>
              <a:r>
                <a:rPr lang="en-US" sz="3800" b="1" dirty="0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3800" b="1" dirty="0" err="1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tính</a:t>
              </a:r>
              <a:r>
                <a:rPr lang="en-US" sz="3800" b="1" dirty="0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3800" b="1" dirty="0" err="1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nào</a:t>
              </a:r>
              <a:r>
                <a:rPr lang="en-US" sz="3800" b="1" dirty="0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3800" b="1" dirty="0" err="1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có</a:t>
              </a:r>
              <a:r>
                <a:rPr lang="en-US" sz="3800" b="1" dirty="0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3800" b="1" dirty="0" err="1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kết</a:t>
              </a:r>
              <a:r>
                <a:rPr lang="en-US" sz="3800" b="1" dirty="0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3800" b="1" dirty="0" err="1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quả</a:t>
              </a:r>
              <a:r>
                <a:rPr lang="en-US" sz="3800" b="1" dirty="0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3800" b="1" dirty="0" err="1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lớn</a:t>
              </a:r>
              <a:r>
                <a:rPr lang="en-US" sz="3800" b="1" dirty="0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3800" b="1" dirty="0" err="1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hơn</a:t>
              </a:r>
              <a:r>
                <a:rPr lang="en-US" sz="3800" b="1" dirty="0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 20 000 ?</a:t>
              </a:r>
            </a:p>
          </p:txBody>
        </p:sp>
      </p:grpSp>
      <p:sp>
        <p:nvSpPr>
          <p:cNvPr id="37" name="Rectangle 36">
            <a:extLst>
              <a:ext uri="{FF2B5EF4-FFF2-40B4-BE49-F238E27FC236}">
                <a16:creationId xmlns:a16="http://schemas.microsoft.com/office/drawing/2014/main" xmlns="" id="{2DA397FC-67EE-FE57-EB8C-EC7CD02B9E7F}"/>
              </a:ext>
            </a:extLst>
          </p:cNvPr>
          <p:cNvSpPr/>
          <p:nvPr/>
        </p:nvSpPr>
        <p:spPr>
          <a:xfrm>
            <a:off x="1545510" y="3474126"/>
            <a:ext cx="2592316" cy="766347"/>
          </a:xfrm>
          <a:prstGeom prst="rect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r>
              <a:rPr lang="nl-NL" dirty="0"/>
              <a:t>3 500 + 2 500</a:t>
            </a:r>
            <a:endParaRPr lang="en-US" sz="4000" b="1" dirty="0">
              <a:solidFill>
                <a:srgbClr val="0000FF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8" name="Rectangle 37">
            <a:extLst>
              <a:ext uri="{FF2B5EF4-FFF2-40B4-BE49-F238E27FC236}">
                <a16:creationId xmlns:a16="http://schemas.microsoft.com/office/drawing/2014/main" xmlns="" id="{EB8847BD-3D6F-39DF-30BB-4BFD81CA5503}"/>
              </a:ext>
            </a:extLst>
          </p:cNvPr>
          <p:cNvSpPr/>
          <p:nvPr/>
        </p:nvSpPr>
        <p:spPr>
          <a:xfrm>
            <a:off x="4232427" y="3474126"/>
            <a:ext cx="2592316" cy="766347"/>
          </a:xfrm>
          <a:prstGeom prst="rect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r>
              <a:rPr lang="nl-NL" dirty="0"/>
              <a:t>4 956 + 1 000</a:t>
            </a:r>
            <a:endParaRPr lang="en-US" sz="4000" b="1" dirty="0">
              <a:solidFill>
                <a:srgbClr val="0000FF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9" name="Rectangle 38">
            <a:extLst>
              <a:ext uri="{FF2B5EF4-FFF2-40B4-BE49-F238E27FC236}">
                <a16:creationId xmlns:a16="http://schemas.microsoft.com/office/drawing/2014/main" xmlns="" id="{1EB8AA6A-D71C-9BB9-838A-E3316D149B58}"/>
              </a:ext>
            </a:extLst>
          </p:cNvPr>
          <p:cNvSpPr/>
          <p:nvPr/>
        </p:nvSpPr>
        <p:spPr>
          <a:xfrm>
            <a:off x="6977295" y="3445156"/>
            <a:ext cx="2592316" cy="766347"/>
          </a:xfrm>
          <a:prstGeom prst="rect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r>
              <a:rPr lang="nl-NL" dirty="0"/>
              <a:t>15 000 + 6 000</a:t>
            </a:r>
            <a:endParaRPr lang="en-US" sz="4000" b="1" dirty="0">
              <a:solidFill>
                <a:srgbClr val="0000FF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0" name="Rectangle 39">
            <a:extLst>
              <a:ext uri="{FF2B5EF4-FFF2-40B4-BE49-F238E27FC236}">
                <a16:creationId xmlns:a16="http://schemas.microsoft.com/office/drawing/2014/main" xmlns="" id="{DCF4027D-6137-25D7-5599-3424E5A7DE1F}"/>
              </a:ext>
            </a:extLst>
          </p:cNvPr>
          <p:cNvSpPr/>
          <p:nvPr/>
        </p:nvSpPr>
        <p:spPr>
          <a:xfrm>
            <a:off x="9728853" y="3445155"/>
            <a:ext cx="2876947" cy="766347"/>
          </a:xfrm>
          <a:prstGeom prst="rect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r>
              <a:rPr lang="nl-NL" dirty="0"/>
              <a:t>41 600 - 21 500</a:t>
            </a:r>
            <a:endParaRPr lang="en-US" sz="4000" b="1" dirty="0">
              <a:solidFill>
                <a:srgbClr val="0000FF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1" name="Rectangle 40">
            <a:extLst>
              <a:ext uri="{FF2B5EF4-FFF2-40B4-BE49-F238E27FC236}">
                <a16:creationId xmlns:a16="http://schemas.microsoft.com/office/drawing/2014/main" xmlns="" id="{CECCA20C-CA33-C3C9-BC44-08FA7C4A6541}"/>
              </a:ext>
            </a:extLst>
          </p:cNvPr>
          <p:cNvSpPr/>
          <p:nvPr/>
        </p:nvSpPr>
        <p:spPr>
          <a:xfrm>
            <a:off x="12795003" y="3442432"/>
            <a:ext cx="2592317" cy="766347"/>
          </a:xfrm>
          <a:prstGeom prst="rect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r>
              <a:rPr lang="nl-NL" dirty="0"/>
              <a:t>9 850 – 4 000</a:t>
            </a:r>
            <a:endParaRPr lang="en-US" dirty="0"/>
          </a:p>
        </p:txBody>
      </p:sp>
      <p:sp>
        <p:nvSpPr>
          <p:cNvPr id="14" name="Rectangle: Rounded Corners 13">
            <a:extLst>
              <a:ext uri="{FF2B5EF4-FFF2-40B4-BE49-F238E27FC236}">
                <a16:creationId xmlns:a16="http://schemas.microsoft.com/office/drawing/2014/main" xmlns="" id="{B8BB55A6-05BD-E35F-36D8-C31E7CB42B8B}"/>
              </a:ext>
            </a:extLst>
          </p:cNvPr>
          <p:cNvSpPr/>
          <p:nvPr/>
        </p:nvSpPr>
        <p:spPr>
          <a:xfrm>
            <a:off x="3318800" y="4469011"/>
            <a:ext cx="9234612" cy="943571"/>
          </a:xfrm>
          <a:prstGeom prst="roundRect">
            <a:avLst/>
          </a:prstGeom>
          <a:solidFill>
            <a:schemeClr val="accent6">
              <a:lumMod val="20000"/>
              <a:lumOff val="80000"/>
            </a:schemeClr>
          </a:solidFill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600" b="1" dirty="0" err="1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Phép</a:t>
            </a:r>
            <a:r>
              <a:rPr lang="en-US" sz="3600" b="1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tính</a:t>
            </a:r>
            <a:r>
              <a:rPr lang="en-US" sz="3600" b="1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có</a:t>
            </a:r>
            <a:r>
              <a:rPr lang="en-US" sz="3600" b="1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kết</a:t>
            </a:r>
            <a:r>
              <a:rPr lang="en-US" sz="3600" b="1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quả</a:t>
            </a:r>
            <a:r>
              <a:rPr lang="en-US" sz="3600" b="1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bé</a:t>
            </a:r>
            <a:r>
              <a:rPr lang="en-US" sz="3600" b="1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hơn</a:t>
            </a:r>
            <a:r>
              <a:rPr lang="en-US" sz="3600" b="1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6 000 </a:t>
            </a:r>
            <a:r>
              <a:rPr lang="en-US" sz="3600" b="1" dirty="0" err="1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là</a:t>
            </a:r>
            <a:r>
              <a:rPr lang="en-US" sz="3600" b="1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</a:t>
            </a:r>
          </a:p>
        </p:txBody>
      </p:sp>
      <p:sp>
        <p:nvSpPr>
          <p:cNvPr id="22" name="Rectangle: Rounded Corners 21">
            <a:extLst>
              <a:ext uri="{FF2B5EF4-FFF2-40B4-BE49-F238E27FC236}">
                <a16:creationId xmlns:a16="http://schemas.microsoft.com/office/drawing/2014/main" xmlns="" id="{4BE1780D-8136-C124-C5F3-33E7430F76FE}"/>
              </a:ext>
            </a:extLst>
          </p:cNvPr>
          <p:cNvSpPr/>
          <p:nvPr/>
        </p:nvSpPr>
        <p:spPr>
          <a:xfrm>
            <a:off x="3318800" y="6574003"/>
            <a:ext cx="9234612" cy="943571"/>
          </a:xfrm>
          <a:prstGeom prst="roundRect">
            <a:avLst/>
          </a:prstGeom>
          <a:solidFill>
            <a:schemeClr val="accent6">
              <a:lumMod val="20000"/>
              <a:lumOff val="80000"/>
            </a:schemeClr>
          </a:solidFill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600" b="1" dirty="0" err="1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Phép</a:t>
            </a:r>
            <a:r>
              <a:rPr lang="en-US" sz="3600" b="1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tính</a:t>
            </a:r>
            <a:r>
              <a:rPr lang="en-US" sz="3600" b="1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có</a:t>
            </a:r>
            <a:r>
              <a:rPr lang="en-US" sz="3600" b="1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kết</a:t>
            </a:r>
            <a:r>
              <a:rPr lang="en-US" sz="3600" b="1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quả</a:t>
            </a:r>
            <a:r>
              <a:rPr lang="en-US" sz="3600" b="1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lớn</a:t>
            </a:r>
            <a:r>
              <a:rPr lang="en-US" sz="3600" b="1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hơn</a:t>
            </a:r>
            <a:r>
              <a:rPr lang="en-US" sz="3600" b="1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20 000 </a:t>
            </a:r>
            <a:r>
              <a:rPr lang="en-US" sz="3600" b="1" dirty="0" err="1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là</a:t>
            </a:r>
            <a:r>
              <a:rPr lang="en-US" sz="3600" b="1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</a:t>
            </a:r>
          </a:p>
        </p:txBody>
      </p:sp>
      <p:sp>
        <p:nvSpPr>
          <p:cNvPr id="23" name="Rectangle 22">
            <a:extLst>
              <a:ext uri="{FF2B5EF4-FFF2-40B4-BE49-F238E27FC236}">
                <a16:creationId xmlns:a16="http://schemas.microsoft.com/office/drawing/2014/main" xmlns="" id="{CE807F40-E57C-524A-2C02-2E25D82DC8F0}"/>
              </a:ext>
            </a:extLst>
          </p:cNvPr>
          <p:cNvSpPr/>
          <p:nvPr/>
        </p:nvSpPr>
        <p:spPr>
          <a:xfrm>
            <a:off x="5137933" y="5605804"/>
            <a:ext cx="2592317" cy="766347"/>
          </a:xfrm>
          <a:prstGeom prst="rect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r>
              <a:rPr lang="nl-NL" dirty="0"/>
              <a:t>9 850 – 4 000</a:t>
            </a:r>
            <a:endParaRPr lang="en-US" dirty="0"/>
          </a:p>
        </p:txBody>
      </p:sp>
      <p:sp>
        <p:nvSpPr>
          <p:cNvPr id="24" name="Rectangle 23">
            <a:extLst>
              <a:ext uri="{FF2B5EF4-FFF2-40B4-BE49-F238E27FC236}">
                <a16:creationId xmlns:a16="http://schemas.microsoft.com/office/drawing/2014/main" xmlns="" id="{E8F31063-784D-C57E-6FDC-0F1019174E30}"/>
              </a:ext>
            </a:extLst>
          </p:cNvPr>
          <p:cNvSpPr/>
          <p:nvPr/>
        </p:nvSpPr>
        <p:spPr>
          <a:xfrm>
            <a:off x="8432695" y="5588218"/>
            <a:ext cx="2592316" cy="766347"/>
          </a:xfrm>
          <a:prstGeom prst="rect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r>
              <a:rPr lang="nl-NL" dirty="0"/>
              <a:t>4 956 + 1 000</a:t>
            </a:r>
            <a:endParaRPr lang="en-US" sz="4000" b="1" dirty="0">
              <a:solidFill>
                <a:srgbClr val="0000FF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5" name="Rectangle 24">
            <a:extLst>
              <a:ext uri="{FF2B5EF4-FFF2-40B4-BE49-F238E27FC236}">
                <a16:creationId xmlns:a16="http://schemas.microsoft.com/office/drawing/2014/main" xmlns="" id="{AE5BDF24-5D6A-2D1F-7186-61EAF43C4D32}"/>
              </a:ext>
            </a:extLst>
          </p:cNvPr>
          <p:cNvSpPr/>
          <p:nvPr/>
        </p:nvSpPr>
        <p:spPr>
          <a:xfrm>
            <a:off x="5163570" y="7719426"/>
            <a:ext cx="2592316" cy="766347"/>
          </a:xfrm>
          <a:prstGeom prst="rect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r>
              <a:rPr lang="nl-NL" dirty="0"/>
              <a:t>15 000 + 6 000</a:t>
            </a:r>
            <a:endParaRPr lang="en-US" sz="4000" b="1" dirty="0">
              <a:solidFill>
                <a:srgbClr val="0000FF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6" name="Rectangle 25">
            <a:extLst>
              <a:ext uri="{FF2B5EF4-FFF2-40B4-BE49-F238E27FC236}">
                <a16:creationId xmlns:a16="http://schemas.microsoft.com/office/drawing/2014/main" xmlns="" id="{91AD7F56-AF17-5E8B-7423-2FB51F6F1770}"/>
              </a:ext>
            </a:extLst>
          </p:cNvPr>
          <p:cNvSpPr/>
          <p:nvPr/>
        </p:nvSpPr>
        <p:spPr>
          <a:xfrm>
            <a:off x="8490122" y="7702255"/>
            <a:ext cx="2876947" cy="766347"/>
          </a:xfrm>
          <a:prstGeom prst="rect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r>
              <a:rPr lang="nl-NL" dirty="0"/>
              <a:t>41 600 - 21 500</a:t>
            </a:r>
            <a:endParaRPr lang="en-US" sz="4000" b="1" dirty="0">
              <a:solidFill>
                <a:srgbClr val="0000FF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grpSp>
        <p:nvGrpSpPr>
          <p:cNvPr id="28" name="Group 27"/>
          <p:cNvGrpSpPr/>
          <p:nvPr/>
        </p:nvGrpSpPr>
        <p:grpSpPr>
          <a:xfrm>
            <a:off x="4897632" y="100997"/>
            <a:ext cx="7184980" cy="1202125"/>
            <a:chOff x="4539228" y="169066"/>
            <a:chExt cx="7042026" cy="1202125"/>
          </a:xfrm>
        </p:grpSpPr>
        <p:sp>
          <p:nvSpPr>
            <p:cNvPr id="29" name="TextBox 28"/>
            <p:cNvSpPr txBox="1"/>
            <p:nvPr/>
          </p:nvSpPr>
          <p:spPr>
            <a:xfrm>
              <a:off x="4539228" y="169066"/>
              <a:ext cx="7042026" cy="707886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4000" dirty="0" err="1" smtClean="0">
                  <a:solidFill>
                    <a:srgbClr val="0000CC"/>
                  </a:solidFill>
                  <a:latin typeface="Times New Roman" pitchFamily="18" charset="0"/>
                  <a:cs typeface="Times New Roman" pitchFamily="18" charset="0"/>
                </a:rPr>
                <a:t>Thứ</a:t>
              </a:r>
              <a:r>
                <a:rPr lang="en-US" sz="4000" dirty="0" smtClean="0">
                  <a:solidFill>
                    <a:srgbClr val="0000CC"/>
                  </a:solidFill>
                  <a:latin typeface="Times New Roman" pitchFamily="18" charset="0"/>
                  <a:cs typeface="Times New Roman" pitchFamily="18" charset="0"/>
                </a:rPr>
                <a:t> Ba ngày13 </a:t>
              </a:r>
              <a:r>
                <a:rPr lang="en-US" sz="4000" dirty="0" err="1" smtClean="0">
                  <a:solidFill>
                    <a:srgbClr val="0000CC"/>
                  </a:solidFill>
                  <a:latin typeface="Times New Roman" pitchFamily="18" charset="0"/>
                  <a:cs typeface="Times New Roman" pitchFamily="18" charset="0"/>
                </a:rPr>
                <a:t>tháng</a:t>
              </a:r>
              <a:r>
                <a:rPr lang="en-US" sz="4000" dirty="0" smtClean="0">
                  <a:solidFill>
                    <a:srgbClr val="0000CC"/>
                  </a:solidFill>
                  <a:latin typeface="Times New Roman" pitchFamily="18" charset="0"/>
                  <a:cs typeface="Times New Roman" pitchFamily="18" charset="0"/>
                </a:rPr>
                <a:t> 5 </a:t>
              </a:r>
              <a:r>
                <a:rPr lang="en-US" sz="4000" dirty="0" err="1" smtClean="0">
                  <a:solidFill>
                    <a:srgbClr val="0000CC"/>
                  </a:solidFill>
                  <a:latin typeface="Times New Roman" pitchFamily="18" charset="0"/>
                  <a:cs typeface="Times New Roman" pitchFamily="18" charset="0"/>
                </a:rPr>
                <a:t>năm</a:t>
              </a:r>
              <a:r>
                <a:rPr lang="en-US" sz="4000" dirty="0" smtClean="0">
                  <a:solidFill>
                    <a:srgbClr val="0000CC"/>
                  </a:solidFill>
                  <a:latin typeface="Times New Roman" pitchFamily="18" charset="0"/>
                  <a:cs typeface="Times New Roman" pitchFamily="18" charset="0"/>
                </a:rPr>
                <a:t> 2025</a:t>
              </a:r>
              <a:endParaRPr lang="en-US" sz="4000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endParaRPr>
            </a:p>
          </p:txBody>
        </p:sp>
        <p:sp>
          <p:nvSpPr>
            <p:cNvPr id="30" name="TextBox 29"/>
            <p:cNvSpPr txBox="1"/>
            <p:nvPr/>
          </p:nvSpPr>
          <p:spPr>
            <a:xfrm>
              <a:off x="7075641" y="786416"/>
              <a:ext cx="1336322" cy="58477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3200" b="1" u="sng" dirty="0">
                  <a:solidFill>
                    <a:srgbClr val="FF0066"/>
                  </a:solidFill>
                  <a:latin typeface="Times New Roman" pitchFamily="18" charset="0"/>
                  <a:cs typeface="Times New Roman" pitchFamily="18" charset="0"/>
                </a:rPr>
                <a:t>TOÁN</a:t>
              </a:r>
            </a:p>
          </p:txBody>
        </p:sp>
      </p:grpSp>
      <p:sp>
        <p:nvSpPr>
          <p:cNvPr id="31" name="Text Box 14"/>
          <p:cNvSpPr txBox="1">
            <a:spLocks noChangeArrowheads="1"/>
          </p:cNvSpPr>
          <p:nvPr/>
        </p:nvSpPr>
        <p:spPr bwMode="auto">
          <a:xfrm>
            <a:off x="1103258" y="1386915"/>
            <a:ext cx="14284062" cy="69908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 lIns="143689" tIns="71844" rIns="143689" bIns="71844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algn="ctr" eaLnBrk="1" hangingPunct="1">
              <a:spcBef>
                <a:spcPts val="1800"/>
              </a:spcBef>
              <a:defRPr/>
            </a:pPr>
            <a:r>
              <a:rPr lang="en-US" sz="3600" b="1" dirty="0" smtClean="0">
                <a:solidFill>
                  <a:srgbClr val="0000FF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LUYỆN TẬP</a:t>
            </a:r>
            <a:endParaRPr lang="en-US" sz="3600" b="1" dirty="0">
              <a:solidFill>
                <a:srgbClr val="0000FF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72040404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flash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7" grpId="0" animBg="1"/>
      <p:bldP spid="38" grpId="0" animBg="1"/>
      <p:bldP spid="39" grpId="0" animBg="1"/>
      <p:bldP spid="40" grpId="0" animBg="1"/>
      <p:bldP spid="41" grpId="0" animBg="1"/>
      <p:bldP spid="14" grpId="0" animBg="1"/>
      <p:bldP spid="22" grpId="0" animBg="1"/>
      <p:bldP spid="23" grpId="0" animBg="1"/>
      <p:bldP spid="24" grpId="0" animBg="1"/>
      <p:bldP spid="25" grpId="0" animBg="1"/>
      <p:bldP spid="26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2" name="Group 11"/>
          <p:cNvGrpSpPr/>
          <p:nvPr/>
        </p:nvGrpSpPr>
        <p:grpSpPr>
          <a:xfrm>
            <a:off x="365919" y="2971968"/>
            <a:ext cx="5486402" cy="707886"/>
            <a:chOff x="1470818" y="1943100"/>
            <a:chExt cx="5184921" cy="707886"/>
          </a:xfrm>
        </p:grpSpPr>
        <p:grpSp>
          <p:nvGrpSpPr>
            <p:cNvPr id="10" name="Group 9"/>
            <p:cNvGrpSpPr/>
            <p:nvPr/>
          </p:nvGrpSpPr>
          <p:grpSpPr>
            <a:xfrm>
              <a:off x="1470818" y="1943100"/>
              <a:ext cx="409812" cy="646331"/>
              <a:chOff x="1737518" y="1943100"/>
              <a:chExt cx="409812" cy="646331"/>
            </a:xfrm>
          </p:grpSpPr>
          <p:sp>
            <p:nvSpPr>
              <p:cNvPr id="8" name="Oval 7"/>
              <p:cNvSpPr/>
              <p:nvPr/>
            </p:nvSpPr>
            <p:spPr>
              <a:xfrm>
                <a:off x="1737518" y="2019298"/>
                <a:ext cx="409812" cy="570133"/>
              </a:xfrm>
              <a:prstGeom prst="ellipse">
                <a:avLst/>
              </a:prstGeom>
              <a:solidFill>
                <a:schemeClr val="accent4">
                  <a:lumMod val="40000"/>
                  <a:lumOff val="60000"/>
                </a:schemeClr>
              </a:solidFill>
              <a:ln>
                <a:solidFill>
                  <a:schemeClr val="accent4">
                    <a:lumMod val="40000"/>
                    <a:lumOff val="60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b="1"/>
              </a:p>
            </p:txBody>
          </p:sp>
          <p:sp>
            <p:nvSpPr>
              <p:cNvPr id="9" name="TextBox 8"/>
              <p:cNvSpPr txBox="1"/>
              <p:nvPr/>
            </p:nvSpPr>
            <p:spPr>
              <a:xfrm>
                <a:off x="1804609" y="1943100"/>
                <a:ext cx="138726" cy="64633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3600" b="1" dirty="0">
                    <a:solidFill>
                      <a:srgbClr val="FF0000"/>
                    </a:solidFill>
                    <a:latin typeface="Times New Roman" pitchFamily="18" charset="0"/>
                    <a:cs typeface="Times New Roman" pitchFamily="18" charset="0"/>
                  </a:rPr>
                  <a:t>3</a:t>
                </a:r>
              </a:p>
            </p:txBody>
          </p:sp>
        </p:grpSp>
        <p:sp>
          <p:nvSpPr>
            <p:cNvPr id="11" name="TextBox 10"/>
            <p:cNvSpPr txBox="1"/>
            <p:nvPr/>
          </p:nvSpPr>
          <p:spPr>
            <a:xfrm>
              <a:off x="1947721" y="1943100"/>
              <a:ext cx="4708018" cy="707886"/>
            </a:xfrm>
            <a:prstGeom prst="rect">
              <a:avLst/>
            </a:prstGeom>
            <a:solidFill>
              <a:schemeClr val="accent6">
                <a:lumMod val="20000"/>
                <a:lumOff val="80000"/>
              </a:schemeClr>
            </a:solidFill>
          </p:spPr>
          <p:txBody>
            <a:bodyPr wrap="square" rtlCol="0">
              <a:spAutoFit/>
            </a:bodyPr>
            <a:lstStyle/>
            <a:p>
              <a:r>
                <a:rPr lang="en-US" sz="4000" b="1" dirty="0" err="1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Tính</a:t>
              </a:r>
              <a:r>
                <a:rPr lang="en-US" sz="4000" b="1" dirty="0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4000" b="1" dirty="0" err="1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giá</a:t>
              </a:r>
              <a:r>
                <a:rPr lang="en-US" sz="4000" b="1" dirty="0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4000" b="1" dirty="0" err="1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trị</a:t>
              </a:r>
              <a:r>
                <a:rPr lang="en-US" sz="4000" b="1" dirty="0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4000" b="1" dirty="0" err="1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biểu</a:t>
              </a:r>
              <a:r>
                <a:rPr lang="en-US" sz="4000" b="1" dirty="0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4000" b="1" dirty="0" err="1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thức</a:t>
              </a:r>
              <a:r>
                <a:rPr lang="en-US" sz="4000" b="1" dirty="0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</a:p>
          </p:txBody>
        </p:sp>
      </p:grpSp>
      <p:sp>
        <p:nvSpPr>
          <p:cNvPr id="29" name="TextBox 28">
            <a:extLst>
              <a:ext uri="{FF2B5EF4-FFF2-40B4-BE49-F238E27FC236}">
                <a16:creationId xmlns:a16="http://schemas.microsoft.com/office/drawing/2014/main" xmlns="" id="{F757F7C5-AAE3-4261-3D1A-57FA4AC98728}"/>
              </a:ext>
            </a:extLst>
          </p:cNvPr>
          <p:cNvSpPr txBox="1"/>
          <p:nvPr/>
        </p:nvSpPr>
        <p:spPr>
          <a:xfrm>
            <a:off x="1649537" y="3896081"/>
            <a:ext cx="6100598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b="1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a) 4 569  + 3 721 – 500 =</a:t>
            </a:r>
          </a:p>
        </p:txBody>
      </p:sp>
      <p:sp>
        <p:nvSpPr>
          <p:cNvPr id="48" name="TextBox 47">
            <a:extLst>
              <a:ext uri="{FF2B5EF4-FFF2-40B4-BE49-F238E27FC236}">
                <a16:creationId xmlns:a16="http://schemas.microsoft.com/office/drawing/2014/main" xmlns="" id="{45E264CC-76DB-9D83-EB6C-9639211936FC}"/>
              </a:ext>
            </a:extLst>
          </p:cNvPr>
          <p:cNvSpPr txBox="1"/>
          <p:nvPr/>
        </p:nvSpPr>
        <p:spPr>
          <a:xfrm>
            <a:off x="8498890" y="3733800"/>
            <a:ext cx="6469525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b="1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b) 9 170  + (15 729– 7 729) =</a:t>
            </a:r>
          </a:p>
        </p:txBody>
      </p:sp>
      <p:sp>
        <p:nvSpPr>
          <p:cNvPr id="30" name="TextBox 29">
            <a:extLst>
              <a:ext uri="{FF2B5EF4-FFF2-40B4-BE49-F238E27FC236}">
                <a16:creationId xmlns:a16="http://schemas.microsoft.com/office/drawing/2014/main" xmlns="" id="{A356CB75-5902-D4F0-E616-6BFDA7B59194}"/>
              </a:ext>
            </a:extLst>
          </p:cNvPr>
          <p:cNvSpPr txBox="1"/>
          <p:nvPr/>
        </p:nvSpPr>
        <p:spPr>
          <a:xfrm>
            <a:off x="1322115" y="4800600"/>
            <a:ext cx="6100598" cy="275460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120000"/>
              </a:lnSpc>
              <a:tabLst>
                <a:tab pos="800100" algn="l"/>
              </a:tabLst>
            </a:pPr>
            <a:r>
              <a:rPr lang="nl-NL" sz="4000" b="1" dirty="0">
                <a:solidFill>
                  <a:srgbClr val="0000FF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      4 569 +3 721 – 500 = </a:t>
            </a:r>
          </a:p>
          <a:p>
            <a:pPr algn="just">
              <a:lnSpc>
                <a:spcPct val="120000"/>
              </a:lnSpc>
              <a:tabLst>
                <a:tab pos="800100" algn="l"/>
              </a:tabLst>
            </a:pPr>
            <a:r>
              <a:rPr lang="nl-NL" sz="4000" b="1" dirty="0">
                <a:solidFill>
                  <a:srgbClr val="0000FF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   </a:t>
            </a:r>
            <a:r>
              <a:rPr lang="nl-NL" sz="4000" b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= 8290 -500</a:t>
            </a:r>
            <a:endParaRPr lang="en-US" sz="4000" b="1" dirty="0">
              <a:solidFill>
                <a:srgbClr val="FF0000"/>
              </a:solidFill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algn="just">
              <a:lnSpc>
                <a:spcPct val="120000"/>
              </a:lnSpc>
              <a:tabLst>
                <a:tab pos="800100" algn="l"/>
              </a:tabLst>
            </a:pPr>
            <a:r>
              <a:rPr lang="nl-NL" sz="4000" b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   = 7 790</a:t>
            </a:r>
            <a:endParaRPr lang="en-US" sz="4000" b="1" dirty="0">
              <a:solidFill>
                <a:srgbClr val="FF0000"/>
              </a:solidFill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endParaRPr lang="en-US" dirty="0"/>
          </a:p>
        </p:txBody>
      </p:sp>
      <p:sp>
        <p:nvSpPr>
          <p:cNvPr id="32" name="TextBox 31">
            <a:extLst>
              <a:ext uri="{FF2B5EF4-FFF2-40B4-BE49-F238E27FC236}">
                <a16:creationId xmlns:a16="http://schemas.microsoft.com/office/drawing/2014/main" xmlns="" id="{80614DB3-2E6A-8052-61FF-0889062C4386}"/>
              </a:ext>
            </a:extLst>
          </p:cNvPr>
          <p:cNvSpPr txBox="1"/>
          <p:nvPr/>
        </p:nvSpPr>
        <p:spPr>
          <a:xfrm>
            <a:off x="8423440" y="5129550"/>
            <a:ext cx="7853198" cy="275460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120000"/>
              </a:lnSpc>
              <a:tabLst>
                <a:tab pos="800100" algn="l"/>
              </a:tabLst>
            </a:pPr>
            <a:r>
              <a:rPr lang="nl-NL" sz="4000" b="1" dirty="0">
                <a:solidFill>
                  <a:srgbClr val="0000FF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    </a:t>
            </a:r>
            <a:r>
              <a:rPr lang="nl-NL" sz="4000" b="1" dirty="0">
                <a:solidFill>
                  <a:srgbClr val="0000FF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9 170 + (15 729 – 7 729) </a:t>
            </a:r>
          </a:p>
          <a:p>
            <a:pPr algn="just">
              <a:lnSpc>
                <a:spcPct val="120000"/>
              </a:lnSpc>
              <a:tabLst>
                <a:tab pos="800100" algn="l"/>
              </a:tabLst>
            </a:pPr>
            <a:r>
              <a:rPr lang="nl-NL" sz="4000" b="1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 </a:t>
            </a:r>
            <a:r>
              <a:rPr lang="nl-NL" sz="4000" b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= 9 170 +   8 000</a:t>
            </a:r>
            <a:endParaRPr lang="en-US" sz="4000" b="1" dirty="0">
              <a:solidFill>
                <a:srgbClr val="FF0000"/>
              </a:solidFill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algn="just">
              <a:lnSpc>
                <a:spcPct val="120000"/>
              </a:lnSpc>
              <a:tabLst>
                <a:tab pos="800100" algn="l"/>
              </a:tabLst>
            </a:pPr>
            <a:r>
              <a:rPr lang="nl-NL" sz="4000" b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 = 17 170</a:t>
            </a:r>
            <a:endParaRPr lang="en-US" sz="4000" b="1" dirty="0">
              <a:solidFill>
                <a:srgbClr val="FF0000"/>
              </a:solidFill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endParaRPr lang="en-US" dirty="0"/>
          </a:p>
        </p:txBody>
      </p:sp>
      <p:grpSp>
        <p:nvGrpSpPr>
          <p:cNvPr id="17" name="Group 16"/>
          <p:cNvGrpSpPr/>
          <p:nvPr/>
        </p:nvGrpSpPr>
        <p:grpSpPr>
          <a:xfrm>
            <a:off x="4906241" y="71932"/>
            <a:ext cx="7313221" cy="1213493"/>
            <a:chOff x="4539228" y="169066"/>
            <a:chExt cx="7167715" cy="1213493"/>
          </a:xfrm>
        </p:grpSpPr>
        <p:sp>
          <p:nvSpPr>
            <p:cNvPr id="18" name="TextBox 17"/>
            <p:cNvSpPr txBox="1"/>
            <p:nvPr/>
          </p:nvSpPr>
          <p:spPr>
            <a:xfrm>
              <a:off x="4539228" y="169066"/>
              <a:ext cx="7167715" cy="707886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4000" dirty="0" err="1" smtClean="0">
                  <a:solidFill>
                    <a:srgbClr val="0000CC"/>
                  </a:solidFill>
                  <a:latin typeface="Times New Roman" pitchFamily="18" charset="0"/>
                  <a:cs typeface="Times New Roman" pitchFamily="18" charset="0"/>
                </a:rPr>
                <a:t>Thứ</a:t>
              </a:r>
              <a:r>
                <a:rPr lang="en-US" sz="4000" dirty="0" smtClean="0">
                  <a:solidFill>
                    <a:srgbClr val="0000CC"/>
                  </a:solidFill>
                  <a:latin typeface="Times New Roman" pitchFamily="18" charset="0"/>
                  <a:cs typeface="Times New Roman" pitchFamily="18" charset="0"/>
                </a:rPr>
                <a:t> Ba </a:t>
              </a:r>
              <a:r>
                <a:rPr lang="en-US" sz="4000" dirty="0" err="1" smtClean="0">
                  <a:solidFill>
                    <a:srgbClr val="0000CC"/>
                  </a:solidFill>
                  <a:latin typeface="Times New Roman" pitchFamily="18" charset="0"/>
                  <a:cs typeface="Times New Roman" pitchFamily="18" charset="0"/>
                </a:rPr>
                <a:t>ngày</a:t>
              </a:r>
              <a:r>
                <a:rPr lang="en-US" sz="4000" dirty="0" smtClean="0">
                  <a:solidFill>
                    <a:srgbClr val="0000CC"/>
                  </a:solidFill>
                  <a:latin typeface="Times New Roman" pitchFamily="18" charset="0"/>
                  <a:cs typeface="Times New Roman" pitchFamily="18" charset="0"/>
                </a:rPr>
                <a:t> 13 </a:t>
              </a:r>
              <a:r>
                <a:rPr lang="en-US" sz="4000" dirty="0" err="1" smtClean="0">
                  <a:solidFill>
                    <a:srgbClr val="0000CC"/>
                  </a:solidFill>
                  <a:latin typeface="Times New Roman" pitchFamily="18" charset="0"/>
                  <a:cs typeface="Times New Roman" pitchFamily="18" charset="0"/>
                </a:rPr>
                <a:t>tháng</a:t>
              </a:r>
              <a:r>
                <a:rPr lang="en-US" sz="4000" dirty="0" smtClean="0">
                  <a:solidFill>
                    <a:srgbClr val="0000CC"/>
                  </a:solidFill>
                  <a:latin typeface="Times New Roman" pitchFamily="18" charset="0"/>
                  <a:cs typeface="Times New Roman" pitchFamily="18" charset="0"/>
                </a:rPr>
                <a:t> 5 </a:t>
              </a:r>
              <a:r>
                <a:rPr lang="en-US" sz="4000" dirty="0" err="1" smtClean="0">
                  <a:solidFill>
                    <a:srgbClr val="0000CC"/>
                  </a:solidFill>
                  <a:latin typeface="Times New Roman" pitchFamily="18" charset="0"/>
                  <a:cs typeface="Times New Roman" pitchFamily="18" charset="0"/>
                </a:rPr>
                <a:t>năm</a:t>
              </a:r>
              <a:r>
                <a:rPr lang="en-US" sz="4000" dirty="0" smtClean="0">
                  <a:solidFill>
                    <a:srgbClr val="0000CC"/>
                  </a:solidFill>
                  <a:latin typeface="Times New Roman" pitchFamily="18" charset="0"/>
                  <a:cs typeface="Times New Roman" pitchFamily="18" charset="0"/>
                </a:rPr>
                <a:t> 2025</a:t>
              </a:r>
              <a:endParaRPr lang="en-US" sz="4000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endParaRPr>
            </a:p>
          </p:txBody>
        </p:sp>
        <p:sp>
          <p:nvSpPr>
            <p:cNvPr id="19" name="TextBox 18"/>
            <p:cNvSpPr txBox="1"/>
            <p:nvPr/>
          </p:nvSpPr>
          <p:spPr>
            <a:xfrm>
              <a:off x="7039617" y="797784"/>
              <a:ext cx="1336322" cy="58477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3200" b="1" u="sng" dirty="0">
                  <a:solidFill>
                    <a:srgbClr val="FF0066"/>
                  </a:solidFill>
                  <a:latin typeface="Times New Roman" pitchFamily="18" charset="0"/>
                  <a:cs typeface="Times New Roman" pitchFamily="18" charset="0"/>
                </a:rPr>
                <a:t>TOÁN</a:t>
              </a:r>
            </a:p>
          </p:txBody>
        </p:sp>
      </p:grpSp>
      <p:sp>
        <p:nvSpPr>
          <p:cNvPr id="20" name="Text Box 14"/>
          <p:cNvSpPr txBox="1">
            <a:spLocks noChangeArrowheads="1"/>
          </p:cNvSpPr>
          <p:nvPr/>
        </p:nvSpPr>
        <p:spPr bwMode="auto">
          <a:xfrm>
            <a:off x="997082" y="1414986"/>
            <a:ext cx="14284062" cy="69908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 lIns="143689" tIns="71844" rIns="143689" bIns="71844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algn="ctr" eaLnBrk="1" hangingPunct="1">
              <a:spcBef>
                <a:spcPts val="1800"/>
              </a:spcBef>
              <a:defRPr/>
            </a:pPr>
            <a:r>
              <a:rPr lang="en-US" sz="3600" b="1" dirty="0" smtClean="0">
                <a:solidFill>
                  <a:srgbClr val="0000FF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LUYỆN TẬP</a:t>
            </a:r>
            <a:endParaRPr lang="en-US" sz="3600" b="1" dirty="0">
              <a:solidFill>
                <a:srgbClr val="0000FF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45810230"/>
      </p:ext>
    </p:extLst>
  </p:cSld>
  <p:clrMapOvr>
    <a:masterClrMapping/>
  </p:clrMapOvr>
  <p:transition spd="slow">
    <p:randomBar dir="vert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1000"/>
                                        <p:tgtEl>
                                          <p:spTgt spid="3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3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3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1000"/>
                                        <p:tgtEl>
                                          <p:spTgt spid="3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7" dur="1000" fill="hold"/>
                                        <p:tgtEl>
                                          <p:spTgt spid="3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1000" fill="hold"/>
                                        <p:tgtEl>
                                          <p:spTgt spid="3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3" dur="1000"/>
                                        <p:tgtEl>
                                          <p:spTgt spid="3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4" dur="1000" fill="hold"/>
                                        <p:tgtEl>
                                          <p:spTgt spid="3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5" dur="1000" fill="hold"/>
                                        <p:tgtEl>
                                          <p:spTgt spid="3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6" fill="hold">
                      <p:stCondLst>
                        <p:cond delay="indefinite"/>
                      </p:stCondLst>
                      <p:childTnLst>
                        <p:par>
                          <p:cTn id="37" fill="hold">
                            <p:stCondLst>
                              <p:cond delay="0"/>
                            </p:stCondLst>
                            <p:childTnLst>
                              <p:par>
                                <p:cTn id="38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0" dur="1000"/>
                                        <p:tgtEl>
                                          <p:spTgt spid="3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1" dur="1000" fill="hold"/>
                                        <p:tgtEl>
                                          <p:spTgt spid="3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2" dur="1000" fill="hold"/>
                                        <p:tgtEl>
                                          <p:spTgt spid="3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7" dur="1000"/>
                                        <p:tgtEl>
                                          <p:spTgt spid="3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8" dur="1000" fill="hold"/>
                                        <p:tgtEl>
                                          <p:spTgt spid="3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9" dur="1000" fill="hold"/>
                                        <p:tgtEl>
                                          <p:spTgt spid="3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0" fill="hold">
                      <p:stCondLst>
                        <p:cond delay="indefinite"/>
                      </p:stCondLst>
                      <p:childTnLst>
                        <p:par>
                          <p:cTn id="51" fill="hold">
                            <p:stCondLst>
                              <p:cond delay="0"/>
                            </p:stCondLst>
                            <p:childTnLst>
                              <p:par>
                                <p:cTn id="52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4" dur="1000"/>
                                        <p:tgtEl>
                                          <p:spTgt spid="3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55" dur="1000" fill="hold"/>
                                        <p:tgtEl>
                                          <p:spTgt spid="3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6" dur="1000" fill="hold"/>
                                        <p:tgtEl>
                                          <p:spTgt spid="3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9" grpId="0"/>
      <p:bldP spid="48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Group 9"/>
          <p:cNvGrpSpPr/>
          <p:nvPr/>
        </p:nvGrpSpPr>
        <p:grpSpPr>
          <a:xfrm>
            <a:off x="118517" y="2286000"/>
            <a:ext cx="533400" cy="733762"/>
            <a:chOff x="1737519" y="1943100"/>
            <a:chExt cx="533400" cy="646331"/>
          </a:xfrm>
        </p:grpSpPr>
        <p:sp>
          <p:nvSpPr>
            <p:cNvPr id="8" name="Oval 7"/>
            <p:cNvSpPr/>
            <p:nvPr/>
          </p:nvSpPr>
          <p:spPr>
            <a:xfrm>
              <a:off x="1737519" y="2019300"/>
              <a:ext cx="533400" cy="533400"/>
            </a:xfrm>
            <a:prstGeom prst="ellipse">
              <a:avLst/>
            </a:prstGeom>
            <a:solidFill>
              <a:schemeClr val="accent4">
                <a:lumMod val="40000"/>
                <a:lumOff val="60000"/>
              </a:schemeClr>
            </a:solidFill>
            <a:ln>
              <a:solidFill>
                <a:schemeClr val="accent4">
                  <a:lumMod val="40000"/>
                  <a:lumOff val="6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b="1"/>
            </a:p>
          </p:txBody>
        </p:sp>
        <p:sp>
          <p:nvSpPr>
            <p:cNvPr id="9" name="TextBox 8"/>
            <p:cNvSpPr txBox="1"/>
            <p:nvPr/>
          </p:nvSpPr>
          <p:spPr>
            <a:xfrm>
              <a:off x="1804609" y="1943100"/>
              <a:ext cx="415498" cy="64633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3600" b="1" dirty="0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4</a:t>
              </a:r>
            </a:p>
          </p:txBody>
        </p:sp>
      </p:grpSp>
      <p:sp>
        <p:nvSpPr>
          <p:cNvPr id="11" name="TextBox 10"/>
          <p:cNvSpPr txBox="1"/>
          <p:nvPr/>
        </p:nvSpPr>
        <p:spPr>
          <a:xfrm>
            <a:off x="653935" y="2520506"/>
            <a:ext cx="13487400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Mai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mua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gấu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bông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hết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28 000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đồng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mua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kẹo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hết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3 000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đồng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. Mai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đưa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cho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cô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bán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hàng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50 000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đồng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.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Hỏi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cô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bán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hang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trả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lại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cho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Mai bao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nhiêu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tiền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?</a:t>
            </a: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xmlns="" id="{657E2C71-5C08-5B02-D474-2587A36274BA}"/>
              </a:ext>
            </a:extLst>
          </p:cNvPr>
          <p:cNvSpPr txBox="1"/>
          <p:nvPr/>
        </p:nvSpPr>
        <p:spPr>
          <a:xfrm>
            <a:off x="2103753" y="4173409"/>
            <a:ext cx="12039600" cy="42319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120000"/>
              </a:lnSpc>
            </a:pPr>
            <a:r>
              <a:rPr lang="en-US" sz="4000" b="1" dirty="0">
                <a:solidFill>
                  <a:srgbClr val="0000FF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                </a:t>
            </a:r>
            <a:r>
              <a:rPr lang="en-US" sz="4000" b="1" u="sng" dirty="0" err="1">
                <a:solidFill>
                  <a:srgbClr val="0000FF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Tóm</a:t>
            </a:r>
            <a:r>
              <a:rPr lang="en-US" sz="4000" b="1" u="sng" dirty="0">
                <a:solidFill>
                  <a:srgbClr val="0000FF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4000" b="1" u="sng" dirty="0" err="1">
                <a:solidFill>
                  <a:srgbClr val="0000FF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tắt</a:t>
            </a:r>
            <a:endParaRPr lang="en-US" sz="4000" b="1" u="sng" dirty="0">
              <a:solidFill>
                <a:srgbClr val="0000FF"/>
              </a:solidFill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>
              <a:lnSpc>
                <a:spcPct val="120000"/>
              </a:lnSpc>
            </a:pPr>
            <a:r>
              <a:rPr lang="nl-NL" sz="4000" b="1" dirty="0">
                <a:solidFill>
                  <a:srgbClr val="0000FF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Mua Gấu bông:  28 000 đồng</a:t>
            </a:r>
          </a:p>
          <a:p>
            <a:pPr>
              <a:lnSpc>
                <a:spcPct val="120000"/>
              </a:lnSpc>
            </a:pPr>
            <a:r>
              <a:rPr lang="nl-NL" sz="4000" b="1" dirty="0">
                <a:solidFill>
                  <a:srgbClr val="0000FF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Mua Kẹo: 3000 đồng </a:t>
            </a:r>
          </a:p>
          <a:p>
            <a:pPr>
              <a:lnSpc>
                <a:spcPct val="120000"/>
              </a:lnSpc>
            </a:pPr>
            <a:r>
              <a:rPr lang="nl-NL" sz="4000" b="1" dirty="0">
                <a:solidFill>
                  <a:srgbClr val="0000FF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Đưa cô bán hàng: 50 000</a:t>
            </a:r>
            <a:r>
              <a:rPr lang="en-US" sz="4000" b="1" dirty="0">
                <a:solidFill>
                  <a:srgbClr val="0000FF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4000" b="1" dirty="0" err="1">
                <a:solidFill>
                  <a:srgbClr val="0000FF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đồng</a:t>
            </a:r>
            <a:endParaRPr lang="en-US" sz="4000" b="1" dirty="0">
              <a:solidFill>
                <a:srgbClr val="0000FF"/>
              </a:solidFill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>
              <a:lnSpc>
                <a:spcPct val="120000"/>
              </a:lnSpc>
            </a:pPr>
            <a:r>
              <a:rPr lang="nl-NL" sz="4000" b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Trả lại: ....đồng</a:t>
            </a:r>
            <a:r>
              <a:rPr lang="nl-NL" sz="4000" b="1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?</a:t>
            </a:r>
            <a:endParaRPr lang="en-US" sz="4000" b="1" dirty="0">
              <a:solidFill>
                <a:srgbClr val="FF0000"/>
              </a:solidFill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endParaRPr lang="en-US" dirty="0"/>
          </a:p>
        </p:txBody>
      </p:sp>
      <p:grpSp>
        <p:nvGrpSpPr>
          <p:cNvPr id="13" name="Group 12"/>
          <p:cNvGrpSpPr/>
          <p:nvPr/>
        </p:nvGrpSpPr>
        <p:grpSpPr>
          <a:xfrm>
            <a:off x="4937919" y="10886"/>
            <a:ext cx="7313221" cy="1292661"/>
            <a:chOff x="4613912" y="-364647"/>
            <a:chExt cx="7167715" cy="1292661"/>
          </a:xfrm>
        </p:grpSpPr>
        <p:sp>
          <p:nvSpPr>
            <p:cNvPr id="14" name="TextBox 13"/>
            <p:cNvSpPr txBox="1"/>
            <p:nvPr/>
          </p:nvSpPr>
          <p:spPr>
            <a:xfrm>
              <a:off x="4613912" y="-364647"/>
              <a:ext cx="7167715" cy="707886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4000" dirty="0" err="1" smtClean="0">
                  <a:solidFill>
                    <a:srgbClr val="0000CC"/>
                  </a:solidFill>
                  <a:latin typeface="Times New Roman" pitchFamily="18" charset="0"/>
                  <a:cs typeface="Times New Roman" pitchFamily="18" charset="0"/>
                </a:rPr>
                <a:t>Thứ</a:t>
              </a:r>
              <a:r>
                <a:rPr lang="en-US" sz="4000" dirty="0" smtClean="0">
                  <a:solidFill>
                    <a:srgbClr val="0000CC"/>
                  </a:solidFill>
                  <a:latin typeface="Times New Roman" pitchFamily="18" charset="0"/>
                  <a:cs typeface="Times New Roman" pitchFamily="18" charset="0"/>
                </a:rPr>
                <a:t> Ba ngày13 </a:t>
              </a:r>
              <a:r>
                <a:rPr lang="en-US" sz="4000" dirty="0" err="1" smtClean="0">
                  <a:solidFill>
                    <a:srgbClr val="0000CC"/>
                  </a:solidFill>
                  <a:latin typeface="Times New Roman" pitchFamily="18" charset="0"/>
                  <a:cs typeface="Times New Roman" pitchFamily="18" charset="0"/>
                </a:rPr>
                <a:t>tháng</a:t>
              </a:r>
              <a:r>
                <a:rPr lang="en-US" sz="4000" dirty="0" smtClean="0">
                  <a:solidFill>
                    <a:srgbClr val="0000CC"/>
                  </a:solidFill>
                  <a:latin typeface="Times New Roman" pitchFamily="18" charset="0"/>
                  <a:cs typeface="Times New Roman" pitchFamily="18" charset="0"/>
                </a:rPr>
                <a:t> 5 </a:t>
              </a:r>
              <a:r>
                <a:rPr lang="en-US" sz="4000" dirty="0" err="1" smtClean="0">
                  <a:solidFill>
                    <a:srgbClr val="0000CC"/>
                  </a:solidFill>
                  <a:latin typeface="Times New Roman" pitchFamily="18" charset="0"/>
                  <a:cs typeface="Times New Roman" pitchFamily="18" charset="0"/>
                </a:rPr>
                <a:t>năm</a:t>
              </a:r>
              <a:r>
                <a:rPr lang="en-US" sz="4000" dirty="0" smtClean="0">
                  <a:solidFill>
                    <a:srgbClr val="0000CC"/>
                  </a:solidFill>
                  <a:latin typeface="Times New Roman" pitchFamily="18" charset="0"/>
                  <a:cs typeface="Times New Roman" pitchFamily="18" charset="0"/>
                </a:rPr>
                <a:t> 2025</a:t>
              </a:r>
              <a:endParaRPr lang="en-US" sz="4000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endParaRPr>
            </a:p>
          </p:txBody>
        </p:sp>
        <p:sp>
          <p:nvSpPr>
            <p:cNvPr id="15" name="TextBox 14"/>
            <p:cNvSpPr txBox="1"/>
            <p:nvPr/>
          </p:nvSpPr>
          <p:spPr>
            <a:xfrm>
              <a:off x="7083253" y="343239"/>
              <a:ext cx="1336322" cy="58477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3200" b="1" u="sng" dirty="0">
                  <a:solidFill>
                    <a:srgbClr val="FF0066"/>
                  </a:solidFill>
                  <a:latin typeface="Times New Roman" pitchFamily="18" charset="0"/>
                  <a:cs typeface="Times New Roman" pitchFamily="18" charset="0"/>
                </a:rPr>
                <a:t>TOÁN</a:t>
              </a:r>
            </a:p>
          </p:txBody>
        </p:sp>
      </p:grpSp>
      <p:sp>
        <p:nvSpPr>
          <p:cNvPr id="16" name="Text Box 14"/>
          <p:cNvSpPr txBox="1">
            <a:spLocks noChangeArrowheads="1"/>
          </p:cNvSpPr>
          <p:nvPr/>
        </p:nvSpPr>
        <p:spPr bwMode="auto">
          <a:xfrm>
            <a:off x="997082" y="1448429"/>
            <a:ext cx="14284062" cy="69908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 lIns="143689" tIns="71844" rIns="143689" bIns="71844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algn="ctr" eaLnBrk="1" hangingPunct="1">
              <a:spcBef>
                <a:spcPts val="1800"/>
              </a:spcBef>
              <a:defRPr/>
            </a:pPr>
            <a:r>
              <a:rPr lang="en-US" sz="3600" b="1" dirty="0" smtClean="0">
                <a:solidFill>
                  <a:srgbClr val="0000FF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LUYỆN TẬP</a:t>
            </a:r>
            <a:endParaRPr lang="en-US" sz="3600" b="1" dirty="0">
              <a:solidFill>
                <a:srgbClr val="0000FF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76643572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14:prism isContent="1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Group 9"/>
          <p:cNvGrpSpPr/>
          <p:nvPr/>
        </p:nvGrpSpPr>
        <p:grpSpPr>
          <a:xfrm>
            <a:off x="289719" y="2895600"/>
            <a:ext cx="533400" cy="646331"/>
            <a:chOff x="1737519" y="1943100"/>
            <a:chExt cx="533400" cy="646331"/>
          </a:xfrm>
        </p:grpSpPr>
        <p:sp>
          <p:nvSpPr>
            <p:cNvPr id="8" name="Oval 7"/>
            <p:cNvSpPr/>
            <p:nvPr/>
          </p:nvSpPr>
          <p:spPr>
            <a:xfrm>
              <a:off x="1737519" y="2019300"/>
              <a:ext cx="533400" cy="533400"/>
            </a:xfrm>
            <a:prstGeom prst="ellipse">
              <a:avLst/>
            </a:prstGeom>
            <a:solidFill>
              <a:schemeClr val="accent4">
                <a:lumMod val="40000"/>
                <a:lumOff val="60000"/>
              </a:schemeClr>
            </a:solidFill>
            <a:ln>
              <a:solidFill>
                <a:schemeClr val="accent4">
                  <a:lumMod val="40000"/>
                  <a:lumOff val="6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b="1"/>
            </a:p>
          </p:txBody>
        </p:sp>
        <p:sp>
          <p:nvSpPr>
            <p:cNvPr id="9" name="TextBox 8"/>
            <p:cNvSpPr txBox="1"/>
            <p:nvPr/>
          </p:nvSpPr>
          <p:spPr>
            <a:xfrm>
              <a:off x="1804609" y="1943100"/>
              <a:ext cx="415498" cy="64633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3600" b="1" dirty="0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4</a:t>
              </a:r>
            </a:p>
          </p:txBody>
        </p:sp>
      </p:grpSp>
      <p:sp>
        <p:nvSpPr>
          <p:cNvPr id="11" name="TextBox 10"/>
          <p:cNvSpPr txBox="1"/>
          <p:nvPr/>
        </p:nvSpPr>
        <p:spPr>
          <a:xfrm>
            <a:off x="1127919" y="2740024"/>
            <a:ext cx="13487400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Mai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mua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gấu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bông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hết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28 000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đồng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mua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kẹo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hết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3 000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đồng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. Mai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đưa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cho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cô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bán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hang 50 000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đồng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.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Hỏi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cô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bán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hang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trả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lại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cho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Mai bao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nhiêu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0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tiền</a:t>
            </a: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?</a:t>
            </a: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xmlns="" id="{657E2C71-5C08-5B02-D474-2587A36274BA}"/>
              </a:ext>
            </a:extLst>
          </p:cNvPr>
          <p:cNvSpPr txBox="1"/>
          <p:nvPr/>
        </p:nvSpPr>
        <p:spPr>
          <a:xfrm>
            <a:off x="2225489" y="4173409"/>
            <a:ext cx="12039600" cy="497059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20000"/>
              </a:lnSpc>
            </a:pPr>
            <a:r>
              <a:rPr lang="nl-NL" sz="4000" b="1" u="sng" dirty="0">
                <a:solidFill>
                  <a:srgbClr val="0000FF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Bài giải</a:t>
            </a:r>
            <a:endParaRPr lang="en-US" sz="4000" b="1" dirty="0">
              <a:solidFill>
                <a:srgbClr val="0000FF"/>
              </a:solidFill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algn="ctr">
              <a:lnSpc>
                <a:spcPct val="120000"/>
              </a:lnSpc>
            </a:pPr>
            <a:r>
              <a:rPr lang="nl-NL" sz="4000" b="1" dirty="0">
                <a:solidFill>
                  <a:srgbClr val="0000FF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Mai mua gấu bông và gạo hết số tiền là:</a:t>
            </a:r>
            <a:endParaRPr lang="en-US" sz="4000" b="1" dirty="0">
              <a:solidFill>
                <a:srgbClr val="0000FF"/>
              </a:solidFill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algn="ctr">
              <a:lnSpc>
                <a:spcPct val="120000"/>
              </a:lnSpc>
            </a:pPr>
            <a:r>
              <a:rPr lang="nl-NL" sz="4000" b="1" dirty="0">
                <a:solidFill>
                  <a:srgbClr val="0000FF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28 000 + 3 000 = 31 000 (đồng)</a:t>
            </a:r>
            <a:endParaRPr lang="en-US" sz="4000" b="1" dirty="0">
              <a:solidFill>
                <a:srgbClr val="0000FF"/>
              </a:solidFill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algn="ctr">
              <a:lnSpc>
                <a:spcPct val="120000"/>
              </a:lnSpc>
            </a:pPr>
            <a:r>
              <a:rPr lang="nl-NL" sz="4000" b="1" dirty="0">
                <a:solidFill>
                  <a:srgbClr val="0000FF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Số tiền cô bán hàng phải trả lại cho Mai là:</a:t>
            </a:r>
            <a:endParaRPr lang="en-US" sz="4000" b="1" dirty="0">
              <a:solidFill>
                <a:srgbClr val="0000FF"/>
              </a:solidFill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algn="ctr">
              <a:lnSpc>
                <a:spcPct val="120000"/>
              </a:lnSpc>
            </a:pPr>
            <a:r>
              <a:rPr lang="nl-NL" sz="4000" b="1" dirty="0">
                <a:solidFill>
                  <a:srgbClr val="0000FF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50 000 – 31 000 = 19 000 (đồng)</a:t>
            </a:r>
            <a:endParaRPr lang="en-US" sz="4000" b="1" dirty="0">
              <a:solidFill>
                <a:srgbClr val="0000FF"/>
              </a:solidFill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algn="ctr">
              <a:lnSpc>
                <a:spcPct val="120000"/>
              </a:lnSpc>
            </a:pPr>
            <a:r>
              <a:rPr lang="nl-NL" sz="4000" b="1" u="sng" dirty="0">
                <a:solidFill>
                  <a:srgbClr val="0000FF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Đáp số</a:t>
            </a:r>
            <a:r>
              <a:rPr lang="nl-NL" sz="4000" b="1" dirty="0">
                <a:solidFill>
                  <a:srgbClr val="0000FF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: </a:t>
            </a:r>
            <a:r>
              <a:rPr lang="nl-NL" sz="4000" b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19 000 đồng</a:t>
            </a:r>
            <a:endParaRPr lang="en-US" sz="4000" b="1" dirty="0">
              <a:solidFill>
                <a:srgbClr val="FF0000"/>
              </a:solidFill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endParaRPr lang="en-US" dirty="0"/>
          </a:p>
        </p:txBody>
      </p:sp>
      <p:grpSp>
        <p:nvGrpSpPr>
          <p:cNvPr id="13" name="Group 12"/>
          <p:cNvGrpSpPr/>
          <p:nvPr/>
        </p:nvGrpSpPr>
        <p:grpSpPr>
          <a:xfrm>
            <a:off x="4906241" y="71932"/>
            <a:ext cx="7313220" cy="1213493"/>
            <a:chOff x="4539228" y="169066"/>
            <a:chExt cx="7167714" cy="1213493"/>
          </a:xfrm>
        </p:grpSpPr>
        <p:sp>
          <p:nvSpPr>
            <p:cNvPr id="14" name="TextBox 13"/>
            <p:cNvSpPr txBox="1"/>
            <p:nvPr/>
          </p:nvSpPr>
          <p:spPr>
            <a:xfrm>
              <a:off x="4539228" y="169066"/>
              <a:ext cx="7167714" cy="707886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4000" dirty="0" err="1" smtClean="0">
                  <a:solidFill>
                    <a:srgbClr val="0000CC"/>
                  </a:solidFill>
                  <a:latin typeface="Times New Roman" pitchFamily="18" charset="0"/>
                  <a:cs typeface="Times New Roman" pitchFamily="18" charset="0"/>
                </a:rPr>
                <a:t>Thứ</a:t>
              </a:r>
              <a:r>
                <a:rPr lang="en-US" sz="4000" dirty="0" smtClean="0">
                  <a:solidFill>
                    <a:srgbClr val="0000CC"/>
                  </a:solidFill>
                  <a:latin typeface="Times New Roman" pitchFamily="18" charset="0"/>
                  <a:cs typeface="Times New Roman" pitchFamily="18" charset="0"/>
                </a:rPr>
                <a:t> Ba </a:t>
              </a:r>
              <a:r>
                <a:rPr lang="en-US" sz="4000" dirty="0" err="1" smtClean="0">
                  <a:solidFill>
                    <a:srgbClr val="0000CC"/>
                  </a:solidFill>
                  <a:latin typeface="Times New Roman" pitchFamily="18" charset="0"/>
                  <a:cs typeface="Times New Roman" pitchFamily="18" charset="0"/>
                </a:rPr>
                <a:t>ngày</a:t>
              </a:r>
              <a:r>
                <a:rPr lang="en-US" sz="4000" dirty="0" smtClean="0">
                  <a:solidFill>
                    <a:srgbClr val="0000CC"/>
                  </a:solidFill>
                  <a:latin typeface="Times New Roman" pitchFamily="18" charset="0"/>
                  <a:cs typeface="Times New Roman" pitchFamily="18" charset="0"/>
                </a:rPr>
                <a:t> 13 </a:t>
              </a:r>
              <a:r>
                <a:rPr lang="en-US" sz="4000" dirty="0" err="1" smtClean="0">
                  <a:solidFill>
                    <a:srgbClr val="0000CC"/>
                  </a:solidFill>
                  <a:latin typeface="Times New Roman" pitchFamily="18" charset="0"/>
                  <a:cs typeface="Times New Roman" pitchFamily="18" charset="0"/>
                </a:rPr>
                <a:t>tháng</a:t>
              </a:r>
              <a:r>
                <a:rPr lang="en-US" sz="4000" dirty="0" smtClean="0">
                  <a:solidFill>
                    <a:srgbClr val="0000CC"/>
                  </a:solidFill>
                  <a:latin typeface="Times New Roman" pitchFamily="18" charset="0"/>
                  <a:cs typeface="Times New Roman" pitchFamily="18" charset="0"/>
                </a:rPr>
                <a:t> 5 </a:t>
              </a:r>
              <a:r>
                <a:rPr lang="en-US" sz="4000" dirty="0" err="1" smtClean="0">
                  <a:solidFill>
                    <a:srgbClr val="0000CC"/>
                  </a:solidFill>
                  <a:latin typeface="Times New Roman" pitchFamily="18" charset="0"/>
                  <a:cs typeface="Times New Roman" pitchFamily="18" charset="0"/>
                </a:rPr>
                <a:t>năm</a:t>
              </a:r>
              <a:r>
                <a:rPr lang="en-US" sz="4000" dirty="0" smtClean="0">
                  <a:solidFill>
                    <a:srgbClr val="0000CC"/>
                  </a:solidFill>
                  <a:latin typeface="Times New Roman" pitchFamily="18" charset="0"/>
                  <a:cs typeface="Times New Roman" pitchFamily="18" charset="0"/>
                </a:rPr>
                <a:t> 2025</a:t>
              </a:r>
              <a:endParaRPr lang="en-US" sz="4000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endParaRPr>
            </a:p>
          </p:txBody>
        </p:sp>
        <p:sp>
          <p:nvSpPr>
            <p:cNvPr id="15" name="TextBox 14"/>
            <p:cNvSpPr txBox="1"/>
            <p:nvPr/>
          </p:nvSpPr>
          <p:spPr>
            <a:xfrm>
              <a:off x="7039617" y="797784"/>
              <a:ext cx="1336322" cy="58477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3200" b="1" u="sng" dirty="0">
                  <a:solidFill>
                    <a:srgbClr val="FF0066"/>
                  </a:solidFill>
                  <a:latin typeface="Times New Roman" pitchFamily="18" charset="0"/>
                  <a:cs typeface="Times New Roman" pitchFamily="18" charset="0"/>
                </a:rPr>
                <a:t>TOÁN</a:t>
              </a:r>
            </a:p>
          </p:txBody>
        </p:sp>
      </p:grpSp>
      <p:sp>
        <p:nvSpPr>
          <p:cNvPr id="16" name="Text Box 14"/>
          <p:cNvSpPr txBox="1">
            <a:spLocks noChangeArrowheads="1"/>
          </p:cNvSpPr>
          <p:nvPr/>
        </p:nvSpPr>
        <p:spPr bwMode="auto">
          <a:xfrm>
            <a:off x="997082" y="1324242"/>
            <a:ext cx="14284062" cy="69908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 lIns="143689" tIns="71844" rIns="143689" bIns="71844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algn="ctr" eaLnBrk="1" hangingPunct="1">
              <a:spcBef>
                <a:spcPts val="1800"/>
              </a:spcBef>
              <a:defRPr/>
            </a:pPr>
            <a:r>
              <a:rPr lang="en-US" sz="3600" b="1" dirty="0" smtClean="0">
                <a:solidFill>
                  <a:srgbClr val="0000FF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LUYỆN TẬP</a:t>
            </a:r>
            <a:endParaRPr lang="en-US" sz="3600" b="1" dirty="0">
              <a:solidFill>
                <a:srgbClr val="0000FF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18423648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14:prism isContent="1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2" name="Group 11"/>
          <p:cNvGrpSpPr/>
          <p:nvPr/>
        </p:nvGrpSpPr>
        <p:grpSpPr>
          <a:xfrm>
            <a:off x="598802" y="2203450"/>
            <a:ext cx="14135101" cy="681454"/>
            <a:chOff x="1470819" y="1943100"/>
            <a:chExt cx="14135101" cy="681454"/>
          </a:xfrm>
        </p:grpSpPr>
        <p:grpSp>
          <p:nvGrpSpPr>
            <p:cNvPr id="10" name="Group 9"/>
            <p:cNvGrpSpPr/>
            <p:nvPr/>
          </p:nvGrpSpPr>
          <p:grpSpPr>
            <a:xfrm>
              <a:off x="1470819" y="1943100"/>
              <a:ext cx="533400" cy="646331"/>
              <a:chOff x="1737519" y="1943100"/>
              <a:chExt cx="533400" cy="646331"/>
            </a:xfrm>
          </p:grpSpPr>
          <p:sp>
            <p:nvSpPr>
              <p:cNvPr id="8" name="Oval 7"/>
              <p:cNvSpPr/>
              <p:nvPr/>
            </p:nvSpPr>
            <p:spPr>
              <a:xfrm>
                <a:off x="1737519" y="2019300"/>
                <a:ext cx="533400" cy="533400"/>
              </a:xfrm>
              <a:prstGeom prst="ellipse">
                <a:avLst/>
              </a:prstGeom>
              <a:solidFill>
                <a:schemeClr val="accent4">
                  <a:lumMod val="40000"/>
                  <a:lumOff val="60000"/>
                </a:schemeClr>
              </a:solidFill>
              <a:ln>
                <a:solidFill>
                  <a:schemeClr val="accent4">
                    <a:lumMod val="40000"/>
                    <a:lumOff val="60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b="1"/>
              </a:p>
            </p:txBody>
          </p:sp>
          <p:sp>
            <p:nvSpPr>
              <p:cNvPr id="9" name="TextBox 8"/>
              <p:cNvSpPr txBox="1"/>
              <p:nvPr/>
            </p:nvSpPr>
            <p:spPr>
              <a:xfrm>
                <a:off x="1804609" y="1943100"/>
                <a:ext cx="415498" cy="646331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US" sz="3600" b="1" dirty="0">
                    <a:solidFill>
                      <a:srgbClr val="FF0000"/>
                    </a:solidFill>
                    <a:latin typeface="Times New Roman" pitchFamily="18" charset="0"/>
                    <a:cs typeface="Times New Roman" pitchFamily="18" charset="0"/>
                  </a:rPr>
                  <a:t>5</a:t>
                </a:r>
              </a:p>
            </p:txBody>
          </p:sp>
        </p:grpSp>
        <p:sp>
          <p:nvSpPr>
            <p:cNvPr id="11" name="TextBox 10"/>
            <p:cNvSpPr txBox="1"/>
            <p:nvPr/>
          </p:nvSpPr>
          <p:spPr>
            <a:xfrm>
              <a:off x="2118520" y="1947446"/>
              <a:ext cx="13487400" cy="677108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just"/>
              <a:r>
                <a:rPr lang="en-US" sz="3800" b="1" dirty="0" err="1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Tìm</a:t>
              </a:r>
              <a:r>
                <a:rPr lang="en-US" sz="3800" b="1" dirty="0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3800" b="1" dirty="0" err="1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chữ</a:t>
              </a:r>
              <a:r>
                <a:rPr lang="en-US" sz="3800" b="1" dirty="0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3800" b="1" dirty="0" err="1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số</a:t>
              </a:r>
              <a:r>
                <a:rPr lang="en-US" sz="3800" b="1" dirty="0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3800" b="1" dirty="0" err="1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thích</a:t>
              </a:r>
              <a:r>
                <a:rPr lang="en-US" sz="3800" b="1" dirty="0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  <a:r>
                <a:rPr lang="en-US" sz="3800" b="1" dirty="0" err="1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hợp</a:t>
              </a:r>
              <a:r>
                <a:rPr lang="en-US" sz="3800" b="1" dirty="0">
                  <a:solidFill>
                    <a:srgbClr val="FF0000"/>
                  </a:solidFill>
                  <a:latin typeface="Times New Roman" pitchFamily="18" charset="0"/>
                  <a:cs typeface="Times New Roman" pitchFamily="18" charset="0"/>
                </a:rPr>
                <a:t> </a:t>
              </a:r>
            </a:p>
          </p:txBody>
        </p:sp>
      </p:grpSp>
      <mc:AlternateContent xmlns:mc="http://schemas.openxmlformats.org/markup-compatibility/2006">
        <mc:Choice xmlns:a14="http://schemas.microsoft.com/office/drawing/2010/main" Requires="a14">
          <p:sp>
            <p:nvSpPr>
              <p:cNvPr id="29" name="TextBox 28">
                <a:extLst>
                  <a:ext uri="{FF2B5EF4-FFF2-40B4-BE49-F238E27FC236}">
                    <a16:creationId xmlns:a16="http://schemas.microsoft.com/office/drawing/2014/main" xmlns="" id="{44B90551-AF8B-2D17-82AD-C54C80FECD4B}"/>
                  </a:ext>
                </a:extLst>
              </p:cNvPr>
              <p:cNvSpPr txBox="1"/>
              <p:nvPr/>
            </p:nvSpPr>
            <p:spPr>
              <a:xfrm>
                <a:off x="3682835" y="5800066"/>
                <a:ext cx="3850481" cy="1242200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m>
                        <m:mPr>
                          <m:mcs>
                            <m:mc>
                              <m:mcPr>
                                <m:count m:val="1"/>
                                <m:mcJc m:val="center"/>
                              </m:mcPr>
                            </m:mc>
                          </m:mcs>
                          <m:ctrlPr>
                            <a:rPr lang="en-US" sz="3200" b="1" i="1" u="sng" smtClean="0">
                              <a:solidFill>
                                <a:srgbClr val="0000FF"/>
                              </a:solidFill>
                              <a:latin typeface="Cambria Math" panose="02040503050406030204" pitchFamily="18" charset="0"/>
                            </a:rPr>
                          </m:ctrlPr>
                        </m:mPr>
                        <m:mr>
                          <m:e>
                            <m:r>
                              <m:rPr>
                                <m:brk m:alnAt="7"/>
                              </m:rPr>
                              <a:rPr lang="en-US" sz="3200" b="1" i="1" u="sng" smtClean="0">
                                <a:solidFill>
                                  <a:srgbClr val="0000FF"/>
                                </a:solidFill>
                                <a:latin typeface="Cambria Math" panose="02040503050406030204" pitchFamily="18" charset="0"/>
                              </a:rPr>
                              <m:t>+</m:t>
                            </m:r>
                            <m:eqArr>
                              <m:eqArrPr>
                                <m:ctrlPr>
                                  <a:rPr lang="en-US" sz="3200" b="1" i="1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</m:ctrlPr>
                              </m:eqArrPr>
                              <m:e>
                                <m:r>
                                  <a:rPr lang="en-US" sz="3200" b="1" i="0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  </m:t>
                                </m:r>
                                <m:r>
                                  <a:rPr lang="en-US" sz="3200" b="1" i="0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𝟖𝟗</m:t>
                                </m:r>
                                <m:r>
                                  <a:rPr lang="en-US" sz="3200" b="1" i="0" u="sng" smtClean="0">
                                    <a:solidFill>
                                      <a:srgbClr val="FF0000"/>
                                    </a:solidFill>
                                    <a:latin typeface="Cambria Math" panose="02040503050406030204" pitchFamily="18" charset="0"/>
                                  </a:rPr>
                                  <m:t> </m:t>
                                </m:r>
                                <m:r>
                                  <a:rPr lang="en-US" sz="3200" b="1" i="0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𝟒𝟔𝟓</m:t>
                                </m:r>
                              </m:e>
                              <m:e>
                                <m:r>
                                  <a:rPr lang="en-US" sz="3200" b="1" i="1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      </m:t>
                                </m:r>
                                <m:r>
                                  <a:rPr lang="en-US" sz="3200" b="1" i="1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𝟑</m:t>
                                </m:r>
                                <m:r>
                                  <a:rPr lang="en-US" sz="3200" b="1" i="1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 </m:t>
                                </m:r>
                                <m:r>
                                  <a:rPr lang="en-US" sz="3200" b="1" i="1" u="sng" smtClean="0">
                                    <a:solidFill>
                                      <a:srgbClr val="FF0000"/>
                                    </a:solidFill>
                                    <a:latin typeface="Cambria Math" panose="02040503050406030204" pitchFamily="18" charset="0"/>
                                  </a:rPr>
                                  <m:t>𝟑</m:t>
                                </m:r>
                                <m:r>
                                  <a:rPr lang="en-US" sz="3200" b="1" i="1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𝟕</m:t>
                                </m:r>
                                <m:r>
                                  <a:rPr lang="en-US" sz="3200" b="1" i="1" u="sng" smtClean="0">
                                    <a:solidFill>
                                      <a:srgbClr val="FF0000"/>
                                    </a:solidFill>
                                    <a:latin typeface="Cambria Math" panose="02040503050406030204" pitchFamily="18" charset="0"/>
                                  </a:rPr>
                                  <m:t>𝟐</m:t>
                                </m:r>
                                <m:r>
                                  <a:rPr lang="en-US" sz="3200" b="1" i="1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 </m:t>
                                </m:r>
                              </m:e>
                            </m:eqArr>
                          </m:e>
                        </m:mr>
                        <m:mr>
                          <m:e>
                            <m:r>
                              <a:rPr lang="en-US" sz="3200" b="1" i="1" u="sng" smtClean="0">
                                <a:solidFill>
                                  <a:srgbClr val="0000FF"/>
                                </a:solidFill>
                                <a:latin typeface="Cambria Math" panose="02040503050406030204" pitchFamily="18" charset="0"/>
                              </a:rPr>
                              <m:t>     </m:t>
                            </m:r>
                            <m:r>
                              <a:rPr lang="en-US" sz="3200" b="1" i="1" u="sng" smtClean="0">
                                <a:solidFill>
                                  <a:srgbClr val="FF0000"/>
                                </a:solidFill>
                                <a:latin typeface="Cambria Math" panose="02040503050406030204" pitchFamily="18" charset="0"/>
                              </a:rPr>
                              <m:t>𝟗</m:t>
                            </m:r>
                            <m:r>
                              <a:rPr lang="en-US" sz="3200" b="1" i="1" u="sng" smtClean="0">
                                <a:solidFill>
                                  <a:srgbClr val="0000FF"/>
                                </a:solidFill>
                                <a:latin typeface="Cambria Math" panose="02040503050406030204" pitchFamily="18" charset="0"/>
                              </a:rPr>
                              <m:t>𝟐</m:t>
                            </m:r>
                            <m:r>
                              <a:rPr lang="en-US" sz="3200" b="1" i="1" u="sng" smtClean="0">
                                <a:solidFill>
                                  <a:srgbClr val="0000FF"/>
                                </a:solidFill>
                                <a:latin typeface="Cambria Math" panose="02040503050406030204" pitchFamily="18" charset="0"/>
                              </a:rPr>
                              <m:t> </m:t>
                            </m:r>
                            <m:r>
                              <a:rPr lang="en-US" sz="3200" b="1" i="1" u="sng" smtClean="0">
                                <a:solidFill>
                                  <a:srgbClr val="0000FF"/>
                                </a:solidFill>
                                <a:latin typeface="Cambria Math" panose="02040503050406030204" pitchFamily="18" charset="0"/>
                              </a:rPr>
                              <m:t>𝟖𝟑𝟕</m:t>
                            </m:r>
                          </m:e>
                        </m:mr>
                      </m:m>
                    </m:oMath>
                  </m:oMathPara>
                </a14:m>
                <a:endParaRPr lang="en-US" sz="3200" b="1" u="sng" dirty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</p:txBody>
          </p:sp>
        </mc:Choice>
        <mc:Fallback>
          <p:sp>
            <p:nvSpPr>
              <p:cNvPr id="29" name="TextBox 28">
                <a:extLst>
                  <a:ext uri="{FF2B5EF4-FFF2-40B4-BE49-F238E27FC236}">
                    <a16:creationId xmlns:a16="http://schemas.microsoft.com/office/drawing/2014/main" xmlns:a14="http://schemas.microsoft.com/office/drawing/2010/main" xmlns="" id="{44B90551-AF8B-2D17-82AD-C54C80FECD4B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682835" y="5800066"/>
                <a:ext cx="3850481" cy="1242200"/>
              </a:xfrm>
              <a:prstGeom prst="rect">
                <a:avLst/>
              </a:prstGeom>
              <a:blipFill rotWithShape="0">
                <a:blip r:embed="rId2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vi-VN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xmlns="" id="{EC19F301-EA76-F37A-63F9-CC793B974FCF}"/>
                  </a:ext>
                </a:extLst>
              </p:cNvPr>
              <p:cNvSpPr txBox="1"/>
              <p:nvPr/>
            </p:nvSpPr>
            <p:spPr>
              <a:xfrm>
                <a:off x="9028499" y="3329800"/>
                <a:ext cx="4843338" cy="1242200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14:m>
                  <m:oMath xmlns:m="http://schemas.openxmlformats.org/officeDocument/2006/math">
                    <m:m>
                      <m:mPr>
                        <m:mcs>
                          <m:mc>
                            <m:mcPr>
                              <m:count m:val="1"/>
                              <m:mcJc m:val="center"/>
                            </m:mcPr>
                          </m:mc>
                        </m:mcs>
                        <m:ctrlPr>
                          <a:rPr lang="en-US" sz="3200" b="1" i="1" u="sng" smtClean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</a:rPr>
                        </m:ctrlPr>
                      </m:mPr>
                      <m:mr>
                        <m:e>
                          <m:r>
                            <m:rPr>
                              <m:brk m:alnAt="7"/>
                            </m:rPr>
                            <a:rPr lang="en-US" sz="3200" b="1" i="1" u="sng" smtClean="0">
                              <a:solidFill>
                                <a:srgbClr val="0000FF"/>
                              </a:solidFill>
                              <a:latin typeface="Cambria Math" panose="02040503050406030204" pitchFamily="18" charset="0"/>
                            </a:rPr>
                            <m:t>𝒃</m:t>
                          </m:r>
                          <m:r>
                            <a:rPr lang="en-US" sz="3200" b="1" i="1" u="sng" smtClean="0">
                              <a:solidFill>
                                <a:srgbClr val="0000FF"/>
                              </a:solidFill>
                              <a:latin typeface="Cambria Math" panose="02040503050406030204" pitchFamily="18" charset="0"/>
                            </a:rPr>
                            <m:t>)−</m:t>
                          </m:r>
                          <m:eqArr>
                            <m:eqArrPr>
                              <m:ctrlPr>
                                <a:rPr lang="en-US" sz="3200" b="1" i="1" u="sng" smtClean="0">
                                  <a:solidFill>
                                    <a:srgbClr val="0000FF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eqArrPr>
                            <m:e>
                              <m:r>
                                <a:rPr lang="en-US" sz="3200" b="1" i="0" u="sng" smtClean="0">
                                  <a:solidFill>
                                    <a:srgbClr val="0000FF"/>
                                  </a:solidFill>
                                  <a:latin typeface="Cambria Math" panose="02040503050406030204" pitchFamily="18" charset="0"/>
                                </a:rPr>
                                <m:t>    </m:t>
                              </m:r>
                              <m:r>
                                <a:rPr lang="en-US" sz="3200" b="1" i="0" u="sng" smtClean="0">
                                  <a:solidFill>
                                    <a:srgbClr val="0000FF"/>
                                  </a:solidFill>
                                  <a:latin typeface="Cambria Math" panose="02040503050406030204" pitchFamily="18" charset="0"/>
                                </a:rPr>
                                <m:t>𝟗</m:t>
                              </m:r>
                              <m:r>
                                <a:rPr lang="en-US" sz="3200" b="1" i="0" u="sng" smtClean="0">
                                  <a:solidFill>
                                    <a:srgbClr val="0000FF"/>
                                  </a:solidFill>
                                  <a:latin typeface="Cambria Math" panose="02040503050406030204" pitchFamily="18" charset="0"/>
                                </a:rPr>
                                <m:t> ?  </m:t>
                              </m:r>
                              <m:r>
                                <a:rPr lang="en-US" sz="3200" b="1" i="0" u="sng" smtClean="0">
                                  <a:solidFill>
                                    <a:srgbClr val="0000FF"/>
                                  </a:solidFill>
                                  <a:latin typeface="Cambria Math" panose="02040503050406030204" pitchFamily="18" charset="0"/>
                                </a:rPr>
                                <m:t>𝟕𝟐</m:t>
                              </m:r>
                              <m:r>
                                <a:rPr lang="en-US" sz="3200" b="1" i="0" u="sng" smtClean="0">
                                  <a:solidFill>
                                    <a:srgbClr val="0000FF"/>
                                  </a:solidFill>
                                  <a:latin typeface="Cambria Math" panose="02040503050406030204" pitchFamily="18" charset="0"/>
                                </a:rPr>
                                <m:t> ?</m:t>
                              </m:r>
                            </m:e>
                            <m:e>
                              <m:r>
                                <a:rPr lang="en-US" sz="3200" b="1" i="1" u="sng" smtClean="0">
                                  <a:solidFill>
                                    <a:srgbClr val="0000FF"/>
                                  </a:solidFill>
                                  <a:latin typeface="Cambria Math" panose="02040503050406030204" pitchFamily="18" charset="0"/>
                                </a:rPr>
                                <m:t>      </m:t>
                              </m:r>
                              <m:r>
                                <a:rPr lang="en-US" sz="3200" b="1" i="1" u="sng" smtClean="0">
                                  <a:solidFill>
                                    <a:srgbClr val="FF0000"/>
                                  </a:solidFill>
                                  <a:latin typeface="Cambria Math" panose="02040503050406030204" pitchFamily="18" charset="0"/>
                                </a:rPr>
                                <m:t>?</m:t>
                              </m:r>
                              <m:r>
                                <a:rPr lang="en-US" sz="3200" b="1" i="1" u="sng" smtClean="0">
                                  <a:solidFill>
                                    <a:srgbClr val="0000FF"/>
                                  </a:solidFill>
                                  <a:latin typeface="Cambria Math" panose="02040503050406030204" pitchFamily="18" charset="0"/>
                                </a:rPr>
                                <m:t>𝟐</m:t>
                              </m:r>
                              <m:r>
                                <a:rPr lang="en-US" sz="3200" b="1" i="1" u="sng" smtClean="0">
                                  <a:solidFill>
                                    <a:srgbClr val="0000FF"/>
                                  </a:solidFill>
                                  <a:latin typeface="Cambria Math" panose="02040503050406030204" pitchFamily="18" charset="0"/>
                                </a:rPr>
                                <m:t>  </m:t>
                              </m:r>
                              <m:r>
                                <a:rPr lang="en-US" sz="3200" b="1" i="1" u="sng" smtClean="0">
                                  <a:solidFill>
                                    <a:srgbClr val="0000FF"/>
                                  </a:solidFill>
                                  <a:latin typeface="Cambria Math" panose="02040503050406030204" pitchFamily="18" charset="0"/>
                                </a:rPr>
                                <m:t>𝟑</m:t>
                              </m:r>
                              <m:r>
                                <a:rPr lang="en-US" sz="3200" b="1" i="1" u="sng" smtClean="0">
                                  <a:solidFill>
                                    <a:srgbClr val="0000FF"/>
                                  </a:solidFill>
                                  <a:latin typeface="Cambria Math" panose="02040503050406030204" pitchFamily="18" charset="0"/>
                                </a:rPr>
                                <m:t>?</m:t>
                              </m:r>
                              <m:r>
                                <a:rPr lang="en-US" sz="3200" b="1" i="1" u="sng" smtClean="0">
                                  <a:solidFill>
                                    <a:srgbClr val="0000FF"/>
                                  </a:solidFill>
                                  <a:latin typeface="Cambria Math" panose="02040503050406030204" pitchFamily="18" charset="0"/>
                                </a:rPr>
                                <m:t>𝟒</m:t>
                              </m:r>
                              <m:r>
                                <a:rPr lang="en-US" sz="3200" b="1" i="1" u="sng" smtClean="0">
                                  <a:solidFill>
                                    <a:srgbClr val="0000FF"/>
                                  </a:solidFill>
                                  <a:latin typeface="Cambria Math" panose="02040503050406030204" pitchFamily="18" charset="0"/>
                                </a:rPr>
                                <m:t> </m:t>
                              </m:r>
                            </m:e>
                          </m:eqArr>
                        </m:e>
                      </m:mr>
                      <m:mr>
                        <m:e>
                          <m:r>
                            <a:rPr lang="en-US" sz="3200" b="1" i="1" u="sng" smtClean="0">
                              <a:solidFill>
                                <a:srgbClr val="0000FF"/>
                              </a:solidFill>
                              <a:latin typeface="Cambria Math" panose="02040503050406030204" pitchFamily="18" charset="0"/>
                            </a:rPr>
                            <m:t>               </m:t>
                          </m:r>
                          <m:r>
                            <a:rPr lang="en-US" sz="3200" b="1" i="1" u="sng" smtClean="0">
                              <a:solidFill>
                                <a:srgbClr val="0000FF"/>
                              </a:solidFill>
                              <a:latin typeface="Cambria Math" panose="02040503050406030204" pitchFamily="18" charset="0"/>
                            </a:rPr>
                            <m:t>𝟔𝟖</m:t>
                          </m:r>
                          <m:r>
                            <a:rPr lang="en-US" sz="3200" b="1" i="1" u="sng" smtClean="0">
                              <a:solidFill>
                                <a:srgbClr val="0000FF"/>
                              </a:solidFill>
                              <a:latin typeface="Cambria Math" panose="02040503050406030204" pitchFamily="18" charset="0"/>
                            </a:rPr>
                            <m:t>  ?</m:t>
                          </m:r>
                          <m:r>
                            <a:rPr lang="en-US" sz="3200" b="1" i="1" u="sng" smtClean="0">
                              <a:solidFill>
                                <a:srgbClr val="0000FF"/>
                              </a:solidFill>
                              <a:latin typeface="Cambria Math" panose="02040503050406030204" pitchFamily="18" charset="0"/>
                            </a:rPr>
                            <m:t>𝟓𝟑</m:t>
                          </m:r>
                        </m:e>
                      </m:mr>
                    </m:m>
                  </m:oMath>
                </a14:m>
                <a:r>
                  <a:rPr lang="en-US" sz="5400" b="1" u="sng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</a:t>
                </a:r>
                <a:endParaRPr lang="en-US" sz="4000" b="1" u="sng" dirty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</p:txBody>
          </p:sp>
        </mc:Choice>
        <mc:Fallback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xmlns:a14="http://schemas.microsoft.com/office/drawing/2010/main" xmlns="" id="{EC19F301-EA76-F37A-63F9-CC793B974FCF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028499" y="3329800"/>
                <a:ext cx="4843338" cy="1242200"/>
              </a:xfrm>
              <a:prstGeom prst="rect">
                <a:avLst/>
              </a:prstGeom>
              <a:blipFill rotWithShape="0">
                <a:blip r:embed="rId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vi-VN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31" name="TextBox 30">
                <a:extLst>
                  <a:ext uri="{FF2B5EF4-FFF2-40B4-BE49-F238E27FC236}">
                    <a16:creationId xmlns:a16="http://schemas.microsoft.com/office/drawing/2014/main" xmlns="" id="{091EC291-A9C4-24BF-87BF-3B043769BE02}"/>
                  </a:ext>
                </a:extLst>
              </p:cNvPr>
              <p:cNvSpPr txBox="1"/>
              <p:nvPr/>
            </p:nvSpPr>
            <p:spPr>
              <a:xfrm>
                <a:off x="9505217" y="5771763"/>
                <a:ext cx="4357752" cy="1242200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14:m>
                  <m:oMath xmlns:m="http://schemas.openxmlformats.org/officeDocument/2006/math">
                    <m:m>
                      <m:mPr>
                        <m:mcs>
                          <m:mc>
                            <m:mcPr>
                              <m:count m:val="1"/>
                              <m:mcJc m:val="center"/>
                            </m:mcPr>
                          </m:mc>
                        </m:mcs>
                        <m:ctrlPr>
                          <a:rPr lang="en-US" sz="3200" b="1" i="1" u="sng" smtClean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</a:rPr>
                        </m:ctrlPr>
                      </m:mPr>
                      <m:mr>
                        <m:e>
                          <m:r>
                            <a:rPr lang="en-US" sz="3200" b="1" i="1" u="sng" smtClean="0">
                              <a:solidFill>
                                <a:srgbClr val="0000FF"/>
                              </a:solidFill>
                              <a:latin typeface="Cambria Math" panose="02040503050406030204" pitchFamily="18" charset="0"/>
                            </a:rPr>
                            <m:t>−</m:t>
                          </m:r>
                          <m:eqArr>
                            <m:eqArrPr>
                              <m:ctrlPr>
                                <a:rPr lang="en-US" sz="3200" b="1" i="1" u="sng" smtClean="0">
                                  <a:solidFill>
                                    <a:srgbClr val="0000FF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eqArrPr>
                            <m:e>
                              <m:r>
                                <a:rPr lang="en-US" sz="3200" b="1" i="0" u="sng" smtClean="0">
                                  <a:solidFill>
                                    <a:srgbClr val="0000FF"/>
                                  </a:solidFill>
                                  <a:latin typeface="Cambria Math" panose="02040503050406030204" pitchFamily="18" charset="0"/>
                                </a:rPr>
                                <m:t>    </m:t>
                              </m:r>
                              <m:r>
                                <a:rPr lang="en-US" sz="3200" b="1" i="0" u="sng" smtClean="0">
                                  <a:solidFill>
                                    <a:srgbClr val="0000FF"/>
                                  </a:solidFill>
                                  <a:latin typeface="Cambria Math" panose="02040503050406030204" pitchFamily="18" charset="0"/>
                                </a:rPr>
                                <m:t>𝟗𝟎</m:t>
                              </m:r>
                              <m:r>
                                <a:rPr lang="en-US" sz="3200" b="1" i="0" u="sng" smtClean="0">
                                  <a:solidFill>
                                    <a:srgbClr val="0000FF"/>
                                  </a:solidFill>
                                  <a:latin typeface="Cambria Math" panose="02040503050406030204" pitchFamily="18" charset="0"/>
                                </a:rPr>
                                <m:t>  </m:t>
                              </m:r>
                              <m:r>
                                <a:rPr lang="en-US" sz="3200" b="1" i="0" u="sng" smtClean="0">
                                  <a:solidFill>
                                    <a:srgbClr val="0000FF"/>
                                  </a:solidFill>
                                  <a:latin typeface="Cambria Math" panose="02040503050406030204" pitchFamily="18" charset="0"/>
                                </a:rPr>
                                <m:t>𝟕𝟐𝟕</m:t>
                              </m:r>
                            </m:e>
                            <m:e>
                              <m:r>
                                <a:rPr lang="en-US" sz="3200" b="1" i="1" u="sng" smtClean="0">
                                  <a:solidFill>
                                    <a:srgbClr val="0000FF"/>
                                  </a:solidFill>
                                  <a:latin typeface="Cambria Math" panose="02040503050406030204" pitchFamily="18" charset="0"/>
                                </a:rPr>
                                <m:t>      </m:t>
                              </m:r>
                              <m:r>
                                <a:rPr lang="en-US" sz="3200" b="1" i="1" u="sng" smtClean="0">
                                  <a:solidFill>
                                    <a:srgbClr val="FF0000"/>
                                  </a:solidFill>
                                  <a:latin typeface="Cambria Math" panose="02040503050406030204" pitchFamily="18" charset="0"/>
                                </a:rPr>
                                <m:t>𝟐</m:t>
                              </m:r>
                              <m:r>
                                <a:rPr lang="en-US" sz="3200" b="1" i="1" u="sng" smtClean="0">
                                  <a:solidFill>
                                    <a:srgbClr val="0000FF"/>
                                  </a:solidFill>
                                  <a:latin typeface="Cambria Math" panose="02040503050406030204" pitchFamily="18" charset="0"/>
                                </a:rPr>
                                <m:t>𝟐</m:t>
                              </m:r>
                              <m:r>
                                <a:rPr lang="en-US" sz="3200" b="1" i="1" u="sng" smtClean="0">
                                  <a:solidFill>
                                    <a:srgbClr val="0000FF"/>
                                  </a:solidFill>
                                  <a:latin typeface="Cambria Math" panose="02040503050406030204" pitchFamily="18" charset="0"/>
                                </a:rPr>
                                <m:t>  </m:t>
                              </m:r>
                              <m:r>
                                <a:rPr lang="en-US" sz="3200" b="1" i="1" u="sng" smtClean="0">
                                  <a:solidFill>
                                    <a:srgbClr val="0000FF"/>
                                  </a:solidFill>
                                  <a:latin typeface="Cambria Math" panose="02040503050406030204" pitchFamily="18" charset="0"/>
                                </a:rPr>
                                <m:t>𝟑𝟔𝟒</m:t>
                              </m:r>
                              <m:r>
                                <a:rPr lang="en-US" sz="3200" b="1" i="1" u="sng" smtClean="0">
                                  <a:solidFill>
                                    <a:srgbClr val="0000FF"/>
                                  </a:solidFill>
                                  <a:latin typeface="Cambria Math" panose="02040503050406030204" pitchFamily="18" charset="0"/>
                                </a:rPr>
                                <m:t> </m:t>
                              </m:r>
                            </m:e>
                          </m:eqArr>
                        </m:e>
                      </m:mr>
                      <m:mr>
                        <m:e>
                          <m:r>
                            <a:rPr lang="en-US" sz="3200" b="1" i="1" u="sng" smtClean="0">
                              <a:solidFill>
                                <a:srgbClr val="0000FF"/>
                              </a:solidFill>
                              <a:latin typeface="Cambria Math" panose="02040503050406030204" pitchFamily="18" charset="0"/>
                            </a:rPr>
                            <m:t>        </m:t>
                          </m:r>
                          <m:r>
                            <a:rPr lang="en-US" sz="3200" b="1" i="1" u="sng" smtClean="0">
                              <a:solidFill>
                                <a:srgbClr val="0000FF"/>
                              </a:solidFill>
                              <a:latin typeface="Cambria Math" panose="02040503050406030204" pitchFamily="18" charset="0"/>
                            </a:rPr>
                            <m:t>𝟔𝟖</m:t>
                          </m:r>
                          <m:r>
                            <a:rPr lang="en-US" sz="3200" b="1" i="1" u="sng" smtClean="0">
                              <a:solidFill>
                                <a:srgbClr val="0000FF"/>
                              </a:solidFill>
                              <a:latin typeface="Cambria Math" panose="02040503050406030204" pitchFamily="18" charset="0"/>
                            </a:rPr>
                            <m:t>  </m:t>
                          </m:r>
                          <m:r>
                            <a:rPr lang="en-US" sz="3200" b="1" i="1" u="sng" smtClean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  <m:t>𝟑</m:t>
                          </m:r>
                          <m:r>
                            <a:rPr lang="en-US" sz="3200" b="1" i="1" u="sng" smtClean="0">
                              <a:solidFill>
                                <a:srgbClr val="0000FF"/>
                              </a:solidFill>
                              <a:latin typeface="Cambria Math" panose="02040503050406030204" pitchFamily="18" charset="0"/>
                            </a:rPr>
                            <m:t>𝟓𝟑</m:t>
                          </m:r>
                        </m:e>
                      </m:mr>
                    </m:m>
                  </m:oMath>
                </a14:m>
                <a:r>
                  <a:rPr lang="en-US" sz="6000" b="1" u="sng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 </a:t>
                </a:r>
                <a:endParaRPr lang="en-US" sz="4400" b="1" u="sng" dirty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</p:txBody>
          </p:sp>
        </mc:Choice>
        <mc:Fallback>
          <p:sp>
            <p:nvSpPr>
              <p:cNvPr id="31" name="TextBox 30">
                <a:extLst>
                  <a:ext uri="{FF2B5EF4-FFF2-40B4-BE49-F238E27FC236}">
                    <a16:creationId xmlns:a16="http://schemas.microsoft.com/office/drawing/2014/main" xmlns:a14="http://schemas.microsoft.com/office/drawing/2010/main" xmlns="" id="{091EC291-A9C4-24BF-87BF-3B043769BE02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505217" y="5771763"/>
                <a:ext cx="4357752" cy="1242200"/>
              </a:xfrm>
              <a:prstGeom prst="rect">
                <a:avLst/>
              </a:prstGeom>
              <a:blipFill rotWithShape="0"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vi-VN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32" name="TextBox 31">
                <a:extLst>
                  <a:ext uri="{FF2B5EF4-FFF2-40B4-BE49-F238E27FC236}">
                    <a16:creationId xmlns:a16="http://schemas.microsoft.com/office/drawing/2014/main" xmlns="" id="{4B1B1BA4-19DA-3F9A-6703-5B2215DDA09E}"/>
                  </a:ext>
                </a:extLst>
              </p:cNvPr>
              <p:cNvSpPr txBox="1"/>
              <p:nvPr/>
            </p:nvSpPr>
            <p:spPr>
              <a:xfrm>
                <a:off x="2781369" y="3108558"/>
                <a:ext cx="4823779" cy="1242200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m>
                        <m:mPr>
                          <m:mcs>
                            <m:mc>
                              <m:mcPr>
                                <m:count m:val="1"/>
                                <m:mcJc m:val="center"/>
                              </m:mcPr>
                            </m:mc>
                          </m:mcs>
                          <m:ctrlPr>
                            <a:rPr lang="en-US" sz="3200" b="1" i="1" u="sng" smtClean="0">
                              <a:solidFill>
                                <a:srgbClr val="0000FF"/>
                              </a:solidFill>
                              <a:latin typeface="Cambria Math" panose="02040503050406030204" pitchFamily="18" charset="0"/>
                            </a:rPr>
                          </m:ctrlPr>
                        </m:mPr>
                        <m:mr>
                          <m:e>
                            <m:r>
                              <m:rPr>
                                <m:brk m:alnAt="7"/>
                              </m:rPr>
                              <a:rPr lang="en-US" sz="3200" b="1" i="1" u="sng" smtClean="0">
                                <a:solidFill>
                                  <a:srgbClr val="0000FF"/>
                                </a:solidFill>
                                <a:latin typeface="Cambria Math" panose="02040503050406030204" pitchFamily="18" charset="0"/>
                              </a:rPr>
                              <m:t>𝒂</m:t>
                            </m:r>
                            <m:r>
                              <a:rPr lang="en-US" sz="3200" b="1" i="1" u="sng" smtClean="0">
                                <a:solidFill>
                                  <a:srgbClr val="0000FF"/>
                                </a:solidFill>
                                <a:latin typeface="Cambria Math" panose="02040503050406030204" pitchFamily="18" charset="0"/>
                              </a:rPr>
                              <m:t>)+</m:t>
                            </m:r>
                            <m:eqArr>
                              <m:eqArrPr>
                                <m:ctrlPr>
                                  <a:rPr lang="en-US" sz="3200" b="1" i="1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</m:ctrlPr>
                              </m:eqArrPr>
                              <m:e>
                                <m:r>
                                  <a:rPr lang="en-US" sz="3200" b="1" i="0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 </m:t>
                                </m:r>
                                <m:r>
                                  <a:rPr lang="en-US" sz="3200" b="1" i="0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𝟖</m:t>
                                </m:r>
                                <m:r>
                                  <a:rPr lang="en-US" sz="3200" b="1" i="0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 ?</m:t>
                                </m:r>
                                <m:r>
                                  <a:rPr lang="en-US" sz="3200" b="1" i="0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𝟒𝟔𝟓</m:t>
                                </m:r>
                              </m:e>
                              <m:e>
                                <m:r>
                                  <a:rPr lang="en-US" sz="3200" b="1" i="1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     </m:t>
                                </m:r>
                                <m:r>
                                  <a:rPr lang="en-US" sz="3200" b="1" i="1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𝟑</m:t>
                                </m:r>
                                <m:r>
                                  <a:rPr lang="en-US" sz="3200" b="1" i="1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 ?</m:t>
                                </m:r>
                                <m:r>
                                  <a:rPr lang="en-US" sz="3200" b="1" i="1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𝟕</m:t>
                                </m:r>
                                <m:r>
                                  <a:rPr lang="en-US" sz="3200" b="1" i="1" u="sng" smtClean="0">
                                    <a:solidFill>
                                      <a:srgbClr val="0000FF"/>
                                    </a:solidFill>
                                    <a:latin typeface="Cambria Math" panose="02040503050406030204" pitchFamily="18" charset="0"/>
                                  </a:rPr>
                                  <m:t>? </m:t>
                                </m:r>
                              </m:e>
                            </m:eqArr>
                          </m:e>
                        </m:mr>
                        <m:mr>
                          <m:e>
                            <m:r>
                              <a:rPr lang="en-US" sz="3200" b="1" i="1" u="sng" smtClean="0">
                                <a:solidFill>
                                  <a:srgbClr val="0000FF"/>
                                </a:solidFill>
                                <a:latin typeface="Cambria Math" panose="02040503050406030204" pitchFamily="18" charset="0"/>
                              </a:rPr>
                              <m:t>           </m:t>
                            </m:r>
                            <m:r>
                              <a:rPr lang="en-US" sz="3200" b="1" i="1" u="sng" smtClean="0">
                                <a:solidFill>
                                  <a:srgbClr val="FF0000"/>
                                </a:solidFill>
                                <a:latin typeface="Cambria Math" panose="02040503050406030204" pitchFamily="18" charset="0"/>
                              </a:rPr>
                              <m:t>?</m:t>
                            </m:r>
                            <m:r>
                              <a:rPr lang="en-US" sz="3200" b="1" i="1" u="sng" smtClean="0">
                                <a:solidFill>
                                  <a:srgbClr val="0000FF"/>
                                </a:solidFill>
                                <a:latin typeface="Cambria Math" panose="02040503050406030204" pitchFamily="18" charset="0"/>
                              </a:rPr>
                              <m:t>𝟐</m:t>
                            </m:r>
                            <m:r>
                              <a:rPr lang="en-US" sz="3200" b="1" i="1" u="sng" smtClean="0">
                                <a:solidFill>
                                  <a:srgbClr val="0000FF"/>
                                </a:solidFill>
                                <a:latin typeface="Cambria Math" panose="02040503050406030204" pitchFamily="18" charset="0"/>
                              </a:rPr>
                              <m:t> </m:t>
                            </m:r>
                            <m:r>
                              <a:rPr lang="en-US" sz="3200" b="1" i="1" u="sng" smtClean="0">
                                <a:solidFill>
                                  <a:srgbClr val="0000FF"/>
                                </a:solidFill>
                                <a:latin typeface="Cambria Math" panose="02040503050406030204" pitchFamily="18" charset="0"/>
                              </a:rPr>
                              <m:t>𝟖</m:t>
                            </m:r>
                            <m:r>
                              <a:rPr lang="en-US" sz="3200" b="1" i="1" u="sng" smtClean="0">
                                <a:solidFill>
                                  <a:srgbClr val="FF0000"/>
                                </a:solidFill>
                                <a:latin typeface="Cambria Math" panose="02040503050406030204" pitchFamily="18" charset="0"/>
                              </a:rPr>
                              <m:t>?</m:t>
                            </m:r>
                            <m:r>
                              <a:rPr lang="en-US" sz="3200" b="1" i="1" u="sng" smtClean="0">
                                <a:solidFill>
                                  <a:srgbClr val="0000FF"/>
                                </a:solidFill>
                                <a:latin typeface="Cambria Math" panose="02040503050406030204" pitchFamily="18" charset="0"/>
                              </a:rPr>
                              <m:t>𝟕</m:t>
                            </m:r>
                          </m:e>
                        </m:mr>
                      </m:m>
                    </m:oMath>
                  </m:oMathPara>
                </a14:m>
                <a:endParaRPr lang="en-US" sz="3200" b="1" u="sng" dirty="0">
                  <a:latin typeface="Times New Roman" panose="02020603050405020304" pitchFamily="18" charset="0"/>
                  <a:cs typeface="Times New Roman" panose="02020603050405020304" pitchFamily="18" charset="0"/>
                </a:endParaRPr>
              </a:p>
            </p:txBody>
          </p:sp>
        </mc:Choice>
        <mc:Fallback>
          <p:sp>
            <p:nvSpPr>
              <p:cNvPr id="32" name="TextBox 31">
                <a:extLst>
                  <a:ext uri="{FF2B5EF4-FFF2-40B4-BE49-F238E27FC236}">
                    <a16:creationId xmlns:a16="http://schemas.microsoft.com/office/drawing/2014/main" xmlns:a14="http://schemas.microsoft.com/office/drawing/2010/main" xmlns="" id="{4B1B1BA4-19DA-3F9A-6703-5B2215DDA09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781369" y="3108558"/>
                <a:ext cx="4823779" cy="1242200"/>
              </a:xfrm>
              <a:prstGeom prst="rect">
                <a:avLst/>
              </a:prstGeom>
              <a:blipFill rotWithShape="0">
                <a:blip r:embed="rId5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vi-VN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17" name="Group 16"/>
          <p:cNvGrpSpPr/>
          <p:nvPr/>
        </p:nvGrpSpPr>
        <p:grpSpPr>
          <a:xfrm>
            <a:off x="4906241" y="71932"/>
            <a:ext cx="7313221" cy="1213493"/>
            <a:chOff x="4539228" y="169066"/>
            <a:chExt cx="7167715" cy="1213493"/>
          </a:xfrm>
        </p:grpSpPr>
        <p:sp>
          <p:nvSpPr>
            <p:cNvPr id="18" name="TextBox 17"/>
            <p:cNvSpPr txBox="1"/>
            <p:nvPr/>
          </p:nvSpPr>
          <p:spPr>
            <a:xfrm>
              <a:off x="4539228" y="169066"/>
              <a:ext cx="7167715" cy="707886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4000" dirty="0" err="1" smtClean="0">
                  <a:solidFill>
                    <a:srgbClr val="0000CC"/>
                  </a:solidFill>
                  <a:latin typeface="Times New Roman" pitchFamily="18" charset="0"/>
                  <a:cs typeface="Times New Roman" pitchFamily="18" charset="0"/>
                </a:rPr>
                <a:t>Thứ</a:t>
              </a:r>
              <a:r>
                <a:rPr lang="en-US" sz="4000" dirty="0" smtClean="0">
                  <a:solidFill>
                    <a:srgbClr val="0000CC"/>
                  </a:solidFill>
                  <a:latin typeface="Times New Roman" pitchFamily="18" charset="0"/>
                  <a:cs typeface="Times New Roman" pitchFamily="18" charset="0"/>
                </a:rPr>
                <a:t> Ba </a:t>
              </a:r>
              <a:r>
                <a:rPr lang="en-US" sz="4000" dirty="0" err="1" smtClean="0">
                  <a:solidFill>
                    <a:srgbClr val="0000CC"/>
                  </a:solidFill>
                  <a:latin typeface="Times New Roman" pitchFamily="18" charset="0"/>
                  <a:cs typeface="Times New Roman" pitchFamily="18" charset="0"/>
                </a:rPr>
                <a:t>ngày</a:t>
              </a:r>
              <a:r>
                <a:rPr lang="en-US" sz="4000" dirty="0" smtClean="0">
                  <a:solidFill>
                    <a:srgbClr val="0000CC"/>
                  </a:solidFill>
                  <a:latin typeface="Times New Roman" pitchFamily="18" charset="0"/>
                  <a:cs typeface="Times New Roman" pitchFamily="18" charset="0"/>
                </a:rPr>
                <a:t> 13 </a:t>
              </a:r>
              <a:r>
                <a:rPr lang="en-US" sz="4000" dirty="0" err="1" smtClean="0">
                  <a:solidFill>
                    <a:srgbClr val="0000CC"/>
                  </a:solidFill>
                  <a:latin typeface="Times New Roman" pitchFamily="18" charset="0"/>
                  <a:cs typeface="Times New Roman" pitchFamily="18" charset="0"/>
                </a:rPr>
                <a:t>tháng</a:t>
              </a:r>
              <a:r>
                <a:rPr lang="en-US" sz="4000" dirty="0" smtClean="0">
                  <a:solidFill>
                    <a:srgbClr val="0000CC"/>
                  </a:solidFill>
                  <a:latin typeface="Times New Roman" pitchFamily="18" charset="0"/>
                  <a:cs typeface="Times New Roman" pitchFamily="18" charset="0"/>
                </a:rPr>
                <a:t> 5 </a:t>
              </a:r>
              <a:r>
                <a:rPr lang="en-US" sz="4000" dirty="0" err="1" smtClean="0">
                  <a:solidFill>
                    <a:srgbClr val="0000CC"/>
                  </a:solidFill>
                  <a:latin typeface="Times New Roman" pitchFamily="18" charset="0"/>
                  <a:cs typeface="Times New Roman" pitchFamily="18" charset="0"/>
                </a:rPr>
                <a:t>năm</a:t>
              </a:r>
              <a:r>
                <a:rPr lang="en-US" sz="4000" dirty="0" smtClean="0">
                  <a:solidFill>
                    <a:srgbClr val="0000CC"/>
                  </a:solidFill>
                  <a:latin typeface="Times New Roman" pitchFamily="18" charset="0"/>
                  <a:cs typeface="Times New Roman" pitchFamily="18" charset="0"/>
                </a:rPr>
                <a:t> 2025</a:t>
              </a:r>
              <a:endParaRPr lang="en-US" sz="4000" dirty="0">
                <a:solidFill>
                  <a:srgbClr val="0000CC"/>
                </a:solidFill>
                <a:latin typeface="Times New Roman" pitchFamily="18" charset="0"/>
                <a:cs typeface="Times New Roman" pitchFamily="18" charset="0"/>
              </a:endParaRPr>
            </a:p>
          </p:txBody>
        </p:sp>
        <p:sp>
          <p:nvSpPr>
            <p:cNvPr id="19" name="TextBox 18"/>
            <p:cNvSpPr txBox="1"/>
            <p:nvPr/>
          </p:nvSpPr>
          <p:spPr>
            <a:xfrm>
              <a:off x="7039617" y="797784"/>
              <a:ext cx="1336322" cy="58477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3200" b="1" u="sng" dirty="0">
                  <a:solidFill>
                    <a:srgbClr val="FF0066"/>
                  </a:solidFill>
                  <a:latin typeface="Times New Roman" pitchFamily="18" charset="0"/>
                  <a:cs typeface="Times New Roman" pitchFamily="18" charset="0"/>
                </a:rPr>
                <a:t>TOÁN</a:t>
              </a:r>
            </a:p>
          </p:txBody>
        </p:sp>
      </p:grpSp>
      <p:sp>
        <p:nvSpPr>
          <p:cNvPr id="20" name="Text Box 14"/>
          <p:cNvSpPr txBox="1">
            <a:spLocks noChangeArrowheads="1"/>
          </p:cNvSpPr>
          <p:nvPr/>
        </p:nvSpPr>
        <p:spPr bwMode="auto">
          <a:xfrm>
            <a:off x="997082" y="1324242"/>
            <a:ext cx="14284062" cy="69908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 lIns="143689" tIns="71844" rIns="143689" bIns="71844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algn="ctr" eaLnBrk="1" hangingPunct="1">
              <a:spcBef>
                <a:spcPts val="1800"/>
              </a:spcBef>
              <a:defRPr/>
            </a:pPr>
            <a:r>
              <a:rPr lang="en-US" sz="3600" b="1" dirty="0" smtClean="0">
                <a:solidFill>
                  <a:srgbClr val="0000FF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LUYỆN TẬP</a:t>
            </a:r>
            <a:endParaRPr lang="en-US" sz="3600" b="1" dirty="0">
              <a:solidFill>
                <a:srgbClr val="0000FF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50083120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14:prism isContent="1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9" grpId="0"/>
      <p:bldP spid="30" grpId="0"/>
      <p:bldP spid="31" grpId="0"/>
      <p:bldP spid="32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4" name="Picture 2" descr="Anh dep 10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1719" y="218988"/>
            <a:ext cx="14417345" cy="845996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5" name="WordArt 3"/>
          <p:cNvSpPr>
            <a:spLocks noChangeArrowheads="1" noChangeShapeType="1" noTextEdit="1"/>
          </p:cNvSpPr>
          <p:nvPr/>
        </p:nvSpPr>
        <p:spPr bwMode="auto">
          <a:xfrm>
            <a:off x="1966119" y="3657600"/>
            <a:ext cx="12649200" cy="1582738"/>
          </a:xfrm>
          <a:prstGeom prst="rect">
            <a:avLst/>
          </a:prstGeom>
        </p:spPr>
        <p:txBody>
          <a:bodyPr wrap="none" fromWordArt="1">
            <a:prstTxWarp prst="textPlain">
              <a:avLst>
                <a:gd name="adj" fmla="val 50000"/>
              </a:avLst>
            </a:prstTxWarp>
          </a:bodyPr>
          <a:lstStyle/>
          <a:p>
            <a:pPr algn="ctr"/>
            <a:r>
              <a:rPr lang="vi-VN" sz="5700" b="1" kern="10">
                <a:ln w="19050">
                  <a:solidFill>
                    <a:srgbClr val="FFFF00"/>
                  </a:solidFill>
                  <a:round/>
                  <a:headEnd/>
                  <a:tailEnd/>
                </a:ln>
                <a:solidFill>
                  <a:srgbClr val="FF0000"/>
                </a:solidFill>
                <a:effectLst>
                  <a:outerShdw dist="35921" dir="2700000" algn="ctr" rotWithShape="0">
                    <a:srgbClr val="990000"/>
                  </a:outerShdw>
                </a:effectLst>
                <a:latin typeface="Arial"/>
                <a:cs typeface="Arial"/>
              </a:rPr>
              <a:t>XIN CHÂN THÀNH CẢM ƠN </a:t>
            </a:r>
          </a:p>
          <a:p>
            <a:pPr algn="ctr"/>
            <a:r>
              <a:rPr lang="vi-VN" sz="5700" b="1" kern="10">
                <a:ln w="19050">
                  <a:solidFill>
                    <a:srgbClr val="FFFF00"/>
                  </a:solidFill>
                  <a:round/>
                  <a:headEnd/>
                  <a:tailEnd/>
                </a:ln>
                <a:solidFill>
                  <a:srgbClr val="FF0000"/>
                </a:solidFill>
                <a:effectLst>
                  <a:outerShdw dist="35921" dir="2700000" algn="ctr" rotWithShape="0">
                    <a:srgbClr val="990000"/>
                  </a:outerShdw>
                </a:effectLst>
                <a:latin typeface="Arial"/>
                <a:cs typeface="Arial"/>
              </a:rPr>
              <a:t>QUÝ THẦY CÔ GIÁO VÀ CÁC EM</a:t>
            </a:r>
            <a:endParaRPr lang="en-US" sz="5700" b="1" kern="10">
              <a:ln w="19050">
                <a:solidFill>
                  <a:srgbClr val="FFFF00"/>
                </a:solidFill>
                <a:round/>
                <a:headEnd/>
                <a:tailEnd/>
              </a:ln>
              <a:solidFill>
                <a:srgbClr val="FF0000"/>
              </a:solidFill>
              <a:effectLst>
                <a:outerShdw dist="35921" dir="2700000" algn="ctr" rotWithShape="0">
                  <a:srgbClr val="990000"/>
                </a:outerShdw>
              </a:effectLst>
              <a:latin typeface="Arial"/>
              <a:cs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31178894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5" grpId="0" animBg="1"/>
    </p:bld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642</TotalTime>
  <Words>442</Words>
  <Application>Microsoft Office PowerPoint</Application>
  <PresentationFormat>Custom</PresentationFormat>
  <Paragraphs>79</Paragraphs>
  <Slides>8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8</vt:i4>
      </vt:variant>
    </vt:vector>
  </HeadingPairs>
  <TitlesOfParts>
    <vt:vector size="13" baseType="lpstr">
      <vt:lpstr>Arial</vt:lpstr>
      <vt:lpstr>Calibri</vt:lpstr>
      <vt:lpstr>Cambria Math</vt:lpstr>
      <vt:lpstr>Times New Roman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Admin</dc:creator>
  <cp:lastModifiedBy>TRẦN PHƯƠNG</cp:lastModifiedBy>
  <cp:revision>129</cp:revision>
  <dcterms:created xsi:type="dcterms:W3CDTF">2022-07-10T01:37:20Z</dcterms:created>
  <dcterms:modified xsi:type="dcterms:W3CDTF">2025-05-17T08:24:21Z</dcterms:modified>
</cp:coreProperties>
</file>