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8" r:id="rId3"/>
    <p:sldId id="260" r:id="rId4"/>
    <p:sldId id="261" r:id="rId5"/>
    <p:sldId id="270" r:id="rId6"/>
    <p:sldId id="271" r:id="rId7"/>
    <p:sldId id="272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688" y="64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HỌC PHÚC THÀNH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889919" y="5903562"/>
            <a:ext cx="12667193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440745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4" y="810041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683285" y="6826460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961552" y="5361203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699073" y="1752600"/>
            <a:ext cx="15059246" cy="681454"/>
            <a:chOff x="1470819" y="1943100"/>
            <a:chExt cx="14287500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9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3942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71309" y="1947446"/>
              <a:ext cx="1368701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Chọn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câu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trả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lời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đúng</a:t>
              </a:r>
              <a:endPara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2DA397FC-67EE-FE57-EB8C-EC7CD02B9E7F}"/>
              </a:ext>
            </a:extLst>
          </p:cNvPr>
          <p:cNvSpPr/>
          <p:nvPr/>
        </p:nvSpPr>
        <p:spPr>
          <a:xfrm>
            <a:off x="2405127" y="2601027"/>
            <a:ext cx="9739439" cy="766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a) Phép</a:t>
            </a:r>
            <a:r>
              <a:rPr kumimoji="0" lang="nl-NL" sz="36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tính nào dưới  đây có kết quả lớn nhất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DCF4027D-6137-25D7-5599-3424E5A7DE1F}"/>
              </a:ext>
            </a:extLst>
          </p:cNvPr>
          <p:cNvSpPr/>
          <p:nvPr/>
        </p:nvSpPr>
        <p:spPr>
          <a:xfrm>
            <a:off x="1378303" y="3782435"/>
            <a:ext cx="12779816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A.  1 500 </a:t>
            </a:r>
            <a:r>
              <a:rPr lang="nl-NL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7                   B.  2 109 × 5                            C. 1 807 </a:t>
            </a:r>
            <a:r>
              <a:rPr lang="nl-NL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CECCA20C-CA33-C3C9-BC44-08FA7C4A6541}"/>
              </a:ext>
            </a:extLst>
          </p:cNvPr>
          <p:cNvSpPr/>
          <p:nvPr/>
        </p:nvSpPr>
        <p:spPr>
          <a:xfrm>
            <a:off x="1378305" y="6344966"/>
            <a:ext cx="12766904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kumimoji="0" lang="nl-NL" sz="3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18 126 :</a:t>
            </a:r>
            <a:r>
              <a:rPr kumimoji="0" lang="nl-NL" sz="3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B. 43</a:t>
            </a:r>
            <a:r>
              <a:rPr kumimoji="0" lang="nl-NL" sz="3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120 : 8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C. 52 200 : 9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="" xmlns:a16="http://schemas.microsoft.com/office/drawing/2014/main" id="{B8BB55A6-05BD-E35F-36D8-C31E7CB42B8B}"/>
              </a:ext>
            </a:extLst>
          </p:cNvPr>
          <p:cNvSpPr/>
          <p:nvPr/>
        </p:nvSpPr>
        <p:spPr>
          <a:xfrm>
            <a:off x="2121887" y="5050657"/>
            <a:ext cx="10043365" cy="9435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b)</a:t>
            </a:r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Phép tính nào dưới  đây có kết quả bé nhất: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38CDD72C-5B26-4634-951A-1EED9858DA17}"/>
              </a:ext>
            </a:extLst>
          </p:cNvPr>
          <p:cNvSpPr/>
          <p:nvPr/>
        </p:nvSpPr>
        <p:spPr>
          <a:xfrm>
            <a:off x="5928519" y="3942870"/>
            <a:ext cx="562212" cy="57597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="" xmlns:a16="http://schemas.microsoft.com/office/drawing/2014/main" id="{F411E2B7-1C19-459A-B553-3EAB94A03393}"/>
              </a:ext>
            </a:extLst>
          </p:cNvPr>
          <p:cNvSpPr/>
          <p:nvPr/>
        </p:nvSpPr>
        <p:spPr>
          <a:xfrm>
            <a:off x="10981413" y="6440150"/>
            <a:ext cx="562212" cy="57597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61519" y="-762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2025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80719" y="1255071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09649" y="591607"/>
            <a:ext cx="151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</p:spTree>
    <p:extLst>
      <p:ext uri="{BB962C8B-B14F-4D97-AF65-F5344CB8AC3E}">
        <p14:creationId xmlns:p14="http://schemas.microsoft.com/office/powerpoint/2010/main" val="179577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41" grpId="0" animBg="1"/>
      <p:bldP spid="14" grpId="0" animBg="1"/>
      <p:bldP spid="7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09649" y="591607"/>
            <a:ext cx="151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53866" y="2299760"/>
            <a:ext cx="6556935" cy="707886"/>
            <a:chOff x="1470818" y="1943100"/>
            <a:chExt cx="6196628" cy="707886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47721" y="1943100"/>
              <a:ext cx="5719725" cy="70788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CC11FD82-1C7B-EA1C-1850-A11F2C4C59EF}"/>
              </a:ext>
            </a:extLst>
          </p:cNvPr>
          <p:cNvSpPr txBox="1"/>
          <p:nvPr/>
        </p:nvSpPr>
        <p:spPr>
          <a:xfrm>
            <a:off x="1983828" y="3007646"/>
            <a:ext cx="4837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8 103 x 5 – 4 135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898A1677-9752-1519-59CC-EA00A937E738}"/>
              </a:ext>
            </a:extLst>
          </p:cNvPr>
          <p:cNvSpPr txBox="1"/>
          <p:nvPr/>
        </p:nvSpPr>
        <p:spPr>
          <a:xfrm>
            <a:off x="9508060" y="2828291"/>
            <a:ext cx="4266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24 360: 8+9 600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=""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2D9C7BD4-B8FD-ABD3-2EC2-AE3D6875A1CF}"/>
              </a:ext>
            </a:extLst>
          </p:cNvPr>
          <p:cNvSpPr txBox="1"/>
          <p:nvPr/>
        </p:nvSpPr>
        <p:spPr>
          <a:xfrm>
            <a:off x="2269007" y="4704913"/>
            <a:ext cx="5810346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42950" indent="-742950">
              <a:buAutoNum type="alphaLcPeriod"/>
            </a:pP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8 103 x 5 – 4 135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=  40 515 – 4 135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= 36 380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5C8E202E-A18B-50D9-63D0-15FC6C7F43F4}"/>
              </a:ext>
            </a:extLst>
          </p:cNvPr>
          <p:cNvSpPr/>
          <p:nvPr/>
        </p:nvSpPr>
        <p:spPr>
          <a:xfrm rot="21092483">
            <a:off x="9730163" y="5114593"/>
            <a:ext cx="1512605" cy="182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03342241-D14A-A7E7-0A3B-DBE754E80E52}"/>
              </a:ext>
            </a:extLst>
          </p:cNvPr>
          <p:cNvSpPr txBox="1"/>
          <p:nvPr/>
        </p:nvSpPr>
        <p:spPr>
          <a:xfrm>
            <a:off x="9528903" y="4572000"/>
            <a:ext cx="5350169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24 360: 8+9 600 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3045 + 9 600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12 645</a:t>
            </a:r>
            <a:endParaRPr lang="en-US" sz="5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BE92D7C3-A2AB-95ED-2B05-ACE0D43871EC}"/>
              </a:ext>
            </a:extLst>
          </p:cNvPr>
          <p:cNvSpPr txBox="1"/>
          <p:nvPr/>
        </p:nvSpPr>
        <p:spPr>
          <a:xfrm>
            <a:off x="1996854" y="3715532"/>
            <a:ext cx="4380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( 809 + 6 215)  x 4</a:t>
            </a:r>
            <a:endParaRPr lang="en-US" sz="36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953D409D-B50C-E000-0A9B-3C1D970A63F9}"/>
              </a:ext>
            </a:extLst>
          </p:cNvPr>
          <p:cNvSpPr txBox="1"/>
          <p:nvPr/>
        </p:nvSpPr>
        <p:spPr>
          <a:xfrm>
            <a:off x="9505724" y="3669090"/>
            <a:ext cx="5877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17 286 – 45 234 : 9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="" xmlns:a16="http://schemas.microsoft.com/office/drawing/2014/main" id="{8EB2AC9F-E3C7-7CF9-0B17-5B30AFA67F73}"/>
              </a:ext>
            </a:extLst>
          </p:cNvPr>
          <p:cNvSpPr txBox="1"/>
          <p:nvPr/>
        </p:nvSpPr>
        <p:spPr>
          <a:xfrm>
            <a:off x="2575719" y="6873346"/>
            <a:ext cx="5810346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c. ( 809 + 6 215)  x 4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 7 024 x 4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28 096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="" xmlns:a16="http://schemas.microsoft.com/office/drawing/2014/main" id="{6DD2D239-46A2-CD84-0144-695501447070}"/>
              </a:ext>
            </a:extLst>
          </p:cNvPr>
          <p:cNvSpPr txBox="1"/>
          <p:nvPr/>
        </p:nvSpPr>
        <p:spPr>
          <a:xfrm>
            <a:off x="9563578" y="6643905"/>
            <a:ext cx="4819594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17 286 – 45 234 : 9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17 286 – 5 026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12 260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61519" y="-762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2025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75919" y="1137047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53" grpId="0"/>
      <p:bldP spid="70" grpId="0"/>
      <p:bldP spid="72" grpId="0"/>
      <p:bldP spid="73" grpId="0"/>
      <p:bldP spid="74" grpId="0"/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746919" y="28194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655984" y="2615828"/>
            <a:ext cx="1348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1 350 kg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ki –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gam?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1167028" y="4800600"/>
            <a:ext cx="12964001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marR="1358900" indent="254000" algn="ctr">
              <a:spcAft>
                <a:spcPts val="0"/>
              </a:spcAft>
            </a:pPr>
            <a:r>
              <a:rPr lang="vi-VN" sz="4400" b="1" i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giải</a:t>
            </a:r>
            <a:endParaRPr lang="en-US" sz="4000" b="1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59055" algn="ctr">
              <a:spcAft>
                <a:spcPts val="0"/>
              </a:spcAft>
            </a:pPr>
            <a:r>
              <a:rPr lang="vi-VN" sz="44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gạo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vi-VN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9055" algn="ctr"/>
            <a:r>
              <a:rPr lang="vi-VN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1 350 : 3 = 450 (kg</a:t>
            </a:r>
            <a:r>
              <a:rPr lang="vi-VN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algn="ctr"/>
            <a:r>
              <a:rPr lang="en-US" sz="44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44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Đáp số:</a:t>
            </a:r>
            <a:r>
              <a:rPr lang="vi-VN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450 kg</a:t>
            </a:r>
            <a:r>
              <a:rPr lang="vi-VN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61519" y="-762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2025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75919" y="1137047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09649" y="591607"/>
            <a:ext cx="151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071519" y="631686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67510" y="2867214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395413" y="2633008"/>
            <a:ext cx="1348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87 000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18 200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078640" y="4316948"/>
            <a:ext cx="129640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viên gạch bác Hải đã mua là: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18 200 × 4 = 72 800 (viên gạch)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Số viên gạch bác Hải còn phải mua thêm là: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87 000 – 72 800 = 14 200 (viên gạch)</a:t>
            </a:r>
            <a:r>
              <a:rPr lang="vi-VN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vi-VN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</a:t>
            </a:r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14 200 viên gạch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61519" y="-762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2025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83798" y="1175731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4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33313" y="580543"/>
            <a:ext cx="1363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60729" y="3276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89616" y="3009607"/>
            <a:ext cx="1348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 x, : ”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“?”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880519" y="4820110"/>
            <a:ext cx="61357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         (4           </a:t>
            </a:r>
            <a:r>
              <a:rPr lang="en-US" sz="44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4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)= 8</a:t>
            </a:r>
            <a:endParaRPr lang="en-US" sz="4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E6E6F425-A1A3-2018-98D6-F33F9D1E40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545" t="24897" r="12288"/>
          <a:stretch/>
        </p:blipFill>
        <p:spPr>
          <a:xfrm>
            <a:off x="12536259" y="4572000"/>
            <a:ext cx="3770122" cy="4343400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="" xmlns:a16="http://schemas.microsoft.com/office/drawing/2014/main" id="{33B807C7-5E1B-2906-8567-CA9782625280}"/>
              </a:ext>
            </a:extLst>
          </p:cNvPr>
          <p:cNvSpPr/>
          <p:nvPr/>
        </p:nvSpPr>
        <p:spPr>
          <a:xfrm>
            <a:off x="4012840" y="4767549"/>
            <a:ext cx="812940" cy="7900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C0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="" xmlns:a16="http://schemas.microsoft.com/office/drawing/2014/main" id="{C50BC2A6-CEBB-2132-FD16-9DC34E68D384}"/>
              </a:ext>
            </a:extLst>
          </p:cNvPr>
          <p:cNvSpPr/>
          <p:nvPr/>
        </p:nvSpPr>
        <p:spPr>
          <a:xfrm>
            <a:off x="5766286" y="4735585"/>
            <a:ext cx="812940" cy="7900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C0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="" xmlns:a16="http://schemas.microsoft.com/office/drawing/2014/main" id="{E687BD18-29CC-9798-4364-263D6E0E1CB1}"/>
              </a:ext>
            </a:extLst>
          </p:cNvPr>
          <p:cNvSpPr/>
          <p:nvPr/>
        </p:nvSpPr>
        <p:spPr>
          <a:xfrm>
            <a:off x="5766286" y="4767549"/>
            <a:ext cx="812940" cy="7900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C0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="" xmlns:a16="http://schemas.microsoft.com/office/drawing/2014/main" id="{1E046760-CBFB-9E17-C287-D8B46D9CDD9B}"/>
              </a:ext>
            </a:extLst>
          </p:cNvPr>
          <p:cNvSpPr/>
          <p:nvPr/>
        </p:nvSpPr>
        <p:spPr>
          <a:xfrm>
            <a:off x="4048779" y="4772562"/>
            <a:ext cx="812940" cy="7900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C0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83798" y="1175731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61519" y="-762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2025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44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462</Words>
  <Application>Microsoft Office PowerPoint</Application>
  <PresentationFormat>Custom</PresentationFormat>
  <Paragraphs>69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TRẦN PHƯƠNG</cp:lastModifiedBy>
  <cp:revision>124</cp:revision>
  <dcterms:created xsi:type="dcterms:W3CDTF">2022-07-10T01:37:20Z</dcterms:created>
  <dcterms:modified xsi:type="dcterms:W3CDTF">2025-05-17T08:50:05Z</dcterms:modified>
</cp:coreProperties>
</file>