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9"/>
  </p:notesMasterIdLst>
  <p:sldIdLst>
    <p:sldId id="256" r:id="rId3"/>
    <p:sldId id="332" r:id="rId4"/>
    <p:sldId id="295" r:id="rId5"/>
    <p:sldId id="265" r:id="rId6"/>
    <p:sldId id="267" r:id="rId7"/>
    <p:sldId id="301" r:id="rId8"/>
    <p:sldId id="269" r:id="rId9"/>
    <p:sldId id="270" r:id="rId10"/>
    <p:sldId id="271" r:id="rId11"/>
    <p:sldId id="320" r:id="rId12"/>
    <p:sldId id="333" r:id="rId13"/>
    <p:sldId id="334" r:id="rId14"/>
    <p:sldId id="335" r:id="rId15"/>
    <p:sldId id="324" r:id="rId16"/>
    <p:sldId id="325" r:id="rId17"/>
    <p:sldId id="3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" y="2005"/>
            <a:ext cx="12184879" cy="68539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68580"/>
            <a:ext cx="120135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00000"/>
              </a:lnSpc>
              <a:defRPr/>
            </a:pPr>
            <a:r>
              <a:rPr lang="vi-V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5 tháng 2 năm 2025</a:t>
            </a:r>
          </a:p>
          <a:p>
            <a:pPr algn="ctr" defTabSz="685800">
              <a:lnSpc>
                <a:spcPct val="100000"/>
              </a:lnSpc>
              <a:defRPr/>
            </a:pPr>
            <a:r>
              <a:rPr lang="vi-V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00">
              <a:lnSpc>
                <a:spcPct val="100000"/>
              </a:lnSpc>
              <a:defRPr/>
            </a:pP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sóng lan xa  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8785" y="217170"/>
            <a:ext cx="10346055" cy="1351280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1.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miêu tả vẻ đẹp và sự yên bình trên hồ nước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Google Shape;1184;p63"/>
          <p:cNvGrpSpPr/>
          <p:nvPr/>
        </p:nvGrpSpPr>
        <p:grpSpPr>
          <a:xfrm rot="21193171">
            <a:off x="-81765" y="46052"/>
            <a:ext cx="1867904" cy="2286692"/>
            <a:chOff x="2039108" y="678179"/>
            <a:chExt cx="1846062" cy="2319889"/>
          </a:xfrm>
        </p:grpSpPr>
        <p:grpSp>
          <p:nvGrpSpPr>
            <p:cNvPr id="1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1608;p70"/>
          <p:cNvGrpSpPr/>
          <p:nvPr/>
        </p:nvGrpSpPr>
        <p:grpSpPr>
          <a:xfrm flipH="1">
            <a:off x="10738485" y="4358640"/>
            <a:ext cx="1867535" cy="2564130"/>
            <a:chOff x="1862899" y="1669750"/>
            <a:chExt cx="2709114" cy="4593105"/>
          </a:xfrm>
        </p:grpSpPr>
        <p:sp>
          <p:nvSpPr>
            <p:cNvPr id="58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45745" y="1943100"/>
            <a:ext cx="10412095" cy="434721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>
                <a:solidFill>
                  <a:schemeClr val="accent3"/>
                </a:solidFill>
              </a:rPr>
              <a:t> </a:t>
            </a:r>
            <a:r>
              <a:rPr lang="vi-VN" altLang="en-US">
                <a:solidFill>
                  <a:schemeClr val="accent3"/>
                </a:solidFill>
              </a:rPr>
              <a:t>       </a:t>
            </a:r>
            <a:r>
              <a:rPr lang="vi-VN" altLang="en-US"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sớm, đàn vịt trời đã đi ăn đêm đã bay về bập bềnh trên mặt nước; nắng bắt đầu lên, sương mù tan dần, đã nhìn rõ đàn vịt đang bơi lại; mặt hồ lăn tăn gợn nước, óng ánh màu nắng; những cơn gió lạnh nhẹ nhàng đưa sóng đánh vào bờ; đàn vịt nhởn nhơ trôi</a:t>
            </a:r>
            <a:r>
              <a:rPr lang="vi-VN" altLang="en-US" sz="4000" b="1"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5605" y="193040"/>
            <a:ext cx="10389870" cy="1782445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2.</a:t>
            </a:r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anh em đều muốn giữ yên lặng cho đàn vịt bơi vào gần bờ nhưng mục đích khác nhau như thế nào?</a:t>
            </a:r>
          </a:p>
        </p:txBody>
      </p:sp>
      <p:grpSp>
        <p:nvGrpSpPr>
          <p:cNvPr id="17" name="Google Shape;1184;p63"/>
          <p:cNvGrpSpPr/>
          <p:nvPr/>
        </p:nvGrpSpPr>
        <p:grpSpPr>
          <a:xfrm rot="21193171">
            <a:off x="-81765" y="46052"/>
            <a:ext cx="1867904" cy="2286692"/>
            <a:chOff x="2039108" y="678179"/>
            <a:chExt cx="1846062" cy="2319889"/>
          </a:xfrm>
        </p:grpSpPr>
        <p:grpSp>
          <p:nvGrpSpPr>
            <p:cNvPr id="1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1608;p70"/>
          <p:cNvGrpSpPr/>
          <p:nvPr/>
        </p:nvGrpSpPr>
        <p:grpSpPr>
          <a:xfrm flipH="1">
            <a:off x="10646410" y="4471670"/>
            <a:ext cx="1959610" cy="2451100"/>
            <a:chOff x="1862899" y="1669750"/>
            <a:chExt cx="2709114" cy="4593105"/>
          </a:xfrm>
        </p:grpSpPr>
        <p:sp>
          <p:nvSpPr>
            <p:cNvPr id="58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854075" y="2234565"/>
            <a:ext cx="109543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</a:t>
            </a:r>
            <a:r>
              <a: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 yên lặng cho đàn vịt bơi vào gần bờ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bắn dễ trúng đích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vi-VN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 </a:t>
            </a:r>
            <a:r>
              <a: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 yên lặng cho đàn vịt bơi vào gần bờ</a:t>
            </a:r>
            <a:r>
              <a:rPr lang="vi-VN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được ngắm nhìn đàn vịt trời rõ hơn.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5605" y="193040"/>
            <a:ext cx="10389870" cy="1228090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3.</a:t>
            </a:r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tưởng tượng cậu bé sẽ nghĩ gì, làm gì sau những lời nói và hành động của em gái? </a:t>
            </a:r>
          </a:p>
        </p:txBody>
      </p:sp>
      <p:grpSp>
        <p:nvGrpSpPr>
          <p:cNvPr id="17" name="Google Shape;1184;p63"/>
          <p:cNvGrpSpPr/>
          <p:nvPr/>
        </p:nvGrpSpPr>
        <p:grpSpPr>
          <a:xfrm rot="21193171">
            <a:off x="-81765" y="46052"/>
            <a:ext cx="1867904" cy="2286692"/>
            <a:chOff x="2039108" y="678179"/>
            <a:chExt cx="1846062" cy="2319889"/>
          </a:xfrm>
        </p:grpSpPr>
        <p:grpSp>
          <p:nvGrpSpPr>
            <p:cNvPr id="1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1608;p70"/>
          <p:cNvGrpSpPr/>
          <p:nvPr/>
        </p:nvGrpSpPr>
        <p:grpSpPr>
          <a:xfrm flipH="1">
            <a:off x="9730799" y="3463654"/>
            <a:ext cx="2875444" cy="3458577"/>
            <a:chOff x="1862899" y="1669750"/>
            <a:chExt cx="2709114" cy="4593105"/>
          </a:xfrm>
        </p:grpSpPr>
        <p:sp>
          <p:nvSpPr>
            <p:cNvPr id="58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111125" y="3999230"/>
            <a:ext cx="103644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sẽ ân hận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 hổ về việc làm của mình.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5605" y="193040"/>
            <a:ext cx="10389870" cy="1228090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4.</a:t>
            </a:r>
            <a:r>
              <a:rPr lang="vi-VN" altLang="en-US" sz="266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giúp em hiểu thêm điều gì về lòng nhân ái? </a:t>
            </a:r>
          </a:p>
        </p:txBody>
      </p:sp>
      <p:grpSp>
        <p:nvGrpSpPr>
          <p:cNvPr id="17" name="Google Shape;1184;p63"/>
          <p:cNvGrpSpPr/>
          <p:nvPr/>
        </p:nvGrpSpPr>
        <p:grpSpPr>
          <a:xfrm rot="21193171">
            <a:off x="-81765" y="46052"/>
            <a:ext cx="1867904" cy="2286692"/>
            <a:chOff x="2039108" y="678179"/>
            <a:chExt cx="1846062" cy="2319889"/>
          </a:xfrm>
        </p:grpSpPr>
        <p:grpSp>
          <p:nvGrpSpPr>
            <p:cNvPr id="1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1608;p70"/>
          <p:cNvGrpSpPr/>
          <p:nvPr/>
        </p:nvGrpSpPr>
        <p:grpSpPr>
          <a:xfrm flipH="1">
            <a:off x="10234930" y="4605020"/>
            <a:ext cx="2371090" cy="2317750"/>
            <a:chOff x="1862899" y="1669750"/>
            <a:chExt cx="2709114" cy="4593105"/>
          </a:xfrm>
        </p:grpSpPr>
        <p:sp>
          <p:nvSpPr>
            <p:cNvPr id="58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180340" y="2788285"/>
            <a:ext cx="103644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nhân ái không chỉ là tình yêu thương con người mà còn là tình yêu thiên nhiên, yêu các loài vật và ý thức, hành động cụ thể để bảo vệ chúng.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345440"/>
            <a:ext cx="11332845" cy="6581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9655" y="3645535"/>
            <a:ext cx="88011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đọc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ói về tình yêu thiên nhiên </a:t>
            </a:r>
          </a:p>
          <a:p>
            <a:pPr lvl="0" algn="ctr">
              <a:defRPr/>
            </a:pPr>
            <a:r>
              <a:rPr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ý thức bảo vệ thiên nhiên.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165" y="78740"/>
            <a:ext cx="6385560" cy="14097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61160" y="131445"/>
            <a:ext cx="7752080" cy="175323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phân vai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   - Người dẫn chuyện</a:t>
            </a:r>
          </a:p>
          <a:p>
            <a:pPr algn="l"/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- Anh</a:t>
            </a:r>
            <a:endParaRPr lang="vi-VN" altLang="en-US" sz="3600"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-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3825" y="1894205"/>
            <a:ext cx="120681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Đọc phân vai phù hợp với tình huống truyện, cảm xúc, tính cách của nhân vật anh và em:</a:t>
            </a:r>
          </a:p>
          <a:p>
            <a:pPr algn="just"/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Cảm giác yên bình trước cảnh đẹp thiên nhiên</a:t>
            </a:r>
          </a:p>
          <a:p>
            <a:pPr algn="just"/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Niềm vui khi làm được việc tốt, góp phần bảo vệ môi trường, loài vật</a:t>
            </a:r>
          </a:p>
          <a:p>
            <a:pPr algn="just"/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</a:t>
            </a:r>
            <a:r>
              <a:rPr lang="vi-VN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 thì</a:t>
            </a: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ta </a:t>
            </a:r>
            <a:r>
              <a:rPr lang="vi-VN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</a:t>
            </a: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to, để đàn vịt vào sát tận bờ thì </a:t>
            </a:r>
            <a:r>
              <a:rPr lang="vi-VN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lắm</a:t>
            </a: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Nói </a:t>
            </a:r>
            <a:r>
              <a:rPr lang="vi-VN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 khẽ chứ</a:t>
            </a: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93420" y="624205"/>
            <a:ext cx="112039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học, em biết thêm điều gì?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93420" y="2377440"/>
            <a:ext cx="112039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góp phần bảo vệ các loài vật nuôi, bảo vệ môi trường?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5" y="3047365"/>
            <a:ext cx="5913120" cy="396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374245" cy="766000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>
            <a:fillRect/>
          </a:stretch>
        </p:blipFill>
        <p:spPr>
          <a:xfrm rot="20880000">
            <a:off x="-133350" y="-658495"/>
            <a:ext cx="2965450" cy="219202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0389605">
            <a:off x="178435" y="447040"/>
            <a:ext cx="301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>
              <a:defRPr/>
            </a:pPr>
            <a:r>
              <a:rPr lang="vi-V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Khởi động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226435" y="643890"/>
            <a:ext cx="67564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nl-NL" sz="48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hạt gạo ân tình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121410" y="2914015"/>
            <a:ext cx="51752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Bài đọc nói lên điều gì?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979170" y="1551305"/>
            <a:ext cx="1046353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chi tiết cho thấy người dân Cam–pu– chia rất tin tưởng và yêu quý bộ đội Việt Nam?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1917700" y="5807710"/>
            <a:ext cx="916368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ai? Họ đang làm gì?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045" y="411480"/>
            <a:ext cx="99929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alt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4</a:t>
            </a:r>
            <a:r>
              <a:rPr lang="vi-VN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sóng lan xa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1377950"/>
            <a:ext cx="10287000" cy="442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642521"/>
            <a:ext cx="11305571" cy="6074229"/>
          </a:xfrm>
          <a:prstGeom prst="rect">
            <a:avLst/>
          </a:prstGeom>
          <a:noFill/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8" y="-248847"/>
            <a:ext cx="1803639" cy="18036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>
            <a:fillRect/>
          </a:stretch>
        </p:blipFill>
        <p:spPr>
          <a:xfrm rot="20880000">
            <a:off x="-133350" y="-658495"/>
            <a:ext cx="2965450" cy="219202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0389605">
            <a:off x="178435" y="447040"/>
            <a:ext cx="301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>
              <a:defRPr/>
            </a:pP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KHÓ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60195" y="1609725"/>
            <a:ext cx="263334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3227070" y="1595755"/>
            <a:ext cx="760158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gợi tả động tác nhanh, gọn, mạnh và đột ngột (thường là của chân)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2095" y="1430020"/>
            <a:ext cx="9977121" cy="1104264"/>
            <a:chOff x="2743199" y="1696221"/>
            <a:chExt cx="9612733" cy="880219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3" name="Group 2"/>
            <p:cNvGrpSpPr/>
            <p:nvPr/>
          </p:nvGrpSpPr>
          <p:grpSpPr>
            <a:xfrm>
              <a:off x="2743199" y="1696221"/>
              <a:ext cx="9612733" cy="880219"/>
              <a:chOff x="5753100" y="1905000"/>
              <a:chExt cx="5558950" cy="460053"/>
            </a:xfrm>
            <a:grpFill/>
          </p:grpSpPr>
          <p:sp>
            <p:nvSpPr>
              <p:cNvPr id="5" name="Hexagon 4"/>
              <p:cNvSpPr/>
              <p:nvPr/>
            </p:nvSpPr>
            <p:spPr>
              <a:xfrm>
                <a:off x="5753100" y="1905000"/>
                <a:ext cx="533535" cy="371694"/>
              </a:xfrm>
              <a:prstGeom prst="hexag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409758" y="1907910"/>
                <a:ext cx="4902292" cy="45714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alt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Ngay từ sáng sớm 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vi-VN" alt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ơi người ở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.”</a:t>
                </a:r>
              </a:p>
            </p:txBody>
          </p:sp>
        </p:grpSp>
        <p:sp>
          <p:nvSpPr>
            <p:cNvPr id="4" name="Hexagon 3"/>
            <p:cNvSpPr/>
            <p:nvPr/>
          </p:nvSpPr>
          <p:spPr>
            <a:xfrm>
              <a:off x="2833747" y="1796442"/>
              <a:ext cx="745794" cy="482881"/>
            </a:xfrm>
            <a:prstGeom prst="hexag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UVF Salome" panose="02000503040000020003" pitchFamily="50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8143" y="3069433"/>
            <a:ext cx="8641080" cy="1995804"/>
            <a:chOff x="1730796" y="5019851"/>
            <a:chExt cx="8637499" cy="2386608"/>
          </a:xfrm>
          <a:solidFill>
            <a:srgbClr val="7DBE57">
              <a:alpha val="67000"/>
            </a:srgbClr>
          </a:solidFill>
        </p:grpSpPr>
        <p:grpSp>
          <p:nvGrpSpPr>
            <p:cNvPr id="8" name="Group 7"/>
            <p:cNvGrpSpPr/>
            <p:nvPr/>
          </p:nvGrpSpPr>
          <p:grpSpPr>
            <a:xfrm>
              <a:off x="1730796" y="5019851"/>
              <a:ext cx="8637499" cy="2386608"/>
              <a:chOff x="5167636" y="2956324"/>
              <a:chExt cx="4994981" cy="1247380"/>
            </a:xfrm>
            <a:grpFill/>
          </p:grpSpPr>
          <p:sp>
            <p:nvSpPr>
              <p:cNvPr id="10" name="Hexagon 9"/>
              <p:cNvSpPr/>
              <p:nvPr/>
            </p:nvSpPr>
            <p:spPr>
              <a:xfrm>
                <a:off x="5167636" y="3746504"/>
                <a:ext cx="533400" cy="457200"/>
              </a:xfrm>
              <a:prstGeom prst="hexag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884308" y="2958706"/>
                <a:ext cx="4242968" cy="45720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libri" panose="020F0502020204030204" charset="0"/>
                    <a:cs typeface="Calibri" panose="020F0502020204030204" charset="0"/>
                  </a:rPr>
                  <a:t>  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alt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 bé chạy 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vi-VN" alt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 ra rồi!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  <p:sp>
            <p:nvSpPr>
              <p:cNvPr id="12" name="Rectangle 10"/>
              <p:cNvSpPr/>
              <p:nvPr/>
            </p:nvSpPr>
            <p:spPr>
              <a:xfrm>
                <a:off x="5884508" y="3693719"/>
                <a:ext cx="4278109" cy="45720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libri" panose="020F0502020204030204" charset="0"/>
                    <a:cs typeface="Calibri" panose="020F0502020204030204" charset="0"/>
                  </a:rPr>
                  <a:t>  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còn lại.</a:t>
                </a:r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5201039" y="2956324"/>
                <a:ext cx="533400" cy="457200"/>
              </a:xfrm>
              <a:prstGeom prst="hexag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</p:grpSp>
        <p:sp>
          <p:nvSpPr>
            <p:cNvPr id="9" name="Hexagon 8"/>
            <p:cNvSpPr/>
            <p:nvPr/>
          </p:nvSpPr>
          <p:spPr>
            <a:xfrm>
              <a:off x="1876695" y="5095111"/>
              <a:ext cx="745835" cy="674132"/>
            </a:xfrm>
            <a:prstGeom prst="hexag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UVF Salome" panose="02000503040000020003" pitchFamily="50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825915" y="6631258"/>
              <a:ext cx="745835" cy="674132"/>
            </a:xfrm>
            <a:prstGeom prst="hexag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3200" dirty="0">
                  <a:solidFill>
                    <a:srgbClr val="002060"/>
                  </a:solidFill>
                  <a:latin typeface="UVF Salome" panose="02000503040000020003" pitchFamily="50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>
            <a:fillRect/>
          </a:stretch>
        </p:blipFill>
        <p:spPr>
          <a:xfrm rot="360000">
            <a:off x="3973830" y="-939800"/>
            <a:ext cx="3653790" cy="2192020"/>
          </a:xfrm>
          <a:prstGeom prst="rect">
            <a:avLst/>
          </a:prstGeom>
        </p:spPr>
      </p:pic>
      <p:sp>
        <p:nvSpPr>
          <p:cNvPr id="34" name="文本框 4"/>
          <p:cNvSpPr txBox="1"/>
          <p:nvPr/>
        </p:nvSpPr>
        <p:spPr>
          <a:xfrm>
            <a:off x="3996055" y="206375"/>
            <a:ext cx="3608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>
              <a:defRPr/>
            </a:pPr>
            <a:r>
              <a:rPr lang="vi-V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ĐOẠN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00200" y="-817880"/>
            <a:ext cx="10683875" cy="7085330"/>
            <a:chOff x="2152" y="-1736"/>
            <a:chExt cx="16825" cy="111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2" y="-1736"/>
              <a:ext cx="16825" cy="111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6" y="3354"/>
              <a:ext cx="11892" cy="34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4"/>
          <p:cNvSpPr/>
          <p:nvPr/>
        </p:nvSpPr>
        <p:spPr>
          <a:xfrm>
            <a:off x="5334635" y="2398395"/>
            <a:ext cx="6634480" cy="2680970"/>
          </a:xfrm>
          <a:custGeom>
            <a:avLst/>
            <a:gdLst>
              <a:gd name="connsiteX0" fmla="*/ 0 w 5432196"/>
              <a:gd name="connsiteY0" fmla="*/ 518078 h 2568302"/>
              <a:gd name="connsiteX1" fmla="*/ 518078 w 5432196"/>
              <a:gd name="connsiteY1" fmla="*/ 0 h 2568302"/>
              <a:gd name="connsiteX2" fmla="*/ 1146084 w 5432196"/>
              <a:gd name="connsiteY2" fmla="*/ 0 h 2568302"/>
              <a:gd name="connsiteX3" fmla="*/ 1686169 w 5432196"/>
              <a:gd name="connsiteY3" fmla="*/ 0 h 2568302"/>
              <a:gd name="connsiteX4" fmla="*/ 2226254 w 5432196"/>
              <a:gd name="connsiteY4" fmla="*/ 0 h 2568302"/>
              <a:gd name="connsiteX5" fmla="*/ 2898220 w 5432196"/>
              <a:gd name="connsiteY5" fmla="*/ 0 h 2568302"/>
              <a:gd name="connsiteX6" fmla="*/ 3394344 w 5432196"/>
              <a:gd name="connsiteY6" fmla="*/ 0 h 2568302"/>
              <a:gd name="connsiteX7" fmla="*/ 3934429 w 5432196"/>
              <a:gd name="connsiteY7" fmla="*/ 0 h 2568302"/>
              <a:gd name="connsiteX8" fmla="*/ 4914118 w 5432196"/>
              <a:gd name="connsiteY8" fmla="*/ 0 h 2568302"/>
              <a:gd name="connsiteX9" fmla="*/ 5432196 w 5432196"/>
              <a:gd name="connsiteY9" fmla="*/ 518078 h 2568302"/>
              <a:gd name="connsiteX10" fmla="*/ 5432196 w 5432196"/>
              <a:gd name="connsiteY10" fmla="*/ 1044115 h 2568302"/>
              <a:gd name="connsiteX11" fmla="*/ 5432196 w 5432196"/>
              <a:gd name="connsiteY11" fmla="*/ 1554830 h 2568302"/>
              <a:gd name="connsiteX12" fmla="*/ 5432196 w 5432196"/>
              <a:gd name="connsiteY12" fmla="*/ 2050224 h 2568302"/>
              <a:gd name="connsiteX13" fmla="*/ 4914118 w 5432196"/>
              <a:gd name="connsiteY13" fmla="*/ 2568302 h 2568302"/>
              <a:gd name="connsiteX14" fmla="*/ 4286112 w 5432196"/>
              <a:gd name="connsiteY14" fmla="*/ 2568302 h 2568302"/>
              <a:gd name="connsiteX15" fmla="*/ 3658107 w 5432196"/>
              <a:gd name="connsiteY15" fmla="*/ 2568302 h 2568302"/>
              <a:gd name="connsiteX16" fmla="*/ 2986140 w 5432196"/>
              <a:gd name="connsiteY16" fmla="*/ 2568302 h 2568302"/>
              <a:gd name="connsiteX17" fmla="*/ 2358135 w 5432196"/>
              <a:gd name="connsiteY17" fmla="*/ 2568302 h 2568302"/>
              <a:gd name="connsiteX18" fmla="*/ 1774089 w 5432196"/>
              <a:gd name="connsiteY18" fmla="*/ 2568302 h 2568302"/>
              <a:gd name="connsiteX19" fmla="*/ 1190044 w 5432196"/>
              <a:gd name="connsiteY19" fmla="*/ 2568302 h 2568302"/>
              <a:gd name="connsiteX20" fmla="*/ 518078 w 5432196"/>
              <a:gd name="connsiteY20" fmla="*/ 2568302 h 2568302"/>
              <a:gd name="connsiteX21" fmla="*/ 0 w 5432196"/>
              <a:gd name="connsiteY21" fmla="*/ 2050224 h 2568302"/>
              <a:gd name="connsiteX22" fmla="*/ 0 w 5432196"/>
              <a:gd name="connsiteY22" fmla="*/ 1539509 h 2568302"/>
              <a:gd name="connsiteX23" fmla="*/ 0 w 5432196"/>
              <a:gd name="connsiteY23" fmla="*/ 998150 h 2568302"/>
              <a:gd name="connsiteX24" fmla="*/ 0 w 5432196"/>
              <a:gd name="connsiteY24" fmla="*/ 518078 h 256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32196" h="2568302" fill="none" extrusionOk="0">
                <a:moveTo>
                  <a:pt x="0" y="518078"/>
                </a:moveTo>
                <a:cubicBezTo>
                  <a:pt x="-11387" y="197991"/>
                  <a:pt x="269436" y="54876"/>
                  <a:pt x="518078" y="0"/>
                </a:cubicBezTo>
                <a:cubicBezTo>
                  <a:pt x="659701" y="14275"/>
                  <a:pt x="912122" y="-30254"/>
                  <a:pt x="1146084" y="0"/>
                </a:cubicBezTo>
                <a:cubicBezTo>
                  <a:pt x="1380046" y="30254"/>
                  <a:pt x="1426534" y="17585"/>
                  <a:pt x="1686169" y="0"/>
                </a:cubicBezTo>
                <a:cubicBezTo>
                  <a:pt x="1945805" y="-17585"/>
                  <a:pt x="2042360" y="14011"/>
                  <a:pt x="2226254" y="0"/>
                </a:cubicBezTo>
                <a:cubicBezTo>
                  <a:pt x="2410148" y="-14011"/>
                  <a:pt x="2748289" y="16526"/>
                  <a:pt x="2898220" y="0"/>
                </a:cubicBezTo>
                <a:cubicBezTo>
                  <a:pt x="3048151" y="-16526"/>
                  <a:pt x="3252340" y="-19015"/>
                  <a:pt x="3394344" y="0"/>
                </a:cubicBezTo>
                <a:cubicBezTo>
                  <a:pt x="3536348" y="19015"/>
                  <a:pt x="3708195" y="12403"/>
                  <a:pt x="3934429" y="0"/>
                </a:cubicBezTo>
                <a:cubicBezTo>
                  <a:pt x="4160663" y="-12403"/>
                  <a:pt x="4623081" y="25647"/>
                  <a:pt x="4914118" y="0"/>
                </a:cubicBezTo>
                <a:cubicBezTo>
                  <a:pt x="5204129" y="-60694"/>
                  <a:pt x="5418482" y="180293"/>
                  <a:pt x="5432196" y="518078"/>
                </a:cubicBezTo>
                <a:cubicBezTo>
                  <a:pt x="5451096" y="766346"/>
                  <a:pt x="5447505" y="855452"/>
                  <a:pt x="5432196" y="1044115"/>
                </a:cubicBezTo>
                <a:cubicBezTo>
                  <a:pt x="5416887" y="1232778"/>
                  <a:pt x="5439258" y="1346447"/>
                  <a:pt x="5432196" y="1554830"/>
                </a:cubicBezTo>
                <a:cubicBezTo>
                  <a:pt x="5425134" y="1763214"/>
                  <a:pt x="5431820" y="1877753"/>
                  <a:pt x="5432196" y="2050224"/>
                </a:cubicBezTo>
                <a:cubicBezTo>
                  <a:pt x="5464332" y="2330653"/>
                  <a:pt x="5173894" y="2540642"/>
                  <a:pt x="4914118" y="2568302"/>
                </a:cubicBezTo>
                <a:cubicBezTo>
                  <a:pt x="4641375" y="2546006"/>
                  <a:pt x="4518488" y="2594932"/>
                  <a:pt x="4286112" y="2568302"/>
                </a:cubicBezTo>
                <a:cubicBezTo>
                  <a:pt x="4053736" y="2541672"/>
                  <a:pt x="3880308" y="2593613"/>
                  <a:pt x="3658107" y="2568302"/>
                </a:cubicBezTo>
                <a:cubicBezTo>
                  <a:pt x="3435906" y="2542991"/>
                  <a:pt x="3304211" y="2581026"/>
                  <a:pt x="2986140" y="2568302"/>
                </a:cubicBezTo>
                <a:cubicBezTo>
                  <a:pt x="2668069" y="2555578"/>
                  <a:pt x="2510383" y="2553157"/>
                  <a:pt x="2358135" y="2568302"/>
                </a:cubicBezTo>
                <a:cubicBezTo>
                  <a:pt x="2205888" y="2583447"/>
                  <a:pt x="1902480" y="2573740"/>
                  <a:pt x="1774089" y="2568302"/>
                </a:cubicBezTo>
                <a:cubicBezTo>
                  <a:pt x="1645698" y="2562864"/>
                  <a:pt x="1331445" y="2589614"/>
                  <a:pt x="1190044" y="2568302"/>
                </a:cubicBezTo>
                <a:cubicBezTo>
                  <a:pt x="1048644" y="2546990"/>
                  <a:pt x="845553" y="2555609"/>
                  <a:pt x="518078" y="2568302"/>
                </a:cubicBezTo>
                <a:cubicBezTo>
                  <a:pt x="247416" y="2585155"/>
                  <a:pt x="53384" y="2348248"/>
                  <a:pt x="0" y="2050224"/>
                </a:cubicBezTo>
                <a:cubicBezTo>
                  <a:pt x="21867" y="1849868"/>
                  <a:pt x="-6218" y="1676397"/>
                  <a:pt x="0" y="1539509"/>
                </a:cubicBezTo>
                <a:cubicBezTo>
                  <a:pt x="6218" y="1402622"/>
                  <a:pt x="16705" y="1199114"/>
                  <a:pt x="0" y="998150"/>
                </a:cubicBezTo>
                <a:cubicBezTo>
                  <a:pt x="-16705" y="797186"/>
                  <a:pt x="-23664" y="641939"/>
                  <a:pt x="0" y="518078"/>
                </a:cubicBezTo>
                <a:close/>
              </a:path>
              <a:path w="5432196" h="2568302" stroke="0" extrusionOk="0">
                <a:moveTo>
                  <a:pt x="0" y="518078"/>
                </a:moveTo>
                <a:cubicBezTo>
                  <a:pt x="1362" y="273604"/>
                  <a:pt x="246295" y="25631"/>
                  <a:pt x="518078" y="0"/>
                </a:cubicBezTo>
                <a:cubicBezTo>
                  <a:pt x="689230" y="3860"/>
                  <a:pt x="1041464" y="-25685"/>
                  <a:pt x="1190044" y="0"/>
                </a:cubicBezTo>
                <a:cubicBezTo>
                  <a:pt x="1338624" y="25685"/>
                  <a:pt x="1537326" y="-11304"/>
                  <a:pt x="1730129" y="0"/>
                </a:cubicBezTo>
                <a:cubicBezTo>
                  <a:pt x="1922933" y="11304"/>
                  <a:pt x="2127335" y="-7751"/>
                  <a:pt x="2270214" y="0"/>
                </a:cubicBezTo>
                <a:cubicBezTo>
                  <a:pt x="2413094" y="7751"/>
                  <a:pt x="2729505" y="27468"/>
                  <a:pt x="2942180" y="0"/>
                </a:cubicBezTo>
                <a:cubicBezTo>
                  <a:pt x="3154855" y="-27468"/>
                  <a:pt x="3368738" y="-4307"/>
                  <a:pt x="3526225" y="0"/>
                </a:cubicBezTo>
                <a:cubicBezTo>
                  <a:pt x="3683712" y="4307"/>
                  <a:pt x="4061522" y="-2753"/>
                  <a:pt x="4242152" y="0"/>
                </a:cubicBezTo>
                <a:cubicBezTo>
                  <a:pt x="4422782" y="2753"/>
                  <a:pt x="4689208" y="-23213"/>
                  <a:pt x="4914118" y="0"/>
                </a:cubicBezTo>
                <a:cubicBezTo>
                  <a:pt x="5158405" y="22023"/>
                  <a:pt x="5476422" y="182994"/>
                  <a:pt x="5432196" y="518078"/>
                </a:cubicBezTo>
                <a:cubicBezTo>
                  <a:pt x="5444994" y="644890"/>
                  <a:pt x="5409249" y="881699"/>
                  <a:pt x="5432196" y="998150"/>
                </a:cubicBezTo>
                <a:cubicBezTo>
                  <a:pt x="5455143" y="1114601"/>
                  <a:pt x="5418007" y="1336090"/>
                  <a:pt x="5432196" y="1539509"/>
                </a:cubicBezTo>
                <a:cubicBezTo>
                  <a:pt x="5446385" y="1742928"/>
                  <a:pt x="5433068" y="1827586"/>
                  <a:pt x="5432196" y="2050224"/>
                </a:cubicBezTo>
                <a:cubicBezTo>
                  <a:pt x="5436897" y="2275397"/>
                  <a:pt x="5168616" y="2508268"/>
                  <a:pt x="4914118" y="2568302"/>
                </a:cubicBezTo>
                <a:cubicBezTo>
                  <a:pt x="4814720" y="2548941"/>
                  <a:pt x="4549574" y="2574685"/>
                  <a:pt x="4417993" y="2568302"/>
                </a:cubicBezTo>
                <a:cubicBezTo>
                  <a:pt x="4286412" y="2561919"/>
                  <a:pt x="3970024" y="2572759"/>
                  <a:pt x="3702067" y="2568302"/>
                </a:cubicBezTo>
                <a:cubicBezTo>
                  <a:pt x="3434110" y="2563845"/>
                  <a:pt x="3325896" y="2554395"/>
                  <a:pt x="3118022" y="2568302"/>
                </a:cubicBezTo>
                <a:cubicBezTo>
                  <a:pt x="2910148" y="2582209"/>
                  <a:pt x="2699970" y="2589983"/>
                  <a:pt x="2533976" y="2568302"/>
                </a:cubicBezTo>
                <a:cubicBezTo>
                  <a:pt x="2367982" y="2546621"/>
                  <a:pt x="2169928" y="2568216"/>
                  <a:pt x="1818050" y="2568302"/>
                </a:cubicBezTo>
                <a:cubicBezTo>
                  <a:pt x="1466172" y="2568388"/>
                  <a:pt x="1480025" y="2592225"/>
                  <a:pt x="1146084" y="2568302"/>
                </a:cubicBezTo>
                <a:cubicBezTo>
                  <a:pt x="812143" y="2544379"/>
                  <a:pt x="649034" y="2597098"/>
                  <a:pt x="518078" y="2568302"/>
                </a:cubicBezTo>
                <a:cubicBezTo>
                  <a:pt x="219052" y="2543976"/>
                  <a:pt x="11028" y="2367066"/>
                  <a:pt x="0" y="2050224"/>
                </a:cubicBezTo>
                <a:cubicBezTo>
                  <a:pt x="9826" y="1898912"/>
                  <a:pt x="-13276" y="1790722"/>
                  <a:pt x="0" y="1539509"/>
                </a:cubicBezTo>
                <a:cubicBezTo>
                  <a:pt x="13276" y="1288296"/>
                  <a:pt x="4863" y="1291137"/>
                  <a:pt x="0" y="1044115"/>
                </a:cubicBezTo>
                <a:cubicBezTo>
                  <a:pt x="-4863" y="797093"/>
                  <a:pt x="-3027" y="647084"/>
                  <a:pt x="0" y="518078"/>
                </a:cubicBezTo>
                <a:close/>
              </a:path>
            </a:pathLst>
          </a:custGeom>
          <a:solidFill>
            <a:schemeClr val="accent1">
              <a:alpha val="94902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555" algn="just" defTabSz="1219200">
              <a:lnSpc>
                <a:spcPct val="12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Phân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công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theo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.</a:t>
            </a:r>
          </a:p>
          <a:p>
            <a:pPr marL="757555" algn="just" defTabSz="1219200">
              <a:lnSpc>
                <a:spcPct val="12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thành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viên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đều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.</a:t>
            </a:r>
          </a:p>
          <a:p>
            <a:pPr marL="757555" algn="just" defTabSz="1219200">
              <a:lnSpc>
                <a:spcPct val="12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nghĩa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cùng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. </a:t>
            </a:r>
            <a:endParaRPr lang="vi-VN" sz="3600" kern="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" name="Rectangle: Rounded Corners 35"/>
          <p:cNvSpPr/>
          <p:nvPr/>
        </p:nvSpPr>
        <p:spPr>
          <a:xfrm>
            <a:off x="7153910" y="2216785"/>
            <a:ext cx="2995930" cy="83185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Yêu</a:t>
            </a:r>
            <a:r>
              <a: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Cầu</a:t>
            </a:r>
            <a:endParaRPr lang="en-US" sz="40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7CDDD6">
                    <a:lumMod val="60000"/>
                    <a:lumOff val="40000"/>
                  </a:srgbClr>
                </a:outerShdw>
              </a:effectLst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84495" y="3048635"/>
            <a:ext cx="659130" cy="563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47030" y="3680460"/>
            <a:ext cx="659130" cy="563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77510" y="4429760"/>
            <a:ext cx="666750" cy="569595"/>
          </a:xfrm>
          <a:prstGeom prst="rect">
            <a:avLst/>
          </a:prstGeom>
        </p:spPr>
      </p:pic>
      <p:pic>
        <p:nvPicPr>
          <p:cNvPr id="8" name="Picture 7" descr="A group of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3" y="1905000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/>
          <p:cNvSpPr txBox="1"/>
          <p:nvPr/>
        </p:nvSpPr>
        <p:spPr>
          <a:xfrm>
            <a:off x="2704466" y="-1016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9pPr>
          </a:lstStyle>
          <a:p>
            <a:pPr defTabSz="121920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LUYỆN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ĐỌC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NHÓM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6986" y="2122566"/>
            <a:ext cx="8029194" cy="3778997"/>
            <a:chOff x="525106" y="1443489"/>
            <a:chExt cx="6317636" cy="2834247"/>
          </a:xfrm>
        </p:grpSpPr>
        <p:grpSp>
          <p:nvGrpSpPr>
            <p:cNvPr id="3" name="Group 2"/>
            <p:cNvGrpSpPr/>
            <p:nvPr/>
          </p:nvGrpSpPr>
          <p:grpSpPr>
            <a:xfrm>
              <a:off x="525106" y="1443489"/>
              <a:ext cx="6317636" cy="2834247"/>
              <a:chOff x="3168252" y="1281370"/>
              <a:chExt cx="7100460" cy="2817427"/>
            </a:xfrm>
          </p:grpSpPr>
          <p:sp>
            <p:nvSpPr>
              <p:cNvPr id="16" name="Rectangle: Rounded Corners 49"/>
              <p:cNvSpPr/>
              <p:nvPr/>
            </p:nvSpPr>
            <p:spPr>
              <a:xfrm>
                <a:off x="3168252" y="1724752"/>
                <a:ext cx="7100460" cy="2374045"/>
              </a:xfrm>
              <a:custGeom>
                <a:avLst/>
                <a:gdLst>
                  <a:gd name="connsiteX0" fmla="*/ 0 w 7100460"/>
                  <a:gd name="connsiteY0" fmla="*/ 478892 h 2374045"/>
                  <a:gd name="connsiteX1" fmla="*/ 478892 w 7100460"/>
                  <a:gd name="connsiteY1" fmla="*/ 0 h 2374045"/>
                  <a:gd name="connsiteX2" fmla="*/ 1099985 w 7100460"/>
                  <a:gd name="connsiteY2" fmla="*/ 0 h 2374045"/>
                  <a:gd name="connsiteX3" fmla="*/ 1598224 w 7100460"/>
                  <a:gd name="connsiteY3" fmla="*/ 0 h 2374045"/>
                  <a:gd name="connsiteX4" fmla="*/ 2157890 w 7100460"/>
                  <a:gd name="connsiteY4" fmla="*/ 0 h 2374045"/>
                  <a:gd name="connsiteX5" fmla="*/ 2963263 w 7100460"/>
                  <a:gd name="connsiteY5" fmla="*/ 0 h 2374045"/>
                  <a:gd name="connsiteX6" fmla="*/ 3461502 w 7100460"/>
                  <a:gd name="connsiteY6" fmla="*/ 0 h 2374045"/>
                  <a:gd name="connsiteX7" fmla="*/ 3959742 w 7100460"/>
                  <a:gd name="connsiteY7" fmla="*/ 0 h 2374045"/>
                  <a:gd name="connsiteX8" fmla="*/ 4457981 w 7100460"/>
                  <a:gd name="connsiteY8" fmla="*/ 0 h 2374045"/>
                  <a:gd name="connsiteX9" fmla="*/ 5140501 w 7100460"/>
                  <a:gd name="connsiteY9" fmla="*/ 0 h 2374045"/>
                  <a:gd name="connsiteX10" fmla="*/ 5823020 w 7100460"/>
                  <a:gd name="connsiteY10" fmla="*/ 0 h 2374045"/>
                  <a:gd name="connsiteX11" fmla="*/ 6621568 w 7100460"/>
                  <a:gd name="connsiteY11" fmla="*/ 0 h 2374045"/>
                  <a:gd name="connsiteX12" fmla="*/ 7100460 w 7100460"/>
                  <a:gd name="connsiteY12" fmla="*/ 478892 h 2374045"/>
                  <a:gd name="connsiteX13" fmla="*/ 7100460 w 7100460"/>
                  <a:gd name="connsiteY13" fmla="*/ 922654 h 2374045"/>
                  <a:gd name="connsiteX14" fmla="*/ 7100460 w 7100460"/>
                  <a:gd name="connsiteY14" fmla="*/ 1408903 h 2374045"/>
                  <a:gd name="connsiteX15" fmla="*/ 7100460 w 7100460"/>
                  <a:gd name="connsiteY15" fmla="*/ 1895153 h 2374045"/>
                  <a:gd name="connsiteX16" fmla="*/ 6621568 w 7100460"/>
                  <a:gd name="connsiteY16" fmla="*/ 2374045 h 2374045"/>
                  <a:gd name="connsiteX17" fmla="*/ 5877622 w 7100460"/>
                  <a:gd name="connsiteY17" fmla="*/ 2374045 h 2374045"/>
                  <a:gd name="connsiteX18" fmla="*/ 5256529 w 7100460"/>
                  <a:gd name="connsiteY18" fmla="*/ 2374045 h 2374045"/>
                  <a:gd name="connsiteX19" fmla="*/ 4696863 w 7100460"/>
                  <a:gd name="connsiteY19" fmla="*/ 2374045 h 2374045"/>
                  <a:gd name="connsiteX20" fmla="*/ 4198624 w 7100460"/>
                  <a:gd name="connsiteY20" fmla="*/ 2374045 h 2374045"/>
                  <a:gd name="connsiteX21" fmla="*/ 3393251 w 7100460"/>
                  <a:gd name="connsiteY21" fmla="*/ 2374045 h 2374045"/>
                  <a:gd name="connsiteX22" fmla="*/ 2710731 w 7100460"/>
                  <a:gd name="connsiteY22" fmla="*/ 2374045 h 2374045"/>
                  <a:gd name="connsiteX23" fmla="*/ 2089638 w 7100460"/>
                  <a:gd name="connsiteY23" fmla="*/ 2374045 h 2374045"/>
                  <a:gd name="connsiteX24" fmla="*/ 1345692 w 7100460"/>
                  <a:gd name="connsiteY24" fmla="*/ 2374045 h 2374045"/>
                  <a:gd name="connsiteX25" fmla="*/ 478892 w 7100460"/>
                  <a:gd name="connsiteY25" fmla="*/ 2374045 h 2374045"/>
                  <a:gd name="connsiteX26" fmla="*/ 0 w 7100460"/>
                  <a:gd name="connsiteY26" fmla="*/ 1895153 h 2374045"/>
                  <a:gd name="connsiteX27" fmla="*/ 0 w 7100460"/>
                  <a:gd name="connsiteY27" fmla="*/ 1451391 h 2374045"/>
                  <a:gd name="connsiteX28" fmla="*/ 0 w 7100460"/>
                  <a:gd name="connsiteY28" fmla="*/ 993467 h 2374045"/>
                  <a:gd name="connsiteX29" fmla="*/ 0 w 7100460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00460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13084" y="13131"/>
                      <a:pt x="947880" y="20085"/>
                      <a:pt x="1099985" y="0"/>
                    </a:cubicBezTo>
                    <a:cubicBezTo>
                      <a:pt x="1252090" y="-20085"/>
                      <a:pt x="1421301" y="19132"/>
                      <a:pt x="1598224" y="0"/>
                    </a:cubicBezTo>
                    <a:cubicBezTo>
                      <a:pt x="1775147" y="-19132"/>
                      <a:pt x="1897942" y="-24695"/>
                      <a:pt x="2157890" y="0"/>
                    </a:cubicBezTo>
                    <a:cubicBezTo>
                      <a:pt x="2417838" y="24695"/>
                      <a:pt x="2689611" y="6244"/>
                      <a:pt x="2963263" y="0"/>
                    </a:cubicBezTo>
                    <a:cubicBezTo>
                      <a:pt x="3236915" y="-6244"/>
                      <a:pt x="3330002" y="1473"/>
                      <a:pt x="3461502" y="0"/>
                    </a:cubicBezTo>
                    <a:cubicBezTo>
                      <a:pt x="3593002" y="-1473"/>
                      <a:pt x="3827582" y="8562"/>
                      <a:pt x="3959742" y="0"/>
                    </a:cubicBezTo>
                    <a:cubicBezTo>
                      <a:pt x="4091902" y="-8562"/>
                      <a:pt x="4346934" y="18145"/>
                      <a:pt x="4457981" y="0"/>
                    </a:cubicBezTo>
                    <a:cubicBezTo>
                      <a:pt x="4569028" y="-18145"/>
                      <a:pt x="4829282" y="-15004"/>
                      <a:pt x="5140501" y="0"/>
                    </a:cubicBezTo>
                    <a:cubicBezTo>
                      <a:pt x="5451720" y="15004"/>
                      <a:pt x="5506961" y="30380"/>
                      <a:pt x="5823020" y="0"/>
                    </a:cubicBezTo>
                    <a:cubicBezTo>
                      <a:pt x="6139079" y="-30380"/>
                      <a:pt x="6223569" y="-16238"/>
                      <a:pt x="6621568" y="0"/>
                    </a:cubicBezTo>
                    <a:cubicBezTo>
                      <a:pt x="6893081" y="-15120"/>
                      <a:pt x="7109321" y="150941"/>
                      <a:pt x="7100460" y="478892"/>
                    </a:cubicBezTo>
                    <a:cubicBezTo>
                      <a:pt x="7088652" y="632193"/>
                      <a:pt x="7109567" y="745727"/>
                      <a:pt x="7100460" y="922654"/>
                    </a:cubicBezTo>
                    <a:cubicBezTo>
                      <a:pt x="7091353" y="1099581"/>
                      <a:pt x="7094420" y="1304638"/>
                      <a:pt x="7100460" y="1408903"/>
                    </a:cubicBezTo>
                    <a:cubicBezTo>
                      <a:pt x="7106500" y="1513168"/>
                      <a:pt x="7104435" y="1738021"/>
                      <a:pt x="7100460" y="1895153"/>
                    </a:cubicBezTo>
                    <a:cubicBezTo>
                      <a:pt x="7054473" y="2167025"/>
                      <a:pt x="6915379" y="2372166"/>
                      <a:pt x="6621568" y="2374045"/>
                    </a:cubicBezTo>
                    <a:cubicBezTo>
                      <a:pt x="6311969" y="2374663"/>
                      <a:pt x="6172234" y="2373445"/>
                      <a:pt x="5877622" y="2374045"/>
                    </a:cubicBezTo>
                    <a:cubicBezTo>
                      <a:pt x="5583010" y="2374645"/>
                      <a:pt x="5397377" y="2366486"/>
                      <a:pt x="5256529" y="2374045"/>
                    </a:cubicBezTo>
                    <a:cubicBezTo>
                      <a:pt x="5115681" y="2381604"/>
                      <a:pt x="4867578" y="2370832"/>
                      <a:pt x="4696863" y="2374045"/>
                    </a:cubicBezTo>
                    <a:cubicBezTo>
                      <a:pt x="4526148" y="2377258"/>
                      <a:pt x="4421957" y="2370987"/>
                      <a:pt x="4198624" y="2374045"/>
                    </a:cubicBezTo>
                    <a:cubicBezTo>
                      <a:pt x="3975291" y="2377103"/>
                      <a:pt x="3586369" y="2350755"/>
                      <a:pt x="3393251" y="2374045"/>
                    </a:cubicBezTo>
                    <a:cubicBezTo>
                      <a:pt x="3200133" y="2397335"/>
                      <a:pt x="2967674" y="2353275"/>
                      <a:pt x="2710731" y="2374045"/>
                    </a:cubicBezTo>
                    <a:cubicBezTo>
                      <a:pt x="2453788" y="2394815"/>
                      <a:pt x="2300258" y="2363409"/>
                      <a:pt x="2089638" y="2374045"/>
                    </a:cubicBezTo>
                    <a:cubicBezTo>
                      <a:pt x="1879018" y="2384681"/>
                      <a:pt x="1503913" y="2339891"/>
                      <a:pt x="1345692" y="2374045"/>
                    </a:cubicBezTo>
                    <a:cubicBezTo>
                      <a:pt x="1187471" y="2408199"/>
                      <a:pt x="863566" y="2357340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100460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46463" y="-4441"/>
                      <a:pt x="935267" y="3071"/>
                      <a:pt x="1222838" y="0"/>
                    </a:cubicBezTo>
                    <a:cubicBezTo>
                      <a:pt x="1510409" y="-3071"/>
                      <a:pt x="1579151" y="-14044"/>
                      <a:pt x="1782504" y="0"/>
                    </a:cubicBezTo>
                    <a:cubicBezTo>
                      <a:pt x="1985857" y="14044"/>
                      <a:pt x="2099967" y="11208"/>
                      <a:pt x="2342170" y="0"/>
                    </a:cubicBezTo>
                    <a:cubicBezTo>
                      <a:pt x="2584373" y="-11208"/>
                      <a:pt x="2866089" y="481"/>
                      <a:pt x="3086117" y="0"/>
                    </a:cubicBezTo>
                    <a:cubicBezTo>
                      <a:pt x="3306145" y="-481"/>
                      <a:pt x="3506418" y="629"/>
                      <a:pt x="3707209" y="0"/>
                    </a:cubicBezTo>
                    <a:cubicBezTo>
                      <a:pt x="3908000" y="-629"/>
                      <a:pt x="4252297" y="-24249"/>
                      <a:pt x="4512583" y="0"/>
                    </a:cubicBezTo>
                    <a:cubicBezTo>
                      <a:pt x="4772869" y="24249"/>
                      <a:pt x="4954145" y="-18016"/>
                      <a:pt x="5317956" y="0"/>
                    </a:cubicBezTo>
                    <a:cubicBezTo>
                      <a:pt x="5681767" y="18016"/>
                      <a:pt x="6113172" y="-23804"/>
                      <a:pt x="6621568" y="0"/>
                    </a:cubicBezTo>
                    <a:cubicBezTo>
                      <a:pt x="6878418" y="-3430"/>
                      <a:pt x="7049960" y="213963"/>
                      <a:pt x="7100460" y="478892"/>
                    </a:cubicBezTo>
                    <a:cubicBezTo>
                      <a:pt x="7085714" y="687907"/>
                      <a:pt x="7100007" y="759322"/>
                      <a:pt x="7100460" y="950979"/>
                    </a:cubicBezTo>
                    <a:cubicBezTo>
                      <a:pt x="7100913" y="1142636"/>
                      <a:pt x="7107611" y="1295443"/>
                      <a:pt x="7100460" y="1423066"/>
                    </a:cubicBezTo>
                    <a:cubicBezTo>
                      <a:pt x="7093309" y="1550689"/>
                      <a:pt x="7102128" y="1672103"/>
                      <a:pt x="7100460" y="1895153"/>
                    </a:cubicBezTo>
                    <a:cubicBezTo>
                      <a:pt x="7130025" y="2163292"/>
                      <a:pt x="6888987" y="2388985"/>
                      <a:pt x="6621568" y="2374045"/>
                    </a:cubicBezTo>
                    <a:cubicBezTo>
                      <a:pt x="6423443" y="2340776"/>
                      <a:pt x="6243250" y="2393102"/>
                      <a:pt x="5877622" y="2374045"/>
                    </a:cubicBezTo>
                    <a:cubicBezTo>
                      <a:pt x="5511994" y="2354988"/>
                      <a:pt x="5527702" y="2351809"/>
                      <a:pt x="5256529" y="2374045"/>
                    </a:cubicBezTo>
                    <a:cubicBezTo>
                      <a:pt x="4985356" y="2396281"/>
                      <a:pt x="4801839" y="2381310"/>
                      <a:pt x="4635436" y="2374045"/>
                    </a:cubicBezTo>
                    <a:cubicBezTo>
                      <a:pt x="4469033" y="2366780"/>
                      <a:pt x="4028884" y="2342420"/>
                      <a:pt x="3830063" y="2374045"/>
                    </a:cubicBezTo>
                    <a:cubicBezTo>
                      <a:pt x="3631242" y="2405670"/>
                      <a:pt x="3457284" y="2408077"/>
                      <a:pt x="3086117" y="2374045"/>
                    </a:cubicBezTo>
                    <a:cubicBezTo>
                      <a:pt x="2714950" y="2340013"/>
                      <a:pt x="2634438" y="2362619"/>
                      <a:pt x="2465024" y="2374045"/>
                    </a:cubicBezTo>
                    <a:cubicBezTo>
                      <a:pt x="2295610" y="2385471"/>
                      <a:pt x="2020991" y="2400911"/>
                      <a:pt x="1905358" y="2374045"/>
                    </a:cubicBezTo>
                    <a:cubicBezTo>
                      <a:pt x="1789725" y="2347179"/>
                      <a:pt x="1516623" y="2390509"/>
                      <a:pt x="1345692" y="2374045"/>
                    </a:cubicBezTo>
                    <a:cubicBezTo>
                      <a:pt x="1174761" y="2357581"/>
                      <a:pt x="793678" y="2389187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20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1.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.</a:t>
                </a:r>
              </a:p>
              <a:p>
                <a:pPr algn="just" defTabSz="121920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2.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rõ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.</a:t>
                </a:r>
              </a:p>
              <a:p>
                <a:pPr algn="just" defTabSz="121920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3.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,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sz="4265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4265" kern="0" dirty="0" err="1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chỗ</a:t>
                </a:r>
                <a:r>
                  <a:rPr lang="en-US" sz="4800" kern="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.</a:t>
                </a:r>
              </a:p>
            </p:txBody>
          </p:sp>
          <p:sp>
            <p:nvSpPr>
              <p:cNvPr id="17" name="Rectangle: Rounded Corners 50"/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5335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Tiêu</a:t>
                </a:r>
                <a:r>
                  <a:rPr lang="en-US" sz="5335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5335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chí</a:t>
                </a:r>
                <a:r>
                  <a:rPr lang="en-US" sz="5335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5335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đánh</a:t>
                </a:r>
                <a:r>
                  <a:rPr lang="en-US" sz="5335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sz="5335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giá</a:t>
                </a:r>
                <a:endParaRPr lang="en-US" sz="5335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702638" y="2480959"/>
              <a:ext cx="1558526" cy="498928"/>
              <a:chOff x="2701706" y="2485915"/>
              <a:chExt cx="1558526" cy="498928"/>
            </a:xfrm>
          </p:grpSpPr>
          <p:pic>
            <p:nvPicPr>
              <p:cNvPr id="13" name="Picture 12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>
                <a:fillRect/>
              </a:stretch>
            </p:blipFill>
            <p:spPr>
              <a:xfrm>
                <a:off x="2701706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4" name="Picture 13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>
                <a:fillRect/>
              </a:stretch>
            </p:blipFill>
            <p:spPr>
              <a:xfrm>
                <a:off x="373393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>
                <a:fillRect/>
              </a:stretch>
            </p:blipFill>
            <p:spPr>
              <a:xfrm>
                <a:off x="3161764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2948616" y="3022602"/>
              <a:ext cx="1538406" cy="493960"/>
              <a:chOff x="2701706" y="2490884"/>
              <a:chExt cx="1538406" cy="493960"/>
            </a:xfrm>
          </p:grpSpPr>
          <p:pic>
            <p:nvPicPr>
              <p:cNvPr id="10" name="Picture 9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>
                <a:fillRect/>
              </a:stretch>
            </p:blipFill>
            <p:spPr>
              <a:xfrm>
                <a:off x="2701706" y="249088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1" name="Picture 10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>
                <a:fillRect/>
              </a:stretch>
            </p:blipFill>
            <p:spPr>
              <a:xfrm>
                <a:off x="3713813" y="2495060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>
                <a:fillRect/>
              </a:stretch>
            </p:blipFill>
            <p:spPr>
              <a:xfrm>
                <a:off x="3161763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4955611" y="3606874"/>
              <a:ext cx="1465985" cy="498928"/>
              <a:chOff x="2647569" y="2485915"/>
              <a:chExt cx="1465985" cy="498928"/>
            </a:xfrm>
          </p:grpSpPr>
          <p:pic>
            <p:nvPicPr>
              <p:cNvPr id="7" name="Picture 6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>
                <a:fillRect/>
              </a:stretch>
            </p:blipFill>
            <p:spPr>
              <a:xfrm>
                <a:off x="2647569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8" name="Picture 7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>
                <a:fillRect/>
              </a:stretch>
            </p:blipFill>
            <p:spPr>
              <a:xfrm>
                <a:off x="3587255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9" name="Picture 8" descr="Shape, circle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>
                <a:fillRect/>
              </a:stretch>
            </p:blipFill>
            <p:spPr>
              <a:xfrm>
                <a:off x="3087004" y="2512099"/>
                <a:ext cx="604846" cy="451529"/>
              </a:xfrm>
              <a:prstGeom prst="rect">
                <a:avLst/>
              </a:prstGeom>
            </p:spPr>
          </p:pic>
        </p:grpSp>
      </p:grpSp>
      <p:sp>
        <p:nvSpPr>
          <p:cNvPr id="18" name="Google Shape;2351;p42"/>
          <p:cNvSpPr txBox="1"/>
          <p:nvPr/>
        </p:nvSpPr>
        <p:spPr>
          <a:xfrm>
            <a:off x="2750538" y="298713"/>
            <a:ext cx="8616479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000000000000000"/>
              <a:buNone/>
              <a:defRPr sz="3500" b="0" i="0" u="none" strike="noStrike" cap="none">
                <a:solidFill>
                  <a:schemeClr val="dk1"/>
                </a:solidFill>
                <a:latin typeface="Bebas Neue" panose="020B0000000000000000"/>
                <a:ea typeface="Bebas Neue" panose="020B0000000000000000"/>
                <a:cs typeface="Bebas Neue" panose="020B0000000000000000"/>
                <a:sym typeface="Bebas Neue" panose="020B0000000000000000"/>
              </a:defRPr>
            </a:lvl9pPr>
          </a:lstStyle>
          <a:p>
            <a:pPr defTabSz="1219200">
              <a:buClr>
                <a:srgbClr val="E6FFFD"/>
              </a:buClr>
            </a:pPr>
            <a:r>
              <a:rPr lang="en-US" sz="5865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LUYỆN</a:t>
            </a:r>
            <a:r>
              <a:rPr lang="en-US" sz="5865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865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ĐỌC</a:t>
            </a:r>
            <a:r>
              <a:rPr lang="en-US" sz="5865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865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TRƯỚC</a:t>
            </a:r>
            <a:r>
              <a:rPr lang="en-US" sz="5865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865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5865" b="1" kern="0" dirty="0">
              <a:ln w="13462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7CDDD6"/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/>
          <p:cNvPicPr>
            <a:picLocks noChangeAspect="1"/>
          </p:cNvPicPr>
          <p:nvPr/>
        </p:nvPicPr>
        <p:blipFill rotWithShape="1">
          <a:blip r:embed="rId2"/>
          <a:srcRect t="10040" b="7020"/>
          <a:stretch>
            <a:fillRect/>
          </a:stretch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06" y="1903279"/>
            <a:ext cx="7657240" cy="3011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598</Words>
  <Application>Microsoft Office PowerPoint</Application>
  <PresentationFormat>Widescreen</PresentationFormat>
  <Paragraphs>51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A3.OpenSansBold-San</vt:lpstr>
      <vt:lpstr>A3.OpenSans-San</vt:lpstr>
      <vt:lpstr>Pacifico</vt:lpstr>
      <vt:lpstr>UVF Salome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34</cp:revision>
  <dcterms:created xsi:type="dcterms:W3CDTF">2023-08-23T14:28:00Z</dcterms:created>
  <dcterms:modified xsi:type="dcterms:W3CDTF">2025-02-04T03:23:55Z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6E9496F269EB448FAB267EC9AA272EEF</vt:lpwstr>
  </property>
  <property fmtid="{D5CDD505-2E9C-101B-9397-08002B2CF9AE}" pid="3" name="KSOProductBuildVer">
    <vt:lpwstr>1033-12.2.0.13215</vt:lpwstr>
  </property>
</Properties>
</file>