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78" r:id="rId2"/>
    <p:sldId id="262" r:id="rId3"/>
    <p:sldId id="258" r:id="rId4"/>
    <p:sldId id="259" r:id="rId5"/>
    <p:sldId id="266" r:id="rId6"/>
    <p:sldId id="265" r:id="rId7"/>
    <p:sldId id="264" r:id="rId8"/>
    <p:sldId id="267" r:id="rId9"/>
    <p:sldId id="282" r:id="rId10"/>
    <p:sldId id="268" r:id="rId11"/>
    <p:sldId id="269" r:id="rId12"/>
    <p:sldId id="270" r:id="rId13"/>
    <p:sldId id="271" r:id="rId14"/>
    <p:sldId id="283" r:id="rId15"/>
    <p:sldId id="272" r:id="rId16"/>
    <p:sldId id="273" r:id="rId17"/>
    <p:sldId id="274" r:id="rId18"/>
    <p:sldId id="276" r:id="rId19"/>
    <p:sldId id="279" r:id="rId20"/>
    <p:sldId id="284" r:id="rId21"/>
    <p:sldId id="280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DF4B5-7C70-4B02-8220-CB621B088E20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4F751-0772-43AA-B9B0-37F9FAA18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3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81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m giác vuông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êu đề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17" name="Tiêu đề phụ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vi-VN" smtClean="0"/>
              <a:t>Bấm &amp; sửa kiểu phụ đề</a:t>
            </a:r>
            <a:endParaRPr kumimoji="0" lang="en-US"/>
          </a:p>
        </p:txBody>
      </p:sp>
      <p:grpSp>
        <p:nvGrpSpPr>
          <p:cNvPr id="2" name="Nhóm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Hình tự do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Hình tự do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Hình tự do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Đường kết nối Thẳng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hỗ dành sẵn cho Ngày tháng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8C2D685-3841-4CA5-B1BC-1205B1566B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19" name="Chỗ dành sẵn cho Chân trang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Chỗ dành sẵn cho Số hiệu Bản chiế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êu đề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vi-VN" smtClean="0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ọc Chữ V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Sọc Chữ V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êu đề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ép so sánh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vi-VN" smtClean="0"/>
              <a:t>Bấm &amp; sửa kiểu tiêu đề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vi-VN" smtClean="0"/>
              <a:t>Bấm &amp; sửa kiểu tiêu đề</a:t>
            </a:r>
          </a:p>
        </p:txBody>
      </p:sp>
      <p:sp>
        <p:nvSpPr>
          <p:cNvPr id="5" name="Chỗ dành sẵn cho Nội dung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êu đề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2D685-3841-4CA5-B1BC-1205B1566B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ội dung với Phụ đề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vi-VN" smtClean="0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vi-VN" smtClean="0"/>
              <a:t>Bấm &amp; sửa kiểu tiêu đề</a:t>
            </a:r>
          </a:p>
          <a:p>
            <a:pPr lvl="1" eaLnBrk="1" latinLnBrk="0" hangingPunct="1"/>
            <a:r>
              <a:rPr lang="vi-VN" smtClean="0"/>
              <a:t>Mức hai</a:t>
            </a:r>
          </a:p>
          <a:p>
            <a:pPr lvl="2" eaLnBrk="1" latinLnBrk="0" hangingPunct="1"/>
            <a:r>
              <a:rPr lang="vi-VN" smtClean="0"/>
              <a:t>Mức ba</a:t>
            </a:r>
          </a:p>
          <a:p>
            <a:pPr lvl="3" eaLnBrk="1" latinLnBrk="0" hangingPunct="1"/>
            <a:r>
              <a:rPr lang="vi-VN" smtClean="0"/>
              <a:t>Mức bốn</a:t>
            </a:r>
          </a:p>
          <a:p>
            <a:pPr lvl="4" eaLnBrk="1" latinLnBrk="0" hangingPunct="1"/>
            <a:r>
              <a:rPr lang="vi-VN" smtClean="0"/>
              <a:t>Mức năm</a:t>
            </a:r>
            <a:endParaRPr kumimoji="0"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8C2D685-3841-4CA5-B1BC-1205B1566B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Ảnh với Phụ đề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vi-VN" smtClean="0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vi-VN" smtClean="0"/>
              <a:t>Bấm biểu tượng để thêm hình ảnh</a:t>
            </a:r>
            <a:endParaRPr kumimoji="0" lang="en-US" dirty="0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8C2D685-3841-4CA5-B1BC-1205B1566B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8" name="Hình tự do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Hình tự do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am giác vuông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Đường kết nối Thẳng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ọc Chữ V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Sọc Chữ V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tự do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Hình tự do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am giác vuông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Đường kết nối Thẳng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ỗ dành sẵn cho Tiêu đề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vi-VN" smtClean="0"/>
              <a:t>Bấm &amp; sửa kiểu tiêu đề</a:t>
            </a:r>
            <a:endParaRPr kumimoji="0" lang="en-US"/>
          </a:p>
        </p:txBody>
      </p:sp>
      <p:sp>
        <p:nvSpPr>
          <p:cNvPr id="30" name="Chỗ dành sẵn cho Văn bản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vi-VN" smtClean="0"/>
              <a:t>Bấm &amp; sửa kiểu tiêu đề</a:t>
            </a:r>
          </a:p>
          <a:p>
            <a:pPr lvl="1" eaLnBrk="1" latinLnBrk="0" hangingPunct="1"/>
            <a:r>
              <a:rPr kumimoji="0" lang="vi-VN" smtClean="0"/>
              <a:t>Mức hai</a:t>
            </a:r>
          </a:p>
          <a:p>
            <a:pPr lvl="2" eaLnBrk="1" latinLnBrk="0" hangingPunct="1"/>
            <a:r>
              <a:rPr kumimoji="0" lang="vi-VN" smtClean="0"/>
              <a:t>Mức ba</a:t>
            </a:r>
          </a:p>
          <a:p>
            <a:pPr lvl="3" eaLnBrk="1" latinLnBrk="0" hangingPunct="1"/>
            <a:r>
              <a:rPr kumimoji="0" lang="vi-VN" smtClean="0"/>
              <a:t>Mức bốn</a:t>
            </a:r>
          </a:p>
          <a:p>
            <a:pPr lvl="4" eaLnBrk="1" latinLnBrk="0" hangingPunct="1"/>
            <a:r>
              <a:rPr kumimoji="0" lang="vi-VN" smtClean="0"/>
              <a:t>Mức năm</a:t>
            </a:r>
            <a:endParaRPr kumimoji="0" lang="en-US"/>
          </a:p>
        </p:txBody>
      </p:sp>
      <p:sp>
        <p:nvSpPr>
          <p:cNvPr id="10" name="Chỗ dành sẵn cho Ngày tháng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8C2D685-3841-4CA5-B1BC-1205B1566B5B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22" name="Chỗ dành sẵn cho Chân trang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Chỗ dành sẵn cho Số hiệu Bản chiế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1CE0BAC-E870-4282-AF7F-5502898F863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0"/>
            <a:ext cx="9153525" cy="68810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285" y="345685"/>
            <a:ext cx="9304015" cy="660028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4861604" y="4172696"/>
            <a:ext cx="3552279" cy="22849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157548" y="5155571"/>
            <a:ext cx="437450" cy="307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8769050" y="5151411"/>
            <a:ext cx="349782" cy="32747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014" y="828839"/>
            <a:ext cx="1115579" cy="104490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03" y="1406650"/>
            <a:ext cx="1498298" cy="4679358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6370280" y="1619918"/>
            <a:ext cx="1015565" cy="876446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576674" y="2117708"/>
              <a:ext cx="99266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err="1" smtClean="0">
                  <a:solidFill>
                    <a:srgbClr val="C85100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Tiết</a:t>
              </a:r>
              <a:r>
                <a:rPr lang="en-US" altLang="zh-CN" sz="2400" dirty="0" smtClean="0">
                  <a:solidFill>
                    <a:srgbClr val="C85100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 </a:t>
              </a:r>
            </a:p>
            <a:p>
              <a:r>
                <a:rPr lang="en-US" altLang="zh-CN" sz="2400" dirty="0" err="1" smtClean="0">
                  <a:solidFill>
                    <a:srgbClr val="C85100"/>
                  </a:solidFill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học</a:t>
              </a:r>
              <a:endParaRPr lang="zh-CN" altLang="en-US" sz="2400" dirty="0">
                <a:solidFill>
                  <a:srgbClr val="C85100"/>
                </a:solidFill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10" name="组合 2"/>
          <p:cNvGrpSpPr/>
          <p:nvPr/>
        </p:nvGrpSpPr>
        <p:grpSpPr>
          <a:xfrm>
            <a:off x="2348079" y="1313183"/>
            <a:ext cx="1041175" cy="881869"/>
            <a:chOff x="3033025" y="1678431"/>
            <a:chExt cx="1388233" cy="1175826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033025" y="1746260"/>
              <a:ext cx="1299929" cy="1107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Chào</a:t>
              </a:r>
            </a:p>
            <a:p>
              <a:pPr algn="ctr"/>
              <a:r>
                <a:rPr lang="en-US" altLang="zh-CN" sz="2400" dirty="0">
                  <a:latin typeface="Times New Roman" pitchFamily="18" charset="0"/>
                  <a:ea typeface="方正少儿简体" panose="03000509000000000000" pitchFamily="65" charset="-122"/>
                  <a:cs typeface="Times New Roman" pitchFamily="18" charset="0"/>
                </a:rPr>
                <a:t> mừng</a:t>
              </a:r>
              <a:endParaRPr lang="zh-CN" altLang="en-US" sz="2400" dirty="0"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12" name="组合 13"/>
          <p:cNvGrpSpPr/>
          <p:nvPr/>
        </p:nvGrpSpPr>
        <p:grpSpPr>
          <a:xfrm>
            <a:off x="3646146" y="1577805"/>
            <a:ext cx="1015565" cy="876446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31530" y="2065000"/>
              <a:ext cx="79124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</a:p>
            <a:p>
              <a:pPr algn="ctr"/>
              <a:r>
                <a:rPr lang="en-US" altLang="zh-CN" sz="24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endParaRPr lang="zh-CN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22"/>
          <p:cNvGrpSpPr/>
          <p:nvPr/>
        </p:nvGrpSpPr>
        <p:grpSpPr>
          <a:xfrm>
            <a:off x="4982622" y="1529858"/>
            <a:ext cx="1015565" cy="883563"/>
            <a:chOff x="6545751" y="1967332"/>
            <a:chExt cx="1354086" cy="1178084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6709619" y="2037420"/>
              <a:ext cx="103276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altLang="zh-CN" sz="2400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CN" sz="2400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endParaRPr lang="zh-CN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105767" y="1408109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 rot="20118966">
            <a:off x="3550254" y="1416838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 rot="1119809">
            <a:off x="5591566" y="1444083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 rot="20691888">
            <a:off x="6886923" y="1565408"/>
            <a:ext cx="490542" cy="13302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24517" y="2890078"/>
            <a:ext cx="49076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Lớp	      : </a:t>
            </a:r>
            <a:r>
              <a:rPr lang="en-US" altLang="zh-CN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3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r>
              <a:rPr lang="en-US" altLang="zh-C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Giáo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: </a:t>
            </a:r>
            <a:endParaRPr lang="vi-VN" altLang="zh-CN" sz="2800" dirty="0" smtClean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  <a:p>
            <a:r>
              <a:rPr lang="en-US" altLang="zh-CN" sz="28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Trường</a:t>
            </a:r>
            <a:r>
              <a:rPr lang="en-US" altLang="zh-CN" sz="28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rPr>
              <a:t>     :</a:t>
            </a:r>
            <a:endParaRPr lang="en-US" altLang="zh-CN" sz="28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30" name="纯音乐 - 轻快儿童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7482465" y="-102895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842156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573" y="926950"/>
            <a:ext cx="74968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400" u="sng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Bước </a:t>
            </a:r>
            <a:r>
              <a:rPr lang="vi-VN" sz="2400" u="sng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nl-NL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nl-NL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effectLst/>
              <a:latin typeface=".VnTime"/>
              <a:ea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572" y="417308"/>
            <a:ext cx="6337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4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Bước 1</a:t>
            </a: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9" name="Oval 8"/>
          <p:cNvSpPr/>
          <p:nvPr/>
        </p:nvSpPr>
        <p:spPr>
          <a:xfrm>
            <a:off x="1905000" y="6096002"/>
            <a:ext cx="838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/>
              <a:t>B1</a:t>
            </a:r>
            <a:endParaRPr lang="en-US" b="1" dirty="0"/>
          </a:p>
        </p:txBody>
      </p:sp>
      <p:sp>
        <p:nvSpPr>
          <p:cNvPr id="12" name="Oval 11"/>
          <p:cNvSpPr/>
          <p:nvPr/>
        </p:nvSpPr>
        <p:spPr>
          <a:xfrm>
            <a:off x="5347459" y="6206837"/>
            <a:ext cx="838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/>
              <a:t>B2</a:t>
            </a:r>
            <a:endParaRPr lang="en-US" b="1" dirty="0"/>
          </a:p>
        </p:txBody>
      </p:sp>
      <p:sp>
        <p:nvSpPr>
          <p:cNvPr id="11" name="Hình chữ nhật 10"/>
          <p:cNvSpPr/>
          <p:nvPr/>
        </p:nvSpPr>
        <p:spPr>
          <a:xfrm>
            <a:off x="63572" y="1388615"/>
            <a:ext cx="8611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4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Bước </a:t>
            </a:r>
            <a:r>
              <a:rPr lang="vi-VN" sz="24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nl-NL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bộ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phận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đặc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điểm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riêng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thiện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mô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ngôi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14" name="image368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3374" y="3200400"/>
            <a:ext cx="1676399" cy="251460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23" y="3236768"/>
            <a:ext cx="1568077" cy="247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59" y="3015093"/>
            <a:ext cx="1520140" cy="2843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862" y="3015093"/>
            <a:ext cx="1460206" cy="292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1"/>
          <p:cNvSpPr/>
          <p:nvPr/>
        </p:nvSpPr>
        <p:spPr>
          <a:xfrm>
            <a:off x="7560455" y="6248402"/>
            <a:ext cx="8382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/>
              <a:t>B3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71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4464" y="424190"/>
            <a:ext cx="71521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cơ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image37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388" y="2354123"/>
            <a:ext cx="2758282" cy="1750918"/>
          </a:xfrm>
          <a:prstGeom prst="rect">
            <a:avLst/>
          </a:prstGeom>
        </p:spPr>
      </p:pic>
      <p:sp>
        <p:nvSpPr>
          <p:cNvPr id="2" name="Hình chữ nhật 1"/>
          <p:cNvSpPr/>
          <p:nvPr/>
        </p:nvSpPr>
        <p:spPr>
          <a:xfrm>
            <a:off x="24464" y="1002222"/>
            <a:ext cx="3102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vi-VN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536689" y="2428736"/>
            <a:ext cx="2783412" cy="1738305"/>
            <a:chOff x="4905" y="382"/>
            <a:chExt cx="2745" cy="103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5" y="381"/>
              <a:ext cx="2460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" y="786"/>
              <a:ext cx="243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5" y="1266"/>
              <a:ext cx="2745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4905" y="381"/>
              <a:ext cx="2730" cy="1020"/>
            </a:xfrm>
            <a:prstGeom prst="rect">
              <a:avLst/>
            </a:prstGeom>
            <a:solidFill>
              <a:srgbClr val="D8C3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14" name="image381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34200" y="242705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52400" y="457200"/>
            <a:ext cx="67711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cơ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328425" y="980420"/>
            <a:ext cx="2395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38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493" y="2469573"/>
            <a:ext cx="2939004" cy="1905000"/>
          </a:xfrm>
          <a:prstGeom prst="rect">
            <a:avLst/>
          </a:prstGeom>
        </p:spPr>
      </p:pic>
      <p:pic>
        <p:nvPicPr>
          <p:cNvPr id="10" name="image383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2400" y="2667001"/>
            <a:ext cx="2514600" cy="1676399"/>
          </a:xfrm>
          <a:prstGeom prst="rect">
            <a:avLst/>
          </a:prstGeom>
        </p:spPr>
      </p:pic>
      <p:pic>
        <p:nvPicPr>
          <p:cNvPr id="11" name="image384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07382" y="2500747"/>
            <a:ext cx="1447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/>
          <p:cNvSpPr/>
          <p:nvPr/>
        </p:nvSpPr>
        <p:spPr>
          <a:xfrm>
            <a:off x="365918" y="762000"/>
            <a:ext cx="2651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chóp</a:t>
            </a:r>
            <a:r>
              <a:rPr lang="vi-VN" sz="24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72845" y="2258260"/>
            <a:ext cx="1786663" cy="1638299"/>
            <a:chOff x="1695" y="148"/>
            <a:chExt cx="1830" cy="177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5" y="148"/>
              <a:ext cx="1830" cy="1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4"/>
            <p:cNvSpPr>
              <a:spLocks noChangeArrowheads="1"/>
            </p:cNvSpPr>
            <p:nvPr/>
          </p:nvSpPr>
          <p:spPr bwMode="auto">
            <a:xfrm>
              <a:off x="1695" y="148"/>
              <a:ext cx="1815" cy="1755"/>
            </a:xfrm>
            <a:prstGeom prst="rect">
              <a:avLst/>
            </a:prstGeom>
            <a:solidFill>
              <a:srgbClr val="D897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11" name="image386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43200" y="2272145"/>
            <a:ext cx="1644090" cy="1624414"/>
          </a:xfrm>
          <a:prstGeom prst="rect">
            <a:avLst/>
          </a:prstGeom>
        </p:spPr>
      </p:pic>
      <p:pic>
        <p:nvPicPr>
          <p:cNvPr id="12" name="image387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29200" y="2350433"/>
            <a:ext cx="2057400" cy="1532242"/>
          </a:xfrm>
          <a:prstGeom prst="rect">
            <a:avLst/>
          </a:prstGeom>
        </p:spPr>
      </p:pic>
      <p:pic>
        <p:nvPicPr>
          <p:cNvPr id="13" name="image388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89668" y="2371215"/>
            <a:ext cx="173355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389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1164" y="762000"/>
            <a:ext cx="2015836" cy="2819400"/>
          </a:xfrm>
          <a:prstGeom prst="rect">
            <a:avLst/>
          </a:prstGeom>
        </p:spPr>
      </p:pic>
      <p:pic>
        <p:nvPicPr>
          <p:cNvPr id="15" name="image39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86200" y="762000"/>
            <a:ext cx="1143000" cy="2819400"/>
          </a:xfrm>
          <a:prstGeom prst="rect">
            <a:avLst/>
          </a:prstGeom>
        </p:spPr>
      </p:pic>
      <p:pic>
        <p:nvPicPr>
          <p:cNvPr id="16" name="image391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00353" y="727364"/>
            <a:ext cx="1472047" cy="2701636"/>
          </a:xfrm>
          <a:prstGeom prst="rect">
            <a:avLst/>
          </a:prstGeom>
        </p:spPr>
      </p:pic>
      <p:pic>
        <p:nvPicPr>
          <p:cNvPr id="17" name="image392.jpe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27564" y="3962400"/>
            <a:ext cx="1558636" cy="2572831"/>
          </a:xfrm>
          <a:prstGeom prst="rect">
            <a:avLst/>
          </a:prstGeom>
        </p:spPr>
      </p:pic>
      <p:pic>
        <p:nvPicPr>
          <p:cNvPr id="18" name="image393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06286" y="3962400"/>
            <a:ext cx="1475513" cy="257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7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28600" y="304800"/>
            <a:ext cx="5323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image397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1371600"/>
            <a:ext cx="8229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398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6129" y="2209800"/>
            <a:ext cx="591957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399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1676400"/>
            <a:ext cx="6324600" cy="399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1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3009" y="1734289"/>
            <a:ext cx="5323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63009" y="2562863"/>
            <a:ext cx="875239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Các em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trang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mô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theo ý </a:t>
            </a:r>
            <a:r>
              <a:rPr lang="vi-VN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6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013129"/>
            <a:ext cx="52471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VI. </a:t>
            </a:r>
            <a:r>
              <a:rPr lang="vi-VN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hia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533400" y="2828836"/>
            <a:ext cx="8077200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74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228600"/>
            <a:ext cx="5943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381000" y="228600"/>
            <a:ext cx="8716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2025</a:t>
            </a:r>
            <a:endParaRPr 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937" y="1428929"/>
            <a:ext cx="9082881" cy="76944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: Thi </a:t>
            </a:r>
            <a:r>
              <a:rPr lang="vi-VN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ngôi </a:t>
            </a:r>
            <a:r>
              <a:rPr lang="vi-VN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2166043"/>
            <a:ext cx="90828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em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ngôi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theo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Đối tượng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42316"/>
              </p:ext>
            </p:extLst>
          </p:nvPr>
        </p:nvGraphicFramePr>
        <p:xfrm>
          <a:off x="1981200" y="4038600"/>
          <a:ext cx="58674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Packager Shell Object" showAsIcon="1" r:id="rId3" imgW="2387160" imgH="394920" progId="Package">
                  <p:embed/>
                </p:oleObj>
              </mc:Choice>
              <mc:Fallback>
                <p:oleObj name="Packager Shell Object" showAsIcon="1" r:id="rId3" imgW="2387160" imgH="3949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1200" y="4038600"/>
                        <a:ext cx="5867400" cy="106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574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013129"/>
            <a:ext cx="52471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VII.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ình chữ nhật 1"/>
          <p:cNvSpPr/>
          <p:nvPr/>
        </p:nvSpPr>
        <p:spPr>
          <a:xfrm>
            <a:off x="228600" y="2696620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4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mô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mô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khu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chung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em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văn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vi-VN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khu dân cư.</a:t>
            </a:r>
          </a:p>
        </p:txBody>
      </p:sp>
    </p:spTree>
    <p:extLst>
      <p:ext uri="{BB962C8B-B14F-4D97-AF65-F5344CB8AC3E}">
        <p14:creationId xmlns:p14="http://schemas.microsoft.com/office/powerpoint/2010/main" val="195075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4300" y="1714500"/>
            <a:ext cx="8915400" cy="1143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600" b="1" dirty="0" smtClean="0">
                <a:solidFill>
                  <a:srgbClr val="FF0000"/>
                </a:solidFill>
              </a:rPr>
              <a:t>Tuyên dương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872740"/>
            <a:ext cx="4191000" cy="361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3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13" name="Picture 4" descr="EJ14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16" name="WordArt 44"/>
          <p:cNvSpPr>
            <a:spLocks noChangeArrowheads="1" noChangeShapeType="1" noTextEdit="1"/>
          </p:cNvSpPr>
          <p:nvPr/>
        </p:nvSpPr>
        <p:spPr bwMode="auto">
          <a:xfrm>
            <a:off x="1524003" y="1143002"/>
            <a:ext cx="28575" cy="1539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kern="10">
                <a:ln w="9525" cap="rnd">
                  <a:solidFill>
                    <a:srgbClr val="FFFFFF"/>
                  </a:solidFill>
                  <a:prstDash val="sysDot"/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Aristote"/>
              </a:rPr>
              <a:t>i</a:t>
            </a:r>
          </a:p>
        </p:txBody>
      </p:sp>
      <p:sp>
        <p:nvSpPr>
          <p:cNvPr id="28717" name="WordArt 45"/>
          <p:cNvSpPr>
            <a:spLocks noChangeArrowheads="1" noChangeShapeType="1" noTextEdit="1"/>
          </p:cNvSpPr>
          <p:nvPr/>
        </p:nvSpPr>
        <p:spPr bwMode="auto">
          <a:xfrm>
            <a:off x="1447800" y="1143000"/>
            <a:ext cx="19050" cy="952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i="1" kern="1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Commercial Script"/>
              </a:rPr>
              <a:t>i</a:t>
            </a:r>
          </a:p>
        </p:txBody>
      </p:sp>
      <p:sp>
        <p:nvSpPr>
          <p:cNvPr id="28718" name="Rectangle 46"/>
          <p:cNvSpPr>
            <a:spLocks noChangeArrowheads="1"/>
          </p:cNvSpPr>
          <p:nvPr/>
        </p:nvSpPr>
        <p:spPr bwMode="auto">
          <a:xfrm>
            <a:off x="897029" y="2064604"/>
            <a:ext cx="71801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Tiết học </a:t>
            </a:r>
            <a:r>
              <a:rPr lang="en-US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đến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đây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kết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thúc</a:t>
            </a:r>
            <a:r>
              <a:rPr 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</a:p>
        </p:txBody>
      </p:sp>
      <p:sp>
        <p:nvSpPr>
          <p:cNvPr id="28720" name="Rectangle 48"/>
          <p:cNvSpPr>
            <a:spLocks noChangeArrowheads="1"/>
          </p:cNvSpPr>
          <p:nvPr/>
        </p:nvSpPr>
        <p:spPr bwMode="auto">
          <a:xfrm>
            <a:off x="1339261" y="2895601"/>
            <a:ext cx="6155916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Kính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chúc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Quý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vi-VN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hầy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cô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các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vui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5500" b="1" dirty="0" err="1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khoẻ</a:t>
            </a:r>
            <a:r>
              <a:rPr lang="en-US" sz="5500" b="1" dirty="0"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90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8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287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28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16" grpId="0" animBg="1"/>
      <p:bldP spid="28717" grpId="0" animBg="1"/>
      <p:bldP spid="28718" grpId="0"/>
      <p:bldP spid="287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228600"/>
            <a:ext cx="5943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28929"/>
            <a:ext cx="6553200" cy="512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1"/>
          <p:cNvSpPr>
            <a:spLocks noChangeArrowheads="1"/>
          </p:cNvSpPr>
          <p:nvPr/>
        </p:nvSpPr>
        <p:spPr bwMode="auto">
          <a:xfrm>
            <a:off x="381000" y="228600"/>
            <a:ext cx="8716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86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228600"/>
            <a:ext cx="59436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MĨ THUẬT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8937" y="1428929"/>
            <a:ext cx="908288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vi-VN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Bài: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 HÌNH NHÀ CAO TẦNG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6200" y="2286000"/>
            <a:ext cx="8957960" cy="3924300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prstClr val="black"/>
                </a:solidFill>
                <a:prstDash val="lgDashDot"/>
              </a:ln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9501" y="2286000"/>
            <a:ext cx="2069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 u="sng" dirty="0">
                <a:solidFill>
                  <a:srgbClr val="7030A0"/>
                </a:solidFill>
                <a:latin typeface="Times New Roman"/>
              </a:rPr>
              <a:t>MỤC TIÊU:</a:t>
            </a:r>
            <a:endParaRPr lang="en-US" sz="2800" b="1" i="1" u="sng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497" y="2909322"/>
            <a:ext cx="88873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đa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khi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nhau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ngôi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vi-VN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mô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trang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mô </a:t>
            </a:r>
            <a:r>
              <a:rPr lang="vi-VN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ngôi </a:t>
            </a:r>
            <a:r>
              <a:rPr lang="vi-VN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vi-VN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41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811982"/>
            <a:ext cx="9144000" cy="10460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Em thấy cây có những bộ phận gì?</a:t>
            </a: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709" y="5811982"/>
            <a:ext cx="9144000" cy="10460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Em sẽ vẽ cây nào trong sân trường?</a:t>
            </a:r>
            <a:endParaRPr lang="en-US" sz="36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09" y="5811982"/>
            <a:ext cx="9144000" cy="10460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latin typeface="+mj-lt"/>
              </a:rPr>
              <a:t>Thân cây to hay nhỏ, cao hay thấp?</a:t>
            </a:r>
            <a:endParaRPr lang="en-US" sz="36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181600"/>
            <a:ext cx="9144000" cy="144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97755"/>
            <a:ext cx="3200400" cy="391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3276600" cy="38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8924"/>
            <a:ext cx="4419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69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41369" y="1600200"/>
            <a:ext cx="8850231" cy="4114800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prstClr val="black"/>
                </a:solidFill>
                <a:prstDash val="lgDashDot"/>
              </a:ln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6374" y="1600200"/>
            <a:ext cx="1575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u="sng" dirty="0" smtClean="0">
                <a:solidFill>
                  <a:srgbClr val="7030A0"/>
                </a:solidFill>
                <a:latin typeface="Times New Roman"/>
              </a:rPr>
              <a:t>Tóm tắt:</a:t>
            </a:r>
            <a:endParaRPr lang="en-US" sz="2800" b="1" i="1" u="sng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370" y="2819400"/>
            <a:ext cx="86978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7744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0609" y="533400"/>
            <a:ext cx="55519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vi-VN" sz="2800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năng: </a:t>
            </a:r>
            <a:endParaRPr lang="en-US" sz="14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09" y="1143000"/>
            <a:ext cx="6884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800" u="sng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Bước 1</a:t>
            </a:r>
            <a:r>
              <a:rPr lang="nl-NL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10" name="image368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" y="2362200"/>
            <a:ext cx="4495800" cy="388620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2514600"/>
            <a:ext cx="2514601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9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762000"/>
            <a:ext cx="807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effectLst/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2514600" cy="451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981200"/>
            <a:ext cx="2362201" cy="450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57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772" y="914400"/>
            <a:ext cx="85356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+ </a:t>
            </a:r>
            <a:r>
              <a:rPr lang="nl-NL" sz="2400" u="sng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Bước </a:t>
            </a:r>
            <a:r>
              <a:rPr lang="vi-VN" sz="2400" u="sng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</a:t>
            </a:r>
            <a:r>
              <a:rPr lang="nl-NL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vi-VN" sz="24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bộ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phận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hiện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đặc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điểm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riêng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thiện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mô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vi-VN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ngôi </a:t>
            </a:r>
            <a:r>
              <a:rPr lang="vi-VN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nhà</a:t>
            </a:r>
            <a:r>
              <a:rPr lang="vi-VN" sz="2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244" y="1981201"/>
            <a:ext cx="2289356" cy="434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95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i tuyển">
  <a:themeElements>
    <a:clrScheme name="Thi tuyển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hi tuyển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Thi tuyển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301</TotalTime>
  <Words>552</Words>
  <Application>Microsoft Office PowerPoint</Application>
  <PresentationFormat>On-screen Show (4:3)</PresentationFormat>
  <Paragraphs>65</Paragraphs>
  <Slides>22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宋体</vt:lpstr>
      <vt:lpstr>.VnAristote</vt:lpstr>
      <vt:lpstr>.VnCommercial Script</vt:lpstr>
      <vt:lpstr>.VnTime</vt:lpstr>
      <vt:lpstr>Calibri</vt:lpstr>
      <vt:lpstr>Lucida Sans Unicode</vt:lpstr>
      <vt:lpstr>黑体</vt:lpstr>
      <vt:lpstr>Times New Roman</vt:lpstr>
      <vt:lpstr>Verdana</vt:lpstr>
      <vt:lpstr>Wingdings 2</vt:lpstr>
      <vt:lpstr>Wingdings 3</vt:lpstr>
      <vt:lpstr>方正少儿简体</vt:lpstr>
      <vt:lpstr>Thi tuyển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CKK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8.1 Pro</dc:creator>
  <cp:lastModifiedBy>DELL</cp:lastModifiedBy>
  <cp:revision>30</cp:revision>
  <dcterms:created xsi:type="dcterms:W3CDTF">2020-11-15T13:14:42Z</dcterms:created>
  <dcterms:modified xsi:type="dcterms:W3CDTF">2025-04-23T07:23:47Z</dcterms:modified>
</cp:coreProperties>
</file>