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8" r:id="rId1"/>
    <p:sldMasterId id="2147483853" r:id="rId2"/>
    <p:sldMasterId id="2147483858" r:id="rId3"/>
    <p:sldMasterId id="2147483870" r:id="rId4"/>
  </p:sldMasterIdLst>
  <p:notesMasterIdLst>
    <p:notesMasterId r:id="rId20"/>
  </p:notesMasterIdLst>
  <p:sldIdLst>
    <p:sldId id="359" r:id="rId5"/>
    <p:sldId id="2007577197" r:id="rId6"/>
    <p:sldId id="2007577187" r:id="rId7"/>
    <p:sldId id="2007577188" r:id="rId8"/>
    <p:sldId id="2007577189" r:id="rId9"/>
    <p:sldId id="2007577155" r:id="rId10"/>
    <p:sldId id="2007577190" r:id="rId11"/>
    <p:sldId id="2007577161" r:id="rId12"/>
    <p:sldId id="2007577191" r:id="rId13"/>
    <p:sldId id="2007577196" r:id="rId14"/>
    <p:sldId id="2007577167" r:id="rId15"/>
    <p:sldId id="2007577192" r:id="rId16"/>
    <p:sldId id="2007577193" r:id="rId17"/>
    <p:sldId id="2007577194" r:id="rId18"/>
    <p:sldId id="362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an thao" initials="tt" lastIdx="1" clrIdx="0">
    <p:extLst>
      <p:ext uri="{19B8F6BF-5375-455C-9EA6-DF929625EA0E}">
        <p15:presenceInfo xmlns:p15="http://schemas.microsoft.com/office/powerpoint/2012/main" userId="b5ee1d2202d609f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68" d="100"/>
          <a:sy n="68" d="100"/>
        </p:scale>
        <p:origin x="54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commentAuthors" Target="comment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EA5FF1-B320-4F5A-A26C-1628AF9481C7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9211AA-2C96-4B70-A08C-FEA73053D0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4049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47107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zh-CN" altLang="zh-CN" dirty="0"/>
          </a:p>
        </p:txBody>
      </p:sp>
    </p:spTree>
    <p:extLst>
      <p:ext uri="{BB962C8B-B14F-4D97-AF65-F5344CB8AC3E}">
        <p14:creationId xmlns:p14="http://schemas.microsoft.com/office/powerpoint/2010/main" val="10070764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hyperlink" Target="https://www.facebook.com/groups/629898828017053" TargetMode="Externa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hyperlink" Target="https://www.facebook.com/groups/629898828017053" TargetMode="Externa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hyperlink" Target="https://www.facebook.com/groups/629898828017053" TargetMode="Externa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920007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3166340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24624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9444653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90310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A2D75A9B-0539-4922-A971-098E2F07112B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  <a:solidFill>
            <a:schemeClr val="bg1"/>
          </a:solidFill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grpFill/>
            <a:ln w="9525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46155041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810569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038613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696686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311697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807354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960543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944143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451967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425904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915998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E2743E52-4CFC-F2F9-3822-3A64B1D40D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/>
        </p:blipFill>
        <p:spPr>
          <a:xfrm>
            <a:off x="0" y="-29754"/>
            <a:ext cx="12192000" cy="6887754"/>
          </a:xfrm>
          <a:prstGeom prst="rect">
            <a:avLst/>
          </a:prstGeom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id="{8EE28CEB-71B8-07AA-67F1-CCA1D1828A5B}"/>
              </a:ext>
            </a:extLst>
          </p:cNvPr>
          <p:cNvSpPr/>
          <p:nvPr userDrawn="1"/>
        </p:nvSpPr>
        <p:spPr>
          <a:xfrm>
            <a:off x="423928" y="556259"/>
            <a:ext cx="11459438" cy="6102957"/>
          </a:xfrm>
          <a:prstGeom prst="roundRect">
            <a:avLst>
              <a:gd name="adj" fmla="val 5971"/>
            </a:avLst>
          </a:prstGeom>
          <a:solidFill>
            <a:srgbClr val="FD9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矩形: 圆角 37">
            <a:extLst>
              <a:ext uri="{FF2B5EF4-FFF2-40B4-BE49-F238E27FC236}">
                <a16:creationId xmlns:a16="http://schemas.microsoft.com/office/drawing/2014/main" id="{98A8DBA1-50E8-5702-98AC-9AEFA2301544}"/>
              </a:ext>
            </a:extLst>
          </p:cNvPr>
          <p:cNvSpPr/>
          <p:nvPr userDrawn="1"/>
        </p:nvSpPr>
        <p:spPr>
          <a:xfrm>
            <a:off x="298174" y="188843"/>
            <a:ext cx="11459438" cy="6328100"/>
          </a:xfrm>
          <a:prstGeom prst="roundRect">
            <a:avLst>
              <a:gd name="adj" fmla="val 5971"/>
            </a:avLst>
          </a:prstGeom>
          <a:solidFill>
            <a:schemeClr val="bg1"/>
          </a:solidFill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4FE3F71D-A336-EA03-3B80-0E0F37D26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44" t="46180" r="50850" b="27528"/>
          <a:stretch/>
        </p:blipFill>
        <p:spPr>
          <a:xfrm>
            <a:off x="685651" y="543918"/>
            <a:ext cx="685800" cy="670461"/>
          </a:xfrm>
          <a:prstGeom prst="rect">
            <a:avLst/>
          </a:prstGeom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id="{6DB356B1-46EF-94E0-4780-0540A7BAAAF4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5DB2647-D4C2-EEE7-E356-051BE48E323C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303AE8-6E4D-D33C-72EF-62ADB78F59F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283AD59-09CF-081F-FA04-E553AA8D35D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958D781-F87C-D316-66F3-AF61262BFFF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7267E93-DF69-E7A0-FB2D-3313C6DE1DC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76417BD9-4379-40B8-42A4-CC11EFE459E3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8FFE942-1965-C7D1-B74C-990550387AB2}"/>
              </a:ext>
            </a:extLst>
          </p:cNvPr>
          <p:cNvSpPr txBox="1">
            <a:spLocks/>
          </p:cNvSpPr>
          <p:nvPr userDrawn="1"/>
        </p:nvSpPr>
        <p:spPr>
          <a:xfrm>
            <a:off x="-194494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 err="1">
                <a:solidFill>
                  <a:schemeClr val="tx1"/>
                </a:solidFill>
                <a:latin typeface="#9Slide07 HoneyCream" pitchFamily="2" charset="0"/>
              </a:rPr>
              <a:t>Măng</a:t>
            </a:r>
            <a:r>
              <a:rPr lang="en-US" sz="1600" b="0" dirty="0">
                <a:solidFill>
                  <a:schemeClr val="tx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3F4A335-89CD-8423-32DA-2CF2C99C411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B3BCA85-6C8C-AA2C-F4BF-CFE145926C4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1659241" y="607019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41646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190A5C-98F9-AAD7-1218-155509FB40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E3B1EB-8C89-A101-903B-8ACC1CD61F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AF2D62-0EDF-595A-8F78-9189BA4729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545DFD-A112-427F-A909-EF0E364DB4B1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44AC9D-9653-4B14-27FA-6755D1D655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E0466F-6B64-5EC1-4EE4-12DBD074C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6D4639-79C3-43BD-8933-58A744BAE2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66028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2D9344-C52C-BC80-7F11-E8A4489EE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51E475-CF26-97F8-4216-3856F7DF6A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23E2CF-8170-84E8-3D0B-CF7984E7AA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545DFD-A112-427F-A909-EF0E364DB4B1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C514C2-2CF3-09D4-03B9-8C6B671382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BCC16E-C76E-1A5E-1EF0-B5385BACF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6D4639-79C3-43BD-8933-58A744BAE2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11849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BFBC2C-C665-57CB-4160-8ABA24167A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B29722-7690-F5F8-4B70-F3ECE4748B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116944-423D-5A56-82D0-91CC919F03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545DFD-A112-427F-A909-EF0E364DB4B1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4103E9-262F-B1C3-8B0B-A432C3B0DF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3459DA-64F1-345B-3D6B-DFEDABAFF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6D4639-79C3-43BD-8933-58A744BAE2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73507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0B1890-7988-897B-AD19-26B732143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876186-8C68-4E51-BDC2-FD8D7DA8CA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0D8E85-B31C-97B0-5108-75446756BD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7A71A8-0F1A-2FAA-D6E5-56630040E3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545DFD-A112-427F-A909-EF0E364DB4B1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8523A4-1F61-116A-076E-0CB7CD5EA5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EC919F-7A07-ACF7-3D30-8DC21627E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6D4639-79C3-43BD-8933-58A744BAE2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38820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C8A599-395A-D659-6791-A5B6E7BFA4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0A234C-FDE3-00A2-5E35-15A672E45D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9853E7-3262-DCCD-01A4-50CF12803F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025BBA-BDA3-50EC-5402-F6D0A8EDAC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A40BC4C-6EDB-BB0B-A052-9351AE8649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C90B9E6-362C-70B8-FA74-6A82ABFEC1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545DFD-A112-427F-A909-EF0E364DB4B1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C9881B-0A35-9E19-1D5B-17DB138B9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CA12492-5FFA-EFCA-36AC-F6125111D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6D4639-79C3-43BD-8933-58A744BAE2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37008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778668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B5482A-F673-36A8-3710-CAE1C5DBD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3D90078-8E73-825A-FEA9-E17CA5CD70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545DFD-A112-427F-A909-EF0E364DB4B1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A969E1-CF2B-A80D-C079-FA8B7957C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B65AD1-35D6-CB23-4A57-95611E229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6D4639-79C3-43BD-8933-58A744BAE2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70281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9D9A10-B78A-B54C-1E23-D3103CDF4B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545DFD-A112-427F-A909-EF0E364DB4B1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C0A4231-7337-814F-8AF5-175AD65B9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64761C-807E-B1F1-7E1D-7113D799C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6D4639-79C3-43BD-8933-58A744BAE2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29913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789FEE-9D76-94BE-2F19-34DB0A843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A4454F-110D-B6EA-5954-89F6A04A99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08D3FB-5BED-29A3-0A6A-0E7BD45147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82B466-C1A5-87D9-C611-08964DF6AB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545DFD-A112-427F-A909-EF0E364DB4B1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634DE8-DA33-49D0-AF39-698E5EBDAB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F25CA3-B20F-10EA-5B3A-151160067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6D4639-79C3-43BD-8933-58A744BAE2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15192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744749-C254-17A5-A910-9599D9BA2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6C8ADE0-953D-7849-5902-039B642DFDE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D0DF97-76E5-E524-97E0-9276D009E2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4261D7-22E8-B8F8-D115-3A80DA1509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545DFD-A112-427F-A909-EF0E364DB4B1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AA3C6A-9AB7-28A8-9FBC-81C57546BB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C6CB63-0F4D-2131-CA3E-28E5CB1344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6D4639-79C3-43BD-8933-58A744BAE2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15467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0ADC04-32E5-926C-345B-33EA8D7C5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52D24F5-5501-00B9-B117-816607EC4A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0C5705-5665-4F1A-EF99-3A5C0E325A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545DFD-A112-427F-A909-EF0E364DB4B1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ADAF9A-E329-C2E0-C067-2B665F58DD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132C51-059D-626D-8FB3-D9E0A5C027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6D4639-79C3-43BD-8933-58A744BAE2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51148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2D69A6D-008E-67BB-D2F2-5A26B2A7EE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E17139-CE41-BE59-E621-037F360C52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A65AB5-1875-A773-6073-BCF0E3FE62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545DFD-A112-427F-A909-EF0E364DB4B1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BEF6C3-4C85-9F8E-37FF-2C930AC25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A6260E-D69F-CC91-635A-755E9B92A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6D4639-79C3-43BD-8933-58A744BAE2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23600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639780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596450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960106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E2743E52-4CFC-F2F9-3822-3A64B1D40D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/>
        </p:blipFill>
        <p:spPr>
          <a:xfrm>
            <a:off x="0" y="-29754"/>
            <a:ext cx="12192000" cy="6887754"/>
          </a:xfrm>
          <a:prstGeom prst="rect">
            <a:avLst/>
          </a:prstGeom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id="{8EE28CEB-71B8-07AA-67F1-CCA1D1828A5B}"/>
              </a:ext>
            </a:extLst>
          </p:cNvPr>
          <p:cNvSpPr/>
          <p:nvPr userDrawn="1"/>
        </p:nvSpPr>
        <p:spPr>
          <a:xfrm>
            <a:off x="423928" y="556259"/>
            <a:ext cx="11459438" cy="6102957"/>
          </a:xfrm>
          <a:prstGeom prst="roundRect">
            <a:avLst>
              <a:gd name="adj" fmla="val 5971"/>
            </a:avLst>
          </a:prstGeom>
          <a:solidFill>
            <a:srgbClr val="FD9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矩形: 圆角 37">
            <a:extLst>
              <a:ext uri="{FF2B5EF4-FFF2-40B4-BE49-F238E27FC236}">
                <a16:creationId xmlns:a16="http://schemas.microsoft.com/office/drawing/2014/main" id="{98A8DBA1-50E8-5702-98AC-9AEFA2301544}"/>
              </a:ext>
            </a:extLst>
          </p:cNvPr>
          <p:cNvSpPr/>
          <p:nvPr userDrawn="1"/>
        </p:nvSpPr>
        <p:spPr>
          <a:xfrm>
            <a:off x="298174" y="188843"/>
            <a:ext cx="11459438" cy="6328100"/>
          </a:xfrm>
          <a:prstGeom prst="roundRect">
            <a:avLst>
              <a:gd name="adj" fmla="val 5971"/>
            </a:avLst>
          </a:prstGeom>
          <a:solidFill>
            <a:schemeClr val="bg1"/>
          </a:solidFill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4FE3F71D-A336-EA03-3B80-0E0F37D26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44" t="46180" r="50850" b="27528"/>
          <a:stretch/>
        </p:blipFill>
        <p:spPr>
          <a:xfrm>
            <a:off x="685651" y="543918"/>
            <a:ext cx="685800" cy="670461"/>
          </a:xfrm>
          <a:prstGeom prst="rect">
            <a:avLst/>
          </a:prstGeom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id="{6DB356B1-46EF-94E0-4780-0540A7BAAAF4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5DB2647-D4C2-EEE7-E356-051BE48E323C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303AE8-6E4D-D33C-72EF-62ADB78F59F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283AD59-09CF-081F-FA04-E553AA8D35D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958D781-F87C-D316-66F3-AF61262BFFF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7267E93-DF69-E7A0-FB2D-3313C6DE1DC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76417BD9-4379-40B8-42A4-CC11EFE459E3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8FFE942-1965-C7D1-B74C-990550387AB2}"/>
              </a:ext>
            </a:extLst>
          </p:cNvPr>
          <p:cNvSpPr txBox="1">
            <a:spLocks/>
          </p:cNvSpPr>
          <p:nvPr userDrawn="1"/>
        </p:nvSpPr>
        <p:spPr>
          <a:xfrm>
            <a:off x="-194494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 err="1">
                <a:solidFill>
                  <a:schemeClr val="tx1"/>
                </a:solidFill>
                <a:latin typeface="#9Slide07 HoneyCream" pitchFamily="2" charset="0"/>
              </a:rPr>
              <a:t>Măng</a:t>
            </a:r>
            <a:r>
              <a:rPr lang="en-US" sz="1600" b="0" dirty="0">
                <a:solidFill>
                  <a:schemeClr val="tx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3F4A335-89CD-8423-32DA-2CF2C99C411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B3BCA85-6C8C-AA2C-F4BF-CFE145926C4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1659241" y="607019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97952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E2743E52-4CFC-F2F9-3822-3A64B1D40D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/>
        </p:blipFill>
        <p:spPr>
          <a:xfrm>
            <a:off x="0" y="-29754"/>
            <a:ext cx="12192000" cy="6887754"/>
          </a:xfrm>
          <a:prstGeom prst="rect">
            <a:avLst/>
          </a:prstGeom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id="{8EE28CEB-71B8-07AA-67F1-CCA1D1828A5B}"/>
              </a:ext>
            </a:extLst>
          </p:cNvPr>
          <p:cNvSpPr/>
          <p:nvPr userDrawn="1"/>
        </p:nvSpPr>
        <p:spPr>
          <a:xfrm>
            <a:off x="423928" y="556259"/>
            <a:ext cx="11459438" cy="6102957"/>
          </a:xfrm>
          <a:prstGeom prst="roundRect">
            <a:avLst>
              <a:gd name="adj" fmla="val 5971"/>
            </a:avLst>
          </a:prstGeom>
          <a:solidFill>
            <a:srgbClr val="FD9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矩形: 圆角 37">
            <a:extLst>
              <a:ext uri="{FF2B5EF4-FFF2-40B4-BE49-F238E27FC236}">
                <a16:creationId xmlns:a16="http://schemas.microsoft.com/office/drawing/2014/main" id="{98A8DBA1-50E8-5702-98AC-9AEFA2301544}"/>
              </a:ext>
            </a:extLst>
          </p:cNvPr>
          <p:cNvSpPr/>
          <p:nvPr userDrawn="1"/>
        </p:nvSpPr>
        <p:spPr>
          <a:xfrm>
            <a:off x="298174" y="188843"/>
            <a:ext cx="11459438" cy="6328100"/>
          </a:xfrm>
          <a:prstGeom prst="roundRect">
            <a:avLst>
              <a:gd name="adj" fmla="val 5971"/>
            </a:avLst>
          </a:prstGeom>
          <a:solidFill>
            <a:schemeClr val="bg1"/>
          </a:solidFill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4FE3F71D-A336-EA03-3B80-0E0F37D26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44" t="46180" r="50850" b="27528"/>
          <a:stretch/>
        </p:blipFill>
        <p:spPr>
          <a:xfrm>
            <a:off x="685651" y="543918"/>
            <a:ext cx="685800" cy="670461"/>
          </a:xfrm>
          <a:prstGeom prst="rect">
            <a:avLst/>
          </a:prstGeom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id="{6DB356B1-46EF-94E0-4780-0540A7BAAAF4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5DB2647-D4C2-EEE7-E356-051BE48E323C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303AE8-6E4D-D33C-72EF-62ADB78F59F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283AD59-09CF-081F-FA04-E553AA8D35D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958D781-F87C-D316-66F3-AF61262BFFF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7267E93-DF69-E7A0-FB2D-3313C6DE1DC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76417BD9-4379-40B8-42A4-CC11EFE459E3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8FFE942-1965-C7D1-B74C-990550387AB2}"/>
              </a:ext>
            </a:extLst>
          </p:cNvPr>
          <p:cNvSpPr txBox="1">
            <a:spLocks/>
          </p:cNvSpPr>
          <p:nvPr userDrawn="1"/>
        </p:nvSpPr>
        <p:spPr>
          <a:xfrm>
            <a:off x="-194494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 err="1">
                <a:solidFill>
                  <a:schemeClr val="tx1"/>
                </a:solidFill>
                <a:latin typeface="#9Slide07 HoneyCream" pitchFamily="2" charset="0"/>
              </a:rPr>
              <a:t>Măng</a:t>
            </a:r>
            <a:r>
              <a:rPr lang="en-US" sz="1600" b="0" dirty="0">
                <a:solidFill>
                  <a:schemeClr val="tx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3F4A335-89CD-8423-32DA-2CF2C99C411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B3BCA85-6C8C-AA2C-F4BF-CFE145926C4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1659241" y="607019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84482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396277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673830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161120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2860077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3262610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8040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9" r:id="rId1"/>
    <p:sldLayoutId id="2147483850" r:id="rId2"/>
    <p:sldLayoutId id="2147483851" r:id="rId3"/>
    <p:sldLayoutId id="2147483852" r:id="rId4"/>
    <p:sldLayoutId id="2147483733" r:id="rId5"/>
    <p:sldLayoutId id="2147483738" r:id="rId6"/>
    <p:sldLayoutId id="2147483740" r:id="rId7"/>
    <p:sldLayoutId id="2147483741" r:id="rId8"/>
    <p:sldLayoutId id="2147483742" r:id="rId9"/>
    <p:sldLayoutId id="2147483743" r:id="rId10"/>
    <p:sldLayoutId id="2147483744" r:id="rId11"/>
    <p:sldLayoutId id="2147483745" r:id="rId12"/>
    <p:sldLayoutId id="2147483746" r:id="rId13"/>
    <p:sldLayoutId id="2147483747" r:id="rId14"/>
    <p:sldLayoutId id="2147483748" r:id="rId15"/>
    <p:sldLayoutId id="2147483749" r:id="rId16"/>
    <p:sldLayoutId id="2147483750" r:id="rId17"/>
    <p:sldLayoutId id="2147483751" r:id="rId18"/>
    <p:sldLayoutId id="2147483752" r:id="rId19"/>
    <p:sldLayoutId id="2147483753" r:id="rId20"/>
  </p:sldLayoutIdLst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n-ea"/>
          <a:ea typeface="+mn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ea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ea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ea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ea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ea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5146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4" r:id="rId1"/>
    <p:sldLayoutId id="2147483855" r:id="rId2"/>
    <p:sldLayoutId id="2147483856" r:id="rId3"/>
    <p:sldLayoutId id="2147483857" r:id="rId4"/>
  </p:sldLayoutIdLst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n-ea"/>
          <a:ea typeface="+mn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ea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ea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ea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ea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ea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7005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9" r:id="rId1"/>
    <p:sldLayoutId id="2147483860" r:id="rId2"/>
    <p:sldLayoutId id="2147483861" r:id="rId3"/>
    <p:sldLayoutId id="2147483862" r:id="rId4"/>
    <p:sldLayoutId id="2147483863" r:id="rId5"/>
    <p:sldLayoutId id="2147483864" r:id="rId6"/>
    <p:sldLayoutId id="2147483865" r:id="rId7"/>
    <p:sldLayoutId id="2147483866" r:id="rId8"/>
    <p:sldLayoutId id="2147483867" r:id="rId9"/>
    <p:sldLayoutId id="2147483868" r:id="rId10"/>
    <p:sldLayoutId id="2147483869" r:id="rId11"/>
  </p:sldLayoutIdLst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5358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1" r:id="rId1"/>
    <p:sldLayoutId id="2147483872" r:id="rId2"/>
    <p:sldLayoutId id="2147483873" r:id="rId3"/>
    <p:sldLayoutId id="2147483874" r:id="rId4"/>
  </p:sldLayoutIdLst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n-ea"/>
          <a:ea typeface="+mn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ea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ea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ea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ea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ea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3.png"/><Relationship Id="rId5" Type="http://schemas.openxmlformats.org/officeDocument/2006/relationships/image" Target="../media/image12.gif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1.wav"/><Relationship Id="rId7" Type="http://schemas.openxmlformats.org/officeDocument/2006/relationships/image" Target="../media/image24.png"/><Relationship Id="rId12" Type="http://schemas.openxmlformats.org/officeDocument/2006/relationships/image" Target="../media/image2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6" Type="http://schemas.microsoft.com/office/2007/relationships/hdphoto" Target="../media/hdphoto3.wdp"/><Relationship Id="rId11" Type="http://schemas.openxmlformats.org/officeDocument/2006/relationships/image" Target="../media/image26.png"/><Relationship Id="rId5" Type="http://schemas.openxmlformats.org/officeDocument/2006/relationships/image" Target="../media/image23.png"/><Relationship Id="rId10" Type="http://schemas.microsoft.com/office/2007/relationships/hdphoto" Target="../media/hdphoto5.wdp"/><Relationship Id="rId4" Type="http://schemas.openxmlformats.org/officeDocument/2006/relationships/image" Target="../media/image1.png"/><Relationship Id="rId9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5" Type="http://schemas.microsoft.com/office/2007/relationships/hdphoto" Target="../media/hdphoto6.wdp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.png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36.xml"/><Relationship Id="rId1" Type="http://schemas.openxmlformats.org/officeDocument/2006/relationships/tags" Target="../tags/tag10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media1.wav"/><Relationship Id="rId7" Type="http://schemas.openxmlformats.org/officeDocument/2006/relationships/image" Target="../media/image12.gif"/><Relationship Id="rId2" Type="http://schemas.microsoft.com/office/2007/relationships/media" Target="../media/media1.wav"/><Relationship Id="rId1" Type="http://schemas.openxmlformats.org/officeDocument/2006/relationships/tags" Target="../tags/tag2.xml"/><Relationship Id="rId6" Type="http://schemas.openxmlformats.org/officeDocument/2006/relationships/image" Target="../media/image11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3.xml"/><Relationship Id="rId6" Type="http://schemas.microsoft.com/office/2007/relationships/hdphoto" Target="../media/hdphoto1.wdp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4.xml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3.png"/><Relationship Id="rId5" Type="http://schemas.openxmlformats.org/officeDocument/2006/relationships/image" Target="../media/image12.gif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microsoft.com/office/2007/relationships/hdphoto" Target="../media/hdphoto2.wdp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gif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5" Type="http://schemas.microsoft.com/office/2007/relationships/hdphoto" Target="../media/hdphoto2.wdp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53BFE084-50C7-EC83-CCAB-3BBF1B9EBC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/>
        </p:blipFill>
        <p:spPr>
          <a:xfrm>
            <a:off x="0" y="-29754"/>
            <a:ext cx="12192000" cy="6887754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DF128EA7-A07B-D5F5-A5C9-2F9706B837F6}"/>
              </a:ext>
            </a:extLst>
          </p:cNvPr>
          <p:cNvGrpSpPr/>
          <p:nvPr/>
        </p:nvGrpSpPr>
        <p:grpSpPr>
          <a:xfrm>
            <a:off x="1924329" y="960120"/>
            <a:ext cx="8404300" cy="4922520"/>
            <a:chOff x="1924329" y="960120"/>
            <a:chExt cx="8404300" cy="4922520"/>
          </a:xfrm>
        </p:grpSpPr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02A2F109-18B2-3079-6A25-B6C6AF625E81}"/>
                </a:ext>
              </a:extLst>
            </p:cNvPr>
            <p:cNvGrpSpPr/>
            <p:nvPr/>
          </p:nvGrpSpPr>
          <p:grpSpPr>
            <a:xfrm>
              <a:off x="1924329" y="2133600"/>
              <a:ext cx="8404300" cy="3749040"/>
              <a:chOff x="924877" y="2255520"/>
              <a:chExt cx="10211753" cy="3520440"/>
            </a:xfrm>
          </p:grpSpPr>
          <p:sp>
            <p:nvSpPr>
              <p:cNvPr id="10" name="矩形: 圆角 9">
                <a:extLst>
                  <a:ext uri="{FF2B5EF4-FFF2-40B4-BE49-F238E27FC236}">
                    <a16:creationId xmlns:a16="http://schemas.microsoft.com/office/drawing/2014/main" id="{C7255D0C-C060-2E54-5603-6DD824900FDB}"/>
                  </a:ext>
                </a:extLst>
              </p:cNvPr>
              <p:cNvSpPr/>
              <p:nvPr/>
            </p:nvSpPr>
            <p:spPr>
              <a:xfrm>
                <a:off x="1055369" y="2484120"/>
                <a:ext cx="10081261" cy="329184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12" name="矩形: 圆角 11">
                <a:extLst>
                  <a:ext uri="{FF2B5EF4-FFF2-40B4-BE49-F238E27FC236}">
                    <a16:creationId xmlns:a16="http://schemas.microsoft.com/office/drawing/2014/main" id="{622ADDA8-D98A-2CD9-A41B-07DE2B9460D8}"/>
                  </a:ext>
                </a:extLst>
              </p:cNvPr>
              <p:cNvSpPr/>
              <p:nvPr/>
            </p:nvSpPr>
            <p:spPr>
              <a:xfrm>
                <a:off x="924877" y="2255520"/>
                <a:ext cx="10081261" cy="3291840"/>
              </a:xfrm>
              <a:prstGeom prst="roundRect">
                <a:avLst/>
              </a:prstGeom>
              <a:solidFill>
                <a:srgbClr val="FFFFFF"/>
              </a:solidFill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  <p:grpSp>
          <p:nvGrpSpPr>
            <p:cNvPr id="57" name="组合 56">
              <a:extLst>
                <a:ext uri="{FF2B5EF4-FFF2-40B4-BE49-F238E27FC236}">
                  <a16:creationId xmlns:a16="http://schemas.microsoft.com/office/drawing/2014/main" id="{FF270CC3-E0C5-1053-C853-DD883795E600}"/>
                </a:ext>
              </a:extLst>
            </p:cNvPr>
            <p:cNvGrpSpPr/>
            <p:nvPr/>
          </p:nvGrpSpPr>
          <p:grpSpPr>
            <a:xfrm>
              <a:off x="3522156" y="960120"/>
              <a:ext cx="5085945" cy="1489249"/>
              <a:chOff x="3614379" y="1112520"/>
              <a:chExt cx="5085945" cy="1489249"/>
            </a:xfrm>
          </p:grpSpPr>
          <p:sp>
            <p:nvSpPr>
              <p:cNvPr id="56" name="矩形: 圆角 55">
                <a:extLst>
                  <a:ext uri="{FF2B5EF4-FFF2-40B4-BE49-F238E27FC236}">
                    <a16:creationId xmlns:a16="http://schemas.microsoft.com/office/drawing/2014/main" id="{32BA3EA3-3F33-41B4-8BDE-F26B65E69E00}"/>
                  </a:ext>
                </a:extLst>
              </p:cNvPr>
              <p:cNvSpPr/>
              <p:nvPr/>
            </p:nvSpPr>
            <p:spPr>
              <a:xfrm>
                <a:off x="3737083" y="1233373"/>
                <a:ext cx="4963241" cy="647700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妈妈刀隶体" pitchFamily="2" charset="-122"/>
                  <a:ea typeface="阿里妈妈刀隶体" pitchFamily="2" charset="-122"/>
                  <a:cs typeface="+mn-cs"/>
                </a:endParaRPr>
              </a:p>
            </p:txBody>
          </p:sp>
          <p:sp>
            <p:nvSpPr>
              <p:cNvPr id="8" name="矩形: 圆角 7">
                <a:extLst>
                  <a:ext uri="{FF2B5EF4-FFF2-40B4-BE49-F238E27FC236}">
                    <a16:creationId xmlns:a16="http://schemas.microsoft.com/office/drawing/2014/main" id="{F109CC2C-841A-A7A8-9377-9F1DB9AE450D}"/>
                  </a:ext>
                </a:extLst>
              </p:cNvPr>
              <p:cNvSpPr/>
              <p:nvPr/>
            </p:nvSpPr>
            <p:spPr>
              <a:xfrm>
                <a:off x="3614379" y="1112520"/>
                <a:ext cx="4963241" cy="64770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妈妈刀隶体" pitchFamily="2" charset="-122"/>
                  <a:ea typeface="阿里妈妈刀隶体" pitchFamily="2" charset="-122"/>
                  <a:cs typeface="+mn-cs"/>
                </a:endParaRPr>
              </a:p>
            </p:txBody>
          </p:sp>
          <p:sp>
            <p:nvSpPr>
              <p:cNvPr id="38" name="椭圆 37">
                <a:extLst>
                  <a:ext uri="{FF2B5EF4-FFF2-40B4-BE49-F238E27FC236}">
                    <a16:creationId xmlns:a16="http://schemas.microsoft.com/office/drawing/2014/main" id="{FFD64F01-7EEF-CC17-DF96-BE05C2520B88}"/>
                  </a:ext>
                </a:extLst>
              </p:cNvPr>
              <p:cNvSpPr/>
              <p:nvPr/>
            </p:nvSpPr>
            <p:spPr>
              <a:xfrm>
                <a:off x="3788387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39" name="椭圆 38">
                <a:extLst>
                  <a:ext uri="{FF2B5EF4-FFF2-40B4-BE49-F238E27FC236}">
                    <a16:creationId xmlns:a16="http://schemas.microsoft.com/office/drawing/2014/main" id="{9AA63381-6A9C-A01D-0FC9-82C4B7052E7F}"/>
                  </a:ext>
                </a:extLst>
              </p:cNvPr>
              <p:cNvSpPr/>
              <p:nvPr/>
            </p:nvSpPr>
            <p:spPr>
              <a:xfrm>
                <a:off x="8190392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cxnSp>
            <p:nvCxnSpPr>
              <p:cNvPr id="41" name="直接连接符 40">
                <a:extLst>
                  <a:ext uri="{FF2B5EF4-FFF2-40B4-BE49-F238E27FC236}">
                    <a16:creationId xmlns:a16="http://schemas.microsoft.com/office/drawing/2014/main" id="{934C264E-8124-6778-A1B9-6B4ECBCC6AE6}"/>
                  </a:ext>
                </a:extLst>
              </p:cNvPr>
              <p:cNvCxnSpPr>
                <a:stCxn id="38" idx="0"/>
              </p:cNvCxnSpPr>
              <p:nvPr/>
            </p:nvCxnSpPr>
            <p:spPr>
              <a:xfrm>
                <a:off x="3875556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接连接符 41">
                <a:extLst>
                  <a:ext uri="{FF2B5EF4-FFF2-40B4-BE49-F238E27FC236}">
                    <a16:creationId xmlns:a16="http://schemas.microsoft.com/office/drawing/2014/main" id="{4A9C92C3-4FCC-46CD-65EA-670148ADEF7D}"/>
                  </a:ext>
                </a:extLst>
              </p:cNvPr>
              <p:cNvCxnSpPr/>
              <p:nvPr/>
            </p:nvCxnSpPr>
            <p:spPr>
              <a:xfrm>
                <a:off x="8277561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椭圆 42">
                <a:extLst>
                  <a:ext uri="{FF2B5EF4-FFF2-40B4-BE49-F238E27FC236}">
                    <a16:creationId xmlns:a16="http://schemas.microsoft.com/office/drawing/2014/main" id="{313D3C8B-99C8-35E9-1D29-FD39C7BE5596}"/>
                  </a:ext>
                </a:extLst>
              </p:cNvPr>
              <p:cNvSpPr/>
              <p:nvPr/>
            </p:nvSpPr>
            <p:spPr>
              <a:xfrm>
                <a:off x="3788387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44" name="椭圆 43">
                <a:extLst>
                  <a:ext uri="{FF2B5EF4-FFF2-40B4-BE49-F238E27FC236}">
                    <a16:creationId xmlns:a16="http://schemas.microsoft.com/office/drawing/2014/main" id="{2C81A2AD-1631-7EF4-3511-ED402A5C7EB5}"/>
                  </a:ext>
                </a:extLst>
              </p:cNvPr>
              <p:cNvSpPr/>
              <p:nvPr/>
            </p:nvSpPr>
            <p:spPr>
              <a:xfrm>
                <a:off x="8190392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</p:grpSp>
      <p:pic>
        <p:nvPicPr>
          <p:cNvPr id="16" name="图片 15">
            <a:extLst>
              <a:ext uri="{FF2B5EF4-FFF2-40B4-BE49-F238E27FC236}">
                <a16:creationId xmlns:a16="http://schemas.microsoft.com/office/drawing/2014/main" id="{78AC07EB-3ECC-6D49-AFC6-E39B2BEE74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398" y="2839400"/>
            <a:ext cx="5237573" cy="523757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FFC82A8-6C3C-3A46-1407-D6923232FF9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572" y="4411212"/>
            <a:ext cx="4139802" cy="25685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B0D99A4-F096-6F59-0912-A1215EF748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6361" y="2107955"/>
            <a:ext cx="10120237" cy="44321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4095006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62076" y="0"/>
            <a:ext cx="12171824" cy="6504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79948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2373" y="1120054"/>
            <a:ext cx="6000131" cy="5113478"/>
          </a:xfrm>
          <a:prstGeom prst="rect">
            <a:avLst/>
          </a:prstGeom>
        </p:spPr>
      </p:pic>
      <p:grpSp>
        <p:nvGrpSpPr>
          <p:cNvPr id="3" name="2"/>
          <p:cNvGrpSpPr/>
          <p:nvPr/>
        </p:nvGrpSpPr>
        <p:grpSpPr>
          <a:xfrm flipH="1">
            <a:off x="6828724" y="2157902"/>
            <a:ext cx="3315045" cy="4560038"/>
            <a:chOff x="4273550" y="536575"/>
            <a:chExt cx="1779587" cy="2447926"/>
          </a:xfrm>
        </p:grpSpPr>
        <p:sp>
          <p:nvSpPr>
            <p:cNvPr id="10" name="Freeform 71"/>
            <p:cNvSpPr/>
            <p:nvPr/>
          </p:nvSpPr>
          <p:spPr bwMode="auto">
            <a:xfrm>
              <a:off x="4641850" y="2887663"/>
              <a:ext cx="180975" cy="96838"/>
            </a:xfrm>
            <a:custGeom>
              <a:avLst/>
              <a:gdLst>
                <a:gd name="T0" fmla="*/ 18 w 48"/>
                <a:gd name="T1" fmla="*/ 2 h 26"/>
                <a:gd name="T2" fmla="*/ 18 w 48"/>
                <a:gd name="T3" fmla="*/ 12 h 26"/>
                <a:gd name="T4" fmla="*/ 48 w 48"/>
                <a:gd name="T5" fmla="*/ 26 h 26"/>
                <a:gd name="T6" fmla="*/ 0 w 48"/>
                <a:gd name="T7" fmla="*/ 26 h 26"/>
                <a:gd name="T8" fmla="*/ 6 w 48"/>
                <a:gd name="T9" fmla="*/ 4 h 26"/>
                <a:gd name="T10" fmla="*/ 12 w 48"/>
                <a:gd name="T11" fmla="*/ 0 h 26"/>
                <a:gd name="T12" fmla="*/ 18 w 48"/>
                <a:gd name="T13" fmla="*/ 2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" h="26">
                  <a:moveTo>
                    <a:pt x="18" y="2"/>
                  </a:moveTo>
                  <a:cubicBezTo>
                    <a:pt x="18" y="2"/>
                    <a:pt x="17" y="11"/>
                    <a:pt x="18" y="12"/>
                  </a:cubicBezTo>
                  <a:cubicBezTo>
                    <a:pt x="20" y="14"/>
                    <a:pt x="47" y="14"/>
                    <a:pt x="48" y="26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12" y="0"/>
                    <a:pt x="12" y="0"/>
                    <a:pt x="12" y="0"/>
                  </a:cubicBezTo>
                  <a:lnTo>
                    <a:pt x="18" y="2"/>
                  </a:ln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1" name="Freeform 72"/>
            <p:cNvSpPr/>
            <p:nvPr/>
          </p:nvSpPr>
          <p:spPr bwMode="auto">
            <a:xfrm>
              <a:off x="4849813" y="2887663"/>
              <a:ext cx="176212" cy="96838"/>
            </a:xfrm>
            <a:custGeom>
              <a:avLst/>
              <a:gdLst>
                <a:gd name="T0" fmla="*/ 18 w 47"/>
                <a:gd name="T1" fmla="*/ 2 h 26"/>
                <a:gd name="T2" fmla="*/ 18 w 47"/>
                <a:gd name="T3" fmla="*/ 12 h 26"/>
                <a:gd name="T4" fmla="*/ 47 w 47"/>
                <a:gd name="T5" fmla="*/ 26 h 26"/>
                <a:gd name="T6" fmla="*/ 0 w 47"/>
                <a:gd name="T7" fmla="*/ 26 h 26"/>
                <a:gd name="T8" fmla="*/ 6 w 47"/>
                <a:gd name="T9" fmla="*/ 4 h 26"/>
                <a:gd name="T10" fmla="*/ 12 w 47"/>
                <a:gd name="T11" fmla="*/ 0 h 26"/>
                <a:gd name="T12" fmla="*/ 18 w 47"/>
                <a:gd name="T13" fmla="*/ 2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7" h="26">
                  <a:moveTo>
                    <a:pt x="18" y="2"/>
                  </a:moveTo>
                  <a:cubicBezTo>
                    <a:pt x="18" y="2"/>
                    <a:pt x="17" y="11"/>
                    <a:pt x="18" y="12"/>
                  </a:cubicBezTo>
                  <a:cubicBezTo>
                    <a:pt x="20" y="14"/>
                    <a:pt x="46" y="14"/>
                    <a:pt x="47" y="26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12" y="0"/>
                    <a:pt x="12" y="0"/>
                    <a:pt x="12" y="0"/>
                  </a:cubicBezTo>
                  <a:lnTo>
                    <a:pt x="18" y="2"/>
                  </a:ln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2" name="Freeform 73"/>
            <p:cNvSpPr/>
            <p:nvPr/>
          </p:nvSpPr>
          <p:spPr bwMode="auto">
            <a:xfrm>
              <a:off x="5232400" y="1041400"/>
              <a:ext cx="166687" cy="244475"/>
            </a:xfrm>
            <a:custGeom>
              <a:avLst/>
              <a:gdLst>
                <a:gd name="T0" fmla="*/ 44 w 44"/>
                <a:gd name="T1" fmla="*/ 27 h 65"/>
                <a:gd name="T2" fmla="*/ 24 w 44"/>
                <a:gd name="T3" fmla="*/ 65 h 65"/>
                <a:gd name="T4" fmla="*/ 1 w 44"/>
                <a:gd name="T5" fmla="*/ 37 h 65"/>
                <a:gd name="T6" fmla="*/ 0 w 44"/>
                <a:gd name="T7" fmla="*/ 4 h 65"/>
                <a:gd name="T8" fmla="*/ 17 w 44"/>
                <a:gd name="T9" fmla="*/ 2 h 65"/>
                <a:gd name="T10" fmla="*/ 44 w 44"/>
                <a:gd name="T11" fmla="*/ 27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" h="65">
                  <a:moveTo>
                    <a:pt x="44" y="27"/>
                  </a:moveTo>
                  <a:cubicBezTo>
                    <a:pt x="24" y="65"/>
                    <a:pt x="24" y="65"/>
                    <a:pt x="24" y="65"/>
                  </a:cubicBezTo>
                  <a:cubicBezTo>
                    <a:pt x="1" y="37"/>
                    <a:pt x="1" y="37"/>
                    <a:pt x="1" y="37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12" y="0"/>
                    <a:pt x="17" y="2"/>
                  </a:cubicBezTo>
                  <a:cubicBezTo>
                    <a:pt x="22" y="4"/>
                    <a:pt x="44" y="27"/>
                    <a:pt x="44" y="27"/>
                  </a:cubicBezTo>
                  <a:close/>
                </a:path>
              </a:pathLst>
            </a:custGeom>
            <a:solidFill>
              <a:srgbClr val="352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3" name="Freeform 74"/>
            <p:cNvSpPr/>
            <p:nvPr/>
          </p:nvSpPr>
          <p:spPr bwMode="auto">
            <a:xfrm>
              <a:off x="4627563" y="2457450"/>
              <a:ext cx="217487" cy="474663"/>
            </a:xfrm>
            <a:custGeom>
              <a:avLst/>
              <a:gdLst>
                <a:gd name="T0" fmla="*/ 45 w 58"/>
                <a:gd name="T1" fmla="*/ 21 h 126"/>
                <a:gd name="T2" fmla="*/ 26 w 58"/>
                <a:gd name="T3" fmla="*/ 126 h 126"/>
                <a:gd name="T4" fmla="*/ 4 w 58"/>
                <a:gd name="T5" fmla="*/ 124 h 126"/>
                <a:gd name="T6" fmla="*/ 2 w 58"/>
                <a:gd name="T7" fmla="*/ 33 h 126"/>
                <a:gd name="T8" fmla="*/ 2 w 58"/>
                <a:gd name="T9" fmla="*/ 0 h 126"/>
                <a:gd name="T10" fmla="*/ 45 w 58"/>
                <a:gd name="T11" fmla="*/ 21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8" h="126">
                  <a:moveTo>
                    <a:pt x="45" y="21"/>
                  </a:moveTo>
                  <a:cubicBezTo>
                    <a:pt x="41" y="53"/>
                    <a:pt x="58" y="90"/>
                    <a:pt x="26" y="126"/>
                  </a:cubicBezTo>
                  <a:cubicBezTo>
                    <a:pt x="4" y="124"/>
                    <a:pt x="4" y="124"/>
                    <a:pt x="4" y="124"/>
                  </a:cubicBezTo>
                  <a:cubicBezTo>
                    <a:pt x="25" y="103"/>
                    <a:pt x="9" y="60"/>
                    <a:pt x="2" y="33"/>
                  </a:cubicBezTo>
                  <a:cubicBezTo>
                    <a:pt x="0" y="21"/>
                    <a:pt x="8" y="13"/>
                    <a:pt x="2" y="0"/>
                  </a:cubicBezTo>
                  <a:cubicBezTo>
                    <a:pt x="14" y="0"/>
                    <a:pt x="31" y="1"/>
                    <a:pt x="45" y="2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4" name="Rectangle 75"/>
            <p:cNvSpPr>
              <a:spLocks noChangeArrowheads="1"/>
            </p:cNvSpPr>
            <p:nvPr/>
          </p:nvSpPr>
          <p:spPr bwMode="auto">
            <a:xfrm>
              <a:off x="4627563" y="1944688"/>
              <a:ext cx="371475" cy="53181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5" name="Freeform 76"/>
            <p:cNvSpPr/>
            <p:nvPr/>
          </p:nvSpPr>
          <p:spPr bwMode="auto">
            <a:xfrm>
              <a:off x="5262563" y="1741488"/>
              <a:ext cx="263525" cy="339725"/>
            </a:xfrm>
            <a:custGeom>
              <a:avLst/>
              <a:gdLst>
                <a:gd name="T0" fmla="*/ 0 w 70"/>
                <a:gd name="T1" fmla="*/ 81 h 90"/>
                <a:gd name="T2" fmla="*/ 26 w 70"/>
                <a:gd name="T3" fmla="*/ 34 h 90"/>
                <a:gd name="T4" fmla="*/ 37 w 70"/>
                <a:gd name="T5" fmla="*/ 4 h 90"/>
                <a:gd name="T6" fmla="*/ 70 w 70"/>
                <a:gd name="T7" fmla="*/ 1 h 90"/>
                <a:gd name="T8" fmla="*/ 46 w 70"/>
                <a:gd name="T9" fmla="*/ 22 h 90"/>
                <a:gd name="T10" fmla="*/ 68 w 70"/>
                <a:gd name="T11" fmla="*/ 22 h 90"/>
                <a:gd name="T12" fmla="*/ 63 w 70"/>
                <a:gd name="T13" fmla="*/ 62 h 90"/>
                <a:gd name="T14" fmla="*/ 13 w 70"/>
                <a:gd name="T15" fmla="*/ 90 h 90"/>
                <a:gd name="T16" fmla="*/ 0 w 70"/>
                <a:gd name="T17" fmla="*/ 81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0" h="90">
                  <a:moveTo>
                    <a:pt x="0" y="81"/>
                  </a:moveTo>
                  <a:cubicBezTo>
                    <a:pt x="0" y="81"/>
                    <a:pt x="25" y="43"/>
                    <a:pt x="26" y="34"/>
                  </a:cubicBezTo>
                  <a:cubicBezTo>
                    <a:pt x="27" y="29"/>
                    <a:pt x="30" y="15"/>
                    <a:pt x="37" y="4"/>
                  </a:cubicBezTo>
                  <a:cubicBezTo>
                    <a:pt x="39" y="0"/>
                    <a:pt x="69" y="1"/>
                    <a:pt x="70" y="1"/>
                  </a:cubicBezTo>
                  <a:cubicBezTo>
                    <a:pt x="46" y="22"/>
                    <a:pt x="46" y="22"/>
                    <a:pt x="46" y="22"/>
                  </a:cubicBezTo>
                  <a:cubicBezTo>
                    <a:pt x="68" y="22"/>
                    <a:pt x="68" y="22"/>
                    <a:pt x="68" y="22"/>
                  </a:cubicBezTo>
                  <a:cubicBezTo>
                    <a:pt x="63" y="62"/>
                    <a:pt x="63" y="62"/>
                    <a:pt x="63" y="62"/>
                  </a:cubicBezTo>
                  <a:cubicBezTo>
                    <a:pt x="13" y="90"/>
                    <a:pt x="13" y="90"/>
                    <a:pt x="13" y="90"/>
                  </a:cubicBezTo>
                  <a:lnTo>
                    <a:pt x="0" y="81"/>
                  </a:ln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6" name="Freeform 77"/>
            <p:cNvSpPr/>
            <p:nvPr/>
          </p:nvSpPr>
          <p:spPr bwMode="auto">
            <a:xfrm>
              <a:off x="5029200" y="1922463"/>
              <a:ext cx="381000" cy="257175"/>
            </a:xfrm>
            <a:custGeom>
              <a:avLst/>
              <a:gdLst>
                <a:gd name="T0" fmla="*/ 0 w 101"/>
                <a:gd name="T1" fmla="*/ 0 h 68"/>
                <a:gd name="T2" fmla="*/ 39 w 101"/>
                <a:gd name="T3" fmla="*/ 35 h 68"/>
                <a:gd name="T4" fmla="*/ 73 w 101"/>
                <a:gd name="T5" fmla="*/ 4 h 68"/>
                <a:gd name="T6" fmla="*/ 101 w 101"/>
                <a:gd name="T7" fmla="*/ 39 h 68"/>
                <a:gd name="T8" fmla="*/ 40 w 101"/>
                <a:gd name="T9" fmla="*/ 67 h 68"/>
                <a:gd name="T10" fmla="*/ 1 w 101"/>
                <a:gd name="T11" fmla="*/ 47 h 68"/>
                <a:gd name="T12" fmla="*/ 0 w 101"/>
                <a:gd name="T13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1" h="68">
                  <a:moveTo>
                    <a:pt x="0" y="0"/>
                  </a:moveTo>
                  <a:cubicBezTo>
                    <a:pt x="0" y="0"/>
                    <a:pt x="27" y="38"/>
                    <a:pt x="39" y="35"/>
                  </a:cubicBezTo>
                  <a:cubicBezTo>
                    <a:pt x="52" y="32"/>
                    <a:pt x="67" y="7"/>
                    <a:pt x="73" y="4"/>
                  </a:cubicBezTo>
                  <a:cubicBezTo>
                    <a:pt x="75" y="13"/>
                    <a:pt x="101" y="39"/>
                    <a:pt x="101" y="39"/>
                  </a:cubicBezTo>
                  <a:cubicBezTo>
                    <a:pt x="101" y="39"/>
                    <a:pt x="56" y="66"/>
                    <a:pt x="40" y="67"/>
                  </a:cubicBezTo>
                  <a:cubicBezTo>
                    <a:pt x="24" y="68"/>
                    <a:pt x="1" y="47"/>
                    <a:pt x="1" y="4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7" name="Rectangle 78"/>
            <p:cNvSpPr>
              <a:spLocks noChangeArrowheads="1"/>
            </p:cNvSpPr>
            <p:nvPr/>
          </p:nvSpPr>
          <p:spPr bwMode="auto">
            <a:xfrm>
              <a:off x="4635500" y="2435225"/>
              <a:ext cx="357187" cy="14287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8" name="Freeform 79"/>
            <p:cNvSpPr/>
            <p:nvPr/>
          </p:nvSpPr>
          <p:spPr bwMode="auto">
            <a:xfrm>
              <a:off x="4438650" y="1873250"/>
              <a:ext cx="354012" cy="652463"/>
            </a:xfrm>
            <a:custGeom>
              <a:avLst/>
              <a:gdLst>
                <a:gd name="T0" fmla="*/ 94 w 94"/>
                <a:gd name="T1" fmla="*/ 4 h 173"/>
                <a:gd name="T2" fmla="*/ 71 w 94"/>
                <a:gd name="T3" fmla="*/ 173 h 173"/>
                <a:gd name="T4" fmla="*/ 0 w 94"/>
                <a:gd name="T5" fmla="*/ 150 h 173"/>
                <a:gd name="T6" fmla="*/ 56 w 94"/>
                <a:gd name="T7" fmla="*/ 5 h 173"/>
                <a:gd name="T8" fmla="*/ 94 w 94"/>
                <a:gd name="T9" fmla="*/ 4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4" h="173">
                  <a:moveTo>
                    <a:pt x="94" y="4"/>
                  </a:moveTo>
                  <a:cubicBezTo>
                    <a:pt x="93" y="68"/>
                    <a:pt x="84" y="134"/>
                    <a:pt x="71" y="173"/>
                  </a:cubicBezTo>
                  <a:cubicBezTo>
                    <a:pt x="47" y="166"/>
                    <a:pt x="24" y="158"/>
                    <a:pt x="0" y="150"/>
                  </a:cubicBezTo>
                  <a:cubicBezTo>
                    <a:pt x="25" y="111"/>
                    <a:pt x="46" y="65"/>
                    <a:pt x="56" y="5"/>
                  </a:cubicBezTo>
                  <a:cubicBezTo>
                    <a:pt x="66" y="4"/>
                    <a:pt x="82" y="0"/>
                    <a:pt x="94" y="4"/>
                  </a:cubicBez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9" name="Freeform 80"/>
            <p:cNvSpPr/>
            <p:nvPr/>
          </p:nvSpPr>
          <p:spPr bwMode="auto">
            <a:xfrm>
              <a:off x="4943475" y="1881188"/>
              <a:ext cx="222250" cy="644525"/>
            </a:xfrm>
            <a:custGeom>
              <a:avLst/>
              <a:gdLst>
                <a:gd name="T0" fmla="*/ 0 w 59"/>
                <a:gd name="T1" fmla="*/ 3 h 171"/>
                <a:gd name="T2" fmla="*/ 14 w 59"/>
                <a:gd name="T3" fmla="*/ 171 h 171"/>
                <a:gd name="T4" fmla="*/ 59 w 59"/>
                <a:gd name="T5" fmla="*/ 157 h 171"/>
                <a:gd name="T6" fmla="*/ 23 w 59"/>
                <a:gd name="T7" fmla="*/ 5 h 171"/>
                <a:gd name="T8" fmla="*/ 0 w 59"/>
                <a:gd name="T9" fmla="*/ 3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171">
                  <a:moveTo>
                    <a:pt x="0" y="3"/>
                  </a:moveTo>
                  <a:cubicBezTo>
                    <a:pt x="1" y="67"/>
                    <a:pt x="6" y="130"/>
                    <a:pt x="14" y="171"/>
                  </a:cubicBezTo>
                  <a:cubicBezTo>
                    <a:pt x="29" y="166"/>
                    <a:pt x="44" y="162"/>
                    <a:pt x="59" y="157"/>
                  </a:cubicBezTo>
                  <a:cubicBezTo>
                    <a:pt x="43" y="114"/>
                    <a:pt x="30" y="66"/>
                    <a:pt x="23" y="5"/>
                  </a:cubicBezTo>
                  <a:cubicBezTo>
                    <a:pt x="15" y="5"/>
                    <a:pt x="7" y="0"/>
                    <a:pt x="0" y="3"/>
                  </a:cubicBez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0" name="Freeform 81"/>
            <p:cNvSpPr/>
            <p:nvPr/>
          </p:nvSpPr>
          <p:spPr bwMode="auto">
            <a:xfrm>
              <a:off x="4503738" y="2336800"/>
              <a:ext cx="131762" cy="87313"/>
            </a:xfrm>
            <a:custGeom>
              <a:avLst/>
              <a:gdLst>
                <a:gd name="T0" fmla="*/ 16 w 83"/>
                <a:gd name="T1" fmla="*/ 0 h 55"/>
                <a:gd name="T2" fmla="*/ 0 w 83"/>
                <a:gd name="T3" fmla="*/ 19 h 55"/>
                <a:gd name="T4" fmla="*/ 73 w 83"/>
                <a:gd name="T5" fmla="*/ 55 h 55"/>
                <a:gd name="T6" fmla="*/ 83 w 83"/>
                <a:gd name="T7" fmla="*/ 12 h 55"/>
                <a:gd name="T8" fmla="*/ 16 w 83"/>
                <a:gd name="T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55">
                  <a:moveTo>
                    <a:pt x="16" y="0"/>
                  </a:moveTo>
                  <a:lnTo>
                    <a:pt x="0" y="19"/>
                  </a:lnTo>
                  <a:lnTo>
                    <a:pt x="73" y="55"/>
                  </a:lnTo>
                  <a:lnTo>
                    <a:pt x="83" y="12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1" name="Freeform 82"/>
            <p:cNvSpPr/>
            <p:nvPr/>
          </p:nvSpPr>
          <p:spPr bwMode="auto">
            <a:xfrm>
              <a:off x="4784725" y="1716088"/>
              <a:ext cx="244475" cy="214313"/>
            </a:xfrm>
            <a:custGeom>
              <a:avLst/>
              <a:gdLst>
                <a:gd name="T0" fmla="*/ 0 w 154"/>
                <a:gd name="T1" fmla="*/ 9 h 135"/>
                <a:gd name="T2" fmla="*/ 147 w 154"/>
                <a:gd name="T3" fmla="*/ 0 h 135"/>
                <a:gd name="T4" fmla="*/ 154 w 154"/>
                <a:gd name="T5" fmla="*/ 125 h 135"/>
                <a:gd name="T6" fmla="*/ 7 w 154"/>
                <a:gd name="T7" fmla="*/ 135 h 135"/>
                <a:gd name="T8" fmla="*/ 0 w 154"/>
                <a:gd name="T9" fmla="*/ 9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" h="135">
                  <a:moveTo>
                    <a:pt x="0" y="9"/>
                  </a:moveTo>
                  <a:lnTo>
                    <a:pt x="147" y="0"/>
                  </a:lnTo>
                  <a:lnTo>
                    <a:pt x="154" y="125"/>
                  </a:lnTo>
                  <a:lnTo>
                    <a:pt x="7" y="135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CDA7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2" name="Freeform 83"/>
            <p:cNvSpPr/>
            <p:nvPr/>
          </p:nvSpPr>
          <p:spPr bwMode="auto">
            <a:xfrm>
              <a:off x="4699000" y="1922463"/>
              <a:ext cx="274637" cy="471488"/>
            </a:xfrm>
            <a:custGeom>
              <a:avLst/>
              <a:gdLst>
                <a:gd name="T0" fmla="*/ 46 w 73"/>
                <a:gd name="T1" fmla="*/ 0 h 125"/>
                <a:gd name="T2" fmla="*/ 36 w 73"/>
                <a:gd name="T3" fmla="*/ 22 h 125"/>
                <a:gd name="T4" fmla="*/ 46 w 73"/>
                <a:gd name="T5" fmla="*/ 33 h 125"/>
                <a:gd name="T6" fmla="*/ 0 w 73"/>
                <a:gd name="T7" fmla="*/ 105 h 125"/>
                <a:gd name="T8" fmla="*/ 21 w 73"/>
                <a:gd name="T9" fmla="*/ 125 h 125"/>
                <a:gd name="T10" fmla="*/ 40 w 73"/>
                <a:gd name="T11" fmla="*/ 114 h 125"/>
                <a:gd name="T12" fmla="*/ 62 w 73"/>
                <a:gd name="T13" fmla="*/ 33 h 125"/>
                <a:gd name="T14" fmla="*/ 73 w 73"/>
                <a:gd name="T15" fmla="*/ 22 h 125"/>
                <a:gd name="T16" fmla="*/ 62 w 73"/>
                <a:gd name="T17" fmla="*/ 0 h 125"/>
                <a:gd name="T18" fmla="*/ 54 w 73"/>
                <a:gd name="T19" fmla="*/ 1 h 125"/>
                <a:gd name="T20" fmla="*/ 46 w 73"/>
                <a:gd name="T21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3" h="125">
                  <a:moveTo>
                    <a:pt x="46" y="0"/>
                  </a:moveTo>
                  <a:cubicBezTo>
                    <a:pt x="43" y="7"/>
                    <a:pt x="39" y="15"/>
                    <a:pt x="36" y="22"/>
                  </a:cubicBezTo>
                  <a:cubicBezTo>
                    <a:pt x="39" y="25"/>
                    <a:pt x="43" y="29"/>
                    <a:pt x="46" y="33"/>
                  </a:cubicBezTo>
                  <a:cubicBezTo>
                    <a:pt x="26" y="54"/>
                    <a:pt x="2" y="72"/>
                    <a:pt x="0" y="105"/>
                  </a:cubicBezTo>
                  <a:cubicBezTo>
                    <a:pt x="7" y="112"/>
                    <a:pt x="14" y="119"/>
                    <a:pt x="21" y="125"/>
                  </a:cubicBezTo>
                  <a:cubicBezTo>
                    <a:pt x="27" y="122"/>
                    <a:pt x="34" y="118"/>
                    <a:pt x="40" y="114"/>
                  </a:cubicBezTo>
                  <a:cubicBezTo>
                    <a:pt x="35" y="90"/>
                    <a:pt x="50" y="61"/>
                    <a:pt x="62" y="33"/>
                  </a:cubicBezTo>
                  <a:cubicBezTo>
                    <a:pt x="66" y="29"/>
                    <a:pt x="69" y="25"/>
                    <a:pt x="73" y="22"/>
                  </a:cubicBezTo>
                  <a:cubicBezTo>
                    <a:pt x="69" y="15"/>
                    <a:pt x="66" y="7"/>
                    <a:pt x="62" y="0"/>
                  </a:cubicBezTo>
                  <a:cubicBezTo>
                    <a:pt x="60" y="1"/>
                    <a:pt x="57" y="1"/>
                    <a:pt x="54" y="1"/>
                  </a:cubicBezTo>
                  <a:cubicBezTo>
                    <a:pt x="52" y="1"/>
                    <a:pt x="49" y="1"/>
                    <a:pt x="46" y="0"/>
                  </a:cubicBezTo>
                  <a:close/>
                </a:path>
              </a:pathLst>
            </a:custGeom>
            <a:solidFill>
              <a:srgbClr val="D104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3" name="Freeform 84"/>
            <p:cNvSpPr/>
            <p:nvPr/>
          </p:nvSpPr>
          <p:spPr bwMode="auto">
            <a:xfrm>
              <a:off x="4897438" y="1776413"/>
              <a:ext cx="180975" cy="225425"/>
            </a:xfrm>
            <a:custGeom>
              <a:avLst/>
              <a:gdLst>
                <a:gd name="T0" fmla="*/ 39 w 48"/>
                <a:gd name="T1" fmla="*/ 0 h 60"/>
                <a:gd name="T2" fmla="*/ 0 w 48"/>
                <a:gd name="T3" fmla="*/ 40 h 60"/>
                <a:gd name="T4" fmla="*/ 18 w 48"/>
                <a:gd name="T5" fmla="*/ 60 h 60"/>
                <a:gd name="T6" fmla="*/ 48 w 48"/>
                <a:gd name="T7" fmla="*/ 7 h 60"/>
                <a:gd name="T8" fmla="*/ 39 w 48"/>
                <a:gd name="T9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60">
                  <a:moveTo>
                    <a:pt x="39" y="0"/>
                  </a:moveTo>
                  <a:cubicBezTo>
                    <a:pt x="26" y="12"/>
                    <a:pt x="16" y="33"/>
                    <a:pt x="0" y="40"/>
                  </a:cubicBezTo>
                  <a:cubicBezTo>
                    <a:pt x="18" y="60"/>
                    <a:pt x="18" y="60"/>
                    <a:pt x="18" y="60"/>
                  </a:cubicBezTo>
                  <a:cubicBezTo>
                    <a:pt x="48" y="58"/>
                    <a:pt x="46" y="37"/>
                    <a:pt x="48" y="7"/>
                  </a:cubicBezTo>
                  <a:lnTo>
                    <a:pt x="39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4" name="Freeform 85"/>
            <p:cNvSpPr/>
            <p:nvPr/>
          </p:nvSpPr>
          <p:spPr bwMode="auto">
            <a:xfrm>
              <a:off x="4830763" y="2413000"/>
              <a:ext cx="192087" cy="519113"/>
            </a:xfrm>
            <a:custGeom>
              <a:avLst/>
              <a:gdLst>
                <a:gd name="T0" fmla="*/ 26 w 51"/>
                <a:gd name="T1" fmla="*/ 138 h 138"/>
                <a:gd name="T2" fmla="*/ 5 w 51"/>
                <a:gd name="T3" fmla="*/ 136 h 138"/>
                <a:gd name="T4" fmla="*/ 3 w 51"/>
                <a:gd name="T5" fmla="*/ 45 h 138"/>
                <a:gd name="T6" fmla="*/ 3 w 51"/>
                <a:gd name="T7" fmla="*/ 12 h 138"/>
                <a:gd name="T8" fmla="*/ 45 w 51"/>
                <a:gd name="T9" fmla="*/ 14 h 138"/>
                <a:gd name="T10" fmla="*/ 26 w 51"/>
                <a:gd name="T11" fmla="*/ 138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1" h="138">
                  <a:moveTo>
                    <a:pt x="26" y="138"/>
                  </a:moveTo>
                  <a:cubicBezTo>
                    <a:pt x="5" y="136"/>
                    <a:pt x="5" y="136"/>
                    <a:pt x="5" y="136"/>
                  </a:cubicBezTo>
                  <a:cubicBezTo>
                    <a:pt x="25" y="115"/>
                    <a:pt x="9" y="72"/>
                    <a:pt x="3" y="45"/>
                  </a:cubicBezTo>
                  <a:cubicBezTo>
                    <a:pt x="0" y="33"/>
                    <a:pt x="8" y="25"/>
                    <a:pt x="3" y="12"/>
                  </a:cubicBezTo>
                  <a:cubicBezTo>
                    <a:pt x="13" y="12"/>
                    <a:pt x="32" y="0"/>
                    <a:pt x="45" y="14"/>
                  </a:cubicBezTo>
                  <a:cubicBezTo>
                    <a:pt x="51" y="21"/>
                    <a:pt x="45" y="117"/>
                    <a:pt x="26" y="13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5" name="Freeform 86"/>
            <p:cNvSpPr/>
            <p:nvPr/>
          </p:nvSpPr>
          <p:spPr bwMode="auto">
            <a:xfrm>
              <a:off x="4383088" y="2328863"/>
              <a:ext cx="206375" cy="295275"/>
            </a:xfrm>
            <a:custGeom>
              <a:avLst/>
              <a:gdLst>
                <a:gd name="T0" fmla="*/ 16 w 55"/>
                <a:gd name="T1" fmla="*/ 1 h 78"/>
                <a:gd name="T2" fmla="*/ 3 w 55"/>
                <a:gd name="T3" fmla="*/ 60 h 78"/>
                <a:gd name="T4" fmla="*/ 29 w 55"/>
                <a:gd name="T5" fmla="*/ 77 h 78"/>
                <a:gd name="T6" fmla="*/ 50 w 55"/>
                <a:gd name="T7" fmla="*/ 66 h 78"/>
                <a:gd name="T8" fmla="*/ 33 w 55"/>
                <a:gd name="T9" fmla="*/ 51 h 78"/>
                <a:gd name="T10" fmla="*/ 40 w 55"/>
                <a:gd name="T11" fmla="*/ 43 h 78"/>
                <a:gd name="T12" fmla="*/ 45 w 55"/>
                <a:gd name="T13" fmla="*/ 57 h 78"/>
                <a:gd name="T14" fmla="*/ 53 w 55"/>
                <a:gd name="T15" fmla="*/ 54 h 78"/>
                <a:gd name="T16" fmla="*/ 48 w 55"/>
                <a:gd name="T17" fmla="*/ 29 h 78"/>
                <a:gd name="T18" fmla="*/ 34 w 55"/>
                <a:gd name="T19" fmla="*/ 0 h 78"/>
                <a:gd name="T20" fmla="*/ 16 w 55"/>
                <a:gd name="T21" fmla="*/ 1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5" h="78">
                  <a:moveTo>
                    <a:pt x="16" y="1"/>
                  </a:moveTo>
                  <a:cubicBezTo>
                    <a:pt x="16" y="1"/>
                    <a:pt x="0" y="48"/>
                    <a:pt x="3" y="60"/>
                  </a:cubicBezTo>
                  <a:cubicBezTo>
                    <a:pt x="7" y="71"/>
                    <a:pt x="22" y="76"/>
                    <a:pt x="29" y="77"/>
                  </a:cubicBezTo>
                  <a:cubicBezTo>
                    <a:pt x="36" y="78"/>
                    <a:pt x="50" y="66"/>
                    <a:pt x="50" y="66"/>
                  </a:cubicBezTo>
                  <a:cubicBezTo>
                    <a:pt x="50" y="66"/>
                    <a:pt x="32" y="54"/>
                    <a:pt x="33" y="51"/>
                  </a:cubicBezTo>
                  <a:cubicBezTo>
                    <a:pt x="33" y="48"/>
                    <a:pt x="39" y="42"/>
                    <a:pt x="40" y="43"/>
                  </a:cubicBezTo>
                  <a:cubicBezTo>
                    <a:pt x="42" y="44"/>
                    <a:pt x="45" y="57"/>
                    <a:pt x="45" y="57"/>
                  </a:cubicBezTo>
                  <a:cubicBezTo>
                    <a:pt x="45" y="57"/>
                    <a:pt x="50" y="60"/>
                    <a:pt x="53" y="54"/>
                  </a:cubicBezTo>
                  <a:cubicBezTo>
                    <a:pt x="55" y="47"/>
                    <a:pt x="48" y="29"/>
                    <a:pt x="48" y="29"/>
                  </a:cubicBezTo>
                  <a:cubicBezTo>
                    <a:pt x="34" y="0"/>
                    <a:pt x="34" y="0"/>
                    <a:pt x="34" y="0"/>
                  </a:cubicBezTo>
                  <a:lnTo>
                    <a:pt x="16" y="1"/>
                  </a:ln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6" name="Freeform 87"/>
            <p:cNvSpPr/>
            <p:nvPr/>
          </p:nvSpPr>
          <p:spPr bwMode="auto">
            <a:xfrm>
              <a:off x="4432300" y="2446338"/>
              <a:ext cx="138112" cy="153988"/>
            </a:xfrm>
            <a:custGeom>
              <a:avLst/>
              <a:gdLst>
                <a:gd name="T0" fmla="*/ 29 w 37"/>
                <a:gd name="T1" fmla="*/ 41 h 41"/>
                <a:gd name="T2" fmla="*/ 37 w 37"/>
                <a:gd name="T3" fmla="*/ 35 h 41"/>
                <a:gd name="T4" fmla="*/ 20 w 37"/>
                <a:gd name="T5" fmla="*/ 20 h 41"/>
                <a:gd name="T6" fmla="*/ 27 w 37"/>
                <a:gd name="T7" fmla="*/ 12 h 41"/>
                <a:gd name="T8" fmla="*/ 11 w 37"/>
                <a:gd name="T9" fmla="*/ 0 h 41"/>
                <a:gd name="T10" fmla="*/ 3 w 37"/>
                <a:gd name="T11" fmla="*/ 24 h 41"/>
                <a:gd name="T12" fmla="*/ 29 w 37"/>
                <a:gd name="T13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" h="41">
                  <a:moveTo>
                    <a:pt x="29" y="41"/>
                  </a:moveTo>
                  <a:cubicBezTo>
                    <a:pt x="34" y="38"/>
                    <a:pt x="37" y="35"/>
                    <a:pt x="37" y="35"/>
                  </a:cubicBezTo>
                  <a:cubicBezTo>
                    <a:pt x="37" y="35"/>
                    <a:pt x="19" y="23"/>
                    <a:pt x="20" y="20"/>
                  </a:cubicBezTo>
                  <a:cubicBezTo>
                    <a:pt x="20" y="17"/>
                    <a:pt x="26" y="11"/>
                    <a:pt x="27" y="12"/>
                  </a:cubicBezTo>
                  <a:cubicBezTo>
                    <a:pt x="27" y="12"/>
                    <a:pt x="15" y="0"/>
                    <a:pt x="11" y="0"/>
                  </a:cubicBezTo>
                  <a:cubicBezTo>
                    <a:pt x="7" y="0"/>
                    <a:pt x="0" y="16"/>
                    <a:pt x="3" y="24"/>
                  </a:cubicBezTo>
                  <a:cubicBezTo>
                    <a:pt x="6" y="30"/>
                    <a:pt x="21" y="38"/>
                    <a:pt x="29" y="41"/>
                  </a:cubicBezTo>
                  <a:close/>
                </a:path>
              </a:pathLst>
            </a:custGeom>
            <a:solidFill>
              <a:srgbClr val="CEB1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7" name="Freeform 88"/>
            <p:cNvSpPr/>
            <p:nvPr/>
          </p:nvSpPr>
          <p:spPr bwMode="auto">
            <a:xfrm>
              <a:off x="4646613" y="1809750"/>
              <a:ext cx="263525" cy="203200"/>
            </a:xfrm>
            <a:custGeom>
              <a:avLst/>
              <a:gdLst>
                <a:gd name="T0" fmla="*/ 11 w 70"/>
                <a:gd name="T1" fmla="*/ 0 h 54"/>
                <a:gd name="T2" fmla="*/ 70 w 70"/>
                <a:gd name="T3" fmla="*/ 31 h 54"/>
                <a:gd name="T4" fmla="*/ 50 w 70"/>
                <a:gd name="T5" fmla="*/ 54 h 54"/>
                <a:gd name="T6" fmla="*/ 0 w 70"/>
                <a:gd name="T7" fmla="*/ 9 h 54"/>
                <a:gd name="T8" fmla="*/ 11 w 70"/>
                <a:gd name="T9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54">
                  <a:moveTo>
                    <a:pt x="11" y="0"/>
                  </a:moveTo>
                  <a:cubicBezTo>
                    <a:pt x="30" y="9"/>
                    <a:pt x="47" y="27"/>
                    <a:pt x="70" y="31"/>
                  </a:cubicBezTo>
                  <a:cubicBezTo>
                    <a:pt x="50" y="54"/>
                    <a:pt x="50" y="54"/>
                    <a:pt x="50" y="54"/>
                  </a:cubicBezTo>
                  <a:cubicBezTo>
                    <a:pt x="29" y="53"/>
                    <a:pt x="10" y="38"/>
                    <a:pt x="0" y="9"/>
                  </a:cubicBezTo>
                  <a:lnTo>
                    <a:pt x="11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8" name="Freeform 89"/>
            <p:cNvSpPr/>
            <p:nvPr/>
          </p:nvSpPr>
          <p:spPr bwMode="auto">
            <a:xfrm>
              <a:off x="4367213" y="942975"/>
              <a:ext cx="982662" cy="976313"/>
            </a:xfrm>
            <a:custGeom>
              <a:avLst/>
              <a:gdLst>
                <a:gd name="T0" fmla="*/ 1 w 261"/>
                <a:gd name="T1" fmla="*/ 22 h 259"/>
                <a:gd name="T2" fmla="*/ 31 w 261"/>
                <a:gd name="T3" fmla="*/ 214 h 259"/>
                <a:gd name="T4" fmla="*/ 216 w 261"/>
                <a:gd name="T5" fmla="*/ 224 h 259"/>
                <a:gd name="T6" fmla="*/ 261 w 261"/>
                <a:gd name="T7" fmla="*/ 26 h 259"/>
                <a:gd name="T8" fmla="*/ 148 w 261"/>
                <a:gd name="T9" fmla="*/ 6 h 259"/>
                <a:gd name="T10" fmla="*/ 148 w 261"/>
                <a:gd name="T11" fmla="*/ 1 h 259"/>
                <a:gd name="T12" fmla="*/ 132 w 261"/>
                <a:gd name="T13" fmla="*/ 3 h 259"/>
                <a:gd name="T14" fmla="*/ 115 w 261"/>
                <a:gd name="T15" fmla="*/ 0 h 259"/>
                <a:gd name="T16" fmla="*/ 115 w 261"/>
                <a:gd name="T17" fmla="*/ 6 h 259"/>
                <a:gd name="T18" fmla="*/ 1 w 261"/>
                <a:gd name="T19" fmla="*/ 22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1" h="259">
                  <a:moveTo>
                    <a:pt x="1" y="22"/>
                  </a:moveTo>
                  <a:cubicBezTo>
                    <a:pt x="1" y="22"/>
                    <a:pt x="0" y="181"/>
                    <a:pt x="31" y="214"/>
                  </a:cubicBezTo>
                  <a:cubicBezTo>
                    <a:pt x="64" y="249"/>
                    <a:pt x="182" y="259"/>
                    <a:pt x="216" y="224"/>
                  </a:cubicBezTo>
                  <a:cubicBezTo>
                    <a:pt x="248" y="192"/>
                    <a:pt x="261" y="26"/>
                    <a:pt x="261" y="26"/>
                  </a:cubicBezTo>
                  <a:cubicBezTo>
                    <a:pt x="148" y="6"/>
                    <a:pt x="148" y="6"/>
                    <a:pt x="148" y="6"/>
                  </a:cubicBezTo>
                  <a:cubicBezTo>
                    <a:pt x="148" y="1"/>
                    <a:pt x="148" y="1"/>
                    <a:pt x="148" y="1"/>
                  </a:cubicBezTo>
                  <a:cubicBezTo>
                    <a:pt x="132" y="3"/>
                    <a:pt x="132" y="3"/>
                    <a:pt x="132" y="3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5" y="6"/>
                    <a:pt x="115" y="6"/>
                    <a:pt x="115" y="6"/>
                  </a:cubicBezTo>
                  <a:lnTo>
                    <a:pt x="1" y="22"/>
                  </a:ln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9" name="Freeform 90"/>
            <p:cNvSpPr/>
            <p:nvPr/>
          </p:nvSpPr>
          <p:spPr bwMode="auto">
            <a:xfrm>
              <a:off x="4551363" y="942975"/>
              <a:ext cx="798512" cy="414338"/>
            </a:xfrm>
            <a:custGeom>
              <a:avLst/>
              <a:gdLst>
                <a:gd name="T0" fmla="*/ 209 w 212"/>
                <a:gd name="T1" fmla="*/ 61 h 110"/>
                <a:gd name="T2" fmla="*/ 212 w 212"/>
                <a:gd name="T3" fmla="*/ 26 h 110"/>
                <a:gd name="T4" fmla="*/ 99 w 212"/>
                <a:gd name="T5" fmla="*/ 6 h 110"/>
                <a:gd name="T6" fmla="*/ 99 w 212"/>
                <a:gd name="T7" fmla="*/ 1 h 110"/>
                <a:gd name="T8" fmla="*/ 83 w 212"/>
                <a:gd name="T9" fmla="*/ 3 h 110"/>
                <a:gd name="T10" fmla="*/ 66 w 212"/>
                <a:gd name="T11" fmla="*/ 0 h 110"/>
                <a:gd name="T12" fmla="*/ 66 w 212"/>
                <a:gd name="T13" fmla="*/ 6 h 110"/>
                <a:gd name="T14" fmla="*/ 6 w 212"/>
                <a:gd name="T15" fmla="*/ 14 h 110"/>
                <a:gd name="T16" fmla="*/ 3 w 212"/>
                <a:gd name="T17" fmla="*/ 19 h 110"/>
                <a:gd name="T18" fmla="*/ 3 w 212"/>
                <a:gd name="T19" fmla="*/ 59 h 110"/>
                <a:gd name="T20" fmla="*/ 14 w 212"/>
                <a:gd name="T21" fmla="*/ 110 h 110"/>
                <a:gd name="T22" fmla="*/ 25 w 212"/>
                <a:gd name="T23" fmla="*/ 110 h 110"/>
                <a:gd name="T24" fmla="*/ 45 w 212"/>
                <a:gd name="T25" fmla="*/ 38 h 110"/>
                <a:gd name="T26" fmla="*/ 209 w 212"/>
                <a:gd name="T27" fmla="*/ 61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2" h="110">
                  <a:moveTo>
                    <a:pt x="209" y="61"/>
                  </a:moveTo>
                  <a:cubicBezTo>
                    <a:pt x="211" y="40"/>
                    <a:pt x="212" y="26"/>
                    <a:pt x="212" y="26"/>
                  </a:cubicBezTo>
                  <a:cubicBezTo>
                    <a:pt x="99" y="6"/>
                    <a:pt x="99" y="6"/>
                    <a:pt x="99" y="6"/>
                  </a:cubicBezTo>
                  <a:cubicBezTo>
                    <a:pt x="99" y="1"/>
                    <a:pt x="99" y="1"/>
                    <a:pt x="99" y="1"/>
                  </a:cubicBezTo>
                  <a:cubicBezTo>
                    <a:pt x="83" y="3"/>
                    <a:pt x="83" y="3"/>
                    <a:pt x="83" y="3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66" y="6"/>
                    <a:pt x="66" y="6"/>
                    <a:pt x="66" y="6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5" y="16"/>
                    <a:pt x="3" y="18"/>
                    <a:pt x="3" y="19"/>
                  </a:cubicBezTo>
                  <a:cubicBezTo>
                    <a:pt x="3" y="26"/>
                    <a:pt x="0" y="51"/>
                    <a:pt x="3" y="59"/>
                  </a:cubicBezTo>
                  <a:cubicBezTo>
                    <a:pt x="6" y="67"/>
                    <a:pt x="14" y="110"/>
                    <a:pt x="14" y="110"/>
                  </a:cubicBezTo>
                  <a:cubicBezTo>
                    <a:pt x="25" y="110"/>
                    <a:pt x="25" y="110"/>
                    <a:pt x="25" y="110"/>
                  </a:cubicBezTo>
                  <a:cubicBezTo>
                    <a:pt x="25" y="110"/>
                    <a:pt x="17" y="59"/>
                    <a:pt x="45" y="38"/>
                  </a:cubicBezTo>
                  <a:cubicBezTo>
                    <a:pt x="72" y="18"/>
                    <a:pt x="196" y="57"/>
                    <a:pt x="209" y="61"/>
                  </a:cubicBezTo>
                  <a:close/>
                </a:path>
              </a:pathLst>
            </a:custGeom>
            <a:solidFill>
              <a:srgbClr val="E4B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0" name="Freeform 91"/>
            <p:cNvSpPr/>
            <p:nvPr/>
          </p:nvSpPr>
          <p:spPr bwMode="auto">
            <a:xfrm>
              <a:off x="4273550" y="536575"/>
              <a:ext cx="1238250" cy="858838"/>
            </a:xfrm>
            <a:custGeom>
              <a:avLst/>
              <a:gdLst>
                <a:gd name="T0" fmla="*/ 26 w 329"/>
                <a:gd name="T1" fmla="*/ 228 h 228"/>
                <a:gd name="T2" fmla="*/ 92 w 329"/>
                <a:gd name="T3" fmla="*/ 225 h 228"/>
                <a:gd name="T4" fmla="*/ 120 w 329"/>
                <a:gd name="T5" fmla="*/ 128 h 228"/>
                <a:gd name="T6" fmla="*/ 299 w 329"/>
                <a:gd name="T7" fmla="*/ 161 h 228"/>
                <a:gd name="T8" fmla="*/ 1 w 329"/>
                <a:gd name="T9" fmla="*/ 114 h 228"/>
                <a:gd name="T10" fmla="*/ 26 w 329"/>
                <a:gd name="T11" fmla="*/ 228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9" h="228">
                  <a:moveTo>
                    <a:pt x="26" y="228"/>
                  </a:moveTo>
                  <a:cubicBezTo>
                    <a:pt x="92" y="225"/>
                    <a:pt x="92" y="225"/>
                    <a:pt x="92" y="225"/>
                  </a:cubicBezTo>
                  <a:cubicBezTo>
                    <a:pt x="92" y="225"/>
                    <a:pt x="89" y="139"/>
                    <a:pt x="120" y="128"/>
                  </a:cubicBezTo>
                  <a:cubicBezTo>
                    <a:pt x="180" y="106"/>
                    <a:pt x="281" y="151"/>
                    <a:pt x="299" y="161"/>
                  </a:cubicBezTo>
                  <a:cubicBezTo>
                    <a:pt x="329" y="0"/>
                    <a:pt x="0" y="22"/>
                    <a:pt x="1" y="114"/>
                  </a:cubicBezTo>
                  <a:cubicBezTo>
                    <a:pt x="1" y="144"/>
                    <a:pt x="26" y="228"/>
                    <a:pt x="26" y="228"/>
                  </a:cubicBezTo>
                  <a:close/>
                </a:path>
              </a:pathLst>
            </a:custGeom>
            <a:solidFill>
              <a:srgbClr val="422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1" name="Freeform 92"/>
            <p:cNvSpPr/>
            <p:nvPr/>
          </p:nvSpPr>
          <p:spPr bwMode="auto">
            <a:xfrm>
              <a:off x="4800600" y="1590675"/>
              <a:ext cx="360362" cy="177800"/>
            </a:xfrm>
            <a:custGeom>
              <a:avLst/>
              <a:gdLst>
                <a:gd name="T0" fmla="*/ 92 w 96"/>
                <a:gd name="T1" fmla="*/ 12 h 47"/>
                <a:gd name="T2" fmla="*/ 0 w 96"/>
                <a:gd name="T3" fmla="*/ 0 h 47"/>
                <a:gd name="T4" fmla="*/ 17 w 96"/>
                <a:gd name="T5" fmla="*/ 41 h 47"/>
                <a:gd name="T6" fmla="*/ 82 w 96"/>
                <a:gd name="T7" fmla="*/ 34 h 47"/>
                <a:gd name="T8" fmla="*/ 92 w 96"/>
                <a:gd name="T9" fmla="*/ 1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" h="47">
                  <a:moveTo>
                    <a:pt x="92" y="12"/>
                  </a:moveTo>
                  <a:cubicBezTo>
                    <a:pt x="63" y="14"/>
                    <a:pt x="27" y="14"/>
                    <a:pt x="0" y="0"/>
                  </a:cubicBezTo>
                  <a:cubicBezTo>
                    <a:pt x="0" y="0"/>
                    <a:pt x="1" y="34"/>
                    <a:pt x="17" y="41"/>
                  </a:cubicBezTo>
                  <a:cubicBezTo>
                    <a:pt x="34" y="47"/>
                    <a:pt x="69" y="43"/>
                    <a:pt x="82" y="34"/>
                  </a:cubicBezTo>
                  <a:cubicBezTo>
                    <a:pt x="96" y="25"/>
                    <a:pt x="92" y="12"/>
                    <a:pt x="92" y="12"/>
                  </a:cubicBezTo>
                  <a:close/>
                </a:path>
              </a:pathLst>
            </a:custGeom>
            <a:solidFill>
              <a:srgbClr val="E48C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2" name="Freeform 93"/>
            <p:cNvSpPr/>
            <p:nvPr/>
          </p:nvSpPr>
          <p:spPr bwMode="auto">
            <a:xfrm>
              <a:off x="4924425" y="1719263"/>
              <a:ext cx="139700" cy="41275"/>
            </a:xfrm>
            <a:custGeom>
              <a:avLst/>
              <a:gdLst>
                <a:gd name="T0" fmla="*/ 0 w 37"/>
                <a:gd name="T1" fmla="*/ 10 h 11"/>
                <a:gd name="T2" fmla="*/ 37 w 37"/>
                <a:gd name="T3" fmla="*/ 6 h 11"/>
                <a:gd name="T4" fmla="*/ 26 w 37"/>
                <a:gd name="T5" fmla="*/ 1 h 11"/>
                <a:gd name="T6" fmla="*/ 20 w 37"/>
                <a:gd name="T7" fmla="*/ 3 h 11"/>
                <a:gd name="T8" fmla="*/ 11 w 37"/>
                <a:gd name="T9" fmla="*/ 1 h 11"/>
                <a:gd name="T10" fmla="*/ 0 w 37"/>
                <a:gd name="T11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11">
                  <a:moveTo>
                    <a:pt x="0" y="10"/>
                  </a:moveTo>
                  <a:cubicBezTo>
                    <a:pt x="12" y="11"/>
                    <a:pt x="26" y="9"/>
                    <a:pt x="37" y="6"/>
                  </a:cubicBezTo>
                  <a:cubicBezTo>
                    <a:pt x="33" y="3"/>
                    <a:pt x="28" y="0"/>
                    <a:pt x="26" y="1"/>
                  </a:cubicBezTo>
                  <a:cubicBezTo>
                    <a:pt x="22" y="2"/>
                    <a:pt x="20" y="3"/>
                    <a:pt x="20" y="3"/>
                  </a:cubicBezTo>
                  <a:cubicBezTo>
                    <a:pt x="20" y="3"/>
                    <a:pt x="17" y="0"/>
                    <a:pt x="11" y="1"/>
                  </a:cubicBezTo>
                  <a:cubicBezTo>
                    <a:pt x="7" y="1"/>
                    <a:pt x="3" y="7"/>
                    <a:pt x="0" y="10"/>
                  </a:cubicBezTo>
                  <a:close/>
                </a:path>
              </a:pathLst>
            </a:custGeom>
            <a:solidFill>
              <a:srgbClr val="EB6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3" name="Freeform 94"/>
            <p:cNvSpPr/>
            <p:nvPr/>
          </p:nvSpPr>
          <p:spPr bwMode="auto">
            <a:xfrm>
              <a:off x="4800600" y="1590675"/>
              <a:ext cx="349250" cy="95250"/>
            </a:xfrm>
            <a:custGeom>
              <a:avLst/>
              <a:gdLst>
                <a:gd name="T0" fmla="*/ 92 w 93"/>
                <a:gd name="T1" fmla="*/ 12 h 25"/>
                <a:gd name="T2" fmla="*/ 0 w 93"/>
                <a:gd name="T3" fmla="*/ 0 h 25"/>
                <a:gd name="T4" fmla="*/ 3 w 93"/>
                <a:gd name="T5" fmla="*/ 20 h 25"/>
                <a:gd name="T6" fmla="*/ 31 w 93"/>
                <a:gd name="T7" fmla="*/ 24 h 25"/>
                <a:gd name="T8" fmla="*/ 92 w 93"/>
                <a:gd name="T9" fmla="*/ 20 h 25"/>
                <a:gd name="T10" fmla="*/ 92 w 93"/>
                <a:gd name="T11" fmla="*/ 1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3" h="25">
                  <a:moveTo>
                    <a:pt x="92" y="12"/>
                  </a:moveTo>
                  <a:cubicBezTo>
                    <a:pt x="63" y="14"/>
                    <a:pt x="27" y="14"/>
                    <a:pt x="0" y="0"/>
                  </a:cubicBezTo>
                  <a:cubicBezTo>
                    <a:pt x="0" y="0"/>
                    <a:pt x="0" y="10"/>
                    <a:pt x="3" y="20"/>
                  </a:cubicBezTo>
                  <a:cubicBezTo>
                    <a:pt x="11" y="22"/>
                    <a:pt x="21" y="24"/>
                    <a:pt x="31" y="24"/>
                  </a:cubicBezTo>
                  <a:cubicBezTo>
                    <a:pt x="52" y="25"/>
                    <a:pt x="81" y="22"/>
                    <a:pt x="92" y="20"/>
                  </a:cubicBezTo>
                  <a:cubicBezTo>
                    <a:pt x="93" y="16"/>
                    <a:pt x="92" y="12"/>
                    <a:pt x="92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4" name="Freeform 95"/>
            <p:cNvSpPr/>
            <p:nvPr/>
          </p:nvSpPr>
          <p:spPr bwMode="auto">
            <a:xfrm>
              <a:off x="4748213" y="1222375"/>
              <a:ext cx="187325" cy="192088"/>
            </a:xfrm>
            <a:custGeom>
              <a:avLst/>
              <a:gdLst>
                <a:gd name="T0" fmla="*/ 3 w 50"/>
                <a:gd name="T1" fmla="*/ 51 h 51"/>
                <a:gd name="T2" fmla="*/ 50 w 50"/>
                <a:gd name="T3" fmla="*/ 47 h 51"/>
                <a:gd name="T4" fmla="*/ 39 w 50"/>
                <a:gd name="T5" fmla="*/ 5 h 51"/>
                <a:gd name="T6" fmla="*/ 4 w 50"/>
                <a:gd name="T7" fmla="*/ 16 h 51"/>
                <a:gd name="T8" fmla="*/ 3 w 50"/>
                <a:gd name="T9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51">
                  <a:moveTo>
                    <a:pt x="3" y="51"/>
                  </a:moveTo>
                  <a:cubicBezTo>
                    <a:pt x="50" y="47"/>
                    <a:pt x="50" y="47"/>
                    <a:pt x="50" y="47"/>
                  </a:cubicBezTo>
                  <a:cubicBezTo>
                    <a:pt x="50" y="47"/>
                    <a:pt x="50" y="10"/>
                    <a:pt x="39" y="5"/>
                  </a:cubicBezTo>
                  <a:cubicBezTo>
                    <a:pt x="28" y="0"/>
                    <a:pt x="8" y="6"/>
                    <a:pt x="4" y="16"/>
                  </a:cubicBezTo>
                  <a:cubicBezTo>
                    <a:pt x="0" y="26"/>
                    <a:pt x="3" y="51"/>
                    <a:pt x="3" y="5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5" name="Freeform 96"/>
            <p:cNvSpPr/>
            <p:nvPr/>
          </p:nvSpPr>
          <p:spPr bwMode="auto">
            <a:xfrm>
              <a:off x="5059363" y="1230313"/>
              <a:ext cx="188912" cy="195263"/>
            </a:xfrm>
            <a:custGeom>
              <a:avLst/>
              <a:gdLst>
                <a:gd name="T0" fmla="*/ 47 w 50"/>
                <a:gd name="T1" fmla="*/ 52 h 52"/>
                <a:gd name="T2" fmla="*/ 0 w 50"/>
                <a:gd name="T3" fmla="*/ 47 h 52"/>
                <a:gd name="T4" fmla="*/ 13 w 50"/>
                <a:gd name="T5" fmla="*/ 5 h 52"/>
                <a:gd name="T6" fmla="*/ 47 w 50"/>
                <a:gd name="T7" fmla="*/ 17 h 52"/>
                <a:gd name="T8" fmla="*/ 47 w 50"/>
                <a:gd name="T9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52">
                  <a:moveTo>
                    <a:pt x="47" y="52"/>
                  </a:moveTo>
                  <a:cubicBezTo>
                    <a:pt x="0" y="47"/>
                    <a:pt x="0" y="47"/>
                    <a:pt x="0" y="47"/>
                  </a:cubicBezTo>
                  <a:cubicBezTo>
                    <a:pt x="0" y="47"/>
                    <a:pt x="2" y="9"/>
                    <a:pt x="13" y="5"/>
                  </a:cubicBezTo>
                  <a:cubicBezTo>
                    <a:pt x="23" y="0"/>
                    <a:pt x="43" y="6"/>
                    <a:pt x="47" y="17"/>
                  </a:cubicBezTo>
                  <a:cubicBezTo>
                    <a:pt x="50" y="27"/>
                    <a:pt x="47" y="52"/>
                    <a:pt x="47" y="5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6" name="Freeform 97"/>
            <p:cNvSpPr/>
            <p:nvPr/>
          </p:nvSpPr>
          <p:spPr bwMode="auto">
            <a:xfrm>
              <a:off x="4808538" y="1277938"/>
              <a:ext cx="112712" cy="133350"/>
            </a:xfrm>
            <a:custGeom>
              <a:avLst/>
              <a:gdLst>
                <a:gd name="T0" fmla="*/ 15 w 30"/>
                <a:gd name="T1" fmla="*/ 0 h 35"/>
                <a:gd name="T2" fmla="*/ 30 w 30"/>
                <a:gd name="T3" fmla="*/ 20 h 35"/>
                <a:gd name="T4" fmla="*/ 26 w 30"/>
                <a:gd name="T5" fmla="*/ 33 h 35"/>
                <a:gd name="T6" fmla="*/ 5 w 30"/>
                <a:gd name="T7" fmla="*/ 35 h 35"/>
                <a:gd name="T8" fmla="*/ 0 w 30"/>
                <a:gd name="T9" fmla="*/ 20 h 35"/>
                <a:gd name="T10" fmla="*/ 15 w 30"/>
                <a:gd name="T11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35">
                  <a:moveTo>
                    <a:pt x="15" y="0"/>
                  </a:moveTo>
                  <a:cubicBezTo>
                    <a:pt x="24" y="0"/>
                    <a:pt x="30" y="9"/>
                    <a:pt x="30" y="20"/>
                  </a:cubicBezTo>
                  <a:cubicBezTo>
                    <a:pt x="30" y="25"/>
                    <a:pt x="29" y="29"/>
                    <a:pt x="26" y="33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2" y="31"/>
                    <a:pt x="0" y="26"/>
                    <a:pt x="0" y="20"/>
                  </a:cubicBezTo>
                  <a:cubicBezTo>
                    <a:pt x="0" y="9"/>
                    <a:pt x="7" y="0"/>
                    <a:pt x="1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7" name="Freeform 98"/>
            <p:cNvSpPr/>
            <p:nvPr/>
          </p:nvSpPr>
          <p:spPr bwMode="auto">
            <a:xfrm>
              <a:off x="5116513" y="1290638"/>
              <a:ext cx="112712" cy="131763"/>
            </a:xfrm>
            <a:custGeom>
              <a:avLst/>
              <a:gdLst>
                <a:gd name="T0" fmla="*/ 25 w 30"/>
                <a:gd name="T1" fmla="*/ 35 h 35"/>
                <a:gd name="T2" fmla="*/ 3 w 30"/>
                <a:gd name="T3" fmla="*/ 33 h 35"/>
                <a:gd name="T4" fmla="*/ 0 w 30"/>
                <a:gd name="T5" fmla="*/ 20 h 35"/>
                <a:gd name="T6" fmla="*/ 15 w 30"/>
                <a:gd name="T7" fmla="*/ 0 h 35"/>
                <a:gd name="T8" fmla="*/ 30 w 30"/>
                <a:gd name="T9" fmla="*/ 20 h 35"/>
                <a:gd name="T10" fmla="*/ 25 w 30"/>
                <a:gd name="T11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35">
                  <a:moveTo>
                    <a:pt x="25" y="35"/>
                  </a:moveTo>
                  <a:cubicBezTo>
                    <a:pt x="3" y="33"/>
                    <a:pt x="3" y="33"/>
                    <a:pt x="3" y="33"/>
                  </a:cubicBezTo>
                  <a:cubicBezTo>
                    <a:pt x="1" y="29"/>
                    <a:pt x="0" y="25"/>
                    <a:pt x="0" y="20"/>
                  </a:cubicBezTo>
                  <a:cubicBezTo>
                    <a:pt x="0" y="9"/>
                    <a:pt x="7" y="0"/>
                    <a:pt x="15" y="0"/>
                  </a:cubicBezTo>
                  <a:cubicBezTo>
                    <a:pt x="24" y="0"/>
                    <a:pt x="30" y="9"/>
                    <a:pt x="30" y="20"/>
                  </a:cubicBezTo>
                  <a:cubicBezTo>
                    <a:pt x="30" y="26"/>
                    <a:pt x="28" y="31"/>
                    <a:pt x="25" y="3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8" name="Freeform 99"/>
            <p:cNvSpPr/>
            <p:nvPr/>
          </p:nvSpPr>
          <p:spPr bwMode="auto">
            <a:xfrm>
              <a:off x="4784725" y="1320800"/>
              <a:ext cx="65087" cy="33338"/>
            </a:xfrm>
            <a:custGeom>
              <a:avLst/>
              <a:gdLst>
                <a:gd name="T0" fmla="*/ 0 w 17"/>
                <a:gd name="T1" fmla="*/ 2 h 9"/>
                <a:gd name="T2" fmla="*/ 17 w 17"/>
                <a:gd name="T3" fmla="*/ 2 h 9"/>
                <a:gd name="T4" fmla="*/ 17 w 17"/>
                <a:gd name="T5" fmla="*/ 9 h 9"/>
                <a:gd name="T6" fmla="*/ 0 w 17"/>
                <a:gd name="T7" fmla="*/ 9 h 9"/>
                <a:gd name="T8" fmla="*/ 0 w 17"/>
                <a:gd name="T9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9">
                  <a:moveTo>
                    <a:pt x="0" y="2"/>
                  </a:moveTo>
                  <a:cubicBezTo>
                    <a:pt x="6" y="1"/>
                    <a:pt x="12" y="0"/>
                    <a:pt x="17" y="2"/>
                  </a:cubicBezTo>
                  <a:cubicBezTo>
                    <a:pt x="17" y="5"/>
                    <a:pt x="17" y="7"/>
                    <a:pt x="17" y="9"/>
                  </a:cubicBezTo>
                  <a:cubicBezTo>
                    <a:pt x="10" y="7"/>
                    <a:pt x="5" y="7"/>
                    <a:pt x="0" y="9"/>
                  </a:cubicBezTo>
                  <a:cubicBezTo>
                    <a:pt x="0" y="7"/>
                    <a:pt x="0" y="5"/>
                    <a:pt x="0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9" name="Freeform 100"/>
            <p:cNvSpPr/>
            <p:nvPr/>
          </p:nvSpPr>
          <p:spPr bwMode="auto">
            <a:xfrm>
              <a:off x="5097463" y="1323975"/>
              <a:ext cx="63500" cy="38100"/>
            </a:xfrm>
            <a:custGeom>
              <a:avLst/>
              <a:gdLst>
                <a:gd name="T0" fmla="*/ 0 w 17"/>
                <a:gd name="T1" fmla="*/ 2 h 10"/>
                <a:gd name="T2" fmla="*/ 17 w 17"/>
                <a:gd name="T3" fmla="*/ 3 h 10"/>
                <a:gd name="T4" fmla="*/ 17 w 17"/>
                <a:gd name="T5" fmla="*/ 10 h 10"/>
                <a:gd name="T6" fmla="*/ 0 w 17"/>
                <a:gd name="T7" fmla="*/ 10 h 10"/>
                <a:gd name="T8" fmla="*/ 0 w 17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0">
                  <a:moveTo>
                    <a:pt x="0" y="2"/>
                  </a:moveTo>
                  <a:cubicBezTo>
                    <a:pt x="6" y="1"/>
                    <a:pt x="12" y="0"/>
                    <a:pt x="17" y="3"/>
                  </a:cubicBezTo>
                  <a:cubicBezTo>
                    <a:pt x="17" y="5"/>
                    <a:pt x="17" y="7"/>
                    <a:pt x="17" y="10"/>
                  </a:cubicBezTo>
                  <a:cubicBezTo>
                    <a:pt x="10" y="8"/>
                    <a:pt x="4" y="8"/>
                    <a:pt x="0" y="10"/>
                  </a:cubicBezTo>
                  <a:cubicBezTo>
                    <a:pt x="0" y="7"/>
                    <a:pt x="0" y="5"/>
                    <a:pt x="0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0" name="Freeform 101"/>
            <p:cNvSpPr/>
            <p:nvPr/>
          </p:nvSpPr>
          <p:spPr bwMode="auto">
            <a:xfrm>
              <a:off x="4935538" y="1477963"/>
              <a:ext cx="30162" cy="41275"/>
            </a:xfrm>
            <a:custGeom>
              <a:avLst/>
              <a:gdLst>
                <a:gd name="T0" fmla="*/ 4 w 8"/>
                <a:gd name="T1" fmla="*/ 0 h 11"/>
                <a:gd name="T2" fmla="*/ 8 w 8"/>
                <a:gd name="T3" fmla="*/ 6 h 11"/>
                <a:gd name="T4" fmla="*/ 4 w 8"/>
                <a:gd name="T5" fmla="*/ 11 h 11"/>
                <a:gd name="T6" fmla="*/ 0 w 8"/>
                <a:gd name="T7" fmla="*/ 5 h 11"/>
                <a:gd name="T8" fmla="*/ 4 w 8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1">
                  <a:moveTo>
                    <a:pt x="4" y="0"/>
                  </a:moveTo>
                  <a:cubicBezTo>
                    <a:pt x="7" y="0"/>
                    <a:pt x="8" y="3"/>
                    <a:pt x="8" y="6"/>
                  </a:cubicBezTo>
                  <a:cubicBezTo>
                    <a:pt x="8" y="8"/>
                    <a:pt x="6" y="11"/>
                    <a:pt x="4" y="11"/>
                  </a:cubicBezTo>
                  <a:cubicBezTo>
                    <a:pt x="2" y="11"/>
                    <a:pt x="0" y="8"/>
                    <a:pt x="0" y="5"/>
                  </a:cubicBezTo>
                  <a:cubicBezTo>
                    <a:pt x="0" y="3"/>
                    <a:pt x="2" y="0"/>
                    <a:pt x="4" y="0"/>
                  </a:cubicBezTo>
                  <a:close/>
                </a:path>
              </a:pathLst>
            </a:custGeom>
            <a:solidFill>
              <a:srgbClr val="B971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1" name="Oval 102"/>
            <p:cNvSpPr>
              <a:spLocks noChangeArrowheads="1"/>
            </p:cNvSpPr>
            <p:nvPr/>
          </p:nvSpPr>
          <p:spPr bwMode="auto">
            <a:xfrm>
              <a:off x="5003800" y="1482725"/>
              <a:ext cx="30162" cy="36513"/>
            </a:xfrm>
            <a:prstGeom prst="ellipse">
              <a:avLst/>
            </a:prstGeom>
            <a:solidFill>
              <a:srgbClr val="B971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2" name="Freeform 103"/>
            <p:cNvSpPr/>
            <p:nvPr/>
          </p:nvSpPr>
          <p:spPr bwMode="auto">
            <a:xfrm>
              <a:off x="4341813" y="1933575"/>
              <a:ext cx="323850" cy="441325"/>
            </a:xfrm>
            <a:custGeom>
              <a:avLst/>
              <a:gdLst>
                <a:gd name="T0" fmla="*/ 80 w 86"/>
                <a:gd name="T1" fmla="*/ 0 h 117"/>
                <a:gd name="T2" fmla="*/ 15 w 86"/>
                <a:gd name="T3" fmla="*/ 117 h 117"/>
                <a:gd name="T4" fmla="*/ 51 w 86"/>
                <a:gd name="T5" fmla="*/ 115 h 117"/>
                <a:gd name="T6" fmla="*/ 78 w 86"/>
                <a:gd name="T7" fmla="*/ 36 h 117"/>
                <a:gd name="T8" fmla="*/ 80 w 86"/>
                <a:gd name="T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" h="117">
                  <a:moveTo>
                    <a:pt x="80" y="0"/>
                  </a:moveTo>
                  <a:cubicBezTo>
                    <a:pt x="32" y="15"/>
                    <a:pt x="0" y="64"/>
                    <a:pt x="15" y="117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44" y="87"/>
                    <a:pt x="55" y="48"/>
                    <a:pt x="78" y="36"/>
                  </a:cubicBezTo>
                  <a:cubicBezTo>
                    <a:pt x="85" y="23"/>
                    <a:pt x="86" y="11"/>
                    <a:pt x="8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3" name="Freeform 104"/>
            <p:cNvSpPr/>
            <p:nvPr/>
          </p:nvSpPr>
          <p:spPr bwMode="auto">
            <a:xfrm>
              <a:off x="5037138" y="2344738"/>
              <a:ext cx="131762" cy="68263"/>
            </a:xfrm>
            <a:custGeom>
              <a:avLst/>
              <a:gdLst>
                <a:gd name="T0" fmla="*/ 71 w 83"/>
                <a:gd name="T1" fmla="*/ 36 h 43"/>
                <a:gd name="T2" fmla="*/ 83 w 83"/>
                <a:gd name="T3" fmla="*/ 12 h 43"/>
                <a:gd name="T4" fmla="*/ 0 w 83"/>
                <a:gd name="T5" fmla="*/ 0 h 43"/>
                <a:gd name="T6" fmla="*/ 5 w 83"/>
                <a:gd name="T7" fmla="*/ 43 h 43"/>
                <a:gd name="T8" fmla="*/ 71 w 83"/>
                <a:gd name="T9" fmla="*/ 36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43">
                  <a:moveTo>
                    <a:pt x="71" y="36"/>
                  </a:moveTo>
                  <a:lnTo>
                    <a:pt x="83" y="12"/>
                  </a:lnTo>
                  <a:lnTo>
                    <a:pt x="0" y="0"/>
                  </a:lnTo>
                  <a:lnTo>
                    <a:pt x="5" y="43"/>
                  </a:lnTo>
                  <a:lnTo>
                    <a:pt x="71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4" name="Freeform 105"/>
            <p:cNvSpPr/>
            <p:nvPr/>
          </p:nvSpPr>
          <p:spPr bwMode="auto">
            <a:xfrm>
              <a:off x="4314825" y="1301750"/>
              <a:ext cx="236537" cy="258763"/>
            </a:xfrm>
            <a:custGeom>
              <a:avLst/>
              <a:gdLst>
                <a:gd name="T0" fmla="*/ 17 w 63"/>
                <a:gd name="T1" fmla="*/ 6 h 69"/>
                <a:gd name="T2" fmla="*/ 31 w 63"/>
                <a:gd name="T3" fmla="*/ 2 h 69"/>
                <a:gd name="T4" fmla="*/ 55 w 63"/>
                <a:gd name="T5" fmla="*/ 17 h 69"/>
                <a:gd name="T6" fmla="*/ 61 w 63"/>
                <a:gd name="T7" fmla="*/ 39 h 69"/>
                <a:gd name="T8" fmla="*/ 46 w 63"/>
                <a:gd name="T9" fmla="*/ 63 h 69"/>
                <a:gd name="T10" fmla="*/ 32 w 63"/>
                <a:gd name="T11" fmla="*/ 66 h 69"/>
                <a:gd name="T12" fmla="*/ 8 w 63"/>
                <a:gd name="T13" fmla="*/ 52 h 69"/>
                <a:gd name="T14" fmla="*/ 3 w 63"/>
                <a:gd name="T15" fmla="*/ 30 h 69"/>
                <a:gd name="T16" fmla="*/ 17 w 63"/>
                <a:gd name="T17" fmla="*/ 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3" h="69">
                  <a:moveTo>
                    <a:pt x="17" y="6"/>
                  </a:moveTo>
                  <a:cubicBezTo>
                    <a:pt x="31" y="2"/>
                    <a:pt x="31" y="2"/>
                    <a:pt x="31" y="2"/>
                  </a:cubicBezTo>
                  <a:cubicBezTo>
                    <a:pt x="42" y="0"/>
                    <a:pt x="53" y="6"/>
                    <a:pt x="55" y="17"/>
                  </a:cubicBezTo>
                  <a:cubicBezTo>
                    <a:pt x="61" y="39"/>
                    <a:pt x="61" y="39"/>
                    <a:pt x="61" y="39"/>
                  </a:cubicBezTo>
                  <a:cubicBezTo>
                    <a:pt x="63" y="49"/>
                    <a:pt x="57" y="60"/>
                    <a:pt x="46" y="63"/>
                  </a:cubicBezTo>
                  <a:cubicBezTo>
                    <a:pt x="32" y="66"/>
                    <a:pt x="32" y="66"/>
                    <a:pt x="32" y="66"/>
                  </a:cubicBezTo>
                  <a:cubicBezTo>
                    <a:pt x="22" y="69"/>
                    <a:pt x="11" y="62"/>
                    <a:pt x="8" y="52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0" y="19"/>
                    <a:pt x="6" y="8"/>
                    <a:pt x="17" y="6"/>
                  </a:cubicBez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5" name="Freeform 106"/>
            <p:cNvSpPr/>
            <p:nvPr/>
          </p:nvSpPr>
          <p:spPr bwMode="auto">
            <a:xfrm>
              <a:off x="4360863" y="1350963"/>
              <a:ext cx="77787" cy="161925"/>
            </a:xfrm>
            <a:custGeom>
              <a:avLst/>
              <a:gdLst>
                <a:gd name="T0" fmla="*/ 11 w 21"/>
                <a:gd name="T1" fmla="*/ 2 h 43"/>
                <a:gd name="T2" fmla="*/ 20 w 21"/>
                <a:gd name="T3" fmla="*/ 0 h 43"/>
                <a:gd name="T4" fmla="*/ 21 w 21"/>
                <a:gd name="T5" fmla="*/ 0 h 43"/>
                <a:gd name="T6" fmla="*/ 21 w 21"/>
                <a:gd name="T7" fmla="*/ 41 h 43"/>
                <a:gd name="T8" fmla="*/ 21 w 21"/>
                <a:gd name="T9" fmla="*/ 41 h 43"/>
                <a:gd name="T10" fmla="*/ 5 w 21"/>
                <a:gd name="T11" fmla="*/ 32 h 43"/>
                <a:gd name="T12" fmla="*/ 1 w 21"/>
                <a:gd name="T13" fmla="*/ 18 h 43"/>
                <a:gd name="T14" fmla="*/ 11 w 21"/>
                <a:gd name="T15" fmla="*/ 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43">
                  <a:moveTo>
                    <a:pt x="11" y="2"/>
                  </a:move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20" y="0"/>
                    <a:pt x="21" y="0"/>
                  </a:cubicBezTo>
                  <a:cubicBezTo>
                    <a:pt x="21" y="41"/>
                    <a:pt x="21" y="41"/>
                    <a:pt x="21" y="41"/>
                  </a:cubicBezTo>
                  <a:cubicBezTo>
                    <a:pt x="21" y="41"/>
                    <a:pt x="21" y="41"/>
                    <a:pt x="21" y="41"/>
                  </a:cubicBezTo>
                  <a:cubicBezTo>
                    <a:pt x="14" y="43"/>
                    <a:pt x="7" y="39"/>
                    <a:pt x="5" y="32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0" y="11"/>
                    <a:pt x="4" y="4"/>
                    <a:pt x="11" y="2"/>
                  </a:cubicBezTo>
                  <a:close/>
                </a:path>
              </a:pathLst>
            </a:custGeom>
            <a:solidFill>
              <a:srgbClr val="E4B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6" name="Freeform 107"/>
            <p:cNvSpPr/>
            <p:nvPr/>
          </p:nvSpPr>
          <p:spPr bwMode="auto">
            <a:xfrm>
              <a:off x="4341813" y="788988"/>
              <a:ext cx="330200" cy="309563"/>
            </a:xfrm>
            <a:custGeom>
              <a:avLst/>
              <a:gdLst>
                <a:gd name="T0" fmla="*/ 13 w 88"/>
                <a:gd name="T1" fmla="*/ 82 h 82"/>
                <a:gd name="T2" fmla="*/ 10 w 88"/>
                <a:gd name="T3" fmla="*/ 26 h 82"/>
                <a:gd name="T4" fmla="*/ 88 w 88"/>
                <a:gd name="T5" fmla="*/ 0 h 82"/>
                <a:gd name="T6" fmla="*/ 29 w 88"/>
                <a:gd name="T7" fmla="*/ 40 h 82"/>
                <a:gd name="T8" fmla="*/ 34 w 88"/>
                <a:gd name="T9" fmla="*/ 79 h 82"/>
                <a:gd name="T10" fmla="*/ 13 w 88"/>
                <a:gd name="T11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" h="82">
                  <a:moveTo>
                    <a:pt x="13" y="82"/>
                  </a:moveTo>
                  <a:cubicBezTo>
                    <a:pt x="13" y="82"/>
                    <a:pt x="0" y="40"/>
                    <a:pt x="10" y="26"/>
                  </a:cubicBezTo>
                  <a:cubicBezTo>
                    <a:pt x="21" y="11"/>
                    <a:pt x="88" y="0"/>
                    <a:pt x="88" y="0"/>
                  </a:cubicBezTo>
                  <a:cubicBezTo>
                    <a:pt x="88" y="0"/>
                    <a:pt x="32" y="15"/>
                    <a:pt x="29" y="40"/>
                  </a:cubicBezTo>
                  <a:cubicBezTo>
                    <a:pt x="26" y="65"/>
                    <a:pt x="34" y="79"/>
                    <a:pt x="34" y="79"/>
                  </a:cubicBezTo>
                  <a:lnTo>
                    <a:pt x="13" y="82"/>
                  </a:lnTo>
                  <a:close/>
                </a:path>
              </a:pathLst>
            </a:custGeom>
            <a:solidFill>
              <a:srgbClr val="6E63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7" name="Freeform 108"/>
            <p:cNvSpPr/>
            <p:nvPr/>
          </p:nvSpPr>
          <p:spPr bwMode="auto">
            <a:xfrm>
              <a:off x="5289550" y="1512888"/>
              <a:ext cx="763587" cy="436563"/>
            </a:xfrm>
            <a:custGeom>
              <a:avLst/>
              <a:gdLst>
                <a:gd name="T0" fmla="*/ 28 w 481"/>
                <a:gd name="T1" fmla="*/ 275 h 275"/>
                <a:gd name="T2" fmla="*/ 481 w 481"/>
                <a:gd name="T3" fmla="*/ 9 h 275"/>
                <a:gd name="T4" fmla="*/ 478 w 481"/>
                <a:gd name="T5" fmla="*/ 0 h 275"/>
                <a:gd name="T6" fmla="*/ 0 w 481"/>
                <a:gd name="T7" fmla="*/ 227 h 275"/>
                <a:gd name="T8" fmla="*/ 28 w 481"/>
                <a:gd name="T9" fmla="*/ 275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1" h="275">
                  <a:moveTo>
                    <a:pt x="28" y="275"/>
                  </a:moveTo>
                  <a:lnTo>
                    <a:pt x="481" y="9"/>
                  </a:lnTo>
                  <a:lnTo>
                    <a:pt x="478" y="0"/>
                  </a:lnTo>
                  <a:lnTo>
                    <a:pt x="0" y="227"/>
                  </a:lnTo>
                  <a:lnTo>
                    <a:pt x="28" y="275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8" name="Freeform 109"/>
            <p:cNvSpPr/>
            <p:nvPr/>
          </p:nvSpPr>
          <p:spPr bwMode="auto">
            <a:xfrm>
              <a:off x="5465763" y="1779588"/>
              <a:ext cx="150812" cy="225425"/>
            </a:xfrm>
            <a:custGeom>
              <a:avLst/>
              <a:gdLst>
                <a:gd name="T0" fmla="*/ 33 w 40"/>
                <a:gd name="T1" fmla="*/ 0 h 60"/>
                <a:gd name="T2" fmla="*/ 10 w 40"/>
                <a:gd name="T3" fmla="*/ 8 h 60"/>
                <a:gd name="T4" fmla="*/ 5 w 40"/>
                <a:gd name="T5" fmla="*/ 21 h 60"/>
                <a:gd name="T6" fmla="*/ 5 w 40"/>
                <a:gd name="T7" fmla="*/ 49 h 60"/>
                <a:gd name="T8" fmla="*/ 34 w 40"/>
                <a:gd name="T9" fmla="*/ 37 h 60"/>
                <a:gd name="T10" fmla="*/ 35 w 40"/>
                <a:gd name="T11" fmla="*/ 26 h 60"/>
                <a:gd name="T12" fmla="*/ 36 w 40"/>
                <a:gd name="T13" fmla="*/ 15 h 60"/>
                <a:gd name="T14" fmla="*/ 33 w 40"/>
                <a:gd name="T15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0" h="60">
                  <a:moveTo>
                    <a:pt x="33" y="0"/>
                  </a:moveTo>
                  <a:cubicBezTo>
                    <a:pt x="25" y="5"/>
                    <a:pt x="21" y="3"/>
                    <a:pt x="10" y="8"/>
                  </a:cubicBezTo>
                  <a:cubicBezTo>
                    <a:pt x="0" y="12"/>
                    <a:pt x="4" y="18"/>
                    <a:pt x="5" y="21"/>
                  </a:cubicBezTo>
                  <a:cubicBezTo>
                    <a:pt x="5" y="49"/>
                    <a:pt x="5" y="49"/>
                    <a:pt x="5" y="49"/>
                  </a:cubicBezTo>
                  <a:cubicBezTo>
                    <a:pt x="5" y="60"/>
                    <a:pt x="36" y="45"/>
                    <a:pt x="34" y="37"/>
                  </a:cubicBezTo>
                  <a:cubicBezTo>
                    <a:pt x="38" y="33"/>
                    <a:pt x="37" y="28"/>
                    <a:pt x="35" y="26"/>
                  </a:cubicBezTo>
                  <a:cubicBezTo>
                    <a:pt x="39" y="21"/>
                    <a:pt x="37" y="17"/>
                    <a:pt x="36" y="15"/>
                  </a:cubicBezTo>
                  <a:cubicBezTo>
                    <a:pt x="40" y="10"/>
                    <a:pt x="37" y="2"/>
                    <a:pt x="33" y="0"/>
                  </a:cubicBez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9" name="Freeform 110"/>
            <p:cNvSpPr/>
            <p:nvPr/>
          </p:nvSpPr>
          <p:spPr bwMode="auto">
            <a:xfrm>
              <a:off x="4729163" y="1068388"/>
              <a:ext cx="198437" cy="96838"/>
            </a:xfrm>
            <a:custGeom>
              <a:avLst/>
              <a:gdLst>
                <a:gd name="T0" fmla="*/ 0 w 53"/>
                <a:gd name="T1" fmla="*/ 23 h 26"/>
                <a:gd name="T2" fmla="*/ 53 w 53"/>
                <a:gd name="T3" fmla="*/ 23 h 26"/>
                <a:gd name="T4" fmla="*/ 50 w 53"/>
                <a:gd name="T5" fmla="*/ 25 h 26"/>
                <a:gd name="T6" fmla="*/ 3 w 53"/>
                <a:gd name="T7" fmla="*/ 26 h 26"/>
                <a:gd name="T8" fmla="*/ 0 w 53"/>
                <a:gd name="T9" fmla="*/ 2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6">
                  <a:moveTo>
                    <a:pt x="0" y="23"/>
                  </a:moveTo>
                  <a:cubicBezTo>
                    <a:pt x="10" y="0"/>
                    <a:pt x="43" y="1"/>
                    <a:pt x="53" y="23"/>
                  </a:cubicBezTo>
                  <a:cubicBezTo>
                    <a:pt x="50" y="25"/>
                    <a:pt x="50" y="25"/>
                    <a:pt x="50" y="25"/>
                  </a:cubicBezTo>
                  <a:cubicBezTo>
                    <a:pt x="42" y="10"/>
                    <a:pt x="13" y="9"/>
                    <a:pt x="3" y="26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422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50" name="Freeform 111"/>
            <p:cNvSpPr/>
            <p:nvPr/>
          </p:nvSpPr>
          <p:spPr bwMode="auto">
            <a:xfrm>
              <a:off x="5097463" y="1090613"/>
              <a:ext cx="176212" cy="128588"/>
            </a:xfrm>
            <a:custGeom>
              <a:avLst/>
              <a:gdLst>
                <a:gd name="T0" fmla="*/ 0 w 47"/>
                <a:gd name="T1" fmla="*/ 20 h 34"/>
                <a:gd name="T2" fmla="*/ 47 w 47"/>
                <a:gd name="T3" fmla="*/ 33 h 34"/>
                <a:gd name="T4" fmla="*/ 43 w 47"/>
                <a:gd name="T5" fmla="*/ 34 h 34"/>
                <a:gd name="T6" fmla="*/ 2 w 47"/>
                <a:gd name="T7" fmla="*/ 23 h 34"/>
                <a:gd name="T8" fmla="*/ 0 w 47"/>
                <a:gd name="T9" fmla="*/ 2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34">
                  <a:moveTo>
                    <a:pt x="0" y="20"/>
                  </a:moveTo>
                  <a:cubicBezTo>
                    <a:pt x="16" y="0"/>
                    <a:pt x="44" y="9"/>
                    <a:pt x="47" y="33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41" y="18"/>
                    <a:pt x="16" y="9"/>
                    <a:pt x="2" y="23"/>
                  </a:cubicBezTo>
                  <a:lnTo>
                    <a:pt x="0" y="20"/>
                  </a:lnTo>
                  <a:close/>
                </a:path>
              </a:pathLst>
            </a:custGeom>
            <a:solidFill>
              <a:srgbClr val="422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51" name="Freeform 112"/>
            <p:cNvSpPr/>
            <p:nvPr/>
          </p:nvSpPr>
          <p:spPr bwMode="auto">
            <a:xfrm>
              <a:off x="5416550" y="1716088"/>
              <a:ext cx="155575" cy="71438"/>
            </a:xfrm>
            <a:custGeom>
              <a:avLst/>
              <a:gdLst>
                <a:gd name="T0" fmla="*/ 0 w 41"/>
                <a:gd name="T1" fmla="*/ 9 h 19"/>
                <a:gd name="T2" fmla="*/ 39 w 41"/>
                <a:gd name="T3" fmla="*/ 0 h 19"/>
                <a:gd name="T4" fmla="*/ 34 w 41"/>
                <a:gd name="T5" fmla="*/ 15 h 19"/>
                <a:gd name="T6" fmla="*/ 6 w 41"/>
                <a:gd name="T7" fmla="*/ 17 h 19"/>
                <a:gd name="T8" fmla="*/ 0 w 41"/>
                <a:gd name="T9" fmla="*/ 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9">
                  <a:moveTo>
                    <a:pt x="0" y="9"/>
                  </a:moveTo>
                  <a:cubicBezTo>
                    <a:pt x="17" y="8"/>
                    <a:pt x="28" y="1"/>
                    <a:pt x="39" y="0"/>
                  </a:cubicBezTo>
                  <a:cubicBezTo>
                    <a:pt x="39" y="0"/>
                    <a:pt x="41" y="11"/>
                    <a:pt x="34" y="15"/>
                  </a:cubicBezTo>
                  <a:cubicBezTo>
                    <a:pt x="27" y="19"/>
                    <a:pt x="6" y="17"/>
                    <a:pt x="6" y="17"/>
                  </a:cubicBezTo>
                  <a:lnTo>
                    <a:pt x="0" y="9"/>
                  </a:ln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52" name="Freeform 113"/>
            <p:cNvSpPr/>
            <p:nvPr/>
          </p:nvSpPr>
          <p:spPr bwMode="auto">
            <a:xfrm>
              <a:off x="5446713" y="1828800"/>
              <a:ext cx="125412" cy="150813"/>
            </a:xfrm>
            <a:custGeom>
              <a:avLst/>
              <a:gdLst>
                <a:gd name="T0" fmla="*/ 9 w 33"/>
                <a:gd name="T1" fmla="*/ 3 h 40"/>
                <a:gd name="T2" fmla="*/ 12 w 33"/>
                <a:gd name="T3" fmla="*/ 5 h 40"/>
                <a:gd name="T4" fmla="*/ 13 w 33"/>
                <a:gd name="T5" fmla="*/ 5 h 40"/>
                <a:gd name="T6" fmla="*/ 32 w 33"/>
                <a:gd name="T7" fmla="*/ 0 h 40"/>
                <a:gd name="T8" fmla="*/ 32 w 33"/>
                <a:gd name="T9" fmla="*/ 0 h 40"/>
                <a:gd name="T10" fmla="*/ 33 w 33"/>
                <a:gd name="T11" fmla="*/ 1 h 40"/>
                <a:gd name="T12" fmla="*/ 15 w 33"/>
                <a:gd name="T13" fmla="*/ 8 h 40"/>
                <a:gd name="T14" fmla="*/ 13 w 33"/>
                <a:gd name="T15" fmla="*/ 9 h 40"/>
                <a:gd name="T16" fmla="*/ 13 w 33"/>
                <a:gd name="T17" fmla="*/ 9 h 40"/>
                <a:gd name="T18" fmla="*/ 13 w 33"/>
                <a:gd name="T19" fmla="*/ 9 h 40"/>
                <a:gd name="T20" fmla="*/ 4 w 33"/>
                <a:gd name="T21" fmla="*/ 12 h 40"/>
                <a:gd name="T22" fmla="*/ 4 w 33"/>
                <a:gd name="T23" fmla="*/ 15 h 40"/>
                <a:gd name="T24" fmla="*/ 5 w 33"/>
                <a:gd name="T25" fmla="*/ 18 h 40"/>
                <a:gd name="T26" fmla="*/ 14 w 33"/>
                <a:gd name="T27" fmla="*/ 16 h 40"/>
                <a:gd name="T28" fmla="*/ 14 w 33"/>
                <a:gd name="T29" fmla="*/ 16 h 40"/>
                <a:gd name="T30" fmla="*/ 33 w 33"/>
                <a:gd name="T31" fmla="*/ 13 h 40"/>
                <a:gd name="T32" fmla="*/ 33 w 33"/>
                <a:gd name="T33" fmla="*/ 13 h 40"/>
                <a:gd name="T34" fmla="*/ 14 w 33"/>
                <a:gd name="T35" fmla="*/ 20 h 40"/>
                <a:gd name="T36" fmla="*/ 14 w 33"/>
                <a:gd name="T37" fmla="*/ 20 h 40"/>
                <a:gd name="T38" fmla="*/ 7 w 33"/>
                <a:gd name="T39" fmla="*/ 22 h 40"/>
                <a:gd name="T40" fmla="*/ 7 w 33"/>
                <a:gd name="T41" fmla="*/ 23 h 40"/>
                <a:gd name="T42" fmla="*/ 6 w 33"/>
                <a:gd name="T43" fmla="*/ 27 h 40"/>
                <a:gd name="T44" fmla="*/ 7 w 33"/>
                <a:gd name="T45" fmla="*/ 29 h 40"/>
                <a:gd name="T46" fmla="*/ 8 w 33"/>
                <a:gd name="T47" fmla="*/ 29 h 40"/>
                <a:gd name="T48" fmla="*/ 14 w 33"/>
                <a:gd name="T49" fmla="*/ 28 h 40"/>
                <a:gd name="T50" fmla="*/ 14 w 33"/>
                <a:gd name="T51" fmla="*/ 28 h 40"/>
                <a:gd name="T52" fmla="*/ 15 w 33"/>
                <a:gd name="T53" fmla="*/ 27 h 40"/>
                <a:gd name="T54" fmla="*/ 33 w 33"/>
                <a:gd name="T55" fmla="*/ 23 h 40"/>
                <a:gd name="T56" fmla="*/ 33 w 33"/>
                <a:gd name="T57" fmla="*/ 23 h 40"/>
                <a:gd name="T58" fmla="*/ 15 w 33"/>
                <a:gd name="T59" fmla="*/ 31 h 40"/>
                <a:gd name="T60" fmla="*/ 16 w 33"/>
                <a:gd name="T61" fmla="*/ 38 h 40"/>
                <a:gd name="T62" fmla="*/ 15 w 33"/>
                <a:gd name="T63" fmla="*/ 40 h 40"/>
                <a:gd name="T64" fmla="*/ 10 w 33"/>
                <a:gd name="T65" fmla="*/ 36 h 40"/>
                <a:gd name="T66" fmla="*/ 11 w 33"/>
                <a:gd name="T67" fmla="*/ 32 h 40"/>
                <a:gd name="T68" fmla="*/ 10 w 33"/>
                <a:gd name="T69" fmla="*/ 32 h 40"/>
                <a:gd name="T70" fmla="*/ 7 w 33"/>
                <a:gd name="T71" fmla="*/ 32 h 40"/>
                <a:gd name="T72" fmla="*/ 4 w 33"/>
                <a:gd name="T73" fmla="*/ 31 h 40"/>
                <a:gd name="T74" fmla="*/ 3 w 33"/>
                <a:gd name="T75" fmla="*/ 27 h 40"/>
                <a:gd name="T76" fmla="*/ 4 w 33"/>
                <a:gd name="T77" fmla="*/ 21 h 40"/>
                <a:gd name="T78" fmla="*/ 4 w 33"/>
                <a:gd name="T79" fmla="*/ 21 h 40"/>
                <a:gd name="T80" fmla="*/ 4 w 33"/>
                <a:gd name="T81" fmla="*/ 21 h 40"/>
                <a:gd name="T82" fmla="*/ 3 w 33"/>
                <a:gd name="T83" fmla="*/ 20 h 40"/>
                <a:gd name="T84" fmla="*/ 1 w 33"/>
                <a:gd name="T85" fmla="*/ 16 h 40"/>
                <a:gd name="T86" fmla="*/ 1 w 33"/>
                <a:gd name="T87" fmla="*/ 16 h 40"/>
                <a:gd name="T88" fmla="*/ 1 w 33"/>
                <a:gd name="T89" fmla="*/ 16 h 40"/>
                <a:gd name="T90" fmla="*/ 2 w 33"/>
                <a:gd name="T91" fmla="*/ 11 h 40"/>
                <a:gd name="T92" fmla="*/ 9 w 33"/>
                <a:gd name="T93" fmla="*/ 7 h 40"/>
                <a:gd name="T94" fmla="*/ 8 w 33"/>
                <a:gd name="T95" fmla="*/ 3 h 40"/>
                <a:gd name="T96" fmla="*/ 9 w 33"/>
                <a:gd name="T97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3" h="40">
                  <a:moveTo>
                    <a:pt x="9" y="3"/>
                  </a:moveTo>
                  <a:cubicBezTo>
                    <a:pt x="9" y="3"/>
                    <a:pt x="11" y="5"/>
                    <a:pt x="12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3" y="1"/>
                    <a:pt x="33" y="1"/>
                    <a:pt x="33" y="1"/>
                  </a:cubicBezTo>
                  <a:cubicBezTo>
                    <a:pt x="33" y="2"/>
                    <a:pt x="20" y="6"/>
                    <a:pt x="15" y="8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1" y="9"/>
                    <a:pt x="5" y="11"/>
                    <a:pt x="4" y="12"/>
                  </a:cubicBezTo>
                  <a:cubicBezTo>
                    <a:pt x="4" y="14"/>
                    <a:pt x="4" y="15"/>
                    <a:pt x="4" y="15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33" y="13"/>
                    <a:pt x="33" y="13"/>
                    <a:pt x="33" y="13"/>
                  </a:cubicBezTo>
                  <a:cubicBezTo>
                    <a:pt x="33" y="13"/>
                    <a:pt x="33" y="13"/>
                    <a:pt x="33" y="13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6" y="24"/>
                    <a:pt x="6" y="26"/>
                    <a:pt x="6" y="27"/>
                  </a:cubicBezTo>
                  <a:cubicBezTo>
                    <a:pt x="7" y="28"/>
                    <a:pt x="7" y="28"/>
                    <a:pt x="7" y="29"/>
                  </a:cubicBezTo>
                  <a:cubicBezTo>
                    <a:pt x="7" y="29"/>
                    <a:pt x="7" y="29"/>
                    <a:pt x="8" y="29"/>
                  </a:cubicBezTo>
                  <a:cubicBezTo>
                    <a:pt x="8" y="29"/>
                    <a:pt x="12" y="28"/>
                    <a:pt x="14" y="28"/>
                  </a:cubicBezTo>
                  <a:cubicBezTo>
                    <a:pt x="14" y="28"/>
                    <a:pt x="14" y="28"/>
                    <a:pt x="14" y="28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33" y="23"/>
                    <a:pt x="33" y="23"/>
                    <a:pt x="33" y="23"/>
                  </a:cubicBezTo>
                  <a:cubicBezTo>
                    <a:pt x="33" y="23"/>
                    <a:pt x="33" y="23"/>
                    <a:pt x="33" y="23"/>
                  </a:cubicBezTo>
                  <a:cubicBezTo>
                    <a:pt x="15" y="31"/>
                    <a:pt x="15" y="31"/>
                    <a:pt x="15" y="31"/>
                  </a:cubicBezTo>
                  <a:cubicBezTo>
                    <a:pt x="11" y="33"/>
                    <a:pt x="14" y="38"/>
                    <a:pt x="16" y="38"/>
                  </a:cubicBezTo>
                  <a:cubicBezTo>
                    <a:pt x="15" y="40"/>
                    <a:pt x="15" y="40"/>
                    <a:pt x="15" y="40"/>
                  </a:cubicBezTo>
                  <a:cubicBezTo>
                    <a:pt x="15" y="40"/>
                    <a:pt x="11" y="40"/>
                    <a:pt x="10" y="36"/>
                  </a:cubicBezTo>
                  <a:cubicBezTo>
                    <a:pt x="10" y="35"/>
                    <a:pt x="10" y="33"/>
                    <a:pt x="11" y="32"/>
                  </a:cubicBezTo>
                  <a:cubicBezTo>
                    <a:pt x="10" y="32"/>
                    <a:pt x="10" y="32"/>
                    <a:pt x="10" y="32"/>
                  </a:cubicBezTo>
                  <a:cubicBezTo>
                    <a:pt x="9" y="32"/>
                    <a:pt x="8" y="32"/>
                    <a:pt x="7" y="32"/>
                  </a:cubicBezTo>
                  <a:cubicBezTo>
                    <a:pt x="6" y="32"/>
                    <a:pt x="5" y="32"/>
                    <a:pt x="4" y="31"/>
                  </a:cubicBezTo>
                  <a:cubicBezTo>
                    <a:pt x="4" y="30"/>
                    <a:pt x="4" y="29"/>
                    <a:pt x="3" y="27"/>
                  </a:cubicBezTo>
                  <a:cubicBezTo>
                    <a:pt x="3" y="25"/>
                    <a:pt x="3" y="23"/>
                    <a:pt x="4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0" y="13"/>
                    <a:pt x="2" y="11"/>
                  </a:cubicBezTo>
                  <a:cubicBezTo>
                    <a:pt x="3" y="9"/>
                    <a:pt x="6" y="8"/>
                    <a:pt x="9" y="7"/>
                  </a:cubicBezTo>
                  <a:cubicBezTo>
                    <a:pt x="8" y="6"/>
                    <a:pt x="8" y="3"/>
                    <a:pt x="8" y="3"/>
                  </a:cubicBezTo>
                  <a:lnTo>
                    <a:pt x="9" y="3"/>
                  </a:lnTo>
                  <a:close/>
                </a:path>
              </a:pathLst>
            </a:custGeom>
            <a:solidFill>
              <a:srgbClr val="E4B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53" name="Freeform 114"/>
            <p:cNvSpPr>
              <a:spLocks noEditPoints="1"/>
            </p:cNvSpPr>
            <p:nvPr/>
          </p:nvSpPr>
          <p:spPr bwMode="auto">
            <a:xfrm>
              <a:off x="4435475" y="2540000"/>
              <a:ext cx="134937" cy="76200"/>
            </a:xfrm>
            <a:custGeom>
              <a:avLst/>
              <a:gdLst>
                <a:gd name="T0" fmla="*/ 21 w 36"/>
                <a:gd name="T1" fmla="*/ 20 h 20"/>
                <a:gd name="T2" fmla="*/ 25 w 36"/>
                <a:gd name="T3" fmla="*/ 18 h 20"/>
                <a:gd name="T4" fmla="*/ 22 w 36"/>
                <a:gd name="T5" fmla="*/ 17 h 20"/>
                <a:gd name="T6" fmla="*/ 2 w 36"/>
                <a:gd name="T7" fmla="*/ 2 h 20"/>
                <a:gd name="T8" fmla="*/ 0 w 36"/>
                <a:gd name="T9" fmla="*/ 2 h 20"/>
                <a:gd name="T10" fmla="*/ 20 w 36"/>
                <a:gd name="T11" fmla="*/ 19 h 20"/>
                <a:gd name="T12" fmla="*/ 21 w 36"/>
                <a:gd name="T13" fmla="*/ 20 h 20"/>
                <a:gd name="T14" fmla="*/ 29 w 36"/>
                <a:gd name="T15" fmla="*/ 16 h 20"/>
                <a:gd name="T16" fmla="*/ 8 w 36"/>
                <a:gd name="T17" fmla="*/ 2 h 20"/>
                <a:gd name="T18" fmla="*/ 10 w 36"/>
                <a:gd name="T19" fmla="*/ 1 h 20"/>
                <a:gd name="T20" fmla="*/ 32 w 36"/>
                <a:gd name="T21" fmla="*/ 13 h 20"/>
                <a:gd name="T22" fmla="*/ 32 w 36"/>
                <a:gd name="T23" fmla="*/ 13 h 20"/>
                <a:gd name="T24" fmla="*/ 29 w 36"/>
                <a:gd name="T25" fmla="*/ 16 h 20"/>
                <a:gd name="T26" fmla="*/ 33 w 36"/>
                <a:gd name="T27" fmla="*/ 12 h 20"/>
                <a:gd name="T28" fmla="*/ 18 w 36"/>
                <a:gd name="T29" fmla="*/ 1 h 20"/>
                <a:gd name="T30" fmla="*/ 19 w 36"/>
                <a:gd name="T31" fmla="*/ 0 h 20"/>
                <a:gd name="T32" fmla="*/ 36 w 36"/>
                <a:gd name="T33" fmla="*/ 10 h 20"/>
                <a:gd name="T34" fmla="*/ 33 w 36"/>
                <a:gd name="T35" fmla="*/ 1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6" h="20">
                  <a:moveTo>
                    <a:pt x="21" y="20"/>
                  </a:moveTo>
                  <a:cubicBezTo>
                    <a:pt x="22" y="19"/>
                    <a:pt x="24" y="19"/>
                    <a:pt x="25" y="18"/>
                  </a:cubicBezTo>
                  <a:cubicBezTo>
                    <a:pt x="24" y="17"/>
                    <a:pt x="22" y="17"/>
                    <a:pt x="22" y="17"/>
                  </a:cubicBezTo>
                  <a:cubicBezTo>
                    <a:pt x="14" y="13"/>
                    <a:pt x="5" y="9"/>
                    <a:pt x="2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4" y="11"/>
                    <a:pt x="12" y="15"/>
                    <a:pt x="20" y="19"/>
                  </a:cubicBezTo>
                  <a:cubicBezTo>
                    <a:pt x="21" y="20"/>
                    <a:pt x="21" y="20"/>
                    <a:pt x="21" y="20"/>
                  </a:cubicBezTo>
                  <a:close/>
                  <a:moveTo>
                    <a:pt x="29" y="16"/>
                  </a:moveTo>
                  <a:cubicBezTo>
                    <a:pt x="21" y="13"/>
                    <a:pt x="13" y="9"/>
                    <a:pt x="8" y="2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4" y="8"/>
                    <a:pt x="24" y="10"/>
                    <a:pt x="32" y="13"/>
                  </a:cubicBezTo>
                  <a:cubicBezTo>
                    <a:pt x="32" y="13"/>
                    <a:pt x="32" y="13"/>
                    <a:pt x="32" y="13"/>
                  </a:cubicBezTo>
                  <a:cubicBezTo>
                    <a:pt x="31" y="14"/>
                    <a:pt x="30" y="15"/>
                    <a:pt x="29" y="16"/>
                  </a:cubicBezTo>
                  <a:close/>
                  <a:moveTo>
                    <a:pt x="33" y="12"/>
                  </a:moveTo>
                  <a:cubicBezTo>
                    <a:pt x="27" y="10"/>
                    <a:pt x="21" y="7"/>
                    <a:pt x="18" y="1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22" y="6"/>
                    <a:pt x="29" y="8"/>
                    <a:pt x="36" y="10"/>
                  </a:cubicBezTo>
                  <a:cubicBezTo>
                    <a:pt x="35" y="11"/>
                    <a:pt x="34" y="12"/>
                    <a:pt x="33" y="12"/>
                  </a:cubicBezTo>
                  <a:close/>
                </a:path>
              </a:pathLst>
            </a:custGeom>
            <a:solidFill>
              <a:srgbClr val="B996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61" name="Freeform 122"/>
            <p:cNvSpPr/>
            <p:nvPr/>
          </p:nvSpPr>
          <p:spPr bwMode="auto">
            <a:xfrm>
              <a:off x="4729163" y="635000"/>
              <a:ext cx="123825" cy="120650"/>
            </a:xfrm>
            <a:custGeom>
              <a:avLst/>
              <a:gdLst>
                <a:gd name="T0" fmla="*/ 66 w 78"/>
                <a:gd name="T1" fmla="*/ 76 h 76"/>
                <a:gd name="T2" fmla="*/ 0 w 78"/>
                <a:gd name="T3" fmla="*/ 23 h 76"/>
                <a:gd name="T4" fmla="*/ 21 w 78"/>
                <a:gd name="T5" fmla="*/ 4 h 76"/>
                <a:gd name="T6" fmla="*/ 54 w 78"/>
                <a:gd name="T7" fmla="*/ 42 h 76"/>
                <a:gd name="T8" fmla="*/ 50 w 78"/>
                <a:gd name="T9" fmla="*/ 0 h 76"/>
                <a:gd name="T10" fmla="*/ 78 w 78"/>
                <a:gd name="T11" fmla="*/ 2 h 76"/>
                <a:gd name="T12" fmla="*/ 66 w 78"/>
                <a:gd name="T13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8" h="76">
                  <a:moveTo>
                    <a:pt x="66" y="76"/>
                  </a:moveTo>
                  <a:lnTo>
                    <a:pt x="0" y="23"/>
                  </a:lnTo>
                  <a:lnTo>
                    <a:pt x="21" y="4"/>
                  </a:lnTo>
                  <a:lnTo>
                    <a:pt x="54" y="42"/>
                  </a:lnTo>
                  <a:lnTo>
                    <a:pt x="50" y="0"/>
                  </a:lnTo>
                  <a:lnTo>
                    <a:pt x="78" y="2"/>
                  </a:lnTo>
                  <a:lnTo>
                    <a:pt x="66" y="76"/>
                  </a:lnTo>
                  <a:close/>
                </a:path>
              </a:pathLst>
            </a:custGeom>
            <a:solidFill>
              <a:srgbClr val="422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62" name="Freeform 123"/>
            <p:cNvSpPr/>
            <p:nvPr/>
          </p:nvSpPr>
          <p:spPr bwMode="auto">
            <a:xfrm>
              <a:off x="4864100" y="600075"/>
              <a:ext cx="76200" cy="98425"/>
            </a:xfrm>
            <a:custGeom>
              <a:avLst/>
              <a:gdLst>
                <a:gd name="T0" fmla="*/ 0 w 48"/>
                <a:gd name="T1" fmla="*/ 57 h 62"/>
                <a:gd name="T2" fmla="*/ 17 w 48"/>
                <a:gd name="T3" fmla="*/ 0 h 62"/>
                <a:gd name="T4" fmla="*/ 48 w 48"/>
                <a:gd name="T5" fmla="*/ 15 h 62"/>
                <a:gd name="T6" fmla="*/ 7 w 48"/>
                <a:gd name="T7" fmla="*/ 62 h 62"/>
                <a:gd name="T8" fmla="*/ 0 w 48"/>
                <a:gd name="T9" fmla="*/ 57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62">
                  <a:moveTo>
                    <a:pt x="0" y="57"/>
                  </a:moveTo>
                  <a:lnTo>
                    <a:pt x="17" y="0"/>
                  </a:lnTo>
                  <a:lnTo>
                    <a:pt x="48" y="15"/>
                  </a:lnTo>
                  <a:lnTo>
                    <a:pt x="7" y="62"/>
                  </a:lnTo>
                  <a:lnTo>
                    <a:pt x="0" y="57"/>
                  </a:lnTo>
                  <a:close/>
                </a:path>
              </a:pathLst>
            </a:custGeom>
            <a:solidFill>
              <a:srgbClr val="422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4D22C36F-342C-4ECA-8B8C-5C93F688AC21}"/>
              </a:ext>
            </a:extLst>
          </p:cNvPr>
          <p:cNvSpPr txBox="1"/>
          <p:nvPr/>
        </p:nvSpPr>
        <p:spPr>
          <a:xfrm rot="21442610">
            <a:off x="1892446" y="1727815"/>
            <a:ext cx="53091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có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biết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chơi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các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trò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chơi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đó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không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5959F4E-1109-4EBD-B92D-BCC9B58D66C2}"/>
              </a:ext>
            </a:extLst>
          </p:cNvPr>
          <p:cNvSpPr txBox="1"/>
          <p:nvPr/>
        </p:nvSpPr>
        <p:spPr>
          <a:xfrm rot="21442610">
            <a:off x="1994039" y="3066433"/>
            <a:ext cx="5338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thường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chơi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với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ai?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76901391-4025-45AE-A55F-1621382C5192}"/>
              </a:ext>
            </a:extLst>
          </p:cNvPr>
          <p:cNvSpPr txBox="1"/>
          <p:nvPr/>
        </p:nvSpPr>
        <p:spPr>
          <a:xfrm rot="21442610">
            <a:off x="2054513" y="3957591"/>
            <a:ext cx="56220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thích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trò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nào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nhất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pic>
        <p:nvPicPr>
          <p:cNvPr id="5" name="Picture 4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D5F9A490-2A3C-F933-B28A-ED014AAD83A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8979">
            <a:off x="8521110" y="4167410"/>
            <a:ext cx="751000" cy="287633"/>
          </a:xfrm>
          <a:prstGeom prst="rect">
            <a:avLst/>
          </a:prstGeom>
        </p:spPr>
      </p:pic>
      <p:pic>
        <p:nvPicPr>
          <p:cNvPr id="7" name="2">
            <a:hlinkClick r:id="" action="ppaction://media"/>
            <a:extLst>
              <a:ext uri="{FF2B5EF4-FFF2-40B4-BE49-F238E27FC236}">
                <a16:creationId xmlns:a16="http://schemas.microsoft.com/office/drawing/2014/main" id="{88FC2AF3-2B38-2F94-0FB0-4DEBF0219B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90772" y="116308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75902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577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/>
      <p:bldP spid="58" grpId="0"/>
      <p:bldP spid="5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53BFE084-50C7-EC83-CCAB-3BBF1B9EBC5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/>
        </p:blipFill>
        <p:spPr>
          <a:xfrm>
            <a:off x="0" y="-29754"/>
            <a:ext cx="12192000" cy="6887754"/>
          </a:xfrm>
          <a:prstGeom prst="rect">
            <a:avLst/>
          </a:prstGeom>
        </p:spPr>
      </p:pic>
      <p:sp>
        <p:nvSpPr>
          <p:cNvPr id="3" name="矩形: 圆角 37">
            <a:extLst>
              <a:ext uri="{FF2B5EF4-FFF2-40B4-BE49-F238E27FC236}">
                <a16:creationId xmlns:a16="http://schemas.microsoft.com/office/drawing/2014/main" id="{67A8ED41-F1A7-6F95-3F04-1439F52E928B}"/>
              </a:ext>
            </a:extLst>
          </p:cNvPr>
          <p:cNvSpPr/>
          <p:nvPr/>
        </p:nvSpPr>
        <p:spPr>
          <a:xfrm>
            <a:off x="298174" y="188843"/>
            <a:ext cx="11459438" cy="6328100"/>
          </a:xfrm>
          <a:prstGeom prst="roundRect">
            <a:avLst>
              <a:gd name="adj" fmla="val 5971"/>
            </a:avLst>
          </a:prstGeom>
          <a:solidFill>
            <a:schemeClr val="bg1"/>
          </a:solidFill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"/>
              <a:cs typeface="+mn-cs"/>
            </a:endParaRPr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290817EE-B304-1E98-EC32-311E5D6BB3E8}"/>
              </a:ext>
            </a:extLst>
          </p:cNvPr>
          <p:cNvSpPr/>
          <p:nvPr/>
        </p:nvSpPr>
        <p:spPr>
          <a:xfrm>
            <a:off x="1246348" y="912765"/>
            <a:ext cx="9837948" cy="1691656"/>
          </a:xfrm>
          <a:custGeom>
            <a:avLst/>
            <a:gdLst>
              <a:gd name="connsiteX0" fmla="*/ 0 w 9837948"/>
              <a:gd name="connsiteY0" fmla="*/ 0 h 1691656"/>
              <a:gd name="connsiteX1" fmla="*/ 578703 w 9837948"/>
              <a:gd name="connsiteY1" fmla="*/ 0 h 1691656"/>
              <a:gd name="connsiteX2" fmla="*/ 1059026 w 9837948"/>
              <a:gd name="connsiteY2" fmla="*/ 0 h 1691656"/>
              <a:gd name="connsiteX3" fmla="*/ 1539350 w 9837948"/>
              <a:gd name="connsiteY3" fmla="*/ 0 h 1691656"/>
              <a:gd name="connsiteX4" fmla="*/ 2216432 w 9837948"/>
              <a:gd name="connsiteY4" fmla="*/ 0 h 1691656"/>
              <a:gd name="connsiteX5" fmla="*/ 2696755 w 9837948"/>
              <a:gd name="connsiteY5" fmla="*/ 0 h 1691656"/>
              <a:gd name="connsiteX6" fmla="*/ 3078699 w 9837948"/>
              <a:gd name="connsiteY6" fmla="*/ 0 h 1691656"/>
              <a:gd name="connsiteX7" fmla="*/ 3559022 w 9837948"/>
              <a:gd name="connsiteY7" fmla="*/ 0 h 1691656"/>
              <a:gd name="connsiteX8" fmla="*/ 4334484 w 9837948"/>
              <a:gd name="connsiteY8" fmla="*/ 0 h 1691656"/>
              <a:gd name="connsiteX9" fmla="*/ 4618049 w 9837948"/>
              <a:gd name="connsiteY9" fmla="*/ 0 h 1691656"/>
              <a:gd name="connsiteX10" fmla="*/ 4999992 w 9837948"/>
              <a:gd name="connsiteY10" fmla="*/ 0 h 1691656"/>
              <a:gd name="connsiteX11" fmla="*/ 5775454 w 9837948"/>
              <a:gd name="connsiteY11" fmla="*/ 0 h 1691656"/>
              <a:gd name="connsiteX12" fmla="*/ 6550916 w 9837948"/>
              <a:gd name="connsiteY12" fmla="*/ 0 h 1691656"/>
              <a:gd name="connsiteX13" fmla="*/ 7031239 w 9837948"/>
              <a:gd name="connsiteY13" fmla="*/ 0 h 1691656"/>
              <a:gd name="connsiteX14" fmla="*/ 7413183 w 9837948"/>
              <a:gd name="connsiteY14" fmla="*/ 0 h 1691656"/>
              <a:gd name="connsiteX15" fmla="*/ 8090265 w 9837948"/>
              <a:gd name="connsiteY15" fmla="*/ 0 h 1691656"/>
              <a:gd name="connsiteX16" fmla="*/ 8767348 w 9837948"/>
              <a:gd name="connsiteY16" fmla="*/ 0 h 1691656"/>
              <a:gd name="connsiteX17" fmla="*/ 9837948 w 9837948"/>
              <a:gd name="connsiteY17" fmla="*/ 0 h 1691656"/>
              <a:gd name="connsiteX18" fmla="*/ 9837948 w 9837948"/>
              <a:gd name="connsiteY18" fmla="*/ 546969 h 1691656"/>
              <a:gd name="connsiteX19" fmla="*/ 9837948 w 9837948"/>
              <a:gd name="connsiteY19" fmla="*/ 1060104 h 1691656"/>
              <a:gd name="connsiteX20" fmla="*/ 9837948 w 9837948"/>
              <a:gd name="connsiteY20" fmla="*/ 1691656 h 1691656"/>
              <a:gd name="connsiteX21" fmla="*/ 9357625 w 9837948"/>
              <a:gd name="connsiteY21" fmla="*/ 1691656 h 1691656"/>
              <a:gd name="connsiteX22" fmla="*/ 8680542 w 9837948"/>
              <a:gd name="connsiteY22" fmla="*/ 1691656 h 1691656"/>
              <a:gd name="connsiteX23" fmla="*/ 7905081 w 9837948"/>
              <a:gd name="connsiteY23" fmla="*/ 1691656 h 1691656"/>
              <a:gd name="connsiteX24" fmla="*/ 7326378 w 9837948"/>
              <a:gd name="connsiteY24" fmla="*/ 1691656 h 1691656"/>
              <a:gd name="connsiteX25" fmla="*/ 6944434 w 9837948"/>
              <a:gd name="connsiteY25" fmla="*/ 1691656 h 1691656"/>
              <a:gd name="connsiteX26" fmla="*/ 6365731 w 9837948"/>
              <a:gd name="connsiteY26" fmla="*/ 1691656 h 1691656"/>
              <a:gd name="connsiteX27" fmla="*/ 6082167 w 9837948"/>
              <a:gd name="connsiteY27" fmla="*/ 1691656 h 1691656"/>
              <a:gd name="connsiteX28" fmla="*/ 5601843 w 9837948"/>
              <a:gd name="connsiteY28" fmla="*/ 1691656 h 1691656"/>
              <a:gd name="connsiteX29" fmla="*/ 4826382 w 9837948"/>
              <a:gd name="connsiteY29" fmla="*/ 1691656 h 1691656"/>
              <a:gd name="connsiteX30" fmla="*/ 4050920 w 9837948"/>
              <a:gd name="connsiteY30" fmla="*/ 1691656 h 1691656"/>
              <a:gd name="connsiteX31" fmla="*/ 3570596 w 9837948"/>
              <a:gd name="connsiteY31" fmla="*/ 1691656 h 1691656"/>
              <a:gd name="connsiteX32" fmla="*/ 3188653 w 9837948"/>
              <a:gd name="connsiteY32" fmla="*/ 1691656 h 1691656"/>
              <a:gd name="connsiteX33" fmla="*/ 2905088 w 9837948"/>
              <a:gd name="connsiteY33" fmla="*/ 1691656 h 1691656"/>
              <a:gd name="connsiteX34" fmla="*/ 2228006 w 9837948"/>
              <a:gd name="connsiteY34" fmla="*/ 1691656 h 1691656"/>
              <a:gd name="connsiteX35" fmla="*/ 1649303 w 9837948"/>
              <a:gd name="connsiteY35" fmla="*/ 1691656 h 1691656"/>
              <a:gd name="connsiteX36" fmla="*/ 1070600 w 9837948"/>
              <a:gd name="connsiteY36" fmla="*/ 1691656 h 1691656"/>
              <a:gd name="connsiteX37" fmla="*/ 0 w 9837948"/>
              <a:gd name="connsiteY37" fmla="*/ 1691656 h 1691656"/>
              <a:gd name="connsiteX38" fmla="*/ 0 w 9837948"/>
              <a:gd name="connsiteY38" fmla="*/ 1093938 h 1691656"/>
              <a:gd name="connsiteX39" fmla="*/ 0 w 9837948"/>
              <a:gd name="connsiteY39" fmla="*/ 563885 h 1691656"/>
              <a:gd name="connsiteX40" fmla="*/ 0 w 9837948"/>
              <a:gd name="connsiteY40" fmla="*/ 0 h 1691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9837948" h="1691656" fill="none" extrusionOk="0">
                <a:moveTo>
                  <a:pt x="0" y="0"/>
                </a:moveTo>
                <a:cubicBezTo>
                  <a:pt x="196764" y="-21087"/>
                  <a:pt x="308872" y="21346"/>
                  <a:pt x="578703" y="0"/>
                </a:cubicBezTo>
                <a:cubicBezTo>
                  <a:pt x="848534" y="-21346"/>
                  <a:pt x="960379" y="16125"/>
                  <a:pt x="1059026" y="0"/>
                </a:cubicBezTo>
                <a:cubicBezTo>
                  <a:pt x="1157673" y="-16125"/>
                  <a:pt x="1382515" y="56771"/>
                  <a:pt x="1539350" y="0"/>
                </a:cubicBezTo>
                <a:cubicBezTo>
                  <a:pt x="1696185" y="-56771"/>
                  <a:pt x="1924197" y="76182"/>
                  <a:pt x="2216432" y="0"/>
                </a:cubicBezTo>
                <a:cubicBezTo>
                  <a:pt x="2508667" y="-76182"/>
                  <a:pt x="2567646" y="24201"/>
                  <a:pt x="2696755" y="0"/>
                </a:cubicBezTo>
                <a:cubicBezTo>
                  <a:pt x="2825864" y="-24201"/>
                  <a:pt x="2961564" y="9855"/>
                  <a:pt x="3078699" y="0"/>
                </a:cubicBezTo>
                <a:cubicBezTo>
                  <a:pt x="3195834" y="-9855"/>
                  <a:pt x="3410083" y="53101"/>
                  <a:pt x="3559022" y="0"/>
                </a:cubicBezTo>
                <a:cubicBezTo>
                  <a:pt x="3707961" y="-53101"/>
                  <a:pt x="4174229" y="83415"/>
                  <a:pt x="4334484" y="0"/>
                </a:cubicBezTo>
                <a:cubicBezTo>
                  <a:pt x="4494739" y="-83415"/>
                  <a:pt x="4476831" y="3836"/>
                  <a:pt x="4618049" y="0"/>
                </a:cubicBezTo>
                <a:cubicBezTo>
                  <a:pt x="4759267" y="-3836"/>
                  <a:pt x="4921241" y="26343"/>
                  <a:pt x="4999992" y="0"/>
                </a:cubicBezTo>
                <a:cubicBezTo>
                  <a:pt x="5078743" y="-26343"/>
                  <a:pt x="5572483" y="42733"/>
                  <a:pt x="5775454" y="0"/>
                </a:cubicBezTo>
                <a:cubicBezTo>
                  <a:pt x="5978425" y="-42733"/>
                  <a:pt x="6339800" y="8497"/>
                  <a:pt x="6550916" y="0"/>
                </a:cubicBezTo>
                <a:cubicBezTo>
                  <a:pt x="6762032" y="-8497"/>
                  <a:pt x="6931893" y="35330"/>
                  <a:pt x="7031239" y="0"/>
                </a:cubicBezTo>
                <a:cubicBezTo>
                  <a:pt x="7130585" y="-35330"/>
                  <a:pt x="7306451" y="2857"/>
                  <a:pt x="7413183" y="0"/>
                </a:cubicBezTo>
                <a:cubicBezTo>
                  <a:pt x="7519915" y="-2857"/>
                  <a:pt x="7851420" y="37591"/>
                  <a:pt x="8090265" y="0"/>
                </a:cubicBezTo>
                <a:cubicBezTo>
                  <a:pt x="8329110" y="-37591"/>
                  <a:pt x="8449141" y="62860"/>
                  <a:pt x="8767348" y="0"/>
                </a:cubicBezTo>
                <a:cubicBezTo>
                  <a:pt x="9085555" y="-62860"/>
                  <a:pt x="9401211" y="103316"/>
                  <a:pt x="9837948" y="0"/>
                </a:cubicBezTo>
                <a:cubicBezTo>
                  <a:pt x="9880905" y="190699"/>
                  <a:pt x="9805923" y="404496"/>
                  <a:pt x="9837948" y="546969"/>
                </a:cubicBezTo>
                <a:cubicBezTo>
                  <a:pt x="9869973" y="689442"/>
                  <a:pt x="9791499" y="914505"/>
                  <a:pt x="9837948" y="1060104"/>
                </a:cubicBezTo>
                <a:cubicBezTo>
                  <a:pt x="9884397" y="1205703"/>
                  <a:pt x="9793447" y="1432919"/>
                  <a:pt x="9837948" y="1691656"/>
                </a:cubicBezTo>
                <a:cubicBezTo>
                  <a:pt x="9641136" y="1737103"/>
                  <a:pt x="9562860" y="1643661"/>
                  <a:pt x="9357625" y="1691656"/>
                </a:cubicBezTo>
                <a:cubicBezTo>
                  <a:pt x="9152390" y="1739651"/>
                  <a:pt x="8858774" y="1647060"/>
                  <a:pt x="8680542" y="1691656"/>
                </a:cubicBezTo>
                <a:cubicBezTo>
                  <a:pt x="8502310" y="1736252"/>
                  <a:pt x="8172770" y="1683635"/>
                  <a:pt x="7905081" y="1691656"/>
                </a:cubicBezTo>
                <a:cubicBezTo>
                  <a:pt x="7637392" y="1699677"/>
                  <a:pt x="7527725" y="1642305"/>
                  <a:pt x="7326378" y="1691656"/>
                </a:cubicBezTo>
                <a:cubicBezTo>
                  <a:pt x="7125031" y="1741007"/>
                  <a:pt x="7063299" y="1660199"/>
                  <a:pt x="6944434" y="1691656"/>
                </a:cubicBezTo>
                <a:cubicBezTo>
                  <a:pt x="6825569" y="1723113"/>
                  <a:pt x="6529801" y="1633336"/>
                  <a:pt x="6365731" y="1691656"/>
                </a:cubicBezTo>
                <a:cubicBezTo>
                  <a:pt x="6201661" y="1749976"/>
                  <a:pt x="6174111" y="1668748"/>
                  <a:pt x="6082167" y="1691656"/>
                </a:cubicBezTo>
                <a:cubicBezTo>
                  <a:pt x="5990223" y="1714564"/>
                  <a:pt x="5772489" y="1688622"/>
                  <a:pt x="5601843" y="1691656"/>
                </a:cubicBezTo>
                <a:cubicBezTo>
                  <a:pt x="5431197" y="1694690"/>
                  <a:pt x="5089869" y="1612079"/>
                  <a:pt x="4826382" y="1691656"/>
                </a:cubicBezTo>
                <a:cubicBezTo>
                  <a:pt x="4562895" y="1771233"/>
                  <a:pt x="4416058" y="1664528"/>
                  <a:pt x="4050920" y="1691656"/>
                </a:cubicBezTo>
                <a:cubicBezTo>
                  <a:pt x="3685782" y="1718784"/>
                  <a:pt x="3751205" y="1665582"/>
                  <a:pt x="3570596" y="1691656"/>
                </a:cubicBezTo>
                <a:cubicBezTo>
                  <a:pt x="3389987" y="1717730"/>
                  <a:pt x="3281738" y="1678081"/>
                  <a:pt x="3188653" y="1691656"/>
                </a:cubicBezTo>
                <a:cubicBezTo>
                  <a:pt x="3095568" y="1705231"/>
                  <a:pt x="3010609" y="1663123"/>
                  <a:pt x="2905088" y="1691656"/>
                </a:cubicBezTo>
                <a:cubicBezTo>
                  <a:pt x="2799567" y="1720189"/>
                  <a:pt x="2403017" y="1662209"/>
                  <a:pt x="2228006" y="1691656"/>
                </a:cubicBezTo>
                <a:cubicBezTo>
                  <a:pt x="2052995" y="1721103"/>
                  <a:pt x="1795822" y="1645589"/>
                  <a:pt x="1649303" y="1691656"/>
                </a:cubicBezTo>
                <a:cubicBezTo>
                  <a:pt x="1502784" y="1737723"/>
                  <a:pt x="1216705" y="1633854"/>
                  <a:pt x="1070600" y="1691656"/>
                </a:cubicBezTo>
                <a:cubicBezTo>
                  <a:pt x="924495" y="1749458"/>
                  <a:pt x="258366" y="1597550"/>
                  <a:pt x="0" y="1691656"/>
                </a:cubicBezTo>
                <a:cubicBezTo>
                  <a:pt x="-54943" y="1437293"/>
                  <a:pt x="40818" y="1241389"/>
                  <a:pt x="0" y="1093938"/>
                </a:cubicBezTo>
                <a:cubicBezTo>
                  <a:pt x="-40818" y="946487"/>
                  <a:pt x="22617" y="777759"/>
                  <a:pt x="0" y="563885"/>
                </a:cubicBezTo>
                <a:cubicBezTo>
                  <a:pt x="-22617" y="350011"/>
                  <a:pt x="30656" y="271525"/>
                  <a:pt x="0" y="0"/>
                </a:cubicBezTo>
                <a:close/>
              </a:path>
              <a:path w="9837948" h="1691656" stroke="0" extrusionOk="0">
                <a:moveTo>
                  <a:pt x="0" y="0"/>
                </a:moveTo>
                <a:cubicBezTo>
                  <a:pt x="152579" y="-49539"/>
                  <a:pt x="405030" y="1050"/>
                  <a:pt x="578703" y="0"/>
                </a:cubicBezTo>
                <a:cubicBezTo>
                  <a:pt x="752376" y="-1050"/>
                  <a:pt x="856980" y="3708"/>
                  <a:pt x="960647" y="0"/>
                </a:cubicBezTo>
                <a:cubicBezTo>
                  <a:pt x="1064314" y="-3708"/>
                  <a:pt x="1129117" y="22154"/>
                  <a:pt x="1244211" y="0"/>
                </a:cubicBezTo>
                <a:cubicBezTo>
                  <a:pt x="1359305" y="-22154"/>
                  <a:pt x="1710621" y="39263"/>
                  <a:pt x="2019673" y="0"/>
                </a:cubicBezTo>
                <a:cubicBezTo>
                  <a:pt x="2328725" y="-39263"/>
                  <a:pt x="2635323" y="22919"/>
                  <a:pt x="2795135" y="0"/>
                </a:cubicBezTo>
                <a:cubicBezTo>
                  <a:pt x="2954947" y="-22919"/>
                  <a:pt x="3159766" y="53612"/>
                  <a:pt x="3275458" y="0"/>
                </a:cubicBezTo>
                <a:cubicBezTo>
                  <a:pt x="3391150" y="-53612"/>
                  <a:pt x="3519348" y="5100"/>
                  <a:pt x="3755781" y="0"/>
                </a:cubicBezTo>
                <a:cubicBezTo>
                  <a:pt x="3992214" y="-5100"/>
                  <a:pt x="4141384" y="15536"/>
                  <a:pt x="4334484" y="0"/>
                </a:cubicBezTo>
                <a:cubicBezTo>
                  <a:pt x="4527584" y="-15536"/>
                  <a:pt x="4702058" y="30082"/>
                  <a:pt x="4814807" y="0"/>
                </a:cubicBezTo>
                <a:cubicBezTo>
                  <a:pt x="4927556" y="-30082"/>
                  <a:pt x="5238866" y="24360"/>
                  <a:pt x="5590269" y="0"/>
                </a:cubicBezTo>
                <a:cubicBezTo>
                  <a:pt x="5941672" y="-24360"/>
                  <a:pt x="5775714" y="5912"/>
                  <a:pt x="5873834" y="0"/>
                </a:cubicBezTo>
                <a:cubicBezTo>
                  <a:pt x="5971954" y="-5912"/>
                  <a:pt x="6234707" y="11381"/>
                  <a:pt x="6452536" y="0"/>
                </a:cubicBezTo>
                <a:cubicBezTo>
                  <a:pt x="6670365" y="-11381"/>
                  <a:pt x="6781976" y="2445"/>
                  <a:pt x="6932860" y="0"/>
                </a:cubicBezTo>
                <a:cubicBezTo>
                  <a:pt x="7083744" y="-2445"/>
                  <a:pt x="7292710" y="77047"/>
                  <a:pt x="7609942" y="0"/>
                </a:cubicBezTo>
                <a:cubicBezTo>
                  <a:pt x="7927174" y="-77047"/>
                  <a:pt x="7771512" y="7202"/>
                  <a:pt x="7893507" y="0"/>
                </a:cubicBezTo>
                <a:cubicBezTo>
                  <a:pt x="8015502" y="-7202"/>
                  <a:pt x="8066065" y="4466"/>
                  <a:pt x="8177071" y="0"/>
                </a:cubicBezTo>
                <a:cubicBezTo>
                  <a:pt x="8288077" y="-4466"/>
                  <a:pt x="8386501" y="44255"/>
                  <a:pt x="8559015" y="0"/>
                </a:cubicBezTo>
                <a:cubicBezTo>
                  <a:pt x="8731529" y="-44255"/>
                  <a:pt x="8915745" y="55959"/>
                  <a:pt x="9039338" y="0"/>
                </a:cubicBezTo>
                <a:cubicBezTo>
                  <a:pt x="9162931" y="-55959"/>
                  <a:pt x="9557761" y="49488"/>
                  <a:pt x="9837948" y="0"/>
                </a:cubicBezTo>
                <a:cubicBezTo>
                  <a:pt x="9892435" y="150856"/>
                  <a:pt x="9780863" y="354401"/>
                  <a:pt x="9837948" y="580802"/>
                </a:cubicBezTo>
                <a:cubicBezTo>
                  <a:pt x="9895033" y="807203"/>
                  <a:pt x="9783990" y="859935"/>
                  <a:pt x="9837948" y="1110854"/>
                </a:cubicBezTo>
                <a:cubicBezTo>
                  <a:pt x="9891906" y="1361773"/>
                  <a:pt x="9779582" y="1444029"/>
                  <a:pt x="9837948" y="1691656"/>
                </a:cubicBezTo>
                <a:cubicBezTo>
                  <a:pt x="9660381" y="1752080"/>
                  <a:pt x="9221774" y="1683725"/>
                  <a:pt x="9062486" y="1691656"/>
                </a:cubicBezTo>
                <a:cubicBezTo>
                  <a:pt x="8903198" y="1699587"/>
                  <a:pt x="8816932" y="1687961"/>
                  <a:pt x="8680542" y="1691656"/>
                </a:cubicBezTo>
                <a:cubicBezTo>
                  <a:pt x="8544152" y="1695351"/>
                  <a:pt x="8101381" y="1644298"/>
                  <a:pt x="7905081" y="1691656"/>
                </a:cubicBezTo>
                <a:cubicBezTo>
                  <a:pt x="7708781" y="1739014"/>
                  <a:pt x="7553835" y="1667004"/>
                  <a:pt x="7227998" y="1691656"/>
                </a:cubicBezTo>
                <a:cubicBezTo>
                  <a:pt x="6902161" y="1716308"/>
                  <a:pt x="7034901" y="1680208"/>
                  <a:pt x="6846054" y="1691656"/>
                </a:cubicBezTo>
                <a:cubicBezTo>
                  <a:pt x="6657207" y="1703104"/>
                  <a:pt x="6496784" y="1635651"/>
                  <a:pt x="6267352" y="1691656"/>
                </a:cubicBezTo>
                <a:cubicBezTo>
                  <a:pt x="6037920" y="1747661"/>
                  <a:pt x="6048138" y="1678054"/>
                  <a:pt x="5983787" y="1691656"/>
                </a:cubicBezTo>
                <a:cubicBezTo>
                  <a:pt x="5919436" y="1705258"/>
                  <a:pt x="5383710" y="1688948"/>
                  <a:pt x="5208325" y="1691656"/>
                </a:cubicBezTo>
                <a:cubicBezTo>
                  <a:pt x="5032940" y="1694364"/>
                  <a:pt x="4937961" y="1678771"/>
                  <a:pt x="4826382" y="1691656"/>
                </a:cubicBezTo>
                <a:cubicBezTo>
                  <a:pt x="4714803" y="1704541"/>
                  <a:pt x="4403346" y="1643290"/>
                  <a:pt x="4247679" y="1691656"/>
                </a:cubicBezTo>
                <a:cubicBezTo>
                  <a:pt x="4092012" y="1740022"/>
                  <a:pt x="3955513" y="1676858"/>
                  <a:pt x="3865735" y="1691656"/>
                </a:cubicBezTo>
                <a:cubicBezTo>
                  <a:pt x="3775957" y="1706454"/>
                  <a:pt x="3479095" y="1654865"/>
                  <a:pt x="3287032" y="1691656"/>
                </a:cubicBezTo>
                <a:cubicBezTo>
                  <a:pt x="3094969" y="1728447"/>
                  <a:pt x="2959870" y="1660593"/>
                  <a:pt x="2806709" y="1691656"/>
                </a:cubicBezTo>
                <a:cubicBezTo>
                  <a:pt x="2653548" y="1722719"/>
                  <a:pt x="2650237" y="1670523"/>
                  <a:pt x="2523144" y="1691656"/>
                </a:cubicBezTo>
                <a:cubicBezTo>
                  <a:pt x="2396051" y="1712789"/>
                  <a:pt x="2306059" y="1673412"/>
                  <a:pt x="2239580" y="1691656"/>
                </a:cubicBezTo>
                <a:cubicBezTo>
                  <a:pt x="2173101" y="1709900"/>
                  <a:pt x="1927789" y="1643964"/>
                  <a:pt x="1759257" y="1691656"/>
                </a:cubicBezTo>
                <a:cubicBezTo>
                  <a:pt x="1590725" y="1739348"/>
                  <a:pt x="1296192" y="1671445"/>
                  <a:pt x="1082174" y="1691656"/>
                </a:cubicBezTo>
                <a:cubicBezTo>
                  <a:pt x="868156" y="1711867"/>
                  <a:pt x="871928" y="1657891"/>
                  <a:pt x="700230" y="1691656"/>
                </a:cubicBezTo>
                <a:cubicBezTo>
                  <a:pt x="528532" y="1725421"/>
                  <a:pt x="295135" y="1670149"/>
                  <a:pt x="0" y="1691656"/>
                </a:cubicBezTo>
                <a:cubicBezTo>
                  <a:pt x="-48966" y="1500068"/>
                  <a:pt x="10335" y="1393415"/>
                  <a:pt x="0" y="1161604"/>
                </a:cubicBezTo>
                <a:cubicBezTo>
                  <a:pt x="-10335" y="929793"/>
                  <a:pt x="25104" y="722511"/>
                  <a:pt x="0" y="597718"/>
                </a:cubicBezTo>
                <a:cubicBezTo>
                  <a:pt x="-25104" y="472925"/>
                  <a:pt x="8871" y="131311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F5050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2307587484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513F08C8-5B58-F582-6459-E5C559B152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660" b="96144" l="6915" r="92908">
                        <a14:foregroundMark x1="7092" y1="45346" x2="7092" y2="45346"/>
                        <a14:foregroundMark x1="53546" y1="74734" x2="78191" y2="75000"/>
                        <a14:foregroundMark x1="64362" y1="93883" x2="77305" y2="80984"/>
                        <a14:foregroundMark x1="52660" y1="81649" x2="84574" y2="79255"/>
                        <a14:foregroundMark x1="57979" y1="81516" x2="66489" y2="68218"/>
                        <a14:foregroundMark x1="64716" y1="69947" x2="72518" y2="66090"/>
                        <a14:foregroundMark x1="66489" y1="63697" x2="74291" y2="62899"/>
                        <a14:foregroundMark x1="65957" y1="63431" x2="84574" y2="72473"/>
                        <a14:foregroundMark x1="59574" y1="67686" x2="81206" y2="67686"/>
                        <a14:foregroundMark x1="67730" y1="68351" x2="93085" y2="73803"/>
                        <a14:foregroundMark x1="59929" y1="83910" x2="75532" y2="88298"/>
                        <a14:foregroundMark x1="57979" y1="88032" x2="76418" y2="90957"/>
                        <a14:foregroundMark x1="69858" y1="96144" x2="83688" y2="93750"/>
                        <a14:foregroundMark x1="80142" y1="90559" x2="90957" y2="85771"/>
                        <a14:foregroundMark x1="76773" y1="88431" x2="88475" y2="82181"/>
                        <a14:foregroundMark x1="88475" y1="77394" x2="91489" y2="75399"/>
                        <a14:foregroundMark x1="57979" y1="26862" x2="78546" y2="20479"/>
                        <a14:foregroundMark x1="47518" y1="19548" x2="85816" y2="18484"/>
                        <a14:foregroundMark x1="50177" y1="20745" x2="71986" y2="24601"/>
                        <a14:foregroundMark x1="51950" y1="23670" x2="80319" y2="31383"/>
                        <a14:foregroundMark x1="57447" y1="29521" x2="79078" y2="33644"/>
                        <a14:foregroundMark x1="61348" y1="32846" x2="83156" y2="37367"/>
                        <a14:foregroundMark x1="61702" y1="34973" x2="75532" y2="38032"/>
                        <a14:foregroundMark x1="77660" y1="30851" x2="87057" y2="27261"/>
                        <a14:foregroundMark x1="75000" y1="25266" x2="90071" y2="21543"/>
                        <a14:foregroundMark x1="84220" y1="18484" x2="90071" y2="13032"/>
                        <a14:foregroundMark x1="63475" y1="17553" x2="76418" y2="12367"/>
                        <a14:foregroundMark x1="62234" y1="14362" x2="71277" y2="9441"/>
                        <a14:foregroundMark x1="58333" y1="14096" x2="65071" y2="9441"/>
                        <a14:foregroundMark x1="53014" y1="11436" x2="64362" y2="7580"/>
                        <a14:foregroundMark x1="64362" y1="8777" x2="73404" y2="5585"/>
                        <a14:foregroundMark x1="64716" y1="5319" x2="72872" y2="2660"/>
                        <a14:foregroundMark x1="74291" y1="7314" x2="78901" y2="7314"/>
                        <a14:foregroundMark x1="75532" y1="16622" x2="83156" y2="140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382447" y="356042"/>
            <a:ext cx="1025213" cy="1366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E3CE7F92-8BF4-9C05-205F-8628F1FAE7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660" b="96144" l="6915" r="92908">
                        <a14:foregroundMark x1="7092" y1="45346" x2="7092" y2="45346"/>
                        <a14:foregroundMark x1="53546" y1="74734" x2="78191" y2="75000"/>
                        <a14:foregroundMark x1="64362" y1="93883" x2="77305" y2="80984"/>
                        <a14:foregroundMark x1="52660" y1="81649" x2="84574" y2="79255"/>
                        <a14:foregroundMark x1="57979" y1="81516" x2="66489" y2="68218"/>
                        <a14:foregroundMark x1="64716" y1="69947" x2="72518" y2="66090"/>
                        <a14:foregroundMark x1="66489" y1="63697" x2="74291" y2="62899"/>
                        <a14:foregroundMark x1="65957" y1="63431" x2="84574" y2="72473"/>
                        <a14:foregroundMark x1="59574" y1="67686" x2="81206" y2="67686"/>
                        <a14:foregroundMark x1="67730" y1="68351" x2="93085" y2="73803"/>
                        <a14:foregroundMark x1="59929" y1="83910" x2="75532" y2="88298"/>
                        <a14:foregroundMark x1="57979" y1="88032" x2="76418" y2="90957"/>
                        <a14:foregroundMark x1="69858" y1="96144" x2="83688" y2="93750"/>
                        <a14:foregroundMark x1="80142" y1="90559" x2="90957" y2="85771"/>
                        <a14:foregroundMark x1="76773" y1="88431" x2="88475" y2="82181"/>
                        <a14:foregroundMark x1="88475" y1="77394" x2="91489" y2="75399"/>
                        <a14:foregroundMark x1="57979" y1="26862" x2="78546" y2="20479"/>
                        <a14:foregroundMark x1="47518" y1="19548" x2="85816" y2="18484"/>
                        <a14:foregroundMark x1="50177" y1="20745" x2="71986" y2="24601"/>
                        <a14:foregroundMark x1="51950" y1="23670" x2="80319" y2="31383"/>
                        <a14:foregroundMark x1="57447" y1="29521" x2="79078" y2="33644"/>
                        <a14:foregroundMark x1="61348" y1="32846" x2="83156" y2="37367"/>
                        <a14:foregroundMark x1="61702" y1="34973" x2="75532" y2="38032"/>
                        <a14:foregroundMark x1="77660" y1="30851" x2="87057" y2="27261"/>
                        <a14:foregroundMark x1="75000" y1="25266" x2="90071" y2="21543"/>
                        <a14:foregroundMark x1="84220" y1="18484" x2="90071" y2="13032"/>
                        <a14:foregroundMark x1="63475" y1="17553" x2="76418" y2="12367"/>
                        <a14:foregroundMark x1="62234" y1="14362" x2="71277" y2="9441"/>
                        <a14:foregroundMark x1="58333" y1="14096" x2="65071" y2="9441"/>
                        <a14:foregroundMark x1="53014" y1="11436" x2="64362" y2="7580"/>
                        <a14:foregroundMark x1="64362" y1="8777" x2="73404" y2="5585"/>
                        <a14:foregroundMark x1="64716" y1="5319" x2="72872" y2="2660"/>
                        <a14:foregroundMark x1="74291" y1="7314" x2="78901" y2="7314"/>
                        <a14:foregroundMark x1="75532" y1="16622" x2="83156" y2="140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03063" y="1920946"/>
            <a:ext cx="1025213" cy="1366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>
            <a:extLst>
              <a:ext uri="{FF2B5EF4-FFF2-40B4-BE49-F238E27FC236}">
                <a16:creationId xmlns:a16="http://schemas.microsoft.com/office/drawing/2014/main" id="{A6E85C4B-1279-9E1E-A041-2E61856E4F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460" b="99453" l="533" r="99290">
                        <a14:foregroundMark x1="48668" y1="1460" x2="48668" y2="2737"/>
                        <a14:foregroundMark x1="710" y1="39781" x2="20426" y2="45438"/>
                        <a14:foregroundMark x1="14565" y1="31569" x2="14565" y2="31569"/>
                        <a14:foregroundMark x1="11723" y1="31752" x2="11723" y2="31752"/>
                        <a14:foregroundMark x1="9414" y1="32664" x2="533" y2="42153"/>
                        <a14:foregroundMark x1="533" y1="42153" x2="4796" y2="50730"/>
                        <a14:foregroundMark x1="17477" y1="62560" x2="17966" y2="63016"/>
                        <a14:foregroundMark x1="4796" y1="50730" x2="13660" y2="58999"/>
                        <a14:foregroundMark x1="17407" y1="82668" x2="17940" y2="88504"/>
                        <a14:foregroundMark x1="17940" y1="88504" x2="22202" y2="99270"/>
                        <a14:foregroundMark x1="22202" y1="99270" x2="40853" y2="93613"/>
                        <a14:foregroundMark x1="40853" y1="93613" x2="44050" y2="91423"/>
                        <a14:foregroundMark x1="28597" y1="99453" x2="28597" y2="99453"/>
                        <a14:foregroundMark x1="99290" y1="36861" x2="99290" y2="36861"/>
                        <a14:backgroundMark x1="19183" y1="64781" x2="19183" y2="64781"/>
                        <a14:backgroundMark x1="15275" y1="65876" x2="20071" y2="65146"/>
                        <a14:backgroundMark x1="17584" y1="62774" x2="14387" y2="61496"/>
                        <a14:backgroundMark x1="17229" y1="65146" x2="17584" y2="826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039" y="685574"/>
            <a:ext cx="727263" cy="707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>
            <a:extLst>
              <a:ext uri="{FF2B5EF4-FFF2-40B4-BE49-F238E27FC236}">
                <a16:creationId xmlns:a16="http://schemas.microsoft.com/office/drawing/2014/main" id="{1431003B-996C-4CC8-AA52-E02A59B14C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460" b="99453" l="533" r="99290">
                        <a14:foregroundMark x1="48668" y1="1460" x2="48668" y2="2737"/>
                        <a14:foregroundMark x1="710" y1="39781" x2="20426" y2="45438"/>
                        <a14:foregroundMark x1="14565" y1="31569" x2="14565" y2="31569"/>
                        <a14:foregroundMark x1="11723" y1="31752" x2="11723" y2="31752"/>
                        <a14:foregroundMark x1="9414" y1="32664" x2="533" y2="42153"/>
                        <a14:foregroundMark x1="533" y1="42153" x2="4796" y2="50730"/>
                        <a14:foregroundMark x1="17477" y1="62560" x2="17966" y2="63016"/>
                        <a14:foregroundMark x1="4796" y1="50730" x2="13660" y2="58999"/>
                        <a14:foregroundMark x1="17407" y1="82668" x2="17940" y2="88504"/>
                        <a14:foregroundMark x1="17940" y1="88504" x2="22202" y2="99270"/>
                        <a14:foregroundMark x1="22202" y1="99270" x2="40853" y2="93613"/>
                        <a14:foregroundMark x1="40853" y1="93613" x2="44050" y2="91423"/>
                        <a14:foregroundMark x1="28597" y1="99453" x2="28597" y2="99453"/>
                        <a14:foregroundMark x1="99290" y1="36861" x2="99290" y2="36861"/>
                        <a14:backgroundMark x1="19183" y1="64781" x2="19183" y2="64781"/>
                        <a14:backgroundMark x1="15275" y1="65876" x2="20071" y2="65146"/>
                        <a14:backgroundMark x1="17584" y1="62774" x2="14387" y2="61496"/>
                        <a14:backgroundMark x1="17229" y1="65146" x2="17584" y2="826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0664" y="2012826"/>
            <a:ext cx="727263" cy="707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7AFF86E-26AE-0B3C-05DE-7CA3DB195FF3}"/>
              </a:ext>
            </a:extLst>
          </p:cNvPr>
          <p:cNvSpPr txBox="1"/>
          <p:nvPr/>
        </p:nvSpPr>
        <p:spPr>
          <a:xfrm>
            <a:off x="1246348" y="1296928"/>
            <a:ext cx="99072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4400" b="1" dirty="0">
                <a:solidFill>
                  <a:prstClr val="black"/>
                </a:solidFill>
                <a:latin typeface="Calibri" panose="020F0502020204030204"/>
              </a:rPr>
              <a:t>3.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/>
              </a:rPr>
              <a:t>Đặt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/>
              </a:rPr>
              <a:t>câu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/>
              </a:rPr>
              <a:t>về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/>
              </a:rPr>
              <a:t>hoạt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/>
              </a:rPr>
              <a:t>động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/>
              </a:rPr>
              <a:t>trong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/>
              </a:rPr>
              <a:t>mỗi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/>
              </a:rPr>
              <a:t>tranh</a:t>
            </a:r>
            <a:endParaRPr lang="en-US" sz="44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3" name="Picture 4" descr="Hình ảnh Một Chồng Sách Minh Họa Hoạt Hình PNG , Sách Clipart, Một Cuốn  Sách, Sách Học PNG miễn phí tải tập tin PSDComment và Vector">
            <a:extLst>
              <a:ext uri="{FF2B5EF4-FFF2-40B4-BE49-F238E27FC236}">
                <a16:creationId xmlns:a16="http://schemas.microsoft.com/office/drawing/2014/main" id="{E9E96B6B-CDAB-13D6-64E0-F4D52A4894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1563" l="7344" r="92188">
                        <a14:foregroundMark x1="18906" y1="25781" x2="33438" y2="58906"/>
                        <a14:foregroundMark x1="45625" y1="33281" x2="46094" y2="73125"/>
                        <a14:foregroundMark x1="66875" y1="31875" x2="70313" y2="72500"/>
                        <a14:foregroundMark x1="31563" y1="33281" x2="37344" y2="66719"/>
                        <a14:foregroundMark x1="22500" y1="49844" x2="20625" y2="88125"/>
                        <a14:foregroundMark x1="7344" y1="54063" x2="7344" y2="54063"/>
                        <a14:foregroundMark x1="7344" y1="51719" x2="39063" y2="62813"/>
                        <a14:foregroundMark x1="92188" y1="32656" x2="92188" y2="32656"/>
                        <a14:foregroundMark x1="24531" y1="60625" x2="40938" y2="91563"/>
                        <a14:foregroundMark x1="7344" y1="69531" x2="7813" y2="70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56" y="3702411"/>
            <a:ext cx="3382780" cy="3382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 descr="A cartoon of a child pointing at a desk&#10;&#10;Description automatically generated">
            <a:extLst>
              <a:ext uri="{FF2B5EF4-FFF2-40B4-BE49-F238E27FC236}">
                <a16:creationId xmlns:a16="http://schemas.microsoft.com/office/drawing/2014/main" id="{3AF40E17-2C78-2390-CD4C-FF04FDEF305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113" y="2604421"/>
            <a:ext cx="2735554" cy="4253579"/>
          </a:xfrm>
          <a:prstGeom prst="rect">
            <a:avLst/>
          </a:prstGeom>
        </p:spPr>
      </p:pic>
      <p:pic>
        <p:nvPicPr>
          <p:cNvPr id="25" name="Picture 24" descr="A cartoon of a child sitting at a desk&#10;&#10;Description automatically generated">
            <a:extLst>
              <a:ext uri="{FF2B5EF4-FFF2-40B4-BE49-F238E27FC236}">
                <a16:creationId xmlns:a16="http://schemas.microsoft.com/office/drawing/2014/main" id="{BDA4B701-CD51-51D0-59AA-739DAB7791A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3569" y="2652941"/>
            <a:ext cx="3125622" cy="420505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2163997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53BFE084-50C7-EC83-CCAB-3BBF1B9EBC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/>
        </p:blipFill>
        <p:spPr>
          <a:xfrm>
            <a:off x="0" y="-29754"/>
            <a:ext cx="12192000" cy="6887754"/>
          </a:xfrm>
          <a:prstGeom prst="rect">
            <a:avLst/>
          </a:prstGeom>
        </p:spPr>
      </p:pic>
      <p:sp>
        <p:nvSpPr>
          <p:cNvPr id="3" name="矩形: 圆角 37">
            <a:extLst>
              <a:ext uri="{FF2B5EF4-FFF2-40B4-BE49-F238E27FC236}">
                <a16:creationId xmlns:a16="http://schemas.microsoft.com/office/drawing/2014/main" id="{67A8ED41-F1A7-6F95-3F04-1439F52E928B}"/>
              </a:ext>
            </a:extLst>
          </p:cNvPr>
          <p:cNvSpPr/>
          <p:nvPr/>
        </p:nvSpPr>
        <p:spPr>
          <a:xfrm>
            <a:off x="298174" y="188843"/>
            <a:ext cx="11459438" cy="6328100"/>
          </a:xfrm>
          <a:prstGeom prst="roundRect">
            <a:avLst>
              <a:gd name="adj" fmla="val 5971"/>
            </a:avLst>
          </a:prstGeom>
          <a:solidFill>
            <a:schemeClr val="bg1"/>
          </a:solidFill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6F98A9-5D13-DD48-E7D8-34D7F03CE7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6188" y="1676622"/>
            <a:ext cx="6481117" cy="38688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433C42E-8C04-5F74-623D-A89875074531}"/>
              </a:ext>
            </a:extLst>
          </p:cNvPr>
          <p:cNvSpPr txBox="1"/>
          <p:nvPr/>
        </p:nvSpPr>
        <p:spPr>
          <a:xfrm>
            <a:off x="4155939" y="5433237"/>
            <a:ext cx="55608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M: Hai </a:t>
            </a:r>
            <a:r>
              <a:rPr lang="en-US" sz="3200" dirty="0" err="1"/>
              <a:t>bạn</a:t>
            </a:r>
            <a:r>
              <a:rPr lang="en-US" sz="3200" dirty="0"/>
              <a:t> </a:t>
            </a:r>
            <a:r>
              <a:rPr lang="en-US" sz="3200" dirty="0" err="1"/>
              <a:t>đang</a:t>
            </a:r>
            <a:r>
              <a:rPr lang="en-US" sz="3200" dirty="0"/>
              <a:t> </a:t>
            </a:r>
            <a:r>
              <a:rPr lang="en-US" sz="3200" dirty="0" err="1"/>
              <a:t>chơi</a:t>
            </a:r>
            <a:r>
              <a:rPr lang="en-US" sz="3200" dirty="0"/>
              <a:t> </a:t>
            </a:r>
            <a:r>
              <a:rPr lang="en-US" sz="3200" dirty="0" err="1"/>
              <a:t>bóng</a:t>
            </a:r>
            <a:r>
              <a:rPr lang="en-US" sz="3200" dirty="0"/>
              <a:t> </a:t>
            </a:r>
            <a:r>
              <a:rPr lang="en-US" sz="3200" dirty="0" err="1"/>
              <a:t>bàn</a:t>
            </a:r>
            <a:r>
              <a:rPr lang="en-US" sz="3200" dirty="0"/>
              <a:t>.</a:t>
            </a:r>
          </a:p>
        </p:txBody>
      </p:sp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0444B08F-4BA4-65FE-932D-AEA19C8498D3}"/>
              </a:ext>
            </a:extLst>
          </p:cNvPr>
          <p:cNvSpPr/>
          <p:nvPr/>
        </p:nvSpPr>
        <p:spPr>
          <a:xfrm>
            <a:off x="126670" y="1552353"/>
            <a:ext cx="3253563" cy="1828800"/>
          </a:xfrm>
          <a:prstGeom prst="cloudCallout">
            <a:avLst>
              <a:gd name="adj1" fmla="val 56228"/>
              <a:gd name="adj2" fmla="val 65581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Trong</a:t>
            </a:r>
            <a:r>
              <a:rPr lang="en-US" sz="3200" dirty="0"/>
              <a:t> </a:t>
            </a:r>
            <a:r>
              <a:rPr lang="en-US" sz="3200" dirty="0" err="1"/>
              <a:t>câu</a:t>
            </a:r>
            <a:r>
              <a:rPr lang="en-US" sz="3200" dirty="0"/>
              <a:t> </a:t>
            </a:r>
            <a:r>
              <a:rPr lang="en-US" sz="3200" dirty="0" err="1"/>
              <a:t>từ</a:t>
            </a:r>
            <a:r>
              <a:rPr lang="en-US" sz="3200" dirty="0"/>
              <a:t> </a:t>
            </a:r>
            <a:r>
              <a:rPr lang="en-US" sz="3200" dirty="0" err="1"/>
              <a:t>nào</a:t>
            </a:r>
            <a:r>
              <a:rPr lang="en-US" sz="3200" dirty="0"/>
              <a:t> </a:t>
            </a:r>
            <a:r>
              <a:rPr lang="en-US" sz="3200" dirty="0" err="1"/>
              <a:t>chỉ</a:t>
            </a:r>
            <a:r>
              <a:rPr lang="en-US" sz="3200" dirty="0"/>
              <a:t> </a:t>
            </a:r>
            <a:r>
              <a:rPr lang="en-US" sz="3200" dirty="0" err="1"/>
              <a:t>hoạt</a:t>
            </a:r>
            <a:r>
              <a:rPr lang="en-US" sz="3200" dirty="0"/>
              <a:t> </a:t>
            </a:r>
            <a:r>
              <a:rPr lang="en-US" sz="3200" dirty="0" err="1"/>
              <a:t>động</a:t>
            </a:r>
            <a:r>
              <a:rPr lang="en-US" sz="3200" dirty="0"/>
              <a:t>?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2353125-E544-3B86-73D8-4CF2504C1FD7}"/>
              </a:ext>
            </a:extLst>
          </p:cNvPr>
          <p:cNvCxnSpPr/>
          <p:nvPr/>
        </p:nvCxnSpPr>
        <p:spPr>
          <a:xfrm>
            <a:off x="7112261" y="5922319"/>
            <a:ext cx="616689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0" name="Thought Bubble: Cloud 9">
            <a:extLst>
              <a:ext uri="{FF2B5EF4-FFF2-40B4-BE49-F238E27FC236}">
                <a16:creationId xmlns:a16="http://schemas.microsoft.com/office/drawing/2014/main" id="{698EF6A7-46EA-1410-6036-B859F346D10C}"/>
              </a:ext>
            </a:extLst>
          </p:cNvPr>
          <p:cNvSpPr/>
          <p:nvPr/>
        </p:nvSpPr>
        <p:spPr>
          <a:xfrm>
            <a:off x="8085210" y="373800"/>
            <a:ext cx="3928660" cy="2357106"/>
          </a:xfrm>
          <a:prstGeom prst="cloudCallout">
            <a:avLst>
              <a:gd name="adj1" fmla="val -33823"/>
              <a:gd name="adj2" fmla="val 57913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Câu</a:t>
            </a:r>
            <a:r>
              <a:rPr lang="en-US" sz="3200" dirty="0"/>
              <a:t> </a:t>
            </a:r>
            <a:r>
              <a:rPr lang="en-US" sz="3200" dirty="0" err="1"/>
              <a:t>chỉ</a:t>
            </a:r>
            <a:r>
              <a:rPr lang="en-US" sz="3200" dirty="0"/>
              <a:t> </a:t>
            </a:r>
            <a:r>
              <a:rPr lang="en-US" sz="3200" dirty="0" err="1"/>
              <a:t>hoạt</a:t>
            </a:r>
            <a:r>
              <a:rPr lang="en-US" sz="3200" dirty="0"/>
              <a:t> </a:t>
            </a:r>
            <a:r>
              <a:rPr lang="en-US" sz="3200" dirty="0" err="1"/>
              <a:t>động</a:t>
            </a:r>
            <a:r>
              <a:rPr lang="en-US" sz="3200" dirty="0"/>
              <a:t> </a:t>
            </a:r>
            <a:r>
              <a:rPr lang="en-US" sz="3200" dirty="0" err="1"/>
              <a:t>phải</a:t>
            </a:r>
            <a:r>
              <a:rPr lang="en-US" sz="3200" dirty="0"/>
              <a:t> </a:t>
            </a:r>
            <a:r>
              <a:rPr lang="en-US" sz="3200" dirty="0" err="1"/>
              <a:t>có</a:t>
            </a:r>
            <a:r>
              <a:rPr lang="en-US" sz="3200" dirty="0"/>
              <a:t> </a:t>
            </a:r>
            <a:r>
              <a:rPr lang="en-US" sz="3200" dirty="0" err="1"/>
              <a:t>từ</a:t>
            </a:r>
            <a:r>
              <a:rPr lang="en-US" sz="3200" dirty="0"/>
              <a:t> </a:t>
            </a:r>
            <a:r>
              <a:rPr lang="en-US" sz="3200" dirty="0" err="1"/>
              <a:t>chỉ</a:t>
            </a:r>
            <a:r>
              <a:rPr lang="en-US" sz="3200" dirty="0"/>
              <a:t> </a:t>
            </a:r>
            <a:r>
              <a:rPr lang="en-US" sz="3200" dirty="0" err="1"/>
              <a:t>hoạt</a:t>
            </a:r>
            <a:r>
              <a:rPr lang="en-US" sz="3200" dirty="0"/>
              <a:t> </a:t>
            </a:r>
            <a:r>
              <a:rPr lang="en-US" sz="3200" dirty="0" err="1"/>
              <a:t>động</a:t>
            </a:r>
            <a:endParaRPr lang="en-US" sz="32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8406475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53BFE084-50C7-EC83-CCAB-3BBF1B9EBC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/>
        </p:blipFill>
        <p:spPr>
          <a:xfrm>
            <a:off x="0" y="-29754"/>
            <a:ext cx="12192000" cy="6887754"/>
          </a:xfrm>
          <a:prstGeom prst="rect">
            <a:avLst/>
          </a:prstGeom>
        </p:spPr>
      </p:pic>
      <p:sp>
        <p:nvSpPr>
          <p:cNvPr id="3" name="矩形: 圆角 37">
            <a:extLst>
              <a:ext uri="{FF2B5EF4-FFF2-40B4-BE49-F238E27FC236}">
                <a16:creationId xmlns:a16="http://schemas.microsoft.com/office/drawing/2014/main" id="{67A8ED41-F1A7-6F95-3F04-1439F52E928B}"/>
              </a:ext>
            </a:extLst>
          </p:cNvPr>
          <p:cNvSpPr/>
          <p:nvPr/>
        </p:nvSpPr>
        <p:spPr>
          <a:xfrm>
            <a:off x="298174" y="188843"/>
            <a:ext cx="11459438" cy="6328100"/>
          </a:xfrm>
          <a:prstGeom prst="roundRect">
            <a:avLst>
              <a:gd name="adj" fmla="val 5971"/>
            </a:avLst>
          </a:prstGeom>
          <a:solidFill>
            <a:schemeClr val="bg1"/>
          </a:solidFill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45FBD8E-AC13-7A8E-E48E-5A4121349080}"/>
              </a:ext>
            </a:extLst>
          </p:cNvPr>
          <p:cNvGrpSpPr/>
          <p:nvPr/>
        </p:nvGrpSpPr>
        <p:grpSpPr>
          <a:xfrm>
            <a:off x="2010276" y="796207"/>
            <a:ext cx="7803471" cy="4621236"/>
            <a:chOff x="565613" y="901604"/>
            <a:chExt cx="5703807" cy="376440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4D7CDB4-5D8D-23F8-2E2B-B5F1F8DFA6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b="47679"/>
            <a:stretch/>
          </p:blipFill>
          <p:spPr>
            <a:xfrm>
              <a:off x="588578" y="901604"/>
              <a:ext cx="5680842" cy="1882597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699C926-BD80-8CAA-54DC-AFDA6B0C2E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19906" t="52317" r="32181" b="1232"/>
            <a:stretch/>
          </p:blipFill>
          <p:spPr>
            <a:xfrm>
              <a:off x="565613" y="2994665"/>
              <a:ext cx="2721862" cy="1671347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ECEFD87-B0DB-3581-08D2-A86923D1C3B5}"/>
              </a:ext>
            </a:extLst>
          </p:cNvPr>
          <p:cNvGrpSpPr/>
          <p:nvPr/>
        </p:nvGrpSpPr>
        <p:grpSpPr>
          <a:xfrm>
            <a:off x="1499191" y="2706161"/>
            <a:ext cx="4234909" cy="1305165"/>
            <a:chOff x="538954" y="1776274"/>
            <a:chExt cx="3387587" cy="1048204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70088C3-8253-4D4F-2ECC-F89809B9BA49}"/>
                </a:ext>
              </a:extLst>
            </p:cNvPr>
            <p:cNvSpPr/>
            <p:nvPr/>
          </p:nvSpPr>
          <p:spPr>
            <a:xfrm>
              <a:off x="568135" y="1941279"/>
              <a:ext cx="3358406" cy="394723"/>
            </a:xfrm>
            <a:prstGeom prst="rect">
              <a:avLst/>
            </a:prstGeom>
            <a:ln>
              <a:solidFill>
                <a:srgbClr val="002060"/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800" dirty="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0238923-F563-CD19-8C1C-B8753915EF1D}"/>
                </a:ext>
              </a:extLst>
            </p:cNvPr>
            <p:cNvSpPr txBox="1"/>
            <p:nvPr/>
          </p:nvSpPr>
          <p:spPr>
            <a:xfrm>
              <a:off x="538954" y="1776274"/>
              <a:ext cx="3358405" cy="10482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dirty="0">
                  <a:solidFill>
                    <a:schemeClr val="bg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Hai bạn chơi bóng bàn.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5FF562B-E5FE-E108-1163-85BE2DB6E2B6}"/>
              </a:ext>
            </a:extLst>
          </p:cNvPr>
          <p:cNvGrpSpPr/>
          <p:nvPr/>
        </p:nvGrpSpPr>
        <p:grpSpPr>
          <a:xfrm>
            <a:off x="6190582" y="2702770"/>
            <a:ext cx="5514109" cy="750333"/>
            <a:chOff x="568135" y="1839086"/>
            <a:chExt cx="3358406" cy="838035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BF8EC3D-17C3-D8E5-E973-4273208DDE3F}"/>
                </a:ext>
              </a:extLst>
            </p:cNvPr>
            <p:cNvSpPr/>
            <p:nvPr/>
          </p:nvSpPr>
          <p:spPr>
            <a:xfrm>
              <a:off x="568135" y="1941279"/>
              <a:ext cx="3358406" cy="735842"/>
            </a:xfrm>
            <a:prstGeom prst="rect">
              <a:avLst/>
            </a:prstGeom>
            <a:ln>
              <a:solidFill>
                <a:srgbClr val="002060"/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800" dirty="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4253C07-E3AD-5C3E-DD7B-4F92884C54C5}"/>
                </a:ext>
              </a:extLst>
            </p:cNvPr>
            <p:cNvSpPr txBox="1"/>
            <p:nvPr/>
          </p:nvSpPr>
          <p:spPr>
            <a:xfrm>
              <a:off x="568135" y="1839086"/>
              <a:ext cx="3358404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dirty="0">
                  <a:solidFill>
                    <a:schemeClr val="bg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Nga và Hùng đang chơi cầu lông.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34A4F45-5697-73CF-C63F-FEF8EFC618E2}"/>
              </a:ext>
            </a:extLst>
          </p:cNvPr>
          <p:cNvGrpSpPr/>
          <p:nvPr/>
        </p:nvGrpSpPr>
        <p:grpSpPr>
          <a:xfrm>
            <a:off x="1266308" y="5471020"/>
            <a:ext cx="6303146" cy="750333"/>
            <a:chOff x="568135" y="1926788"/>
            <a:chExt cx="3358406" cy="750333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573D263-4667-5B8E-9CA3-102194D07852}"/>
                </a:ext>
              </a:extLst>
            </p:cNvPr>
            <p:cNvSpPr/>
            <p:nvPr/>
          </p:nvSpPr>
          <p:spPr>
            <a:xfrm>
              <a:off x="568135" y="1941279"/>
              <a:ext cx="3358406" cy="735842"/>
            </a:xfrm>
            <a:prstGeom prst="rect">
              <a:avLst/>
            </a:prstGeom>
            <a:ln>
              <a:solidFill>
                <a:srgbClr val="002060"/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800" dirty="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862F1CE-8B57-4262-472A-774796E58B07}"/>
                </a:ext>
              </a:extLst>
            </p:cNvPr>
            <p:cNvSpPr txBox="1"/>
            <p:nvPr/>
          </p:nvSpPr>
          <p:spPr>
            <a:xfrm>
              <a:off x="568137" y="1926788"/>
              <a:ext cx="3358404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dirty="0">
                  <a:solidFill>
                    <a:schemeClr val="bg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Các bạn đang chơi bóng rổ rất vui vẻ.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73494866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53BFE084-50C7-EC83-CCAB-3BBF1B9EBC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/>
        </p:blipFill>
        <p:spPr>
          <a:xfrm>
            <a:off x="0" y="-35599"/>
            <a:ext cx="12192000" cy="6887754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96AAD07A-F75B-6B59-18BD-13DC7547EC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3262" y="-933595"/>
            <a:ext cx="4513611" cy="4513611"/>
          </a:xfrm>
          <a:prstGeom prst="rect">
            <a:avLst/>
          </a:prstGeom>
        </p:spPr>
      </p:pic>
      <p:pic>
        <p:nvPicPr>
          <p:cNvPr id="55" name="图片 54">
            <a:extLst>
              <a:ext uri="{FF2B5EF4-FFF2-40B4-BE49-F238E27FC236}">
                <a16:creationId xmlns:a16="http://schemas.microsoft.com/office/drawing/2014/main" id="{FDFF2CD9-6DD3-9D9E-93F6-CA3BEC66719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5994" y="3350235"/>
            <a:ext cx="3799305" cy="3799305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572264A0-9DBF-10FA-C1FB-01238ECAFB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0260" y="4236428"/>
            <a:ext cx="2996613" cy="25469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4C41AB2-3366-D44A-1C81-26A1D920F4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228" y="-280656"/>
            <a:ext cx="1406027" cy="14060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3FD92F5-CFA4-2B7A-B875-B57B3EDEBDC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47470" y="2399715"/>
            <a:ext cx="9912955" cy="25666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2071022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5670" y="443060"/>
            <a:ext cx="1024693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 smtClean="0">
                <a:latin typeface="HP001 4 hàng" panose="020B0603050302020204" pitchFamily="34" charset="-93"/>
                <a:cs typeface="Times New Roman" panose="02020603050405020304" pitchFamily="18" charset="0"/>
              </a:rPr>
              <a:t>Thứ Tư ngày 1 tháng 10 năm 2025</a:t>
            </a:r>
          </a:p>
          <a:p>
            <a:pPr algn="ctr"/>
            <a:r>
              <a:rPr lang="vi-VN" sz="3600" b="1" dirty="0" smtClean="0">
                <a:latin typeface="HP001 4 hàng" panose="020B0603050302020204" pitchFamily="34" charset="-93"/>
                <a:cs typeface="Times New Roman" panose="02020603050405020304" pitchFamily="18" charset="0"/>
              </a:rPr>
              <a:t>Tiếng Việt ( Luyện từ và câu)</a:t>
            </a:r>
          </a:p>
          <a:p>
            <a:pPr algn="ctr"/>
            <a:r>
              <a:rPr lang="vi-VN" sz="3600" b="1" dirty="0" smtClean="0">
                <a:latin typeface="HP001 4 hàng" panose="020B0603050302020204" pitchFamily="34" charset="-93"/>
                <a:cs typeface="Times New Roman" panose="02020603050405020304" pitchFamily="18" charset="0"/>
              </a:rPr>
              <a:t>Mở rộng vốn từ </a:t>
            </a:r>
            <a:r>
              <a:rPr lang="vi-VN" sz="3600" b="1" dirty="0">
                <a:latin typeface="HP001 4 hàng" panose="020B0603050302020204" pitchFamily="34" charset="-93"/>
                <a:cs typeface="Times New Roman" panose="02020603050405020304" pitchFamily="18" charset="0"/>
              </a:rPr>
              <a:t>về hoạt động thể thao, vui chơi; Câu nêu hoạt động</a:t>
            </a:r>
            <a:endParaRPr lang="vi-VN" sz="3600" b="1" dirty="0" smtClean="0">
              <a:latin typeface="HP001 4 hàng" panose="020B0603050302020204" pitchFamily="34" charset="-93"/>
              <a:cs typeface="Times New Roman" panose="02020603050405020304" pitchFamily="18" charset="0"/>
            </a:endParaRPr>
          </a:p>
          <a:p>
            <a:pPr algn="ctr"/>
            <a:endParaRPr lang="vi-VN" sz="3600" b="1" dirty="0" smtClean="0">
              <a:latin typeface="HP001 4 hàng" panose="020B0603050302020204" pitchFamily="34" charset="-93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993185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53BFE084-50C7-EC83-CCAB-3BBF1B9EBC5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/>
        </p:blipFill>
        <p:spPr>
          <a:xfrm>
            <a:off x="0" y="-29754"/>
            <a:ext cx="12192000" cy="6887754"/>
          </a:xfrm>
          <a:prstGeom prst="rect">
            <a:avLst/>
          </a:prstGeom>
        </p:spPr>
      </p:pic>
      <p:pic>
        <p:nvPicPr>
          <p:cNvPr id="3" name="1">
            <a:extLst>
              <a:ext uri="{FF2B5EF4-FFF2-40B4-BE49-F238E27FC236}">
                <a16:creationId xmlns:a16="http://schemas.microsoft.com/office/drawing/2014/main" id="{8837BCCB-6370-055D-E725-B5B9DCF31E5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523" y="712381"/>
            <a:ext cx="6000131" cy="3954869"/>
          </a:xfrm>
          <a:prstGeom prst="rect">
            <a:avLst/>
          </a:prstGeom>
        </p:spPr>
      </p:pic>
      <p:grpSp>
        <p:nvGrpSpPr>
          <p:cNvPr id="5" name="2">
            <a:extLst>
              <a:ext uri="{FF2B5EF4-FFF2-40B4-BE49-F238E27FC236}">
                <a16:creationId xmlns:a16="http://schemas.microsoft.com/office/drawing/2014/main" id="{01DABD0E-A04F-1196-04F1-C2CB9EF1F0F1}"/>
              </a:ext>
            </a:extLst>
          </p:cNvPr>
          <p:cNvGrpSpPr/>
          <p:nvPr/>
        </p:nvGrpSpPr>
        <p:grpSpPr>
          <a:xfrm flipH="1">
            <a:off x="8028874" y="2119802"/>
            <a:ext cx="3315045" cy="4560038"/>
            <a:chOff x="4273550" y="536575"/>
            <a:chExt cx="1779587" cy="2447926"/>
          </a:xfrm>
        </p:grpSpPr>
        <p:sp>
          <p:nvSpPr>
            <p:cNvPr id="6" name="Freeform 71">
              <a:extLst>
                <a:ext uri="{FF2B5EF4-FFF2-40B4-BE49-F238E27FC236}">
                  <a16:creationId xmlns:a16="http://schemas.microsoft.com/office/drawing/2014/main" id="{E8C8B48F-04D1-7F82-3EE6-55A5D5C4FCED}"/>
                </a:ext>
              </a:extLst>
            </p:cNvPr>
            <p:cNvSpPr/>
            <p:nvPr/>
          </p:nvSpPr>
          <p:spPr bwMode="auto">
            <a:xfrm>
              <a:off x="4641850" y="2887663"/>
              <a:ext cx="180975" cy="96838"/>
            </a:xfrm>
            <a:custGeom>
              <a:avLst/>
              <a:gdLst>
                <a:gd name="T0" fmla="*/ 18 w 48"/>
                <a:gd name="T1" fmla="*/ 2 h 26"/>
                <a:gd name="T2" fmla="*/ 18 w 48"/>
                <a:gd name="T3" fmla="*/ 12 h 26"/>
                <a:gd name="T4" fmla="*/ 48 w 48"/>
                <a:gd name="T5" fmla="*/ 26 h 26"/>
                <a:gd name="T6" fmla="*/ 0 w 48"/>
                <a:gd name="T7" fmla="*/ 26 h 26"/>
                <a:gd name="T8" fmla="*/ 6 w 48"/>
                <a:gd name="T9" fmla="*/ 4 h 26"/>
                <a:gd name="T10" fmla="*/ 12 w 48"/>
                <a:gd name="T11" fmla="*/ 0 h 26"/>
                <a:gd name="T12" fmla="*/ 18 w 48"/>
                <a:gd name="T13" fmla="*/ 2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" h="26">
                  <a:moveTo>
                    <a:pt x="18" y="2"/>
                  </a:moveTo>
                  <a:cubicBezTo>
                    <a:pt x="18" y="2"/>
                    <a:pt x="17" y="11"/>
                    <a:pt x="18" y="12"/>
                  </a:cubicBezTo>
                  <a:cubicBezTo>
                    <a:pt x="20" y="14"/>
                    <a:pt x="47" y="14"/>
                    <a:pt x="48" y="26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12" y="0"/>
                    <a:pt x="12" y="0"/>
                    <a:pt x="12" y="0"/>
                  </a:cubicBezTo>
                  <a:lnTo>
                    <a:pt x="18" y="2"/>
                  </a:ln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9" name="Freeform 72">
              <a:extLst>
                <a:ext uri="{FF2B5EF4-FFF2-40B4-BE49-F238E27FC236}">
                  <a16:creationId xmlns:a16="http://schemas.microsoft.com/office/drawing/2014/main" id="{B05BF804-8F59-1C07-4F05-B056687A333B}"/>
                </a:ext>
              </a:extLst>
            </p:cNvPr>
            <p:cNvSpPr/>
            <p:nvPr/>
          </p:nvSpPr>
          <p:spPr bwMode="auto">
            <a:xfrm>
              <a:off x="4849813" y="2887663"/>
              <a:ext cx="176212" cy="96838"/>
            </a:xfrm>
            <a:custGeom>
              <a:avLst/>
              <a:gdLst>
                <a:gd name="T0" fmla="*/ 18 w 47"/>
                <a:gd name="T1" fmla="*/ 2 h 26"/>
                <a:gd name="T2" fmla="*/ 18 w 47"/>
                <a:gd name="T3" fmla="*/ 12 h 26"/>
                <a:gd name="T4" fmla="*/ 47 w 47"/>
                <a:gd name="T5" fmla="*/ 26 h 26"/>
                <a:gd name="T6" fmla="*/ 0 w 47"/>
                <a:gd name="T7" fmla="*/ 26 h 26"/>
                <a:gd name="T8" fmla="*/ 6 w 47"/>
                <a:gd name="T9" fmla="*/ 4 h 26"/>
                <a:gd name="T10" fmla="*/ 12 w 47"/>
                <a:gd name="T11" fmla="*/ 0 h 26"/>
                <a:gd name="T12" fmla="*/ 18 w 47"/>
                <a:gd name="T13" fmla="*/ 2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7" h="26">
                  <a:moveTo>
                    <a:pt x="18" y="2"/>
                  </a:moveTo>
                  <a:cubicBezTo>
                    <a:pt x="18" y="2"/>
                    <a:pt x="17" y="11"/>
                    <a:pt x="18" y="12"/>
                  </a:cubicBezTo>
                  <a:cubicBezTo>
                    <a:pt x="20" y="14"/>
                    <a:pt x="46" y="14"/>
                    <a:pt x="47" y="26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12" y="0"/>
                    <a:pt x="12" y="0"/>
                    <a:pt x="12" y="0"/>
                  </a:cubicBezTo>
                  <a:lnTo>
                    <a:pt x="18" y="2"/>
                  </a:ln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11" name="Freeform 73">
              <a:extLst>
                <a:ext uri="{FF2B5EF4-FFF2-40B4-BE49-F238E27FC236}">
                  <a16:creationId xmlns:a16="http://schemas.microsoft.com/office/drawing/2014/main" id="{790CAF7A-4B7F-DE07-E8F5-143AA0E63152}"/>
                </a:ext>
              </a:extLst>
            </p:cNvPr>
            <p:cNvSpPr/>
            <p:nvPr/>
          </p:nvSpPr>
          <p:spPr bwMode="auto">
            <a:xfrm>
              <a:off x="5232400" y="1041400"/>
              <a:ext cx="166687" cy="244475"/>
            </a:xfrm>
            <a:custGeom>
              <a:avLst/>
              <a:gdLst>
                <a:gd name="T0" fmla="*/ 44 w 44"/>
                <a:gd name="T1" fmla="*/ 27 h 65"/>
                <a:gd name="T2" fmla="*/ 24 w 44"/>
                <a:gd name="T3" fmla="*/ 65 h 65"/>
                <a:gd name="T4" fmla="*/ 1 w 44"/>
                <a:gd name="T5" fmla="*/ 37 h 65"/>
                <a:gd name="T6" fmla="*/ 0 w 44"/>
                <a:gd name="T7" fmla="*/ 4 h 65"/>
                <a:gd name="T8" fmla="*/ 17 w 44"/>
                <a:gd name="T9" fmla="*/ 2 h 65"/>
                <a:gd name="T10" fmla="*/ 44 w 44"/>
                <a:gd name="T11" fmla="*/ 27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" h="65">
                  <a:moveTo>
                    <a:pt x="44" y="27"/>
                  </a:moveTo>
                  <a:cubicBezTo>
                    <a:pt x="24" y="65"/>
                    <a:pt x="24" y="65"/>
                    <a:pt x="24" y="65"/>
                  </a:cubicBezTo>
                  <a:cubicBezTo>
                    <a:pt x="1" y="37"/>
                    <a:pt x="1" y="37"/>
                    <a:pt x="1" y="37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12" y="0"/>
                    <a:pt x="17" y="2"/>
                  </a:cubicBezTo>
                  <a:cubicBezTo>
                    <a:pt x="22" y="4"/>
                    <a:pt x="44" y="27"/>
                    <a:pt x="44" y="27"/>
                  </a:cubicBezTo>
                  <a:close/>
                </a:path>
              </a:pathLst>
            </a:custGeom>
            <a:solidFill>
              <a:srgbClr val="352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13" name="Freeform 74">
              <a:extLst>
                <a:ext uri="{FF2B5EF4-FFF2-40B4-BE49-F238E27FC236}">
                  <a16:creationId xmlns:a16="http://schemas.microsoft.com/office/drawing/2014/main" id="{B081C306-4513-E245-F786-4702532F358C}"/>
                </a:ext>
              </a:extLst>
            </p:cNvPr>
            <p:cNvSpPr/>
            <p:nvPr/>
          </p:nvSpPr>
          <p:spPr bwMode="auto">
            <a:xfrm>
              <a:off x="4627563" y="2457450"/>
              <a:ext cx="217487" cy="474663"/>
            </a:xfrm>
            <a:custGeom>
              <a:avLst/>
              <a:gdLst>
                <a:gd name="T0" fmla="*/ 45 w 58"/>
                <a:gd name="T1" fmla="*/ 21 h 126"/>
                <a:gd name="T2" fmla="*/ 26 w 58"/>
                <a:gd name="T3" fmla="*/ 126 h 126"/>
                <a:gd name="T4" fmla="*/ 4 w 58"/>
                <a:gd name="T5" fmla="*/ 124 h 126"/>
                <a:gd name="T6" fmla="*/ 2 w 58"/>
                <a:gd name="T7" fmla="*/ 33 h 126"/>
                <a:gd name="T8" fmla="*/ 2 w 58"/>
                <a:gd name="T9" fmla="*/ 0 h 126"/>
                <a:gd name="T10" fmla="*/ 45 w 58"/>
                <a:gd name="T11" fmla="*/ 21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8" h="126">
                  <a:moveTo>
                    <a:pt x="45" y="21"/>
                  </a:moveTo>
                  <a:cubicBezTo>
                    <a:pt x="41" y="53"/>
                    <a:pt x="58" y="90"/>
                    <a:pt x="26" y="126"/>
                  </a:cubicBezTo>
                  <a:cubicBezTo>
                    <a:pt x="4" y="124"/>
                    <a:pt x="4" y="124"/>
                    <a:pt x="4" y="124"/>
                  </a:cubicBezTo>
                  <a:cubicBezTo>
                    <a:pt x="25" y="103"/>
                    <a:pt x="9" y="60"/>
                    <a:pt x="2" y="33"/>
                  </a:cubicBezTo>
                  <a:cubicBezTo>
                    <a:pt x="0" y="21"/>
                    <a:pt x="8" y="13"/>
                    <a:pt x="2" y="0"/>
                  </a:cubicBezTo>
                  <a:cubicBezTo>
                    <a:pt x="14" y="0"/>
                    <a:pt x="31" y="1"/>
                    <a:pt x="45" y="2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14" name="Rectangle 75">
              <a:extLst>
                <a:ext uri="{FF2B5EF4-FFF2-40B4-BE49-F238E27FC236}">
                  <a16:creationId xmlns:a16="http://schemas.microsoft.com/office/drawing/2014/main" id="{5B51DCBB-A281-5B11-9A1E-69DCBE80B0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27563" y="1944688"/>
              <a:ext cx="371475" cy="53181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15" name="Freeform 76">
              <a:extLst>
                <a:ext uri="{FF2B5EF4-FFF2-40B4-BE49-F238E27FC236}">
                  <a16:creationId xmlns:a16="http://schemas.microsoft.com/office/drawing/2014/main" id="{2A6F5124-CC2B-385F-0128-D11EF7D99894}"/>
                </a:ext>
              </a:extLst>
            </p:cNvPr>
            <p:cNvSpPr/>
            <p:nvPr/>
          </p:nvSpPr>
          <p:spPr bwMode="auto">
            <a:xfrm>
              <a:off x="5262563" y="1741488"/>
              <a:ext cx="263525" cy="339725"/>
            </a:xfrm>
            <a:custGeom>
              <a:avLst/>
              <a:gdLst>
                <a:gd name="T0" fmla="*/ 0 w 70"/>
                <a:gd name="T1" fmla="*/ 81 h 90"/>
                <a:gd name="T2" fmla="*/ 26 w 70"/>
                <a:gd name="T3" fmla="*/ 34 h 90"/>
                <a:gd name="T4" fmla="*/ 37 w 70"/>
                <a:gd name="T5" fmla="*/ 4 h 90"/>
                <a:gd name="T6" fmla="*/ 70 w 70"/>
                <a:gd name="T7" fmla="*/ 1 h 90"/>
                <a:gd name="T8" fmla="*/ 46 w 70"/>
                <a:gd name="T9" fmla="*/ 22 h 90"/>
                <a:gd name="T10" fmla="*/ 68 w 70"/>
                <a:gd name="T11" fmla="*/ 22 h 90"/>
                <a:gd name="T12" fmla="*/ 63 w 70"/>
                <a:gd name="T13" fmla="*/ 62 h 90"/>
                <a:gd name="T14" fmla="*/ 13 w 70"/>
                <a:gd name="T15" fmla="*/ 90 h 90"/>
                <a:gd name="T16" fmla="*/ 0 w 70"/>
                <a:gd name="T17" fmla="*/ 81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0" h="90">
                  <a:moveTo>
                    <a:pt x="0" y="81"/>
                  </a:moveTo>
                  <a:cubicBezTo>
                    <a:pt x="0" y="81"/>
                    <a:pt x="25" y="43"/>
                    <a:pt x="26" y="34"/>
                  </a:cubicBezTo>
                  <a:cubicBezTo>
                    <a:pt x="27" y="29"/>
                    <a:pt x="30" y="15"/>
                    <a:pt x="37" y="4"/>
                  </a:cubicBezTo>
                  <a:cubicBezTo>
                    <a:pt x="39" y="0"/>
                    <a:pt x="69" y="1"/>
                    <a:pt x="70" y="1"/>
                  </a:cubicBezTo>
                  <a:cubicBezTo>
                    <a:pt x="46" y="22"/>
                    <a:pt x="46" y="22"/>
                    <a:pt x="46" y="22"/>
                  </a:cubicBezTo>
                  <a:cubicBezTo>
                    <a:pt x="68" y="22"/>
                    <a:pt x="68" y="22"/>
                    <a:pt x="68" y="22"/>
                  </a:cubicBezTo>
                  <a:cubicBezTo>
                    <a:pt x="63" y="62"/>
                    <a:pt x="63" y="62"/>
                    <a:pt x="63" y="62"/>
                  </a:cubicBezTo>
                  <a:cubicBezTo>
                    <a:pt x="13" y="90"/>
                    <a:pt x="13" y="90"/>
                    <a:pt x="13" y="90"/>
                  </a:cubicBezTo>
                  <a:lnTo>
                    <a:pt x="0" y="81"/>
                  </a:ln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16" name="Freeform 77">
              <a:extLst>
                <a:ext uri="{FF2B5EF4-FFF2-40B4-BE49-F238E27FC236}">
                  <a16:creationId xmlns:a16="http://schemas.microsoft.com/office/drawing/2014/main" id="{E775C520-58E9-C944-865E-573368701934}"/>
                </a:ext>
              </a:extLst>
            </p:cNvPr>
            <p:cNvSpPr/>
            <p:nvPr/>
          </p:nvSpPr>
          <p:spPr bwMode="auto">
            <a:xfrm>
              <a:off x="5029200" y="1922463"/>
              <a:ext cx="381000" cy="257175"/>
            </a:xfrm>
            <a:custGeom>
              <a:avLst/>
              <a:gdLst>
                <a:gd name="T0" fmla="*/ 0 w 101"/>
                <a:gd name="T1" fmla="*/ 0 h 68"/>
                <a:gd name="T2" fmla="*/ 39 w 101"/>
                <a:gd name="T3" fmla="*/ 35 h 68"/>
                <a:gd name="T4" fmla="*/ 73 w 101"/>
                <a:gd name="T5" fmla="*/ 4 h 68"/>
                <a:gd name="T6" fmla="*/ 101 w 101"/>
                <a:gd name="T7" fmla="*/ 39 h 68"/>
                <a:gd name="T8" fmla="*/ 40 w 101"/>
                <a:gd name="T9" fmla="*/ 67 h 68"/>
                <a:gd name="T10" fmla="*/ 1 w 101"/>
                <a:gd name="T11" fmla="*/ 47 h 68"/>
                <a:gd name="T12" fmla="*/ 0 w 101"/>
                <a:gd name="T13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1" h="68">
                  <a:moveTo>
                    <a:pt x="0" y="0"/>
                  </a:moveTo>
                  <a:cubicBezTo>
                    <a:pt x="0" y="0"/>
                    <a:pt x="27" y="38"/>
                    <a:pt x="39" y="35"/>
                  </a:cubicBezTo>
                  <a:cubicBezTo>
                    <a:pt x="52" y="32"/>
                    <a:pt x="67" y="7"/>
                    <a:pt x="73" y="4"/>
                  </a:cubicBezTo>
                  <a:cubicBezTo>
                    <a:pt x="75" y="13"/>
                    <a:pt x="101" y="39"/>
                    <a:pt x="101" y="39"/>
                  </a:cubicBezTo>
                  <a:cubicBezTo>
                    <a:pt x="101" y="39"/>
                    <a:pt x="56" y="66"/>
                    <a:pt x="40" y="67"/>
                  </a:cubicBezTo>
                  <a:cubicBezTo>
                    <a:pt x="24" y="68"/>
                    <a:pt x="1" y="47"/>
                    <a:pt x="1" y="4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17" name="Rectangle 78">
              <a:extLst>
                <a:ext uri="{FF2B5EF4-FFF2-40B4-BE49-F238E27FC236}">
                  <a16:creationId xmlns:a16="http://schemas.microsoft.com/office/drawing/2014/main" id="{20931CA9-AEF1-FC58-08DA-A7D5F6581C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35500" y="2435225"/>
              <a:ext cx="357187" cy="14287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18" name="Freeform 79">
              <a:extLst>
                <a:ext uri="{FF2B5EF4-FFF2-40B4-BE49-F238E27FC236}">
                  <a16:creationId xmlns:a16="http://schemas.microsoft.com/office/drawing/2014/main" id="{CD951C59-1CFA-4F1D-4D08-CDEEF48C71B1}"/>
                </a:ext>
              </a:extLst>
            </p:cNvPr>
            <p:cNvSpPr/>
            <p:nvPr/>
          </p:nvSpPr>
          <p:spPr bwMode="auto">
            <a:xfrm>
              <a:off x="4438650" y="1873250"/>
              <a:ext cx="354012" cy="652463"/>
            </a:xfrm>
            <a:custGeom>
              <a:avLst/>
              <a:gdLst>
                <a:gd name="T0" fmla="*/ 94 w 94"/>
                <a:gd name="T1" fmla="*/ 4 h 173"/>
                <a:gd name="T2" fmla="*/ 71 w 94"/>
                <a:gd name="T3" fmla="*/ 173 h 173"/>
                <a:gd name="T4" fmla="*/ 0 w 94"/>
                <a:gd name="T5" fmla="*/ 150 h 173"/>
                <a:gd name="T6" fmla="*/ 56 w 94"/>
                <a:gd name="T7" fmla="*/ 5 h 173"/>
                <a:gd name="T8" fmla="*/ 94 w 94"/>
                <a:gd name="T9" fmla="*/ 4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4" h="173">
                  <a:moveTo>
                    <a:pt x="94" y="4"/>
                  </a:moveTo>
                  <a:cubicBezTo>
                    <a:pt x="93" y="68"/>
                    <a:pt x="84" y="134"/>
                    <a:pt x="71" y="173"/>
                  </a:cubicBezTo>
                  <a:cubicBezTo>
                    <a:pt x="47" y="166"/>
                    <a:pt x="24" y="158"/>
                    <a:pt x="0" y="150"/>
                  </a:cubicBezTo>
                  <a:cubicBezTo>
                    <a:pt x="25" y="111"/>
                    <a:pt x="46" y="65"/>
                    <a:pt x="56" y="5"/>
                  </a:cubicBezTo>
                  <a:cubicBezTo>
                    <a:pt x="66" y="4"/>
                    <a:pt x="82" y="0"/>
                    <a:pt x="94" y="4"/>
                  </a:cubicBez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21" name="Freeform 80">
              <a:extLst>
                <a:ext uri="{FF2B5EF4-FFF2-40B4-BE49-F238E27FC236}">
                  <a16:creationId xmlns:a16="http://schemas.microsoft.com/office/drawing/2014/main" id="{CDCC8ADE-2410-DE11-99AB-9BE1940EC5B5}"/>
                </a:ext>
              </a:extLst>
            </p:cNvPr>
            <p:cNvSpPr/>
            <p:nvPr/>
          </p:nvSpPr>
          <p:spPr bwMode="auto">
            <a:xfrm>
              <a:off x="4943475" y="1881188"/>
              <a:ext cx="222250" cy="644525"/>
            </a:xfrm>
            <a:custGeom>
              <a:avLst/>
              <a:gdLst>
                <a:gd name="T0" fmla="*/ 0 w 59"/>
                <a:gd name="T1" fmla="*/ 3 h 171"/>
                <a:gd name="T2" fmla="*/ 14 w 59"/>
                <a:gd name="T3" fmla="*/ 171 h 171"/>
                <a:gd name="T4" fmla="*/ 59 w 59"/>
                <a:gd name="T5" fmla="*/ 157 h 171"/>
                <a:gd name="T6" fmla="*/ 23 w 59"/>
                <a:gd name="T7" fmla="*/ 5 h 171"/>
                <a:gd name="T8" fmla="*/ 0 w 59"/>
                <a:gd name="T9" fmla="*/ 3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171">
                  <a:moveTo>
                    <a:pt x="0" y="3"/>
                  </a:moveTo>
                  <a:cubicBezTo>
                    <a:pt x="1" y="67"/>
                    <a:pt x="6" y="130"/>
                    <a:pt x="14" y="171"/>
                  </a:cubicBezTo>
                  <a:cubicBezTo>
                    <a:pt x="29" y="166"/>
                    <a:pt x="44" y="162"/>
                    <a:pt x="59" y="157"/>
                  </a:cubicBezTo>
                  <a:cubicBezTo>
                    <a:pt x="43" y="114"/>
                    <a:pt x="30" y="66"/>
                    <a:pt x="23" y="5"/>
                  </a:cubicBezTo>
                  <a:cubicBezTo>
                    <a:pt x="15" y="5"/>
                    <a:pt x="7" y="0"/>
                    <a:pt x="0" y="3"/>
                  </a:cubicBez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22" name="Freeform 81">
              <a:extLst>
                <a:ext uri="{FF2B5EF4-FFF2-40B4-BE49-F238E27FC236}">
                  <a16:creationId xmlns:a16="http://schemas.microsoft.com/office/drawing/2014/main" id="{A5D7AC03-4DC1-C9BF-DAD9-E5AF82697E6F}"/>
                </a:ext>
              </a:extLst>
            </p:cNvPr>
            <p:cNvSpPr/>
            <p:nvPr/>
          </p:nvSpPr>
          <p:spPr bwMode="auto">
            <a:xfrm>
              <a:off x="4503738" y="2336800"/>
              <a:ext cx="131762" cy="87313"/>
            </a:xfrm>
            <a:custGeom>
              <a:avLst/>
              <a:gdLst>
                <a:gd name="T0" fmla="*/ 16 w 83"/>
                <a:gd name="T1" fmla="*/ 0 h 55"/>
                <a:gd name="T2" fmla="*/ 0 w 83"/>
                <a:gd name="T3" fmla="*/ 19 h 55"/>
                <a:gd name="T4" fmla="*/ 73 w 83"/>
                <a:gd name="T5" fmla="*/ 55 h 55"/>
                <a:gd name="T6" fmla="*/ 83 w 83"/>
                <a:gd name="T7" fmla="*/ 12 h 55"/>
                <a:gd name="T8" fmla="*/ 16 w 83"/>
                <a:gd name="T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55">
                  <a:moveTo>
                    <a:pt x="16" y="0"/>
                  </a:moveTo>
                  <a:lnTo>
                    <a:pt x="0" y="19"/>
                  </a:lnTo>
                  <a:lnTo>
                    <a:pt x="73" y="55"/>
                  </a:lnTo>
                  <a:lnTo>
                    <a:pt x="83" y="12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23" name="Freeform 82">
              <a:extLst>
                <a:ext uri="{FF2B5EF4-FFF2-40B4-BE49-F238E27FC236}">
                  <a16:creationId xmlns:a16="http://schemas.microsoft.com/office/drawing/2014/main" id="{4C15626A-BD91-E781-1A34-CAB43652BECB}"/>
                </a:ext>
              </a:extLst>
            </p:cNvPr>
            <p:cNvSpPr/>
            <p:nvPr/>
          </p:nvSpPr>
          <p:spPr bwMode="auto">
            <a:xfrm>
              <a:off x="4784725" y="1716088"/>
              <a:ext cx="244475" cy="214313"/>
            </a:xfrm>
            <a:custGeom>
              <a:avLst/>
              <a:gdLst>
                <a:gd name="T0" fmla="*/ 0 w 154"/>
                <a:gd name="T1" fmla="*/ 9 h 135"/>
                <a:gd name="T2" fmla="*/ 147 w 154"/>
                <a:gd name="T3" fmla="*/ 0 h 135"/>
                <a:gd name="T4" fmla="*/ 154 w 154"/>
                <a:gd name="T5" fmla="*/ 125 h 135"/>
                <a:gd name="T6" fmla="*/ 7 w 154"/>
                <a:gd name="T7" fmla="*/ 135 h 135"/>
                <a:gd name="T8" fmla="*/ 0 w 154"/>
                <a:gd name="T9" fmla="*/ 9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" h="135">
                  <a:moveTo>
                    <a:pt x="0" y="9"/>
                  </a:moveTo>
                  <a:lnTo>
                    <a:pt x="147" y="0"/>
                  </a:lnTo>
                  <a:lnTo>
                    <a:pt x="154" y="125"/>
                  </a:lnTo>
                  <a:lnTo>
                    <a:pt x="7" y="135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CDA7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24" name="Freeform 83">
              <a:extLst>
                <a:ext uri="{FF2B5EF4-FFF2-40B4-BE49-F238E27FC236}">
                  <a16:creationId xmlns:a16="http://schemas.microsoft.com/office/drawing/2014/main" id="{A03C7D02-E082-047A-0103-81E3B75755D7}"/>
                </a:ext>
              </a:extLst>
            </p:cNvPr>
            <p:cNvSpPr/>
            <p:nvPr/>
          </p:nvSpPr>
          <p:spPr bwMode="auto">
            <a:xfrm>
              <a:off x="4699000" y="1922463"/>
              <a:ext cx="274637" cy="471488"/>
            </a:xfrm>
            <a:custGeom>
              <a:avLst/>
              <a:gdLst>
                <a:gd name="T0" fmla="*/ 46 w 73"/>
                <a:gd name="T1" fmla="*/ 0 h 125"/>
                <a:gd name="T2" fmla="*/ 36 w 73"/>
                <a:gd name="T3" fmla="*/ 22 h 125"/>
                <a:gd name="T4" fmla="*/ 46 w 73"/>
                <a:gd name="T5" fmla="*/ 33 h 125"/>
                <a:gd name="T6" fmla="*/ 0 w 73"/>
                <a:gd name="T7" fmla="*/ 105 h 125"/>
                <a:gd name="T8" fmla="*/ 21 w 73"/>
                <a:gd name="T9" fmla="*/ 125 h 125"/>
                <a:gd name="T10" fmla="*/ 40 w 73"/>
                <a:gd name="T11" fmla="*/ 114 h 125"/>
                <a:gd name="T12" fmla="*/ 62 w 73"/>
                <a:gd name="T13" fmla="*/ 33 h 125"/>
                <a:gd name="T14" fmla="*/ 73 w 73"/>
                <a:gd name="T15" fmla="*/ 22 h 125"/>
                <a:gd name="T16" fmla="*/ 62 w 73"/>
                <a:gd name="T17" fmla="*/ 0 h 125"/>
                <a:gd name="T18" fmla="*/ 54 w 73"/>
                <a:gd name="T19" fmla="*/ 1 h 125"/>
                <a:gd name="T20" fmla="*/ 46 w 73"/>
                <a:gd name="T21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3" h="125">
                  <a:moveTo>
                    <a:pt x="46" y="0"/>
                  </a:moveTo>
                  <a:cubicBezTo>
                    <a:pt x="43" y="7"/>
                    <a:pt x="39" y="15"/>
                    <a:pt x="36" y="22"/>
                  </a:cubicBezTo>
                  <a:cubicBezTo>
                    <a:pt x="39" y="25"/>
                    <a:pt x="43" y="29"/>
                    <a:pt x="46" y="33"/>
                  </a:cubicBezTo>
                  <a:cubicBezTo>
                    <a:pt x="26" y="54"/>
                    <a:pt x="2" y="72"/>
                    <a:pt x="0" y="105"/>
                  </a:cubicBezTo>
                  <a:cubicBezTo>
                    <a:pt x="7" y="112"/>
                    <a:pt x="14" y="119"/>
                    <a:pt x="21" y="125"/>
                  </a:cubicBezTo>
                  <a:cubicBezTo>
                    <a:pt x="27" y="122"/>
                    <a:pt x="34" y="118"/>
                    <a:pt x="40" y="114"/>
                  </a:cubicBezTo>
                  <a:cubicBezTo>
                    <a:pt x="35" y="90"/>
                    <a:pt x="50" y="61"/>
                    <a:pt x="62" y="33"/>
                  </a:cubicBezTo>
                  <a:cubicBezTo>
                    <a:pt x="66" y="29"/>
                    <a:pt x="69" y="25"/>
                    <a:pt x="73" y="22"/>
                  </a:cubicBezTo>
                  <a:cubicBezTo>
                    <a:pt x="69" y="15"/>
                    <a:pt x="66" y="7"/>
                    <a:pt x="62" y="0"/>
                  </a:cubicBezTo>
                  <a:cubicBezTo>
                    <a:pt x="60" y="1"/>
                    <a:pt x="57" y="1"/>
                    <a:pt x="54" y="1"/>
                  </a:cubicBezTo>
                  <a:cubicBezTo>
                    <a:pt x="52" y="1"/>
                    <a:pt x="49" y="1"/>
                    <a:pt x="46" y="0"/>
                  </a:cubicBezTo>
                  <a:close/>
                </a:path>
              </a:pathLst>
            </a:custGeom>
            <a:solidFill>
              <a:srgbClr val="D104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26" name="Freeform 84">
              <a:extLst>
                <a:ext uri="{FF2B5EF4-FFF2-40B4-BE49-F238E27FC236}">
                  <a16:creationId xmlns:a16="http://schemas.microsoft.com/office/drawing/2014/main" id="{3F9A262D-8AEC-84C4-0AFC-FC5FA6432957}"/>
                </a:ext>
              </a:extLst>
            </p:cNvPr>
            <p:cNvSpPr/>
            <p:nvPr/>
          </p:nvSpPr>
          <p:spPr bwMode="auto">
            <a:xfrm>
              <a:off x="4897438" y="1776413"/>
              <a:ext cx="180975" cy="225425"/>
            </a:xfrm>
            <a:custGeom>
              <a:avLst/>
              <a:gdLst>
                <a:gd name="T0" fmla="*/ 39 w 48"/>
                <a:gd name="T1" fmla="*/ 0 h 60"/>
                <a:gd name="T2" fmla="*/ 0 w 48"/>
                <a:gd name="T3" fmla="*/ 40 h 60"/>
                <a:gd name="T4" fmla="*/ 18 w 48"/>
                <a:gd name="T5" fmla="*/ 60 h 60"/>
                <a:gd name="T6" fmla="*/ 48 w 48"/>
                <a:gd name="T7" fmla="*/ 7 h 60"/>
                <a:gd name="T8" fmla="*/ 39 w 48"/>
                <a:gd name="T9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60">
                  <a:moveTo>
                    <a:pt x="39" y="0"/>
                  </a:moveTo>
                  <a:cubicBezTo>
                    <a:pt x="26" y="12"/>
                    <a:pt x="16" y="33"/>
                    <a:pt x="0" y="40"/>
                  </a:cubicBezTo>
                  <a:cubicBezTo>
                    <a:pt x="18" y="60"/>
                    <a:pt x="18" y="60"/>
                    <a:pt x="18" y="60"/>
                  </a:cubicBezTo>
                  <a:cubicBezTo>
                    <a:pt x="48" y="58"/>
                    <a:pt x="46" y="37"/>
                    <a:pt x="48" y="7"/>
                  </a:cubicBezTo>
                  <a:lnTo>
                    <a:pt x="39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27" name="Freeform 85">
              <a:extLst>
                <a:ext uri="{FF2B5EF4-FFF2-40B4-BE49-F238E27FC236}">
                  <a16:creationId xmlns:a16="http://schemas.microsoft.com/office/drawing/2014/main" id="{6A30E050-F71B-63BB-33AC-52CBDF53CF6C}"/>
                </a:ext>
              </a:extLst>
            </p:cNvPr>
            <p:cNvSpPr/>
            <p:nvPr/>
          </p:nvSpPr>
          <p:spPr bwMode="auto">
            <a:xfrm>
              <a:off x="4830763" y="2413000"/>
              <a:ext cx="192087" cy="519113"/>
            </a:xfrm>
            <a:custGeom>
              <a:avLst/>
              <a:gdLst>
                <a:gd name="T0" fmla="*/ 26 w 51"/>
                <a:gd name="T1" fmla="*/ 138 h 138"/>
                <a:gd name="T2" fmla="*/ 5 w 51"/>
                <a:gd name="T3" fmla="*/ 136 h 138"/>
                <a:gd name="T4" fmla="*/ 3 w 51"/>
                <a:gd name="T5" fmla="*/ 45 h 138"/>
                <a:gd name="T6" fmla="*/ 3 w 51"/>
                <a:gd name="T7" fmla="*/ 12 h 138"/>
                <a:gd name="T8" fmla="*/ 45 w 51"/>
                <a:gd name="T9" fmla="*/ 14 h 138"/>
                <a:gd name="T10" fmla="*/ 26 w 51"/>
                <a:gd name="T11" fmla="*/ 138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1" h="138">
                  <a:moveTo>
                    <a:pt x="26" y="138"/>
                  </a:moveTo>
                  <a:cubicBezTo>
                    <a:pt x="5" y="136"/>
                    <a:pt x="5" y="136"/>
                    <a:pt x="5" y="136"/>
                  </a:cubicBezTo>
                  <a:cubicBezTo>
                    <a:pt x="25" y="115"/>
                    <a:pt x="9" y="72"/>
                    <a:pt x="3" y="45"/>
                  </a:cubicBezTo>
                  <a:cubicBezTo>
                    <a:pt x="0" y="33"/>
                    <a:pt x="8" y="25"/>
                    <a:pt x="3" y="12"/>
                  </a:cubicBezTo>
                  <a:cubicBezTo>
                    <a:pt x="13" y="12"/>
                    <a:pt x="32" y="0"/>
                    <a:pt x="45" y="14"/>
                  </a:cubicBezTo>
                  <a:cubicBezTo>
                    <a:pt x="51" y="21"/>
                    <a:pt x="45" y="117"/>
                    <a:pt x="26" y="13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28" name="Freeform 86">
              <a:extLst>
                <a:ext uri="{FF2B5EF4-FFF2-40B4-BE49-F238E27FC236}">
                  <a16:creationId xmlns:a16="http://schemas.microsoft.com/office/drawing/2014/main" id="{EA38F696-A04D-F565-66CD-C03DB46963AE}"/>
                </a:ext>
              </a:extLst>
            </p:cNvPr>
            <p:cNvSpPr/>
            <p:nvPr/>
          </p:nvSpPr>
          <p:spPr bwMode="auto">
            <a:xfrm>
              <a:off x="4383088" y="2328863"/>
              <a:ext cx="206375" cy="295275"/>
            </a:xfrm>
            <a:custGeom>
              <a:avLst/>
              <a:gdLst>
                <a:gd name="T0" fmla="*/ 16 w 55"/>
                <a:gd name="T1" fmla="*/ 1 h 78"/>
                <a:gd name="T2" fmla="*/ 3 w 55"/>
                <a:gd name="T3" fmla="*/ 60 h 78"/>
                <a:gd name="T4" fmla="*/ 29 w 55"/>
                <a:gd name="T5" fmla="*/ 77 h 78"/>
                <a:gd name="T6" fmla="*/ 50 w 55"/>
                <a:gd name="T7" fmla="*/ 66 h 78"/>
                <a:gd name="T8" fmla="*/ 33 w 55"/>
                <a:gd name="T9" fmla="*/ 51 h 78"/>
                <a:gd name="T10" fmla="*/ 40 w 55"/>
                <a:gd name="T11" fmla="*/ 43 h 78"/>
                <a:gd name="T12" fmla="*/ 45 w 55"/>
                <a:gd name="T13" fmla="*/ 57 h 78"/>
                <a:gd name="T14" fmla="*/ 53 w 55"/>
                <a:gd name="T15" fmla="*/ 54 h 78"/>
                <a:gd name="T16" fmla="*/ 48 w 55"/>
                <a:gd name="T17" fmla="*/ 29 h 78"/>
                <a:gd name="T18" fmla="*/ 34 w 55"/>
                <a:gd name="T19" fmla="*/ 0 h 78"/>
                <a:gd name="T20" fmla="*/ 16 w 55"/>
                <a:gd name="T21" fmla="*/ 1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5" h="78">
                  <a:moveTo>
                    <a:pt x="16" y="1"/>
                  </a:moveTo>
                  <a:cubicBezTo>
                    <a:pt x="16" y="1"/>
                    <a:pt x="0" y="48"/>
                    <a:pt x="3" y="60"/>
                  </a:cubicBezTo>
                  <a:cubicBezTo>
                    <a:pt x="7" y="71"/>
                    <a:pt x="22" y="76"/>
                    <a:pt x="29" y="77"/>
                  </a:cubicBezTo>
                  <a:cubicBezTo>
                    <a:pt x="36" y="78"/>
                    <a:pt x="50" y="66"/>
                    <a:pt x="50" y="66"/>
                  </a:cubicBezTo>
                  <a:cubicBezTo>
                    <a:pt x="50" y="66"/>
                    <a:pt x="32" y="54"/>
                    <a:pt x="33" y="51"/>
                  </a:cubicBezTo>
                  <a:cubicBezTo>
                    <a:pt x="33" y="48"/>
                    <a:pt x="39" y="42"/>
                    <a:pt x="40" y="43"/>
                  </a:cubicBezTo>
                  <a:cubicBezTo>
                    <a:pt x="42" y="44"/>
                    <a:pt x="45" y="57"/>
                    <a:pt x="45" y="57"/>
                  </a:cubicBezTo>
                  <a:cubicBezTo>
                    <a:pt x="45" y="57"/>
                    <a:pt x="50" y="60"/>
                    <a:pt x="53" y="54"/>
                  </a:cubicBezTo>
                  <a:cubicBezTo>
                    <a:pt x="55" y="47"/>
                    <a:pt x="48" y="29"/>
                    <a:pt x="48" y="29"/>
                  </a:cubicBezTo>
                  <a:cubicBezTo>
                    <a:pt x="34" y="0"/>
                    <a:pt x="34" y="0"/>
                    <a:pt x="34" y="0"/>
                  </a:cubicBezTo>
                  <a:lnTo>
                    <a:pt x="16" y="1"/>
                  </a:ln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29" name="Freeform 87">
              <a:extLst>
                <a:ext uri="{FF2B5EF4-FFF2-40B4-BE49-F238E27FC236}">
                  <a16:creationId xmlns:a16="http://schemas.microsoft.com/office/drawing/2014/main" id="{A7135200-998B-887A-A9E1-080D808534D8}"/>
                </a:ext>
              </a:extLst>
            </p:cNvPr>
            <p:cNvSpPr/>
            <p:nvPr/>
          </p:nvSpPr>
          <p:spPr bwMode="auto">
            <a:xfrm>
              <a:off x="4432300" y="2446338"/>
              <a:ext cx="138112" cy="153988"/>
            </a:xfrm>
            <a:custGeom>
              <a:avLst/>
              <a:gdLst>
                <a:gd name="T0" fmla="*/ 29 w 37"/>
                <a:gd name="T1" fmla="*/ 41 h 41"/>
                <a:gd name="T2" fmla="*/ 37 w 37"/>
                <a:gd name="T3" fmla="*/ 35 h 41"/>
                <a:gd name="T4" fmla="*/ 20 w 37"/>
                <a:gd name="T5" fmla="*/ 20 h 41"/>
                <a:gd name="T6" fmla="*/ 27 w 37"/>
                <a:gd name="T7" fmla="*/ 12 h 41"/>
                <a:gd name="T8" fmla="*/ 11 w 37"/>
                <a:gd name="T9" fmla="*/ 0 h 41"/>
                <a:gd name="T10" fmla="*/ 3 w 37"/>
                <a:gd name="T11" fmla="*/ 24 h 41"/>
                <a:gd name="T12" fmla="*/ 29 w 37"/>
                <a:gd name="T13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" h="41">
                  <a:moveTo>
                    <a:pt x="29" y="41"/>
                  </a:moveTo>
                  <a:cubicBezTo>
                    <a:pt x="34" y="38"/>
                    <a:pt x="37" y="35"/>
                    <a:pt x="37" y="35"/>
                  </a:cubicBezTo>
                  <a:cubicBezTo>
                    <a:pt x="37" y="35"/>
                    <a:pt x="19" y="23"/>
                    <a:pt x="20" y="20"/>
                  </a:cubicBezTo>
                  <a:cubicBezTo>
                    <a:pt x="20" y="17"/>
                    <a:pt x="26" y="11"/>
                    <a:pt x="27" y="12"/>
                  </a:cubicBezTo>
                  <a:cubicBezTo>
                    <a:pt x="27" y="12"/>
                    <a:pt x="15" y="0"/>
                    <a:pt x="11" y="0"/>
                  </a:cubicBezTo>
                  <a:cubicBezTo>
                    <a:pt x="7" y="0"/>
                    <a:pt x="0" y="16"/>
                    <a:pt x="3" y="24"/>
                  </a:cubicBezTo>
                  <a:cubicBezTo>
                    <a:pt x="6" y="30"/>
                    <a:pt x="21" y="38"/>
                    <a:pt x="29" y="41"/>
                  </a:cubicBezTo>
                  <a:close/>
                </a:path>
              </a:pathLst>
            </a:custGeom>
            <a:solidFill>
              <a:srgbClr val="CEB1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30" name="Freeform 88">
              <a:extLst>
                <a:ext uri="{FF2B5EF4-FFF2-40B4-BE49-F238E27FC236}">
                  <a16:creationId xmlns:a16="http://schemas.microsoft.com/office/drawing/2014/main" id="{BBC043BB-B849-D0DB-3A93-D64B427005B0}"/>
                </a:ext>
              </a:extLst>
            </p:cNvPr>
            <p:cNvSpPr/>
            <p:nvPr/>
          </p:nvSpPr>
          <p:spPr bwMode="auto">
            <a:xfrm>
              <a:off x="4646613" y="1809750"/>
              <a:ext cx="263525" cy="203200"/>
            </a:xfrm>
            <a:custGeom>
              <a:avLst/>
              <a:gdLst>
                <a:gd name="T0" fmla="*/ 11 w 70"/>
                <a:gd name="T1" fmla="*/ 0 h 54"/>
                <a:gd name="T2" fmla="*/ 70 w 70"/>
                <a:gd name="T3" fmla="*/ 31 h 54"/>
                <a:gd name="T4" fmla="*/ 50 w 70"/>
                <a:gd name="T5" fmla="*/ 54 h 54"/>
                <a:gd name="T6" fmla="*/ 0 w 70"/>
                <a:gd name="T7" fmla="*/ 9 h 54"/>
                <a:gd name="T8" fmla="*/ 11 w 70"/>
                <a:gd name="T9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54">
                  <a:moveTo>
                    <a:pt x="11" y="0"/>
                  </a:moveTo>
                  <a:cubicBezTo>
                    <a:pt x="30" y="9"/>
                    <a:pt x="47" y="27"/>
                    <a:pt x="70" y="31"/>
                  </a:cubicBezTo>
                  <a:cubicBezTo>
                    <a:pt x="50" y="54"/>
                    <a:pt x="50" y="54"/>
                    <a:pt x="50" y="54"/>
                  </a:cubicBezTo>
                  <a:cubicBezTo>
                    <a:pt x="29" y="53"/>
                    <a:pt x="10" y="38"/>
                    <a:pt x="0" y="9"/>
                  </a:cubicBezTo>
                  <a:lnTo>
                    <a:pt x="11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31" name="Freeform 89">
              <a:extLst>
                <a:ext uri="{FF2B5EF4-FFF2-40B4-BE49-F238E27FC236}">
                  <a16:creationId xmlns:a16="http://schemas.microsoft.com/office/drawing/2014/main" id="{297BA7A8-88B4-34B8-EB4F-AE0E61E4420D}"/>
                </a:ext>
              </a:extLst>
            </p:cNvPr>
            <p:cNvSpPr/>
            <p:nvPr/>
          </p:nvSpPr>
          <p:spPr bwMode="auto">
            <a:xfrm>
              <a:off x="4367213" y="942975"/>
              <a:ext cx="982662" cy="976313"/>
            </a:xfrm>
            <a:custGeom>
              <a:avLst/>
              <a:gdLst>
                <a:gd name="T0" fmla="*/ 1 w 261"/>
                <a:gd name="T1" fmla="*/ 22 h 259"/>
                <a:gd name="T2" fmla="*/ 31 w 261"/>
                <a:gd name="T3" fmla="*/ 214 h 259"/>
                <a:gd name="T4" fmla="*/ 216 w 261"/>
                <a:gd name="T5" fmla="*/ 224 h 259"/>
                <a:gd name="T6" fmla="*/ 261 w 261"/>
                <a:gd name="T7" fmla="*/ 26 h 259"/>
                <a:gd name="T8" fmla="*/ 148 w 261"/>
                <a:gd name="T9" fmla="*/ 6 h 259"/>
                <a:gd name="T10" fmla="*/ 148 w 261"/>
                <a:gd name="T11" fmla="*/ 1 h 259"/>
                <a:gd name="T12" fmla="*/ 132 w 261"/>
                <a:gd name="T13" fmla="*/ 3 h 259"/>
                <a:gd name="T14" fmla="*/ 115 w 261"/>
                <a:gd name="T15" fmla="*/ 0 h 259"/>
                <a:gd name="T16" fmla="*/ 115 w 261"/>
                <a:gd name="T17" fmla="*/ 6 h 259"/>
                <a:gd name="T18" fmla="*/ 1 w 261"/>
                <a:gd name="T19" fmla="*/ 22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1" h="259">
                  <a:moveTo>
                    <a:pt x="1" y="22"/>
                  </a:moveTo>
                  <a:cubicBezTo>
                    <a:pt x="1" y="22"/>
                    <a:pt x="0" y="181"/>
                    <a:pt x="31" y="214"/>
                  </a:cubicBezTo>
                  <a:cubicBezTo>
                    <a:pt x="64" y="249"/>
                    <a:pt x="182" y="259"/>
                    <a:pt x="216" y="224"/>
                  </a:cubicBezTo>
                  <a:cubicBezTo>
                    <a:pt x="248" y="192"/>
                    <a:pt x="261" y="26"/>
                    <a:pt x="261" y="26"/>
                  </a:cubicBezTo>
                  <a:cubicBezTo>
                    <a:pt x="148" y="6"/>
                    <a:pt x="148" y="6"/>
                    <a:pt x="148" y="6"/>
                  </a:cubicBezTo>
                  <a:cubicBezTo>
                    <a:pt x="148" y="1"/>
                    <a:pt x="148" y="1"/>
                    <a:pt x="148" y="1"/>
                  </a:cubicBezTo>
                  <a:cubicBezTo>
                    <a:pt x="132" y="3"/>
                    <a:pt x="132" y="3"/>
                    <a:pt x="132" y="3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5" y="6"/>
                    <a:pt x="115" y="6"/>
                    <a:pt x="115" y="6"/>
                  </a:cubicBezTo>
                  <a:lnTo>
                    <a:pt x="1" y="22"/>
                  </a:ln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32" name="Freeform 90">
              <a:extLst>
                <a:ext uri="{FF2B5EF4-FFF2-40B4-BE49-F238E27FC236}">
                  <a16:creationId xmlns:a16="http://schemas.microsoft.com/office/drawing/2014/main" id="{0D3BEF85-B443-9276-560E-4D78EEF9375F}"/>
                </a:ext>
              </a:extLst>
            </p:cNvPr>
            <p:cNvSpPr/>
            <p:nvPr/>
          </p:nvSpPr>
          <p:spPr bwMode="auto">
            <a:xfrm>
              <a:off x="4551363" y="942975"/>
              <a:ext cx="798512" cy="414338"/>
            </a:xfrm>
            <a:custGeom>
              <a:avLst/>
              <a:gdLst>
                <a:gd name="T0" fmla="*/ 209 w 212"/>
                <a:gd name="T1" fmla="*/ 61 h 110"/>
                <a:gd name="T2" fmla="*/ 212 w 212"/>
                <a:gd name="T3" fmla="*/ 26 h 110"/>
                <a:gd name="T4" fmla="*/ 99 w 212"/>
                <a:gd name="T5" fmla="*/ 6 h 110"/>
                <a:gd name="T6" fmla="*/ 99 w 212"/>
                <a:gd name="T7" fmla="*/ 1 h 110"/>
                <a:gd name="T8" fmla="*/ 83 w 212"/>
                <a:gd name="T9" fmla="*/ 3 h 110"/>
                <a:gd name="T10" fmla="*/ 66 w 212"/>
                <a:gd name="T11" fmla="*/ 0 h 110"/>
                <a:gd name="T12" fmla="*/ 66 w 212"/>
                <a:gd name="T13" fmla="*/ 6 h 110"/>
                <a:gd name="T14" fmla="*/ 6 w 212"/>
                <a:gd name="T15" fmla="*/ 14 h 110"/>
                <a:gd name="T16" fmla="*/ 3 w 212"/>
                <a:gd name="T17" fmla="*/ 19 h 110"/>
                <a:gd name="T18" fmla="*/ 3 w 212"/>
                <a:gd name="T19" fmla="*/ 59 h 110"/>
                <a:gd name="T20" fmla="*/ 14 w 212"/>
                <a:gd name="T21" fmla="*/ 110 h 110"/>
                <a:gd name="T22" fmla="*/ 25 w 212"/>
                <a:gd name="T23" fmla="*/ 110 h 110"/>
                <a:gd name="T24" fmla="*/ 45 w 212"/>
                <a:gd name="T25" fmla="*/ 38 h 110"/>
                <a:gd name="T26" fmla="*/ 209 w 212"/>
                <a:gd name="T27" fmla="*/ 61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2" h="110">
                  <a:moveTo>
                    <a:pt x="209" y="61"/>
                  </a:moveTo>
                  <a:cubicBezTo>
                    <a:pt x="211" y="40"/>
                    <a:pt x="212" y="26"/>
                    <a:pt x="212" y="26"/>
                  </a:cubicBezTo>
                  <a:cubicBezTo>
                    <a:pt x="99" y="6"/>
                    <a:pt x="99" y="6"/>
                    <a:pt x="99" y="6"/>
                  </a:cubicBezTo>
                  <a:cubicBezTo>
                    <a:pt x="99" y="1"/>
                    <a:pt x="99" y="1"/>
                    <a:pt x="99" y="1"/>
                  </a:cubicBezTo>
                  <a:cubicBezTo>
                    <a:pt x="83" y="3"/>
                    <a:pt x="83" y="3"/>
                    <a:pt x="83" y="3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66" y="6"/>
                    <a:pt x="66" y="6"/>
                    <a:pt x="66" y="6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5" y="16"/>
                    <a:pt x="3" y="18"/>
                    <a:pt x="3" y="19"/>
                  </a:cubicBezTo>
                  <a:cubicBezTo>
                    <a:pt x="3" y="26"/>
                    <a:pt x="0" y="51"/>
                    <a:pt x="3" y="59"/>
                  </a:cubicBezTo>
                  <a:cubicBezTo>
                    <a:pt x="6" y="67"/>
                    <a:pt x="14" y="110"/>
                    <a:pt x="14" y="110"/>
                  </a:cubicBezTo>
                  <a:cubicBezTo>
                    <a:pt x="25" y="110"/>
                    <a:pt x="25" y="110"/>
                    <a:pt x="25" y="110"/>
                  </a:cubicBezTo>
                  <a:cubicBezTo>
                    <a:pt x="25" y="110"/>
                    <a:pt x="17" y="59"/>
                    <a:pt x="45" y="38"/>
                  </a:cubicBezTo>
                  <a:cubicBezTo>
                    <a:pt x="72" y="18"/>
                    <a:pt x="196" y="57"/>
                    <a:pt x="209" y="61"/>
                  </a:cubicBezTo>
                  <a:close/>
                </a:path>
              </a:pathLst>
            </a:custGeom>
            <a:solidFill>
              <a:srgbClr val="E4B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33" name="Freeform 91">
              <a:extLst>
                <a:ext uri="{FF2B5EF4-FFF2-40B4-BE49-F238E27FC236}">
                  <a16:creationId xmlns:a16="http://schemas.microsoft.com/office/drawing/2014/main" id="{F2A3F61C-8E57-B201-6E27-EDCE162ECBE2}"/>
                </a:ext>
              </a:extLst>
            </p:cNvPr>
            <p:cNvSpPr/>
            <p:nvPr/>
          </p:nvSpPr>
          <p:spPr bwMode="auto">
            <a:xfrm>
              <a:off x="4273550" y="536575"/>
              <a:ext cx="1238250" cy="858838"/>
            </a:xfrm>
            <a:custGeom>
              <a:avLst/>
              <a:gdLst>
                <a:gd name="T0" fmla="*/ 26 w 329"/>
                <a:gd name="T1" fmla="*/ 228 h 228"/>
                <a:gd name="T2" fmla="*/ 92 w 329"/>
                <a:gd name="T3" fmla="*/ 225 h 228"/>
                <a:gd name="T4" fmla="*/ 120 w 329"/>
                <a:gd name="T5" fmla="*/ 128 h 228"/>
                <a:gd name="T6" fmla="*/ 299 w 329"/>
                <a:gd name="T7" fmla="*/ 161 h 228"/>
                <a:gd name="T8" fmla="*/ 1 w 329"/>
                <a:gd name="T9" fmla="*/ 114 h 228"/>
                <a:gd name="T10" fmla="*/ 26 w 329"/>
                <a:gd name="T11" fmla="*/ 228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9" h="228">
                  <a:moveTo>
                    <a:pt x="26" y="228"/>
                  </a:moveTo>
                  <a:cubicBezTo>
                    <a:pt x="92" y="225"/>
                    <a:pt x="92" y="225"/>
                    <a:pt x="92" y="225"/>
                  </a:cubicBezTo>
                  <a:cubicBezTo>
                    <a:pt x="92" y="225"/>
                    <a:pt x="89" y="139"/>
                    <a:pt x="120" y="128"/>
                  </a:cubicBezTo>
                  <a:cubicBezTo>
                    <a:pt x="180" y="106"/>
                    <a:pt x="281" y="151"/>
                    <a:pt x="299" y="161"/>
                  </a:cubicBezTo>
                  <a:cubicBezTo>
                    <a:pt x="329" y="0"/>
                    <a:pt x="0" y="22"/>
                    <a:pt x="1" y="114"/>
                  </a:cubicBezTo>
                  <a:cubicBezTo>
                    <a:pt x="1" y="144"/>
                    <a:pt x="26" y="228"/>
                    <a:pt x="26" y="228"/>
                  </a:cubicBezTo>
                  <a:close/>
                </a:path>
              </a:pathLst>
            </a:custGeom>
            <a:solidFill>
              <a:srgbClr val="422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34" name="Freeform 92">
              <a:extLst>
                <a:ext uri="{FF2B5EF4-FFF2-40B4-BE49-F238E27FC236}">
                  <a16:creationId xmlns:a16="http://schemas.microsoft.com/office/drawing/2014/main" id="{26936E0C-FF44-9F4F-A2D6-C36E7F117134}"/>
                </a:ext>
              </a:extLst>
            </p:cNvPr>
            <p:cNvSpPr/>
            <p:nvPr/>
          </p:nvSpPr>
          <p:spPr bwMode="auto">
            <a:xfrm>
              <a:off x="4800600" y="1590675"/>
              <a:ext cx="360362" cy="177800"/>
            </a:xfrm>
            <a:custGeom>
              <a:avLst/>
              <a:gdLst>
                <a:gd name="T0" fmla="*/ 92 w 96"/>
                <a:gd name="T1" fmla="*/ 12 h 47"/>
                <a:gd name="T2" fmla="*/ 0 w 96"/>
                <a:gd name="T3" fmla="*/ 0 h 47"/>
                <a:gd name="T4" fmla="*/ 17 w 96"/>
                <a:gd name="T5" fmla="*/ 41 h 47"/>
                <a:gd name="T6" fmla="*/ 82 w 96"/>
                <a:gd name="T7" fmla="*/ 34 h 47"/>
                <a:gd name="T8" fmla="*/ 92 w 96"/>
                <a:gd name="T9" fmla="*/ 1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" h="47">
                  <a:moveTo>
                    <a:pt x="92" y="12"/>
                  </a:moveTo>
                  <a:cubicBezTo>
                    <a:pt x="63" y="14"/>
                    <a:pt x="27" y="14"/>
                    <a:pt x="0" y="0"/>
                  </a:cubicBezTo>
                  <a:cubicBezTo>
                    <a:pt x="0" y="0"/>
                    <a:pt x="1" y="34"/>
                    <a:pt x="17" y="41"/>
                  </a:cubicBezTo>
                  <a:cubicBezTo>
                    <a:pt x="34" y="47"/>
                    <a:pt x="69" y="43"/>
                    <a:pt x="82" y="34"/>
                  </a:cubicBezTo>
                  <a:cubicBezTo>
                    <a:pt x="96" y="25"/>
                    <a:pt x="92" y="12"/>
                    <a:pt x="92" y="12"/>
                  </a:cubicBezTo>
                  <a:close/>
                </a:path>
              </a:pathLst>
            </a:custGeom>
            <a:solidFill>
              <a:srgbClr val="E48C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35" name="Freeform 93">
              <a:extLst>
                <a:ext uri="{FF2B5EF4-FFF2-40B4-BE49-F238E27FC236}">
                  <a16:creationId xmlns:a16="http://schemas.microsoft.com/office/drawing/2014/main" id="{1FCA6F28-850F-17D3-1184-24CB6F501710}"/>
                </a:ext>
              </a:extLst>
            </p:cNvPr>
            <p:cNvSpPr/>
            <p:nvPr/>
          </p:nvSpPr>
          <p:spPr bwMode="auto">
            <a:xfrm>
              <a:off x="4924425" y="1719263"/>
              <a:ext cx="139700" cy="41275"/>
            </a:xfrm>
            <a:custGeom>
              <a:avLst/>
              <a:gdLst>
                <a:gd name="T0" fmla="*/ 0 w 37"/>
                <a:gd name="T1" fmla="*/ 10 h 11"/>
                <a:gd name="T2" fmla="*/ 37 w 37"/>
                <a:gd name="T3" fmla="*/ 6 h 11"/>
                <a:gd name="T4" fmla="*/ 26 w 37"/>
                <a:gd name="T5" fmla="*/ 1 h 11"/>
                <a:gd name="T6" fmla="*/ 20 w 37"/>
                <a:gd name="T7" fmla="*/ 3 h 11"/>
                <a:gd name="T8" fmla="*/ 11 w 37"/>
                <a:gd name="T9" fmla="*/ 1 h 11"/>
                <a:gd name="T10" fmla="*/ 0 w 37"/>
                <a:gd name="T11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11">
                  <a:moveTo>
                    <a:pt x="0" y="10"/>
                  </a:moveTo>
                  <a:cubicBezTo>
                    <a:pt x="12" y="11"/>
                    <a:pt x="26" y="9"/>
                    <a:pt x="37" y="6"/>
                  </a:cubicBezTo>
                  <a:cubicBezTo>
                    <a:pt x="33" y="3"/>
                    <a:pt x="28" y="0"/>
                    <a:pt x="26" y="1"/>
                  </a:cubicBezTo>
                  <a:cubicBezTo>
                    <a:pt x="22" y="2"/>
                    <a:pt x="20" y="3"/>
                    <a:pt x="20" y="3"/>
                  </a:cubicBezTo>
                  <a:cubicBezTo>
                    <a:pt x="20" y="3"/>
                    <a:pt x="17" y="0"/>
                    <a:pt x="11" y="1"/>
                  </a:cubicBezTo>
                  <a:cubicBezTo>
                    <a:pt x="7" y="1"/>
                    <a:pt x="3" y="7"/>
                    <a:pt x="0" y="10"/>
                  </a:cubicBezTo>
                  <a:close/>
                </a:path>
              </a:pathLst>
            </a:custGeom>
            <a:solidFill>
              <a:srgbClr val="EB6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37" name="Freeform 94">
              <a:extLst>
                <a:ext uri="{FF2B5EF4-FFF2-40B4-BE49-F238E27FC236}">
                  <a16:creationId xmlns:a16="http://schemas.microsoft.com/office/drawing/2014/main" id="{DEAC8268-5AB9-C885-2A8D-3E33D2FD54D5}"/>
                </a:ext>
              </a:extLst>
            </p:cNvPr>
            <p:cNvSpPr/>
            <p:nvPr/>
          </p:nvSpPr>
          <p:spPr bwMode="auto">
            <a:xfrm>
              <a:off x="4800600" y="1590675"/>
              <a:ext cx="349250" cy="95250"/>
            </a:xfrm>
            <a:custGeom>
              <a:avLst/>
              <a:gdLst>
                <a:gd name="T0" fmla="*/ 92 w 93"/>
                <a:gd name="T1" fmla="*/ 12 h 25"/>
                <a:gd name="T2" fmla="*/ 0 w 93"/>
                <a:gd name="T3" fmla="*/ 0 h 25"/>
                <a:gd name="T4" fmla="*/ 3 w 93"/>
                <a:gd name="T5" fmla="*/ 20 h 25"/>
                <a:gd name="T6" fmla="*/ 31 w 93"/>
                <a:gd name="T7" fmla="*/ 24 h 25"/>
                <a:gd name="T8" fmla="*/ 92 w 93"/>
                <a:gd name="T9" fmla="*/ 20 h 25"/>
                <a:gd name="T10" fmla="*/ 92 w 93"/>
                <a:gd name="T11" fmla="*/ 1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3" h="25">
                  <a:moveTo>
                    <a:pt x="92" y="12"/>
                  </a:moveTo>
                  <a:cubicBezTo>
                    <a:pt x="63" y="14"/>
                    <a:pt x="27" y="14"/>
                    <a:pt x="0" y="0"/>
                  </a:cubicBezTo>
                  <a:cubicBezTo>
                    <a:pt x="0" y="0"/>
                    <a:pt x="0" y="10"/>
                    <a:pt x="3" y="20"/>
                  </a:cubicBezTo>
                  <a:cubicBezTo>
                    <a:pt x="11" y="22"/>
                    <a:pt x="21" y="24"/>
                    <a:pt x="31" y="24"/>
                  </a:cubicBezTo>
                  <a:cubicBezTo>
                    <a:pt x="52" y="25"/>
                    <a:pt x="81" y="22"/>
                    <a:pt x="92" y="20"/>
                  </a:cubicBezTo>
                  <a:cubicBezTo>
                    <a:pt x="93" y="16"/>
                    <a:pt x="92" y="12"/>
                    <a:pt x="92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40" name="Freeform 95">
              <a:extLst>
                <a:ext uri="{FF2B5EF4-FFF2-40B4-BE49-F238E27FC236}">
                  <a16:creationId xmlns:a16="http://schemas.microsoft.com/office/drawing/2014/main" id="{75A04192-ECD6-6504-4FAD-449057CC2D02}"/>
                </a:ext>
              </a:extLst>
            </p:cNvPr>
            <p:cNvSpPr/>
            <p:nvPr/>
          </p:nvSpPr>
          <p:spPr bwMode="auto">
            <a:xfrm>
              <a:off x="4748213" y="1222375"/>
              <a:ext cx="187325" cy="192088"/>
            </a:xfrm>
            <a:custGeom>
              <a:avLst/>
              <a:gdLst>
                <a:gd name="T0" fmla="*/ 3 w 50"/>
                <a:gd name="T1" fmla="*/ 51 h 51"/>
                <a:gd name="T2" fmla="*/ 50 w 50"/>
                <a:gd name="T3" fmla="*/ 47 h 51"/>
                <a:gd name="T4" fmla="*/ 39 w 50"/>
                <a:gd name="T5" fmla="*/ 5 h 51"/>
                <a:gd name="T6" fmla="*/ 4 w 50"/>
                <a:gd name="T7" fmla="*/ 16 h 51"/>
                <a:gd name="T8" fmla="*/ 3 w 50"/>
                <a:gd name="T9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51">
                  <a:moveTo>
                    <a:pt x="3" y="51"/>
                  </a:moveTo>
                  <a:cubicBezTo>
                    <a:pt x="50" y="47"/>
                    <a:pt x="50" y="47"/>
                    <a:pt x="50" y="47"/>
                  </a:cubicBezTo>
                  <a:cubicBezTo>
                    <a:pt x="50" y="47"/>
                    <a:pt x="50" y="10"/>
                    <a:pt x="39" y="5"/>
                  </a:cubicBezTo>
                  <a:cubicBezTo>
                    <a:pt x="28" y="0"/>
                    <a:pt x="8" y="6"/>
                    <a:pt x="4" y="16"/>
                  </a:cubicBezTo>
                  <a:cubicBezTo>
                    <a:pt x="0" y="26"/>
                    <a:pt x="3" y="51"/>
                    <a:pt x="3" y="5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45" name="Freeform 96">
              <a:extLst>
                <a:ext uri="{FF2B5EF4-FFF2-40B4-BE49-F238E27FC236}">
                  <a16:creationId xmlns:a16="http://schemas.microsoft.com/office/drawing/2014/main" id="{BD1742F9-D769-229A-4DFB-48189FFFE6EE}"/>
                </a:ext>
              </a:extLst>
            </p:cNvPr>
            <p:cNvSpPr/>
            <p:nvPr/>
          </p:nvSpPr>
          <p:spPr bwMode="auto">
            <a:xfrm>
              <a:off x="5059363" y="1230313"/>
              <a:ext cx="188912" cy="195263"/>
            </a:xfrm>
            <a:custGeom>
              <a:avLst/>
              <a:gdLst>
                <a:gd name="T0" fmla="*/ 47 w 50"/>
                <a:gd name="T1" fmla="*/ 52 h 52"/>
                <a:gd name="T2" fmla="*/ 0 w 50"/>
                <a:gd name="T3" fmla="*/ 47 h 52"/>
                <a:gd name="T4" fmla="*/ 13 w 50"/>
                <a:gd name="T5" fmla="*/ 5 h 52"/>
                <a:gd name="T6" fmla="*/ 47 w 50"/>
                <a:gd name="T7" fmla="*/ 17 h 52"/>
                <a:gd name="T8" fmla="*/ 47 w 50"/>
                <a:gd name="T9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52">
                  <a:moveTo>
                    <a:pt x="47" y="52"/>
                  </a:moveTo>
                  <a:cubicBezTo>
                    <a:pt x="0" y="47"/>
                    <a:pt x="0" y="47"/>
                    <a:pt x="0" y="47"/>
                  </a:cubicBezTo>
                  <a:cubicBezTo>
                    <a:pt x="0" y="47"/>
                    <a:pt x="2" y="9"/>
                    <a:pt x="13" y="5"/>
                  </a:cubicBezTo>
                  <a:cubicBezTo>
                    <a:pt x="23" y="0"/>
                    <a:pt x="43" y="6"/>
                    <a:pt x="47" y="17"/>
                  </a:cubicBezTo>
                  <a:cubicBezTo>
                    <a:pt x="50" y="27"/>
                    <a:pt x="47" y="52"/>
                    <a:pt x="47" y="5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46" name="Freeform 97">
              <a:extLst>
                <a:ext uri="{FF2B5EF4-FFF2-40B4-BE49-F238E27FC236}">
                  <a16:creationId xmlns:a16="http://schemas.microsoft.com/office/drawing/2014/main" id="{FE6295DF-8047-2F1F-FF84-E21E60463C1E}"/>
                </a:ext>
              </a:extLst>
            </p:cNvPr>
            <p:cNvSpPr/>
            <p:nvPr/>
          </p:nvSpPr>
          <p:spPr bwMode="auto">
            <a:xfrm>
              <a:off x="4808538" y="1277938"/>
              <a:ext cx="112712" cy="133350"/>
            </a:xfrm>
            <a:custGeom>
              <a:avLst/>
              <a:gdLst>
                <a:gd name="T0" fmla="*/ 15 w 30"/>
                <a:gd name="T1" fmla="*/ 0 h 35"/>
                <a:gd name="T2" fmla="*/ 30 w 30"/>
                <a:gd name="T3" fmla="*/ 20 h 35"/>
                <a:gd name="T4" fmla="*/ 26 w 30"/>
                <a:gd name="T5" fmla="*/ 33 h 35"/>
                <a:gd name="T6" fmla="*/ 5 w 30"/>
                <a:gd name="T7" fmla="*/ 35 h 35"/>
                <a:gd name="T8" fmla="*/ 0 w 30"/>
                <a:gd name="T9" fmla="*/ 20 h 35"/>
                <a:gd name="T10" fmla="*/ 15 w 30"/>
                <a:gd name="T11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35">
                  <a:moveTo>
                    <a:pt x="15" y="0"/>
                  </a:moveTo>
                  <a:cubicBezTo>
                    <a:pt x="24" y="0"/>
                    <a:pt x="30" y="9"/>
                    <a:pt x="30" y="20"/>
                  </a:cubicBezTo>
                  <a:cubicBezTo>
                    <a:pt x="30" y="25"/>
                    <a:pt x="29" y="29"/>
                    <a:pt x="26" y="33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2" y="31"/>
                    <a:pt x="0" y="26"/>
                    <a:pt x="0" y="20"/>
                  </a:cubicBezTo>
                  <a:cubicBezTo>
                    <a:pt x="0" y="9"/>
                    <a:pt x="7" y="0"/>
                    <a:pt x="1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47" name="Freeform 98">
              <a:extLst>
                <a:ext uri="{FF2B5EF4-FFF2-40B4-BE49-F238E27FC236}">
                  <a16:creationId xmlns:a16="http://schemas.microsoft.com/office/drawing/2014/main" id="{33D41FF8-9569-6C52-9B87-0759901FDF53}"/>
                </a:ext>
              </a:extLst>
            </p:cNvPr>
            <p:cNvSpPr/>
            <p:nvPr/>
          </p:nvSpPr>
          <p:spPr bwMode="auto">
            <a:xfrm>
              <a:off x="5116513" y="1290638"/>
              <a:ext cx="112712" cy="131763"/>
            </a:xfrm>
            <a:custGeom>
              <a:avLst/>
              <a:gdLst>
                <a:gd name="T0" fmla="*/ 25 w 30"/>
                <a:gd name="T1" fmla="*/ 35 h 35"/>
                <a:gd name="T2" fmla="*/ 3 w 30"/>
                <a:gd name="T3" fmla="*/ 33 h 35"/>
                <a:gd name="T4" fmla="*/ 0 w 30"/>
                <a:gd name="T5" fmla="*/ 20 h 35"/>
                <a:gd name="T6" fmla="*/ 15 w 30"/>
                <a:gd name="T7" fmla="*/ 0 h 35"/>
                <a:gd name="T8" fmla="*/ 30 w 30"/>
                <a:gd name="T9" fmla="*/ 20 h 35"/>
                <a:gd name="T10" fmla="*/ 25 w 30"/>
                <a:gd name="T11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35">
                  <a:moveTo>
                    <a:pt x="25" y="35"/>
                  </a:moveTo>
                  <a:cubicBezTo>
                    <a:pt x="3" y="33"/>
                    <a:pt x="3" y="33"/>
                    <a:pt x="3" y="33"/>
                  </a:cubicBezTo>
                  <a:cubicBezTo>
                    <a:pt x="1" y="29"/>
                    <a:pt x="0" y="25"/>
                    <a:pt x="0" y="20"/>
                  </a:cubicBezTo>
                  <a:cubicBezTo>
                    <a:pt x="0" y="9"/>
                    <a:pt x="7" y="0"/>
                    <a:pt x="15" y="0"/>
                  </a:cubicBezTo>
                  <a:cubicBezTo>
                    <a:pt x="24" y="0"/>
                    <a:pt x="30" y="9"/>
                    <a:pt x="30" y="20"/>
                  </a:cubicBezTo>
                  <a:cubicBezTo>
                    <a:pt x="30" y="26"/>
                    <a:pt x="28" y="31"/>
                    <a:pt x="25" y="3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48" name="Freeform 99">
              <a:extLst>
                <a:ext uri="{FF2B5EF4-FFF2-40B4-BE49-F238E27FC236}">
                  <a16:creationId xmlns:a16="http://schemas.microsoft.com/office/drawing/2014/main" id="{F230A69D-7FFD-D844-3169-F0ECDB453BC3}"/>
                </a:ext>
              </a:extLst>
            </p:cNvPr>
            <p:cNvSpPr/>
            <p:nvPr/>
          </p:nvSpPr>
          <p:spPr bwMode="auto">
            <a:xfrm>
              <a:off x="4784725" y="1320800"/>
              <a:ext cx="65087" cy="33338"/>
            </a:xfrm>
            <a:custGeom>
              <a:avLst/>
              <a:gdLst>
                <a:gd name="T0" fmla="*/ 0 w 17"/>
                <a:gd name="T1" fmla="*/ 2 h 9"/>
                <a:gd name="T2" fmla="*/ 17 w 17"/>
                <a:gd name="T3" fmla="*/ 2 h 9"/>
                <a:gd name="T4" fmla="*/ 17 w 17"/>
                <a:gd name="T5" fmla="*/ 9 h 9"/>
                <a:gd name="T6" fmla="*/ 0 w 17"/>
                <a:gd name="T7" fmla="*/ 9 h 9"/>
                <a:gd name="T8" fmla="*/ 0 w 17"/>
                <a:gd name="T9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9">
                  <a:moveTo>
                    <a:pt x="0" y="2"/>
                  </a:moveTo>
                  <a:cubicBezTo>
                    <a:pt x="6" y="1"/>
                    <a:pt x="12" y="0"/>
                    <a:pt x="17" y="2"/>
                  </a:cubicBezTo>
                  <a:cubicBezTo>
                    <a:pt x="17" y="5"/>
                    <a:pt x="17" y="7"/>
                    <a:pt x="17" y="9"/>
                  </a:cubicBezTo>
                  <a:cubicBezTo>
                    <a:pt x="10" y="7"/>
                    <a:pt x="5" y="7"/>
                    <a:pt x="0" y="9"/>
                  </a:cubicBezTo>
                  <a:cubicBezTo>
                    <a:pt x="0" y="7"/>
                    <a:pt x="0" y="5"/>
                    <a:pt x="0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49" name="Freeform 100">
              <a:extLst>
                <a:ext uri="{FF2B5EF4-FFF2-40B4-BE49-F238E27FC236}">
                  <a16:creationId xmlns:a16="http://schemas.microsoft.com/office/drawing/2014/main" id="{5D2D9296-3938-F37A-1CE3-9883493BD290}"/>
                </a:ext>
              </a:extLst>
            </p:cNvPr>
            <p:cNvSpPr/>
            <p:nvPr/>
          </p:nvSpPr>
          <p:spPr bwMode="auto">
            <a:xfrm>
              <a:off x="5097463" y="1323975"/>
              <a:ext cx="63500" cy="38100"/>
            </a:xfrm>
            <a:custGeom>
              <a:avLst/>
              <a:gdLst>
                <a:gd name="T0" fmla="*/ 0 w 17"/>
                <a:gd name="T1" fmla="*/ 2 h 10"/>
                <a:gd name="T2" fmla="*/ 17 w 17"/>
                <a:gd name="T3" fmla="*/ 3 h 10"/>
                <a:gd name="T4" fmla="*/ 17 w 17"/>
                <a:gd name="T5" fmla="*/ 10 h 10"/>
                <a:gd name="T6" fmla="*/ 0 w 17"/>
                <a:gd name="T7" fmla="*/ 10 h 10"/>
                <a:gd name="T8" fmla="*/ 0 w 17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0">
                  <a:moveTo>
                    <a:pt x="0" y="2"/>
                  </a:moveTo>
                  <a:cubicBezTo>
                    <a:pt x="6" y="1"/>
                    <a:pt x="12" y="0"/>
                    <a:pt x="17" y="3"/>
                  </a:cubicBezTo>
                  <a:cubicBezTo>
                    <a:pt x="17" y="5"/>
                    <a:pt x="17" y="7"/>
                    <a:pt x="17" y="10"/>
                  </a:cubicBezTo>
                  <a:cubicBezTo>
                    <a:pt x="10" y="8"/>
                    <a:pt x="4" y="8"/>
                    <a:pt x="0" y="10"/>
                  </a:cubicBezTo>
                  <a:cubicBezTo>
                    <a:pt x="0" y="7"/>
                    <a:pt x="0" y="5"/>
                    <a:pt x="0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50" name="Freeform 101">
              <a:extLst>
                <a:ext uri="{FF2B5EF4-FFF2-40B4-BE49-F238E27FC236}">
                  <a16:creationId xmlns:a16="http://schemas.microsoft.com/office/drawing/2014/main" id="{3D58FD1A-BD4A-F4B4-7605-896B807F440C}"/>
                </a:ext>
              </a:extLst>
            </p:cNvPr>
            <p:cNvSpPr/>
            <p:nvPr/>
          </p:nvSpPr>
          <p:spPr bwMode="auto">
            <a:xfrm>
              <a:off x="4935538" y="1477963"/>
              <a:ext cx="30162" cy="41275"/>
            </a:xfrm>
            <a:custGeom>
              <a:avLst/>
              <a:gdLst>
                <a:gd name="T0" fmla="*/ 4 w 8"/>
                <a:gd name="T1" fmla="*/ 0 h 11"/>
                <a:gd name="T2" fmla="*/ 8 w 8"/>
                <a:gd name="T3" fmla="*/ 6 h 11"/>
                <a:gd name="T4" fmla="*/ 4 w 8"/>
                <a:gd name="T5" fmla="*/ 11 h 11"/>
                <a:gd name="T6" fmla="*/ 0 w 8"/>
                <a:gd name="T7" fmla="*/ 5 h 11"/>
                <a:gd name="T8" fmla="*/ 4 w 8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1">
                  <a:moveTo>
                    <a:pt x="4" y="0"/>
                  </a:moveTo>
                  <a:cubicBezTo>
                    <a:pt x="7" y="0"/>
                    <a:pt x="8" y="3"/>
                    <a:pt x="8" y="6"/>
                  </a:cubicBezTo>
                  <a:cubicBezTo>
                    <a:pt x="8" y="8"/>
                    <a:pt x="6" y="11"/>
                    <a:pt x="4" y="11"/>
                  </a:cubicBezTo>
                  <a:cubicBezTo>
                    <a:pt x="2" y="11"/>
                    <a:pt x="0" y="8"/>
                    <a:pt x="0" y="5"/>
                  </a:cubicBezTo>
                  <a:cubicBezTo>
                    <a:pt x="0" y="3"/>
                    <a:pt x="2" y="0"/>
                    <a:pt x="4" y="0"/>
                  </a:cubicBezTo>
                  <a:close/>
                </a:path>
              </a:pathLst>
            </a:custGeom>
            <a:solidFill>
              <a:srgbClr val="B971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51" name="Oval 102">
              <a:extLst>
                <a:ext uri="{FF2B5EF4-FFF2-40B4-BE49-F238E27FC236}">
                  <a16:creationId xmlns:a16="http://schemas.microsoft.com/office/drawing/2014/main" id="{B7FDFB31-A656-0C01-AA6F-FFB94ED6EE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03800" y="1482725"/>
              <a:ext cx="30162" cy="36513"/>
            </a:xfrm>
            <a:prstGeom prst="ellipse">
              <a:avLst/>
            </a:prstGeom>
            <a:solidFill>
              <a:srgbClr val="B971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52" name="Freeform 103">
              <a:extLst>
                <a:ext uri="{FF2B5EF4-FFF2-40B4-BE49-F238E27FC236}">
                  <a16:creationId xmlns:a16="http://schemas.microsoft.com/office/drawing/2014/main" id="{50BCFC9B-1C47-F42B-414C-34F2CA5423F3}"/>
                </a:ext>
              </a:extLst>
            </p:cNvPr>
            <p:cNvSpPr/>
            <p:nvPr/>
          </p:nvSpPr>
          <p:spPr bwMode="auto">
            <a:xfrm>
              <a:off x="4341813" y="1933575"/>
              <a:ext cx="323850" cy="441325"/>
            </a:xfrm>
            <a:custGeom>
              <a:avLst/>
              <a:gdLst>
                <a:gd name="T0" fmla="*/ 80 w 86"/>
                <a:gd name="T1" fmla="*/ 0 h 117"/>
                <a:gd name="T2" fmla="*/ 15 w 86"/>
                <a:gd name="T3" fmla="*/ 117 h 117"/>
                <a:gd name="T4" fmla="*/ 51 w 86"/>
                <a:gd name="T5" fmla="*/ 115 h 117"/>
                <a:gd name="T6" fmla="*/ 78 w 86"/>
                <a:gd name="T7" fmla="*/ 36 h 117"/>
                <a:gd name="T8" fmla="*/ 80 w 86"/>
                <a:gd name="T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" h="117">
                  <a:moveTo>
                    <a:pt x="80" y="0"/>
                  </a:moveTo>
                  <a:cubicBezTo>
                    <a:pt x="32" y="15"/>
                    <a:pt x="0" y="64"/>
                    <a:pt x="15" y="117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44" y="87"/>
                    <a:pt x="55" y="48"/>
                    <a:pt x="78" y="36"/>
                  </a:cubicBezTo>
                  <a:cubicBezTo>
                    <a:pt x="85" y="23"/>
                    <a:pt x="86" y="11"/>
                    <a:pt x="8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53" name="Freeform 104">
              <a:extLst>
                <a:ext uri="{FF2B5EF4-FFF2-40B4-BE49-F238E27FC236}">
                  <a16:creationId xmlns:a16="http://schemas.microsoft.com/office/drawing/2014/main" id="{764CCACC-E8E2-E39C-759A-79DAC44F4161}"/>
                </a:ext>
              </a:extLst>
            </p:cNvPr>
            <p:cNvSpPr/>
            <p:nvPr/>
          </p:nvSpPr>
          <p:spPr bwMode="auto">
            <a:xfrm>
              <a:off x="5037138" y="2344738"/>
              <a:ext cx="131762" cy="68263"/>
            </a:xfrm>
            <a:custGeom>
              <a:avLst/>
              <a:gdLst>
                <a:gd name="T0" fmla="*/ 71 w 83"/>
                <a:gd name="T1" fmla="*/ 36 h 43"/>
                <a:gd name="T2" fmla="*/ 83 w 83"/>
                <a:gd name="T3" fmla="*/ 12 h 43"/>
                <a:gd name="T4" fmla="*/ 0 w 83"/>
                <a:gd name="T5" fmla="*/ 0 h 43"/>
                <a:gd name="T6" fmla="*/ 5 w 83"/>
                <a:gd name="T7" fmla="*/ 43 h 43"/>
                <a:gd name="T8" fmla="*/ 71 w 83"/>
                <a:gd name="T9" fmla="*/ 36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43">
                  <a:moveTo>
                    <a:pt x="71" y="36"/>
                  </a:moveTo>
                  <a:lnTo>
                    <a:pt x="83" y="12"/>
                  </a:lnTo>
                  <a:lnTo>
                    <a:pt x="0" y="0"/>
                  </a:lnTo>
                  <a:lnTo>
                    <a:pt x="5" y="43"/>
                  </a:lnTo>
                  <a:lnTo>
                    <a:pt x="71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54" name="Freeform 105">
              <a:extLst>
                <a:ext uri="{FF2B5EF4-FFF2-40B4-BE49-F238E27FC236}">
                  <a16:creationId xmlns:a16="http://schemas.microsoft.com/office/drawing/2014/main" id="{DC139F46-C5D5-8C6F-FD2B-D957A40C2C75}"/>
                </a:ext>
              </a:extLst>
            </p:cNvPr>
            <p:cNvSpPr/>
            <p:nvPr/>
          </p:nvSpPr>
          <p:spPr bwMode="auto">
            <a:xfrm>
              <a:off x="4314825" y="1301750"/>
              <a:ext cx="236537" cy="258763"/>
            </a:xfrm>
            <a:custGeom>
              <a:avLst/>
              <a:gdLst>
                <a:gd name="T0" fmla="*/ 17 w 63"/>
                <a:gd name="T1" fmla="*/ 6 h 69"/>
                <a:gd name="T2" fmla="*/ 31 w 63"/>
                <a:gd name="T3" fmla="*/ 2 h 69"/>
                <a:gd name="T4" fmla="*/ 55 w 63"/>
                <a:gd name="T5" fmla="*/ 17 h 69"/>
                <a:gd name="T6" fmla="*/ 61 w 63"/>
                <a:gd name="T7" fmla="*/ 39 h 69"/>
                <a:gd name="T8" fmla="*/ 46 w 63"/>
                <a:gd name="T9" fmla="*/ 63 h 69"/>
                <a:gd name="T10" fmla="*/ 32 w 63"/>
                <a:gd name="T11" fmla="*/ 66 h 69"/>
                <a:gd name="T12" fmla="*/ 8 w 63"/>
                <a:gd name="T13" fmla="*/ 52 h 69"/>
                <a:gd name="T14" fmla="*/ 3 w 63"/>
                <a:gd name="T15" fmla="*/ 30 h 69"/>
                <a:gd name="T16" fmla="*/ 17 w 63"/>
                <a:gd name="T17" fmla="*/ 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3" h="69">
                  <a:moveTo>
                    <a:pt x="17" y="6"/>
                  </a:moveTo>
                  <a:cubicBezTo>
                    <a:pt x="31" y="2"/>
                    <a:pt x="31" y="2"/>
                    <a:pt x="31" y="2"/>
                  </a:cubicBezTo>
                  <a:cubicBezTo>
                    <a:pt x="42" y="0"/>
                    <a:pt x="53" y="6"/>
                    <a:pt x="55" y="17"/>
                  </a:cubicBezTo>
                  <a:cubicBezTo>
                    <a:pt x="61" y="39"/>
                    <a:pt x="61" y="39"/>
                    <a:pt x="61" y="39"/>
                  </a:cubicBezTo>
                  <a:cubicBezTo>
                    <a:pt x="63" y="49"/>
                    <a:pt x="57" y="60"/>
                    <a:pt x="46" y="63"/>
                  </a:cubicBezTo>
                  <a:cubicBezTo>
                    <a:pt x="32" y="66"/>
                    <a:pt x="32" y="66"/>
                    <a:pt x="32" y="66"/>
                  </a:cubicBezTo>
                  <a:cubicBezTo>
                    <a:pt x="22" y="69"/>
                    <a:pt x="11" y="62"/>
                    <a:pt x="8" y="52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0" y="19"/>
                    <a:pt x="6" y="8"/>
                    <a:pt x="17" y="6"/>
                  </a:cubicBez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58" name="Freeform 106">
              <a:extLst>
                <a:ext uri="{FF2B5EF4-FFF2-40B4-BE49-F238E27FC236}">
                  <a16:creationId xmlns:a16="http://schemas.microsoft.com/office/drawing/2014/main" id="{83083679-5818-57F5-4D76-570126027BAA}"/>
                </a:ext>
              </a:extLst>
            </p:cNvPr>
            <p:cNvSpPr/>
            <p:nvPr/>
          </p:nvSpPr>
          <p:spPr bwMode="auto">
            <a:xfrm>
              <a:off x="4360863" y="1350963"/>
              <a:ext cx="77787" cy="161925"/>
            </a:xfrm>
            <a:custGeom>
              <a:avLst/>
              <a:gdLst>
                <a:gd name="T0" fmla="*/ 11 w 21"/>
                <a:gd name="T1" fmla="*/ 2 h 43"/>
                <a:gd name="T2" fmla="*/ 20 w 21"/>
                <a:gd name="T3" fmla="*/ 0 h 43"/>
                <a:gd name="T4" fmla="*/ 21 w 21"/>
                <a:gd name="T5" fmla="*/ 0 h 43"/>
                <a:gd name="T6" fmla="*/ 21 w 21"/>
                <a:gd name="T7" fmla="*/ 41 h 43"/>
                <a:gd name="T8" fmla="*/ 21 w 21"/>
                <a:gd name="T9" fmla="*/ 41 h 43"/>
                <a:gd name="T10" fmla="*/ 5 w 21"/>
                <a:gd name="T11" fmla="*/ 32 h 43"/>
                <a:gd name="T12" fmla="*/ 1 w 21"/>
                <a:gd name="T13" fmla="*/ 18 h 43"/>
                <a:gd name="T14" fmla="*/ 11 w 21"/>
                <a:gd name="T15" fmla="*/ 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43">
                  <a:moveTo>
                    <a:pt x="11" y="2"/>
                  </a:move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20" y="0"/>
                    <a:pt x="21" y="0"/>
                  </a:cubicBezTo>
                  <a:cubicBezTo>
                    <a:pt x="21" y="41"/>
                    <a:pt x="21" y="41"/>
                    <a:pt x="21" y="41"/>
                  </a:cubicBezTo>
                  <a:cubicBezTo>
                    <a:pt x="21" y="41"/>
                    <a:pt x="21" y="41"/>
                    <a:pt x="21" y="41"/>
                  </a:cubicBezTo>
                  <a:cubicBezTo>
                    <a:pt x="14" y="43"/>
                    <a:pt x="7" y="39"/>
                    <a:pt x="5" y="32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0" y="11"/>
                    <a:pt x="4" y="4"/>
                    <a:pt x="11" y="2"/>
                  </a:cubicBezTo>
                  <a:close/>
                </a:path>
              </a:pathLst>
            </a:custGeom>
            <a:solidFill>
              <a:srgbClr val="E4B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59" name="Freeform 107">
              <a:extLst>
                <a:ext uri="{FF2B5EF4-FFF2-40B4-BE49-F238E27FC236}">
                  <a16:creationId xmlns:a16="http://schemas.microsoft.com/office/drawing/2014/main" id="{1710914D-82B0-2B1D-281E-A7E1D519EEAC}"/>
                </a:ext>
              </a:extLst>
            </p:cNvPr>
            <p:cNvSpPr/>
            <p:nvPr/>
          </p:nvSpPr>
          <p:spPr bwMode="auto">
            <a:xfrm>
              <a:off x="4341813" y="788988"/>
              <a:ext cx="330200" cy="309563"/>
            </a:xfrm>
            <a:custGeom>
              <a:avLst/>
              <a:gdLst>
                <a:gd name="T0" fmla="*/ 13 w 88"/>
                <a:gd name="T1" fmla="*/ 82 h 82"/>
                <a:gd name="T2" fmla="*/ 10 w 88"/>
                <a:gd name="T3" fmla="*/ 26 h 82"/>
                <a:gd name="T4" fmla="*/ 88 w 88"/>
                <a:gd name="T5" fmla="*/ 0 h 82"/>
                <a:gd name="T6" fmla="*/ 29 w 88"/>
                <a:gd name="T7" fmla="*/ 40 h 82"/>
                <a:gd name="T8" fmla="*/ 34 w 88"/>
                <a:gd name="T9" fmla="*/ 79 h 82"/>
                <a:gd name="T10" fmla="*/ 13 w 88"/>
                <a:gd name="T11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" h="82">
                  <a:moveTo>
                    <a:pt x="13" y="82"/>
                  </a:moveTo>
                  <a:cubicBezTo>
                    <a:pt x="13" y="82"/>
                    <a:pt x="0" y="40"/>
                    <a:pt x="10" y="26"/>
                  </a:cubicBezTo>
                  <a:cubicBezTo>
                    <a:pt x="21" y="11"/>
                    <a:pt x="88" y="0"/>
                    <a:pt x="88" y="0"/>
                  </a:cubicBezTo>
                  <a:cubicBezTo>
                    <a:pt x="88" y="0"/>
                    <a:pt x="32" y="15"/>
                    <a:pt x="29" y="40"/>
                  </a:cubicBezTo>
                  <a:cubicBezTo>
                    <a:pt x="26" y="65"/>
                    <a:pt x="34" y="79"/>
                    <a:pt x="34" y="79"/>
                  </a:cubicBezTo>
                  <a:lnTo>
                    <a:pt x="13" y="82"/>
                  </a:lnTo>
                  <a:close/>
                </a:path>
              </a:pathLst>
            </a:custGeom>
            <a:solidFill>
              <a:srgbClr val="6E63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60" name="Freeform 108">
              <a:extLst>
                <a:ext uri="{FF2B5EF4-FFF2-40B4-BE49-F238E27FC236}">
                  <a16:creationId xmlns:a16="http://schemas.microsoft.com/office/drawing/2014/main" id="{201D1D1C-5568-B7AC-3731-26D09DE98B72}"/>
                </a:ext>
              </a:extLst>
            </p:cNvPr>
            <p:cNvSpPr/>
            <p:nvPr/>
          </p:nvSpPr>
          <p:spPr bwMode="auto">
            <a:xfrm>
              <a:off x="5289550" y="1512888"/>
              <a:ext cx="763587" cy="436563"/>
            </a:xfrm>
            <a:custGeom>
              <a:avLst/>
              <a:gdLst>
                <a:gd name="T0" fmla="*/ 28 w 481"/>
                <a:gd name="T1" fmla="*/ 275 h 275"/>
                <a:gd name="T2" fmla="*/ 481 w 481"/>
                <a:gd name="T3" fmla="*/ 9 h 275"/>
                <a:gd name="T4" fmla="*/ 478 w 481"/>
                <a:gd name="T5" fmla="*/ 0 h 275"/>
                <a:gd name="T6" fmla="*/ 0 w 481"/>
                <a:gd name="T7" fmla="*/ 227 h 275"/>
                <a:gd name="T8" fmla="*/ 28 w 481"/>
                <a:gd name="T9" fmla="*/ 275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1" h="275">
                  <a:moveTo>
                    <a:pt x="28" y="275"/>
                  </a:moveTo>
                  <a:lnTo>
                    <a:pt x="481" y="9"/>
                  </a:lnTo>
                  <a:lnTo>
                    <a:pt x="478" y="0"/>
                  </a:lnTo>
                  <a:lnTo>
                    <a:pt x="0" y="227"/>
                  </a:lnTo>
                  <a:lnTo>
                    <a:pt x="28" y="275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61" name="Freeform 109">
              <a:extLst>
                <a:ext uri="{FF2B5EF4-FFF2-40B4-BE49-F238E27FC236}">
                  <a16:creationId xmlns:a16="http://schemas.microsoft.com/office/drawing/2014/main" id="{CF4DAA91-EE23-9D0E-3186-495EC0950D99}"/>
                </a:ext>
              </a:extLst>
            </p:cNvPr>
            <p:cNvSpPr/>
            <p:nvPr/>
          </p:nvSpPr>
          <p:spPr bwMode="auto">
            <a:xfrm>
              <a:off x="5465763" y="1779588"/>
              <a:ext cx="150812" cy="225425"/>
            </a:xfrm>
            <a:custGeom>
              <a:avLst/>
              <a:gdLst>
                <a:gd name="T0" fmla="*/ 33 w 40"/>
                <a:gd name="T1" fmla="*/ 0 h 60"/>
                <a:gd name="T2" fmla="*/ 10 w 40"/>
                <a:gd name="T3" fmla="*/ 8 h 60"/>
                <a:gd name="T4" fmla="*/ 5 w 40"/>
                <a:gd name="T5" fmla="*/ 21 h 60"/>
                <a:gd name="T6" fmla="*/ 5 w 40"/>
                <a:gd name="T7" fmla="*/ 49 h 60"/>
                <a:gd name="T8" fmla="*/ 34 w 40"/>
                <a:gd name="T9" fmla="*/ 37 h 60"/>
                <a:gd name="T10" fmla="*/ 35 w 40"/>
                <a:gd name="T11" fmla="*/ 26 h 60"/>
                <a:gd name="T12" fmla="*/ 36 w 40"/>
                <a:gd name="T13" fmla="*/ 15 h 60"/>
                <a:gd name="T14" fmla="*/ 33 w 40"/>
                <a:gd name="T15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0" h="60">
                  <a:moveTo>
                    <a:pt x="33" y="0"/>
                  </a:moveTo>
                  <a:cubicBezTo>
                    <a:pt x="25" y="5"/>
                    <a:pt x="21" y="3"/>
                    <a:pt x="10" y="8"/>
                  </a:cubicBezTo>
                  <a:cubicBezTo>
                    <a:pt x="0" y="12"/>
                    <a:pt x="4" y="18"/>
                    <a:pt x="5" y="21"/>
                  </a:cubicBezTo>
                  <a:cubicBezTo>
                    <a:pt x="5" y="49"/>
                    <a:pt x="5" y="49"/>
                    <a:pt x="5" y="49"/>
                  </a:cubicBezTo>
                  <a:cubicBezTo>
                    <a:pt x="5" y="60"/>
                    <a:pt x="36" y="45"/>
                    <a:pt x="34" y="37"/>
                  </a:cubicBezTo>
                  <a:cubicBezTo>
                    <a:pt x="38" y="33"/>
                    <a:pt x="37" y="28"/>
                    <a:pt x="35" y="26"/>
                  </a:cubicBezTo>
                  <a:cubicBezTo>
                    <a:pt x="39" y="21"/>
                    <a:pt x="37" y="17"/>
                    <a:pt x="36" y="15"/>
                  </a:cubicBezTo>
                  <a:cubicBezTo>
                    <a:pt x="40" y="10"/>
                    <a:pt x="37" y="2"/>
                    <a:pt x="33" y="0"/>
                  </a:cubicBez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62" name="Freeform 110">
              <a:extLst>
                <a:ext uri="{FF2B5EF4-FFF2-40B4-BE49-F238E27FC236}">
                  <a16:creationId xmlns:a16="http://schemas.microsoft.com/office/drawing/2014/main" id="{12B8620B-6705-93F3-5531-3E994D3937A1}"/>
                </a:ext>
              </a:extLst>
            </p:cNvPr>
            <p:cNvSpPr/>
            <p:nvPr/>
          </p:nvSpPr>
          <p:spPr bwMode="auto">
            <a:xfrm>
              <a:off x="4729163" y="1068388"/>
              <a:ext cx="198437" cy="96838"/>
            </a:xfrm>
            <a:custGeom>
              <a:avLst/>
              <a:gdLst>
                <a:gd name="T0" fmla="*/ 0 w 53"/>
                <a:gd name="T1" fmla="*/ 23 h 26"/>
                <a:gd name="T2" fmla="*/ 53 w 53"/>
                <a:gd name="T3" fmla="*/ 23 h 26"/>
                <a:gd name="T4" fmla="*/ 50 w 53"/>
                <a:gd name="T5" fmla="*/ 25 h 26"/>
                <a:gd name="T6" fmla="*/ 3 w 53"/>
                <a:gd name="T7" fmla="*/ 26 h 26"/>
                <a:gd name="T8" fmla="*/ 0 w 53"/>
                <a:gd name="T9" fmla="*/ 2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6">
                  <a:moveTo>
                    <a:pt x="0" y="23"/>
                  </a:moveTo>
                  <a:cubicBezTo>
                    <a:pt x="10" y="0"/>
                    <a:pt x="43" y="1"/>
                    <a:pt x="53" y="23"/>
                  </a:cubicBezTo>
                  <a:cubicBezTo>
                    <a:pt x="50" y="25"/>
                    <a:pt x="50" y="25"/>
                    <a:pt x="50" y="25"/>
                  </a:cubicBezTo>
                  <a:cubicBezTo>
                    <a:pt x="42" y="10"/>
                    <a:pt x="13" y="9"/>
                    <a:pt x="3" y="26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422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63" name="Freeform 111">
              <a:extLst>
                <a:ext uri="{FF2B5EF4-FFF2-40B4-BE49-F238E27FC236}">
                  <a16:creationId xmlns:a16="http://schemas.microsoft.com/office/drawing/2014/main" id="{311D23FD-9C3F-4BF8-F67D-EDB311801BC6}"/>
                </a:ext>
              </a:extLst>
            </p:cNvPr>
            <p:cNvSpPr/>
            <p:nvPr/>
          </p:nvSpPr>
          <p:spPr bwMode="auto">
            <a:xfrm>
              <a:off x="5097463" y="1090613"/>
              <a:ext cx="176212" cy="128588"/>
            </a:xfrm>
            <a:custGeom>
              <a:avLst/>
              <a:gdLst>
                <a:gd name="T0" fmla="*/ 0 w 47"/>
                <a:gd name="T1" fmla="*/ 20 h 34"/>
                <a:gd name="T2" fmla="*/ 47 w 47"/>
                <a:gd name="T3" fmla="*/ 33 h 34"/>
                <a:gd name="T4" fmla="*/ 43 w 47"/>
                <a:gd name="T5" fmla="*/ 34 h 34"/>
                <a:gd name="T6" fmla="*/ 2 w 47"/>
                <a:gd name="T7" fmla="*/ 23 h 34"/>
                <a:gd name="T8" fmla="*/ 0 w 47"/>
                <a:gd name="T9" fmla="*/ 2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34">
                  <a:moveTo>
                    <a:pt x="0" y="20"/>
                  </a:moveTo>
                  <a:cubicBezTo>
                    <a:pt x="16" y="0"/>
                    <a:pt x="44" y="9"/>
                    <a:pt x="47" y="33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41" y="18"/>
                    <a:pt x="16" y="9"/>
                    <a:pt x="2" y="23"/>
                  </a:cubicBezTo>
                  <a:lnTo>
                    <a:pt x="0" y="20"/>
                  </a:lnTo>
                  <a:close/>
                </a:path>
              </a:pathLst>
            </a:custGeom>
            <a:solidFill>
              <a:srgbClr val="422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64" name="Freeform 112">
              <a:extLst>
                <a:ext uri="{FF2B5EF4-FFF2-40B4-BE49-F238E27FC236}">
                  <a16:creationId xmlns:a16="http://schemas.microsoft.com/office/drawing/2014/main" id="{0A0B620C-B678-D509-0A35-8D095A34E51F}"/>
                </a:ext>
              </a:extLst>
            </p:cNvPr>
            <p:cNvSpPr/>
            <p:nvPr/>
          </p:nvSpPr>
          <p:spPr bwMode="auto">
            <a:xfrm>
              <a:off x="5416550" y="1716088"/>
              <a:ext cx="155575" cy="71438"/>
            </a:xfrm>
            <a:custGeom>
              <a:avLst/>
              <a:gdLst>
                <a:gd name="T0" fmla="*/ 0 w 41"/>
                <a:gd name="T1" fmla="*/ 9 h 19"/>
                <a:gd name="T2" fmla="*/ 39 w 41"/>
                <a:gd name="T3" fmla="*/ 0 h 19"/>
                <a:gd name="T4" fmla="*/ 34 w 41"/>
                <a:gd name="T5" fmla="*/ 15 h 19"/>
                <a:gd name="T6" fmla="*/ 6 w 41"/>
                <a:gd name="T7" fmla="*/ 17 h 19"/>
                <a:gd name="T8" fmla="*/ 0 w 41"/>
                <a:gd name="T9" fmla="*/ 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9">
                  <a:moveTo>
                    <a:pt x="0" y="9"/>
                  </a:moveTo>
                  <a:cubicBezTo>
                    <a:pt x="17" y="8"/>
                    <a:pt x="28" y="1"/>
                    <a:pt x="39" y="0"/>
                  </a:cubicBezTo>
                  <a:cubicBezTo>
                    <a:pt x="39" y="0"/>
                    <a:pt x="41" y="11"/>
                    <a:pt x="34" y="15"/>
                  </a:cubicBezTo>
                  <a:cubicBezTo>
                    <a:pt x="27" y="19"/>
                    <a:pt x="6" y="17"/>
                    <a:pt x="6" y="17"/>
                  </a:cubicBezTo>
                  <a:lnTo>
                    <a:pt x="0" y="9"/>
                  </a:ln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65" name="Freeform 113">
              <a:extLst>
                <a:ext uri="{FF2B5EF4-FFF2-40B4-BE49-F238E27FC236}">
                  <a16:creationId xmlns:a16="http://schemas.microsoft.com/office/drawing/2014/main" id="{8DB7797E-84CC-F8B4-7C3A-52EE3A65AE5D}"/>
                </a:ext>
              </a:extLst>
            </p:cNvPr>
            <p:cNvSpPr/>
            <p:nvPr/>
          </p:nvSpPr>
          <p:spPr bwMode="auto">
            <a:xfrm>
              <a:off x="5446713" y="1828800"/>
              <a:ext cx="125412" cy="150813"/>
            </a:xfrm>
            <a:custGeom>
              <a:avLst/>
              <a:gdLst>
                <a:gd name="T0" fmla="*/ 9 w 33"/>
                <a:gd name="T1" fmla="*/ 3 h 40"/>
                <a:gd name="T2" fmla="*/ 12 w 33"/>
                <a:gd name="T3" fmla="*/ 5 h 40"/>
                <a:gd name="T4" fmla="*/ 13 w 33"/>
                <a:gd name="T5" fmla="*/ 5 h 40"/>
                <a:gd name="T6" fmla="*/ 32 w 33"/>
                <a:gd name="T7" fmla="*/ 0 h 40"/>
                <a:gd name="T8" fmla="*/ 32 w 33"/>
                <a:gd name="T9" fmla="*/ 0 h 40"/>
                <a:gd name="T10" fmla="*/ 33 w 33"/>
                <a:gd name="T11" fmla="*/ 1 h 40"/>
                <a:gd name="T12" fmla="*/ 15 w 33"/>
                <a:gd name="T13" fmla="*/ 8 h 40"/>
                <a:gd name="T14" fmla="*/ 13 w 33"/>
                <a:gd name="T15" fmla="*/ 9 h 40"/>
                <a:gd name="T16" fmla="*/ 13 w 33"/>
                <a:gd name="T17" fmla="*/ 9 h 40"/>
                <a:gd name="T18" fmla="*/ 13 w 33"/>
                <a:gd name="T19" fmla="*/ 9 h 40"/>
                <a:gd name="T20" fmla="*/ 4 w 33"/>
                <a:gd name="T21" fmla="*/ 12 h 40"/>
                <a:gd name="T22" fmla="*/ 4 w 33"/>
                <a:gd name="T23" fmla="*/ 15 h 40"/>
                <a:gd name="T24" fmla="*/ 5 w 33"/>
                <a:gd name="T25" fmla="*/ 18 h 40"/>
                <a:gd name="T26" fmla="*/ 14 w 33"/>
                <a:gd name="T27" fmla="*/ 16 h 40"/>
                <a:gd name="T28" fmla="*/ 14 w 33"/>
                <a:gd name="T29" fmla="*/ 16 h 40"/>
                <a:gd name="T30" fmla="*/ 33 w 33"/>
                <a:gd name="T31" fmla="*/ 13 h 40"/>
                <a:gd name="T32" fmla="*/ 33 w 33"/>
                <a:gd name="T33" fmla="*/ 13 h 40"/>
                <a:gd name="T34" fmla="*/ 14 w 33"/>
                <a:gd name="T35" fmla="*/ 20 h 40"/>
                <a:gd name="T36" fmla="*/ 14 w 33"/>
                <a:gd name="T37" fmla="*/ 20 h 40"/>
                <a:gd name="T38" fmla="*/ 7 w 33"/>
                <a:gd name="T39" fmla="*/ 22 h 40"/>
                <a:gd name="T40" fmla="*/ 7 w 33"/>
                <a:gd name="T41" fmla="*/ 23 h 40"/>
                <a:gd name="T42" fmla="*/ 6 w 33"/>
                <a:gd name="T43" fmla="*/ 27 h 40"/>
                <a:gd name="T44" fmla="*/ 7 w 33"/>
                <a:gd name="T45" fmla="*/ 29 h 40"/>
                <a:gd name="T46" fmla="*/ 8 w 33"/>
                <a:gd name="T47" fmla="*/ 29 h 40"/>
                <a:gd name="T48" fmla="*/ 14 w 33"/>
                <a:gd name="T49" fmla="*/ 28 h 40"/>
                <a:gd name="T50" fmla="*/ 14 w 33"/>
                <a:gd name="T51" fmla="*/ 28 h 40"/>
                <a:gd name="T52" fmla="*/ 15 w 33"/>
                <a:gd name="T53" fmla="*/ 27 h 40"/>
                <a:gd name="T54" fmla="*/ 33 w 33"/>
                <a:gd name="T55" fmla="*/ 23 h 40"/>
                <a:gd name="T56" fmla="*/ 33 w 33"/>
                <a:gd name="T57" fmla="*/ 23 h 40"/>
                <a:gd name="T58" fmla="*/ 15 w 33"/>
                <a:gd name="T59" fmla="*/ 31 h 40"/>
                <a:gd name="T60" fmla="*/ 16 w 33"/>
                <a:gd name="T61" fmla="*/ 38 h 40"/>
                <a:gd name="T62" fmla="*/ 15 w 33"/>
                <a:gd name="T63" fmla="*/ 40 h 40"/>
                <a:gd name="T64" fmla="*/ 10 w 33"/>
                <a:gd name="T65" fmla="*/ 36 h 40"/>
                <a:gd name="T66" fmla="*/ 11 w 33"/>
                <a:gd name="T67" fmla="*/ 32 h 40"/>
                <a:gd name="T68" fmla="*/ 10 w 33"/>
                <a:gd name="T69" fmla="*/ 32 h 40"/>
                <a:gd name="T70" fmla="*/ 7 w 33"/>
                <a:gd name="T71" fmla="*/ 32 h 40"/>
                <a:gd name="T72" fmla="*/ 4 w 33"/>
                <a:gd name="T73" fmla="*/ 31 h 40"/>
                <a:gd name="T74" fmla="*/ 3 w 33"/>
                <a:gd name="T75" fmla="*/ 27 h 40"/>
                <a:gd name="T76" fmla="*/ 4 w 33"/>
                <a:gd name="T77" fmla="*/ 21 h 40"/>
                <a:gd name="T78" fmla="*/ 4 w 33"/>
                <a:gd name="T79" fmla="*/ 21 h 40"/>
                <a:gd name="T80" fmla="*/ 4 w 33"/>
                <a:gd name="T81" fmla="*/ 21 h 40"/>
                <a:gd name="T82" fmla="*/ 3 w 33"/>
                <a:gd name="T83" fmla="*/ 20 h 40"/>
                <a:gd name="T84" fmla="*/ 1 w 33"/>
                <a:gd name="T85" fmla="*/ 16 h 40"/>
                <a:gd name="T86" fmla="*/ 1 w 33"/>
                <a:gd name="T87" fmla="*/ 16 h 40"/>
                <a:gd name="T88" fmla="*/ 1 w 33"/>
                <a:gd name="T89" fmla="*/ 16 h 40"/>
                <a:gd name="T90" fmla="*/ 2 w 33"/>
                <a:gd name="T91" fmla="*/ 11 h 40"/>
                <a:gd name="T92" fmla="*/ 9 w 33"/>
                <a:gd name="T93" fmla="*/ 7 h 40"/>
                <a:gd name="T94" fmla="*/ 8 w 33"/>
                <a:gd name="T95" fmla="*/ 3 h 40"/>
                <a:gd name="T96" fmla="*/ 9 w 33"/>
                <a:gd name="T97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3" h="40">
                  <a:moveTo>
                    <a:pt x="9" y="3"/>
                  </a:moveTo>
                  <a:cubicBezTo>
                    <a:pt x="9" y="3"/>
                    <a:pt x="11" y="5"/>
                    <a:pt x="12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3" y="1"/>
                    <a:pt x="33" y="1"/>
                    <a:pt x="33" y="1"/>
                  </a:cubicBezTo>
                  <a:cubicBezTo>
                    <a:pt x="33" y="2"/>
                    <a:pt x="20" y="6"/>
                    <a:pt x="15" y="8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1" y="9"/>
                    <a:pt x="5" y="11"/>
                    <a:pt x="4" y="12"/>
                  </a:cubicBezTo>
                  <a:cubicBezTo>
                    <a:pt x="4" y="14"/>
                    <a:pt x="4" y="15"/>
                    <a:pt x="4" y="15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33" y="13"/>
                    <a:pt x="33" y="13"/>
                    <a:pt x="33" y="13"/>
                  </a:cubicBezTo>
                  <a:cubicBezTo>
                    <a:pt x="33" y="13"/>
                    <a:pt x="33" y="13"/>
                    <a:pt x="33" y="13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6" y="24"/>
                    <a:pt x="6" y="26"/>
                    <a:pt x="6" y="27"/>
                  </a:cubicBezTo>
                  <a:cubicBezTo>
                    <a:pt x="7" y="28"/>
                    <a:pt x="7" y="28"/>
                    <a:pt x="7" y="29"/>
                  </a:cubicBezTo>
                  <a:cubicBezTo>
                    <a:pt x="7" y="29"/>
                    <a:pt x="7" y="29"/>
                    <a:pt x="8" y="29"/>
                  </a:cubicBezTo>
                  <a:cubicBezTo>
                    <a:pt x="8" y="29"/>
                    <a:pt x="12" y="28"/>
                    <a:pt x="14" y="28"/>
                  </a:cubicBezTo>
                  <a:cubicBezTo>
                    <a:pt x="14" y="28"/>
                    <a:pt x="14" y="28"/>
                    <a:pt x="14" y="28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33" y="23"/>
                    <a:pt x="33" y="23"/>
                    <a:pt x="33" y="23"/>
                  </a:cubicBezTo>
                  <a:cubicBezTo>
                    <a:pt x="33" y="23"/>
                    <a:pt x="33" y="23"/>
                    <a:pt x="33" y="23"/>
                  </a:cubicBezTo>
                  <a:cubicBezTo>
                    <a:pt x="15" y="31"/>
                    <a:pt x="15" y="31"/>
                    <a:pt x="15" y="31"/>
                  </a:cubicBezTo>
                  <a:cubicBezTo>
                    <a:pt x="11" y="33"/>
                    <a:pt x="14" y="38"/>
                    <a:pt x="16" y="38"/>
                  </a:cubicBezTo>
                  <a:cubicBezTo>
                    <a:pt x="15" y="40"/>
                    <a:pt x="15" y="40"/>
                    <a:pt x="15" y="40"/>
                  </a:cubicBezTo>
                  <a:cubicBezTo>
                    <a:pt x="15" y="40"/>
                    <a:pt x="11" y="40"/>
                    <a:pt x="10" y="36"/>
                  </a:cubicBezTo>
                  <a:cubicBezTo>
                    <a:pt x="10" y="35"/>
                    <a:pt x="10" y="33"/>
                    <a:pt x="11" y="32"/>
                  </a:cubicBezTo>
                  <a:cubicBezTo>
                    <a:pt x="10" y="32"/>
                    <a:pt x="10" y="32"/>
                    <a:pt x="10" y="32"/>
                  </a:cubicBezTo>
                  <a:cubicBezTo>
                    <a:pt x="9" y="32"/>
                    <a:pt x="8" y="32"/>
                    <a:pt x="7" y="32"/>
                  </a:cubicBezTo>
                  <a:cubicBezTo>
                    <a:pt x="6" y="32"/>
                    <a:pt x="5" y="32"/>
                    <a:pt x="4" y="31"/>
                  </a:cubicBezTo>
                  <a:cubicBezTo>
                    <a:pt x="4" y="30"/>
                    <a:pt x="4" y="29"/>
                    <a:pt x="3" y="27"/>
                  </a:cubicBezTo>
                  <a:cubicBezTo>
                    <a:pt x="3" y="25"/>
                    <a:pt x="3" y="23"/>
                    <a:pt x="4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0" y="13"/>
                    <a:pt x="2" y="11"/>
                  </a:cubicBezTo>
                  <a:cubicBezTo>
                    <a:pt x="3" y="9"/>
                    <a:pt x="6" y="8"/>
                    <a:pt x="9" y="7"/>
                  </a:cubicBezTo>
                  <a:cubicBezTo>
                    <a:pt x="8" y="6"/>
                    <a:pt x="8" y="3"/>
                    <a:pt x="8" y="3"/>
                  </a:cubicBezTo>
                  <a:lnTo>
                    <a:pt x="9" y="3"/>
                  </a:lnTo>
                  <a:close/>
                </a:path>
              </a:pathLst>
            </a:custGeom>
            <a:solidFill>
              <a:srgbClr val="E4B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66" name="Freeform 114">
              <a:extLst>
                <a:ext uri="{FF2B5EF4-FFF2-40B4-BE49-F238E27FC236}">
                  <a16:creationId xmlns:a16="http://schemas.microsoft.com/office/drawing/2014/main" id="{51856C57-0716-A80B-608F-BD1C3EDCAFA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35475" y="2540000"/>
              <a:ext cx="134937" cy="76200"/>
            </a:xfrm>
            <a:custGeom>
              <a:avLst/>
              <a:gdLst>
                <a:gd name="T0" fmla="*/ 21 w 36"/>
                <a:gd name="T1" fmla="*/ 20 h 20"/>
                <a:gd name="T2" fmla="*/ 25 w 36"/>
                <a:gd name="T3" fmla="*/ 18 h 20"/>
                <a:gd name="T4" fmla="*/ 22 w 36"/>
                <a:gd name="T5" fmla="*/ 17 h 20"/>
                <a:gd name="T6" fmla="*/ 2 w 36"/>
                <a:gd name="T7" fmla="*/ 2 h 20"/>
                <a:gd name="T8" fmla="*/ 0 w 36"/>
                <a:gd name="T9" fmla="*/ 2 h 20"/>
                <a:gd name="T10" fmla="*/ 20 w 36"/>
                <a:gd name="T11" fmla="*/ 19 h 20"/>
                <a:gd name="T12" fmla="*/ 21 w 36"/>
                <a:gd name="T13" fmla="*/ 20 h 20"/>
                <a:gd name="T14" fmla="*/ 29 w 36"/>
                <a:gd name="T15" fmla="*/ 16 h 20"/>
                <a:gd name="T16" fmla="*/ 8 w 36"/>
                <a:gd name="T17" fmla="*/ 2 h 20"/>
                <a:gd name="T18" fmla="*/ 10 w 36"/>
                <a:gd name="T19" fmla="*/ 1 h 20"/>
                <a:gd name="T20" fmla="*/ 32 w 36"/>
                <a:gd name="T21" fmla="*/ 13 h 20"/>
                <a:gd name="T22" fmla="*/ 32 w 36"/>
                <a:gd name="T23" fmla="*/ 13 h 20"/>
                <a:gd name="T24" fmla="*/ 29 w 36"/>
                <a:gd name="T25" fmla="*/ 16 h 20"/>
                <a:gd name="T26" fmla="*/ 33 w 36"/>
                <a:gd name="T27" fmla="*/ 12 h 20"/>
                <a:gd name="T28" fmla="*/ 18 w 36"/>
                <a:gd name="T29" fmla="*/ 1 h 20"/>
                <a:gd name="T30" fmla="*/ 19 w 36"/>
                <a:gd name="T31" fmla="*/ 0 h 20"/>
                <a:gd name="T32" fmla="*/ 36 w 36"/>
                <a:gd name="T33" fmla="*/ 10 h 20"/>
                <a:gd name="T34" fmla="*/ 33 w 36"/>
                <a:gd name="T35" fmla="*/ 1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6" h="20">
                  <a:moveTo>
                    <a:pt x="21" y="20"/>
                  </a:moveTo>
                  <a:cubicBezTo>
                    <a:pt x="22" y="19"/>
                    <a:pt x="24" y="19"/>
                    <a:pt x="25" y="18"/>
                  </a:cubicBezTo>
                  <a:cubicBezTo>
                    <a:pt x="24" y="17"/>
                    <a:pt x="22" y="17"/>
                    <a:pt x="22" y="17"/>
                  </a:cubicBezTo>
                  <a:cubicBezTo>
                    <a:pt x="14" y="13"/>
                    <a:pt x="5" y="9"/>
                    <a:pt x="2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4" y="11"/>
                    <a:pt x="12" y="15"/>
                    <a:pt x="20" y="19"/>
                  </a:cubicBezTo>
                  <a:cubicBezTo>
                    <a:pt x="21" y="20"/>
                    <a:pt x="21" y="20"/>
                    <a:pt x="21" y="20"/>
                  </a:cubicBezTo>
                  <a:close/>
                  <a:moveTo>
                    <a:pt x="29" y="16"/>
                  </a:moveTo>
                  <a:cubicBezTo>
                    <a:pt x="21" y="13"/>
                    <a:pt x="13" y="9"/>
                    <a:pt x="8" y="2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4" y="8"/>
                    <a:pt x="24" y="10"/>
                    <a:pt x="32" y="13"/>
                  </a:cubicBezTo>
                  <a:cubicBezTo>
                    <a:pt x="32" y="13"/>
                    <a:pt x="32" y="13"/>
                    <a:pt x="32" y="13"/>
                  </a:cubicBezTo>
                  <a:cubicBezTo>
                    <a:pt x="31" y="14"/>
                    <a:pt x="30" y="15"/>
                    <a:pt x="29" y="16"/>
                  </a:cubicBezTo>
                  <a:close/>
                  <a:moveTo>
                    <a:pt x="33" y="12"/>
                  </a:moveTo>
                  <a:cubicBezTo>
                    <a:pt x="27" y="10"/>
                    <a:pt x="21" y="7"/>
                    <a:pt x="18" y="1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22" y="6"/>
                    <a:pt x="29" y="8"/>
                    <a:pt x="36" y="10"/>
                  </a:cubicBezTo>
                  <a:cubicBezTo>
                    <a:pt x="35" y="11"/>
                    <a:pt x="34" y="12"/>
                    <a:pt x="33" y="12"/>
                  </a:cubicBezTo>
                  <a:close/>
                </a:path>
              </a:pathLst>
            </a:custGeom>
            <a:solidFill>
              <a:srgbClr val="B996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67" name="Freeform 122">
              <a:extLst>
                <a:ext uri="{FF2B5EF4-FFF2-40B4-BE49-F238E27FC236}">
                  <a16:creationId xmlns:a16="http://schemas.microsoft.com/office/drawing/2014/main" id="{CCC1779E-616A-8CD6-6835-F6E85A816732}"/>
                </a:ext>
              </a:extLst>
            </p:cNvPr>
            <p:cNvSpPr/>
            <p:nvPr/>
          </p:nvSpPr>
          <p:spPr bwMode="auto">
            <a:xfrm>
              <a:off x="4729163" y="635000"/>
              <a:ext cx="123825" cy="120650"/>
            </a:xfrm>
            <a:custGeom>
              <a:avLst/>
              <a:gdLst>
                <a:gd name="T0" fmla="*/ 66 w 78"/>
                <a:gd name="T1" fmla="*/ 76 h 76"/>
                <a:gd name="T2" fmla="*/ 0 w 78"/>
                <a:gd name="T3" fmla="*/ 23 h 76"/>
                <a:gd name="T4" fmla="*/ 21 w 78"/>
                <a:gd name="T5" fmla="*/ 4 h 76"/>
                <a:gd name="T6" fmla="*/ 54 w 78"/>
                <a:gd name="T7" fmla="*/ 42 h 76"/>
                <a:gd name="T8" fmla="*/ 50 w 78"/>
                <a:gd name="T9" fmla="*/ 0 h 76"/>
                <a:gd name="T10" fmla="*/ 78 w 78"/>
                <a:gd name="T11" fmla="*/ 2 h 76"/>
                <a:gd name="T12" fmla="*/ 66 w 78"/>
                <a:gd name="T13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8" h="76">
                  <a:moveTo>
                    <a:pt x="66" y="76"/>
                  </a:moveTo>
                  <a:lnTo>
                    <a:pt x="0" y="23"/>
                  </a:lnTo>
                  <a:lnTo>
                    <a:pt x="21" y="4"/>
                  </a:lnTo>
                  <a:lnTo>
                    <a:pt x="54" y="42"/>
                  </a:lnTo>
                  <a:lnTo>
                    <a:pt x="50" y="0"/>
                  </a:lnTo>
                  <a:lnTo>
                    <a:pt x="78" y="2"/>
                  </a:lnTo>
                  <a:lnTo>
                    <a:pt x="66" y="76"/>
                  </a:lnTo>
                  <a:close/>
                </a:path>
              </a:pathLst>
            </a:custGeom>
            <a:solidFill>
              <a:srgbClr val="422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68" name="Freeform 123">
              <a:extLst>
                <a:ext uri="{FF2B5EF4-FFF2-40B4-BE49-F238E27FC236}">
                  <a16:creationId xmlns:a16="http://schemas.microsoft.com/office/drawing/2014/main" id="{8CFD71E8-5DCD-469F-EAB4-2652199C96B4}"/>
                </a:ext>
              </a:extLst>
            </p:cNvPr>
            <p:cNvSpPr/>
            <p:nvPr/>
          </p:nvSpPr>
          <p:spPr bwMode="auto">
            <a:xfrm>
              <a:off x="4864100" y="600075"/>
              <a:ext cx="76200" cy="98425"/>
            </a:xfrm>
            <a:custGeom>
              <a:avLst/>
              <a:gdLst>
                <a:gd name="T0" fmla="*/ 0 w 48"/>
                <a:gd name="T1" fmla="*/ 57 h 62"/>
                <a:gd name="T2" fmla="*/ 17 w 48"/>
                <a:gd name="T3" fmla="*/ 0 h 62"/>
                <a:gd name="T4" fmla="*/ 48 w 48"/>
                <a:gd name="T5" fmla="*/ 15 h 62"/>
                <a:gd name="T6" fmla="*/ 7 w 48"/>
                <a:gd name="T7" fmla="*/ 62 h 62"/>
                <a:gd name="T8" fmla="*/ 0 w 48"/>
                <a:gd name="T9" fmla="*/ 57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62">
                  <a:moveTo>
                    <a:pt x="0" y="57"/>
                  </a:moveTo>
                  <a:lnTo>
                    <a:pt x="17" y="0"/>
                  </a:lnTo>
                  <a:lnTo>
                    <a:pt x="48" y="15"/>
                  </a:lnTo>
                  <a:lnTo>
                    <a:pt x="7" y="62"/>
                  </a:lnTo>
                  <a:lnTo>
                    <a:pt x="0" y="57"/>
                  </a:lnTo>
                  <a:close/>
                </a:path>
              </a:pathLst>
            </a:custGeom>
            <a:solidFill>
              <a:srgbClr val="422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  <p:sp>
        <p:nvSpPr>
          <p:cNvPr id="69" name="TextBox 68">
            <a:extLst>
              <a:ext uri="{FF2B5EF4-FFF2-40B4-BE49-F238E27FC236}">
                <a16:creationId xmlns:a16="http://schemas.microsoft.com/office/drawing/2014/main" id="{4B0C41CC-3BAD-1AAA-2BC3-A26245126BB7}"/>
              </a:ext>
            </a:extLst>
          </p:cNvPr>
          <p:cNvSpPr txBox="1"/>
          <p:nvPr/>
        </p:nvSpPr>
        <p:spPr>
          <a:xfrm rot="21155788">
            <a:off x="3649623" y="1175563"/>
            <a:ext cx="469852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54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nhỏ </a:t>
            </a:r>
            <a:r>
              <a:rPr lang="en-US" sz="54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54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54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54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sz="54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54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54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DC33026B-49C8-FD6C-7E6B-E4C4036EC207}"/>
              </a:ext>
            </a:extLst>
          </p:cNvPr>
          <p:cNvSpPr txBox="1"/>
          <p:nvPr/>
        </p:nvSpPr>
        <p:spPr>
          <a:xfrm>
            <a:off x="1466850" y="4713853"/>
            <a:ext cx="71818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n-US" sz="4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AAB90DE0-BA98-33FD-817C-A3678A5DE6AE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8979">
            <a:off x="9669425" y="4146144"/>
            <a:ext cx="751000" cy="287633"/>
          </a:xfrm>
          <a:prstGeom prst="rect">
            <a:avLst/>
          </a:prstGeom>
        </p:spPr>
      </p:pic>
      <p:pic>
        <p:nvPicPr>
          <p:cNvPr id="7" name="0">
            <a:hlinkClick r:id="" action="ppaction://media"/>
            <a:extLst>
              <a:ext uri="{FF2B5EF4-FFF2-40B4-BE49-F238E27FC236}">
                <a16:creationId xmlns:a16="http://schemas.microsoft.com/office/drawing/2014/main" id="{79A7A511-5483-4B4B-A283-0931F79AE31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826976" y="280581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2255394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49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9" grpId="0"/>
      <p:bldP spid="7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53BFE084-50C7-EC83-CCAB-3BBF1B9EBC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/>
        </p:blipFill>
        <p:spPr>
          <a:xfrm>
            <a:off x="0" y="-29754"/>
            <a:ext cx="12192000" cy="6887754"/>
          </a:xfrm>
          <a:prstGeom prst="rect">
            <a:avLst/>
          </a:prstGeom>
        </p:spPr>
      </p:pic>
      <p:sp>
        <p:nvSpPr>
          <p:cNvPr id="3" name="矩形: 圆角 37">
            <a:extLst>
              <a:ext uri="{FF2B5EF4-FFF2-40B4-BE49-F238E27FC236}">
                <a16:creationId xmlns:a16="http://schemas.microsoft.com/office/drawing/2014/main" id="{67A8ED41-F1A7-6F95-3F04-1439F52E928B}"/>
              </a:ext>
            </a:extLst>
          </p:cNvPr>
          <p:cNvSpPr/>
          <p:nvPr/>
        </p:nvSpPr>
        <p:spPr>
          <a:xfrm>
            <a:off x="298174" y="188843"/>
            <a:ext cx="11459438" cy="6328100"/>
          </a:xfrm>
          <a:prstGeom prst="roundRect">
            <a:avLst>
              <a:gd name="adj" fmla="val 5971"/>
            </a:avLst>
          </a:prstGeom>
          <a:solidFill>
            <a:schemeClr val="bg1"/>
          </a:solidFill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333F8D3-13A9-7CA1-1556-BE99E7AB7897}"/>
              </a:ext>
            </a:extLst>
          </p:cNvPr>
          <p:cNvSpPr txBox="1"/>
          <p:nvPr/>
        </p:nvSpPr>
        <p:spPr>
          <a:xfrm>
            <a:off x="2277950" y="598848"/>
            <a:ext cx="81789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latin typeface="Cambria" panose="02040503050406030204" pitchFamily="18" charset="0"/>
              </a:rPr>
              <a:t>Nói tên các dụng cụ thể thao sau: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4DFE494-36D5-BE27-BA97-AC6D91118A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854" y="446115"/>
            <a:ext cx="1658256" cy="9632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73D8B53-DA62-EF97-115E-2F805E4B87AA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46193" y="1868142"/>
            <a:ext cx="8387798" cy="245496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6BCE3B3-3632-5288-405F-A22BB60572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24250" y="4162174"/>
            <a:ext cx="4519022" cy="22628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801418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53BFE084-50C7-EC83-CCAB-3BBF1B9EBC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/>
        </p:blipFill>
        <p:spPr>
          <a:xfrm>
            <a:off x="0" y="-29754"/>
            <a:ext cx="12192000" cy="6887754"/>
          </a:xfrm>
          <a:prstGeom prst="rect">
            <a:avLst/>
          </a:prstGeom>
        </p:spPr>
      </p:pic>
      <p:sp>
        <p:nvSpPr>
          <p:cNvPr id="3" name="矩形: 圆角 37">
            <a:extLst>
              <a:ext uri="{FF2B5EF4-FFF2-40B4-BE49-F238E27FC236}">
                <a16:creationId xmlns:a16="http://schemas.microsoft.com/office/drawing/2014/main" id="{67A8ED41-F1A7-6F95-3F04-1439F52E928B}"/>
              </a:ext>
            </a:extLst>
          </p:cNvPr>
          <p:cNvSpPr/>
          <p:nvPr/>
        </p:nvSpPr>
        <p:spPr>
          <a:xfrm>
            <a:off x="298174" y="188843"/>
            <a:ext cx="11459438" cy="6328100"/>
          </a:xfrm>
          <a:prstGeom prst="roundRect">
            <a:avLst>
              <a:gd name="adj" fmla="val 5971"/>
            </a:avLst>
          </a:prstGeom>
          <a:solidFill>
            <a:schemeClr val="bg1"/>
          </a:solidFill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13B1409-007D-6F82-842E-AD44E993A15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26500" y="1138730"/>
            <a:ext cx="8986552" cy="263021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5C76F501-0225-0EEF-7C4B-49AD271AA0CA}"/>
              </a:ext>
            </a:extLst>
          </p:cNvPr>
          <p:cNvGrpSpPr/>
          <p:nvPr/>
        </p:nvGrpSpPr>
        <p:grpSpPr>
          <a:xfrm>
            <a:off x="1340775" y="3801226"/>
            <a:ext cx="2966217" cy="1770900"/>
            <a:chOff x="-1288656" y="1895881"/>
            <a:chExt cx="5760290" cy="131829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9D19F3F-05C0-A989-1353-7276240775A0}"/>
                </a:ext>
              </a:extLst>
            </p:cNvPr>
            <p:cNvSpPr/>
            <p:nvPr/>
          </p:nvSpPr>
          <p:spPr>
            <a:xfrm>
              <a:off x="-1039515" y="1941279"/>
              <a:ext cx="4966057" cy="1272894"/>
            </a:xfrm>
            <a:prstGeom prst="rect">
              <a:avLst/>
            </a:prstGeom>
            <a:ln>
              <a:solidFill>
                <a:srgbClr val="C00000"/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50000"/>
                </a:lnSpc>
              </a:pPr>
              <a:endParaRPr lang="vi-VN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TextBox 13">
              <a:extLst>
                <a:ext uri="{FF2B5EF4-FFF2-40B4-BE49-F238E27FC236}">
                  <a16:creationId xmlns:a16="http://schemas.microsoft.com/office/drawing/2014/main" id="{7A6E93DE-358D-31B4-5E74-3DB4233855E2}"/>
                </a:ext>
              </a:extLst>
            </p:cNvPr>
            <p:cNvSpPr txBox="1"/>
            <p:nvPr/>
          </p:nvSpPr>
          <p:spPr>
            <a:xfrm>
              <a:off x="-1288656" y="1895881"/>
              <a:ext cx="5760290" cy="1100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50000"/>
                </a:lnSpc>
              </a:pPr>
              <a:r>
                <a:rPr lang="vi-VN" sz="3200" dirty="0">
                  <a:solidFill>
                    <a:schemeClr val="bg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vợt bóng bàn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,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quả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bóng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bàn</a:t>
              </a:r>
              <a:endParaRPr lang="vi-VN" sz="3200" dirty="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Wingdings" panose="05000000000000000000" pitchFamily="2" charset="2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B9E0CD6A-E672-8384-BE69-1B7BCEFDBBF2}"/>
              </a:ext>
            </a:extLst>
          </p:cNvPr>
          <p:cNvGrpSpPr/>
          <p:nvPr/>
        </p:nvGrpSpPr>
        <p:grpSpPr>
          <a:xfrm>
            <a:off x="4791075" y="3780425"/>
            <a:ext cx="3190875" cy="1801226"/>
            <a:chOff x="-324534" y="1666822"/>
            <a:chExt cx="4660064" cy="1364495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ACB9464-D191-2CC9-8F3B-CAAB629FABBE}"/>
                </a:ext>
              </a:extLst>
            </p:cNvPr>
            <p:cNvSpPr/>
            <p:nvPr/>
          </p:nvSpPr>
          <p:spPr>
            <a:xfrm>
              <a:off x="58206" y="1746951"/>
              <a:ext cx="3868333" cy="1284366"/>
            </a:xfrm>
            <a:prstGeom prst="rect">
              <a:avLst/>
            </a:prstGeom>
            <a:ln>
              <a:solidFill>
                <a:srgbClr val="C00000"/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vi-VN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TextBox 16">
              <a:extLst>
                <a:ext uri="{FF2B5EF4-FFF2-40B4-BE49-F238E27FC236}">
                  <a16:creationId xmlns:a16="http://schemas.microsoft.com/office/drawing/2014/main" id="{B888DF22-3A9A-3240-D2D0-39C7EA0943F3}"/>
                </a:ext>
              </a:extLst>
            </p:cNvPr>
            <p:cNvSpPr txBox="1"/>
            <p:nvPr/>
          </p:nvSpPr>
          <p:spPr>
            <a:xfrm>
              <a:off x="-324534" y="1666822"/>
              <a:ext cx="4660064" cy="11199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50000"/>
                </a:lnSpc>
              </a:pPr>
              <a:r>
                <a:rPr lang="vi-VN" sz="3200" dirty="0">
                  <a:solidFill>
                    <a:schemeClr val="bg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vợt cầu lông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,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quả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cầu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lông</a:t>
              </a:r>
              <a:endParaRPr lang="en-US" sz="3200" dirty="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Wingdings" panose="05000000000000000000" pitchFamily="2" charset="2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61D1736-3B22-24D1-9E60-C31C1031BBBA}"/>
              </a:ext>
            </a:extLst>
          </p:cNvPr>
          <p:cNvGrpSpPr/>
          <p:nvPr/>
        </p:nvGrpSpPr>
        <p:grpSpPr>
          <a:xfrm>
            <a:off x="8179366" y="3961399"/>
            <a:ext cx="2966217" cy="884550"/>
            <a:chOff x="768930" y="1278243"/>
            <a:chExt cx="5666510" cy="7397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0D184EE-2607-931E-3D60-3A28BBD7A373}"/>
                </a:ext>
              </a:extLst>
            </p:cNvPr>
            <p:cNvSpPr/>
            <p:nvPr/>
          </p:nvSpPr>
          <p:spPr>
            <a:xfrm>
              <a:off x="1024253" y="1470004"/>
              <a:ext cx="5210392" cy="394723"/>
            </a:xfrm>
            <a:prstGeom prst="rect">
              <a:avLst/>
            </a:prstGeom>
            <a:ln>
              <a:solidFill>
                <a:srgbClr val="C00000"/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vi-VN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TextBox 19">
              <a:extLst>
                <a:ext uri="{FF2B5EF4-FFF2-40B4-BE49-F238E27FC236}">
                  <a16:creationId xmlns:a16="http://schemas.microsoft.com/office/drawing/2014/main" id="{6A4DEE54-51D1-EC75-57EA-283CD7F3E419}"/>
                </a:ext>
              </a:extLst>
            </p:cNvPr>
            <p:cNvSpPr txBox="1"/>
            <p:nvPr/>
          </p:nvSpPr>
          <p:spPr>
            <a:xfrm>
              <a:off x="768930" y="1278243"/>
              <a:ext cx="5666510" cy="7397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50000"/>
                </a:lnSpc>
              </a:pPr>
              <a:r>
                <a:rPr lang="vi-VN" sz="3200" dirty="0">
                  <a:solidFill>
                    <a:schemeClr val="bg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quả bóng đá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04607139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2373" y="1120054"/>
            <a:ext cx="6000131" cy="5113478"/>
          </a:xfrm>
          <a:prstGeom prst="rect">
            <a:avLst/>
          </a:prstGeom>
        </p:spPr>
      </p:pic>
      <p:grpSp>
        <p:nvGrpSpPr>
          <p:cNvPr id="3" name="2"/>
          <p:cNvGrpSpPr/>
          <p:nvPr/>
        </p:nvGrpSpPr>
        <p:grpSpPr>
          <a:xfrm flipH="1">
            <a:off x="6828724" y="2157902"/>
            <a:ext cx="3315045" cy="4560038"/>
            <a:chOff x="4273550" y="536575"/>
            <a:chExt cx="1779587" cy="2447926"/>
          </a:xfrm>
        </p:grpSpPr>
        <p:sp>
          <p:nvSpPr>
            <p:cNvPr id="10" name="Freeform 71"/>
            <p:cNvSpPr/>
            <p:nvPr/>
          </p:nvSpPr>
          <p:spPr bwMode="auto">
            <a:xfrm>
              <a:off x="4641850" y="2887663"/>
              <a:ext cx="180975" cy="96838"/>
            </a:xfrm>
            <a:custGeom>
              <a:avLst/>
              <a:gdLst>
                <a:gd name="T0" fmla="*/ 18 w 48"/>
                <a:gd name="T1" fmla="*/ 2 h 26"/>
                <a:gd name="T2" fmla="*/ 18 w 48"/>
                <a:gd name="T3" fmla="*/ 12 h 26"/>
                <a:gd name="T4" fmla="*/ 48 w 48"/>
                <a:gd name="T5" fmla="*/ 26 h 26"/>
                <a:gd name="T6" fmla="*/ 0 w 48"/>
                <a:gd name="T7" fmla="*/ 26 h 26"/>
                <a:gd name="T8" fmla="*/ 6 w 48"/>
                <a:gd name="T9" fmla="*/ 4 h 26"/>
                <a:gd name="T10" fmla="*/ 12 w 48"/>
                <a:gd name="T11" fmla="*/ 0 h 26"/>
                <a:gd name="T12" fmla="*/ 18 w 48"/>
                <a:gd name="T13" fmla="*/ 2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" h="26">
                  <a:moveTo>
                    <a:pt x="18" y="2"/>
                  </a:moveTo>
                  <a:cubicBezTo>
                    <a:pt x="18" y="2"/>
                    <a:pt x="17" y="11"/>
                    <a:pt x="18" y="12"/>
                  </a:cubicBezTo>
                  <a:cubicBezTo>
                    <a:pt x="20" y="14"/>
                    <a:pt x="47" y="14"/>
                    <a:pt x="48" y="26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12" y="0"/>
                    <a:pt x="12" y="0"/>
                    <a:pt x="12" y="0"/>
                  </a:cubicBezTo>
                  <a:lnTo>
                    <a:pt x="18" y="2"/>
                  </a:ln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1" name="Freeform 72"/>
            <p:cNvSpPr/>
            <p:nvPr/>
          </p:nvSpPr>
          <p:spPr bwMode="auto">
            <a:xfrm>
              <a:off x="4849813" y="2887663"/>
              <a:ext cx="176212" cy="96838"/>
            </a:xfrm>
            <a:custGeom>
              <a:avLst/>
              <a:gdLst>
                <a:gd name="T0" fmla="*/ 18 w 47"/>
                <a:gd name="T1" fmla="*/ 2 h 26"/>
                <a:gd name="T2" fmla="*/ 18 w 47"/>
                <a:gd name="T3" fmla="*/ 12 h 26"/>
                <a:gd name="T4" fmla="*/ 47 w 47"/>
                <a:gd name="T5" fmla="*/ 26 h 26"/>
                <a:gd name="T6" fmla="*/ 0 w 47"/>
                <a:gd name="T7" fmla="*/ 26 h 26"/>
                <a:gd name="T8" fmla="*/ 6 w 47"/>
                <a:gd name="T9" fmla="*/ 4 h 26"/>
                <a:gd name="T10" fmla="*/ 12 w 47"/>
                <a:gd name="T11" fmla="*/ 0 h 26"/>
                <a:gd name="T12" fmla="*/ 18 w 47"/>
                <a:gd name="T13" fmla="*/ 2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7" h="26">
                  <a:moveTo>
                    <a:pt x="18" y="2"/>
                  </a:moveTo>
                  <a:cubicBezTo>
                    <a:pt x="18" y="2"/>
                    <a:pt x="17" y="11"/>
                    <a:pt x="18" y="12"/>
                  </a:cubicBezTo>
                  <a:cubicBezTo>
                    <a:pt x="20" y="14"/>
                    <a:pt x="46" y="14"/>
                    <a:pt x="47" y="26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12" y="0"/>
                    <a:pt x="12" y="0"/>
                    <a:pt x="12" y="0"/>
                  </a:cubicBezTo>
                  <a:lnTo>
                    <a:pt x="18" y="2"/>
                  </a:ln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2" name="Freeform 73"/>
            <p:cNvSpPr/>
            <p:nvPr/>
          </p:nvSpPr>
          <p:spPr bwMode="auto">
            <a:xfrm>
              <a:off x="5232400" y="1041400"/>
              <a:ext cx="166687" cy="244475"/>
            </a:xfrm>
            <a:custGeom>
              <a:avLst/>
              <a:gdLst>
                <a:gd name="T0" fmla="*/ 44 w 44"/>
                <a:gd name="T1" fmla="*/ 27 h 65"/>
                <a:gd name="T2" fmla="*/ 24 w 44"/>
                <a:gd name="T3" fmla="*/ 65 h 65"/>
                <a:gd name="T4" fmla="*/ 1 w 44"/>
                <a:gd name="T5" fmla="*/ 37 h 65"/>
                <a:gd name="T6" fmla="*/ 0 w 44"/>
                <a:gd name="T7" fmla="*/ 4 h 65"/>
                <a:gd name="T8" fmla="*/ 17 w 44"/>
                <a:gd name="T9" fmla="*/ 2 h 65"/>
                <a:gd name="T10" fmla="*/ 44 w 44"/>
                <a:gd name="T11" fmla="*/ 27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" h="65">
                  <a:moveTo>
                    <a:pt x="44" y="27"/>
                  </a:moveTo>
                  <a:cubicBezTo>
                    <a:pt x="24" y="65"/>
                    <a:pt x="24" y="65"/>
                    <a:pt x="24" y="65"/>
                  </a:cubicBezTo>
                  <a:cubicBezTo>
                    <a:pt x="1" y="37"/>
                    <a:pt x="1" y="37"/>
                    <a:pt x="1" y="37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12" y="0"/>
                    <a:pt x="17" y="2"/>
                  </a:cubicBezTo>
                  <a:cubicBezTo>
                    <a:pt x="22" y="4"/>
                    <a:pt x="44" y="27"/>
                    <a:pt x="44" y="27"/>
                  </a:cubicBezTo>
                  <a:close/>
                </a:path>
              </a:pathLst>
            </a:custGeom>
            <a:solidFill>
              <a:srgbClr val="352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3" name="Freeform 74"/>
            <p:cNvSpPr/>
            <p:nvPr/>
          </p:nvSpPr>
          <p:spPr bwMode="auto">
            <a:xfrm>
              <a:off x="4627563" y="2457450"/>
              <a:ext cx="217487" cy="474663"/>
            </a:xfrm>
            <a:custGeom>
              <a:avLst/>
              <a:gdLst>
                <a:gd name="T0" fmla="*/ 45 w 58"/>
                <a:gd name="T1" fmla="*/ 21 h 126"/>
                <a:gd name="T2" fmla="*/ 26 w 58"/>
                <a:gd name="T3" fmla="*/ 126 h 126"/>
                <a:gd name="T4" fmla="*/ 4 w 58"/>
                <a:gd name="T5" fmla="*/ 124 h 126"/>
                <a:gd name="T6" fmla="*/ 2 w 58"/>
                <a:gd name="T7" fmla="*/ 33 h 126"/>
                <a:gd name="T8" fmla="*/ 2 w 58"/>
                <a:gd name="T9" fmla="*/ 0 h 126"/>
                <a:gd name="T10" fmla="*/ 45 w 58"/>
                <a:gd name="T11" fmla="*/ 21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8" h="126">
                  <a:moveTo>
                    <a:pt x="45" y="21"/>
                  </a:moveTo>
                  <a:cubicBezTo>
                    <a:pt x="41" y="53"/>
                    <a:pt x="58" y="90"/>
                    <a:pt x="26" y="126"/>
                  </a:cubicBezTo>
                  <a:cubicBezTo>
                    <a:pt x="4" y="124"/>
                    <a:pt x="4" y="124"/>
                    <a:pt x="4" y="124"/>
                  </a:cubicBezTo>
                  <a:cubicBezTo>
                    <a:pt x="25" y="103"/>
                    <a:pt x="9" y="60"/>
                    <a:pt x="2" y="33"/>
                  </a:cubicBezTo>
                  <a:cubicBezTo>
                    <a:pt x="0" y="21"/>
                    <a:pt x="8" y="13"/>
                    <a:pt x="2" y="0"/>
                  </a:cubicBezTo>
                  <a:cubicBezTo>
                    <a:pt x="14" y="0"/>
                    <a:pt x="31" y="1"/>
                    <a:pt x="45" y="2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4" name="Rectangle 75"/>
            <p:cNvSpPr>
              <a:spLocks noChangeArrowheads="1"/>
            </p:cNvSpPr>
            <p:nvPr/>
          </p:nvSpPr>
          <p:spPr bwMode="auto">
            <a:xfrm>
              <a:off x="4627563" y="1944688"/>
              <a:ext cx="371475" cy="53181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5" name="Freeform 76"/>
            <p:cNvSpPr/>
            <p:nvPr/>
          </p:nvSpPr>
          <p:spPr bwMode="auto">
            <a:xfrm>
              <a:off x="5262563" y="1741488"/>
              <a:ext cx="263525" cy="339725"/>
            </a:xfrm>
            <a:custGeom>
              <a:avLst/>
              <a:gdLst>
                <a:gd name="T0" fmla="*/ 0 w 70"/>
                <a:gd name="T1" fmla="*/ 81 h 90"/>
                <a:gd name="T2" fmla="*/ 26 w 70"/>
                <a:gd name="T3" fmla="*/ 34 h 90"/>
                <a:gd name="T4" fmla="*/ 37 w 70"/>
                <a:gd name="T5" fmla="*/ 4 h 90"/>
                <a:gd name="T6" fmla="*/ 70 w 70"/>
                <a:gd name="T7" fmla="*/ 1 h 90"/>
                <a:gd name="T8" fmla="*/ 46 w 70"/>
                <a:gd name="T9" fmla="*/ 22 h 90"/>
                <a:gd name="T10" fmla="*/ 68 w 70"/>
                <a:gd name="T11" fmla="*/ 22 h 90"/>
                <a:gd name="T12" fmla="*/ 63 w 70"/>
                <a:gd name="T13" fmla="*/ 62 h 90"/>
                <a:gd name="T14" fmla="*/ 13 w 70"/>
                <a:gd name="T15" fmla="*/ 90 h 90"/>
                <a:gd name="T16" fmla="*/ 0 w 70"/>
                <a:gd name="T17" fmla="*/ 81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0" h="90">
                  <a:moveTo>
                    <a:pt x="0" y="81"/>
                  </a:moveTo>
                  <a:cubicBezTo>
                    <a:pt x="0" y="81"/>
                    <a:pt x="25" y="43"/>
                    <a:pt x="26" y="34"/>
                  </a:cubicBezTo>
                  <a:cubicBezTo>
                    <a:pt x="27" y="29"/>
                    <a:pt x="30" y="15"/>
                    <a:pt x="37" y="4"/>
                  </a:cubicBezTo>
                  <a:cubicBezTo>
                    <a:pt x="39" y="0"/>
                    <a:pt x="69" y="1"/>
                    <a:pt x="70" y="1"/>
                  </a:cubicBezTo>
                  <a:cubicBezTo>
                    <a:pt x="46" y="22"/>
                    <a:pt x="46" y="22"/>
                    <a:pt x="46" y="22"/>
                  </a:cubicBezTo>
                  <a:cubicBezTo>
                    <a:pt x="68" y="22"/>
                    <a:pt x="68" y="22"/>
                    <a:pt x="68" y="22"/>
                  </a:cubicBezTo>
                  <a:cubicBezTo>
                    <a:pt x="63" y="62"/>
                    <a:pt x="63" y="62"/>
                    <a:pt x="63" y="62"/>
                  </a:cubicBezTo>
                  <a:cubicBezTo>
                    <a:pt x="13" y="90"/>
                    <a:pt x="13" y="90"/>
                    <a:pt x="13" y="90"/>
                  </a:cubicBezTo>
                  <a:lnTo>
                    <a:pt x="0" y="81"/>
                  </a:ln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6" name="Freeform 77"/>
            <p:cNvSpPr/>
            <p:nvPr/>
          </p:nvSpPr>
          <p:spPr bwMode="auto">
            <a:xfrm>
              <a:off x="5029200" y="1922463"/>
              <a:ext cx="381000" cy="257175"/>
            </a:xfrm>
            <a:custGeom>
              <a:avLst/>
              <a:gdLst>
                <a:gd name="T0" fmla="*/ 0 w 101"/>
                <a:gd name="T1" fmla="*/ 0 h 68"/>
                <a:gd name="T2" fmla="*/ 39 w 101"/>
                <a:gd name="T3" fmla="*/ 35 h 68"/>
                <a:gd name="T4" fmla="*/ 73 w 101"/>
                <a:gd name="T5" fmla="*/ 4 h 68"/>
                <a:gd name="T6" fmla="*/ 101 w 101"/>
                <a:gd name="T7" fmla="*/ 39 h 68"/>
                <a:gd name="T8" fmla="*/ 40 w 101"/>
                <a:gd name="T9" fmla="*/ 67 h 68"/>
                <a:gd name="T10" fmla="*/ 1 w 101"/>
                <a:gd name="T11" fmla="*/ 47 h 68"/>
                <a:gd name="T12" fmla="*/ 0 w 101"/>
                <a:gd name="T13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1" h="68">
                  <a:moveTo>
                    <a:pt x="0" y="0"/>
                  </a:moveTo>
                  <a:cubicBezTo>
                    <a:pt x="0" y="0"/>
                    <a:pt x="27" y="38"/>
                    <a:pt x="39" y="35"/>
                  </a:cubicBezTo>
                  <a:cubicBezTo>
                    <a:pt x="52" y="32"/>
                    <a:pt x="67" y="7"/>
                    <a:pt x="73" y="4"/>
                  </a:cubicBezTo>
                  <a:cubicBezTo>
                    <a:pt x="75" y="13"/>
                    <a:pt x="101" y="39"/>
                    <a:pt x="101" y="39"/>
                  </a:cubicBezTo>
                  <a:cubicBezTo>
                    <a:pt x="101" y="39"/>
                    <a:pt x="56" y="66"/>
                    <a:pt x="40" y="67"/>
                  </a:cubicBezTo>
                  <a:cubicBezTo>
                    <a:pt x="24" y="68"/>
                    <a:pt x="1" y="47"/>
                    <a:pt x="1" y="4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7" name="Rectangle 78"/>
            <p:cNvSpPr>
              <a:spLocks noChangeArrowheads="1"/>
            </p:cNvSpPr>
            <p:nvPr/>
          </p:nvSpPr>
          <p:spPr bwMode="auto">
            <a:xfrm>
              <a:off x="4635500" y="2435225"/>
              <a:ext cx="357187" cy="14287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8" name="Freeform 79"/>
            <p:cNvSpPr/>
            <p:nvPr/>
          </p:nvSpPr>
          <p:spPr bwMode="auto">
            <a:xfrm>
              <a:off x="4438650" y="1873250"/>
              <a:ext cx="354012" cy="652463"/>
            </a:xfrm>
            <a:custGeom>
              <a:avLst/>
              <a:gdLst>
                <a:gd name="T0" fmla="*/ 94 w 94"/>
                <a:gd name="T1" fmla="*/ 4 h 173"/>
                <a:gd name="T2" fmla="*/ 71 w 94"/>
                <a:gd name="T3" fmla="*/ 173 h 173"/>
                <a:gd name="T4" fmla="*/ 0 w 94"/>
                <a:gd name="T5" fmla="*/ 150 h 173"/>
                <a:gd name="T6" fmla="*/ 56 w 94"/>
                <a:gd name="T7" fmla="*/ 5 h 173"/>
                <a:gd name="T8" fmla="*/ 94 w 94"/>
                <a:gd name="T9" fmla="*/ 4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4" h="173">
                  <a:moveTo>
                    <a:pt x="94" y="4"/>
                  </a:moveTo>
                  <a:cubicBezTo>
                    <a:pt x="93" y="68"/>
                    <a:pt x="84" y="134"/>
                    <a:pt x="71" y="173"/>
                  </a:cubicBezTo>
                  <a:cubicBezTo>
                    <a:pt x="47" y="166"/>
                    <a:pt x="24" y="158"/>
                    <a:pt x="0" y="150"/>
                  </a:cubicBezTo>
                  <a:cubicBezTo>
                    <a:pt x="25" y="111"/>
                    <a:pt x="46" y="65"/>
                    <a:pt x="56" y="5"/>
                  </a:cubicBezTo>
                  <a:cubicBezTo>
                    <a:pt x="66" y="4"/>
                    <a:pt x="82" y="0"/>
                    <a:pt x="94" y="4"/>
                  </a:cubicBez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9" name="Freeform 80"/>
            <p:cNvSpPr/>
            <p:nvPr/>
          </p:nvSpPr>
          <p:spPr bwMode="auto">
            <a:xfrm>
              <a:off x="4943475" y="1881188"/>
              <a:ext cx="222250" cy="644525"/>
            </a:xfrm>
            <a:custGeom>
              <a:avLst/>
              <a:gdLst>
                <a:gd name="T0" fmla="*/ 0 w 59"/>
                <a:gd name="T1" fmla="*/ 3 h 171"/>
                <a:gd name="T2" fmla="*/ 14 w 59"/>
                <a:gd name="T3" fmla="*/ 171 h 171"/>
                <a:gd name="T4" fmla="*/ 59 w 59"/>
                <a:gd name="T5" fmla="*/ 157 h 171"/>
                <a:gd name="T6" fmla="*/ 23 w 59"/>
                <a:gd name="T7" fmla="*/ 5 h 171"/>
                <a:gd name="T8" fmla="*/ 0 w 59"/>
                <a:gd name="T9" fmla="*/ 3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171">
                  <a:moveTo>
                    <a:pt x="0" y="3"/>
                  </a:moveTo>
                  <a:cubicBezTo>
                    <a:pt x="1" y="67"/>
                    <a:pt x="6" y="130"/>
                    <a:pt x="14" y="171"/>
                  </a:cubicBezTo>
                  <a:cubicBezTo>
                    <a:pt x="29" y="166"/>
                    <a:pt x="44" y="162"/>
                    <a:pt x="59" y="157"/>
                  </a:cubicBezTo>
                  <a:cubicBezTo>
                    <a:pt x="43" y="114"/>
                    <a:pt x="30" y="66"/>
                    <a:pt x="23" y="5"/>
                  </a:cubicBezTo>
                  <a:cubicBezTo>
                    <a:pt x="15" y="5"/>
                    <a:pt x="7" y="0"/>
                    <a:pt x="0" y="3"/>
                  </a:cubicBez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0" name="Freeform 81"/>
            <p:cNvSpPr/>
            <p:nvPr/>
          </p:nvSpPr>
          <p:spPr bwMode="auto">
            <a:xfrm>
              <a:off x="4503738" y="2336800"/>
              <a:ext cx="131762" cy="87313"/>
            </a:xfrm>
            <a:custGeom>
              <a:avLst/>
              <a:gdLst>
                <a:gd name="T0" fmla="*/ 16 w 83"/>
                <a:gd name="T1" fmla="*/ 0 h 55"/>
                <a:gd name="T2" fmla="*/ 0 w 83"/>
                <a:gd name="T3" fmla="*/ 19 h 55"/>
                <a:gd name="T4" fmla="*/ 73 w 83"/>
                <a:gd name="T5" fmla="*/ 55 h 55"/>
                <a:gd name="T6" fmla="*/ 83 w 83"/>
                <a:gd name="T7" fmla="*/ 12 h 55"/>
                <a:gd name="T8" fmla="*/ 16 w 83"/>
                <a:gd name="T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55">
                  <a:moveTo>
                    <a:pt x="16" y="0"/>
                  </a:moveTo>
                  <a:lnTo>
                    <a:pt x="0" y="19"/>
                  </a:lnTo>
                  <a:lnTo>
                    <a:pt x="73" y="55"/>
                  </a:lnTo>
                  <a:lnTo>
                    <a:pt x="83" y="12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1" name="Freeform 82"/>
            <p:cNvSpPr/>
            <p:nvPr/>
          </p:nvSpPr>
          <p:spPr bwMode="auto">
            <a:xfrm>
              <a:off x="4784725" y="1716088"/>
              <a:ext cx="244475" cy="214313"/>
            </a:xfrm>
            <a:custGeom>
              <a:avLst/>
              <a:gdLst>
                <a:gd name="T0" fmla="*/ 0 w 154"/>
                <a:gd name="T1" fmla="*/ 9 h 135"/>
                <a:gd name="T2" fmla="*/ 147 w 154"/>
                <a:gd name="T3" fmla="*/ 0 h 135"/>
                <a:gd name="T4" fmla="*/ 154 w 154"/>
                <a:gd name="T5" fmla="*/ 125 h 135"/>
                <a:gd name="T6" fmla="*/ 7 w 154"/>
                <a:gd name="T7" fmla="*/ 135 h 135"/>
                <a:gd name="T8" fmla="*/ 0 w 154"/>
                <a:gd name="T9" fmla="*/ 9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" h="135">
                  <a:moveTo>
                    <a:pt x="0" y="9"/>
                  </a:moveTo>
                  <a:lnTo>
                    <a:pt x="147" y="0"/>
                  </a:lnTo>
                  <a:lnTo>
                    <a:pt x="154" y="125"/>
                  </a:lnTo>
                  <a:lnTo>
                    <a:pt x="7" y="135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CDA7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2" name="Freeform 83"/>
            <p:cNvSpPr/>
            <p:nvPr/>
          </p:nvSpPr>
          <p:spPr bwMode="auto">
            <a:xfrm>
              <a:off x="4699000" y="1922463"/>
              <a:ext cx="274637" cy="471488"/>
            </a:xfrm>
            <a:custGeom>
              <a:avLst/>
              <a:gdLst>
                <a:gd name="T0" fmla="*/ 46 w 73"/>
                <a:gd name="T1" fmla="*/ 0 h 125"/>
                <a:gd name="T2" fmla="*/ 36 w 73"/>
                <a:gd name="T3" fmla="*/ 22 h 125"/>
                <a:gd name="T4" fmla="*/ 46 w 73"/>
                <a:gd name="T5" fmla="*/ 33 h 125"/>
                <a:gd name="T6" fmla="*/ 0 w 73"/>
                <a:gd name="T7" fmla="*/ 105 h 125"/>
                <a:gd name="T8" fmla="*/ 21 w 73"/>
                <a:gd name="T9" fmla="*/ 125 h 125"/>
                <a:gd name="T10" fmla="*/ 40 w 73"/>
                <a:gd name="T11" fmla="*/ 114 h 125"/>
                <a:gd name="T12" fmla="*/ 62 w 73"/>
                <a:gd name="T13" fmla="*/ 33 h 125"/>
                <a:gd name="T14" fmla="*/ 73 w 73"/>
                <a:gd name="T15" fmla="*/ 22 h 125"/>
                <a:gd name="T16" fmla="*/ 62 w 73"/>
                <a:gd name="T17" fmla="*/ 0 h 125"/>
                <a:gd name="T18" fmla="*/ 54 w 73"/>
                <a:gd name="T19" fmla="*/ 1 h 125"/>
                <a:gd name="T20" fmla="*/ 46 w 73"/>
                <a:gd name="T21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3" h="125">
                  <a:moveTo>
                    <a:pt x="46" y="0"/>
                  </a:moveTo>
                  <a:cubicBezTo>
                    <a:pt x="43" y="7"/>
                    <a:pt x="39" y="15"/>
                    <a:pt x="36" y="22"/>
                  </a:cubicBezTo>
                  <a:cubicBezTo>
                    <a:pt x="39" y="25"/>
                    <a:pt x="43" y="29"/>
                    <a:pt x="46" y="33"/>
                  </a:cubicBezTo>
                  <a:cubicBezTo>
                    <a:pt x="26" y="54"/>
                    <a:pt x="2" y="72"/>
                    <a:pt x="0" y="105"/>
                  </a:cubicBezTo>
                  <a:cubicBezTo>
                    <a:pt x="7" y="112"/>
                    <a:pt x="14" y="119"/>
                    <a:pt x="21" y="125"/>
                  </a:cubicBezTo>
                  <a:cubicBezTo>
                    <a:pt x="27" y="122"/>
                    <a:pt x="34" y="118"/>
                    <a:pt x="40" y="114"/>
                  </a:cubicBezTo>
                  <a:cubicBezTo>
                    <a:pt x="35" y="90"/>
                    <a:pt x="50" y="61"/>
                    <a:pt x="62" y="33"/>
                  </a:cubicBezTo>
                  <a:cubicBezTo>
                    <a:pt x="66" y="29"/>
                    <a:pt x="69" y="25"/>
                    <a:pt x="73" y="22"/>
                  </a:cubicBezTo>
                  <a:cubicBezTo>
                    <a:pt x="69" y="15"/>
                    <a:pt x="66" y="7"/>
                    <a:pt x="62" y="0"/>
                  </a:cubicBezTo>
                  <a:cubicBezTo>
                    <a:pt x="60" y="1"/>
                    <a:pt x="57" y="1"/>
                    <a:pt x="54" y="1"/>
                  </a:cubicBezTo>
                  <a:cubicBezTo>
                    <a:pt x="52" y="1"/>
                    <a:pt x="49" y="1"/>
                    <a:pt x="46" y="0"/>
                  </a:cubicBezTo>
                  <a:close/>
                </a:path>
              </a:pathLst>
            </a:custGeom>
            <a:solidFill>
              <a:srgbClr val="D104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3" name="Freeform 84"/>
            <p:cNvSpPr/>
            <p:nvPr/>
          </p:nvSpPr>
          <p:spPr bwMode="auto">
            <a:xfrm>
              <a:off x="4897438" y="1776413"/>
              <a:ext cx="180975" cy="225425"/>
            </a:xfrm>
            <a:custGeom>
              <a:avLst/>
              <a:gdLst>
                <a:gd name="T0" fmla="*/ 39 w 48"/>
                <a:gd name="T1" fmla="*/ 0 h 60"/>
                <a:gd name="T2" fmla="*/ 0 w 48"/>
                <a:gd name="T3" fmla="*/ 40 h 60"/>
                <a:gd name="T4" fmla="*/ 18 w 48"/>
                <a:gd name="T5" fmla="*/ 60 h 60"/>
                <a:gd name="T6" fmla="*/ 48 w 48"/>
                <a:gd name="T7" fmla="*/ 7 h 60"/>
                <a:gd name="T8" fmla="*/ 39 w 48"/>
                <a:gd name="T9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60">
                  <a:moveTo>
                    <a:pt x="39" y="0"/>
                  </a:moveTo>
                  <a:cubicBezTo>
                    <a:pt x="26" y="12"/>
                    <a:pt x="16" y="33"/>
                    <a:pt x="0" y="40"/>
                  </a:cubicBezTo>
                  <a:cubicBezTo>
                    <a:pt x="18" y="60"/>
                    <a:pt x="18" y="60"/>
                    <a:pt x="18" y="60"/>
                  </a:cubicBezTo>
                  <a:cubicBezTo>
                    <a:pt x="48" y="58"/>
                    <a:pt x="46" y="37"/>
                    <a:pt x="48" y="7"/>
                  </a:cubicBezTo>
                  <a:lnTo>
                    <a:pt x="39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4" name="Freeform 85"/>
            <p:cNvSpPr/>
            <p:nvPr/>
          </p:nvSpPr>
          <p:spPr bwMode="auto">
            <a:xfrm>
              <a:off x="4830763" y="2413000"/>
              <a:ext cx="192087" cy="519113"/>
            </a:xfrm>
            <a:custGeom>
              <a:avLst/>
              <a:gdLst>
                <a:gd name="T0" fmla="*/ 26 w 51"/>
                <a:gd name="T1" fmla="*/ 138 h 138"/>
                <a:gd name="T2" fmla="*/ 5 w 51"/>
                <a:gd name="T3" fmla="*/ 136 h 138"/>
                <a:gd name="T4" fmla="*/ 3 w 51"/>
                <a:gd name="T5" fmla="*/ 45 h 138"/>
                <a:gd name="T6" fmla="*/ 3 w 51"/>
                <a:gd name="T7" fmla="*/ 12 h 138"/>
                <a:gd name="T8" fmla="*/ 45 w 51"/>
                <a:gd name="T9" fmla="*/ 14 h 138"/>
                <a:gd name="T10" fmla="*/ 26 w 51"/>
                <a:gd name="T11" fmla="*/ 138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1" h="138">
                  <a:moveTo>
                    <a:pt x="26" y="138"/>
                  </a:moveTo>
                  <a:cubicBezTo>
                    <a:pt x="5" y="136"/>
                    <a:pt x="5" y="136"/>
                    <a:pt x="5" y="136"/>
                  </a:cubicBezTo>
                  <a:cubicBezTo>
                    <a:pt x="25" y="115"/>
                    <a:pt x="9" y="72"/>
                    <a:pt x="3" y="45"/>
                  </a:cubicBezTo>
                  <a:cubicBezTo>
                    <a:pt x="0" y="33"/>
                    <a:pt x="8" y="25"/>
                    <a:pt x="3" y="12"/>
                  </a:cubicBezTo>
                  <a:cubicBezTo>
                    <a:pt x="13" y="12"/>
                    <a:pt x="32" y="0"/>
                    <a:pt x="45" y="14"/>
                  </a:cubicBezTo>
                  <a:cubicBezTo>
                    <a:pt x="51" y="21"/>
                    <a:pt x="45" y="117"/>
                    <a:pt x="26" y="13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5" name="Freeform 86"/>
            <p:cNvSpPr/>
            <p:nvPr/>
          </p:nvSpPr>
          <p:spPr bwMode="auto">
            <a:xfrm>
              <a:off x="4383088" y="2328863"/>
              <a:ext cx="206375" cy="295275"/>
            </a:xfrm>
            <a:custGeom>
              <a:avLst/>
              <a:gdLst>
                <a:gd name="T0" fmla="*/ 16 w 55"/>
                <a:gd name="T1" fmla="*/ 1 h 78"/>
                <a:gd name="T2" fmla="*/ 3 w 55"/>
                <a:gd name="T3" fmla="*/ 60 h 78"/>
                <a:gd name="T4" fmla="*/ 29 w 55"/>
                <a:gd name="T5" fmla="*/ 77 h 78"/>
                <a:gd name="T6" fmla="*/ 50 w 55"/>
                <a:gd name="T7" fmla="*/ 66 h 78"/>
                <a:gd name="T8" fmla="*/ 33 w 55"/>
                <a:gd name="T9" fmla="*/ 51 h 78"/>
                <a:gd name="T10" fmla="*/ 40 w 55"/>
                <a:gd name="T11" fmla="*/ 43 h 78"/>
                <a:gd name="T12" fmla="*/ 45 w 55"/>
                <a:gd name="T13" fmla="*/ 57 h 78"/>
                <a:gd name="T14" fmla="*/ 53 w 55"/>
                <a:gd name="T15" fmla="*/ 54 h 78"/>
                <a:gd name="T16" fmla="*/ 48 w 55"/>
                <a:gd name="T17" fmla="*/ 29 h 78"/>
                <a:gd name="T18" fmla="*/ 34 w 55"/>
                <a:gd name="T19" fmla="*/ 0 h 78"/>
                <a:gd name="T20" fmla="*/ 16 w 55"/>
                <a:gd name="T21" fmla="*/ 1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5" h="78">
                  <a:moveTo>
                    <a:pt x="16" y="1"/>
                  </a:moveTo>
                  <a:cubicBezTo>
                    <a:pt x="16" y="1"/>
                    <a:pt x="0" y="48"/>
                    <a:pt x="3" y="60"/>
                  </a:cubicBezTo>
                  <a:cubicBezTo>
                    <a:pt x="7" y="71"/>
                    <a:pt x="22" y="76"/>
                    <a:pt x="29" y="77"/>
                  </a:cubicBezTo>
                  <a:cubicBezTo>
                    <a:pt x="36" y="78"/>
                    <a:pt x="50" y="66"/>
                    <a:pt x="50" y="66"/>
                  </a:cubicBezTo>
                  <a:cubicBezTo>
                    <a:pt x="50" y="66"/>
                    <a:pt x="32" y="54"/>
                    <a:pt x="33" y="51"/>
                  </a:cubicBezTo>
                  <a:cubicBezTo>
                    <a:pt x="33" y="48"/>
                    <a:pt x="39" y="42"/>
                    <a:pt x="40" y="43"/>
                  </a:cubicBezTo>
                  <a:cubicBezTo>
                    <a:pt x="42" y="44"/>
                    <a:pt x="45" y="57"/>
                    <a:pt x="45" y="57"/>
                  </a:cubicBezTo>
                  <a:cubicBezTo>
                    <a:pt x="45" y="57"/>
                    <a:pt x="50" y="60"/>
                    <a:pt x="53" y="54"/>
                  </a:cubicBezTo>
                  <a:cubicBezTo>
                    <a:pt x="55" y="47"/>
                    <a:pt x="48" y="29"/>
                    <a:pt x="48" y="29"/>
                  </a:cubicBezTo>
                  <a:cubicBezTo>
                    <a:pt x="34" y="0"/>
                    <a:pt x="34" y="0"/>
                    <a:pt x="34" y="0"/>
                  </a:cubicBezTo>
                  <a:lnTo>
                    <a:pt x="16" y="1"/>
                  </a:ln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6" name="Freeform 87"/>
            <p:cNvSpPr/>
            <p:nvPr/>
          </p:nvSpPr>
          <p:spPr bwMode="auto">
            <a:xfrm>
              <a:off x="4432300" y="2446338"/>
              <a:ext cx="138112" cy="153988"/>
            </a:xfrm>
            <a:custGeom>
              <a:avLst/>
              <a:gdLst>
                <a:gd name="T0" fmla="*/ 29 w 37"/>
                <a:gd name="T1" fmla="*/ 41 h 41"/>
                <a:gd name="T2" fmla="*/ 37 w 37"/>
                <a:gd name="T3" fmla="*/ 35 h 41"/>
                <a:gd name="T4" fmla="*/ 20 w 37"/>
                <a:gd name="T5" fmla="*/ 20 h 41"/>
                <a:gd name="T6" fmla="*/ 27 w 37"/>
                <a:gd name="T7" fmla="*/ 12 h 41"/>
                <a:gd name="T8" fmla="*/ 11 w 37"/>
                <a:gd name="T9" fmla="*/ 0 h 41"/>
                <a:gd name="T10" fmla="*/ 3 w 37"/>
                <a:gd name="T11" fmla="*/ 24 h 41"/>
                <a:gd name="T12" fmla="*/ 29 w 37"/>
                <a:gd name="T13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" h="41">
                  <a:moveTo>
                    <a:pt x="29" y="41"/>
                  </a:moveTo>
                  <a:cubicBezTo>
                    <a:pt x="34" y="38"/>
                    <a:pt x="37" y="35"/>
                    <a:pt x="37" y="35"/>
                  </a:cubicBezTo>
                  <a:cubicBezTo>
                    <a:pt x="37" y="35"/>
                    <a:pt x="19" y="23"/>
                    <a:pt x="20" y="20"/>
                  </a:cubicBezTo>
                  <a:cubicBezTo>
                    <a:pt x="20" y="17"/>
                    <a:pt x="26" y="11"/>
                    <a:pt x="27" y="12"/>
                  </a:cubicBezTo>
                  <a:cubicBezTo>
                    <a:pt x="27" y="12"/>
                    <a:pt x="15" y="0"/>
                    <a:pt x="11" y="0"/>
                  </a:cubicBezTo>
                  <a:cubicBezTo>
                    <a:pt x="7" y="0"/>
                    <a:pt x="0" y="16"/>
                    <a:pt x="3" y="24"/>
                  </a:cubicBezTo>
                  <a:cubicBezTo>
                    <a:pt x="6" y="30"/>
                    <a:pt x="21" y="38"/>
                    <a:pt x="29" y="41"/>
                  </a:cubicBezTo>
                  <a:close/>
                </a:path>
              </a:pathLst>
            </a:custGeom>
            <a:solidFill>
              <a:srgbClr val="CEB1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7" name="Freeform 88"/>
            <p:cNvSpPr/>
            <p:nvPr/>
          </p:nvSpPr>
          <p:spPr bwMode="auto">
            <a:xfrm>
              <a:off x="4646613" y="1809750"/>
              <a:ext cx="263525" cy="203200"/>
            </a:xfrm>
            <a:custGeom>
              <a:avLst/>
              <a:gdLst>
                <a:gd name="T0" fmla="*/ 11 w 70"/>
                <a:gd name="T1" fmla="*/ 0 h 54"/>
                <a:gd name="T2" fmla="*/ 70 w 70"/>
                <a:gd name="T3" fmla="*/ 31 h 54"/>
                <a:gd name="T4" fmla="*/ 50 w 70"/>
                <a:gd name="T5" fmla="*/ 54 h 54"/>
                <a:gd name="T6" fmla="*/ 0 w 70"/>
                <a:gd name="T7" fmla="*/ 9 h 54"/>
                <a:gd name="T8" fmla="*/ 11 w 70"/>
                <a:gd name="T9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54">
                  <a:moveTo>
                    <a:pt x="11" y="0"/>
                  </a:moveTo>
                  <a:cubicBezTo>
                    <a:pt x="30" y="9"/>
                    <a:pt x="47" y="27"/>
                    <a:pt x="70" y="31"/>
                  </a:cubicBezTo>
                  <a:cubicBezTo>
                    <a:pt x="50" y="54"/>
                    <a:pt x="50" y="54"/>
                    <a:pt x="50" y="54"/>
                  </a:cubicBezTo>
                  <a:cubicBezTo>
                    <a:pt x="29" y="53"/>
                    <a:pt x="10" y="38"/>
                    <a:pt x="0" y="9"/>
                  </a:cubicBezTo>
                  <a:lnTo>
                    <a:pt x="11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8" name="Freeform 89"/>
            <p:cNvSpPr/>
            <p:nvPr/>
          </p:nvSpPr>
          <p:spPr bwMode="auto">
            <a:xfrm>
              <a:off x="4367213" y="942975"/>
              <a:ext cx="982662" cy="976313"/>
            </a:xfrm>
            <a:custGeom>
              <a:avLst/>
              <a:gdLst>
                <a:gd name="T0" fmla="*/ 1 w 261"/>
                <a:gd name="T1" fmla="*/ 22 h 259"/>
                <a:gd name="T2" fmla="*/ 31 w 261"/>
                <a:gd name="T3" fmla="*/ 214 h 259"/>
                <a:gd name="T4" fmla="*/ 216 w 261"/>
                <a:gd name="T5" fmla="*/ 224 h 259"/>
                <a:gd name="T6" fmla="*/ 261 w 261"/>
                <a:gd name="T7" fmla="*/ 26 h 259"/>
                <a:gd name="T8" fmla="*/ 148 w 261"/>
                <a:gd name="T9" fmla="*/ 6 h 259"/>
                <a:gd name="T10" fmla="*/ 148 w 261"/>
                <a:gd name="T11" fmla="*/ 1 h 259"/>
                <a:gd name="T12" fmla="*/ 132 w 261"/>
                <a:gd name="T13" fmla="*/ 3 h 259"/>
                <a:gd name="T14" fmla="*/ 115 w 261"/>
                <a:gd name="T15" fmla="*/ 0 h 259"/>
                <a:gd name="T16" fmla="*/ 115 w 261"/>
                <a:gd name="T17" fmla="*/ 6 h 259"/>
                <a:gd name="T18" fmla="*/ 1 w 261"/>
                <a:gd name="T19" fmla="*/ 22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1" h="259">
                  <a:moveTo>
                    <a:pt x="1" y="22"/>
                  </a:moveTo>
                  <a:cubicBezTo>
                    <a:pt x="1" y="22"/>
                    <a:pt x="0" y="181"/>
                    <a:pt x="31" y="214"/>
                  </a:cubicBezTo>
                  <a:cubicBezTo>
                    <a:pt x="64" y="249"/>
                    <a:pt x="182" y="259"/>
                    <a:pt x="216" y="224"/>
                  </a:cubicBezTo>
                  <a:cubicBezTo>
                    <a:pt x="248" y="192"/>
                    <a:pt x="261" y="26"/>
                    <a:pt x="261" y="26"/>
                  </a:cubicBezTo>
                  <a:cubicBezTo>
                    <a:pt x="148" y="6"/>
                    <a:pt x="148" y="6"/>
                    <a:pt x="148" y="6"/>
                  </a:cubicBezTo>
                  <a:cubicBezTo>
                    <a:pt x="148" y="1"/>
                    <a:pt x="148" y="1"/>
                    <a:pt x="148" y="1"/>
                  </a:cubicBezTo>
                  <a:cubicBezTo>
                    <a:pt x="132" y="3"/>
                    <a:pt x="132" y="3"/>
                    <a:pt x="132" y="3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5" y="6"/>
                    <a:pt x="115" y="6"/>
                    <a:pt x="115" y="6"/>
                  </a:cubicBezTo>
                  <a:lnTo>
                    <a:pt x="1" y="22"/>
                  </a:ln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9" name="Freeform 90"/>
            <p:cNvSpPr/>
            <p:nvPr/>
          </p:nvSpPr>
          <p:spPr bwMode="auto">
            <a:xfrm>
              <a:off x="4551363" y="942975"/>
              <a:ext cx="798512" cy="414338"/>
            </a:xfrm>
            <a:custGeom>
              <a:avLst/>
              <a:gdLst>
                <a:gd name="T0" fmla="*/ 209 w 212"/>
                <a:gd name="T1" fmla="*/ 61 h 110"/>
                <a:gd name="T2" fmla="*/ 212 w 212"/>
                <a:gd name="T3" fmla="*/ 26 h 110"/>
                <a:gd name="T4" fmla="*/ 99 w 212"/>
                <a:gd name="T5" fmla="*/ 6 h 110"/>
                <a:gd name="T6" fmla="*/ 99 w 212"/>
                <a:gd name="T7" fmla="*/ 1 h 110"/>
                <a:gd name="T8" fmla="*/ 83 w 212"/>
                <a:gd name="T9" fmla="*/ 3 h 110"/>
                <a:gd name="T10" fmla="*/ 66 w 212"/>
                <a:gd name="T11" fmla="*/ 0 h 110"/>
                <a:gd name="T12" fmla="*/ 66 w 212"/>
                <a:gd name="T13" fmla="*/ 6 h 110"/>
                <a:gd name="T14" fmla="*/ 6 w 212"/>
                <a:gd name="T15" fmla="*/ 14 h 110"/>
                <a:gd name="T16" fmla="*/ 3 w 212"/>
                <a:gd name="T17" fmla="*/ 19 h 110"/>
                <a:gd name="T18" fmla="*/ 3 w 212"/>
                <a:gd name="T19" fmla="*/ 59 h 110"/>
                <a:gd name="T20" fmla="*/ 14 w 212"/>
                <a:gd name="T21" fmla="*/ 110 h 110"/>
                <a:gd name="T22" fmla="*/ 25 w 212"/>
                <a:gd name="T23" fmla="*/ 110 h 110"/>
                <a:gd name="T24" fmla="*/ 45 w 212"/>
                <a:gd name="T25" fmla="*/ 38 h 110"/>
                <a:gd name="T26" fmla="*/ 209 w 212"/>
                <a:gd name="T27" fmla="*/ 61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2" h="110">
                  <a:moveTo>
                    <a:pt x="209" y="61"/>
                  </a:moveTo>
                  <a:cubicBezTo>
                    <a:pt x="211" y="40"/>
                    <a:pt x="212" y="26"/>
                    <a:pt x="212" y="26"/>
                  </a:cubicBezTo>
                  <a:cubicBezTo>
                    <a:pt x="99" y="6"/>
                    <a:pt x="99" y="6"/>
                    <a:pt x="99" y="6"/>
                  </a:cubicBezTo>
                  <a:cubicBezTo>
                    <a:pt x="99" y="1"/>
                    <a:pt x="99" y="1"/>
                    <a:pt x="99" y="1"/>
                  </a:cubicBezTo>
                  <a:cubicBezTo>
                    <a:pt x="83" y="3"/>
                    <a:pt x="83" y="3"/>
                    <a:pt x="83" y="3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66" y="6"/>
                    <a:pt x="66" y="6"/>
                    <a:pt x="66" y="6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5" y="16"/>
                    <a:pt x="3" y="18"/>
                    <a:pt x="3" y="19"/>
                  </a:cubicBezTo>
                  <a:cubicBezTo>
                    <a:pt x="3" y="26"/>
                    <a:pt x="0" y="51"/>
                    <a:pt x="3" y="59"/>
                  </a:cubicBezTo>
                  <a:cubicBezTo>
                    <a:pt x="6" y="67"/>
                    <a:pt x="14" y="110"/>
                    <a:pt x="14" y="110"/>
                  </a:cubicBezTo>
                  <a:cubicBezTo>
                    <a:pt x="25" y="110"/>
                    <a:pt x="25" y="110"/>
                    <a:pt x="25" y="110"/>
                  </a:cubicBezTo>
                  <a:cubicBezTo>
                    <a:pt x="25" y="110"/>
                    <a:pt x="17" y="59"/>
                    <a:pt x="45" y="38"/>
                  </a:cubicBezTo>
                  <a:cubicBezTo>
                    <a:pt x="72" y="18"/>
                    <a:pt x="196" y="57"/>
                    <a:pt x="209" y="61"/>
                  </a:cubicBezTo>
                  <a:close/>
                </a:path>
              </a:pathLst>
            </a:custGeom>
            <a:solidFill>
              <a:srgbClr val="E4B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0" name="Freeform 91"/>
            <p:cNvSpPr/>
            <p:nvPr/>
          </p:nvSpPr>
          <p:spPr bwMode="auto">
            <a:xfrm>
              <a:off x="4273550" y="536575"/>
              <a:ext cx="1238250" cy="858838"/>
            </a:xfrm>
            <a:custGeom>
              <a:avLst/>
              <a:gdLst>
                <a:gd name="T0" fmla="*/ 26 w 329"/>
                <a:gd name="T1" fmla="*/ 228 h 228"/>
                <a:gd name="T2" fmla="*/ 92 w 329"/>
                <a:gd name="T3" fmla="*/ 225 h 228"/>
                <a:gd name="T4" fmla="*/ 120 w 329"/>
                <a:gd name="T5" fmla="*/ 128 h 228"/>
                <a:gd name="T6" fmla="*/ 299 w 329"/>
                <a:gd name="T7" fmla="*/ 161 h 228"/>
                <a:gd name="T8" fmla="*/ 1 w 329"/>
                <a:gd name="T9" fmla="*/ 114 h 228"/>
                <a:gd name="T10" fmla="*/ 26 w 329"/>
                <a:gd name="T11" fmla="*/ 228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9" h="228">
                  <a:moveTo>
                    <a:pt x="26" y="228"/>
                  </a:moveTo>
                  <a:cubicBezTo>
                    <a:pt x="92" y="225"/>
                    <a:pt x="92" y="225"/>
                    <a:pt x="92" y="225"/>
                  </a:cubicBezTo>
                  <a:cubicBezTo>
                    <a:pt x="92" y="225"/>
                    <a:pt x="89" y="139"/>
                    <a:pt x="120" y="128"/>
                  </a:cubicBezTo>
                  <a:cubicBezTo>
                    <a:pt x="180" y="106"/>
                    <a:pt x="281" y="151"/>
                    <a:pt x="299" y="161"/>
                  </a:cubicBezTo>
                  <a:cubicBezTo>
                    <a:pt x="329" y="0"/>
                    <a:pt x="0" y="22"/>
                    <a:pt x="1" y="114"/>
                  </a:cubicBezTo>
                  <a:cubicBezTo>
                    <a:pt x="1" y="144"/>
                    <a:pt x="26" y="228"/>
                    <a:pt x="26" y="228"/>
                  </a:cubicBezTo>
                  <a:close/>
                </a:path>
              </a:pathLst>
            </a:custGeom>
            <a:solidFill>
              <a:srgbClr val="422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1" name="Freeform 92"/>
            <p:cNvSpPr/>
            <p:nvPr/>
          </p:nvSpPr>
          <p:spPr bwMode="auto">
            <a:xfrm>
              <a:off x="4800600" y="1590675"/>
              <a:ext cx="360362" cy="177800"/>
            </a:xfrm>
            <a:custGeom>
              <a:avLst/>
              <a:gdLst>
                <a:gd name="T0" fmla="*/ 92 w 96"/>
                <a:gd name="T1" fmla="*/ 12 h 47"/>
                <a:gd name="T2" fmla="*/ 0 w 96"/>
                <a:gd name="T3" fmla="*/ 0 h 47"/>
                <a:gd name="T4" fmla="*/ 17 w 96"/>
                <a:gd name="T5" fmla="*/ 41 h 47"/>
                <a:gd name="T6" fmla="*/ 82 w 96"/>
                <a:gd name="T7" fmla="*/ 34 h 47"/>
                <a:gd name="T8" fmla="*/ 92 w 96"/>
                <a:gd name="T9" fmla="*/ 1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" h="47">
                  <a:moveTo>
                    <a:pt x="92" y="12"/>
                  </a:moveTo>
                  <a:cubicBezTo>
                    <a:pt x="63" y="14"/>
                    <a:pt x="27" y="14"/>
                    <a:pt x="0" y="0"/>
                  </a:cubicBezTo>
                  <a:cubicBezTo>
                    <a:pt x="0" y="0"/>
                    <a:pt x="1" y="34"/>
                    <a:pt x="17" y="41"/>
                  </a:cubicBezTo>
                  <a:cubicBezTo>
                    <a:pt x="34" y="47"/>
                    <a:pt x="69" y="43"/>
                    <a:pt x="82" y="34"/>
                  </a:cubicBezTo>
                  <a:cubicBezTo>
                    <a:pt x="96" y="25"/>
                    <a:pt x="92" y="12"/>
                    <a:pt x="92" y="12"/>
                  </a:cubicBezTo>
                  <a:close/>
                </a:path>
              </a:pathLst>
            </a:custGeom>
            <a:solidFill>
              <a:srgbClr val="E48C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2" name="Freeform 93"/>
            <p:cNvSpPr/>
            <p:nvPr/>
          </p:nvSpPr>
          <p:spPr bwMode="auto">
            <a:xfrm>
              <a:off x="4924425" y="1719263"/>
              <a:ext cx="139700" cy="41275"/>
            </a:xfrm>
            <a:custGeom>
              <a:avLst/>
              <a:gdLst>
                <a:gd name="T0" fmla="*/ 0 w 37"/>
                <a:gd name="T1" fmla="*/ 10 h 11"/>
                <a:gd name="T2" fmla="*/ 37 w 37"/>
                <a:gd name="T3" fmla="*/ 6 h 11"/>
                <a:gd name="T4" fmla="*/ 26 w 37"/>
                <a:gd name="T5" fmla="*/ 1 h 11"/>
                <a:gd name="T6" fmla="*/ 20 w 37"/>
                <a:gd name="T7" fmla="*/ 3 h 11"/>
                <a:gd name="T8" fmla="*/ 11 w 37"/>
                <a:gd name="T9" fmla="*/ 1 h 11"/>
                <a:gd name="T10" fmla="*/ 0 w 37"/>
                <a:gd name="T11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11">
                  <a:moveTo>
                    <a:pt x="0" y="10"/>
                  </a:moveTo>
                  <a:cubicBezTo>
                    <a:pt x="12" y="11"/>
                    <a:pt x="26" y="9"/>
                    <a:pt x="37" y="6"/>
                  </a:cubicBezTo>
                  <a:cubicBezTo>
                    <a:pt x="33" y="3"/>
                    <a:pt x="28" y="0"/>
                    <a:pt x="26" y="1"/>
                  </a:cubicBezTo>
                  <a:cubicBezTo>
                    <a:pt x="22" y="2"/>
                    <a:pt x="20" y="3"/>
                    <a:pt x="20" y="3"/>
                  </a:cubicBezTo>
                  <a:cubicBezTo>
                    <a:pt x="20" y="3"/>
                    <a:pt x="17" y="0"/>
                    <a:pt x="11" y="1"/>
                  </a:cubicBezTo>
                  <a:cubicBezTo>
                    <a:pt x="7" y="1"/>
                    <a:pt x="3" y="7"/>
                    <a:pt x="0" y="10"/>
                  </a:cubicBezTo>
                  <a:close/>
                </a:path>
              </a:pathLst>
            </a:custGeom>
            <a:solidFill>
              <a:srgbClr val="EB6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3" name="Freeform 94"/>
            <p:cNvSpPr/>
            <p:nvPr/>
          </p:nvSpPr>
          <p:spPr bwMode="auto">
            <a:xfrm>
              <a:off x="4800600" y="1590675"/>
              <a:ext cx="349250" cy="95250"/>
            </a:xfrm>
            <a:custGeom>
              <a:avLst/>
              <a:gdLst>
                <a:gd name="T0" fmla="*/ 92 w 93"/>
                <a:gd name="T1" fmla="*/ 12 h 25"/>
                <a:gd name="T2" fmla="*/ 0 w 93"/>
                <a:gd name="T3" fmla="*/ 0 h 25"/>
                <a:gd name="T4" fmla="*/ 3 w 93"/>
                <a:gd name="T5" fmla="*/ 20 h 25"/>
                <a:gd name="T6" fmla="*/ 31 w 93"/>
                <a:gd name="T7" fmla="*/ 24 h 25"/>
                <a:gd name="T8" fmla="*/ 92 w 93"/>
                <a:gd name="T9" fmla="*/ 20 h 25"/>
                <a:gd name="T10" fmla="*/ 92 w 93"/>
                <a:gd name="T11" fmla="*/ 1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3" h="25">
                  <a:moveTo>
                    <a:pt x="92" y="12"/>
                  </a:moveTo>
                  <a:cubicBezTo>
                    <a:pt x="63" y="14"/>
                    <a:pt x="27" y="14"/>
                    <a:pt x="0" y="0"/>
                  </a:cubicBezTo>
                  <a:cubicBezTo>
                    <a:pt x="0" y="0"/>
                    <a:pt x="0" y="10"/>
                    <a:pt x="3" y="20"/>
                  </a:cubicBezTo>
                  <a:cubicBezTo>
                    <a:pt x="11" y="22"/>
                    <a:pt x="21" y="24"/>
                    <a:pt x="31" y="24"/>
                  </a:cubicBezTo>
                  <a:cubicBezTo>
                    <a:pt x="52" y="25"/>
                    <a:pt x="81" y="22"/>
                    <a:pt x="92" y="20"/>
                  </a:cubicBezTo>
                  <a:cubicBezTo>
                    <a:pt x="93" y="16"/>
                    <a:pt x="92" y="12"/>
                    <a:pt x="92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4" name="Freeform 95"/>
            <p:cNvSpPr/>
            <p:nvPr/>
          </p:nvSpPr>
          <p:spPr bwMode="auto">
            <a:xfrm>
              <a:off x="4748213" y="1222375"/>
              <a:ext cx="187325" cy="192088"/>
            </a:xfrm>
            <a:custGeom>
              <a:avLst/>
              <a:gdLst>
                <a:gd name="T0" fmla="*/ 3 w 50"/>
                <a:gd name="T1" fmla="*/ 51 h 51"/>
                <a:gd name="T2" fmla="*/ 50 w 50"/>
                <a:gd name="T3" fmla="*/ 47 h 51"/>
                <a:gd name="T4" fmla="*/ 39 w 50"/>
                <a:gd name="T5" fmla="*/ 5 h 51"/>
                <a:gd name="T6" fmla="*/ 4 w 50"/>
                <a:gd name="T7" fmla="*/ 16 h 51"/>
                <a:gd name="T8" fmla="*/ 3 w 50"/>
                <a:gd name="T9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51">
                  <a:moveTo>
                    <a:pt x="3" y="51"/>
                  </a:moveTo>
                  <a:cubicBezTo>
                    <a:pt x="50" y="47"/>
                    <a:pt x="50" y="47"/>
                    <a:pt x="50" y="47"/>
                  </a:cubicBezTo>
                  <a:cubicBezTo>
                    <a:pt x="50" y="47"/>
                    <a:pt x="50" y="10"/>
                    <a:pt x="39" y="5"/>
                  </a:cubicBezTo>
                  <a:cubicBezTo>
                    <a:pt x="28" y="0"/>
                    <a:pt x="8" y="6"/>
                    <a:pt x="4" y="16"/>
                  </a:cubicBezTo>
                  <a:cubicBezTo>
                    <a:pt x="0" y="26"/>
                    <a:pt x="3" y="51"/>
                    <a:pt x="3" y="5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5" name="Freeform 96"/>
            <p:cNvSpPr/>
            <p:nvPr/>
          </p:nvSpPr>
          <p:spPr bwMode="auto">
            <a:xfrm>
              <a:off x="5059363" y="1230313"/>
              <a:ext cx="188912" cy="195263"/>
            </a:xfrm>
            <a:custGeom>
              <a:avLst/>
              <a:gdLst>
                <a:gd name="T0" fmla="*/ 47 w 50"/>
                <a:gd name="T1" fmla="*/ 52 h 52"/>
                <a:gd name="T2" fmla="*/ 0 w 50"/>
                <a:gd name="T3" fmla="*/ 47 h 52"/>
                <a:gd name="T4" fmla="*/ 13 w 50"/>
                <a:gd name="T5" fmla="*/ 5 h 52"/>
                <a:gd name="T6" fmla="*/ 47 w 50"/>
                <a:gd name="T7" fmla="*/ 17 h 52"/>
                <a:gd name="T8" fmla="*/ 47 w 50"/>
                <a:gd name="T9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52">
                  <a:moveTo>
                    <a:pt x="47" y="52"/>
                  </a:moveTo>
                  <a:cubicBezTo>
                    <a:pt x="0" y="47"/>
                    <a:pt x="0" y="47"/>
                    <a:pt x="0" y="47"/>
                  </a:cubicBezTo>
                  <a:cubicBezTo>
                    <a:pt x="0" y="47"/>
                    <a:pt x="2" y="9"/>
                    <a:pt x="13" y="5"/>
                  </a:cubicBezTo>
                  <a:cubicBezTo>
                    <a:pt x="23" y="0"/>
                    <a:pt x="43" y="6"/>
                    <a:pt x="47" y="17"/>
                  </a:cubicBezTo>
                  <a:cubicBezTo>
                    <a:pt x="50" y="27"/>
                    <a:pt x="47" y="52"/>
                    <a:pt x="47" y="5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6" name="Freeform 97"/>
            <p:cNvSpPr/>
            <p:nvPr/>
          </p:nvSpPr>
          <p:spPr bwMode="auto">
            <a:xfrm>
              <a:off x="4808538" y="1277938"/>
              <a:ext cx="112712" cy="133350"/>
            </a:xfrm>
            <a:custGeom>
              <a:avLst/>
              <a:gdLst>
                <a:gd name="T0" fmla="*/ 15 w 30"/>
                <a:gd name="T1" fmla="*/ 0 h 35"/>
                <a:gd name="T2" fmla="*/ 30 w 30"/>
                <a:gd name="T3" fmla="*/ 20 h 35"/>
                <a:gd name="T4" fmla="*/ 26 w 30"/>
                <a:gd name="T5" fmla="*/ 33 h 35"/>
                <a:gd name="T6" fmla="*/ 5 w 30"/>
                <a:gd name="T7" fmla="*/ 35 h 35"/>
                <a:gd name="T8" fmla="*/ 0 w 30"/>
                <a:gd name="T9" fmla="*/ 20 h 35"/>
                <a:gd name="T10" fmla="*/ 15 w 30"/>
                <a:gd name="T11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35">
                  <a:moveTo>
                    <a:pt x="15" y="0"/>
                  </a:moveTo>
                  <a:cubicBezTo>
                    <a:pt x="24" y="0"/>
                    <a:pt x="30" y="9"/>
                    <a:pt x="30" y="20"/>
                  </a:cubicBezTo>
                  <a:cubicBezTo>
                    <a:pt x="30" y="25"/>
                    <a:pt x="29" y="29"/>
                    <a:pt x="26" y="33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2" y="31"/>
                    <a:pt x="0" y="26"/>
                    <a:pt x="0" y="20"/>
                  </a:cubicBezTo>
                  <a:cubicBezTo>
                    <a:pt x="0" y="9"/>
                    <a:pt x="7" y="0"/>
                    <a:pt x="1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7" name="Freeform 98"/>
            <p:cNvSpPr/>
            <p:nvPr/>
          </p:nvSpPr>
          <p:spPr bwMode="auto">
            <a:xfrm>
              <a:off x="5116513" y="1290638"/>
              <a:ext cx="112712" cy="131763"/>
            </a:xfrm>
            <a:custGeom>
              <a:avLst/>
              <a:gdLst>
                <a:gd name="T0" fmla="*/ 25 w 30"/>
                <a:gd name="T1" fmla="*/ 35 h 35"/>
                <a:gd name="T2" fmla="*/ 3 w 30"/>
                <a:gd name="T3" fmla="*/ 33 h 35"/>
                <a:gd name="T4" fmla="*/ 0 w 30"/>
                <a:gd name="T5" fmla="*/ 20 h 35"/>
                <a:gd name="T6" fmla="*/ 15 w 30"/>
                <a:gd name="T7" fmla="*/ 0 h 35"/>
                <a:gd name="T8" fmla="*/ 30 w 30"/>
                <a:gd name="T9" fmla="*/ 20 h 35"/>
                <a:gd name="T10" fmla="*/ 25 w 30"/>
                <a:gd name="T11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35">
                  <a:moveTo>
                    <a:pt x="25" y="35"/>
                  </a:moveTo>
                  <a:cubicBezTo>
                    <a:pt x="3" y="33"/>
                    <a:pt x="3" y="33"/>
                    <a:pt x="3" y="33"/>
                  </a:cubicBezTo>
                  <a:cubicBezTo>
                    <a:pt x="1" y="29"/>
                    <a:pt x="0" y="25"/>
                    <a:pt x="0" y="20"/>
                  </a:cubicBezTo>
                  <a:cubicBezTo>
                    <a:pt x="0" y="9"/>
                    <a:pt x="7" y="0"/>
                    <a:pt x="15" y="0"/>
                  </a:cubicBezTo>
                  <a:cubicBezTo>
                    <a:pt x="24" y="0"/>
                    <a:pt x="30" y="9"/>
                    <a:pt x="30" y="20"/>
                  </a:cubicBezTo>
                  <a:cubicBezTo>
                    <a:pt x="30" y="26"/>
                    <a:pt x="28" y="31"/>
                    <a:pt x="25" y="3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8" name="Freeform 99"/>
            <p:cNvSpPr/>
            <p:nvPr/>
          </p:nvSpPr>
          <p:spPr bwMode="auto">
            <a:xfrm>
              <a:off x="4784725" y="1320800"/>
              <a:ext cx="65087" cy="33338"/>
            </a:xfrm>
            <a:custGeom>
              <a:avLst/>
              <a:gdLst>
                <a:gd name="T0" fmla="*/ 0 w 17"/>
                <a:gd name="T1" fmla="*/ 2 h 9"/>
                <a:gd name="T2" fmla="*/ 17 w 17"/>
                <a:gd name="T3" fmla="*/ 2 h 9"/>
                <a:gd name="T4" fmla="*/ 17 w 17"/>
                <a:gd name="T5" fmla="*/ 9 h 9"/>
                <a:gd name="T6" fmla="*/ 0 w 17"/>
                <a:gd name="T7" fmla="*/ 9 h 9"/>
                <a:gd name="T8" fmla="*/ 0 w 17"/>
                <a:gd name="T9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9">
                  <a:moveTo>
                    <a:pt x="0" y="2"/>
                  </a:moveTo>
                  <a:cubicBezTo>
                    <a:pt x="6" y="1"/>
                    <a:pt x="12" y="0"/>
                    <a:pt x="17" y="2"/>
                  </a:cubicBezTo>
                  <a:cubicBezTo>
                    <a:pt x="17" y="5"/>
                    <a:pt x="17" y="7"/>
                    <a:pt x="17" y="9"/>
                  </a:cubicBezTo>
                  <a:cubicBezTo>
                    <a:pt x="10" y="7"/>
                    <a:pt x="5" y="7"/>
                    <a:pt x="0" y="9"/>
                  </a:cubicBezTo>
                  <a:cubicBezTo>
                    <a:pt x="0" y="7"/>
                    <a:pt x="0" y="5"/>
                    <a:pt x="0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9" name="Freeform 100"/>
            <p:cNvSpPr/>
            <p:nvPr/>
          </p:nvSpPr>
          <p:spPr bwMode="auto">
            <a:xfrm>
              <a:off x="5097463" y="1323975"/>
              <a:ext cx="63500" cy="38100"/>
            </a:xfrm>
            <a:custGeom>
              <a:avLst/>
              <a:gdLst>
                <a:gd name="T0" fmla="*/ 0 w 17"/>
                <a:gd name="T1" fmla="*/ 2 h 10"/>
                <a:gd name="T2" fmla="*/ 17 w 17"/>
                <a:gd name="T3" fmla="*/ 3 h 10"/>
                <a:gd name="T4" fmla="*/ 17 w 17"/>
                <a:gd name="T5" fmla="*/ 10 h 10"/>
                <a:gd name="T6" fmla="*/ 0 w 17"/>
                <a:gd name="T7" fmla="*/ 10 h 10"/>
                <a:gd name="T8" fmla="*/ 0 w 17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0">
                  <a:moveTo>
                    <a:pt x="0" y="2"/>
                  </a:moveTo>
                  <a:cubicBezTo>
                    <a:pt x="6" y="1"/>
                    <a:pt x="12" y="0"/>
                    <a:pt x="17" y="3"/>
                  </a:cubicBezTo>
                  <a:cubicBezTo>
                    <a:pt x="17" y="5"/>
                    <a:pt x="17" y="7"/>
                    <a:pt x="17" y="10"/>
                  </a:cubicBezTo>
                  <a:cubicBezTo>
                    <a:pt x="10" y="8"/>
                    <a:pt x="4" y="8"/>
                    <a:pt x="0" y="10"/>
                  </a:cubicBezTo>
                  <a:cubicBezTo>
                    <a:pt x="0" y="7"/>
                    <a:pt x="0" y="5"/>
                    <a:pt x="0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0" name="Freeform 101"/>
            <p:cNvSpPr/>
            <p:nvPr/>
          </p:nvSpPr>
          <p:spPr bwMode="auto">
            <a:xfrm>
              <a:off x="4935538" y="1477963"/>
              <a:ext cx="30162" cy="41275"/>
            </a:xfrm>
            <a:custGeom>
              <a:avLst/>
              <a:gdLst>
                <a:gd name="T0" fmla="*/ 4 w 8"/>
                <a:gd name="T1" fmla="*/ 0 h 11"/>
                <a:gd name="T2" fmla="*/ 8 w 8"/>
                <a:gd name="T3" fmla="*/ 6 h 11"/>
                <a:gd name="T4" fmla="*/ 4 w 8"/>
                <a:gd name="T5" fmla="*/ 11 h 11"/>
                <a:gd name="T6" fmla="*/ 0 w 8"/>
                <a:gd name="T7" fmla="*/ 5 h 11"/>
                <a:gd name="T8" fmla="*/ 4 w 8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1">
                  <a:moveTo>
                    <a:pt x="4" y="0"/>
                  </a:moveTo>
                  <a:cubicBezTo>
                    <a:pt x="7" y="0"/>
                    <a:pt x="8" y="3"/>
                    <a:pt x="8" y="6"/>
                  </a:cubicBezTo>
                  <a:cubicBezTo>
                    <a:pt x="8" y="8"/>
                    <a:pt x="6" y="11"/>
                    <a:pt x="4" y="11"/>
                  </a:cubicBezTo>
                  <a:cubicBezTo>
                    <a:pt x="2" y="11"/>
                    <a:pt x="0" y="8"/>
                    <a:pt x="0" y="5"/>
                  </a:cubicBezTo>
                  <a:cubicBezTo>
                    <a:pt x="0" y="3"/>
                    <a:pt x="2" y="0"/>
                    <a:pt x="4" y="0"/>
                  </a:cubicBezTo>
                  <a:close/>
                </a:path>
              </a:pathLst>
            </a:custGeom>
            <a:solidFill>
              <a:srgbClr val="B971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1" name="Oval 102"/>
            <p:cNvSpPr>
              <a:spLocks noChangeArrowheads="1"/>
            </p:cNvSpPr>
            <p:nvPr/>
          </p:nvSpPr>
          <p:spPr bwMode="auto">
            <a:xfrm>
              <a:off x="5003800" y="1482725"/>
              <a:ext cx="30162" cy="36513"/>
            </a:xfrm>
            <a:prstGeom prst="ellipse">
              <a:avLst/>
            </a:prstGeom>
            <a:solidFill>
              <a:srgbClr val="B971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2" name="Freeform 103"/>
            <p:cNvSpPr/>
            <p:nvPr/>
          </p:nvSpPr>
          <p:spPr bwMode="auto">
            <a:xfrm>
              <a:off x="4341813" y="1933575"/>
              <a:ext cx="323850" cy="441325"/>
            </a:xfrm>
            <a:custGeom>
              <a:avLst/>
              <a:gdLst>
                <a:gd name="T0" fmla="*/ 80 w 86"/>
                <a:gd name="T1" fmla="*/ 0 h 117"/>
                <a:gd name="T2" fmla="*/ 15 w 86"/>
                <a:gd name="T3" fmla="*/ 117 h 117"/>
                <a:gd name="T4" fmla="*/ 51 w 86"/>
                <a:gd name="T5" fmla="*/ 115 h 117"/>
                <a:gd name="T6" fmla="*/ 78 w 86"/>
                <a:gd name="T7" fmla="*/ 36 h 117"/>
                <a:gd name="T8" fmla="*/ 80 w 86"/>
                <a:gd name="T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" h="117">
                  <a:moveTo>
                    <a:pt x="80" y="0"/>
                  </a:moveTo>
                  <a:cubicBezTo>
                    <a:pt x="32" y="15"/>
                    <a:pt x="0" y="64"/>
                    <a:pt x="15" y="117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44" y="87"/>
                    <a:pt x="55" y="48"/>
                    <a:pt x="78" y="36"/>
                  </a:cubicBezTo>
                  <a:cubicBezTo>
                    <a:pt x="85" y="23"/>
                    <a:pt x="86" y="11"/>
                    <a:pt x="8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3" name="Freeform 104"/>
            <p:cNvSpPr/>
            <p:nvPr/>
          </p:nvSpPr>
          <p:spPr bwMode="auto">
            <a:xfrm>
              <a:off x="5037138" y="2344738"/>
              <a:ext cx="131762" cy="68263"/>
            </a:xfrm>
            <a:custGeom>
              <a:avLst/>
              <a:gdLst>
                <a:gd name="T0" fmla="*/ 71 w 83"/>
                <a:gd name="T1" fmla="*/ 36 h 43"/>
                <a:gd name="T2" fmla="*/ 83 w 83"/>
                <a:gd name="T3" fmla="*/ 12 h 43"/>
                <a:gd name="T4" fmla="*/ 0 w 83"/>
                <a:gd name="T5" fmla="*/ 0 h 43"/>
                <a:gd name="T6" fmla="*/ 5 w 83"/>
                <a:gd name="T7" fmla="*/ 43 h 43"/>
                <a:gd name="T8" fmla="*/ 71 w 83"/>
                <a:gd name="T9" fmla="*/ 36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43">
                  <a:moveTo>
                    <a:pt x="71" y="36"/>
                  </a:moveTo>
                  <a:lnTo>
                    <a:pt x="83" y="12"/>
                  </a:lnTo>
                  <a:lnTo>
                    <a:pt x="0" y="0"/>
                  </a:lnTo>
                  <a:lnTo>
                    <a:pt x="5" y="43"/>
                  </a:lnTo>
                  <a:lnTo>
                    <a:pt x="71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4" name="Freeform 105"/>
            <p:cNvSpPr/>
            <p:nvPr/>
          </p:nvSpPr>
          <p:spPr bwMode="auto">
            <a:xfrm>
              <a:off x="4314825" y="1301750"/>
              <a:ext cx="236537" cy="258763"/>
            </a:xfrm>
            <a:custGeom>
              <a:avLst/>
              <a:gdLst>
                <a:gd name="T0" fmla="*/ 17 w 63"/>
                <a:gd name="T1" fmla="*/ 6 h 69"/>
                <a:gd name="T2" fmla="*/ 31 w 63"/>
                <a:gd name="T3" fmla="*/ 2 h 69"/>
                <a:gd name="T4" fmla="*/ 55 w 63"/>
                <a:gd name="T5" fmla="*/ 17 h 69"/>
                <a:gd name="T6" fmla="*/ 61 w 63"/>
                <a:gd name="T7" fmla="*/ 39 h 69"/>
                <a:gd name="T8" fmla="*/ 46 w 63"/>
                <a:gd name="T9" fmla="*/ 63 h 69"/>
                <a:gd name="T10" fmla="*/ 32 w 63"/>
                <a:gd name="T11" fmla="*/ 66 h 69"/>
                <a:gd name="T12" fmla="*/ 8 w 63"/>
                <a:gd name="T13" fmla="*/ 52 h 69"/>
                <a:gd name="T14" fmla="*/ 3 w 63"/>
                <a:gd name="T15" fmla="*/ 30 h 69"/>
                <a:gd name="T16" fmla="*/ 17 w 63"/>
                <a:gd name="T17" fmla="*/ 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3" h="69">
                  <a:moveTo>
                    <a:pt x="17" y="6"/>
                  </a:moveTo>
                  <a:cubicBezTo>
                    <a:pt x="31" y="2"/>
                    <a:pt x="31" y="2"/>
                    <a:pt x="31" y="2"/>
                  </a:cubicBezTo>
                  <a:cubicBezTo>
                    <a:pt x="42" y="0"/>
                    <a:pt x="53" y="6"/>
                    <a:pt x="55" y="17"/>
                  </a:cubicBezTo>
                  <a:cubicBezTo>
                    <a:pt x="61" y="39"/>
                    <a:pt x="61" y="39"/>
                    <a:pt x="61" y="39"/>
                  </a:cubicBezTo>
                  <a:cubicBezTo>
                    <a:pt x="63" y="49"/>
                    <a:pt x="57" y="60"/>
                    <a:pt x="46" y="63"/>
                  </a:cubicBezTo>
                  <a:cubicBezTo>
                    <a:pt x="32" y="66"/>
                    <a:pt x="32" y="66"/>
                    <a:pt x="32" y="66"/>
                  </a:cubicBezTo>
                  <a:cubicBezTo>
                    <a:pt x="22" y="69"/>
                    <a:pt x="11" y="62"/>
                    <a:pt x="8" y="52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0" y="19"/>
                    <a:pt x="6" y="8"/>
                    <a:pt x="17" y="6"/>
                  </a:cubicBez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5" name="Freeform 106"/>
            <p:cNvSpPr/>
            <p:nvPr/>
          </p:nvSpPr>
          <p:spPr bwMode="auto">
            <a:xfrm>
              <a:off x="4360863" y="1350963"/>
              <a:ext cx="77787" cy="161925"/>
            </a:xfrm>
            <a:custGeom>
              <a:avLst/>
              <a:gdLst>
                <a:gd name="T0" fmla="*/ 11 w 21"/>
                <a:gd name="T1" fmla="*/ 2 h 43"/>
                <a:gd name="T2" fmla="*/ 20 w 21"/>
                <a:gd name="T3" fmla="*/ 0 h 43"/>
                <a:gd name="T4" fmla="*/ 21 w 21"/>
                <a:gd name="T5" fmla="*/ 0 h 43"/>
                <a:gd name="T6" fmla="*/ 21 w 21"/>
                <a:gd name="T7" fmla="*/ 41 h 43"/>
                <a:gd name="T8" fmla="*/ 21 w 21"/>
                <a:gd name="T9" fmla="*/ 41 h 43"/>
                <a:gd name="T10" fmla="*/ 5 w 21"/>
                <a:gd name="T11" fmla="*/ 32 h 43"/>
                <a:gd name="T12" fmla="*/ 1 w 21"/>
                <a:gd name="T13" fmla="*/ 18 h 43"/>
                <a:gd name="T14" fmla="*/ 11 w 21"/>
                <a:gd name="T15" fmla="*/ 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43">
                  <a:moveTo>
                    <a:pt x="11" y="2"/>
                  </a:move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20" y="0"/>
                    <a:pt x="21" y="0"/>
                  </a:cubicBezTo>
                  <a:cubicBezTo>
                    <a:pt x="21" y="41"/>
                    <a:pt x="21" y="41"/>
                    <a:pt x="21" y="41"/>
                  </a:cubicBezTo>
                  <a:cubicBezTo>
                    <a:pt x="21" y="41"/>
                    <a:pt x="21" y="41"/>
                    <a:pt x="21" y="41"/>
                  </a:cubicBezTo>
                  <a:cubicBezTo>
                    <a:pt x="14" y="43"/>
                    <a:pt x="7" y="39"/>
                    <a:pt x="5" y="32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0" y="11"/>
                    <a:pt x="4" y="4"/>
                    <a:pt x="11" y="2"/>
                  </a:cubicBezTo>
                  <a:close/>
                </a:path>
              </a:pathLst>
            </a:custGeom>
            <a:solidFill>
              <a:srgbClr val="E4B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6" name="Freeform 107"/>
            <p:cNvSpPr/>
            <p:nvPr/>
          </p:nvSpPr>
          <p:spPr bwMode="auto">
            <a:xfrm>
              <a:off x="4341813" y="788988"/>
              <a:ext cx="330200" cy="309563"/>
            </a:xfrm>
            <a:custGeom>
              <a:avLst/>
              <a:gdLst>
                <a:gd name="T0" fmla="*/ 13 w 88"/>
                <a:gd name="T1" fmla="*/ 82 h 82"/>
                <a:gd name="T2" fmla="*/ 10 w 88"/>
                <a:gd name="T3" fmla="*/ 26 h 82"/>
                <a:gd name="T4" fmla="*/ 88 w 88"/>
                <a:gd name="T5" fmla="*/ 0 h 82"/>
                <a:gd name="T6" fmla="*/ 29 w 88"/>
                <a:gd name="T7" fmla="*/ 40 h 82"/>
                <a:gd name="T8" fmla="*/ 34 w 88"/>
                <a:gd name="T9" fmla="*/ 79 h 82"/>
                <a:gd name="T10" fmla="*/ 13 w 88"/>
                <a:gd name="T11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" h="82">
                  <a:moveTo>
                    <a:pt x="13" y="82"/>
                  </a:moveTo>
                  <a:cubicBezTo>
                    <a:pt x="13" y="82"/>
                    <a:pt x="0" y="40"/>
                    <a:pt x="10" y="26"/>
                  </a:cubicBezTo>
                  <a:cubicBezTo>
                    <a:pt x="21" y="11"/>
                    <a:pt x="88" y="0"/>
                    <a:pt x="88" y="0"/>
                  </a:cubicBezTo>
                  <a:cubicBezTo>
                    <a:pt x="88" y="0"/>
                    <a:pt x="32" y="15"/>
                    <a:pt x="29" y="40"/>
                  </a:cubicBezTo>
                  <a:cubicBezTo>
                    <a:pt x="26" y="65"/>
                    <a:pt x="34" y="79"/>
                    <a:pt x="34" y="79"/>
                  </a:cubicBezTo>
                  <a:lnTo>
                    <a:pt x="13" y="82"/>
                  </a:lnTo>
                  <a:close/>
                </a:path>
              </a:pathLst>
            </a:custGeom>
            <a:solidFill>
              <a:srgbClr val="6E63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7" name="Freeform 108"/>
            <p:cNvSpPr/>
            <p:nvPr/>
          </p:nvSpPr>
          <p:spPr bwMode="auto">
            <a:xfrm>
              <a:off x="5289550" y="1512888"/>
              <a:ext cx="763587" cy="436563"/>
            </a:xfrm>
            <a:custGeom>
              <a:avLst/>
              <a:gdLst>
                <a:gd name="T0" fmla="*/ 28 w 481"/>
                <a:gd name="T1" fmla="*/ 275 h 275"/>
                <a:gd name="T2" fmla="*/ 481 w 481"/>
                <a:gd name="T3" fmla="*/ 9 h 275"/>
                <a:gd name="T4" fmla="*/ 478 w 481"/>
                <a:gd name="T5" fmla="*/ 0 h 275"/>
                <a:gd name="T6" fmla="*/ 0 w 481"/>
                <a:gd name="T7" fmla="*/ 227 h 275"/>
                <a:gd name="T8" fmla="*/ 28 w 481"/>
                <a:gd name="T9" fmla="*/ 275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1" h="275">
                  <a:moveTo>
                    <a:pt x="28" y="275"/>
                  </a:moveTo>
                  <a:lnTo>
                    <a:pt x="481" y="9"/>
                  </a:lnTo>
                  <a:lnTo>
                    <a:pt x="478" y="0"/>
                  </a:lnTo>
                  <a:lnTo>
                    <a:pt x="0" y="227"/>
                  </a:lnTo>
                  <a:lnTo>
                    <a:pt x="28" y="275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8" name="Freeform 109"/>
            <p:cNvSpPr/>
            <p:nvPr/>
          </p:nvSpPr>
          <p:spPr bwMode="auto">
            <a:xfrm>
              <a:off x="5465763" y="1779588"/>
              <a:ext cx="150812" cy="225425"/>
            </a:xfrm>
            <a:custGeom>
              <a:avLst/>
              <a:gdLst>
                <a:gd name="T0" fmla="*/ 33 w 40"/>
                <a:gd name="T1" fmla="*/ 0 h 60"/>
                <a:gd name="T2" fmla="*/ 10 w 40"/>
                <a:gd name="T3" fmla="*/ 8 h 60"/>
                <a:gd name="T4" fmla="*/ 5 w 40"/>
                <a:gd name="T5" fmla="*/ 21 h 60"/>
                <a:gd name="T6" fmla="*/ 5 w 40"/>
                <a:gd name="T7" fmla="*/ 49 h 60"/>
                <a:gd name="T8" fmla="*/ 34 w 40"/>
                <a:gd name="T9" fmla="*/ 37 h 60"/>
                <a:gd name="T10" fmla="*/ 35 w 40"/>
                <a:gd name="T11" fmla="*/ 26 h 60"/>
                <a:gd name="T12" fmla="*/ 36 w 40"/>
                <a:gd name="T13" fmla="*/ 15 h 60"/>
                <a:gd name="T14" fmla="*/ 33 w 40"/>
                <a:gd name="T15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0" h="60">
                  <a:moveTo>
                    <a:pt x="33" y="0"/>
                  </a:moveTo>
                  <a:cubicBezTo>
                    <a:pt x="25" y="5"/>
                    <a:pt x="21" y="3"/>
                    <a:pt x="10" y="8"/>
                  </a:cubicBezTo>
                  <a:cubicBezTo>
                    <a:pt x="0" y="12"/>
                    <a:pt x="4" y="18"/>
                    <a:pt x="5" y="21"/>
                  </a:cubicBezTo>
                  <a:cubicBezTo>
                    <a:pt x="5" y="49"/>
                    <a:pt x="5" y="49"/>
                    <a:pt x="5" y="49"/>
                  </a:cubicBezTo>
                  <a:cubicBezTo>
                    <a:pt x="5" y="60"/>
                    <a:pt x="36" y="45"/>
                    <a:pt x="34" y="37"/>
                  </a:cubicBezTo>
                  <a:cubicBezTo>
                    <a:pt x="38" y="33"/>
                    <a:pt x="37" y="28"/>
                    <a:pt x="35" y="26"/>
                  </a:cubicBezTo>
                  <a:cubicBezTo>
                    <a:pt x="39" y="21"/>
                    <a:pt x="37" y="17"/>
                    <a:pt x="36" y="15"/>
                  </a:cubicBezTo>
                  <a:cubicBezTo>
                    <a:pt x="40" y="10"/>
                    <a:pt x="37" y="2"/>
                    <a:pt x="33" y="0"/>
                  </a:cubicBez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9" name="Freeform 110"/>
            <p:cNvSpPr/>
            <p:nvPr/>
          </p:nvSpPr>
          <p:spPr bwMode="auto">
            <a:xfrm>
              <a:off x="4729163" y="1068388"/>
              <a:ext cx="198437" cy="96838"/>
            </a:xfrm>
            <a:custGeom>
              <a:avLst/>
              <a:gdLst>
                <a:gd name="T0" fmla="*/ 0 w 53"/>
                <a:gd name="T1" fmla="*/ 23 h 26"/>
                <a:gd name="T2" fmla="*/ 53 w 53"/>
                <a:gd name="T3" fmla="*/ 23 h 26"/>
                <a:gd name="T4" fmla="*/ 50 w 53"/>
                <a:gd name="T5" fmla="*/ 25 h 26"/>
                <a:gd name="T6" fmla="*/ 3 w 53"/>
                <a:gd name="T7" fmla="*/ 26 h 26"/>
                <a:gd name="T8" fmla="*/ 0 w 53"/>
                <a:gd name="T9" fmla="*/ 2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6">
                  <a:moveTo>
                    <a:pt x="0" y="23"/>
                  </a:moveTo>
                  <a:cubicBezTo>
                    <a:pt x="10" y="0"/>
                    <a:pt x="43" y="1"/>
                    <a:pt x="53" y="23"/>
                  </a:cubicBezTo>
                  <a:cubicBezTo>
                    <a:pt x="50" y="25"/>
                    <a:pt x="50" y="25"/>
                    <a:pt x="50" y="25"/>
                  </a:cubicBezTo>
                  <a:cubicBezTo>
                    <a:pt x="42" y="10"/>
                    <a:pt x="13" y="9"/>
                    <a:pt x="3" y="26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422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50" name="Freeform 111"/>
            <p:cNvSpPr/>
            <p:nvPr/>
          </p:nvSpPr>
          <p:spPr bwMode="auto">
            <a:xfrm>
              <a:off x="5097463" y="1090613"/>
              <a:ext cx="176212" cy="128588"/>
            </a:xfrm>
            <a:custGeom>
              <a:avLst/>
              <a:gdLst>
                <a:gd name="T0" fmla="*/ 0 w 47"/>
                <a:gd name="T1" fmla="*/ 20 h 34"/>
                <a:gd name="T2" fmla="*/ 47 w 47"/>
                <a:gd name="T3" fmla="*/ 33 h 34"/>
                <a:gd name="T4" fmla="*/ 43 w 47"/>
                <a:gd name="T5" fmla="*/ 34 h 34"/>
                <a:gd name="T6" fmla="*/ 2 w 47"/>
                <a:gd name="T7" fmla="*/ 23 h 34"/>
                <a:gd name="T8" fmla="*/ 0 w 47"/>
                <a:gd name="T9" fmla="*/ 2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34">
                  <a:moveTo>
                    <a:pt x="0" y="20"/>
                  </a:moveTo>
                  <a:cubicBezTo>
                    <a:pt x="16" y="0"/>
                    <a:pt x="44" y="9"/>
                    <a:pt x="47" y="33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41" y="18"/>
                    <a:pt x="16" y="9"/>
                    <a:pt x="2" y="23"/>
                  </a:cubicBezTo>
                  <a:lnTo>
                    <a:pt x="0" y="20"/>
                  </a:lnTo>
                  <a:close/>
                </a:path>
              </a:pathLst>
            </a:custGeom>
            <a:solidFill>
              <a:srgbClr val="422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51" name="Freeform 112"/>
            <p:cNvSpPr/>
            <p:nvPr/>
          </p:nvSpPr>
          <p:spPr bwMode="auto">
            <a:xfrm>
              <a:off x="5416550" y="1716088"/>
              <a:ext cx="155575" cy="71438"/>
            </a:xfrm>
            <a:custGeom>
              <a:avLst/>
              <a:gdLst>
                <a:gd name="T0" fmla="*/ 0 w 41"/>
                <a:gd name="T1" fmla="*/ 9 h 19"/>
                <a:gd name="T2" fmla="*/ 39 w 41"/>
                <a:gd name="T3" fmla="*/ 0 h 19"/>
                <a:gd name="T4" fmla="*/ 34 w 41"/>
                <a:gd name="T5" fmla="*/ 15 h 19"/>
                <a:gd name="T6" fmla="*/ 6 w 41"/>
                <a:gd name="T7" fmla="*/ 17 h 19"/>
                <a:gd name="T8" fmla="*/ 0 w 41"/>
                <a:gd name="T9" fmla="*/ 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9">
                  <a:moveTo>
                    <a:pt x="0" y="9"/>
                  </a:moveTo>
                  <a:cubicBezTo>
                    <a:pt x="17" y="8"/>
                    <a:pt x="28" y="1"/>
                    <a:pt x="39" y="0"/>
                  </a:cubicBezTo>
                  <a:cubicBezTo>
                    <a:pt x="39" y="0"/>
                    <a:pt x="41" y="11"/>
                    <a:pt x="34" y="15"/>
                  </a:cubicBezTo>
                  <a:cubicBezTo>
                    <a:pt x="27" y="19"/>
                    <a:pt x="6" y="17"/>
                    <a:pt x="6" y="17"/>
                  </a:cubicBezTo>
                  <a:lnTo>
                    <a:pt x="0" y="9"/>
                  </a:ln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52" name="Freeform 113"/>
            <p:cNvSpPr/>
            <p:nvPr/>
          </p:nvSpPr>
          <p:spPr bwMode="auto">
            <a:xfrm>
              <a:off x="5446713" y="1828800"/>
              <a:ext cx="125412" cy="150813"/>
            </a:xfrm>
            <a:custGeom>
              <a:avLst/>
              <a:gdLst>
                <a:gd name="T0" fmla="*/ 9 w 33"/>
                <a:gd name="T1" fmla="*/ 3 h 40"/>
                <a:gd name="T2" fmla="*/ 12 w 33"/>
                <a:gd name="T3" fmla="*/ 5 h 40"/>
                <a:gd name="T4" fmla="*/ 13 w 33"/>
                <a:gd name="T5" fmla="*/ 5 h 40"/>
                <a:gd name="T6" fmla="*/ 32 w 33"/>
                <a:gd name="T7" fmla="*/ 0 h 40"/>
                <a:gd name="T8" fmla="*/ 32 w 33"/>
                <a:gd name="T9" fmla="*/ 0 h 40"/>
                <a:gd name="T10" fmla="*/ 33 w 33"/>
                <a:gd name="T11" fmla="*/ 1 h 40"/>
                <a:gd name="T12" fmla="*/ 15 w 33"/>
                <a:gd name="T13" fmla="*/ 8 h 40"/>
                <a:gd name="T14" fmla="*/ 13 w 33"/>
                <a:gd name="T15" fmla="*/ 9 h 40"/>
                <a:gd name="T16" fmla="*/ 13 w 33"/>
                <a:gd name="T17" fmla="*/ 9 h 40"/>
                <a:gd name="T18" fmla="*/ 13 w 33"/>
                <a:gd name="T19" fmla="*/ 9 h 40"/>
                <a:gd name="T20" fmla="*/ 4 w 33"/>
                <a:gd name="T21" fmla="*/ 12 h 40"/>
                <a:gd name="T22" fmla="*/ 4 w 33"/>
                <a:gd name="T23" fmla="*/ 15 h 40"/>
                <a:gd name="T24" fmla="*/ 5 w 33"/>
                <a:gd name="T25" fmla="*/ 18 h 40"/>
                <a:gd name="T26" fmla="*/ 14 w 33"/>
                <a:gd name="T27" fmla="*/ 16 h 40"/>
                <a:gd name="T28" fmla="*/ 14 w 33"/>
                <a:gd name="T29" fmla="*/ 16 h 40"/>
                <a:gd name="T30" fmla="*/ 33 w 33"/>
                <a:gd name="T31" fmla="*/ 13 h 40"/>
                <a:gd name="T32" fmla="*/ 33 w 33"/>
                <a:gd name="T33" fmla="*/ 13 h 40"/>
                <a:gd name="T34" fmla="*/ 14 w 33"/>
                <a:gd name="T35" fmla="*/ 20 h 40"/>
                <a:gd name="T36" fmla="*/ 14 w 33"/>
                <a:gd name="T37" fmla="*/ 20 h 40"/>
                <a:gd name="T38" fmla="*/ 7 w 33"/>
                <a:gd name="T39" fmla="*/ 22 h 40"/>
                <a:gd name="T40" fmla="*/ 7 w 33"/>
                <a:gd name="T41" fmla="*/ 23 h 40"/>
                <a:gd name="T42" fmla="*/ 6 w 33"/>
                <a:gd name="T43" fmla="*/ 27 h 40"/>
                <a:gd name="T44" fmla="*/ 7 w 33"/>
                <a:gd name="T45" fmla="*/ 29 h 40"/>
                <a:gd name="T46" fmla="*/ 8 w 33"/>
                <a:gd name="T47" fmla="*/ 29 h 40"/>
                <a:gd name="T48" fmla="*/ 14 w 33"/>
                <a:gd name="T49" fmla="*/ 28 h 40"/>
                <a:gd name="T50" fmla="*/ 14 w 33"/>
                <a:gd name="T51" fmla="*/ 28 h 40"/>
                <a:gd name="T52" fmla="*/ 15 w 33"/>
                <a:gd name="T53" fmla="*/ 27 h 40"/>
                <a:gd name="T54" fmla="*/ 33 w 33"/>
                <a:gd name="T55" fmla="*/ 23 h 40"/>
                <a:gd name="T56" fmla="*/ 33 w 33"/>
                <a:gd name="T57" fmla="*/ 23 h 40"/>
                <a:gd name="T58" fmla="*/ 15 w 33"/>
                <a:gd name="T59" fmla="*/ 31 h 40"/>
                <a:gd name="T60" fmla="*/ 16 w 33"/>
                <a:gd name="T61" fmla="*/ 38 h 40"/>
                <a:gd name="T62" fmla="*/ 15 w 33"/>
                <a:gd name="T63" fmla="*/ 40 h 40"/>
                <a:gd name="T64" fmla="*/ 10 w 33"/>
                <a:gd name="T65" fmla="*/ 36 h 40"/>
                <a:gd name="T66" fmla="*/ 11 w 33"/>
                <a:gd name="T67" fmla="*/ 32 h 40"/>
                <a:gd name="T68" fmla="*/ 10 w 33"/>
                <a:gd name="T69" fmla="*/ 32 h 40"/>
                <a:gd name="T70" fmla="*/ 7 w 33"/>
                <a:gd name="T71" fmla="*/ 32 h 40"/>
                <a:gd name="T72" fmla="*/ 4 w 33"/>
                <a:gd name="T73" fmla="*/ 31 h 40"/>
                <a:gd name="T74" fmla="*/ 3 w 33"/>
                <a:gd name="T75" fmla="*/ 27 h 40"/>
                <a:gd name="T76" fmla="*/ 4 w 33"/>
                <a:gd name="T77" fmla="*/ 21 h 40"/>
                <a:gd name="T78" fmla="*/ 4 w 33"/>
                <a:gd name="T79" fmla="*/ 21 h 40"/>
                <a:gd name="T80" fmla="*/ 4 w 33"/>
                <a:gd name="T81" fmla="*/ 21 h 40"/>
                <a:gd name="T82" fmla="*/ 3 w 33"/>
                <a:gd name="T83" fmla="*/ 20 h 40"/>
                <a:gd name="T84" fmla="*/ 1 w 33"/>
                <a:gd name="T85" fmla="*/ 16 h 40"/>
                <a:gd name="T86" fmla="*/ 1 w 33"/>
                <a:gd name="T87" fmla="*/ 16 h 40"/>
                <a:gd name="T88" fmla="*/ 1 w 33"/>
                <a:gd name="T89" fmla="*/ 16 h 40"/>
                <a:gd name="T90" fmla="*/ 2 w 33"/>
                <a:gd name="T91" fmla="*/ 11 h 40"/>
                <a:gd name="T92" fmla="*/ 9 w 33"/>
                <a:gd name="T93" fmla="*/ 7 h 40"/>
                <a:gd name="T94" fmla="*/ 8 w 33"/>
                <a:gd name="T95" fmla="*/ 3 h 40"/>
                <a:gd name="T96" fmla="*/ 9 w 33"/>
                <a:gd name="T97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3" h="40">
                  <a:moveTo>
                    <a:pt x="9" y="3"/>
                  </a:moveTo>
                  <a:cubicBezTo>
                    <a:pt x="9" y="3"/>
                    <a:pt x="11" y="5"/>
                    <a:pt x="12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3" y="1"/>
                    <a:pt x="33" y="1"/>
                    <a:pt x="33" y="1"/>
                  </a:cubicBezTo>
                  <a:cubicBezTo>
                    <a:pt x="33" y="2"/>
                    <a:pt x="20" y="6"/>
                    <a:pt x="15" y="8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1" y="9"/>
                    <a:pt x="5" y="11"/>
                    <a:pt x="4" y="12"/>
                  </a:cubicBezTo>
                  <a:cubicBezTo>
                    <a:pt x="4" y="14"/>
                    <a:pt x="4" y="15"/>
                    <a:pt x="4" y="15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33" y="13"/>
                    <a:pt x="33" y="13"/>
                    <a:pt x="33" y="13"/>
                  </a:cubicBezTo>
                  <a:cubicBezTo>
                    <a:pt x="33" y="13"/>
                    <a:pt x="33" y="13"/>
                    <a:pt x="33" y="13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6" y="24"/>
                    <a:pt x="6" y="26"/>
                    <a:pt x="6" y="27"/>
                  </a:cubicBezTo>
                  <a:cubicBezTo>
                    <a:pt x="7" y="28"/>
                    <a:pt x="7" y="28"/>
                    <a:pt x="7" y="29"/>
                  </a:cubicBezTo>
                  <a:cubicBezTo>
                    <a:pt x="7" y="29"/>
                    <a:pt x="7" y="29"/>
                    <a:pt x="8" y="29"/>
                  </a:cubicBezTo>
                  <a:cubicBezTo>
                    <a:pt x="8" y="29"/>
                    <a:pt x="12" y="28"/>
                    <a:pt x="14" y="28"/>
                  </a:cubicBezTo>
                  <a:cubicBezTo>
                    <a:pt x="14" y="28"/>
                    <a:pt x="14" y="28"/>
                    <a:pt x="14" y="28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33" y="23"/>
                    <a:pt x="33" y="23"/>
                    <a:pt x="33" y="23"/>
                  </a:cubicBezTo>
                  <a:cubicBezTo>
                    <a:pt x="33" y="23"/>
                    <a:pt x="33" y="23"/>
                    <a:pt x="33" y="23"/>
                  </a:cubicBezTo>
                  <a:cubicBezTo>
                    <a:pt x="15" y="31"/>
                    <a:pt x="15" y="31"/>
                    <a:pt x="15" y="31"/>
                  </a:cubicBezTo>
                  <a:cubicBezTo>
                    <a:pt x="11" y="33"/>
                    <a:pt x="14" y="38"/>
                    <a:pt x="16" y="38"/>
                  </a:cubicBezTo>
                  <a:cubicBezTo>
                    <a:pt x="15" y="40"/>
                    <a:pt x="15" y="40"/>
                    <a:pt x="15" y="40"/>
                  </a:cubicBezTo>
                  <a:cubicBezTo>
                    <a:pt x="15" y="40"/>
                    <a:pt x="11" y="40"/>
                    <a:pt x="10" y="36"/>
                  </a:cubicBezTo>
                  <a:cubicBezTo>
                    <a:pt x="10" y="35"/>
                    <a:pt x="10" y="33"/>
                    <a:pt x="11" y="32"/>
                  </a:cubicBezTo>
                  <a:cubicBezTo>
                    <a:pt x="10" y="32"/>
                    <a:pt x="10" y="32"/>
                    <a:pt x="10" y="32"/>
                  </a:cubicBezTo>
                  <a:cubicBezTo>
                    <a:pt x="9" y="32"/>
                    <a:pt x="8" y="32"/>
                    <a:pt x="7" y="32"/>
                  </a:cubicBezTo>
                  <a:cubicBezTo>
                    <a:pt x="6" y="32"/>
                    <a:pt x="5" y="32"/>
                    <a:pt x="4" y="31"/>
                  </a:cubicBezTo>
                  <a:cubicBezTo>
                    <a:pt x="4" y="30"/>
                    <a:pt x="4" y="29"/>
                    <a:pt x="3" y="27"/>
                  </a:cubicBezTo>
                  <a:cubicBezTo>
                    <a:pt x="3" y="25"/>
                    <a:pt x="3" y="23"/>
                    <a:pt x="4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0" y="13"/>
                    <a:pt x="2" y="11"/>
                  </a:cubicBezTo>
                  <a:cubicBezTo>
                    <a:pt x="3" y="9"/>
                    <a:pt x="6" y="8"/>
                    <a:pt x="9" y="7"/>
                  </a:cubicBezTo>
                  <a:cubicBezTo>
                    <a:pt x="8" y="6"/>
                    <a:pt x="8" y="3"/>
                    <a:pt x="8" y="3"/>
                  </a:cubicBezTo>
                  <a:lnTo>
                    <a:pt x="9" y="3"/>
                  </a:lnTo>
                  <a:close/>
                </a:path>
              </a:pathLst>
            </a:custGeom>
            <a:solidFill>
              <a:srgbClr val="E4B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53" name="Freeform 114"/>
            <p:cNvSpPr>
              <a:spLocks noEditPoints="1"/>
            </p:cNvSpPr>
            <p:nvPr/>
          </p:nvSpPr>
          <p:spPr bwMode="auto">
            <a:xfrm>
              <a:off x="4435475" y="2540000"/>
              <a:ext cx="134937" cy="76200"/>
            </a:xfrm>
            <a:custGeom>
              <a:avLst/>
              <a:gdLst>
                <a:gd name="T0" fmla="*/ 21 w 36"/>
                <a:gd name="T1" fmla="*/ 20 h 20"/>
                <a:gd name="T2" fmla="*/ 25 w 36"/>
                <a:gd name="T3" fmla="*/ 18 h 20"/>
                <a:gd name="T4" fmla="*/ 22 w 36"/>
                <a:gd name="T5" fmla="*/ 17 h 20"/>
                <a:gd name="T6" fmla="*/ 2 w 36"/>
                <a:gd name="T7" fmla="*/ 2 h 20"/>
                <a:gd name="T8" fmla="*/ 0 w 36"/>
                <a:gd name="T9" fmla="*/ 2 h 20"/>
                <a:gd name="T10" fmla="*/ 20 w 36"/>
                <a:gd name="T11" fmla="*/ 19 h 20"/>
                <a:gd name="T12" fmla="*/ 21 w 36"/>
                <a:gd name="T13" fmla="*/ 20 h 20"/>
                <a:gd name="T14" fmla="*/ 29 w 36"/>
                <a:gd name="T15" fmla="*/ 16 h 20"/>
                <a:gd name="T16" fmla="*/ 8 w 36"/>
                <a:gd name="T17" fmla="*/ 2 h 20"/>
                <a:gd name="T18" fmla="*/ 10 w 36"/>
                <a:gd name="T19" fmla="*/ 1 h 20"/>
                <a:gd name="T20" fmla="*/ 32 w 36"/>
                <a:gd name="T21" fmla="*/ 13 h 20"/>
                <a:gd name="T22" fmla="*/ 32 w 36"/>
                <a:gd name="T23" fmla="*/ 13 h 20"/>
                <a:gd name="T24" fmla="*/ 29 w 36"/>
                <a:gd name="T25" fmla="*/ 16 h 20"/>
                <a:gd name="T26" fmla="*/ 33 w 36"/>
                <a:gd name="T27" fmla="*/ 12 h 20"/>
                <a:gd name="T28" fmla="*/ 18 w 36"/>
                <a:gd name="T29" fmla="*/ 1 h 20"/>
                <a:gd name="T30" fmla="*/ 19 w 36"/>
                <a:gd name="T31" fmla="*/ 0 h 20"/>
                <a:gd name="T32" fmla="*/ 36 w 36"/>
                <a:gd name="T33" fmla="*/ 10 h 20"/>
                <a:gd name="T34" fmla="*/ 33 w 36"/>
                <a:gd name="T35" fmla="*/ 1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6" h="20">
                  <a:moveTo>
                    <a:pt x="21" y="20"/>
                  </a:moveTo>
                  <a:cubicBezTo>
                    <a:pt x="22" y="19"/>
                    <a:pt x="24" y="19"/>
                    <a:pt x="25" y="18"/>
                  </a:cubicBezTo>
                  <a:cubicBezTo>
                    <a:pt x="24" y="17"/>
                    <a:pt x="22" y="17"/>
                    <a:pt x="22" y="17"/>
                  </a:cubicBezTo>
                  <a:cubicBezTo>
                    <a:pt x="14" y="13"/>
                    <a:pt x="5" y="9"/>
                    <a:pt x="2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4" y="11"/>
                    <a:pt x="12" y="15"/>
                    <a:pt x="20" y="19"/>
                  </a:cubicBezTo>
                  <a:cubicBezTo>
                    <a:pt x="21" y="20"/>
                    <a:pt x="21" y="20"/>
                    <a:pt x="21" y="20"/>
                  </a:cubicBezTo>
                  <a:close/>
                  <a:moveTo>
                    <a:pt x="29" y="16"/>
                  </a:moveTo>
                  <a:cubicBezTo>
                    <a:pt x="21" y="13"/>
                    <a:pt x="13" y="9"/>
                    <a:pt x="8" y="2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4" y="8"/>
                    <a:pt x="24" y="10"/>
                    <a:pt x="32" y="13"/>
                  </a:cubicBezTo>
                  <a:cubicBezTo>
                    <a:pt x="32" y="13"/>
                    <a:pt x="32" y="13"/>
                    <a:pt x="32" y="13"/>
                  </a:cubicBezTo>
                  <a:cubicBezTo>
                    <a:pt x="31" y="14"/>
                    <a:pt x="30" y="15"/>
                    <a:pt x="29" y="16"/>
                  </a:cubicBezTo>
                  <a:close/>
                  <a:moveTo>
                    <a:pt x="33" y="12"/>
                  </a:moveTo>
                  <a:cubicBezTo>
                    <a:pt x="27" y="10"/>
                    <a:pt x="21" y="7"/>
                    <a:pt x="18" y="1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22" y="6"/>
                    <a:pt x="29" y="8"/>
                    <a:pt x="36" y="10"/>
                  </a:cubicBezTo>
                  <a:cubicBezTo>
                    <a:pt x="35" y="11"/>
                    <a:pt x="34" y="12"/>
                    <a:pt x="33" y="12"/>
                  </a:cubicBezTo>
                  <a:close/>
                </a:path>
              </a:pathLst>
            </a:custGeom>
            <a:solidFill>
              <a:srgbClr val="B996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61" name="Freeform 122"/>
            <p:cNvSpPr/>
            <p:nvPr/>
          </p:nvSpPr>
          <p:spPr bwMode="auto">
            <a:xfrm>
              <a:off x="4729163" y="635000"/>
              <a:ext cx="123825" cy="120650"/>
            </a:xfrm>
            <a:custGeom>
              <a:avLst/>
              <a:gdLst>
                <a:gd name="T0" fmla="*/ 66 w 78"/>
                <a:gd name="T1" fmla="*/ 76 h 76"/>
                <a:gd name="T2" fmla="*/ 0 w 78"/>
                <a:gd name="T3" fmla="*/ 23 h 76"/>
                <a:gd name="T4" fmla="*/ 21 w 78"/>
                <a:gd name="T5" fmla="*/ 4 h 76"/>
                <a:gd name="T6" fmla="*/ 54 w 78"/>
                <a:gd name="T7" fmla="*/ 42 h 76"/>
                <a:gd name="T8" fmla="*/ 50 w 78"/>
                <a:gd name="T9" fmla="*/ 0 h 76"/>
                <a:gd name="T10" fmla="*/ 78 w 78"/>
                <a:gd name="T11" fmla="*/ 2 h 76"/>
                <a:gd name="T12" fmla="*/ 66 w 78"/>
                <a:gd name="T13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8" h="76">
                  <a:moveTo>
                    <a:pt x="66" y="76"/>
                  </a:moveTo>
                  <a:lnTo>
                    <a:pt x="0" y="23"/>
                  </a:lnTo>
                  <a:lnTo>
                    <a:pt x="21" y="4"/>
                  </a:lnTo>
                  <a:lnTo>
                    <a:pt x="54" y="42"/>
                  </a:lnTo>
                  <a:lnTo>
                    <a:pt x="50" y="0"/>
                  </a:lnTo>
                  <a:lnTo>
                    <a:pt x="78" y="2"/>
                  </a:lnTo>
                  <a:lnTo>
                    <a:pt x="66" y="76"/>
                  </a:lnTo>
                  <a:close/>
                </a:path>
              </a:pathLst>
            </a:custGeom>
            <a:solidFill>
              <a:srgbClr val="422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62" name="Freeform 123"/>
            <p:cNvSpPr/>
            <p:nvPr/>
          </p:nvSpPr>
          <p:spPr bwMode="auto">
            <a:xfrm>
              <a:off x="4864100" y="600075"/>
              <a:ext cx="76200" cy="98425"/>
            </a:xfrm>
            <a:custGeom>
              <a:avLst/>
              <a:gdLst>
                <a:gd name="T0" fmla="*/ 0 w 48"/>
                <a:gd name="T1" fmla="*/ 57 h 62"/>
                <a:gd name="T2" fmla="*/ 17 w 48"/>
                <a:gd name="T3" fmla="*/ 0 h 62"/>
                <a:gd name="T4" fmla="*/ 48 w 48"/>
                <a:gd name="T5" fmla="*/ 15 h 62"/>
                <a:gd name="T6" fmla="*/ 7 w 48"/>
                <a:gd name="T7" fmla="*/ 62 h 62"/>
                <a:gd name="T8" fmla="*/ 0 w 48"/>
                <a:gd name="T9" fmla="*/ 57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62">
                  <a:moveTo>
                    <a:pt x="0" y="57"/>
                  </a:moveTo>
                  <a:lnTo>
                    <a:pt x="17" y="0"/>
                  </a:lnTo>
                  <a:lnTo>
                    <a:pt x="48" y="15"/>
                  </a:lnTo>
                  <a:lnTo>
                    <a:pt x="7" y="62"/>
                  </a:lnTo>
                  <a:lnTo>
                    <a:pt x="0" y="57"/>
                  </a:lnTo>
                  <a:close/>
                </a:path>
              </a:pathLst>
            </a:custGeom>
            <a:solidFill>
              <a:srgbClr val="422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4D22C36F-342C-4ECA-8B8C-5C93F688AC21}"/>
              </a:ext>
            </a:extLst>
          </p:cNvPr>
          <p:cNvSpPr txBox="1"/>
          <p:nvPr/>
        </p:nvSpPr>
        <p:spPr>
          <a:xfrm rot="21442610">
            <a:off x="1922115" y="1621768"/>
            <a:ext cx="53091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môn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thao </a:t>
            </a:r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5959F4E-1109-4EBD-B92D-BCC9B58D66C2}"/>
              </a:ext>
            </a:extLst>
          </p:cNvPr>
          <p:cNvSpPr txBox="1"/>
          <p:nvPr/>
        </p:nvSpPr>
        <p:spPr>
          <a:xfrm rot="21442610">
            <a:off x="1980359" y="2641098"/>
            <a:ext cx="53382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môn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dễ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76901391-4025-45AE-A55F-1621382C5192}"/>
              </a:ext>
            </a:extLst>
          </p:cNvPr>
          <p:cNvSpPr txBox="1"/>
          <p:nvPr/>
        </p:nvSpPr>
        <p:spPr>
          <a:xfrm rot="21442610">
            <a:off x="2054513" y="3711370"/>
            <a:ext cx="56220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Lưu ý gì khi bảo quản dụng cụ thể thao của môn đó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5" name="Picture 4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5DD4C1D9-8B08-CCD3-D88A-0172EC7940C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8979">
            <a:off x="8454308" y="4143749"/>
            <a:ext cx="824428" cy="315756"/>
          </a:xfrm>
          <a:prstGeom prst="rect">
            <a:avLst/>
          </a:prstGeom>
        </p:spPr>
      </p:pic>
      <p:pic>
        <p:nvPicPr>
          <p:cNvPr id="6" name="1">
            <a:hlinkClick r:id="" action="ppaction://media"/>
            <a:extLst>
              <a:ext uri="{FF2B5EF4-FFF2-40B4-BE49-F238E27FC236}">
                <a16:creationId xmlns:a16="http://schemas.microsoft.com/office/drawing/2014/main" id="{7737C7E3-A6CF-2912-1A2F-523FD8933F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508000" y="29121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50753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90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  <p:bldP spid="58" grpId="0"/>
      <p:bldP spid="5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53BFE084-50C7-EC83-CCAB-3BBF1B9EBC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/>
        </p:blipFill>
        <p:spPr>
          <a:xfrm>
            <a:off x="0" y="-29754"/>
            <a:ext cx="12192000" cy="6887754"/>
          </a:xfrm>
          <a:prstGeom prst="rect">
            <a:avLst/>
          </a:prstGeom>
        </p:spPr>
      </p:pic>
      <p:sp>
        <p:nvSpPr>
          <p:cNvPr id="3" name="矩形: 圆角 37">
            <a:extLst>
              <a:ext uri="{FF2B5EF4-FFF2-40B4-BE49-F238E27FC236}">
                <a16:creationId xmlns:a16="http://schemas.microsoft.com/office/drawing/2014/main" id="{67A8ED41-F1A7-6F95-3F04-1439F52E928B}"/>
              </a:ext>
            </a:extLst>
          </p:cNvPr>
          <p:cNvSpPr/>
          <p:nvPr/>
        </p:nvSpPr>
        <p:spPr>
          <a:xfrm>
            <a:off x="298174" y="188843"/>
            <a:ext cx="11459438" cy="6328100"/>
          </a:xfrm>
          <a:prstGeom prst="roundRect">
            <a:avLst>
              <a:gd name="adj" fmla="val 5971"/>
            </a:avLst>
          </a:prstGeom>
          <a:solidFill>
            <a:schemeClr val="bg1"/>
          </a:solidFill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3417E82-A2AC-012A-5AC3-79824FC2E366}"/>
              </a:ext>
            </a:extLst>
          </p:cNvPr>
          <p:cNvSpPr txBox="1"/>
          <p:nvPr/>
        </p:nvSpPr>
        <p:spPr>
          <a:xfrm>
            <a:off x="2820875" y="500601"/>
            <a:ext cx="81789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>
                <a:latin typeface="Cambria" panose="02040503050406030204" pitchFamily="18" charset="0"/>
              </a:rPr>
              <a:t>Đây là trò chơi dân gian gì?</a:t>
            </a:r>
            <a:endParaRPr lang="vi-VN" sz="3200" b="1" dirty="0" err="1">
              <a:latin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98DC83-AC51-FA45-A06A-4DE4A3480F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3254" y="392611"/>
            <a:ext cx="1682642" cy="9693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625F647-FA3B-7D6C-B78C-1F44AEB5819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54106" y="1309118"/>
            <a:ext cx="7045687" cy="496032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6005551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47" y="5782596"/>
            <a:ext cx="12143107" cy="10754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5" name="Picture 5" descr="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1682" y="-287078"/>
            <a:ext cx="9124401" cy="704742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49" name="Text Box 9"/>
          <p:cNvSpPr txBox="1"/>
          <p:nvPr/>
        </p:nvSpPr>
        <p:spPr>
          <a:xfrm>
            <a:off x="3051545" y="1235394"/>
            <a:ext cx="6453962" cy="135421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1085915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t>Thảo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t>luận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t>nhóm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t>đôi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  <a:p>
            <a:pPr marL="0" marR="0" lvl="0" indent="0" algn="ctr" defTabSz="1085915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="1" dirty="0" err="1">
                <a:solidFill>
                  <a:srgbClr val="FFFF00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Ghi</a:t>
            </a:r>
            <a:r>
              <a:rPr lang="en-US" altLang="zh-CN" sz="2800" b="1" dirty="0">
                <a:solidFill>
                  <a:srgbClr val="FFFF00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800" b="1" dirty="0" err="1">
                <a:solidFill>
                  <a:srgbClr val="FFFF00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chép</a:t>
            </a:r>
            <a:r>
              <a:rPr lang="en-US" altLang="zh-CN" sz="2800" b="1" dirty="0">
                <a:solidFill>
                  <a:srgbClr val="FFFF00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800" b="1" dirty="0" err="1">
                <a:solidFill>
                  <a:srgbClr val="FFFF00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kết</a:t>
            </a:r>
            <a:r>
              <a:rPr lang="en-US" altLang="zh-CN" sz="2800" b="1" dirty="0">
                <a:solidFill>
                  <a:srgbClr val="FFFF00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800" b="1" dirty="0" err="1">
                <a:solidFill>
                  <a:srgbClr val="FFFF00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quả</a:t>
            </a:r>
            <a:r>
              <a:rPr lang="en-US" altLang="zh-CN" sz="2800" b="1" dirty="0">
                <a:solidFill>
                  <a:srgbClr val="FFFF00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 ra </a:t>
            </a:r>
            <a:r>
              <a:rPr lang="en-US" altLang="zh-CN" sz="2800" b="1" dirty="0" err="1">
                <a:solidFill>
                  <a:srgbClr val="FFFF00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nháp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pic>
        <p:nvPicPr>
          <p:cNvPr id="5" name="Picture 4" descr="Digit 120">
            <a:extLst>
              <a:ext uri="{FF2B5EF4-FFF2-40B4-BE49-F238E27FC236}">
                <a16:creationId xmlns:a16="http://schemas.microsoft.com/office/drawing/2014/main" id="{A6ED23A2-69E9-4FC8-AF91-3B2922975C4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300" y="2671484"/>
            <a:ext cx="2057400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525286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2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2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53BFE084-50C7-EC83-CCAB-3BBF1B9EBC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/>
        </p:blipFill>
        <p:spPr>
          <a:xfrm>
            <a:off x="0" y="-29754"/>
            <a:ext cx="12192000" cy="6887754"/>
          </a:xfrm>
          <a:prstGeom prst="rect">
            <a:avLst/>
          </a:prstGeom>
        </p:spPr>
      </p:pic>
      <p:sp>
        <p:nvSpPr>
          <p:cNvPr id="3" name="矩形: 圆角 37">
            <a:extLst>
              <a:ext uri="{FF2B5EF4-FFF2-40B4-BE49-F238E27FC236}">
                <a16:creationId xmlns:a16="http://schemas.microsoft.com/office/drawing/2014/main" id="{67A8ED41-F1A7-6F95-3F04-1439F52E928B}"/>
              </a:ext>
            </a:extLst>
          </p:cNvPr>
          <p:cNvSpPr/>
          <p:nvPr/>
        </p:nvSpPr>
        <p:spPr>
          <a:xfrm>
            <a:off x="298174" y="188843"/>
            <a:ext cx="11459438" cy="6328100"/>
          </a:xfrm>
          <a:prstGeom prst="roundRect">
            <a:avLst>
              <a:gd name="adj" fmla="val 5971"/>
            </a:avLst>
          </a:prstGeom>
          <a:solidFill>
            <a:schemeClr val="bg1"/>
          </a:solidFill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EA330E-AE8D-410F-A9B8-5AF737CB787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25081" y="887581"/>
            <a:ext cx="6941838" cy="488721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79038D6C-5ABA-84C1-1693-4E326002FF31}"/>
              </a:ext>
            </a:extLst>
          </p:cNvPr>
          <p:cNvGrpSpPr/>
          <p:nvPr/>
        </p:nvGrpSpPr>
        <p:grpSpPr>
          <a:xfrm>
            <a:off x="2390400" y="2616184"/>
            <a:ext cx="3731330" cy="739754"/>
            <a:chOff x="235733" y="1822877"/>
            <a:chExt cx="3358404" cy="73975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B251DA6-6C6B-5862-C24D-395FDB44F506}"/>
                </a:ext>
              </a:extLst>
            </p:cNvPr>
            <p:cNvSpPr/>
            <p:nvPr/>
          </p:nvSpPr>
          <p:spPr>
            <a:xfrm>
              <a:off x="416318" y="2064651"/>
              <a:ext cx="2997236" cy="394723"/>
            </a:xfrm>
            <a:prstGeom prst="rect">
              <a:avLst/>
            </a:prstGeom>
            <a:ln>
              <a:solidFill>
                <a:srgbClr val="C00000"/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vi-VN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TextBox 22">
              <a:extLst>
                <a:ext uri="{FF2B5EF4-FFF2-40B4-BE49-F238E27FC236}">
                  <a16:creationId xmlns:a16="http://schemas.microsoft.com/office/drawing/2014/main" id="{8081CCCC-A41B-72BE-78C9-36DD9D2CFEDD}"/>
                </a:ext>
              </a:extLst>
            </p:cNvPr>
            <p:cNvSpPr txBox="1"/>
            <p:nvPr/>
          </p:nvSpPr>
          <p:spPr>
            <a:xfrm>
              <a:off x="235733" y="1822877"/>
              <a:ext cx="3358404" cy="7397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50000"/>
                </a:lnSpc>
              </a:pPr>
              <a:r>
                <a:rPr lang="vi-VN" sz="3200" dirty="0">
                  <a:solidFill>
                    <a:schemeClr val="bg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Bịt mắt bắt dê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45C32ED-E1E2-0C98-7D88-E5EF823F2925}"/>
              </a:ext>
            </a:extLst>
          </p:cNvPr>
          <p:cNvGrpSpPr/>
          <p:nvPr/>
        </p:nvGrpSpPr>
        <p:grpSpPr>
          <a:xfrm>
            <a:off x="5792495" y="2577430"/>
            <a:ext cx="4376092" cy="851570"/>
            <a:chOff x="406812" y="2040482"/>
            <a:chExt cx="5474299" cy="739754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4046F73-3A21-C900-30C8-0C36E8A8AEAF}"/>
                </a:ext>
              </a:extLst>
            </p:cNvPr>
            <p:cNvSpPr/>
            <p:nvPr/>
          </p:nvSpPr>
          <p:spPr>
            <a:xfrm>
              <a:off x="759825" y="2266123"/>
              <a:ext cx="4756185" cy="394723"/>
            </a:xfrm>
            <a:prstGeom prst="rect">
              <a:avLst/>
            </a:prstGeom>
            <a:ln>
              <a:solidFill>
                <a:srgbClr val="C00000"/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vi-VN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TextBox 25">
              <a:extLst>
                <a:ext uri="{FF2B5EF4-FFF2-40B4-BE49-F238E27FC236}">
                  <a16:creationId xmlns:a16="http://schemas.microsoft.com/office/drawing/2014/main" id="{D8BD3716-62F3-3D1F-313E-2523FFC98CB0}"/>
                </a:ext>
              </a:extLst>
            </p:cNvPr>
            <p:cNvSpPr txBox="1"/>
            <p:nvPr/>
          </p:nvSpPr>
          <p:spPr>
            <a:xfrm>
              <a:off x="406812" y="2040482"/>
              <a:ext cx="5474299" cy="7397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50000"/>
                </a:lnSpc>
              </a:pPr>
              <a:r>
                <a:rPr lang="vi-VN" sz="3200" dirty="0">
                  <a:solidFill>
                    <a:schemeClr val="bg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Chi chi chành chành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DB5681D-05A4-6B3E-6D74-DC78B934CFDD}"/>
              </a:ext>
            </a:extLst>
          </p:cNvPr>
          <p:cNvGrpSpPr/>
          <p:nvPr/>
        </p:nvGrpSpPr>
        <p:grpSpPr>
          <a:xfrm>
            <a:off x="2487823" y="5105914"/>
            <a:ext cx="3204652" cy="739754"/>
            <a:chOff x="568135" y="1684599"/>
            <a:chExt cx="3358406" cy="739754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984CE9F-C0C4-4D41-285F-2D451879F09E}"/>
                </a:ext>
              </a:extLst>
            </p:cNvPr>
            <p:cNvSpPr/>
            <p:nvPr/>
          </p:nvSpPr>
          <p:spPr>
            <a:xfrm>
              <a:off x="568135" y="1941279"/>
              <a:ext cx="3358406" cy="394723"/>
            </a:xfrm>
            <a:prstGeom prst="rect">
              <a:avLst/>
            </a:prstGeom>
            <a:ln>
              <a:solidFill>
                <a:srgbClr val="C00000"/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vi-VN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TextBox 28">
              <a:extLst>
                <a:ext uri="{FF2B5EF4-FFF2-40B4-BE49-F238E27FC236}">
                  <a16:creationId xmlns:a16="http://schemas.microsoft.com/office/drawing/2014/main" id="{C4D62619-6DBF-BDA9-CE42-A2A2A901B619}"/>
                </a:ext>
              </a:extLst>
            </p:cNvPr>
            <p:cNvSpPr txBox="1"/>
            <p:nvPr/>
          </p:nvSpPr>
          <p:spPr>
            <a:xfrm>
              <a:off x="749606" y="1684599"/>
              <a:ext cx="3147066" cy="7397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50000"/>
                </a:lnSpc>
              </a:pPr>
              <a:r>
                <a:rPr lang="vi-VN" sz="3200" dirty="0">
                  <a:solidFill>
                    <a:schemeClr val="bg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Nu na nu nống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3AD6E3A-F78D-B8DA-F076-79255EC7FA54}"/>
              </a:ext>
            </a:extLst>
          </p:cNvPr>
          <p:cNvGrpSpPr/>
          <p:nvPr/>
        </p:nvGrpSpPr>
        <p:grpSpPr>
          <a:xfrm>
            <a:off x="5888744" y="5067228"/>
            <a:ext cx="3987986" cy="739754"/>
            <a:chOff x="540733" y="1666649"/>
            <a:chExt cx="3385808" cy="739754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DDA2BCB-4193-9CC2-29C6-CCB775247476}"/>
                </a:ext>
              </a:extLst>
            </p:cNvPr>
            <p:cNvSpPr/>
            <p:nvPr/>
          </p:nvSpPr>
          <p:spPr>
            <a:xfrm>
              <a:off x="568135" y="1941279"/>
              <a:ext cx="3358406" cy="394723"/>
            </a:xfrm>
            <a:prstGeom prst="rect">
              <a:avLst/>
            </a:prstGeom>
            <a:ln>
              <a:solidFill>
                <a:srgbClr val="C00000"/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vi-VN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TextBox 38">
              <a:extLst>
                <a:ext uri="{FF2B5EF4-FFF2-40B4-BE49-F238E27FC236}">
                  <a16:creationId xmlns:a16="http://schemas.microsoft.com/office/drawing/2014/main" id="{7602B2A5-1B5A-47D5-8013-A67F5720DD74}"/>
                </a:ext>
              </a:extLst>
            </p:cNvPr>
            <p:cNvSpPr txBox="1"/>
            <p:nvPr/>
          </p:nvSpPr>
          <p:spPr>
            <a:xfrm>
              <a:off x="540733" y="1666649"/>
              <a:ext cx="3358405" cy="7397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50000"/>
                </a:lnSpc>
              </a:pPr>
              <a:r>
                <a:rPr lang="vi-VN" sz="3200" dirty="0">
                  <a:solidFill>
                    <a:schemeClr val="bg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Dung dăng dung dẻ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57035262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907;#407080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907;#407080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907;#407080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907;#407080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907;#407080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907;#407080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907;#407080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907;#407080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907;#407080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907;#407080;"/>
</p:tagLst>
</file>

<file path=ppt/theme/theme1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阿里巴巴普惠">
      <a:majorFont>
        <a:latin typeface="阿里巴巴普惠体"/>
        <a:ea typeface="阿里巴巴普惠体"/>
        <a:cs typeface=""/>
      </a:majorFont>
      <a:minorFont>
        <a:latin typeface="阿里巴巴普惠体"/>
        <a:ea typeface="阿里巴巴普惠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阿里巴巴普惠">
      <a:majorFont>
        <a:latin typeface="阿里巴巴普惠体"/>
        <a:ea typeface="阿里巴巴普惠体"/>
        <a:cs typeface=""/>
      </a:majorFont>
      <a:minorFont>
        <a:latin typeface="阿里巴巴普惠体"/>
        <a:ea typeface="阿里巴巴普惠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阿里巴巴普惠">
      <a:majorFont>
        <a:latin typeface="阿里巴巴普惠体"/>
        <a:ea typeface="阿里巴巴普惠体"/>
        <a:cs typeface=""/>
      </a:majorFont>
      <a:minorFont>
        <a:latin typeface="阿里巴巴普惠体"/>
        <a:ea typeface="阿里巴巴普惠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279</TotalTime>
  <Words>217</Words>
  <Application>Microsoft Office PowerPoint</Application>
  <PresentationFormat>Widescreen</PresentationFormat>
  <Paragraphs>29</Paragraphs>
  <Slides>15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15</vt:i4>
      </vt:variant>
    </vt:vector>
  </HeadingPairs>
  <TitlesOfParts>
    <vt:vector size="35" baseType="lpstr">
      <vt:lpstr>等线</vt:lpstr>
      <vt:lpstr>微软雅黑</vt:lpstr>
      <vt:lpstr>SimSun</vt:lpstr>
      <vt:lpstr>#9Slide07 HoneyCream</vt:lpstr>
      <vt:lpstr>Arial</vt:lpstr>
      <vt:lpstr>Arial-Rounded</vt:lpstr>
      <vt:lpstr>Calibri</vt:lpstr>
      <vt:lpstr>Calibri Light</vt:lpstr>
      <vt:lpstr>Cambria</vt:lpstr>
      <vt:lpstr>HP001 4 hàng</vt:lpstr>
      <vt:lpstr>SVN-Newton</vt:lpstr>
      <vt:lpstr>SVN-Ready</vt:lpstr>
      <vt:lpstr>Times New Roman</vt:lpstr>
      <vt:lpstr>Wingdings</vt:lpstr>
      <vt:lpstr>阿里妈妈刀隶体</vt:lpstr>
      <vt:lpstr>阿里巴巴普惠体</vt:lpstr>
      <vt:lpstr>2_Office 主题</vt:lpstr>
      <vt:lpstr>3_Office 主题</vt:lpstr>
      <vt:lpstr>1_Custom Design</vt:lpstr>
      <vt:lpstr>4_Office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 .</cp:lastModifiedBy>
  <cp:revision>33</cp:revision>
  <dcterms:created xsi:type="dcterms:W3CDTF">2021-09-23T13:39:13Z</dcterms:created>
  <dcterms:modified xsi:type="dcterms:W3CDTF">2025-10-05T12:41:15Z</dcterms:modified>
</cp:coreProperties>
</file>