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0" r:id="rId1"/>
  </p:sldMasterIdLst>
  <p:notesMasterIdLst>
    <p:notesMasterId r:id="rId17"/>
  </p:notesMasterIdLst>
  <p:sldIdLst>
    <p:sldId id="259" r:id="rId2"/>
    <p:sldId id="257" r:id="rId3"/>
    <p:sldId id="322" r:id="rId4"/>
    <p:sldId id="313" r:id="rId5"/>
    <p:sldId id="266" r:id="rId6"/>
    <p:sldId id="315" r:id="rId7"/>
    <p:sldId id="314" r:id="rId8"/>
    <p:sldId id="261" r:id="rId9"/>
    <p:sldId id="262" r:id="rId10"/>
    <p:sldId id="316" r:id="rId11"/>
    <p:sldId id="317" r:id="rId12"/>
    <p:sldId id="318" r:id="rId13"/>
    <p:sldId id="265" r:id="rId14"/>
    <p:sldId id="263" r:id="rId15"/>
    <p:sldId id="264"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CC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F95B48D-2C64-4688-81B3-F19AB0971CD6}">
  <a:tblStyle styleId="{3F95B48D-2C64-4688-81B3-F19AB0971CD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32" autoAdjust="0"/>
    <p:restoredTop sz="93455" autoAdjust="0"/>
  </p:normalViewPr>
  <p:slideViewPr>
    <p:cSldViewPr snapToGrid="0">
      <p:cViewPr varScale="1">
        <p:scale>
          <a:sx n="92" d="100"/>
          <a:sy n="92" d="100"/>
        </p:scale>
        <p:origin x="56"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8"/>
        <p:cNvGrpSpPr/>
        <p:nvPr/>
      </p:nvGrpSpPr>
      <p:grpSpPr>
        <a:xfrm>
          <a:off x="0" y="0"/>
          <a:ext cx="0" cy="0"/>
          <a:chOff x="0" y="0"/>
          <a:chExt cx="0" cy="0"/>
        </a:xfrm>
      </p:grpSpPr>
      <p:sp>
        <p:nvSpPr>
          <p:cNvPr id="769" name="Google Shape;769;g54dda1946d_6_2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0" name="Google Shape;770;g54dda1946d_6_2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0"/>
        <p:cNvGrpSpPr/>
        <p:nvPr/>
      </p:nvGrpSpPr>
      <p:grpSpPr>
        <a:xfrm>
          <a:off x="0" y="0"/>
          <a:ext cx="0" cy="0"/>
          <a:chOff x="0" y="0"/>
          <a:chExt cx="0" cy="0"/>
        </a:xfrm>
      </p:grpSpPr>
      <p:sp>
        <p:nvSpPr>
          <p:cNvPr id="1381" name="Google Shape;1381;gd5260bdd85_0_2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2" name="Google Shape;1382;gd5260bdd85_0_2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7"/>
        <p:cNvGrpSpPr/>
        <p:nvPr/>
      </p:nvGrpSpPr>
      <p:grpSpPr>
        <a:xfrm>
          <a:off x="0" y="0"/>
          <a:ext cx="0" cy="0"/>
          <a:chOff x="0" y="0"/>
          <a:chExt cx="0" cy="0"/>
        </a:xfrm>
      </p:grpSpPr>
      <p:sp>
        <p:nvSpPr>
          <p:cNvPr id="1118" name="Google Shape;1118;g54dda1946d_6_3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9" name="Google Shape;1119;g54dda1946d_6_3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3"/>
        <p:cNvGrpSpPr/>
        <p:nvPr/>
      </p:nvGrpSpPr>
      <p:grpSpPr>
        <a:xfrm>
          <a:off x="0" y="0"/>
          <a:ext cx="0" cy="0"/>
          <a:chOff x="0" y="0"/>
          <a:chExt cx="0" cy="0"/>
        </a:xfrm>
      </p:grpSpPr>
      <p:sp>
        <p:nvSpPr>
          <p:cNvPr id="1274" name="Google Shape;1274;g54dda1946d_6_3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5" name="Google Shape;1275;g54dda1946d_6_3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Click vào</a:t>
            </a:r>
            <a:r>
              <a:rPr lang="en-US" baseline="0"/>
              <a:t> mảnh nào thì mảnh đấy biến mất, sau mảnh tím chứa số là mảnh vàng câu hỏ</a:t>
            </a:r>
            <a:r>
              <a:rPr lang="en-US" sz="1100" b="0"/>
              <a:t>i</a:t>
            </a:r>
            <a:endParaRPr lang="en-US" b="0"/>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0" name="Google Shape;650;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5258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6"/>
        <p:cNvGrpSpPr/>
        <p:nvPr/>
      </p:nvGrpSpPr>
      <p:grpSpPr>
        <a:xfrm>
          <a:off x="0" y="0"/>
          <a:ext cx="0" cy="0"/>
          <a:chOff x="0" y="0"/>
          <a:chExt cx="0" cy="0"/>
        </a:xfrm>
      </p:grpSpPr>
      <p:sp>
        <p:nvSpPr>
          <p:cNvPr id="1517" name="Google Shape;1517;g54dda1946d_4_27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8" name="Google Shape;1518;g54dda1946d_4_27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7"/>
        <p:cNvGrpSpPr/>
        <p:nvPr/>
      </p:nvGrpSpPr>
      <p:grpSpPr>
        <a:xfrm>
          <a:off x="0" y="0"/>
          <a:ext cx="0" cy="0"/>
          <a:chOff x="0" y="0"/>
          <a:chExt cx="0" cy="0"/>
        </a:xfrm>
      </p:grpSpPr>
      <p:sp>
        <p:nvSpPr>
          <p:cNvPr id="928" name="Google Shape;928;g14072739ea5_1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9" name="Google Shape;929;g14072739ea5_1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864919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2543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8"/>
        <p:cNvGrpSpPr/>
        <p:nvPr/>
      </p:nvGrpSpPr>
      <p:grpSpPr>
        <a:xfrm>
          <a:off x="0" y="0"/>
          <a:ext cx="0" cy="0"/>
          <a:chOff x="0" y="0"/>
          <a:chExt cx="0" cy="0"/>
        </a:xfrm>
      </p:grpSpPr>
      <p:sp>
        <p:nvSpPr>
          <p:cNvPr id="989" name="Google Shape;989;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0" name="Google Shape;990;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2389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
        <p:cNvGrpSpPr/>
        <p:nvPr/>
      </p:nvGrpSpPr>
      <p:grpSpPr>
        <a:xfrm>
          <a:off x="0" y="0"/>
          <a:ext cx="0" cy="0"/>
          <a:chOff x="0" y="0"/>
          <a:chExt cx="0" cy="0"/>
        </a:xfrm>
      </p:grpSpPr>
      <p:sp>
        <p:nvSpPr>
          <p:cNvPr id="39" name="Google Shape;39;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40" name="Google Shape;40;p4"/>
          <p:cNvSpPr txBox="1">
            <a:spLocks noGrp="1"/>
          </p:cNvSpPr>
          <p:nvPr>
            <p:ph type="body" idx="1"/>
          </p:nvPr>
        </p:nvSpPr>
        <p:spPr>
          <a:xfrm>
            <a:off x="894750" y="1285600"/>
            <a:ext cx="7354500" cy="415500"/>
          </a:xfrm>
          <a:prstGeom prst="rect">
            <a:avLst/>
          </a:prstGeom>
        </p:spPr>
        <p:txBody>
          <a:bodyPr spcFirstLastPara="1" wrap="square" lIns="91425" tIns="91425" rIns="91425" bIns="91425" anchor="t" anchorCtr="0">
            <a:noAutofit/>
          </a:bodyPr>
          <a:lstStyle>
            <a:lvl1pPr marL="457200" lvl="0" indent="-317500" rtl="0">
              <a:lnSpc>
                <a:spcPct val="100000"/>
              </a:lnSpc>
              <a:spcBef>
                <a:spcPts val="0"/>
              </a:spcBef>
              <a:spcAft>
                <a:spcPts val="0"/>
              </a:spcAft>
              <a:buSzPts val="1400"/>
              <a:buFont typeface="Nunito Light"/>
              <a:buChar char="●"/>
              <a:defRPr sz="1200"/>
            </a:lvl1pPr>
            <a:lvl2pPr marL="914400" lvl="1" indent="-317500" rtl="0">
              <a:lnSpc>
                <a:spcPct val="100000"/>
              </a:lnSpc>
              <a:spcBef>
                <a:spcPts val="0"/>
              </a:spcBef>
              <a:spcAft>
                <a:spcPts val="0"/>
              </a:spcAft>
              <a:buSzPts val="1400"/>
              <a:buFont typeface="Nunito Light"/>
              <a:buChar char="○"/>
              <a:defRPr/>
            </a:lvl2pPr>
            <a:lvl3pPr marL="1371600" lvl="2" indent="-317500" rtl="0">
              <a:lnSpc>
                <a:spcPct val="100000"/>
              </a:lnSpc>
              <a:spcBef>
                <a:spcPts val="0"/>
              </a:spcBef>
              <a:spcAft>
                <a:spcPts val="0"/>
              </a:spcAft>
              <a:buSzPts val="1400"/>
              <a:buFont typeface="Nunito Light"/>
              <a:buChar char="■"/>
              <a:defRPr/>
            </a:lvl3pPr>
            <a:lvl4pPr marL="1828800" lvl="3" indent="-317500" rtl="0">
              <a:lnSpc>
                <a:spcPct val="100000"/>
              </a:lnSpc>
              <a:spcBef>
                <a:spcPts val="0"/>
              </a:spcBef>
              <a:spcAft>
                <a:spcPts val="0"/>
              </a:spcAft>
              <a:buSzPts val="1400"/>
              <a:buFont typeface="Nunito Light"/>
              <a:buChar char="●"/>
              <a:defRPr/>
            </a:lvl4pPr>
            <a:lvl5pPr marL="2286000" lvl="4" indent="-317500" rtl="0">
              <a:lnSpc>
                <a:spcPct val="100000"/>
              </a:lnSpc>
              <a:spcBef>
                <a:spcPts val="0"/>
              </a:spcBef>
              <a:spcAft>
                <a:spcPts val="0"/>
              </a:spcAft>
              <a:buSzPts val="1400"/>
              <a:buFont typeface="Nunito Light"/>
              <a:buChar char="○"/>
              <a:defRPr/>
            </a:lvl5pPr>
            <a:lvl6pPr marL="2743200" lvl="5" indent="-317500" rtl="0">
              <a:lnSpc>
                <a:spcPct val="100000"/>
              </a:lnSpc>
              <a:spcBef>
                <a:spcPts val="0"/>
              </a:spcBef>
              <a:spcAft>
                <a:spcPts val="0"/>
              </a:spcAft>
              <a:buSzPts val="1400"/>
              <a:buFont typeface="Nunito Light"/>
              <a:buChar char="■"/>
              <a:defRPr/>
            </a:lvl6pPr>
            <a:lvl7pPr marL="3200400" lvl="6" indent="-317500" rtl="0">
              <a:lnSpc>
                <a:spcPct val="100000"/>
              </a:lnSpc>
              <a:spcBef>
                <a:spcPts val="0"/>
              </a:spcBef>
              <a:spcAft>
                <a:spcPts val="0"/>
              </a:spcAft>
              <a:buSzPts val="1400"/>
              <a:buFont typeface="Nunito Light"/>
              <a:buChar char="●"/>
              <a:defRPr/>
            </a:lvl7pPr>
            <a:lvl8pPr marL="3657600" lvl="7" indent="-317500" rtl="0">
              <a:lnSpc>
                <a:spcPct val="100000"/>
              </a:lnSpc>
              <a:spcBef>
                <a:spcPts val="0"/>
              </a:spcBef>
              <a:spcAft>
                <a:spcPts val="0"/>
              </a:spcAft>
              <a:buSzPts val="1400"/>
              <a:buFont typeface="Nunito Light"/>
              <a:buChar char="○"/>
              <a:defRPr/>
            </a:lvl8pPr>
            <a:lvl9pPr marL="4114800" lvl="8" indent="-317500" rtl="0">
              <a:lnSpc>
                <a:spcPct val="100000"/>
              </a:lnSpc>
              <a:spcBef>
                <a:spcPts val="0"/>
              </a:spcBef>
              <a:spcAft>
                <a:spcPts val="0"/>
              </a:spcAft>
              <a:buSzPts val="1400"/>
              <a:buFont typeface="Nunito Light"/>
              <a:buChar char="■"/>
              <a:defRPr/>
            </a:lvl9pPr>
          </a:lstStyle>
          <a:p>
            <a:endParaRPr/>
          </a:p>
        </p:txBody>
      </p:sp>
      <p:grpSp>
        <p:nvGrpSpPr>
          <p:cNvPr id="41" name="Google Shape;41;p4"/>
          <p:cNvGrpSpPr/>
          <p:nvPr/>
        </p:nvGrpSpPr>
        <p:grpSpPr>
          <a:xfrm rot="10800000" flipH="1">
            <a:off x="-558459" y="4121162"/>
            <a:ext cx="1576811" cy="961113"/>
            <a:chOff x="-85374" y="4258587"/>
            <a:chExt cx="1576811" cy="961113"/>
          </a:xfrm>
        </p:grpSpPr>
        <p:sp>
          <p:nvSpPr>
            <p:cNvPr id="42" name="Google Shape;42;p4"/>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a:off x="751336" y="4739088"/>
              <a:ext cx="7401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45;p4"/>
          <p:cNvGrpSpPr/>
          <p:nvPr/>
        </p:nvGrpSpPr>
        <p:grpSpPr>
          <a:xfrm rot="10800000" flipH="1">
            <a:off x="8044699" y="61226"/>
            <a:ext cx="1576811" cy="961113"/>
            <a:chOff x="-85374" y="4258587"/>
            <a:chExt cx="1576811" cy="961113"/>
          </a:xfrm>
        </p:grpSpPr>
        <p:sp>
          <p:nvSpPr>
            <p:cNvPr id="46" name="Google Shape;46;p4"/>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751336" y="4739088"/>
              <a:ext cx="7401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 name="Google Shape;49;p4"/>
          <p:cNvGrpSpPr/>
          <p:nvPr/>
        </p:nvGrpSpPr>
        <p:grpSpPr>
          <a:xfrm rot="10800000" flipH="1">
            <a:off x="-557380" y="61226"/>
            <a:ext cx="1576811" cy="961113"/>
            <a:chOff x="-85374" y="4258587"/>
            <a:chExt cx="1576811" cy="961113"/>
          </a:xfrm>
        </p:grpSpPr>
        <p:sp>
          <p:nvSpPr>
            <p:cNvPr id="50" name="Google Shape;50;p4"/>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751336" y="4739088"/>
              <a:ext cx="7401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4"/>
          <p:cNvGrpSpPr/>
          <p:nvPr/>
        </p:nvGrpSpPr>
        <p:grpSpPr>
          <a:xfrm rot="10800000" flipH="1">
            <a:off x="8044699" y="4121162"/>
            <a:ext cx="1576811" cy="961113"/>
            <a:chOff x="-85374" y="4258587"/>
            <a:chExt cx="1576811" cy="961113"/>
          </a:xfrm>
        </p:grpSpPr>
        <p:sp>
          <p:nvSpPr>
            <p:cNvPr id="54" name="Google Shape;54;p4"/>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4"/>
            <p:cNvSpPr/>
            <p:nvPr/>
          </p:nvSpPr>
          <p:spPr>
            <a:xfrm>
              <a:off x="751336" y="4739088"/>
              <a:ext cx="7401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4"/>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372"/>
        <p:cNvGrpSpPr/>
        <p:nvPr/>
      </p:nvGrpSpPr>
      <p:grpSpPr>
        <a:xfrm>
          <a:off x="0" y="0"/>
          <a:ext cx="0" cy="0"/>
          <a:chOff x="0" y="0"/>
          <a:chExt cx="0" cy="0"/>
        </a:xfrm>
      </p:grpSpPr>
      <p:sp>
        <p:nvSpPr>
          <p:cNvPr id="373" name="Google Shape;373;p26"/>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74" name="Google Shape;374;p26"/>
          <p:cNvSpPr txBox="1">
            <a:spLocks noGrp="1"/>
          </p:cNvSpPr>
          <p:nvPr>
            <p:ph type="subTitle" idx="1"/>
          </p:nvPr>
        </p:nvSpPr>
        <p:spPr>
          <a:xfrm>
            <a:off x="1109155" y="2324466"/>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75" name="Google Shape;375;p26"/>
          <p:cNvSpPr txBox="1">
            <a:spLocks noGrp="1"/>
          </p:cNvSpPr>
          <p:nvPr>
            <p:ph type="subTitle" idx="2"/>
          </p:nvPr>
        </p:nvSpPr>
        <p:spPr>
          <a:xfrm>
            <a:off x="3579000" y="2324466"/>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76" name="Google Shape;376;p26"/>
          <p:cNvSpPr txBox="1">
            <a:spLocks noGrp="1"/>
          </p:cNvSpPr>
          <p:nvPr>
            <p:ph type="subTitle" idx="3"/>
          </p:nvPr>
        </p:nvSpPr>
        <p:spPr>
          <a:xfrm>
            <a:off x="1109155" y="3945387"/>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77" name="Google Shape;377;p26"/>
          <p:cNvSpPr txBox="1">
            <a:spLocks noGrp="1"/>
          </p:cNvSpPr>
          <p:nvPr>
            <p:ph type="subTitle" idx="4"/>
          </p:nvPr>
        </p:nvSpPr>
        <p:spPr>
          <a:xfrm>
            <a:off x="3579000" y="3945387"/>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78" name="Google Shape;378;p26"/>
          <p:cNvSpPr txBox="1">
            <a:spLocks noGrp="1"/>
          </p:cNvSpPr>
          <p:nvPr>
            <p:ph type="subTitle" idx="5"/>
          </p:nvPr>
        </p:nvSpPr>
        <p:spPr>
          <a:xfrm>
            <a:off x="6048845" y="2324466"/>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79" name="Google Shape;379;p26"/>
          <p:cNvSpPr txBox="1">
            <a:spLocks noGrp="1"/>
          </p:cNvSpPr>
          <p:nvPr>
            <p:ph type="subTitle" idx="6"/>
          </p:nvPr>
        </p:nvSpPr>
        <p:spPr>
          <a:xfrm>
            <a:off x="6048845" y="3945387"/>
            <a:ext cx="19860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80" name="Google Shape;380;p26"/>
          <p:cNvSpPr txBox="1">
            <a:spLocks noGrp="1"/>
          </p:cNvSpPr>
          <p:nvPr>
            <p:ph type="subTitle" idx="7"/>
          </p:nvPr>
        </p:nvSpPr>
        <p:spPr>
          <a:xfrm>
            <a:off x="1113055" y="2100029"/>
            <a:ext cx="1978200" cy="36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81" name="Google Shape;381;p26"/>
          <p:cNvSpPr txBox="1">
            <a:spLocks noGrp="1"/>
          </p:cNvSpPr>
          <p:nvPr>
            <p:ph type="subTitle" idx="8"/>
          </p:nvPr>
        </p:nvSpPr>
        <p:spPr>
          <a:xfrm>
            <a:off x="3582900" y="2100029"/>
            <a:ext cx="1978200" cy="36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82" name="Google Shape;382;p26"/>
          <p:cNvSpPr txBox="1">
            <a:spLocks noGrp="1"/>
          </p:cNvSpPr>
          <p:nvPr>
            <p:ph type="subTitle" idx="9"/>
          </p:nvPr>
        </p:nvSpPr>
        <p:spPr>
          <a:xfrm>
            <a:off x="6052745" y="2100029"/>
            <a:ext cx="1978200" cy="36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83" name="Google Shape;383;p26"/>
          <p:cNvSpPr txBox="1">
            <a:spLocks noGrp="1"/>
          </p:cNvSpPr>
          <p:nvPr>
            <p:ph type="subTitle" idx="13"/>
          </p:nvPr>
        </p:nvSpPr>
        <p:spPr>
          <a:xfrm>
            <a:off x="1113055" y="3716416"/>
            <a:ext cx="1978200" cy="36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84" name="Google Shape;384;p26"/>
          <p:cNvSpPr txBox="1">
            <a:spLocks noGrp="1"/>
          </p:cNvSpPr>
          <p:nvPr>
            <p:ph type="subTitle" idx="14"/>
          </p:nvPr>
        </p:nvSpPr>
        <p:spPr>
          <a:xfrm>
            <a:off x="3582900" y="3716416"/>
            <a:ext cx="1978200" cy="36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85" name="Google Shape;385;p26"/>
          <p:cNvSpPr txBox="1">
            <a:spLocks noGrp="1"/>
          </p:cNvSpPr>
          <p:nvPr>
            <p:ph type="subTitle" idx="15"/>
          </p:nvPr>
        </p:nvSpPr>
        <p:spPr>
          <a:xfrm>
            <a:off x="6052745" y="3716416"/>
            <a:ext cx="1978200" cy="365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386" name="Google Shape;386;p26"/>
          <p:cNvGrpSpPr/>
          <p:nvPr/>
        </p:nvGrpSpPr>
        <p:grpSpPr>
          <a:xfrm rot="10800000">
            <a:off x="-176258" y="58938"/>
            <a:ext cx="1062342" cy="961113"/>
            <a:chOff x="349305" y="4258587"/>
            <a:chExt cx="1062342" cy="961113"/>
          </a:xfrm>
        </p:grpSpPr>
        <p:sp>
          <p:nvSpPr>
            <p:cNvPr id="387" name="Google Shape;387;p26"/>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6"/>
            <p:cNvSpPr/>
            <p:nvPr/>
          </p:nvSpPr>
          <p:spPr>
            <a:xfrm>
              <a:off x="751347" y="4739099"/>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26"/>
          <p:cNvGrpSpPr/>
          <p:nvPr/>
        </p:nvGrpSpPr>
        <p:grpSpPr>
          <a:xfrm>
            <a:off x="8246805" y="4121118"/>
            <a:ext cx="1093000" cy="961200"/>
            <a:chOff x="-85370" y="58900"/>
            <a:chExt cx="1093000" cy="961200"/>
          </a:xfrm>
        </p:grpSpPr>
        <p:sp>
          <p:nvSpPr>
            <p:cNvPr id="390" name="Google Shape;390;p26"/>
            <p:cNvSpPr/>
            <p:nvPr/>
          </p:nvSpPr>
          <p:spPr>
            <a:xfrm rot="10800000" flipH="1">
              <a:off x="209030" y="589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6"/>
            <p:cNvSpPr/>
            <p:nvPr/>
          </p:nvSpPr>
          <p:spPr>
            <a:xfrm rot="10800000" flipH="1">
              <a:off x="-85370" y="5395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2" name="Google Shape;392;p26"/>
          <p:cNvGrpSpPr/>
          <p:nvPr/>
        </p:nvGrpSpPr>
        <p:grpSpPr>
          <a:xfrm rot="10800000" flipH="1">
            <a:off x="-571980" y="4121162"/>
            <a:ext cx="1576811" cy="961113"/>
            <a:chOff x="-85374" y="4258587"/>
            <a:chExt cx="1576811" cy="961113"/>
          </a:xfrm>
        </p:grpSpPr>
        <p:sp>
          <p:nvSpPr>
            <p:cNvPr id="393" name="Google Shape;393;p26"/>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6"/>
            <p:cNvSpPr/>
            <p:nvPr/>
          </p:nvSpPr>
          <p:spPr>
            <a:xfrm>
              <a:off x="751336" y="4739088"/>
              <a:ext cx="7401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26"/>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6" name="Google Shape;396;p26"/>
          <p:cNvGrpSpPr/>
          <p:nvPr/>
        </p:nvGrpSpPr>
        <p:grpSpPr>
          <a:xfrm rot="10800000" flipH="1">
            <a:off x="8004895" y="61226"/>
            <a:ext cx="1576811" cy="961113"/>
            <a:chOff x="-85374" y="4258587"/>
            <a:chExt cx="1576811" cy="961113"/>
          </a:xfrm>
        </p:grpSpPr>
        <p:sp>
          <p:nvSpPr>
            <p:cNvPr id="397" name="Google Shape;397;p26"/>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26"/>
            <p:cNvSpPr/>
            <p:nvPr/>
          </p:nvSpPr>
          <p:spPr>
            <a:xfrm>
              <a:off x="751336" y="4739088"/>
              <a:ext cx="7401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6"/>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0" name="Google Shape;400;p26"/>
          <p:cNvSpPr txBox="1">
            <a:spLocks noGrp="1"/>
          </p:cNvSpPr>
          <p:nvPr>
            <p:ph type="title" idx="16" hasCustomPrompt="1"/>
          </p:nvPr>
        </p:nvSpPr>
        <p:spPr>
          <a:xfrm>
            <a:off x="1737420" y="1442526"/>
            <a:ext cx="7314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t>xx%</a:t>
            </a:r>
          </a:p>
        </p:txBody>
      </p:sp>
      <p:sp>
        <p:nvSpPr>
          <p:cNvPr id="401" name="Google Shape;401;p26"/>
          <p:cNvSpPr txBox="1">
            <a:spLocks noGrp="1"/>
          </p:cNvSpPr>
          <p:nvPr>
            <p:ph type="title" idx="17" hasCustomPrompt="1"/>
          </p:nvPr>
        </p:nvSpPr>
        <p:spPr>
          <a:xfrm>
            <a:off x="4206300" y="1442526"/>
            <a:ext cx="7314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t>xx%</a:t>
            </a:r>
          </a:p>
        </p:txBody>
      </p:sp>
      <p:sp>
        <p:nvSpPr>
          <p:cNvPr id="402" name="Google Shape;402;p26"/>
          <p:cNvSpPr txBox="1">
            <a:spLocks noGrp="1"/>
          </p:cNvSpPr>
          <p:nvPr>
            <p:ph type="title" idx="18" hasCustomPrompt="1"/>
          </p:nvPr>
        </p:nvSpPr>
        <p:spPr>
          <a:xfrm>
            <a:off x="6675180" y="1442526"/>
            <a:ext cx="7314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t>xx%</a:t>
            </a:r>
          </a:p>
        </p:txBody>
      </p:sp>
      <p:sp>
        <p:nvSpPr>
          <p:cNvPr id="403" name="Google Shape;403;p26"/>
          <p:cNvSpPr txBox="1">
            <a:spLocks noGrp="1"/>
          </p:cNvSpPr>
          <p:nvPr>
            <p:ph type="title" idx="19" hasCustomPrompt="1"/>
          </p:nvPr>
        </p:nvSpPr>
        <p:spPr>
          <a:xfrm>
            <a:off x="1737420" y="3061014"/>
            <a:ext cx="7314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t>xx%</a:t>
            </a:r>
          </a:p>
        </p:txBody>
      </p:sp>
      <p:sp>
        <p:nvSpPr>
          <p:cNvPr id="404" name="Google Shape;404;p26"/>
          <p:cNvSpPr txBox="1">
            <a:spLocks noGrp="1"/>
          </p:cNvSpPr>
          <p:nvPr>
            <p:ph type="title" idx="20" hasCustomPrompt="1"/>
          </p:nvPr>
        </p:nvSpPr>
        <p:spPr>
          <a:xfrm>
            <a:off x="6675180" y="3061014"/>
            <a:ext cx="7314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t>xx%</a:t>
            </a:r>
          </a:p>
        </p:txBody>
      </p:sp>
      <p:sp>
        <p:nvSpPr>
          <p:cNvPr id="405" name="Google Shape;405;p26"/>
          <p:cNvSpPr txBox="1">
            <a:spLocks noGrp="1"/>
          </p:cNvSpPr>
          <p:nvPr>
            <p:ph type="title" idx="21" hasCustomPrompt="1"/>
          </p:nvPr>
        </p:nvSpPr>
        <p:spPr>
          <a:xfrm>
            <a:off x="4206300" y="3061014"/>
            <a:ext cx="7314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Clr>
                <a:schemeClr val="lt1"/>
              </a:buClr>
              <a:buSzPts val="36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r>
              <a:t>xx%</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466"/>
        <p:cNvGrpSpPr/>
        <p:nvPr/>
      </p:nvGrpSpPr>
      <p:grpSpPr>
        <a:xfrm>
          <a:off x="0" y="0"/>
          <a:ext cx="0" cy="0"/>
          <a:chOff x="0" y="0"/>
          <a:chExt cx="0" cy="0"/>
        </a:xfrm>
      </p:grpSpPr>
      <p:grpSp>
        <p:nvGrpSpPr>
          <p:cNvPr id="467" name="Google Shape;467;p30"/>
          <p:cNvGrpSpPr/>
          <p:nvPr/>
        </p:nvGrpSpPr>
        <p:grpSpPr>
          <a:xfrm flipH="1">
            <a:off x="7682263" y="4121162"/>
            <a:ext cx="1497021" cy="961113"/>
            <a:chOff x="-85374" y="4258587"/>
            <a:chExt cx="1497021" cy="961113"/>
          </a:xfrm>
        </p:grpSpPr>
        <p:sp>
          <p:nvSpPr>
            <p:cNvPr id="468" name="Google Shape;468;p30"/>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0"/>
            <p:cNvSpPr/>
            <p:nvPr/>
          </p:nvSpPr>
          <p:spPr>
            <a:xfrm>
              <a:off x="751347" y="4739099"/>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0"/>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30"/>
          <p:cNvGrpSpPr/>
          <p:nvPr/>
        </p:nvGrpSpPr>
        <p:grpSpPr>
          <a:xfrm>
            <a:off x="-85370" y="58900"/>
            <a:ext cx="1093000" cy="961200"/>
            <a:chOff x="-85370" y="58900"/>
            <a:chExt cx="1093000" cy="961200"/>
          </a:xfrm>
        </p:grpSpPr>
        <p:sp>
          <p:nvSpPr>
            <p:cNvPr id="472" name="Google Shape;472;p30"/>
            <p:cNvSpPr/>
            <p:nvPr/>
          </p:nvSpPr>
          <p:spPr>
            <a:xfrm rot="10800000" flipH="1">
              <a:off x="209030" y="589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0"/>
            <p:cNvSpPr/>
            <p:nvPr/>
          </p:nvSpPr>
          <p:spPr>
            <a:xfrm rot="10800000" flipH="1">
              <a:off x="-85370" y="5395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30"/>
          <p:cNvGrpSpPr/>
          <p:nvPr/>
        </p:nvGrpSpPr>
        <p:grpSpPr>
          <a:xfrm rot="10800000" flipH="1">
            <a:off x="8033780" y="61226"/>
            <a:ext cx="1062342" cy="961113"/>
            <a:chOff x="8239855" y="2091194"/>
            <a:chExt cx="1062342" cy="961113"/>
          </a:xfrm>
        </p:grpSpPr>
        <p:sp>
          <p:nvSpPr>
            <p:cNvPr id="475" name="Google Shape;475;p30"/>
            <p:cNvSpPr/>
            <p:nvPr/>
          </p:nvSpPr>
          <p:spPr>
            <a:xfrm>
              <a:off x="8239855" y="2091194"/>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0"/>
            <p:cNvSpPr/>
            <p:nvPr/>
          </p:nvSpPr>
          <p:spPr>
            <a:xfrm>
              <a:off x="8641897" y="2571706"/>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477;p30"/>
          <p:cNvGrpSpPr/>
          <p:nvPr/>
        </p:nvGrpSpPr>
        <p:grpSpPr>
          <a:xfrm rot="10800000" flipH="1">
            <a:off x="-489387" y="4123438"/>
            <a:ext cx="1497021" cy="961113"/>
            <a:chOff x="-85374" y="4258587"/>
            <a:chExt cx="1497021" cy="961113"/>
          </a:xfrm>
        </p:grpSpPr>
        <p:sp>
          <p:nvSpPr>
            <p:cNvPr id="478" name="Google Shape;478;p30"/>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0"/>
            <p:cNvSpPr/>
            <p:nvPr/>
          </p:nvSpPr>
          <p:spPr>
            <a:xfrm>
              <a:off x="751347" y="4739099"/>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0"/>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481"/>
        <p:cNvGrpSpPr/>
        <p:nvPr/>
      </p:nvGrpSpPr>
      <p:grpSpPr>
        <a:xfrm>
          <a:off x="0" y="0"/>
          <a:ext cx="0" cy="0"/>
          <a:chOff x="0" y="0"/>
          <a:chExt cx="0" cy="0"/>
        </a:xfrm>
      </p:grpSpPr>
      <p:grpSp>
        <p:nvGrpSpPr>
          <p:cNvPr id="482" name="Google Shape;482;p31"/>
          <p:cNvGrpSpPr/>
          <p:nvPr/>
        </p:nvGrpSpPr>
        <p:grpSpPr>
          <a:xfrm flipH="1">
            <a:off x="7017195" y="3856645"/>
            <a:ext cx="2352679" cy="1113262"/>
            <a:chOff x="-401130" y="3868700"/>
            <a:chExt cx="2352679" cy="1113262"/>
          </a:xfrm>
        </p:grpSpPr>
        <p:sp>
          <p:nvSpPr>
            <p:cNvPr id="483" name="Google Shape;483;p31"/>
            <p:cNvSpPr/>
            <p:nvPr/>
          </p:nvSpPr>
          <p:spPr>
            <a:xfrm flipH="1">
              <a:off x="523566" y="3868700"/>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1"/>
            <p:cNvSpPr/>
            <p:nvPr/>
          </p:nvSpPr>
          <p:spPr>
            <a:xfrm flipH="1">
              <a:off x="217877" y="4425162"/>
              <a:ext cx="7647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1"/>
            <p:cNvSpPr/>
            <p:nvPr/>
          </p:nvSpPr>
          <p:spPr>
            <a:xfrm flipH="1">
              <a:off x="982550" y="4425162"/>
              <a:ext cx="9690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1"/>
            <p:cNvSpPr/>
            <p:nvPr/>
          </p:nvSpPr>
          <p:spPr>
            <a:xfrm flipH="1">
              <a:off x="-401130" y="3868700"/>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 name="Google Shape;487;p31"/>
          <p:cNvGrpSpPr/>
          <p:nvPr/>
        </p:nvGrpSpPr>
        <p:grpSpPr>
          <a:xfrm>
            <a:off x="-162646" y="3856645"/>
            <a:ext cx="1849296" cy="1113262"/>
            <a:chOff x="7693804" y="3871351"/>
            <a:chExt cx="1849296" cy="1113262"/>
          </a:xfrm>
        </p:grpSpPr>
        <p:sp>
          <p:nvSpPr>
            <p:cNvPr id="488" name="Google Shape;488;p31"/>
            <p:cNvSpPr/>
            <p:nvPr/>
          </p:nvSpPr>
          <p:spPr>
            <a:xfrm rot="10800000" flipH="1">
              <a:off x="7693804" y="4427813"/>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1"/>
            <p:cNvSpPr/>
            <p:nvPr/>
          </p:nvSpPr>
          <p:spPr>
            <a:xfrm rot="10800000" flipH="1">
              <a:off x="8255845" y="3871351"/>
              <a:ext cx="9690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1"/>
            <p:cNvSpPr/>
            <p:nvPr/>
          </p:nvSpPr>
          <p:spPr>
            <a:xfrm rot="10800000" flipH="1">
              <a:off x="8618500" y="4427813"/>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 name="Google Shape;491;p31"/>
          <p:cNvGrpSpPr/>
          <p:nvPr/>
        </p:nvGrpSpPr>
        <p:grpSpPr>
          <a:xfrm rot="10800000" flipH="1">
            <a:off x="7379638" y="158176"/>
            <a:ext cx="1627800" cy="1113600"/>
            <a:chOff x="7157725" y="3908338"/>
            <a:chExt cx="1627800" cy="1113600"/>
          </a:xfrm>
        </p:grpSpPr>
        <p:sp>
          <p:nvSpPr>
            <p:cNvPr id="492" name="Google Shape;492;p31"/>
            <p:cNvSpPr/>
            <p:nvPr/>
          </p:nvSpPr>
          <p:spPr>
            <a:xfrm rot="10800000">
              <a:off x="7971625" y="4465138"/>
              <a:ext cx="8139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31"/>
            <p:cNvSpPr/>
            <p:nvPr/>
          </p:nvSpPr>
          <p:spPr>
            <a:xfrm rot="10800000">
              <a:off x="7547575" y="3908338"/>
              <a:ext cx="8832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31"/>
            <p:cNvSpPr/>
            <p:nvPr/>
          </p:nvSpPr>
          <p:spPr>
            <a:xfrm rot="10800000">
              <a:off x="7157725" y="4465138"/>
              <a:ext cx="8139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5" name="Google Shape;495;p31"/>
          <p:cNvGrpSpPr/>
          <p:nvPr/>
        </p:nvGrpSpPr>
        <p:grpSpPr>
          <a:xfrm rot="10800000" flipH="1">
            <a:off x="125503" y="158183"/>
            <a:ext cx="1272985" cy="1113593"/>
            <a:chOff x="7157790" y="3908338"/>
            <a:chExt cx="1272985" cy="1113593"/>
          </a:xfrm>
        </p:grpSpPr>
        <p:sp>
          <p:nvSpPr>
            <p:cNvPr id="496" name="Google Shape;496;p31"/>
            <p:cNvSpPr/>
            <p:nvPr/>
          </p:nvSpPr>
          <p:spPr>
            <a:xfrm rot="10800000">
              <a:off x="7547575" y="3908338"/>
              <a:ext cx="8832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1"/>
            <p:cNvSpPr/>
            <p:nvPr/>
          </p:nvSpPr>
          <p:spPr>
            <a:xfrm rot="10800000">
              <a:off x="7157790" y="4465131"/>
              <a:ext cx="9822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2"/>
        <p:cNvGrpSpPr/>
        <p:nvPr/>
      </p:nvGrpSpPr>
      <p:grpSpPr>
        <a:xfrm>
          <a:off x="0" y="0"/>
          <a:ext cx="0" cy="0"/>
          <a:chOff x="0" y="0"/>
          <a:chExt cx="0" cy="0"/>
        </a:xfrm>
      </p:grpSpPr>
      <p:sp>
        <p:nvSpPr>
          <p:cNvPr id="93" name="Google Shape;93;p7"/>
          <p:cNvSpPr txBox="1">
            <a:spLocks noGrp="1"/>
          </p:cNvSpPr>
          <p:nvPr>
            <p:ph type="title"/>
          </p:nvPr>
        </p:nvSpPr>
        <p:spPr>
          <a:xfrm>
            <a:off x="720000" y="445025"/>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94" name="Google Shape;94;p7"/>
          <p:cNvSpPr txBox="1">
            <a:spLocks noGrp="1"/>
          </p:cNvSpPr>
          <p:nvPr>
            <p:ph type="subTitle" idx="1"/>
          </p:nvPr>
        </p:nvSpPr>
        <p:spPr>
          <a:xfrm>
            <a:off x="1411642" y="1788360"/>
            <a:ext cx="4294800" cy="2298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600"/>
              <a:buFont typeface="Nunito Light"/>
              <a:buChar char="■"/>
              <a:defRPr sz="1600"/>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1600"/>
              </a:spcBef>
              <a:spcAft>
                <a:spcPts val="0"/>
              </a:spcAft>
              <a:buClr>
                <a:srgbClr val="E76A28"/>
              </a:buClr>
              <a:buSzPts val="1500"/>
              <a:buFont typeface="Nunito Light"/>
              <a:buChar char="■"/>
              <a:defRPr/>
            </a:lvl3pPr>
            <a:lvl4pPr lvl="3" algn="ctr" rtl="0">
              <a:lnSpc>
                <a:spcPct val="100000"/>
              </a:lnSpc>
              <a:spcBef>
                <a:spcPts val="1600"/>
              </a:spcBef>
              <a:spcAft>
                <a:spcPts val="0"/>
              </a:spcAft>
              <a:buClr>
                <a:srgbClr val="E76A28"/>
              </a:buClr>
              <a:buSzPts val="1500"/>
              <a:buFont typeface="Nunito Light"/>
              <a:buChar char="●"/>
              <a:defRPr/>
            </a:lvl4pPr>
            <a:lvl5pPr lvl="4" algn="ctr" rtl="0">
              <a:lnSpc>
                <a:spcPct val="100000"/>
              </a:lnSpc>
              <a:spcBef>
                <a:spcPts val="1600"/>
              </a:spcBef>
              <a:spcAft>
                <a:spcPts val="0"/>
              </a:spcAft>
              <a:buClr>
                <a:srgbClr val="E76A28"/>
              </a:buClr>
              <a:buSzPts val="1400"/>
              <a:buFont typeface="Nunito Light"/>
              <a:buChar char="○"/>
              <a:defRPr/>
            </a:lvl5pPr>
            <a:lvl6pPr lvl="5" algn="ctr" rtl="0">
              <a:lnSpc>
                <a:spcPct val="100000"/>
              </a:lnSpc>
              <a:spcBef>
                <a:spcPts val="1600"/>
              </a:spcBef>
              <a:spcAft>
                <a:spcPts val="0"/>
              </a:spcAft>
              <a:buClr>
                <a:srgbClr val="999999"/>
              </a:buClr>
              <a:buSzPts val="1400"/>
              <a:buFont typeface="Nunito Light"/>
              <a:buChar char="■"/>
              <a:defRPr/>
            </a:lvl6pPr>
            <a:lvl7pPr lvl="6" algn="ctr" rtl="0">
              <a:lnSpc>
                <a:spcPct val="100000"/>
              </a:lnSpc>
              <a:spcBef>
                <a:spcPts val="1600"/>
              </a:spcBef>
              <a:spcAft>
                <a:spcPts val="0"/>
              </a:spcAft>
              <a:buClr>
                <a:srgbClr val="999999"/>
              </a:buClr>
              <a:buSzPts val="1300"/>
              <a:buFont typeface="Nunito Light"/>
              <a:buChar char="●"/>
              <a:defRPr/>
            </a:lvl7pPr>
            <a:lvl8pPr lvl="7" algn="ctr" rtl="0">
              <a:lnSpc>
                <a:spcPct val="100000"/>
              </a:lnSpc>
              <a:spcBef>
                <a:spcPts val="1600"/>
              </a:spcBef>
              <a:spcAft>
                <a:spcPts val="0"/>
              </a:spcAft>
              <a:buClr>
                <a:srgbClr val="999999"/>
              </a:buClr>
              <a:buSzPts val="1300"/>
              <a:buFont typeface="Nunito Light"/>
              <a:buChar char="○"/>
              <a:defRPr/>
            </a:lvl8pPr>
            <a:lvl9pPr lvl="8" algn="ctr" rtl="0">
              <a:lnSpc>
                <a:spcPct val="100000"/>
              </a:lnSpc>
              <a:spcBef>
                <a:spcPts val="1600"/>
              </a:spcBef>
              <a:spcAft>
                <a:spcPts val="1600"/>
              </a:spcAft>
              <a:buClr>
                <a:srgbClr val="999999"/>
              </a:buClr>
              <a:buSzPts val="1400"/>
              <a:buFont typeface="Nunito Light"/>
              <a:buChar char="■"/>
              <a:defRPr/>
            </a:lvl9pPr>
          </a:lstStyle>
          <a:p>
            <a:endParaRPr/>
          </a:p>
        </p:txBody>
      </p:sp>
      <p:grpSp>
        <p:nvGrpSpPr>
          <p:cNvPr id="95" name="Google Shape;95;p7"/>
          <p:cNvGrpSpPr/>
          <p:nvPr/>
        </p:nvGrpSpPr>
        <p:grpSpPr>
          <a:xfrm>
            <a:off x="-85374" y="4258587"/>
            <a:ext cx="1497021" cy="961113"/>
            <a:chOff x="-85374" y="4258587"/>
            <a:chExt cx="1497021" cy="961113"/>
          </a:xfrm>
        </p:grpSpPr>
        <p:sp>
          <p:nvSpPr>
            <p:cNvPr id="96" name="Google Shape;96;p7"/>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a:off x="751347" y="4739099"/>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 name="Google Shape;99;p7"/>
          <p:cNvGrpSpPr/>
          <p:nvPr/>
        </p:nvGrpSpPr>
        <p:grpSpPr>
          <a:xfrm>
            <a:off x="-85370" y="58900"/>
            <a:ext cx="1093000" cy="961200"/>
            <a:chOff x="-85370" y="58900"/>
            <a:chExt cx="1093000" cy="961200"/>
          </a:xfrm>
        </p:grpSpPr>
        <p:sp>
          <p:nvSpPr>
            <p:cNvPr id="100" name="Google Shape;100;p7"/>
            <p:cNvSpPr/>
            <p:nvPr/>
          </p:nvSpPr>
          <p:spPr>
            <a:xfrm rot="10800000" flipH="1">
              <a:off x="209030" y="589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7"/>
            <p:cNvSpPr/>
            <p:nvPr/>
          </p:nvSpPr>
          <p:spPr>
            <a:xfrm rot="10800000" flipH="1">
              <a:off x="-85370" y="5395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 name="Google Shape;102;p7"/>
          <p:cNvGrpSpPr/>
          <p:nvPr/>
        </p:nvGrpSpPr>
        <p:grpSpPr>
          <a:xfrm>
            <a:off x="8239855" y="2091194"/>
            <a:ext cx="1062342" cy="961113"/>
            <a:chOff x="8239855" y="2091194"/>
            <a:chExt cx="1062342" cy="961113"/>
          </a:xfrm>
        </p:grpSpPr>
        <p:sp>
          <p:nvSpPr>
            <p:cNvPr id="103" name="Google Shape;103;p7"/>
            <p:cNvSpPr/>
            <p:nvPr/>
          </p:nvSpPr>
          <p:spPr>
            <a:xfrm>
              <a:off x="8239855" y="2091194"/>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7"/>
            <p:cNvSpPr/>
            <p:nvPr/>
          </p:nvSpPr>
          <p:spPr>
            <a:xfrm>
              <a:off x="8641897" y="2571706"/>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22"/>
        <p:cNvGrpSpPr/>
        <p:nvPr/>
      </p:nvGrpSpPr>
      <p:grpSpPr>
        <a:xfrm>
          <a:off x="0" y="0"/>
          <a:ext cx="0" cy="0"/>
          <a:chOff x="0" y="0"/>
          <a:chExt cx="0" cy="0"/>
        </a:xfrm>
      </p:grpSpPr>
      <p:grpSp>
        <p:nvGrpSpPr>
          <p:cNvPr id="123" name="Google Shape;123;p9"/>
          <p:cNvGrpSpPr/>
          <p:nvPr/>
        </p:nvGrpSpPr>
        <p:grpSpPr>
          <a:xfrm>
            <a:off x="-401130" y="3868700"/>
            <a:ext cx="2352679" cy="1113262"/>
            <a:chOff x="-401130" y="3868700"/>
            <a:chExt cx="2352679" cy="1113262"/>
          </a:xfrm>
        </p:grpSpPr>
        <p:sp>
          <p:nvSpPr>
            <p:cNvPr id="124" name="Google Shape;124;p9"/>
            <p:cNvSpPr/>
            <p:nvPr/>
          </p:nvSpPr>
          <p:spPr>
            <a:xfrm flipH="1">
              <a:off x="523566" y="3868700"/>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9"/>
            <p:cNvSpPr/>
            <p:nvPr/>
          </p:nvSpPr>
          <p:spPr>
            <a:xfrm flipH="1">
              <a:off x="217877" y="4425162"/>
              <a:ext cx="7647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9"/>
            <p:cNvSpPr/>
            <p:nvPr/>
          </p:nvSpPr>
          <p:spPr>
            <a:xfrm flipH="1">
              <a:off x="982550" y="4425162"/>
              <a:ext cx="9690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flipH="1">
              <a:off x="-401130" y="3868700"/>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 name="Google Shape;128;p9"/>
          <p:cNvGrpSpPr/>
          <p:nvPr/>
        </p:nvGrpSpPr>
        <p:grpSpPr>
          <a:xfrm>
            <a:off x="7693804" y="3871351"/>
            <a:ext cx="1849296" cy="1113262"/>
            <a:chOff x="7693804" y="3871351"/>
            <a:chExt cx="1849296" cy="1113262"/>
          </a:xfrm>
        </p:grpSpPr>
        <p:sp>
          <p:nvSpPr>
            <p:cNvPr id="129" name="Google Shape;129;p9"/>
            <p:cNvSpPr/>
            <p:nvPr/>
          </p:nvSpPr>
          <p:spPr>
            <a:xfrm rot="10800000" flipH="1">
              <a:off x="7693804" y="4427813"/>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rot="10800000" flipH="1">
              <a:off x="8255845" y="3871351"/>
              <a:ext cx="9690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rot="10800000" flipH="1">
              <a:off x="8618500" y="4427813"/>
              <a:ext cx="9246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 name="Google Shape;132;p9"/>
          <p:cNvGrpSpPr/>
          <p:nvPr/>
        </p:nvGrpSpPr>
        <p:grpSpPr>
          <a:xfrm>
            <a:off x="3316438" y="-318575"/>
            <a:ext cx="2511125" cy="1113600"/>
            <a:chOff x="3316438" y="-318575"/>
            <a:chExt cx="2511125" cy="1113600"/>
          </a:xfrm>
        </p:grpSpPr>
        <p:sp>
          <p:nvSpPr>
            <p:cNvPr id="133" name="Google Shape;133;p9"/>
            <p:cNvSpPr/>
            <p:nvPr/>
          </p:nvSpPr>
          <p:spPr>
            <a:xfrm flipH="1">
              <a:off x="5013663" y="-40175"/>
              <a:ext cx="8139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9"/>
            <p:cNvSpPr/>
            <p:nvPr/>
          </p:nvSpPr>
          <p:spPr>
            <a:xfrm flipH="1">
              <a:off x="4130338" y="238225"/>
              <a:ext cx="8832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9"/>
            <p:cNvSpPr/>
            <p:nvPr/>
          </p:nvSpPr>
          <p:spPr>
            <a:xfrm flipH="1">
              <a:off x="4130338" y="-318575"/>
              <a:ext cx="8832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9"/>
            <p:cNvSpPr/>
            <p:nvPr/>
          </p:nvSpPr>
          <p:spPr>
            <a:xfrm flipH="1">
              <a:off x="3316438" y="-40175"/>
              <a:ext cx="813900" cy="5568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 name="Google Shape;137;p9"/>
          <p:cNvSpPr txBox="1">
            <a:spLocks noGrp="1"/>
          </p:cNvSpPr>
          <p:nvPr>
            <p:ph type="title"/>
          </p:nvPr>
        </p:nvSpPr>
        <p:spPr>
          <a:xfrm>
            <a:off x="2135550" y="1453050"/>
            <a:ext cx="4872900" cy="149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000"/>
              <a:buNone/>
              <a:defRPr sz="13500"/>
            </a:lvl1pPr>
            <a:lvl2pPr lvl="1" algn="ctr" rtl="0">
              <a:spcBef>
                <a:spcPts val="0"/>
              </a:spcBef>
              <a:spcAft>
                <a:spcPts val="0"/>
              </a:spcAft>
              <a:buSzPts val="4000"/>
              <a:buNone/>
              <a:defRPr/>
            </a:lvl2pPr>
            <a:lvl3pPr lvl="2" algn="ctr" rtl="0">
              <a:spcBef>
                <a:spcPts val="0"/>
              </a:spcBef>
              <a:spcAft>
                <a:spcPts val="0"/>
              </a:spcAft>
              <a:buSzPts val="4000"/>
              <a:buNone/>
              <a:defRPr/>
            </a:lvl3pPr>
            <a:lvl4pPr lvl="3" algn="ctr" rtl="0">
              <a:spcBef>
                <a:spcPts val="0"/>
              </a:spcBef>
              <a:spcAft>
                <a:spcPts val="0"/>
              </a:spcAft>
              <a:buSzPts val="4000"/>
              <a:buNone/>
              <a:defRPr/>
            </a:lvl4pPr>
            <a:lvl5pPr lvl="4" algn="ctr" rtl="0">
              <a:spcBef>
                <a:spcPts val="0"/>
              </a:spcBef>
              <a:spcAft>
                <a:spcPts val="0"/>
              </a:spcAft>
              <a:buSzPts val="4000"/>
              <a:buNone/>
              <a:defRPr/>
            </a:lvl5pPr>
            <a:lvl6pPr lvl="5" algn="ctr" rtl="0">
              <a:spcBef>
                <a:spcPts val="0"/>
              </a:spcBef>
              <a:spcAft>
                <a:spcPts val="0"/>
              </a:spcAft>
              <a:buSzPts val="4000"/>
              <a:buNone/>
              <a:defRPr/>
            </a:lvl6pPr>
            <a:lvl7pPr lvl="6" algn="ctr" rtl="0">
              <a:spcBef>
                <a:spcPts val="0"/>
              </a:spcBef>
              <a:spcAft>
                <a:spcPts val="0"/>
              </a:spcAft>
              <a:buSzPts val="4000"/>
              <a:buNone/>
              <a:defRPr/>
            </a:lvl7pPr>
            <a:lvl8pPr lvl="7" algn="ctr" rtl="0">
              <a:spcBef>
                <a:spcPts val="0"/>
              </a:spcBef>
              <a:spcAft>
                <a:spcPts val="0"/>
              </a:spcAft>
              <a:buSzPts val="4000"/>
              <a:buNone/>
              <a:defRPr/>
            </a:lvl8pPr>
            <a:lvl9pPr lvl="8" algn="ctr" rtl="0">
              <a:spcBef>
                <a:spcPts val="0"/>
              </a:spcBef>
              <a:spcAft>
                <a:spcPts val="0"/>
              </a:spcAft>
              <a:buSzPts val="4000"/>
              <a:buNone/>
              <a:defRPr/>
            </a:lvl9pPr>
          </a:lstStyle>
          <a:p>
            <a:endParaRPr/>
          </a:p>
        </p:txBody>
      </p:sp>
      <p:sp>
        <p:nvSpPr>
          <p:cNvPr id="138" name="Google Shape;138;p9"/>
          <p:cNvSpPr txBox="1">
            <a:spLocks noGrp="1"/>
          </p:cNvSpPr>
          <p:nvPr>
            <p:ph type="subTitle" idx="1"/>
          </p:nvPr>
        </p:nvSpPr>
        <p:spPr>
          <a:xfrm>
            <a:off x="2135550" y="3019350"/>
            <a:ext cx="4872900" cy="671100"/>
          </a:xfrm>
          <a:prstGeom prst="rect">
            <a:avLst/>
          </a:prstGeom>
          <a:solidFill>
            <a:srgbClr val="662330">
              <a:alpha val="8840"/>
            </a:srgbClr>
          </a:solid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60"/>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161"/>
        <p:cNvGrpSpPr/>
        <p:nvPr/>
      </p:nvGrpSpPr>
      <p:grpSpPr>
        <a:xfrm>
          <a:off x="0" y="0"/>
          <a:ext cx="0" cy="0"/>
          <a:chOff x="0" y="0"/>
          <a:chExt cx="0" cy="0"/>
        </a:xfrm>
      </p:grpSpPr>
      <p:sp>
        <p:nvSpPr>
          <p:cNvPr id="162" name="Google Shape;16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163" name="Google Shape;163;p13"/>
          <p:cNvSpPr txBox="1">
            <a:spLocks noGrp="1"/>
          </p:cNvSpPr>
          <p:nvPr>
            <p:ph type="subTitle" idx="1"/>
          </p:nvPr>
        </p:nvSpPr>
        <p:spPr>
          <a:xfrm>
            <a:off x="2069610" y="2303092"/>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4" name="Google Shape;164;p13"/>
          <p:cNvSpPr txBox="1">
            <a:spLocks noGrp="1"/>
          </p:cNvSpPr>
          <p:nvPr>
            <p:ph type="subTitle" idx="2"/>
          </p:nvPr>
        </p:nvSpPr>
        <p:spPr>
          <a:xfrm>
            <a:off x="4768885" y="2303092"/>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5" name="Google Shape;165;p13"/>
          <p:cNvSpPr txBox="1">
            <a:spLocks noGrp="1"/>
          </p:cNvSpPr>
          <p:nvPr>
            <p:ph type="subTitle" idx="3"/>
          </p:nvPr>
        </p:nvSpPr>
        <p:spPr>
          <a:xfrm>
            <a:off x="2069610" y="4041392"/>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6" name="Google Shape;166;p13"/>
          <p:cNvSpPr txBox="1">
            <a:spLocks noGrp="1"/>
          </p:cNvSpPr>
          <p:nvPr>
            <p:ph type="subTitle" idx="4"/>
          </p:nvPr>
        </p:nvSpPr>
        <p:spPr>
          <a:xfrm>
            <a:off x="4768885" y="4043778"/>
            <a:ext cx="2305500" cy="48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167" name="Google Shape;167;p13"/>
          <p:cNvSpPr txBox="1">
            <a:spLocks noGrp="1"/>
          </p:cNvSpPr>
          <p:nvPr>
            <p:ph type="title" idx="5" hasCustomPrompt="1"/>
          </p:nvPr>
        </p:nvSpPr>
        <p:spPr>
          <a:xfrm>
            <a:off x="2855010" y="1347175"/>
            <a:ext cx="7347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8" name="Google Shape;168;p13"/>
          <p:cNvSpPr txBox="1">
            <a:spLocks noGrp="1"/>
          </p:cNvSpPr>
          <p:nvPr>
            <p:ph type="title" idx="6" hasCustomPrompt="1"/>
          </p:nvPr>
        </p:nvSpPr>
        <p:spPr>
          <a:xfrm>
            <a:off x="5554285" y="1346442"/>
            <a:ext cx="7347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69" name="Google Shape;169;p13"/>
          <p:cNvSpPr txBox="1">
            <a:spLocks noGrp="1"/>
          </p:cNvSpPr>
          <p:nvPr>
            <p:ph type="title" idx="7" hasCustomPrompt="1"/>
          </p:nvPr>
        </p:nvSpPr>
        <p:spPr>
          <a:xfrm>
            <a:off x="2855010" y="3084742"/>
            <a:ext cx="7347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0" name="Google Shape;170;p13"/>
          <p:cNvSpPr txBox="1">
            <a:spLocks noGrp="1"/>
          </p:cNvSpPr>
          <p:nvPr>
            <p:ph type="title" idx="8" hasCustomPrompt="1"/>
          </p:nvPr>
        </p:nvSpPr>
        <p:spPr>
          <a:xfrm>
            <a:off x="5554285" y="3083802"/>
            <a:ext cx="734700" cy="502800"/>
          </a:xfrm>
          <a:prstGeom prst="rect">
            <a:avLst/>
          </a:prstGeom>
          <a:solidFill>
            <a:srgbClr val="662330">
              <a:alpha val="8840"/>
            </a:srgbClr>
          </a:solidFill>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71" name="Google Shape;171;p13"/>
          <p:cNvSpPr txBox="1">
            <a:spLocks noGrp="1"/>
          </p:cNvSpPr>
          <p:nvPr>
            <p:ph type="subTitle" idx="9"/>
          </p:nvPr>
        </p:nvSpPr>
        <p:spPr>
          <a:xfrm>
            <a:off x="2069610" y="2032104"/>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2" name="Google Shape;172;p13"/>
          <p:cNvSpPr txBox="1">
            <a:spLocks noGrp="1"/>
          </p:cNvSpPr>
          <p:nvPr>
            <p:ph type="subTitle" idx="13"/>
          </p:nvPr>
        </p:nvSpPr>
        <p:spPr>
          <a:xfrm>
            <a:off x="4768885" y="2032104"/>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3" name="Google Shape;173;p13"/>
          <p:cNvSpPr txBox="1">
            <a:spLocks noGrp="1"/>
          </p:cNvSpPr>
          <p:nvPr>
            <p:ph type="subTitle" idx="14"/>
          </p:nvPr>
        </p:nvSpPr>
        <p:spPr>
          <a:xfrm>
            <a:off x="2069610" y="3770479"/>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174" name="Google Shape;174;p13"/>
          <p:cNvSpPr txBox="1">
            <a:spLocks noGrp="1"/>
          </p:cNvSpPr>
          <p:nvPr>
            <p:ph type="subTitle" idx="15"/>
          </p:nvPr>
        </p:nvSpPr>
        <p:spPr>
          <a:xfrm>
            <a:off x="4768885" y="3768888"/>
            <a:ext cx="2305500" cy="3945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175" name="Google Shape;175;p13"/>
          <p:cNvGrpSpPr/>
          <p:nvPr/>
        </p:nvGrpSpPr>
        <p:grpSpPr>
          <a:xfrm>
            <a:off x="185880" y="1224169"/>
            <a:ext cx="1397095" cy="961113"/>
            <a:chOff x="14680" y="1224169"/>
            <a:chExt cx="1397095" cy="961113"/>
          </a:xfrm>
        </p:grpSpPr>
        <p:sp>
          <p:nvSpPr>
            <p:cNvPr id="176" name="Google Shape;176;p13"/>
            <p:cNvSpPr/>
            <p:nvPr/>
          </p:nvSpPr>
          <p:spPr>
            <a:xfrm>
              <a:off x="14680" y="1224169"/>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3"/>
            <p:cNvSpPr/>
            <p:nvPr/>
          </p:nvSpPr>
          <p:spPr>
            <a:xfrm>
              <a:off x="416722" y="1704681"/>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3"/>
            <p:cNvSpPr/>
            <p:nvPr/>
          </p:nvSpPr>
          <p:spPr>
            <a:xfrm>
              <a:off x="813275" y="1224175"/>
              <a:ext cx="5985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 name="Google Shape;179;p13"/>
          <p:cNvGrpSpPr/>
          <p:nvPr/>
        </p:nvGrpSpPr>
        <p:grpSpPr>
          <a:xfrm>
            <a:off x="8129663" y="2959824"/>
            <a:ext cx="1497021" cy="961213"/>
            <a:chOff x="8129663" y="2727119"/>
            <a:chExt cx="1497021" cy="961213"/>
          </a:xfrm>
        </p:grpSpPr>
        <p:sp>
          <p:nvSpPr>
            <p:cNvPr id="180" name="Google Shape;180;p13"/>
            <p:cNvSpPr/>
            <p:nvPr/>
          </p:nvSpPr>
          <p:spPr>
            <a:xfrm rot="10800000" flipH="1">
              <a:off x="8684117" y="3207731"/>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3"/>
            <p:cNvSpPr/>
            <p:nvPr/>
          </p:nvSpPr>
          <p:spPr>
            <a:xfrm rot="10800000" flipH="1">
              <a:off x="8966384" y="2727119"/>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3"/>
            <p:cNvSpPr/>
            <p:nvPr/>
          </p:nvSpPr>
          <p:spPr>
            <a:xfrm rot="10800000" flipH="1">
              <a:off x="8129663" y="272711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292"/>
        <p:cNvGrpSpPr/>
        <p:nvPr/>
      </p:nvGrpSpPr>
      <p:grpSpPr>
        <a:xfrm>
          <a:off x="0" y="0"/>
          <a:ext cx="0" cy="0"/>
          <a:chOff x="0" y="0"/>
          <a:chExt cx="0" cy="0"/>
        </a:xfrm>
      </p:grpSpPr>
      <p:sp>
        <p:nvSpPr>
          <p:cNvPr id="293" name="Google Shape;293;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294" name="Google Shape;294;p22"/>
          <p:cNvSpPr txBox="1">
            <a:spLocks noGrp="1"/>
          </p:cNvSpPr>
          <p:nvPr>
            <p:ph type="subTitle" idx="1"/>
          </p:nvPr>
        </p:nvSpPr>
        <p:spPr>
          <a:xfrm>
            <a:off x="5220300" y="1964000"/>
            <a:ext cx="3203700" cy="76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5" name="Google Shape;295;p22"/>
          <p:cNvSpPr txBox="1">
            <a:spLocks noGrp="1"/>
          </p:cNvSpPr>
          <p:nvPr>
            <p:ph type="subTitle" idx="2"/>
          </p:nvPr>
        </p:nvSpPr>
        <p:spPr>
          <a:xfrm>
            <a:off x="5220300" y="3421198"/>
            <a:ext cx="3203700" cy="759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96" name="Google Shape;296;p22"/>
          <p:cNvSpPr txBox="1">
            <a:spLocks noGrp="1"/>
          </p:cNvSpPr>
          <p:nvPr>
            <p:ph type="subTitle" idx="3"/>
          </p:nvPr>
        </p:nvSpPr>
        <p:spPr>
          <a:xfrm>
            <a:off x="5220300" y="3143302"/>
            <a:ext cx="3203700" cy="42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297" name="Google Shape;297;p22"/>
          <p:cNvSpPr txBox="1">
            <a:spLocks noGrp="1"/>
          </p:cNvSpPr>
          <p:nvPr>
            <p:ph type="subTitle" idx="4"/>
          </p:nvPr>
        </p:nvSpPr>
        <p:spPr>
          <a:xfrm>
            <a:off x="5220300" y="1686097"/>
            <a:ext cx="3203700" cy="422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grpSp>
        <p:nvGrpSpPr>
          <p:cNvPr id="298" name="Google Shape;298;p22"/>
          <p:cNvGrpSpPr/>
          <p:nvPr/>
        </p:nvGrpSpPr>
        <p:grpSpPr>
          <a:xfrm>
            <a:off x="-146953" y="61226"/>
            <a:ext cx="1320675" cy="961113"/>
            <a:chOff x="-146953" y="61226"/>
            <a:chExt cx="1320675" cy="961113"/>
          </a:xfrm>
        </p:grpSpPr>
        <p:sp>
          <p:nvSpPr>
            <p:cNvPr id="299" name="Google Shape;299;p22"/>
            <p:cNvSpPr/>
            <p:nvPr/>
          </p:nvSpPr>
          <p:spPr>
            <a:xfrm>
              <a:off x="111380" y="61226"/>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2"/>
            <p:cNvSpPr/>
            <p:nvPr/>
          </p:nvSpPr>
          <p:spPr>
            <a:xfrm>
              <a:off x="513422" y="541738"/>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2"/>
            <p:cNvSpPr/>
            <p:nvPr/>
          </p:nvSpPr>
          <p:spPr>
            <a:xfrm>
              <a:off x="-146953" y="541738"/>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2" name="Google Shape;302;p22"/>
          <p:cNvGrpSpPr/>
          <p:nvPr/>
        </p:nvGrpSpPr>
        <p:grpSpPr>
          <a:xfrm>
            <a:off x="8186680" y="4298463"/>
            <a:ext cx="1062342" cy="961113"/>
            <a:chOff x="8186680" y="4298463"/>
            <a:chExt cx="1062342" cy="961113"/>
          </a:xfrm>
        </p:grpSpPr>
        <p:sp>
          <p:nvSpPr>
            <p:cNvPr id="303" name="Google Shape;303;p22"/>
            <p:cNvSpPr/>
            <p:nvPr/>
          </p:nvSpPr>
          <p:spPr>
            <a:xfrm rot="10800000" flipH="1">
              <a:off x="8186680" y="4778975"/>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2"/>
            <p:cNvSpPr/>
            <p:nvPr/>
          </p:nvSpPr>
          <p:spPr>
            <a:xfrm rot="10800000" flipH="1">
              <a:off x="8588722" y="4298463"/>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5" name="Google Shape;305;p22"/>
          <p:cNvGrpSpPr/>
          <p:nvPr/>
        </p:nvGrpSpPr>
        <p:grpSpPr>
          <a:xfrm>
            <a:off x="7787380" y="171000"/>
            <a:ext cx="1597200" cy="480600"/>
            <a:chOff x="7787380" y="171000"/>
            <a:chExt cx="1597200" cy="480600"/>
          </a:xfrm>
        </p:grpSpPr>
        <p:sp>
          <p:nvSpPr>
            <p:cNvPr id="306" name="Google Shape;306;p22"/>
            <p:cNvSpPr/>
            <p:nvPr/>
          </p:nvSpPr>
          <p:spPr>
            <a:xfrm rot="10800000" flipH="1">
              <a:off x="7787380" y="1710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2"/>
            <p:cNvSpPr/>
            <p:nvPr/>
          </p:nvSpPr>
          <p:spPr>
            <a:xfrm rot="10800000" flipH="1">
              <a:off x="8585980" y="1710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8" name="Google Shape;308;p22"/>
          <p:cNvGrpSpPr/>
          <p:nvPr/>
        </p:nvGrpSpPr>
        <p:grpSpPr>
          <a:xfrm>
            <a:off x="165330" y="4403375"/>
            <a:ext cx="1008400" cy="961200"/>
            <a:chOff x="165330" y="4403375"/>
            <a:chExt cx="1008400" cy="961200"/>
          </a:xfrm>
        </p:grpSpPr>
        <p:sp>
          <p:nvSpPr>
            <p:cNvPr id="309" name="Google Shape;309;p22"/>
            <p:cNvSpPr/>
            <p:nvPr/>
          </p:nvSpPr>
          <p:spPr>
            <a:xfrm rot="10800000" flipH="1">
              <a:off x="165330" y="4403375"/>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2"/>
            <p:cNvSpPr/>
            <p:nvPr/>
          </p:nvSpPr>
          <p:spPr>
            <a:xfrm rot="10800000" flipH="1">
              <a:off x="375130" y="4883975"/>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311"/>
        <p:cNvGrpSpPr/>
        <p:nvPr/>
      </p:nvGrpSpPr>
      <p:grpSpPr>
        <a:xfrm>
          <a:off x="0" y="0"/>
          <a:ext cx="0" cy="0"/>
          <a:chOff x="0" y="0"/>
          <a:chExt cx="0" cy="0"/>
        </a:xfrm>
      </p:grpSpPr>
      <p:grpSp>
        <p:nvGrpSpPr>
          <p:cNvPr id="312" name="Google Shape;312;p23"/>
          <p:cNvGrpSpPr/>
          <p:nvPr/>
        </p:nvGrpSpPr>
        <p:grpSpPr>
          <a:xfrm rot="10800000" flipH="1">
            <a:off x="7748388" y="61226"/>
            <a:ext cx="1497021" cy="961113"/>
            <a:chOff x="-85374" y="4258587"/>
            <a:chExt cx="1497021" cy="961113"/>
          </a:xfrm>
        </p:grpSpPr>
        <p:sp>
          <p:nvSpPr>
            <p:cNvPr id="313" name="Google Shape;313;p23"/>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3"/>
            <p:cNvSpPr/>
            <p:nvPr/>
          </p:nvSpPr>
          <p:spPr>
            <a:xfrm>
              <a:off x="751347" y="4739099"/>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3"/>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6" name="Google Shape;316;p23"/>
          <p:cNvGrpSpPr/>
          <p:nvPr/>
        </p:nvGrpSpPr>
        <p:grpSpPr>
          <a:xfrm>
            <a:off x="-85370" y="58900"/>
            <a:ext cx="1093000" cy="961200"/>
            <a:chOff x="-85370" y="58900"/>
            <a:chExt cx="1093000" cy="961200"/>
          </a:xfrm>
        </p:grpSpPr>
        <p:sp>
          <p:nvSpPr>
            <p:cNvPr id="317" name="Google Shape;317;p23"/>
            <p:cNvSpPr/>
            <p:nvPr/>
          </p:nvSpPr>
          <p:spPr>
            <a:xfrm rot="10800000" flipH="1">
              <a:off x="209030" y="589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3"/>
            <p:cNvSpPr/>
            <p:nvPr/>
          </p:nvSpPr>
          <p:spPr>
            <a:xfrm rot="10800000" flipH="1">
              <a:off x="-85370" y="5395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23"/>
          <p:cNvGrpSpPr/>
          <p:nvPr/>
        </p:nvGrpSpPr>
        <p:grpSpPr>
          <a:xfrm>
            <a:off x="8081655" y="4121162"/>
            <a:ext cx="1062342" cy="961113"/>
            <a:chOff x="8239855" y="2091194"/>
            <a:chExt cx="1062342" cy="961113"/>
          </a:xfrm>
        </p:grpSpPr>
        <p:sp>
          <p:nvSpPr>
            <p:cNvPr id="320" name="Google Shape;320;p23"/>
            <p:cNvSpPr/>
            <p:nvPr/>
          </p:nvSpPr>
          <p:spPr>
            <a:xfrm>
              <a:off x="8239855" y="2091194"/>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3"/>
            <p:cNvSpPr/>
            <p:nvPr/>
          </p:nvSpPr>
          <p:spPr>
            <a:xfrm>
              <a:off x="8641897" y="2571706"/>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2" name="Google Shape;322;p23"/>
          <p:cNvGrpSpPr/>
          <p:nvPr/>
        </p:nvGrpSpPr>
        <p:grpSpPr>
          <a:xfrm rot="10800000" flipH="1">
            <a:off x="-489387" y="4123438"/>
            <a:ext cx="1497021" cy="961113"/>
            <a:chOff x="-85374" y="4258587"/>
            <a:chExt cx="1497021" cy="961113"/>
          </a:xfrm>
        </p:grpSpPr>
        <p:sp>
          <p:nvSpPr>
            <p:cNvPr id="323" name="Google Shape;323;p23"/>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3"/>
            <p:cNvSpPr/>
            <p:nvPr/>
          </p:nvSpPr>
          <p:spPr>
            <a:xfrm>
              <a:off x="751347" y="4739099"/>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3"/>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6" name="Google Shape;326;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27" name="Google Shape;327;p23"/>
          <p:cNvSpPr txBox="1">
            <a:spLocks noGrp="1"/>
          </p:cNvSpPr>
          <p:nvPr>
            <p:ph type="subTitle" idx="1"/>
          </p:nvPr>
        </p:nvSpPr>
        <p:spPr>
          <a:xfrm>
            <a:off x="4720669" y="1557400"/>
            <a:ext cx="29478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28" name="Google Shape;328;p23"/>
          <p:cNvSpPr txBox="1">
            <a:spLocks noGrp="1"/>
          </p:cNvSpPr>
          <p:nvPr>
            <p:ph type="subTitle" idx="2"/>
          </p:nvPr>
        </p:nvSpPr>
        <p:spPr>
          <a:xfrm>
            <a:off x="1475531" y="1557400"/>
            <a:ext cx="2947800" cy="2875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6">
    <p:spTree>
      <p:nvGrpSpPr>
        <p:cNvPr id="1" name="Shape 329"/>
        <p:cNvGrpSpPr/>
        <p:nvPr/>
      </p:nvGrpSpPr>
      <p:grpSpPr>
        <a:xfrm>
          <a:off x="0" y="0"/>
          <a:ext cx="0" cy="0"/>
          <a:chOff x="0" y="0"/>
          <a:chExt cx="0" cy="0"/>
        </a:xfrm>
      </p:grpSpPr>
      <p:grpSp>
        <p:nvGrpSpPr>
          <p:cNvPr id="330" name="Google Shape;330;p24"/>
          <p:cNvGrpSpPr/>
          <p:nvPr/>
        </p:nvGrpSpPr>
        <p:grpSpPr>
          <a:xfrm rot="10800000" flipH="1">
            <a:off x="8205092" y="303701"/>
            <a:ext cx="1062342" cy="961113"/>
            <a:chOff x="349305" y="4258587"/>
            <a:chExt cx="1062342" cy="961113"/>
          </a:xfrm>
        </p:grpSpPr>
        <p:sp>
          <p:nvSpPr>
            <p:cNvPr id="331" name="Google Shape;331;p24"/>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4"/>
            <p:cNvSpPr/>
            <p:nvPr/>
          </p:nvSpPr>
          <p:spPr>
            <a:xfrm>
              <a:off x="751347" y="4739099"/>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3" name="Google Shape;333;p24"/>
          <p:cNvGrpSpPr/>
          <p:nvPr/>
        </p:nvGrpSpPr>
        <p:grpSpPr>
          <a:xfrm>
            <a:off x="-88170" y="308070"/>
            <a:ext cx="1093000" cy="961200"/>
            <a:chOff x="-85370" y="58900"/>
            <a:chExt cx="1093000" cy="961200"/>
          </a:xfrm>
        </p:grpSpPr>
        <p:sp>
          <p:nvSpPr>
            <p:cNvPr id="334" name="Google Shape;334;p24"/>
            <p:cNvSpPr/>
            <p:nvPr/>
          </p:nvSpPr>
          <p:spPr>
            <a:xfrm rot="10800000" flipH="1">
              <a:off x="209030" y="589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4"/>
            <p:cNvSpPr/>
            <p:nvPr/>
          </p:nvSpPr>
          <p:spPr>
            <a:xfrm rot="10800000" flipH="1">
              <a:off x="-85370" y="539500"/>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6" name="Google Shape;336;p24"/>
          <p:cNvGrpSpPr/>
          <p:nvPr/>
        </p:nvGrpSpPr>
        <p:grpSpPr>
          <a:xfrm rot="10800000" flipH="1">
            <a:off x="3783595" y="4385687"/>
            <a:ext cx="1576811" cy="961113"/>
            <a:chOff x="-85374" y="4258587"/>
            <a:chExt cx="1576811" cy="961113"/>
          </a:xfrm>
        </p:grpSpPr>
        <p:sp>
          <p:nvSpPr>
            <p:cNvPr id="337" name="Google Shape;337;p24"/>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4"/>
            <p:cNvSpPr/>
            <p:nvPr/>
          </p:nvSpPr>
          <p:spPr>
            <a:xfrm>
              <a:off x="751336" y="4739088"/>
              <a:ext cx="7401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4"/>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0" name="Google Shape;340;p2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41" name="Google Shape;341;p24"/>
          <p:cNvSpPr txBox="1">
            <a:spLocks noGrp="1"/>
          </p:cNvSpPr>
          <p:nvPr>
            <p:ph type="subTitle" idx="1"/>
          </p:nvPr>
        </p:nvSpPr>
        <p:spPr>
          <a:xfrm>
            <a:off x="1106910" y="3085301"/>
            <a:ext cx="2175300" cy="76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42" name="Google Shape;342;p24"/>
          <p:cNvSpPr txBox="1">
            <a:spLocks noGrp="1"/>
          </p:cNvSpPr>
          <p:nvPr>
            <p:ph type="subTitle" idx="2"/>
          </p:nvPr>
        </p:nvSpPr>
        <p:spPr>
          <a:xfrm>
            <a:off x="3484347" y="3085301"/>
            <a:ext cx="2175300" cy="76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43" name="Google Shape;343;p24"/>
          <p:cNvSpPr txBox="1">
            <a:spLocks noGrp="1"/>
          </p:cNvSpPr>
          <p:nvPr>
            <p:ph type="subTitle" idx="3"/>
          </p:nvPr>
        </p:nvSpPr>
        <p:spPr>
          <a:xfrm>
            <a:off x="5861790" y="3085301"/>
            <a:ext cx="2175300" cy="76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44" name="Google Shape;344;p24"/>
          <p:cNvSpPr txBox="1">
            <a:spLocks noGrp="1"/>
          </p:cNvSpPr>
          <p:nvPr>
            <p:ph type="subTitle" idx="4"/>
          </p:nvPr>
        </p:nvSpPr>
        <p:spPr>
          <a:xfrm>
            <a:off x="1106910" y="2814976"/>
            <a:ext cx="2175300" cy="41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5" name="Google Shape;345;p24"/>
          <p:cNvSpPr txBox="1">
            <a:spLocks noGrp="1"/>
          </p:cNvSpPr>
          <p:nvPr>
            <p:ph type="subTitle" idx="5"/>
          </p:nvPr>
        </p:nvSpPr>
        <p:spPr>
          <a:xfrm>
            <a:off x="3484350" y="2814976"/>
            <a:ext cx="2175300" cy="41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46" name="Google Shape;346;p24"/>
          <p:cNvSpPr txBox="1">
            <a:spLocks noGrp="1"/>
          </p:cNvSpPr>
          <p:nvPr>
            <p:ph type="subTitle" idx="6"/>
          </p:nvPr>
        </p:nvSpPr>
        <p:spPr>
          <a:xfrm>
            <a:off x="5861790" y="2814976"/>
            <a:ext cx="2175300" cy="417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CUSTOM_5">
    <p:spTree>
      <p:nvGrpSpPr>
        <p:cNvPr id="1" name="Shape 347"/>
        <p:cNvGrpSpPr/>
        <p:nvPr/>
      </p:nvGrpSpPr>
      <p:grpSpPr>
        <a:xfrm>
          <a:off x="0" y="0"/>
          <a:ext cx="0" cy="0"/>
          <a:chOff x="0" y="0"/>
          <a:chExt cx="0" cy="0"/>
        </a:xfrm>
      </p:grpSpPr>
      <p:grpSp>
        <p:nvGrpSpPr>
          <p:cNvPr id="348" name="Google Shape;348;p25"/>
          <p:cNvGrpSpPr/>
          <p:nvPr/>
        </p:nvGrpSpPr>
        <p:grpSpPr>
          <a:xfrm rot="10800000">
            <a:off x="-348509" y="333474"/>
            <a:ext cx="1456367" cy="480613"/>
            <a:chOff x="349305" y="4258574"/>
            <a:chExt cx="1456367" cy="480613"/>
          </a:xfrm>
        </p:grpSpPr>
        <p:sp>
          <p:nvSpPr>
            <p:cNvPr id="349" name="Google Shape;349;p25"/>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5"/>
            <p:cNvSpPr/>
            <p:nvPr/>
          </p:nvSpPr>
          <p:spPr>
            <a:xfrm>
              <a:off x="1145372" y="4258574"/>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25"/>
          <p:cNvGrpSpPr/>
          <p:nvPr/>
        </p:nvGrpSpPr>
        <p:grpSpPr>
          <a:xfrm rot="10800000" flipH="1">
            <a:off x="-535155" y="3982294"/>
            <a:ext cx="1576811" cy="961113"/>
            <a:chOff x="-85374" y="4258587"/>
            <a:chExt cx="1576811" cy="961113"/>
          </a:xfrm>
        </p:grpSpPr>
        <p:sp>
          <p:nvSpPr>
            <p:cNvPr id="352" name="Google Shape;352;p25"/>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5"/>
            <p:cNvSpPr/>
            <p:nvPr/>
          </p:nvSpPr>
          <p:spPr>
            <a:xfrm>
              <a:off x="751336" y="4739088"/>
              <a:ext cx="7401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5"/>
            <p:cNvSpPr/>
            <p:nvPr/>
          </p:nvSpPr>
          <p:spPr>
            <a:xfrm>
              <a:off x="-85374" y="4739099"/>
              <a:ext cx="8367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5" name="Google Shape;355;p25"/>
          <p:cNvGrpSpPr/>
          <p:nvPr/>
        </p:nvGrpSpPr>
        <p:grpSpPr>
          <a:xfrm rot="10800000" flipH="1">
            <a:off x="8035430" y="61220"/>
            <a:ext cx="1593325" cy="961124"/>
            <a:chOff x="8086955" y="61220"/>
            <a:chExt cx="1593325" cy="961124"/>
          </a:xfrm>
        </p:grpSpPr>
        <p:grpSp>
          <p:nvGrpSpPr>
            <p:cNvPr id="356" name="Google Shape;356;p25"/>
            <p:cNvGrpSpPr/>
            <p:nvPr/>
          </p:nvGrpSpPr>
          <p:grpSpPr>
            <a:xfrm rot="10800000" flipH="1">
              <a:off x="8086955" y="61220"/>
              <a:ext cx="1217445" cy="961124"/>
              <a:chOff x="349305" y="4258587"/>
              <a:chExt cx="1217445" cy="961124"/>
            </a:xfrm>
          </p:grpSpPr>
          <p:sp>
            <p:nvSpPr>
              <p:cNvPr id="357" name="Google Shape;357;p25"/>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5"/>
              <p:cNvSpPr/>
              <p:nvPr/>
            </p:nvSpPr>
            <p:spPr>
              <a:xfrm>
                <a:off x="751350" y="4739111"/>
                <a:ext cx="8154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9" name="Google Shape;359;p25"/>
            <p:cNvSpPr/>
            <p:nvPr/>
          </p:nvSpPr>
          <p:spPr>
            <a:xfrm rot="10800000" flipH="1">
              <a:off x="8881680" y="539494"/>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 name="Google Shape;360;p25"/>
          <p:cNvGrpSpPr/>
          <p:nvPr/>
        </p:nvGrpSpPr>
        <p:grpSpPr>
          <a:xfrm rot="10800000">
            <a:off x="8172391" y="4363699"/>
            <a:ext cx="1456367" cy="480613"/>
            <a:chOff x="349305" y="4258574"/>
            <a:chExt cx="1456367" cy="480613"/>
          </a:xfrm>
        </p:grpSpPr>
        <p:sp>
          <p:nvSpPr>
            <p:cNvPr id="361" name="Google Shape;361;p25"/>
            <p:cNvSpPr/>
            <p:nvPr/>
          </p:nvSpPr>
          <p:spPr>
            <a:xfrm>
              <a:off x="349305" y="4258587"/>
              <a:ext cx="7986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5"/>
            <p:cNvSpPr/>
            <p:nvPr/>
          </p:nvSpPr>
          <p:spPr>
            <a:xfrm>
              <a:off x="1145372" y="4258574"/>
              <a:ext cx="660300" cy="480600"/>
            </a:xfrm>
            <a:prstGeom prst="roundRect">
              <a:avLst>
                <a:gd name="adj" fmla="val 16667"/>
              </a:avLst>
            </a:prstGeom>
            <a:solidFill>
              <a:srgbClr val="662330">
                <a:alpha val="8840"/>
              </a:srgbClr>
            </a:solidFill>
            <a:ln w="19050" cap="flat" cmpd="sng">
              <a:solidFill>
                <a:srgbClr val="F2EED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3" name="Google Shape;363;p2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000"/>
              <a:buNone/>
              <a:defRPr/>
            </a:lvl1pPr>
            <a:lvl2pPr lvl="1" rtl="0">
              <a:spcBef>
                <a:spcPts val="0"/>
              </a:spcBef>
              <a:spcAft>
                <a:spcPts val="0"/>
              </a:spcAft>
              <a:buSzPts val="4000"/>
              <a:buNone/>
              <a:defRPr/>
            </a:lvl2pPr>
            <a:lvl3pPr lvl="2" rtl="0">
              <a:spcBef>
                <a:spcPts val="0"/>
              </a:spcBef>
              <a:spcAft>
                <a:spcPts val="0"/>
              </a:spcAft>
              <a:buSzPts val="4000"/>
              <a:buNone/>
              <a:defRPr/>
            </a:lvl3pPr>
            <a:lvl4pPr lvl="3" rtl="0">
              <a:spcBef>
                <a:spcPts val="0"/>
              </a:spcBef>
              <a:spcAft>
                <a:spcPts val="0"/>
              </a:spcAft>
              <a:buSzPts val="4000"/>
              <a:buNone/>
              <a:defRPr/>
            </a:lvl4pPr>
            <a:lvl5pPr lvl="4" rtl="0">
              <a:spcBef>
                <a:spcPts val="0"/>
              </a:spcBef>
              <a:spcAft>
                <a:spcPts val="0"/>
              </a:spcAft>
              <a:buSzPts val="4000"/>
              <a:buNone/>
              <a:defRPr/>
            </a:lvl5pPr>
            <a:lvl6pPr lvl="5" rtl="0">
              <a:spcBef>
                <a:spcPts val="0"/>
              </a:spcBef>
              <a:spcAft>
                <a:spcPts val="0"/>
              </a:spcAft>
              <a:buSzPts val="4000"/>
              <a:buNone/>
              <a:defRPr/>
            </a:lvl6pPr>
            <a:lvl7pPr lvl="6" rtl="0">
              <a:spcBef>
                <a:spcPts val="0"/>
              </a:spcBef>
              <a:spcAft>
                <a:spcPts val="0"/>
              </a:spcAft>
              <a:buSzPts val="4000"/>
              <a:buNone/>
              <a:defRPr/>
            </a:lvl7pPr>
            <a:lvl8pPr lvl="7" rtl="0">
              <a:spcBef>
                <a:spcPts val="0"/>
              </a:spcBef>
              <a:spcAft>
                <a:spcPts val="0"/>
              </a:spcAft>
              <a:buSzPts val="4000"/>
              <a:buNone/>
              <a:defRPr/>
            </a:lvl8pPr>
            <a:lvl9pPr lvl="8" rtl="0">
              <a:spcBef>
                <a:spcPts val="0"/>
              </a:spcBef>
              <a:spcAft>
                <a:spcPts val="0"/>
              </a:spcAft>
              <a:buSzPts val="4000"/>
              <a:buNone/>
              <a:defRPr/>
            </a:lvl9pPr>
          </a:lstStyle>
          <a:p>
            <a:endParaRPr/>
          </a:p>
        </p:txBody>
      </p:sp>
      <p:sp>
        <p:nvSpPr>
          <p:cNvPr id="364" name="Google Shape;364;p25"/>
          <p:cNvSpPr txBox="1">
            <a:spLocks noGrp="1"/>
          </p:cNvSpPr>
          <p:nvPr>
            <p:ph type="subTitle" idx="1"/>
          </p:nvPr>
        </p:nvSpPr>
        <p:spPr>
          <a:xfrm>
            <a:off x="2421535" y="1631416"/>
            <a:ext cx="2718300" cy="36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65" name="Google Shape;365;p25"/>
          <p:cNvSpPr txBox="1">
            <a:spLocks noGrp="1"/>
          </p:cNvSpPr>
          <p:nvPr>
            <p:ph type="subTitle" idx="2"/>
          </p:nvPr>
        </p:nvSpPr>
        <p:spPr>
          <a:xfrm>
            <a:off x="2425462" y="3319758"/>
            <a:ext cx="2718300" cy="36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66" name="Google Shape;366;p25"/>
          <p:cNvSpPr txBox="1">
            <a:spLocks noGrp="1"/>
          </p:cNvSpPr>
          <p:nvPr>
            <p:ph type="subTitle" idx="3"/>
          </p:nvPr>
        </p:nvSpPr>
        <p:spPr>
          <a:xfrm>
            <a:off x="2421537" y="2479101"/>
            <a:ext cx="2718300" cy="36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67" name="Google Shape;367;p25"/>
          <p:cNvSpPr txBox="1">
            <a:spLocks noGrp="1"/>
          </p:cNvSpPr>
          <p:nvPr>
            <p:ph type="subTitle" idx="4"/>
          </p:nvPr>
        </p:nvSpPr>
        <p:spPr>
          <a:xfrm>
            <a:off x="2415135" y="4161600"/>
            <a:ext cx="2718300" cy="365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68" name="Google Shape;368;p25"/>
          <p:cNvSpPr txBox="1">
            <a:spLocks noGrp="1"/>
          </p:cNvSpPr>
          <p:nvPr>
            <p:ph type="subTitle" idx="5"/>
          </p:nvPr>
        </p:nvSpPr>
        <p:spPr>
          <a:xfrm>
            <a:off x="2421537" y="1412925"/>
            <a:ext cx="2718300" cy="36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69" name="Google Shape;369;p25"/>
          <p:cNvSpPr txBox="1">
            <a:spLocks noGrp="1"/>
          </p:cNvSpPr>
          <p:nvPr>
            <p:ph type="subTitle" idx="6"/>
          </p:nvPr>
        </p:nvSpPr>
        <p:spPr>
          <a:xfrm>
            <a:off x="2421537" y="2262126"/>
            <a:ext cx="2718300" cy="36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70" name="Google Shape;370;p25"/>
          <p:cNvSpPr txBox="1">
            <a:spLocks noGrp="1"/>
          </p:cNvSpPr>
          <p:nvPr>
            <p:ph type="subTitle" idx="7"/>
          </p:nvPr>
        </p:nvSpPr>
        <p:spPr>
          <a:xfrm>
            <a:off x="2425462" y="3103968"/>
            <a:ext cx="2718300" cy="36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
        <p:nvSpPr>
          <p:cNvPr id="371" name="Google Shape;371;p25"/>
          <p:cNvSpPr txBox="1">
            <a:spLocks noGrp="1"/>
          </p:cNvSpPr>
          <p:nvPr>
            <p:ph type="subTitle" idx="8"/>
          </p:nvPr>
        </p:nvSpPr>
        <p:spPr>
          <a:xfrm>
            <a:off x="2415135" y="3944624"/>
            <a:ext cx="2718300" cy="3657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400">
                <a:solidFill>
                  <a:schemeClr val="lt1"/>
                </a:solidFill>
                <a:latin typeface="Rakkas"/>
                <a:ea typeface="Rakkas"/>
                <a:cs typeface="Rakkas"/>
                <a:sym typeface="Rakkas"/>
              </a:defRPr>
            </a:lvl1pPr>
            <a:lvl2pPr lvl="1" algn="ctr" rtl="0">
              <a:lnSpc>
                <a:spcPct val="100000"/>
              </a:lnSpc>
              <a:spcBef>
                <a:spcPts val="0"/>
              </a:spcBef>
              <a:spcAft>
                <a:spcPts val="0"/>
              </a:spcAft>
              <a:buSzPts val="2400"/>
              <a:buFont typeface="Bebas Neue"/>
              <a:buNone/>
              <a:defRPr sz="24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24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24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24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24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24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24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2400">
                <a:latin typeface="Bebas Neue"/>
                <a:ea typeface="Bebas Neue"/>
                <a:cs typeface="Bebas Neue"/>
                <a:sym typeface="Bebas Neu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6"/>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1pPr>
            <a:lvl2pPr lvl="1"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2pPr>
            <a:lvl3pPr lvl="2"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3pPr>
            <a:lvl4pPr lvl="3"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4pPr>
            <a:lvl5pPr lvl="4"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5pPr>
            <a:lvl6pPr lvl="5"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6pPr>
            <a:lvl7pPr lvl="6"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7pPr>
            <a:lvl8pPr lvl="7"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8pPr>
            <a:lvl9pPr lvl="8" rtl="0">
              <a:spcBef>
                <a:spcPts val="0"/>
              </a:spcBef>
              <a:spcAft>
                <a:spcPts val="0"/>
              </a:spcAft>
              <a:buClr>
                <a:schemeClr val="dk2"/>
              </a:buClr>
              <a:buSzPts val="4000"/>
              <a:buFont typeface="Rakkas"/>
              <a:buNone/>
              <a:defRPr sz="4000">
                <a:solidFill>
                  <a:schemeClr val="dk2"/>
                </a:solidFill>
                <a:latin typeface="Rakkas"/>
                <a:ea typeface="Rakkas"/>
                <a:cs typeface="Rakkas"/>
                <a:sym typeface="Rakkas"/>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1pPr>
            <a:lvl2pPr marL="914400" lvl="1"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2pPr>
            <a:lvl3pPr marL="1371600" lvl="2"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3pPr>
            <a:lvl4pPr marL="1828800" lvl="3"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4pPr>
            <a:lvl5pPr marL="2286000" lvl="4"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5pPr>
            <a:lvl6pPr marL="2743200" lvl="5"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6pPr>
            <a:lvl7pPr marL="3200400" lvl="6"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7pPr>
            <a:lvl8pPr marL="3657600" lvl="7" indent="-317500">
              <a:lnSpc>
                <a:spcPct val="100000"/>
              </a:lnSpc>
              <a:spcBef>
                <a:spcPts val="1600"/>
              </a:spcBef>
              <a:spcAft>
                <a:spcPts val="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8pPr>
            <a:lvl9pPr marL="4114800" lvl="8" indent="-317500">
              <a:lnSpc>
                <a:spcPct val="100000"/>
              </a:lnSpc>
              <a:spcBef>
                <a:spcPts val="1600"/>
              </a:spcBef>
              <a:spcAft>
                <a:spcPts val="1600"/>
              </a:spcAft>
              <a:buClr>
                <a:schemeClr val="dk1"/>
              </a:buClr>
              <a:buSzPts val="1400"/>
              <a:buFont typeface="Source Sans Pro"/>
              <a:buChar char="■"/>
              <a:defRPr>
                <a:solidFill>
                  <a:schemeClr val="dk1"/>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50" r:id="rId1"/>
    <p:sldLayoutId id="2147483653" r:id="rId2"/>
    <p:sldLayoutId id="2147483655" r:id="rId3"/>
    <p:sldLayoutId id="2147483658" r:id="rId4"/>
    <p:sldLayoutId id="2147483659" r:id="rId5"/>
    <p:sldLayoutId id="2147483668" r:id="rId6"/>
    <p:sldLayoutId id="2147483669" r:id="rId7"/>
    <p:sldLayoutId id="2147483670" r:id="rId8"/>
    <p:sldLayoutId id="2147483671" r:id="rId9"/>
    <p:sldLayoutId id="2147483672" r:id="rId10"/>
    <p:sldLayoutId id="2147483676" r:id="rId11"/>
    <p:sldLayoutId id="214748367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4" name="TextBox 14"/>
          <p:cNvSpPr txBox="1"/>
          <p:nvPr/>
        </p:nvSpPr>
        <p:spPr>
          <a:xfrm>
            <a:off x="1020248" y="1651580"/>
            <a:ext cx="6963766" cy="82067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pt-BR" sz="3500" b="1" dirty="0">
                <a:solidFill>
                  <a:schemeClr val="bg2">
                    <a:lumMod val="25000"/>
                  </a:schemeClr>
                </a:solidFill>
              </a:rPr>
              <a:t>BÀI 8: NGƯỜI TA LÀ HOA ĐẤT</a:t>
            </a:r>
          </a:p>
        </p:txBody>
      </p:sp>
      <p:sp>
        <p:nvSpPr>
          <p:cNvPr id="75" name="Rectangle 74"/>
          <p:cNvSpPr/>
          <p:nvPr/>
        </p:nvSpPr>
        <p:spPr>
          <a:xfrm>
            <a:off x="522532" y="2472254"/>
            <a:ext cx="7802136" cy="82067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pt-BR" sz="3600" b="1" dirty="0">
                <a:solidFill>
                  <a:schemeClr val="bg2">
                    <a:lumMod val="75000"/>
                  </a:schemeClr>
                </a:solidFill>
              </a:rPr>
              <a:t>BÀI ĐỌC 3:</a:t>
            </a:r>
            <a:r>
              <a:rPr lang="pt-BR" sz="3600" b="1" dirty="0">
                <a:solidFill>
                  <a:schemeClr val="tx1"/>
                </a:solidFill>
              </a:rPr>
              <a:t>BA NÀNG CÔNG CHÚA</a:t>
            </a:r>
          </a:p>
        </p:txBody>
      </p:sp>
      <p:sp>
        <p:nvSpPr>
          <p:cNvPr id="63" name="TextBox 14">
            <a:extLst>
              <a:ext uri="{FF2B5EF4-FFF2-40B4-BE49-F238E27FC236}">
                <a16:creationId xmlns:a16="http://schemas.microsoft.com/office/drawing/2014/main" id="{3CB8A763-47F9-4821-A932-FD2DA629C7F8}"/>
              </a:ext>
            </a:extLst>
          </p:cNvPr>
          <p:cNvSpPr txBox="1"/>
          <p:nvPr/>
        </p:nvSpPr>
        <p:spPr>
          <a:xfrm>
            <a:off x="799137" y="60837"/>
            <a:ext cx="7776488" cy="1608325"/>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pt-BR" sz="3500" b="1" dirty="0">
                <a:solidFill>
                  <a:schemeClr val="bg2">
                    <a:lumMod val="25000"/>
                  </a:schemeClr>
                </a:solidFill>
              </a:rPr>
              <a:t>Thứ </a:t>
            </a:r>
            <a:r>
              <a:rPr lang="vi-VN" sz="3500" b="1" dirty="0">
                <a:solidFill>
                  <a:schemeClr val="bg2">
                    <a:lumMod val="25000"/>
                  </a:schemeClr>
                </a:solidFill>
              </a:rPr>
              <a:t>H</a:t>
            </a:r>
            <a:r>
              <a:rPr lang="pt-BR" sz="3500" b="1" dirty="0">
                <a:solidFill>
                  <a:schemeClr val="bg2">
                    <a:lumMod val="25000"/>
                  </a:schemeClr>
                </a:solidFill>
              </a:rPr>
              <a:t>ai ngày 16 tháng 12 năm 2024</a:t>
            </a:r>
          </a:p>
          <a:p>
            <a:pPr algn="ctr">
              <a:lnSpc>
                <a:spcPct val="150000"/>
              </a:lnSpc>
            </a:pPr>
            <a:r>
              <a:rPr lang="pt-BR" sz="3500" b="1" dirty="0">
                <a:solidFill>
                  <a:schemeClr val="bg2">
                    <a:lumMod val="25000"/>
                  </a:schemeClr>
                </a:solidFill>
              </a:rPr>
              <a:t>Tiếng Việt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500"/>
                                        <p:tgtEl>
                                          <p:spTgt spid="74"/>
                                        </p:tgtEl>
                                      </p:cBhvr>
                                    </p:animEffect>
                                    <p:anim calcmode="lin" valueType="num">
                                      <p:cBhvr>
                                        <p:cTn id="8" dur="500" fill="hold"/>
                                        <p:tgtEl>
                                          <p:spTgt spid="74"/>
                                        </p:tgtEl>
                                        <p:attrNameLst>
                                          <p:attrName>ppt_x</p:attrName>
                                        </p:attrNameLst>
                                      </p:cBhvr>
                                      <p:tavLst>
                                        <p:tav tm="0">
                                          <p:val>
                                            <p:strVal val="#ppt_x"/>
                                          </p:val>
                                        </p:tav>
                                        <p:tav tm="100000">
                                          <p:val>
                                            <p:strVal val="#ppt_x"/>
                                          </p:val>
                                        </p:tav>
                                      </p:tavLst>
                                    </p:anim>
                                    <p:anim calcmode="lin" valueType="num">
                                      <p:cBhvr>
                                        <p:cTn id="9" dur="500" fill="hold"/>
                                        <p:tgtEl>
                                          <p:spTgt spid="7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75"/>
                                        </p:tgtEl>
                                        <p:attrNameLst>
                                          <p:attrName>style.visibility</p:attrName>
                                        </p:attrNameLst>
                                      </p:cBhvr>
                                      <p:to>
                                        <p:strVal val="visible"/>
                                      </p:to>
                                    </p:set>
                                    <p:animEffect transition="in" filter="fade">
                                      <p:cBhvr>
                                        <p:cTn id="13" dur="500"/>
                                        <p:tgtEl>
                                          <p:spTgt spid="75"/>
                                        </p:tgtEl>
                                      </p:cBhvr>
                                    </p:animEffect>
                                    <p:anim calcmode="lin" valueType="num">
                                      <p:cBhvr>
                                        <p:cTn id="14" dur="500" fill="hold"/>
                                        <p:tgtEl>
                                          <p:spTgt spid="75"/>
                                        </p:tgtEl>
                                        <p:attrNameLst>
                                          <p:attrName>ppt_x</p:attrName>
                                        </p:attrNameLst>
                                      </p:cBhvr>
                                      <p:tavLst>
                                        <p:tav tm="0">
                                          <p:val>
                                            <p:strVal val="#ppt_x"/>
                                          </p:val>
                                        </p:tav>
                                        <p:tav tm="100000">
                                          <p:val>
                                            <p:strVal val="#ppt_x"/>
                                          </p:val>
                                        </p:tav>
                                      </p:tavLst>
                                    </p:anim>
                                    <p:anim calcmode="lin" valueType="num">
                                      <p:cBhvr>
                                        <p:cTn id="15" dur="500" fill="hold"/>
                                        <p:tgtEl>
                                          <p:spTgt spid="7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anim calcmode="lin" valueType="num">
                                      <p:cBhvr>
                                        <p:cTn id="20" dur="500" fill="hold"/>
                                        <p:tgtEl>
                                          <p:spTgt spid="63"/>
                                        </p:tgtEl>
                                        <p:attrNameLst>
                                          <p:attrName>ppt_x</p:attrName>
                                        </p:attrNameLst>
                                      </p:cBhvr>
                                      <p:tavLst>
                                        <p:tav tm="0">
                                          <p:val>
                                            <p:strVal val="#ppt_x"/>
                                          </p:val>
                                        </p:tav>
                                        <p:tav tm="100000">
                                          <p:val>
                                            <p:strVal val="#ppt_x"/>
                                          </p:val>
                                        </p:tav>
                                      </p:tavLst>
                                    </p:anim>
                                    <p:anim calcmode="lin" valueType="num">
                                      <p:cBhvr>
                                        <p:cTn id="21" dur="5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6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129"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r>
              <a:rPr lang="en-US" sz="3600" b="1">
                <a:solidFill>
                  <a:schemeClr val="tx2">
                    <a:lumMod val="75000"/>
                  </a:schemeClr>
                </a:solidFill>
                <a:latin typeface="+mj-lt"/>
              </a:rPr>
              <a:t>ĐỌC HIỂU</a:t>
            </a:r>
          </a:p>
        </p:txBody>
      </p:sp>
      <p:pic>
        <p:nvPicPr>
          <p:cNvPr id="130" name="Picture 14"/>
          <p:cNvPicPr>
            <a:picLocks noChangeAspect="1"/>
          </p:cNvPicPr>
          <p:nvPr/>
        </p:nvPicPr>
        <p:blipFill>
          <a:blip r:embed="rId3"/>
          <a:srcRect/>
          <a:stretch>
            <a:fillRect/>
          </a:stretch>
        </p:blipFill>
        <p:spPr>
          <a:xfrm>
            <a:off x="207703" y="902590"/>
            <a:ext cx="2002760" cy="1964373"/>
          </a:xfrm>
          <a:prstGeom prst="rect">
            <a:avLst/>
          </a:prstGeom>
        </p:spPr>
      </p:pic>
      <p:pic>
        <p:nvPicPr>
          <p:cNvPr id="131" name="Picture 15"/>
          <p:cNvPicPr>
            <a:picLocks noChangeAspect="1"/>
          </p:cNvPicPr>
          <p:nvPr/>
        </p:nvPicPr>
        <p:blipFill>
          <a:blip r:embed="rId4"/>
          <a:srcRect/>
          <a:stretch>
            <a:fillRect/>
          </a:stretch>
        </p:blipFill>
        <p:spPr>
          <a:xfrm>
            <a:off x="6766599" y="3068593"/>
            <a:ext cx="2195022" cy="2147463"/>
          </a:xfrm>
          <a:prstGeom prst="rect">
            <a:avLst/>
          </a:prstGeom>
        </p:spPr>
      </p:pic>
      <p:sp>
        <p:nvSpPr>
          <p:cNvPr id="5" name="Rounded Rectangular Callout 4"/>
          <p:cNvSpPr/>
          <p:nvPr/>
        </p:nvSpPr>
        <p:spPr>
          <a:xfrm>
            <a:off x="2568271" y="989614"/>
            <a:ext cx="6042992" cy="1379875"/>
          </a:xfrm>
          <a:prstGeom prst="wedgeRoundRectCallout">
            <a:avLst>
              <a:gd name="adj1" fmla="val -56787"/>
              <a:gd name="adj2" fmla="val -310"/>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50000"/>
              </a:lnSpc>
              <a:spcAft>
                <a:spcPts val="600"/>
              </a:spcAft>
            </a:pPr>
            <a:r>
              <a:rPr lang="vi-VN" sz="2200">
                <a:solidFill>
                  <a:schemeClr val="accent1">
                    <a:lumMod val="50000"/>
                  </a:schemeClr>
                </a:solidFill>
              </a:rPr>
              <a:t>Vì sao vua cha không muốn cho các con gái ra trận? </a:t>
            </a:r>
          </a:p>
        </p:txBody>
      </p:sp>
      <p:sp>
        <p:nvSpPr>
          <p:cNvPr id="134" name="Rounded Rectangular Callout 133"/>
          <p:cNvSpPr/>
          <p:nvPr/>
        </p:nvSpPr>
        <p:spPr>
          <a:xfrm>
            <a:off x="406841" y="2953987"/>
            <a:ext cx="6170212" cy="1920163"/>
          </a:xfrm>
          <a:prstGeom prst="wedgeRoundRectCallout">
            <a:avLst>
              <a:gd name="adj1" fmla="val 57904"/>
              <a:gd name="adj2" fmla="val -1102"/>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200">
                <a:solidFill>
                  <a:schemeClr val="accent1">
                    <a:lumMod val="50000"/>
                  </a:schemeClr>
                </a:solidFill>
              </a:rPr>
              <a:t>Vì nhà vua cho rằng ba nàng là phụ nữ yếu đuối, mảnh mai, không đánh được giặc.</a:t>
            </a:r>
            <a:endParaRPr lang="en-US" sz="2200">
              <a:solidFill>
                <a:schemeClr val="accent1">
                  <a:lumMod val="50000"/>
                </a:schemeClr>
              </a:solidFill>
            </a:endParaRPr>
          </a:p>
        </p:txBody>
      </p:sp>
      <p:sp>
        <p:nvSpPr>
          <p:cNvPr id="6" name="Flowchart: Connector 5"/>
          <p:cNvSpPr/>
          <p:nvPr/>
        </p:nvSpPr>
        <p:spPr>
          <a:xfrm>
            <a:off x="8221918" y="695416"/>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6"/>
                </a:solidFill>
              </a:rPr>
              <a:t>?</a:t>
            </a:r>
          </a:p>
        </p:txBody>
      </p:sp>
      <p:sp>
        <p:nvSpPr>
          <p:cNvPr id="139" name="Flowchart: Connector 138"/>
          <p:cNvSpPr/>
          <p:nvPr/>
        </p:nvSpPr>
        <p:spPr>
          <a:xfrm>
            <a:off x="207703" y="2659789"/>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accent6"/>
              </a:solidFill>
            </a:endParaRPr>
          </a:p>
        </p:txBody>
      </p:sp>
      <p:grpSp>
        <p:nvGrpSpPr>
          <p:cNvPr id="136" name="Google Shape;8151;p82"/>
          <p:cNvGrpSpPr/>
          <p:nvPr/>
        </p:nvGrpSpPr>
        <p:grpSpPr>
          <a:xfrm>
            <a:off x="310110" y="2765538"/>
            <a:ext cx="391914" cy="376897"/>
            <a:chOff x="5223609" y="3731112"/>
            <a:chExt cx="371782" cy="274285"/>
          </a:xfrm>
          <a:solidFill>
            <a:schemeClr val="accent2">
              <a:lumMod val="40000"/>
              <a:lumOff val="60000"/>
            </a:schemeClr>
          </a:solidFill>
        </p:grpSpPr>
        <p:sp>
          <p:nvSpPr>
            <p:cNvPr id="137" name="Google Shape;8152;p82"/>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153;p82"/>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52195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anim calcmode="lin" valueType="num">
                                      <p:cBhvr>
                                        <p:cTn id="8" dur="500" fill="hold"/>
                                        <p:tgtEl>
                                          <p:spTgt spid="130"/>
                                        </p:tgtEl>
                                        <p:attrNameLst>
                                          <p:attrName>ppt_x</p:attrName>
                                        </p:attrNameLst>
                                      </p:cBhvr>
                                      <p:tavLst>
                                        <p:tav tm="0">
                                          <p:val>
                                            <p:strVal val="#ppt_x"/>
                                          </p:val>
                                        </p:tav>
                                        <p:tav tm="100000">
                                          <p:val>
                                            <p:strVal val="#ppt_x"/>
                                          </p:val>
                                        </p:tav>
                                      </p:tavLst>
                                    </p:anim>
                                    <p:anim calcmode="lin" valueType="num">
                                      <p:cBhvr>
                                        <p:cTn id="9" dur="500" fill="hold"/>
                                        <p:tgtEl>
                                          <p:spTgt spid="1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1"/>
                                        </p:tgtEl>
                                        <p:attrNameLst>
                                          <p:attrName>style.visibility</p:attrName>
                                        </p:attrNameLst>
                                      </p:cBhvr>
                                      <p:to>
                                        <p:strVal val="visible"/>
                                      </p:to>
                                    </p:set>
                                    <p:animEffect transition="in" filter="fade">
                                      <p:cBhvr>
                                        <p:cTn id="24" dur="500"/>
                                        <p:tgtEl>
                                          <p:spTgt spid="131"/>
                                        </p:tgtEl>
                                      </p:cBhvr>
                                    </p:animEffect>
                                    <p:anim calcmode="lin" valueType="num">
                                      <p:cBhvr>
                                        <p:cTn id="25" dur="500" fill="hold"/>
                                        <p:tgtEl>
                                          <p:spTgt spid="131"/>
                                        </p:tgtEl>
                                        <p:attrNameLst>
                                          <p:attrName>ppt_x</p:attrName>
                                        </p:attrNameLst>
                                      </p:cBhvr>
                                      <p:tavLst>
                                        <p:tav tm="0">
                                          <p:val>
                                            <p:strVal val="#ppt_x"/>
                                          </p:val>
                                        </p:tav>
                                        <p:tav tm="100000">
                                          <p:val>
                                            <p:strVal val="#ppt_x"/>
                                          </p:val>
                                        </p:tav>
                                      </p:tavLst>
                                    </p:anim>
                                    <p:anim calcmode="lin" valueType="num">
                                      <p:cBhvr>
                                        <p:cTn id="26" dur="500" fill="hold"/>
                                        <p:tgtEl>
                                          <p:spTgt spid="1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4"/>
                                        </p:tgtEl>
                                        <p:attrNameLst>
                                          <p:attrName>style.visibility</p:attrName>
                                        </p:attrNameLst>
                                      </p:cBhvr>
                                      <p:to>
                                        <p:strVal val="visible"/>
                                      </p:to>
                                    </p:set>
                                    <p:animEffect transition="in" filter="fade">
                                      <p:cBhvr>
                                        <p:cTn id="29" dur="500"/>
                                        <p:tgtEl>
                                          <p:spTgt spid="134"/>
                                        </p:tgtEl>
                                      </p:cBhvr>
                                    </p:animEffect>
                                    <p:anim calcmode="lin" valueType="num">
                                      <p:cBhvr>
                                        <p:cTn id="30" dur="500" fill="hold"/>
                                        <p:tgtEl>
                                          <p:spTgt spid="134"/>
                                        </p:tgtEl>
                                        <p:attrNameLst>
                                          <p:attrName>ppt_x</p:attrName>
                                        </p:attrNameLst>
                                      </p:cBhvr>
                                      <p:tavLst>
                                        <p:tav tm="0">
                                          <p:val>
                                            <p:strVal val="#ppt_x"/>
                                          </p:val>
                                        </p:tav>
                                        <p:tav tm="100000">
                                          <p:val>
                                            <p:strVal val="#ppt_x"/>
                                          </p:val>
                                        </p:tav>
                                      </p:tavLst>
                                    </p:anim>
                                    <p:anim calcmode="lin" valueType="num">
                                      <p:cBhvr>
                                        <p:cTn id="31" dur="500" fill="hold"/>
                                        <p:tgtEl>
                                          <p:spTgt spid="13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9"/>
                                        </p:tgtEl>
                                        <p:attrNameLst>
                                          <p:attrName>style.visibility</p:attrName>
                                        </p:attrNameLst>
                                      </p:cBhvr>
                                      <p:to>
                                        <p:strVal val="visible"/>
                                      </p:to>
                                    </p:set>
                                    <p:animEffect transition="in" filter="fade">
                                      <p:cBhvr>
                                        <p:cTn id="34" dur="500"/>
                                        <p:tgtEl>
                                          <p:spTgt spid="139"/>
                                        </p:tgtEl>
                                      </p:cBhvr>
                                    </p:animEffect>
                                    <p:anim calcmode="lin" valueType="num">
                                      <p:cBhvr>
                                        <p:cTn id="35" dur="500" fill="hold"/>
                                        <p:tgtEl>
                                          <p:spTgt spid="139"/>
                                        </p:tgtEl>
                                        <p:attrNameLst>
                                          <p:attrName>ppt_x</p:attrName>
                                        </p:attrNameLst>
                                      </p:cBhvr>
                                      <p:tavLst>
                                        <p:tav tm="0">
                                          <p:val>
                                            <p:strVal val="#ppt_x"/>
                                          </p:val>
                                        </p:tav>
                                        <p:tav tm="100000">
                                          <p:val>
                                            <p:strVal val="#ppt_x"/>
                                          </p:val>
                                        </p:tav>
                                      </p:tavLst>
                                    </p:anim>
                                    <p:anim calcmode="lin" valueType="num">
                                      <p:cBhvr>
                                        <p:cTn id="36" dur="5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4" grpId="0" animBg="1"/>
      <p:bldP spid="6" grpId="0" animBg="1"/>
      <p:bldP spid="1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129"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r>
              <a:rPr lang="en-US" sz="3600" b="1">
                <a:solidFill>
                  <a:schemeClr val="tx2">
                    <a:lumMod val="75000"/>
                  </a:schemeClr>
                </a:solidFill>
                <a:latin typeface="+mj-lt"/>
              </a:rPr>
              <a:t>ĐỌC HIỂU</a:t>
            </a:r>
          </a:p>
        </p:txBody>
      </p:sp>
      <p:pic>
        <p:nvPicPr>
          <p:cNvPr id="130" name="Picture 14"/>
          <p:cNvPicPr>
            <a:picLocks noChangeAspect="1"/>
          </p:cNvPicPr>
          <p:nvPr/>
        </p:nvPicPr>
        <p:blipFill>
          <a:blip r:embed="rId3"/>
          <a:srcRect/>
          <a:stretch>
            <a:fillRect/>
          </a:stretch>
        </p:blipFill>
        <p:spPr>
          <a:xfrm>
            <a:off x="207703" y="902590"/>
            <a:ext cx="2002760" cy="1964373"/>
          </a:xfrm>
          <a:prstGeom prst="rect">
            <a:avLst/>
          </a:prstGeom>
        </p:spPr>
      </p:pic>
      <p:pic>
        <p:nvPicPr>
          <p:cNvPr id="131" name="Picture 15"/>
          <p:cNvPicPr>
            <a:picLocks noChangeAspect="1"/>
          </p:cNvPicPr>
          <p:nvPr/>
        </p:nvPicPr>
        <p:blipFill>
          <a:blip r:embed="rId4"/>
          <a:srcRect/>
          <a:stretch>
            <a:fillRect/>
          </a:stretch>
        </p:blipFill>
        <p:spPr>
          <a:xfrm>
            <a:off x="6766599" y="3068593"/>
            <a:ext cx="2195022" cy="2147463"/>
          </a:xfrm>
          <a:prstGeom prst="rect">
            <a:avLst/>
          </a:prstGeom>
        </p:spPr>
      </p:pic>
      <p:sp>
        <p:nvSpPr>
          <p:cNvPr id="5" name="Rounded Rectangular Callout 4"/>
          <p:cNvSpPr/>
          <p:nvPr/>
        </p:nvSpPr>
        <p:spPr>
          <a:xfrm>
            <a:off x="2568271" y="989614"/>
            <a:ext cx="6042992" cy="1379875"/>
          </a:xfrm>
          <a:prstGeom prst="wedgeRoundRectCallout">
            <a:avLst>
              <a:gd name="adj1" fmla="val -56787"/>
              <a:gd name="adj2" fmla="val -310"/>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50000"/>
              </a:lnSpc>
              <a:spcAft>
                <a:spcPts val="600"/>
              </a:spcAft>
            </a:pPr>
            <a:r>
              <a:rPr lang="vi-VN" sz="2000">
                <a:solidFill>
                  <a:schemeClr val="accent1">
                    <a:lumMod val="50000"/>
                  </a:schemeClr>
                </a:solidFill>
              </a:rPr>
              <a:t>Ba nàng công chúa đã trổ tài như thế nào để dẹp yên quân giặc? </a:t>
            </a:r>
          </a:p>
        </p:txBody>
      </p:sp>
      <p:sp>
        <p:nvSpPr>
          <p:cNvPr id="134" name="Rounded Rectangular Callout 133"/>
          <p:cNvSpPr/>
          <p:nvPr/>
        </p:nvSpPr>
        <p:spPr>
          <a:xfrm>
            <a:off x="406841" y="2765538"/>
            <a:ext cx="6170212" cy="2239845"/>
          </a:xfrm>
          <a:prstGeom prst="wedgeRoundRectCallout">
            <a:avLst>
              <a:gd name="adj1" fmla="val 57904"/>
              <a:gd name="adj2" fmla="val -1102"/>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1900">
                <a:solidFill>
                  <a:schemeClr val="accent1">
                    <a:lumMod val="50000"/>
                  </a:schemeClr>
                </a:solidFill>
              </a:rPr>
              <a:t>    </a:t>
            </a:r>
            <a:r>
              <a:rPr lang="vi-VN" sz="1900">
                <a:solidFill>
                  <a:schemeClr val="accent1">
                    <a:lumMod val="50000"/>
                  </a:schemeClr>
                </a:solidFill>
              </a:rPr>
              <a:t>Công chúa cả đàn và hát làm quân giặc quên chiến đấu, cùng hát hò nhảy múa. Công chúa út kể chuyện làm cho quân giặc nhớ nhà, nhớ quê hương, không muốn đánh nhau. Công chúa hai vẽ ngựa, lương thực cung cấp cho quân giặc về nước.</a:t>
            </a:r>
            <a:endParaRPr lang="en-US" sz="1900">
              <a:solidFill>
                <a:schemeClr val="accent1">
                  <a:lumMod val="50000"/>
                </a:schemeClr>
              </a:solidFill>
            </a:endParaRPr>
          </a:p>
        </p:txBody>
      </p:sp>
      <p:sp>
        <p:nvSpPr>
          <p:cNvPr id="6" name="Flowchart: Connector 5"/>
          <p:cNvSpPr/>
          <p:nvPr/>
        </p:nvSpPr>
        <p:spPr>
          <a:xfrm>
            <a:off x="8221918" y="695416"/>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6"/>
                </a:solidFill>
              </a:rPr>
              <a:t>?</a:t>
            </a:r>
          </a:p>
        </p:txBody>
      </p:sp>
      <p:sp>
        <p:nvSpPr>
          <p:cNvPr id="139" name="Flowchart: Connector 138"/>
          <p:cNvSpPr/>
          <p:nvPr/>
        </p:nvSpPr>
        <p:spPr>
          <a:xfrm>
            <a:off x="207703" y="2659789"/>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accent6"/>
              </a:solidFill>
            </a:endParaRPr>
          </a:p>
        </p:txBody>
      </p:sp>
      <p:grpSp>
        <p:nvGrpSpPr>
          <p:cNvPr id="136" name="Google Shape;8151;p82"/>
          <p:cNvGrpSpPr/>
          <p:nvPr/>
        </p:nvGrpSpPr>
        <p:grpSpPr>
          <a:xfrm>
            <a:off x="310110" y="2765538"/>
            <a:ext cx="391914" cy="376897"/>
            <a:chOff x="5223609" y="3731112"/>
            <a:chExt cx="371782" cy="274285"/>
          </a:xfrm>
          <a:solidFill>
            <a:schemeClr val="accent2">
              <a:lumMod val="40000"/>
              <a:lumOff val="60000"/>
            </a:schemeClr>
          </a:solidFill>
        </p:grpSpPr>
        <p:sp>
          <p:nvSpPr>
            <p:cNvPr id="137" name="Google Shape;8152;p82"/>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153;p82"/>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4807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anim calcmode="lin" valueType="num">
                                      <p:cBhvr>
                                        <p:cTn id="8" dur="500" fill="hold"/>
                                        <p:tgtEl>
                                          <p:spTgt spid="130"/>
                                        </p:tgtEl>
                                        <p:attrNameLst>
                                          <p:attrName>ppt_x</p:attrName>
                                        </p:attrNameLst>
                                      </p:cBhvr>
                                      <p:tavLst>
                                        <p:tav tm="0">
                                          <p:val>
                                            <p:strVal val="#ppt_x"/>
                                          </p:val>
                                        </p:tav>
                                        <p:tav tm="100000">
                                          <p:val>
                                            <p:strVal val="#ppt_x"/>
                                          </p:val>
                                        </p:tav>
                                      </p:tavLst>
                                    </p:anim>
                                    <p:anim calcmode="lin" valueType="num">
                                      <p:cBhvr>
                                        <p:cTn id="9" dur="500" fill="hold"/>
                                        <p:tgtEl>
                                          <p:spTgt spid="1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1"/>
                                        </p:tgtEl>
                                        <p:attrNameLst>
                                          <p:attrName>style.visibility</p:attrName>
                                        </p:attrNameLst>
                                      </p:cBhvr>
                                      <p:to>
                                        <p:strVal val="visible"/>
                                      </p:to>
                                    </p:set>
                                    <p:animEffect transition="in" filter="fade">
                                      <p:cBhvr>
                                        <p:cTn id="24" dur="500"/>
                                        <p:tgtEl>
                                          <p:spTgt spid="131"/>
                                        </p:tgtEl>
                                      </p:cBhvr>
                                    </p:animEffect>
                                    <p:anim calcmode="lin" valueType="num">
                                      <p:cBhvr>
                                        <p:cTn id="25" dur="500" fill="hold"/>
                                        <p:tgtEl>
                                          <p:spTgt spid="131"/>
                                        </p:tgtEl>
                                        <p:attrNameLst>
                                          <p:attrName>ppt_x</p:attrName>
                                        </p:attrNameLst>
                                      </p:cBhvr>
                                      <p:tavLst>
                                        <p:tav tm="0">
                                          <p:val>
                                            <p:strVal val="#ppt_x"/>
                                          </p:val>
                                        </p:tav>
                                        <p:tav tm="100000">
                                          <p:val>
                                            <p:strVal val="#ppt_x"/>
                                          </p:val>
                                        </p:tav>
                                      </p:tavLst>
                                    </p:anim>
                                    <p:anim calcmode="lin" valueType="num">
                                      <p:cBhvr>
                                        <p:cTn id="26" dur="500" fill="hold"/>
                                        <p:tgtEl>
                                          <p:spTgt spid="1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4"/>
                                        </p:tgtEl>
                                        <p:attrNameLst>
                                          <p:attrName>style.visibility</p:attrName>
                                        </p:attrNameLst>
                                      </p:cBhvr>
                                      <p:to>
                                        <p:strVal val="visible"/>
                                      </p:to>
                                    </p:set>
                                    <p:animEffect transition="in" filter="fade">
                                      <p:cBhvr>
                                        <p:cTn id="29" dur="500"/>
                                        <p:tgtEl>
                                          <p:spTgt spid="134"/>
                                        </p:tgtEl>
                                      </p:cBhvr>
                                    </p:animEffect>
                                    <p:anim calcmode="lin" valueType="num">
                                      <p:cBhvr>
                                        <p:cTn id="30" dur="500" fill="hold"/>
                                        <p:tgtEl>
                                          <p:spTgt spid="134"/>
                                        </p:tgtEl>
                                        <p:attrNameLst>
                                          <p:attrName>ppt_x</p:attrName>
                                        </p:attrNameLst>
                                      </p:cBhvr>
                                      <p:tavLst>
                                        <p:tav tm="0">
                                          <p:val>
                                            <p:strVal val="#ppt_x"/>
                                          </p:val>
                                        </p:tav>
                                        <p:tav tm="100000">
                                          <p:val>
                                            <p:strVal val="#ppt_x"/>
                                          </p:val>
                                        </p:tav>
                                      </p:tavLst>
                                    </p:anim>
                                    <p:anim calcmode="lin" valueType="num">
                                      <p:cBhvr>
                                        <p:cTn id="31" dur="500" fill="hold"/>
                                        <p:tgtEl>
                                          <p:spTgt spid="13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9"/>
                                        </p:tgtEl>
                                        <p:attrNameLst>
                                          <p:attrName>style.visibility</p:attrName>
                                        </p:attrNameLst>
                                      </p:cBhvr>
                                      <p:to>
                                        <p:strVal val="visible"/>
                                      </p:to>
                                    </p:set>
                                    <p:animEffect transition="in" filter="fade">
                                      <p:cBhvr>
                                        <p:cTn id="34" dur="500"/>
                                        <p:tgtEl>
                                          <p:spTgt spid="139"/>
                                        </p:tgtEl>
                                      </p:cBhvr>
                                    </p:animEffect>
                                    <p:anim calcmode="lin" valueType="num">
                                      <p:cBhvr>
                                        <p:cTn id="35" dur="500" fill="hold"/>
                                        <p:tgtEl>
                                          <p:spTgt spid="139"/>
                                        </p:tgtEl>
                                        <p:attrNameLst>
                                          <p:attrName>ppt_x</p:attrName>
                                        </p:attrNameLst>
                                      </p:cBhvr>
                                      <p:tavLst>
                                        <p:tav tm="0">
                                          <p:val>
                                            <p:strVal val="#ppt_x"/>
                                          </p:val>
                                        </p:tav>
                                        <p:tav tm="100000">
                                          <p:val>
                                            <p:strVal val="#ppt_x"/>
                                          </p:val>
                                        </p:tav>
                                      </p:tavLst>
                                    </p:anim>
                                    <p:anim calcmode="lin" valueType="num">
                                      <p:cBhvr>
                                        <p:cTn id="36" dur="5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4" grpId="0" animBg="1"/>
      <p:bldP spid="6" grpId="0" animBg="1"/>
      <p:bldP spid="1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129"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r>
              <a:rPr lang="en-US" sz="3600" b="1">
                <a:solidFill>
                  <a:schemeClr val="tx2">
                    <a:lumMod val="75000"/>
                  </a:schemeClr>
                </a:solidFill>
                <a:latin typeface="+mj-lt"/>
              </a:rPr>
              <a:t>ĐỌC HIỂU</a:t>
            </a:r>
          </a:p>
        </p:txBody>
      </p:sp>
      <p:pic>
        <p:nvPicPr>
          <p:cNvPr id="130" name="Picture 14"/>
          <p:cNvPicPr>
            <a:picLocks noChangeAspect="1"/>
          </p:cNvPicPr>
          <p:nvPr/>
        </p:nvPicPr>
        <p:blipFill>
          <a:blip r:embed="rId3"/>
          <a:srcRect/>
          <a:stretch>
            <a:fillRect/>
          </a:stretch>
        </p:blipFill>
        <p:spPr>
          <a:xfrm>
            <a:off x="207703" y="902590"/>
            <a:ext cx="2002760" cy="1964373"/>
          </a:xfrm>
          <a:prstGeom prst="rect">
            <a:avLst/>
          </a:prstGeom>
        </p:spPr>
      </p:pic>
      <p:pic>
        <p:nvPicPr>
          <p:cNvPr id="131" name="Picture 15"/>
          <p:cNvPicPr>
            <a:picLocks noChangeAspect="1"/>
          </p:cNvPicPr>
          <p:nvPr/>
        </p:nvPicPr>
        <p:blipFill>
          <a:blip r:embed="rId4"/>
          <a:srcRect/>
          <a:stretch>
            <a:fillRect/>
          </a:stretch>
        </p:blipFill>
        <p:spPr>
          <a:xfrm>
            <a:off x="6766599" y="3068593"/>
            <a:ext cx="2195022" cy="2147463"/>
          </a:xfrm>
          <a:prstGeom prst="rect">
            <a:avLst/>
          </a:prstGeom>
        </p:spPr>
      </p:pic>
      <p:sp>
        <p:nvSpPr>
          <p:cNvPr id="5" name="Rounded Rectangular Callout 4"/>
          <p:cNvSpPr/>
          <p:nvPr/>
        </p:nvSpPr>
        <p:spPr>
          <a:xfrm>
            <a:off x="2568271" y="989614"/>
            <a:ext cx="6042992" cy="1379875"/>
          </a:xfrm>
          <a:prstGeom prst="wedgeRoundRectCallout">
            <a:avLst>
              <a:gd name="adj1" fmla="val -56787"/>
              <a:gd name="adj2" fmla="val -310"/>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274320" rIns="274320" rtlCol="0" anchor="ctr"/>
          <a:lstStyle/>
          <a:p>
            <a:pPr>
              <a:lnSpc>
                <a:spcPct val="150000"/>
              </a:lnSpc>
              <a:spcAft>
                <a:spcPts val="600"/>
              </a:spcAft>
            </a:pPr>
            <a:r>
              <a:rPr lang="vi-VN" sz="2000">
                <a:solidFill>
                  <a:schemeClr val="accent1">
                    <a:lumMod val="50000"/>
                  </a:schemeClr>
                </a:solidFill>
              </a:rPr>
              <a:t>Kết thúc câu chuyện gọi cho em suy nghĩ gì?</a:t>
            </a:r>
          </a:p>
        </p:txBody>
      </p:sp>
      <p:sp>
        <p:nvSpPr>
          <p:cNvPr id="134" name="Rounded Rectangular Callout 133"/>
          <p:cNvSpPr/>
          <p:nvPr/>
        </p:nvSpPr>
        <p:spPr>
          <a:xfrm>
            <a:off x="406841" y="2765538"/>
            <a:ext cx="6170212" cy="2239845"/>
          </a:xfrm>
          <a:prstGeom prst="wedgeRoundRectCallout">
            <a:avLst>
              <a:gd name="adj1" fmla="val 57904"/>
              <a:gd name="adj2" fmla="val -1102"/>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chemeClr val="accent1">
                    <a:lumMod val="50000"/>
                  </a:schemeClr>
                </a:solidFill>
              </a:rPr>
              <a:t>   </a:t>
            </a:r>
            <a:r>
              <a:rPr lang="vi-VN" sz="2200">
                <a:solidFill>
                  <a:schemeClr val="accent1">
                    <a:lumMod val="50000"/>
                  </a:schemeClr>
                </a:solidFill>
              </a:rPr>
              <a:t>Bằng tài năng của mình, ba nàng công chúa làm cho vương quốc sạch bóng giặc, các nước láng giềng và người dân sống chan hoà, thân ái.</a:t>
            </a:r>
            <a:endParaRPr lang="en-US" sz="2200">
              <a:solidFill>
                <a:schemeClr val="accent1">
                  <a:lumMod val="50000"/>
                </a:schemeClr>
              </a:solidFill>
            </a:endParaRPr>
          </a:p>
        </p:txBody>
      </p:sp>
      <p:sp>
        <p:nvSpPr>
          <p:cNvPr id="6" name="Flowchart: Connector 5"/>
          <p:cNvSpPr/>
          <p:nvPr/>
        </p:nvSpPr>
        <p:spPr>
          <a:xfrm>
            <a:off x="8221918" y="695416"/>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6"/>
                </a:solidFill>
              </a:rPr>
              <a:t>?</a:t>
            </a:r>
          </a:p>
        </p:txBody>
      </p:sp>
      <p:sp>
        <p:nvSpPr>
          <p:cNvPr id="139" name="Flowchart: Connector 138"/>
          <p:cNvSpPr/>
          <p:nvPr/>
        </p:nvSpPr>
        <p:spPr>
          <a:xfrm>
            <a:off x="207703" y="2659789"/>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accent6"/>
              </a:solidFill>
            </a:endParaRPr>
          </a:p>
        </p:txBody>
      </p:sp>
      <p:grpSp>
        <p:nvGrpSpPr>
          <p:cNvPr id="136" name="Google Shape;8151;p82"/>
          <p:cNvGrpSpPr/>
          <p:nvPr/>
        </p:nvGrpSpPr>
        <p:grpSpPr>
          <a:xfrm>
            <a:off x="310110" y="2765538"/>
            <a:ext cx="391914" cy="376897"/>
            <a:chOff x="5223609" y="3731112"/>
            <a:chExt cx="371782" cy="274285"/>
          </a:xfrm>
          <a:solidFill>
            <a:schemeClr val="accent2">
              <a:lumMod val="40000"/>
              <a:lumOff val="60000"/>
            </a:schemeClr>
          </a:solidFill>
        </p:grpSpPr>
        <p:sp>
          <p:nvSpPr>
            <p:cNvPr id="137" name="Google Shape;8152;p82"/>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153;p82"/>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00199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anim calcmode="lin" valueType="num">
                                      <p:cBhvr>
                                        <p:cTn id="8" dur="500" fill="hold"/>
                                        <p:tgtEl>
                                          <p:spTgt spid="130"/>
                                        </p:tgtEl>
                                        <p:attrNameLst>
                                          <p:attrName>ppt_x</p:attrName>
                                        </p:attrNameLst>
                                      </p:cBhvr>
                                      <p:tavLst>
                                        <p:tav tm="0">
                                          <p:val>
                                            <p:strVal val="#ppt_x"/>
                                          </p:val>
                                        </p:tav>
                                        <p:tav tm="100000">
                                          <p:val>
                                            <p:strVal val="#ppt_x"/>
                                          </p:val>
                                        </p:tav>
                                      </p:tavLst>
                                    </p:anim>
                                    <p:anim calcmode="lin" valueType="num">
                                      <p:cBhvr>
                                        <p:cTn id="9" dur="500" fill="hold"/>
                                        <p:tgtEl>
                                          <p:spTgt spid="1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1"/>
                                        </p:tgtEl>
                                        <p:attrNameLst>
                                          <p:attrName>style.visibility</p:attrName>
                                        </p:attrNameLst>
                                      </p:cBhvr>
                                      <p:to>
                                        <p:strVal val="visible"/>
                                      </p:to>
                                    </p:set>
                                    <p:animEffect transition="in" filter="fade">
                                      <p:cBhvr>
                                        <p:cTn id="24" dur="500"/>
                                        <p:tgtEl>
                                          <p:spTgt spid="131"/>
                                        </p:tgtEl>
                                      </p:cBhvr>
                                    </p:animEffect>
                                    <p:anim calcmode="lin" valueType="num">
                                      <p:cBhvr>
                                        <p:cTn id="25" dur="500" fill="hold"/>
                                        <p:tgtEl>
                                          <p:spTgt spid="131"/>
                                        </p:tgtEl>
                                        <p:attrNameLst>
                                          <p:attrName>ppt_x</p:attrName>
                                        </p:attrNameLst>
                                      </p:cBhvr>
                                      <p:tavLst>
                                        <p:tav tm="0">
                                          <p:val>
                                            <p:strVal val="#ppt_x"/>
                                          </p:val>
                                        </p:tav>
                                        <p:tav tm="100000">
                                          <p:val>
                                            <p:strVal val="#ppt_x"/>
                                          </p:val>
                                        </p:tav>
                                      </p:tavLst>
                                    </p:anim>
                                    <p:anim calcmode="lin" valueType="num">
                                      <p:cBhvr>
                                        <p:cTn id="26" dur="500" fill="hold"/>
                                        <p:tgtEl>
                                          <p:spTgt spid="1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4"/>
                                        </p:tgtEl>
                                        <p:attrNameLst>
                                          <p:attrName>style.visibility</p:attrName>
                                        </p:attrNameLst>
                                      </p:cBhvr>
                                      <p:to>
                                        <p:strVal val="visible"/>
                                      </p:to>
                                    </p:set>
                                    <p:animEffect transition="in" filter="fade">
                                      <p:cBhvr>
                                        <p:cTn id="29" dur="500"/>
                                        <p:tgtEl>
                                          <p:spTgt spid="134"/>
                                        </p:tgtEl>
                                      </p:cBhvr>
                                    </p:animEffect>
                                    <p:anim calcmode="lin" valueType="num">
                                      <p:cBhvr>
                                        <p:cTn id="30" dur="500" fill="hold"/>
                                        <p:tgtEl>
                                          <p:spTgt spid="134"/>
                                        </p:tgtEl>
                                        <p:attrNameLst>
                                          <p:attrName>ppt_x</p:attrName>
                                        </p:attrNameLst>
                                      </p:cBhvr>
                                      <p:tavLst>
                                        <p:tav tm="0">
                                          <p:val>
                                            <p:strVal val="#ppt_x"/>
                                          </p:val>
                                        </p:tav>
                                        <p:tav tm="100000">
                                          <p:val>
                                            <p:strVal val="#ppt_x"/>
                                          </p:val>
                                        </p:tav>
                                      </p:tavLst>
                                    </p:anim>
                                    <p:anim calcmode="lin" valueType="num">
                                      <p:cBhvr>
                                        <p:cTn id="31" dur="500" fill="hold"/>
                                        <p:tgtEl>
                                          <p:spTgt spid="13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9"/>
                                        </p:tgtEl>
                                        <p:attrNameLst>
                                          <p:attrName>style.visibility</p:attrName>
                                        </p:attrNameLst>
                                      </p:cBhvr>
                                      <p:to>
                                        <p:strVal val="visible"/>
                                      </p:to>
                                    </p:set>
                                    <p:animEffect transition="in" filter="fade">
                                      <p:cBhvr>
                                        <p:cTn id="34" dur="500"/>
                                        <p:tgtEl>
                                          <p:spTgt spid="139"/>
                                        </p:tgtEl>
                                      </p:cBhvr>
                                    </p:animEffect>
                                    <p:anim calcmode="lin" valueType="num">
                                      <p:cBhvr>
                                        <p:cTn id="35" dur="500" fill="hold"/>
                                        <p:tgtEl>
                                          <p:spTgt spid="139"/>
                                        </p:tgtEl>
                                        <p:attrNameLst>
                                          <p:attrName>ppt_x</p:attrName>
                                        </p:attrNameLst>
                                      </p:cBhvr>
                                      <p:tavLst>
                                        <p:tav tm="0">
                                          <p:val>
                                            <p:strVal val="#ppt_x"/>
                                          </p:val>
                                        </p:tav>
                                        <p:tav tm="100000">
                                          <p:val>
                                            <p:strVal val="#ppt_x"/>
                                          </p:val>
                                        </p:tav>
                                      </p:tavLst>
                                    </p:anim>
                                    <p:anim calcmode="lin" valueType="num">
                                      <p:cBhvr>
                                        <p:cTn id="36" dur="5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4" grpId="0" animBg="1"/>
      <p:bldP spid="6" grpId="0" animBg="1"/>
      <p:bldP spid="1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3"/>
        <p:cNvGrpSpPr/>
        <p:nvPr/>
      </p:nvGrpSpPr>
      <p:grpSpPr>
        <a:xfrm>
          <a:off x="0" y="0"/>
          <a:ext cx="0" cy="0"/>
          <a:chOff x="0" y="0"/>
          <a:chExt cx="0" cy="0"/>
        </a:xfrm>
      </p:grpSpPr>
      <p:sp>
        <p:nvSpPr>
          <p:cNvPr id="1385" name="Google Shape;1385;p44"/>
          <p:cNvSpPr txBox="1">
            <a:spLocks noGrp="1"/>
          </p:cNvSpPr>
          <p:nvPr>
            <p:ph type="subTitle" idx="1"/>
          </p:nvPr>
        </p:nvSpPr>
        <p:spPr>
          <a:xfrm>
            <a:off x="1509264" y="1368124"/>
            <a:ext cx="2939958" cy="365700"/>
          </a:xfrm>
          <a:prstGeom prst="rect">
            <a:avLst/>
          </a:prstGeom>
        </p:spPr>
        <p:txBody>
          <a:bodyPr spcFirstLastPara="1" wrap="square" lIns="91425" tIns="91425" rIns="91425" bIns="91425" anchor="t" anchorCtr="0">
            <a:noAutofit/>
          </a:bodyPr>
          <a:lstStyle/>
          <a:p>
            <a:pPr marL="0" lvl="0" indent="0">
              <a:lnSpc>
                <a:spcPct val="150000"/>
              </a:lnSpc>
            </a:pPr>
            <a:r>
              <a:rPr lang="en-US" sz="1600">
                <a:latin typeface="+mj-lt"/>
              </a:rPr>
              <a:t>Tại sao ba nàng công chúa lẳng lặng từ biệt cha?</a:t>
            </a:r>
            <a:endParaRPr sz="1600">
              <a:latin typeface="+mj-lt"/>
            </a:endParaRPr>
          </a:p>
        </p:txBody>
      </p:sp>
      <p:sp>
        <p:nvSpPr>
          <p:cNvPr id="1386" name="Google Shape;1386;p44"/>
          <p:cNvSpPr txBox="1">
            <a:spLocks noGrp="1"/>
          </p:cNvSpPr>
          <p:nvPr>
            <p:ph type="subTitle" idx="2"/>
          </p:nvPr>
        </p:nvSpPr>
        <p:spPr>
          <a:xfrm>
            <a:off x="5861413" y="1385590"/>
            <a:ext cx="3109494" cy="365700"/>
          </a:xfrm>
          <a:prstGeom prst="rect">
            <a:avLst/>
          </a:prstGeom>
        </p:spPr>
        <p:txBody>
          <a:bodyPr spcFirstLastPara="1" wrap="square" lIns="91425" tIns="91425" rIns="91425" bIns="91425" anchor="t" anchorCtr="0">
            <a:noAutofit/>
          </a:bodyPr>
          <a:lstStyle/>
          <a:p>
            <a:pPr marL="0" lvl="0" indent="0">
              <a:lnSpc>
                <a:spcPct val="150000"/>
              </a:lnSpc>
            </a:pPr>
            <a:r>
              <a:rPr lang="vi-VN" sz="1600">
                <a:latin typeface="+mn-lt"/>
              </a:rPr>
              <a:t>Ba nàng công chúa xinh đẹp và giỏi giang như thế nào?</a:t>
            </a:r>
            <a:endParaRPr sz="1600">
              <a:latin typeface="+mn-lt"/>
            </a:endParaRPr>
          </a:p>
        </p:txBody>
      </p:sp>
      <p:sp>
        <p:nvSpPr>
          <p:cNvPr id="1387" name="Google Shape;1387;p44"/>
          <p:cNvSpPr txBox="1">
            <a:spLocks noGrp="1"/>
          </p:cNvSpPr>
          <p:nvPr>
            <p:ph type="subTitle" idx="3"/>
          </p:nvPr>
        </p:nvSpPr>
        <p:spPr>
          <a:xfrm>
            <a:off x="1501247" y="3059673"/>
            <a:ext cx="2942259" cy="365700"/>
          </a:xfrm>
          <a:prstGeom prst="rect">
            <a:avLst/>
          </a:prstGeom>
        </p:spPr>
        <p:txBody>
          <a:bodyPr spcFirstLastPara="1" wrap="square" lIns="91425" tIns="91425" rIns="91425" bIns="91425" anchor="t" anchorCtr="0">
            <a:noAutofit/>
          </a:bodyPr>
          <a:lstStyle/>
          <a:p>
            <a:pPr marL="0" lvl="0" indent="0" algn="just">
              <a:lnSpc>
                <a:spcPct val="150000"/>
              </a:lnSpc>
            </a:pPr>
            <a:r>
              <a:rPr lang="vi-VN" sz="1600" spc="-10">
                <a:latin typeface="+mn-lt"/>
              </a:rPr>
              <a:t>Hãy tưởng tượng</a:t>
            </a:r>
            <a:r>
              <a:rPr lang="en-US" sz="1600" spc="-10">
                <a:latin typeface="+mn-lt"/>
              </a:rPr>
              <a:t>,</a:t>
            </a:r>
            <a:r>
              <a:rPr lang="vi-VN" sz="1600" spc="-10">
                <a:latin typeface="+mn-lt"/>
              </a:rPr>
              <a:t> khi giặc đầu hàng và xin đức vua cấp thêm ngựa xe lương thực để chúng rút quân, chúng sẽ nói gì</a:t>
            </a:r>
            <a:r>
              <a:rPr lang="en-US" sz="1600" spc="-10">
                <a:latin typeface="+mn-lt"/>
              </a:rPr>
              <a:t>?</a:t>
            </a:r>
            <a:endParaRPr sz="1600" spc="-10">
              <a:latin typeface="+mn-lt"/>
            </a:endParaRPr>
          </a:p>
        </p:txBody>
      </p:sp>
      <p:sp>
        <p:nvSpPr>
          <p:cNvPr id="1388" name="Google Shape;1388;p44"/>
          <p:cNvSpPr txBox="1">
            <a:spLocks noGrp="1"/>
          </p:cNvSpPr>
          <p:nvPr>
            <p:ph type="subTitle" idx="4"/>
          </p:nvPr>
        </p:nvSpPr>
        <p:spPr>
          <a:xfrm>
            <a:off x="5843069" y="3059676"/>
            <a:ext cx="2718300" cy="365700"/>
          </a:xfrm>
          <a:prstGeom prst="rect">
            <a:avLst/>
          </a:prstGeom>
        </p:spPr>
        <p:txBody>
          <a:bodyPr spcFirstLastPara="1" wrap="square" lIns="91425" tIns="91425" rIns="91425" bIns="91425" anchor="t" anchorCtr="0">
            <a:noAutofit/>
          </a:bodyPr>
          <a:lstStyle/>
          <a:p>
            <a:pPr marL="0" lvl="0" indent="0">
              <a:lnSpc>
                <a:spcPct val="150000"/>
              </a:lnSpc>
            </a:pPr>
            <a:r>
              <a:rPr lang="en-US" sz="1600">
                <a:latin typeface="+mj-lt"/>
              </a:rPr>
              <a:t>Theo bạn, nội dung của câu chuyện là gì?</a:t>
            </a:r>
            <a:endParaRPr sz="1600">
              <a:latin typeface="+mj-lt"/>
            </a:endParaRPr>
          </a:p>
        </p:txBody>
      </p:sp>
      <p:sp>
        <p:nvSpPr>
          <p:cNvPr id="1389" name="Google Shape;1389;p44"/>
          <p:cNvSpPr txBox="1">
            <a:spLocks noGrp="1"/>
          </p:cNvSpPr>
          <p:nvPr>
            <p:ph type="subTitle" idx="5"/>
          </p:nvPr>
        </p:nvSpPr>
        <p:spPr>
          <a:xfrm>
            <a:off x="1509266" y="1149633"/>
            <a:ext cx="2718300" cy="36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000" b="1">
                <a:latin typeface="+mj-lt"/>
              </a:rPr>
              <a:t>Câu 1:</a:t>
            </a:r>
            <a:endParaRPr sz="2000" b="1">
              <a:latin typeface="+mj-lt"/>
            </a:endParaRPr>
          </a:p>
        </p:txBody>
      </p:sp>
      <p:sp>
        <p:nvSpPr>
          <p:cNvPr id="1390" name="Google Shape;1390;p44"/>
          <p:cNvSpPr txBox="1">
            <a:spLocks noGrp="1"/>
          </p:cNvSpPr>
          <p:nvPr>
            <p:ph type="subTitle" idx="6"/>
          </p:nvPr>
        </p:nvSpPr>
        <p:spPr>
          <a:xfrm>
            <a:off x="1501249" y="2842698"/>
            <a:ext cx="2718300" cy="365700"/>
          </a:xfrm>
          <a:prstGeom prst="rect">
            <a:avLst/>
          </a:prstGeom>
        </p:spPr>
        <p:txBody>
          <a:bodyPr spcFirstLastPara="1" wrap="square" lIns="91425" tIns="91425" rIns="91425" bIns="91425" anchor="b" anchorCtr="0">
            <a:noAutofit/>
          </a:bodyPr>
          <a:lstStyle/>
          <a:p>
            <a:pPr marL="0" indent="0"/>
            <a:r>
              <a:rPr lang="en" sz="2000" b="1">
                <a:latin typeface="+mj-lt"/>
              </a:rPr>
              <a:t>Câu 3:</a:t>
            </a:r>
            <a:endParaRPr sz="2000" b="1">
              <a:latin typeface="+mj-lt"/>
            </a:endParaRPr>
          </a:p>
        </p:txBody>
      </p:sp>
      <p:sp>
        <p:nvSpPr>
          <p:cNvPr id="1391" name="Google Shape;1391;p44"/>
          <p:cNvSpPr txBox="1">
            <a:spLocks noGrp="1"/>
          </p:cNvSpPr>
          <p:nvPr>
            <p:ph type="subTitle" idx="7"/>
          </p:nvPr>
        </p:nvSpPr>
        <p:spPr>
          <a:xfrm>
            <a:off x="5861413" y="1169800"/>
            <a:ext cx="2718300" cy="365700"/>
          </a:xfrm>
          <a:prstGeom prst="rect">
            <a:avLst/>
          </a:prstGeom>
        </p:spPr>
        <p:txBody>
          <a:bodyPr spcFirstLastPara="1" wrap="square" lIns="91425" tIns="91425" rIns="91425" bIns="91425" anchor="b" anchorCtr="0">
            <a:noAutofit/>
          </a:bodyPr>
          <a:lstStyle/>
          <a:p>
            <a:pPr marL="0" indent="0"/>
            <a:r>
              <a:rPr lang="en" sz="2000" b="1">
                <a:latin typeface="+mj-lt"/>
              </a:rPr>
              <a:t>Câu 2:</a:t>
            </a:r>
            <a:endParaRPr sz="2000" b="1">
              <a:latin typeface="+mj-lt"/>
            </a:endParaRPr>
          </a:p>
        </p:txBody>
      </p:sp>
      <p:sp>
        <p:nvSpPr>
          <p:cNvPr id="1392" name="Google Shape;1392;p44"/>
          <p:cNvSpPr txBox="1">
            <a:spLocks noGrp="1"/>
          </p:cNvSpPr>
          <p:nvPr>
            <p:ph type="subTitle" idx="8"/>
          </p:nvPr>
        </p:nvSpPr>
        <p:spPr>
          <a:xfrm>
            <a:off x="5843069" y="2842700"/>
            <a:ext cx="2718300" cy="365700"/>
          </a:xfrm>
          <a:prstGeom prst="rect">
            <a:avLst/>
          </a:prstGeom>
        </p:spPr>
        <p:txBody>
          <a:bodyPr spcFirstLastPara="1" wrap="square" lIns="91425" tIns="91425" rIns="91425" bIns="91425" anchor="b" anchorCtr="0">
            <a:noAutofit/>
          </a:bodyPr>
          <a:lstStyle/>
          <a:p>
            <a:pPr marL="0" indent="0"/>
            <a:r>
              <a:rPr lang="en" sz="2000" b="1">
                <a:latin typeface="+mj-lt"/>
              </a:rPr>
              <a:t>Câu 4:</a:t>
            </a:r>
            <a:endParaRPr sz="2000" b="1">
              <a:latin typeface="+mj-lt"/>
            </a:endParaRPr>
          </a:p>
        </p:txBody>
      </p:sp>
      <p:sp>
        <p:nvSpPr>
          <p:cNvPr id="1393" name="Google Shape;1393;p44"/>
          <p:cNvSpPr/>
          <p:nvPr/>
        </p:nvSpPr>
        <p:spPr>
          <a:xfrm>
            <a:off x="421343" y="1149631"/>
            <a:ext cx="1091847" cy="1069939"/>
          </a:xfrm>
          <a:prstGeom prst="rect">
            <a:avLst/>
          </a:pr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94" name="Google Shape;1394;p44"/>
          <p:cNvSpPr/>
          <p:nvPr/>
        </p:nvSpPr>
        <p:spPr>
          <a:xfrm>
            <a:off x="413326" y="2843887"/>
            <a:ext cx="1091847" cy="1069939"/>
          </a:xfrm>
          <a:prstGeom prst="rect">
            <a:avLst/>
          </a:pr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95" name="Google Shape;1395;p44"/>
          <p:cNvSpPr/>
          <p:nvPr/>
        </p:nvSpPr>
        <p:spPr>
          <a:xfrm>
            <a:off x="4769565" y="1170395"/>
            <a:ext cx="1091847" cy="1069939"/>
          </a:xfrm>
          <a:prstGeom prst="rect">
            <a:avLst/>
          </a:pr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396" name="Google Shape;1396;p44"/>
          <p:cNvSpPr/>
          <p:nvPr/>
        </p:nvSpPr>
        <p:spPr>
          <a:xfrm>
            <a:off x="4761548" y="2843887"/>
            <a:ext cx="1091847" cy="1069939"/>
          </a:xfrm>
          <a:prstGeom prst="rect">
            <a:avLst/>
          </a:pr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nvGrpSpPr>
          <p:cNvPr id="1469" name="Google Shape;1469;p44"/>
          <p:cNvGrpSpPr/>
          <p:nvPr/>
        </p:nvGrpSpPr>
        <p:grpSpPr>
          <a:xfrm>
            <a:off x="5012848" y="3096441"/>
            <a:ext cx="624009" cy="605165"/>
            <a:chOff x="848568" y="3980920"/>
            <a:chExt cx="375792" cy="373800"/>
          </a:xfrm>
        </p:grpSpPr>
        <p:sp>
          <p:nvSpPr>
            <p:cNvPr id="1470" name="Google Shape;1470;p44"/>
            <p:cNvSpPr/>
            <p:nvPr/>
          </p:nvSpPr>
          <p:spPr>
            <a:xfrm>
              <a:off x="848568" y="4046274"/>
              <a:ext cx="308446" cy="308446"/>
            </a:xfrm>
            <a:custGeom>
              <a:avLst/>
              <a:gdLst/>
              <a:ahLst/>
              <a:cxnLst/>
              <a:rect l="l" t="t" r="r" b="b"/>
              <a:pathLst>
                <a:path w="11766" h="11766" extrusionOk="0">
                  <a:moveTo>
                    <a:pt x="5876" y="1"/>
                  </a:moveTo>
                  <a:cubicBezTo>
                    <a:pt x="2628" y="1"/>
                    <a:pt x="0" y="2628"/>
                    <a:pt x="0" y="5876"/>
                  </a:cubicBezTo>
                  <a:cubicBezTo>
                    <a:pt x="0" y="9138"/>
                    <a:pt x="2628" y="11765"/>
                    <a:pt x="5876" y="11765"/>
                  </a:cubicBezTo>
                  <a:cubicBezTo>
                    <a:pt x="9124" y="11765"/>
                    <a:pt x="11765" y="9138"/>
                    <a:pt x="11765" y="5876"/>
                  </a:cubicBezTo>
                  <a:cubicBezTo>
                    <a:pt x="11765" y="2628"/>
                    <a:pt x="9124" y="1"/>
                    <a:pt x="587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1" name="Google Shape;1471;p44"/>
            <p:cNvSpPr/>
            <p:nvPr/>
          </p:nvSpPr>
          <p:spPr>
            <a:xfrm>
              <a:off x="1002582" y="4194231"/>
              <a:ext cx="154039" cy="12531"/>
            </a:xfrm>
            <a:custGeom>
              <a:avLst/>
              <a:gdLst/>
              <a:ahLst/>
              <a:cxnLst/>
              <a:rect l="l" t="t" r="r" b="b"/>
              <a:pathLst>
                <a:path w="5876" h="478" extrusionOk="0">
                  <a:moveTo>
                    <a:pt x="1" y="1"/>
                  </a:moveTo>
                  <a:lnTo>
                    <a:pt x="1" y="477"/>
                  </a:lnTo>
                  <a:lnTo>
                    <a:pt x="5876" y="477"/>
                  </a:lnTo>
                  <a:lnTo>
                    <a:pt x="5876" y="246"/>
                  </a:lnTo>
                  <a:lnTo>
                    <a:pt x="5876" y="1"/>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2" name="Google Shape;1472;p44"/>
            <p:cNvSpPr/>
            <p:nvPr/>
          </p:nvSpPr>
          <p:spPr>
            <a:xfrm>
              <a:off x="1132005" y="3980920"/>
              <a:ext cx="92355" cy="89970"/>
            </a:xfrm>
            <a:custGeom>
              <a:avLst/>
              <a:gdLst/>
              <a:ahLst/>
              <a:cxnLst/>
              <a:rect l="l" t="t" r="r" b="b"/>
              <a:pathLst>
                <a:path w="3523" h="3432" extrusionOk="0">
                  <a:moveTo>
                    <a:pt x="2126" y="1"/>
                  </a:moveTo>
                  <a:cubicBezTo>
                    <a:pt x="2069" y="1"/>
                    <a:pt x="2010" y="22"/>
                    <a:pt x="1964" y="68"/>
                  </a:cubicBezTo>
                  <a:lnTo>
                    <a:pt x="217" y="1815"/>
                  </a:lnTo>
                  <a:cubicBezTo>
                    <a:pt x="87" y="1945"/>
                    <a:pt x="1" y="2118"/>
                    <a:pt x="15" y="2306"/>
                  </a:cubicBezTo>
                  <a:lnTo>
                    <a:pt x="1" y="3432"/>
                  </a:lnTo>
                  <a:lnTo>
                    <a:pt x="1127" y="3432"/>
                  </a:lnTo>
                  <a:cubicBezTo>
                    <a:pt x="1314" y="3432"/>
                    <a:pt x="1487" y="3360"/>
                    <a:pt x="1632" y="3230"/>
                  </a:cubicBezTo>
                  <a:lnTo>
                    <a:pt x="3364" y="1483"/>
                  </a:lnTo>
                  <a:cubicBezTo>
                    <a:pt x="3523" y="1339"/>
                    <a:pt x="3422" y="1079"/>
                    <a:pt x="3205" y="1079"/>
                  </a:cubicBezTo>
                  <a:lnTo>
                    <a:pt x="2368" y="1079"/>
                  </a:lnTo>
                  <a:lnTo>
                    <a:pt x="2368" y="242"/>
                  </a:lnTo>
                  <a:cubicBezTo>
                    <a:pt x="2368" y="95"/>
                    <a:pt x="2248" y="1"/>
                    <a:pt x="21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3" name="Google Shape;1473;p44"/>
            <p:cNvSpPr/>
            <p:nvPr/>
          </p:nvSpPr>
          <p:spPr>
            <a:xfrm>
              <a:off x="1132005" y="3980920"/>
              <a:ext cx="62103" cy="89970"/>
            </a:xfrm>
            <a:custGeom>
              <a:avLst/>
              <a:gdLst/>
              <a:ahLst/>
              <a:cxnLst/>
              <a:rect l="l" t="t" r="r" b="b"/>
              <a:pathLst>
                <a:path w="2369" h="3432" extrusionOk="0">
                  <a:moveTo>
                    <a:pt x="2126" y="1"/>
                  </a:moveTo>
                  <a:cubicBezTo>
                    <a:pt x="2069" y="1"/>
                    <a:pt x="2010" y="22"/>
                    <a:pt x="1964" y="68"/>
                  </a:cubicBezTo>
                  <a:lnTo>
                    <a:pt x="217" y="1815"/>
                  </a:lnTo>
                  <a:cubicBezTo>
                    <a:pt x="87" y="1945"/>
                    <a:pt x="1" y="2118"/>
                    <a:pt x="15" y="2306"/>
                  </a:cubicBezTo>
                  <a:lnTo>
                    <a:pt x="15" y="3432"/>
                  </a:lnTo>
                  <a:lnTo>
                    <a:pt x="2354" y="1093"/>
                  </a:lnTo>
                  <a:lnTo>
                    <a:pt x="2354" y="242"/>
                  </a:lnTo>
                  <a:lnTo>
                    <a:pt x="2368" y="242"/>
                  </a:lnTo>
                  <a:cubicBezTo>
                    <a:pt x="2368" y="95"/>
                    <a:pt x="2248" y="1"/>
                    <a:pt x="212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4" name="Google Shape;1474;p44"/>
            <p:cNvSpPr/>
            <p:nvPr/>
          </p:nvSpPr>
          <p:spPr>
            <a:xfrm>
              <a:off x="885663" y="4083368"/>
              <a:ext cx="234257" cy="234257"/>
            </a:xfrm>
            <a:custGeom>
              <a:avLst/>
              <a:gdLst/>
              <a:ahLst/>
              <a:cxnLst/>
              <a:rect l="l" t="t" r="r" b="b"/>
              <a:pathLst>
                <a:path w="8936" h="8936" extrusionOk="0">
                  <a:moveTo>
                    <a:pt x="4461" y="0"/>
                  </a:moveTo>
                  <a:cubicBezTo>
                    <a:pt x="1992" y="0"/>
                    <a:pt x="0" y="1992"/>
                    <a:pt x="0" y="4461"/>
                  </a:cubicBezTo>
                  <a:cubicBezTo>
                    <a:pt x="0" y="6944"/>
                    <a:pt x="1992" y="8936"/>
                    <a:pt x="4461" y="8936"/>
                  </a:cubicBezTo>
                  <a:cubicBezTo>
                    <a:pt x="6929" y="8936"/>
                    <a:pt x="8936" y="6944"/>
                    <a:pt x="8936" y="4461"/>
                  </a:cubicBezTo>
                  <a:cubicBezTo>
                    <a:pt x="8936" y="1992"/>
                    <a:pt x="6929" y="0"/>
                    <a:pt x="4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5" name="Google Shape;1475;p44"/>
            <p:cNvSpPr/>
            <p:nvPr/>
          </p:nvSpPr>
          <p:spPr>
            <a:xfrm>
              <a:off x="1002582" y="4194231"/>
              <a:ext cx="117338" cy="12531"/>
            </a:xfrm>
            <a:custGeom>
              <a:avLst/>
              <a:gdLst/>
              <a:ahLst/>
              <a:cxnLst/>
              <a:rect l="l" t="t" r="r" b="b"/>
              <a:pathLst>
                <a:path w="4476" h="478" extrusionOk="0">
                  <a:moveTo>
                    <a:pt x="1" y="1"/>
                  </a:moveTo>
                  <a:lnTo>
                    <a:pt x="1" y="477"/>
                  </a:lnTo>
                  <a:lnTo>
                    <a:pt x="4461" y="477"/>
                  </a:lnTo>
                  <a:cubicBezTo>
                    <a:pt x="4461" y="390"/>
                    <a:pt x="4476" y="318"/>
                    <a:pt x="4476" y="246"/>
                  </a:cubicBezTo>
                  <a:cubicBezTo>
                    <a:pt x="4476" y="160"/>
                    <a:pt x="4476" y="87"/>
                    <a:pt x="4461"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6" name="Google Shape;1476;p44"/>
            <p:cNvSpPr/>
            <p:nvPr/>
          </p:nvSpPr>
          <p:spPr>
            <a:xfrm>
              <a:off x="916308" y="4114013"/>
              <a:ext cx="172573" cy="172967"/>
            </a:xfrm>
            <a:custGeom>
              <a:avLst/>
              <a:gdLst/>
              <a:ahLst/>
              <a:cxnLst/>
              <a:rect l="l" t="t" r="r" b="b"/>
              <a:pathLst>
                <a:path w="6583" h="6598" extrusionOk="0">
                  <a:moveTo>
                    <a:pt x="3292" y="0"/>
                  </a:moveTo>
                  <a:cubicBezTo>
                    <a:pt x="1473" y="0"/>
                    <a:pt x="0" y="1487"/>
                    <a:pt x="0" y="3292"/>
                  </a:cubicBezTo>
                  <a:cubicBezTo>
                    <a:pt x="0" y="5111"/>
                    <a:pt x="1473" y="6597"/>
                    <a:pt x="3292" y="6597"/>
                  </a:cubicBezTo>
                  <a:cubicBezTo>
                    <a:pt x="5111" y="6597"/>
                    <a:pt x="6583" y="5111"/>
                    <a:pt x="6583" y="3292"/>
                  </a:cubicBezTo>
                  <a:cubicBezTo>
                    <a:pt x="6583" y="1487"/>
                    <a:pt x="5111" y="0"/>
                    <a:pt x="32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7" name="Google Shape;1477;p44"/>
            <p:cNvSpPr/>
            <p:nvPr/>
          </p:nvSpPr>
          <p:spPr>
            <a:xfrm>
              <a:off x="1002582" y="4194231"/>
              <a:ext cx="86693" cy="12531"/>
            </a:xfrm>
            <a:custGeom>
              <a:avLst/>
              <a:gdLst/>
              <a:ahLst/>
              <a:cxnLst/>
              <a:rect l="l" t="t" r="r" b="b"/>
              <a:pathLst>
                <a:path w="3307" h="478" extrusionOk="0">
                  <a:moveTo>
                    <a:pt x="1" y="1"/>
                  </a:moveTo>
                  <a:lnTo>
                    <a:pt x="1" y="477"/>
                  </a:lnTo>
                  <a:lnTo>
                    <a:pt x="3292" y="477"/>
                  </a:lnTo>
                  <a:cubicBezTo>
                    <a:pt x="3292" y="390"/>
                    <a:pt x="3306" y="318"/>
                    <a:pt x="3306" y="246"/>
                  </a:cubicBezTo>
                  <a:cubicBezTo>
                    <a:pt x="3306" y="160"/>
                    <a:pt x="3306" y="87"/>
                    <a:pt x="3292"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8" name="Google Shape;1478;p44"/>
            <p:cNvSpPr/>
            <p:nvPr/>
          </p:nvSpPr>
          <p:spPr>
            <a:xfrm>
              <a:off x="953402" y="4151107"/>
              <a:ext cx="98778" cy="98778"/>
            </a:xfrm>
            <a:custGeom>
              <a:avLst/>
              <a:gdLst/>
              <a:ahLst/>
              <a:cxnLst/>
              <a:rect l="l" t="t" r="r" b="b"/>
              <a:pathLst>
                <a:path w="3768" h="3768" extrusionOk="0">
                  <a:moveTo>
                    <a:pt x="1877" y="0"/>
                  </a:moveTo>
                  <a:cubicBezTo>
                    <a:pt x="837" y="0"/>
                    <a:pt x="0" y="837"/>
                    <a:pt x="0" y="1877"/>
                  </a:cubicBezTo>
                  <a:cubicBezTo>
                    <a:pt x="0" y="2930"/>
                    <a:pt x="837" y="3768"/>
                    <a:pt x="1877" y="3768"/>
                  </a:cubicBezTo>
                  <a:cubicBezTo>
                    <a:pt x="2916" y="3768"/>
                    <a:pt x="3768" y="2930"/>
                    <a:pt x="3768" y="1877"/>
                  </a:cubicBezTo>
                  <a:cubicBezTo>
                    <a:pt x="3768" y="837"/>
                    <a:pt x="2916" y="0"/>
                    <a:pt x="18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79" name="Google Shape;1479;p44"/>
            <p:cNvSpPr/>
            <p:nvPr/>
          </p:nvSpPr>
          <p:spPr>
            <a:xfrm>
              <a:off x="1002582" y="4194231"/>
              <a:ext cx="49599" cy="12531"/>
            </a:xfrm>
            <a:custGeom>
              <a:avLst/>
              <a:gdLst/>
              <a:ahLst/>
              <a:cxnLst/>
              <a:rect l="l" t="t" r="r" b="b"/>
              <a:pathLst>
                <a:path w="1892" h="478" extrusionOk="0">
                  <a:moveTo>
                    <a:pt x="1" y="1"/>
                  </a:moveTo>
                  <a:lnTo>
                    <a:pt x="1" y="477"/>
                  </a:lnTo>
                  <a:lnTo>
                    <a:pt x="1877" y="477"/>
                  </a:lnTo>
                  <a:cubicBezTo>
                    <a:pt x="1892" y="318"/>
                    <a:pt x="1892" y="160"/>
                    <a:pt x="1877"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80" name="Google Shape;1480;p44"/>
            <p:cNvSpPr/>
            <p:nvPr/>
          </p:nvSpPr>
          <p:spPr>
            <a:xfrm>
              <a:off x="984048" y="4182120"/>
              <a:ext cx="37120" cy="36753"/>
            </a:xfrm>
            <a:custGeom>
              <a:avLst/>
              <a:gdLst/>
              <a:ahLst/>
              <a:cxnLst/>
              <a:rect l="l" t="t" r="r" b="b"/>
              <a:pathLst>
                <a:path w="1416" h="1402" extrusionOk="0">
                  <a:moveTo>
                    <a:pt x="708" y="1"/>
                  </a:moveTo>
                  <a:cubicBezTo>
                    <a:pt x="318" y="1"/>
                    <a:pt x="0" y="318"/>
                    <a:pt x="0" y="694"/>
                  </a:cubicBezTo>
                  <a:cubicBezTo>
                    <a:pt x="0" y="1083"/>
                    <a:pt x="318" y="1401"/>
                    <a:pt x="708" y="1401"/>
                  </a:cubicBezTo>
                  <a:cubicBezTo>
                    <a:pt x="1097" y="1401"/>
                    <a:pt x="1415" y="1083"/>
                    <a:pt x="1415" y="694"/>
                  </a:cubicBezTo>
                  <a:cubicBezTo>
                    <a:pt x="1415" y="318"/>
                    <a:pt x="1097" y="1"/>
                    <a:pt x="70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81" name="Google Shape;1481;p44"/>
            <p:cNvSpPr/>
            <p:nvPr/>
          </p:nvSpPr>
          <p:spPr>
            <a:xfrm>
              <a:off x="1002582" y="4194231"/>
              <a:ext cx="18953" cy="12531"/>
            </a:xfrm>
            <a:custGeom>
              <a:avLst/>
              <a:gdLst/>
              <a:ahLst/>
              <a:cxnLst/>
              <a:rect l="l" t="t" r="r" b="b"/>
              <a:pathLst>
                <a:path w="723" h="478" extrusionOk="0">
                  <a:moveTo>
                    <a:pt x="1" y="1"/>
                  </a:moveTo>
                  <a:lnTo>
                    <a:pt x="1" y="477"/>
                  </a:lnTo>
                  <a:lnTo>
                    <a:pt x="679" y="477"/>
                  </a:lnTo>
                  <a:cubicBezTo>
                    <a:pt x="722" y="318"/>
                    <a:pt x="722" y="160"/>
                    <a:pt x="679"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82" name="Google Shape;1482;p44"/>
            <p:cNvSpPr/>
            <p:nvPr/>
          </p:nvSpPr>
          <p:spPr>
            <a:xfrm>
              <a:off x="993747" y="4165106"/>
              <a:ext cx="44434" cy="41603"/>
            </a:xfrm>
            <a:custGeom>
              <a:avLst/>
              <a:gdLst/>
              <a:ahLst/>
              <a:cxnLst/>
              <a:rect l="l" t="t" r="r" b="b"/>
              <a:pathLst>
                <a:path w="1695" h="1587" extrusionOk="0">
                  <a:moveTo>
                    <a:pt x="1348" y="0"/>
                  </a:moveTo>
                  <a:lnTo>
                    <a:pt x="179" y="1184"/>
                  </a:lnTo>
                  <a:cubicBezTo>
                    <a:pt x="1" y="1351"/>
                    <a:pt x="157" y="1586"/>
                    <a:pt x="344" y="1586"/>
                  </a:cubicBezTo>
                  <a:cubicBezTo>
                    <a:pt x="400" y="1586"/>
                    <a:pt x="458" y="1566"/>
                    <a:pt x="511" y="1516"/>
                  </a:cubicBezTo>
                  <a:lnTo>
                    <a:pt x="1695" y="332"/>
                  </a:lnTo>
                  <a:lnTo>
                    <a:pt x="13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483" name="Google Shape;1483;p44"/>
            <p:cNvSpPr/>
            <p:nvPr/>
          </p:nvSpPr>
          <p:spPr>
            <a:xfrm>
              <a:off x="1022374" y="3993713"/>
              <a:ext cx="189718" cy="185052"/>
            </a:xfrm>
            <a:custGeom>
              <a:avLst/>
              <a:gdLst/>
              <a:ahLst/>
              <a:cxnLst/>
              <a:rect l="l" t="t" r="r" b="b"/>
              <a:pathLst>
                <a:path w="7237" h="7059" extrusionOk="0">
                  <a:moveTo>
                    <a:pt x="6897" y="1"/>
                  </a:moveTo>
                  <a:cubicBezTo>
                    <a:pt x="6843" y="1"/>
                    <a:pt x="6787" y="22"/>
                    <a:pt x="6738" y="71"/>
                  </a:cubicBezTo>
                  <a:lnTo>
                    <a:pt x="141" y="6668"/>
                  </a:lnTo>
                  <a:cubicBezTo>
                    <a:pt x="0" y="6809"/>
                    <a:pt x="92" y="7058"/>
                    <a:pt x="297" y="7058"/>
                  </a:cubicBezTo>
                  <a:cubicBezTo>
                    <a:pt x="302" y="7058"/>
                    <a:pt x="308" y="7058"/>
                    <a:pt x="314" y="7058"/>
                  </a:cubicBezTo>
                  <a:cubicBezTo>
                    <a:pt x="372" y="7058"/>
                    <a:pt x="429" y="7043"/>
                    <a:pt x="473" y="6986"/>
                  </a:cubicBezTo>
                  <a:lnTo>
                    <a:pt x="7070" y="403"/>
                  </a:lnTo>
                  <a:cubicBezTo>
                    <a:pt x="7237" y="236"/>
                    <a:pt x="7078" y="1"/>
                    <a:pt x="6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sp>
        <p:nvSpPr>
          <p:cNvPr id="135"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r>
              <a:rPr lang="en-US" sz="3600" b="1">
                <a:solidFill>
                  <a:schemeClr val="tx2">
                    <a:lumMod val="75000"/>
                  </a:schemeClr>
                </a:solidFill>
                <a:latin typeface="+mj-lt"/>
              </a:rPr>
              <a:t>ĐỌC HIỂU</a:t>
            </a:r>
          </a:p>
        </p:txBody>
      </p:sp>
      <p:grpSp>
        <p:nvGrpSpPr>
          <p:cNvPr id="136" name="Google Shape;1255;p42"/>
          <p:cNvGrpSpPr/>
          <p:nvPr/>
        </p:nvGrpSpPr>
        <p:grpSpPr>
          <a:xfrm>
            <a:off x="5012848" y="1472829"/>
            <a:ext cx="589209" cy="511699"/>
            <a:chOff x="5757913" y="3227047"/>
            <a:chExt cx="388544" cy="347927"/>
          </a:xfrm>
        </p:grpSpPr>
        <p:sp>
          <p:nvSpPr>
            <p:cNvPr id="137" name="Google Shape;1256;p42"/>
            <p:cNvSpPr/>
            <p:nvPr/>
          </p:nvSpPr>
          <p:spPr>
            <a:xfrm>
              <a:off x="5757913" y="3227047"/>
              <a:ext cx="388544" cy="347927"/>
            </a:xfrm>
            <a:custGeom>
              <a:avLst/>
              <a:gdLst/>
              <a:ahLst/>
              <a:cxnLst/>
              <a:rect l="l" t="t" r="r" b="b"/>
              <a:pathLst>
                <a:path w="14789" h="13243" extrusionOk="0">
                  <a:moveTo>
                    <a:pt x="4050" y="0"/>
                  </a:moveTo>
                  <a:cubicBezTo>
                    <a:pt x="3523" y="0"/>
                    <a:pt x="2993" y="103"/>
                    <a:pt x="2490" y="314"/>
                  </a:cubicBezTo>
                  <a:cubicBezTo>
                    <a:pt x="978" y="952"/>
                    <a:pt x="0" y="2436"/>
                    <a:pt x="14" y="4073"/>
                  </a:cubicBezTo>
                  <a:cubicBezTo>
                    <a:pt x="14" y="8283"/>
                    <a:pt x="5431" y="12105"/>
                    <a:pt x="6985" y="13118"/>
                  </a:cubicBezTo>
                  <a:cubicBezTo>
                    <a:pt x="7110" y="13201"/>
                    <a:pt x="7254" y="13243"/>
                    <a:pt x="7398" y="13243"/>
                  </a:cubicBezTo>
                  <a:cubicBezTo>
                    <a:pt x="7542" y="13243"/>
                    <a:pt x="7686" y="13201"/>
                    <a:pt x="7810" y="13118"/>
                  </a:cubicBezTo>
                  <a:cubicBezTo>
                    <a:pt x="9364" y="12105"/>
                    <a:pt x="14781" y="8283"/>
                    <a:pt x="14781" y="4073"/>
                  </a:cubicBezTo>
                  <a:cubicBezTo>
                    <a:pt x="14788" y="1833"/>
                    <a:pt x="12971" y="8"/>
                    <a:pt x="10731" y="1"/>
                  </a:cubicBezTo>
                  <a:cubicBezTo>
                    <a:pt x="9662" y="1"/>
                    <a:pt x="8643" y="424"/>
                    <a:pt x="7887" y="1174"/>
                  </a:cubicBezTo>
                  <a:cubicBezTo>
                    <a:pt x="7752" y="1309"/>
                    <a:pt x="7575" y="1376"/>
                    <a:pt x="7397" y="1376"/>
                  </a:cubicBezTo>
                  <a:cubicBezTo>
                    <a:pt x="7219" y="1376"/>
                    <a:pt x="7041" y="1309"/>
                    <a:pt x="6902" y="1174"/>
                  </a:cubicBezTo>
                  <a:cubicBezTo>
                    <a:pt x="6131" y="407"/>
                    <a:pt x="5098" y="0"/>
                    <a:pt x="40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257;p42"/>
            <p:cNvSpPr/>
            <p:nvPr/>
          </p:nvSpPr>
          <p:spPr>
            <a:xfrm>
              <a:off x="5758097" y="3227074"/>
              <a:ext cx="194101" cy="347743"/>
            </a:xfrm>
            <a:custGeom>
              <a:avLst/>
              <a:gdLst/>
              <a:ahLst/>
              <a:cxnLst/>
              <a:rect l="l" t="t" r="r" b="b"/>
              <a:pathLst>
                <a:path w="7388" h="13236" extrusionOk="0">
                  <a:moveTo>
                    <a:pt x="4058" y="0"/>
                  </a:moveTo>
                  <a:cubicBezTo>
                    <a:pt x="1811" y="7"/>
                    <a:pt x="0" y="1832"/>
                    <a:pt x="7" y="4072"/>
                  </a:cubicBezTo>
                  <a:cubicBezTo>
                    <a:pt x="7" y="8282"/>
                    <a:pt x="5424" y="12104"/>
                    <a:pt x="6978" y="13117"/>
                  </a:cubicBezTo>
                  <a:cubicBezTo>
                    <a:pt x="7088" y="13188"/>
                    <a:pt x="7223" y="13235"/>
                    <a:pt x="7360" y="13235"/>
                  </a:cubicBezTo>
                  <a:cubicBezTo>
                    <a:pt x="7369" y="13235"/>
                    <a:pt x="7378" y="13235"/>
                    <a:pt x="7387" y="13235"/>
                  </a:cubicBezTo>
                  <a:cubicBezTo>
                    <a:pt x="1859" y="5688"/>
                    <a:pt x="3829" y="1457"/>
                    <a:pt x="5702" y="354"/>
                  </a:cubicBezTo>
                  <a:cubicBezTo>
                    <a:pt x="5182" y="118"/>
                    <a:pt x="4620" y="0"/>
                    <a:pt x="40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 name="Google Shape;1258;p42"/>
          <p:cNvGrpSpPr/>
          <p:nvPr/>
        </p:nvGrpSpPr>
        <p:grpSpPr>
          <a:xfrm>
            <a:off x="649226" y="1469085"/>
            <a:ext cx="582402" cy="395391"/>
            <a:chOff x="6584505" y="4499885"/>
            <a:chExt cx="378902" cy="264065"/>
          </a:xfrm>
        </p:grpSpPr>
        <p:sp>
          <p:nvSpPr>
            <p:cNvPr id="140" name="Google Shape;1259;p42"/>
            <p:cNvSpPr/>
            <p:nvPr/>
          </p:nvSpPr>
          <p:spPr>
            <a:xfrm>
              <a:off x="6584505" y="4499885"/>
              <a:ext cx="378902" cy="235638"/>
            </a:xfrm>
            <a:custGeom>
              <a:avLst/>
              <a:gdLst/>
              <a:ahLst/>
              <a:cxnLst/>
              <a:rect l="l" t="t" r="r" b="b"/>
              <a:pathLst>
                <a:path w="14422" h="8969" extrusionOk="0">
                  <a:moveTo>
                    <a:pt x="7319" y="0"/>
                  </a:moveTo>
                  <a:cubicBezTo>
                    <a:pt x="6514" y="0"/>
                    <a:pt x="6112" y="964"/>
                    <a:pt x="6674" y="1533"/>
                  </a:cubicBezTo>
                  <a:lnTo>
                    <a:pt x="3691" y="4821"/>
                  </a:lnTo>
                  <a:lnTo>
                    <a:pt x="1888" y="3274"/>
                  </a:lnTo>
                  <a:cubicBezTo>
                    <a:pt x="1888" y="3232"/>
                    <a:pt x="1895" y="3198"/>
                    <a:pt x="1895" y="3163"/>
                  </a:cubicBezTo>
                  <a:cubicBezTo>
                    <a:pt x="1895" y="2670"/>
                    <a:pt x="1489" y="2334"/>
                    <a:pt x="1059" y="2334"/>
                  </a:cubicBezTo>
                  <a:cubicBezTo>
                    <a:pt x="879" y="2334"/>
                    <a:pt x="695" y="2394"/>
                    <a:pt x="535" y="2525"/>
                  </a:cubicBezTo>
                  <a:cubicBezTo>
                    <a:pt x="1" y="2976"/>
                    <a:pt x="223" y="3850"/>
                    <a:pt x="917" y="3974"/>
                  </a:cubicBezTo>
                  <a:lnTo>
                    <a:pt x="917" y="8760"/>
                  </a:lnTo>
                  <a:cubicBezTo>
                    <a:pt x="917" y="8871"/>
                    <a:pt x="1007" y="8969"/>
                    <a:pt x="1125" y="8969"/>
                  </a:cubicBezTo>
                  <a:lnTo>
                    <a:pt x="13506" y="8969"/>
                  </a:lnTo>
                  <a:cubicBezTo>
                    <a:pt x="13624" y="8969"/>
                    <a:pt x="13714" y="8871"/>
                    <a:pt x="13714" y="8760"/>
                  </a:cubicBezTo>
                  <a:lnTo>
                    <a:pt x="13714" y="3974"/>
                  </a:lnTo>
                  <a:cubicBezTo>
                    <a:pt x="14130" y="3891"/>
                    <a:pt x="14421" y="3510"/>
                    <a:pt x="14380" y="3087"/>
                  </a:cubicBezTo>
                  <a:cubicBezTo>
                    <a:pt x="14345" y="2664"/>
                    <a:pt x="13991" y="2338"/>
                    <a:pt x="13561" y="2338"/>
                  </a:cubicBezTo>
                  <a:cubicBezTo>
                    <a:pt x="13062" y="2338"/>
                    <a:pt x="12680" y="2775"/>
                    <a:pt x="12743" y="3274"/>
                  </a:cubicBezTo>
                  <a:lnTo>
                    <a:pt x="10939" y="4821"/>
                  </a:lnTo>
                  <a:lnTo>
                    <a:pt x="7957" y="1533"/>
                  </a:lnTo>
                  <a:cubicBezTo>
                    <a:pt x="8519" y="964"/>
                    <a:pt x="8116" y="0"/>
                    <a:pt x="73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260;p42"/>
            <p:cNvSpPr/>
            <p:nvPr/>
          </p:nvSpPr>
          <p:spPr>
            <a:xfrm>
              <a:off x="6919453" y="4561100"/>
              <a:ext cx="43034" cy="174423"/>
            </a:xfrm>
            <a:custGeom>
              <a:avLst/>
              <a:gdLst/>
              <a:ahLst/>
              <a:cxnLst/>
              <a:rect l="l" t="t" r="r" b="b"/>
              <a:pathLst>
                <a:path w="1638" h="6639" extrusionOk="0">
                  <a:moveTo>
                    <a:pt x="812" y="0"/>
                  </a:moveTo>
                  <a:cubicBezTo>
                    <a:pt x="414" y="0"/>
                    <a:pt x="68" y="287"/>
                    <a:pt x="1" y="687"/>
                  </a:cubicBezTo>
                  <a:lnTo>
                    <a:pt x="1" y="6639"/>
                  </a:lnTo>
                  <a:lnTo>
                    <a:pt x="757" y="6639"/>
                  </a:lnTo>
                  <a:cubicBezTo>
                    <a:pt x="868" y="6632"/>
                    <a:pt x="965" y="6541"/>
                    <a:pt x="965" y="6430"/>
                  </a:cubicBezTo>
                  <a:lnTo>
                    <a:pt x="965" y="1644"/>
                  </a:lnTo>
                  <a:cubicBezTo>
                    <a:pt x="1325" y="1575"/>
                    <a:pt x="1596" y="1284"/>
                    <a:pt x="1631" y="923"/>
                  </a:cubicBezTo>
                  <a:lnTo>
                    <a:pt x="1638" y="743"/>
                  </a:lnTo>
                  <a:cubicBezTo>
                    <a:pt x="1589" y="334"/>
                    <a:pt x="1256" y="14"/>
                    <a:pt x="840" y="1"/>
                  </a:cubicBezTo>
                  <a:cubicBezTo>
                    <a:pt x="831" y="0"/>
                    <a:pt x="821" y="0"/>
                    <a:pt x="81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261;p42"/>
            <p:cNvSpPr/>
            <p:nvPr/>
          </p:nvSpPr>
          <p:spPr>
            <a:xfrm>
              <a:off x="6733208" y="4639471"/>
              <a:ext cx="76033" cy="64972"/>
            </a:xfrm>
            <a:custGeom>
              <a:avLst/>
              <a:gdLst/>
              <a:ahLst/>
              <a:cxnLst/>
              <a:rect l="l" t="t" r="r" b="b"/>
              <a:pathLst>
                <a:path w="2894" h="2473" extrusionOk="0">
                  <a:moveTo>
                    <a:pt x="1659" y="0"/>
                  </a:moveTo>
                  <a:cubicBezTo>
                    <a:pt x="556" y="0"/>
                    <a:pt x="1" y="1332"/>
                    <a:pt x="785" y="2109"/>
                  </a:cubicBezTo>
                  <a:cubicBezTo>
                    <a:pt x="1036" y="2360"/>
                    <a:pt x="1346" y="2473"/>
                    <a:pt x="1649" y="2473"/>
                  </a:cubicBezTo>
                  <a:cubicBezTo>
                    <a:pt x="2284" y="2473"/>
                    <a:pt x="2893" y="1981"/>
                    <a:pt x="2893" y="1235"/>
                  </a:cubicBezTo>
                  <a:cubicBezTo>
                    <a:pt x="2893" y="555"/>
                    <a:pt x="2338" y="0"/>
                    <a:pt x="16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262;p42"/>
            <p:cNvSpPr/>
            <p:nvPr/>
          </p:nvSpPr>
          <p:spPr>
            <a:xfrm>
              <a:off x="6585425" y="4661145"/>
              <a:ext cx="50496" cy="43245"/>
            </a:xfrm>
            <a:custGeom>
              <a:avLst/>
              <a:gdLst/>
              <a:ahLst/>
              <a:cxnLst/>
              <a:rect l="l" t="t" r="r" b="b"/>
              <a:pathLst>
                <a:path w="1922" h="1646" extrusionOk="0">
                  <a:moveTo>
                    <a:pt x="1103" y="1"/>
                  </a:moveTo>
                  <a:cubicBezTo>
                    <a:pt x="368" y="1"/>
                    <a:pt x="1" y="881"/>
                    <a:pt x="521" y="1402"/>
                  </a:cubicBezTo>
                  <a:cubicBezTo>
                    <a:pt x="689" y="1570"/>
                    <a:pt x="895" y="1645"/>
                    <a:pt x="1097" y="1645"/>
                  </a:cubicBezTo>
                  <a:cubicBezTo>
                    <a:pt x="1519" y="1645"/>
                    <a:pt x="1922" y="1316"/>
                    <a:pt x="1922" y="819"/>
                  </a:cubicBezTo>
                  <a:cubicBezTo>
                    <a:pt x="1922" y="368"/>
                    <a:pt x="1554" y="1"/>
                    <a:pt x="1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263;p42"/>
            <p:cNvSpPr/>
            <p:nvPr/>
          </p:nvSpPr>
          <p:spPr>
            <a:xfrm>
              <a:off x="6661247" y="4661145"/>
              <a:ext cx="50496" cy="43245"/>
            </a:xfrm>
            <a:custGeom>
              <a:avLst/>
              <a:gdLst/>
              <a:ahLst/>
              <a:cxnLst/>
              <a:rect l="l" t="t" r="r" b="b"/>
              <a:pathLst>
                <a:path w="1922" h="1646" extrusionOk="0">
                  <a:moveTo>
                    <a:pt x="1103" y="1"/>
                  </a:moveTo>
                  <a:cubicBezTo>
                    <a:pt x="368" y="1"/>
                    <a:pt x="0" y="881"/>
                    <a:pt x="520" y="1402"/>
                  </a:cubicBezTo>
                  <a:cubicBezTo>
                    <a:pt x="686" y="1570"/>
                    <a:pt x="892" y="1645"/>
                    <a:pt x="1094" y="1645"/>
                  </a:cubicBezTo>
                  <a:cubicBezTo>
                    <a:pt x="1515" y="1645"/>
                    <a:pt x="1921" y="1316"/>
                    <a:pt x="1921" y="819"/>
                  </a:cubicBezTo>
                  <a:cubicBezTo>
                    <a:pt x="1921" y="368"/>
                    <a:pt x="1554" y="1"/>
                    <a:pt x="1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264;p42"/>
            <p:cNvSpPr/>
            <p:nvPr/>
          </p:nvSpPr>
          <p:spPr>
            <a:xfrm>
              <a:off x="6910153" y="4661145"/>
              <a:ext cx="50522" cy="43245"/>
            </a:xfrm>
            <a:custGeom>
              <a:avLst/>
              <a:gdLst/>
              <a:ahLst/>
              <a:cxnLst/>
              <a:rect l="l" t="t" r="r" b="b"/>
              <a:pathLst>
                <a:path w="1923" h="1646" extrusionOk="0">
                  <a:moveTo>
                    <a:pt x="1104" y="1"/>
                  </a:moveTo>
                  <a:cubicBezTo>
                    <a:pt x="369" y="1"/>
                    <a:pt x="1" y="881"/>
                    <a:pt x="521" y="1402"/>
                  </a:cubicBezTo>
                  <a:cubicBezTo>
                    <a:pt x="687" y="1570"/>
                    <a:pt x="893" y="1645"/>
                    <a:pt x="1094" y="1645"/>
                  </a:cubicBezTo>
                  <a:cubicBezTo>
                    <a:pt x="1516" y="1645"/>
                    <a:pt x="1922" y="1316"/>
                    <a:pt x="1922" y="819"/>
                  </a:cubicBezTo>
                  <a:cubicBezTo>
                    <a:pt x="1922" y="368"/>
                    <a:pt x="1555" y="1"/>
                    <a:pt x="11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265;p42"/>
            <p:cNvSpPr/>
            <p:nvPr/>
          </p:nvSpPr>
          <p:spPr>
            <a:xfrm>
              <a:off x="6834357" y="4661145"/>
              <a:ext cx="50496" cy="43245"/>
            </a:xfrm>
            <a:custGeom>
              <a:avLst/>
              <a:gdLst/>
              <a:ahLst/>
              <a:cxnLst/>
              <a:rect l="l" t="t" r="r" b="b"/>
              <a:pathLst>
                <a:path w="1922" h="1646" extrusionOk="0">
                  <a:moveTo>
                    <a:pt x="1103" y="1"/>
                  </a:moveTo>
                  <a:cubicBezTo>
                    <a:pt x="368" y="1"/>
                    <a:pt x="0" y="881"/>
                    <a:pt x="521" y="1402"/>
                  </a:cubicBezTo>
                  <a:cubicBezTo>
                    <a:pt x="689" y="1570"/>
                    <a:pt x="895" y="1645"/>
                    <a:pt x="1097" y="1645"/>
                  </a:cubicBezTo>
                  <a:cubicBezTo>
                    <a:pt x="1519" y="1645"/>
                    <a:pt x="1922" y="1316"/>
                    <a:pt x="1922" y="819"/>
                  </a:cubicBezTo>
                  <a:cubicBezTo>
                    <a:pt x="1922" y="368"/>
                    <a:pt x="1554" y="1"/>
                    <a:pt x="11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266;p42"/>
            <p:cNvSpPr/>
            <p:nvPr/>
          </p:nvSpPr>
          <p:spPr>
            <a:xfrm>
              <a:off x="6767467" y="4639471"/>
              <a:ext cx="44138" cy="64919"/>
            </a:xfrm>
            <a:custGeom>
              <a:avLst/>
              <a:gdLst/>
              <a:ahLst/>
              <a:cxnLst/>
              <a:rect l="l" t="t" r="r" b="b"/>
              <a:pathLst>
                <a:path w="1680" h="2471" extrusionOk="0">
                  <a:moveTo>
                    <a:pt x="355" y="0"/>
                  </a:moveTo>
                  <a:cubicBezTo>
                    <a:pt x="230" y="0"/>
                    <a:pt x="112" y="14"/>
                    <a:pt x="1" y="49"/>
                  </a:cubicBezTo>
                  <a:cubicBezTo>
                    <a:pt x="1173" y="402"/>
                    <a:pt x="1173" y="2067"/>
                    <a:pt x="1" y="2421"/>
                  </a:cubicBezTo>
                  <a:cubicBezTo>
                    <a:pt x="117" y="2454"/>
                    <a:pt x="233" y="2470"/>
                    <a:pt x="348" y="2470"/>
                  </a:cubicBezTo>
                  <a:cubicBezTo>
                    <a:pt x="944" y="2470"/>
                    <a:pt x="1481" y="2038"/>
                    <a:pt x="1568" y="1415"/>
                  </a:cubicBezTo>
                  <a:cubicBezTo>
                    <a:pt x="1679" y="666"/>
                    <a:pt x="1104" y="0"/>
                    <a:pt x="35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267;p42"/>
            <p:cNvSpPr/>
            <p:nvPr/>
          </p:nvSpPr>
          <p:spPr>
            <a:xfrm>
              <a:off x="6605103" y="4661145"/>
              <a:ext cx="33392" cy="43192"/>
            </a:xfrm>
            <a:custGeom>
              <a:avLst/>
              <a:gdLst/>
              <a:ahLst/>
              <a:cxnLst/>
              <a:rect l="l" t="t" r="r" b="b"/>
              <a:pathLst>
                <a:path w="1271" h="1644" extrusionOk="0">
                  <a:moveTo>
                    <a:pt x="354" y="1"/>
                  </a:moveTo>
                  <a:cubicBezTo>
                    <a:pt x="230" y="1"/>
                    <a:pt x="112" y="28"/>
                    <a:pt x="1" y="77"/>
                  </a:cubicBezTo>
                  <a:cubicBezTo>
                    <a:pt x="625" y="375"/>
                    <a:pt x="625" y="1263"/>
                    <a:pt x="1" y="1561"/>
                  </a:cubicBezTo>
                  <a:cubicBezTo>
                    <a:pt x="116" y="1617"/>
                    <a:pt x="237" y="1643"/>
                    <a:pt x="355" y="1643"/>
                  </a:cubicBezTo>
                  <a:cubicBezTo>
                    <a:pt x="723" y="1643"/>
                    <a:pt x="1068" y="1393"/>
                    <a:pt x="1152" y="999"/>
                  </a:cubicBezTo>
                  <a:cubicBezTo>
                    <a:pt x="1270" y="486"/>
                    <a:pt x="882" y="1"/>
                    <a:pt x="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268;p42"/>
            <p:cNvSpPr/>
            <p:nvPr/>
          </p:nvSpPr>
          <p:spPr>
            <a:xfrm>
              <a:off x="6680925" y="4661145"/>
              <a:ext cx="33366" cy="43192"/>
            </a:xfrm>
            <a:custGeom>
              <a:avLst/>
              <a:gdLst/>
              <a:ahLst/>
              <a:cxnLst/>
              <a:rect l="l" t="t" r="r" b="b"/>
              <a:pathLst>
                <a:path w="1270" h="1644" extrusionOk="0">
                  <a:moveTo>
                    <a:pt x="354" y="1"/>
                  </a:moveTo>
                  <a:cubicBezTo>
                    <a:pt x="229" y="1"/>
                    <a:pt x="104" y="28"/>
                    <a:pt x="0" y="77"/>
                  </a:cubicBezTo>
                  <a:cubicBezTo>
                    <a:pt x="624" y="375"/>
                    <a:pt x="624" y="1263"/>
                    <a:pt x="0" y="1561"/>
                  </a:cubicBezTo>
                  <a:cubicBezTo>
                    <a:pt x="115" y="1617"/>
                    <a:pt x="236" y="1643"/>
                    <a:pt x="354" y="1643"/>
                  </a:cubicBezTo>
                  <a:cubicBezTo>
                    <a:pt x="720" y="1643"/>
                    <a:pt x="1062" y="1393"/>
                    <a:pt x="1152" y="999"/>
                  </a:cubicBezTo>
                  <a:cubicBezTo>
                    <a:pt x="1270" y="486"/>
                    <a:pt x="881" y="1"/>
                    <a:pt x="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269;p42"/>
            <p:cNvSpPr/>
            <p:nvPr/>
          </p:nvSpPr>
          <p:spPr>
            <a:xfrm>
              <a:off x="6929857" y="4661145"/>
              <a:ext cx="33366" cy="43192"/>
            </a:xfrm>
            <a:custGeom>
              <a:avLst/>
              <a:gdLst/>
              <a:ahLst/>
              <a:cxnLst/>
              <a:rect l="l" t="t" r="r" b="b"/>
              <a:pathLst>
                <a:path w="1270" h="1644" extrusionOk="0">
                  <a:moveTo>
                    <a:pt x="354" y="1"/>
                  </a:moveTo>
                  <a:cubicBezTo>
                    <a:pt x="229" y="1"/>
                    <a:pt x="104" y="28"/>
                    <a:pt x="0" y="77"/>
                  </a:cubicBezTo>
                  <a:cubicBezTo>
                    <a:pt x="624" y="375"/>
                    <a:pt x="624" y="1263"/>
                    <a:pt x="0" y="1561"/>
                  </a:cubicBezTo>
                  <a:cubicBezTo>
                    <a:pt x="115" y="1617"/>
                    <a:pt x="236" y="1643"/>
                    <a:pt x="354" y="1643"/>
                  </a:cubicBezTo>
                  <a:cubicBezTo>
                    <a:pt x="719" y="1643"/>
                    <a:pt x="1062" y="1393"/>
                    <a:pt x="1151" y="999"/>
                  </a:cubicBezTo>
                  <a:cubicBezTo>
                    <a:pt x="1269" y="486"/>
                    <a:pt x="881" y="1"/>
                    <a:pt x="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270;p42"/>
            <p:cNvSpPr/>
            <p:nvPr/>
          </p:nvSpPr>
          <p:spPr>
            <a:xfrm>
              <a:off x="6854035" y="4661145"/>
              <a:ext cx="33366" cy="43192"/>
            </a:xfrm>
            <a:custGeom>
              <a:avLst/>
              <a:gdLst/>
              <a:ahLst/>
              <a:cxnLst/>
              <a:rect l="l" t="t" r="r" b="b"/>
              <a:pathLst>
                <a:path w="1270" h="1644" extrusionOk="0">
                  <a:moveTo>
                    <a:pt x="354" y="1"/>
                  </a:moveTo>
                  <a:cubicBezTo>
                    <a:pt x="229" y="1"/>
                    <a:pt x="112" y="28"/>
                    <a:pt x="1" y="77"/>
                  </a:cubicBezTo>
                  <a:cubicBezTo>
                    <a:pt x="625" y="375"/>
                    <a:pt x="625" y="1263"/>
                    <a:pt x="1" y="1561"/>
                  </a:cubicBezTo>
                  <a:cubicBezTo>
                    <a:pt x="116" y="1617"/>
                    <a:pt x="237" y="1643"/>
                    <a:pt x="355" y="1643"/>
                  </a:cubicBezTo>
                  <a:cubicBezTo>
                    <a:pt x="723" y="1643"/>
                    <a:pt x="1068" y="1393"/>
                    <a:pt x="1152" y="999"/>
                  </a:cubicBezTo>
                  <a:cubicBezTo>
                    <a:pt x="1270" y="486"/>
                    <a:pt x="881" y="1"/>
                    <a:pt x="3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271;p42"/>
            <p:cNvSpPr/>
            <p:nvPr/>
          </p:nvSpPr>
          <p:spPr>
            <a:xfrm>
              <a:off x="6594173" y="4724383"/>
              <a:ext cx="365030" cy="39566"/>
            </a:xfrm>
            <a:custGeom>
              <a:avLst/>
              <a:gdLst/>
              <a:ahLst/>
              <a:cxnLst/>
              <a:rect l="l" t="t" r="r" b="b"/>
              <a:pathLst>
                <a:path w="13894" h="1506" extrusionOk="0">
                  <a:moveTo>
                    <a:pt x="757" y="0"/>
                  </a:moveTo>
                  <a:cubicBezTo>
                    <a:pt x="340" y="0"/>
                    <a:pt x="1" y="340"/>
                    <a:pt x="1" y="756"/>
                  </a:cubicBezTo>
                  <a:cubicBezTo>
                    <a:pt x="1" y="1173"/>
                    <a:pt x="340" y="1506"/>
                    <a:pt x="757" y="1506"/>
                  </a:cubicBezTo>
                  <a:lnTo>
                    <a:pt x="13138" y="1506"/>
                  </a:lnTo>
                  <a:cubicBezTo>
                    <a:pt x="13554" y="1506"/>
                    <a:pt x="13894" y="1173"/>
                    <a:pt x="13894" y="756"/>
                  </a:cubicBezTo>
                  <a:cubicBezTo>
                    <a:pt x="13894" y="340"/>
                    <a:pt x="13554" y="0"/>
                    <a:pt x="1313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272;p42"/>
            <p:cNvSpPr/>
            <p:nvPr/>
          </p:nvSpPr>
          <p:spPr>
            <a:xfrm>
              <a:off x="6914908" y="4724383"/>
              <a:ext cx="44295" cy="39566"/>
            </a:xfrm>
            <a:custGeom>
              <a:avLst/>
              <a:gdLst/>
              <a:ahLst/>
              <a:cxnLst/>
              <a:rect l="l" t="t" r="r" b="b"/>
              <a:pathLst>
                <a:path w="1686" h="1506" extrusionOk="0">
                  <a:moveTo>
                    <a:pt x="0" y="0"/>
                  </a:moveTo>
                  <a:cubicBezTo>
                    <a:pt x="416" y="0"/>
                    <a:pt x="749" y="340"/>
                    <a:pt x="749" y="756"/>
                  </a:cubicBezTo>
                  <a:cubicBezTo>
                    <a:pt x="749" y="1173"/>
                    <a:pt x="416" y="1506"/>
                    <a:pt x="0" y="1506"/>
                  </a:cubicBezTo>
                  <a:lnTo>
                    <a:pt x="930" y="1506"/>
                  </a:lnTo>
                  <a:cubicBezTo>
                    <a:pt x="1346" y="1506"/>
                    <a:pt x="1686" y="1173"/>
                    <a:pt x="1686" y="756"/>
                  </a:cubicBezTo>
                  <a:cubicBezTo>
                    <a:pt x="1686" y="340"/>
                    <a:pt x="1346" y="0"/>
                    <a:pt x="9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 name="Google Shape;1304;p43"/>
          <p:cNvGrpSpPr/>
          <p:nvPr/>
        </p:nvGrpSpPr>
        <p:grpSpPr>
          <a:xfrm>
            <a:off x="621338" y="3088808"/>
            <a:ext cx="582365" cy="564835"/>
            <a:chOff x="6757423" y="2100725"/>
            <a:chExt cx="384031" cy="384057"/>
          </a:xfrm>
        </p:grpSpPr>
        <p:sp>
          <p:nvSpPr>
            <p:cNvPr id="155" name="Google Shape;1305;p43"/>
            <p:cNvSpPr/>
            <p:nvPr/>
          </p:nvSpPr>
          <p:spPr>
            <a:xfrm>
              <a:off x="6757423" y="2100725"/>
              <a:ext cx="145446" cy="70090"/>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306;p43"/>
            <p:cNvSpPr/>
            <p:nvPr/>
          </p:nvSpPr>
          <p:spPr>
            <a:xfrm>
              <a:off x="6786659" y="2141603"/>
              <a:ext cx="64294" cy="29212"/>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307;p43"/>
            <p:cNvSpPr/>
            <p:nvPr/>
          </p:nvSpPr>
          <p:spPr>
            <a:xfrm>
              <a:off x="6798334" y="2100725"/>
              <a:ext cx="261296" cy="384057"/>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308;p43"/>
            <p:cNvSpPr/>
            <p:nvPr/>
          </p:nvSpPr>
          <p:spPr>
            <a:xfrm>
              <a:off x="6839245" y="2397505"/>
              <a:ext cx="220385" cy="87278"/>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309;p43"/>
            <p:cNvSpPr/>
            <p:nvPr/>
          </p:nvSpPr>
          <p:spPr>
            <a:xfrm>
              <a:off x="6797991" y="2100725"/>
              <a:ext cx="253726" cy="16844"/>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310;p43"/>
            <p:cNvSpPr/>
            <p:nvPr/>
          </p:nvSpPr>
          <p:spPr>
            <a:xfrm>
              <a:off x="6880157" y="2414349"/>
              <a:ext cx="261296" cy="70433"/>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311;p43"/>
            <p:cNvSpPr/>
            <p:nvPr/>
          </p:nvSpPr>
          <p:spPr>
            <a:xfrm>
              <a:off x="6880157" y="2468951"/>
              <a:ext cx="252696" cy="15832"/>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312;p43"/>
            <p:cNvSpPr/>
            <p:nvPr/>
          </p:nvSpPr>
          <p:spPr>
            <a:xfrm>
              <a:off x="6862285" y="2414349"/>
              <a:ext cx="58800" cy="2955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313;p43"/>
            <p:cNvSpPr/>
            <p:nvPr/>
          </p:nvSpPr>
          <p:spPr>
            <a:xfrm>
              <a:off x="6864345" y="2162989"/>
              <a:ext cx="173963" cy="27415"/>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314;p43"/>
            <p:cNvSpPr/>
            <p:nvPr/>
          </p:nvSpPr>
          <p:spPr>
            <a:xfrm>
              <a:off x="6864345" y="2203099"/>
              <a:ext cx="173963" cy="27481"/>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315;p43"/>
            <p:cNvSpPr/>
            <p:nvPr/>
          </p:nvSpPr>
          <p:spPr>
            <a:xfrm>
              <a:off x="6864345" y="2243274"/>
              <a:ext cx="173963" cy="27497"/>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316;p43"/>
            <p:cNvSpPr/>
            <p:nvPr/>
          </p:nvSpPr>
          <p:spPr>
            <a:xfrm>
              <a:off x="6979508" y="2179392"/>
              <a:ext cx="160571" cy="160423"/>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317;p43"/>
            <p:cNvSpPr/>
            <p:nvPr/>
          </p:nvSpPr>
          <p:spPr>
            <a:xfrm>
              <a:off x="6948228" y="2232295"/>
              <a:ext cx="138906" cy="138775"/>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85">
                                            <p:txEl>
                                              <p:pRg st="0" end="0"/>
                                            </p:txEl>
                                          </p:spTgt>
                                        </p:tgtEl>
                                        <p:attrNameLst>
                                          <p:attrName>style.visibility</p:attrName>
                                        </p:attrNameLst>
                                      </p:cBhvr>
                                      <p:to>
                                        <p:strVal val="visible"/>
                                      </p:to>
                                    </p:set>
                                    <p:animEffect transition="in" filter="fade">
                                      <p:cBhvr>
                                        <p:cTn id="7" dur="500"/>
                                        <p:tgtEl>
                                          <p:spTgt spid="138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89">
                                            <p:txEl>
                                              <p:pRg st="0" end="0"/>
                                            </p:txEl>
                                          </p:spTgt>
                                        </p:tgtEl>
                                        <p:attrNameLst>
                                          <p:attrName>style.visibility</p:attrName>
                                        </p:attrNameLst>
                                      </p:cBhvr>
                                      <p:to>
                                        <p:strVal val="visible"/>
                                      </p:to>
                                    </p:set>
                                    <p:animEffect transition="in" filter="fade">
                                      <p:cBhvr>
                                        <p:cTn id="10" dur="500"/>
                                        <p:tgtEl>
                                          <p:spTgt spid="1389">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93"/>
                                        </p:tgtEl>
                                        <p:attrNameLst>
                                          <p:attrName>style.visibility</p:attrName>
                                        </p:attrNameLst>
                                      </p:cBhvr>
                                      <p:to>
                                        <p:strVal val="visible"/>
                                      </p:to>
                                    </p:set>
                                    <p:animEffect transition="in" filter="fade">
                                      <p:cBhvr>
                                        <p:cTn id="13" dur="500"/>
                                        <p:tgtEl>
                                          <p:spTgt spid="1393"/>
                                        </p:tgtEl>
                                      </p:cBhvr>
                                    </p:animEffect>
                                  </p:childTnLst>
                                </p:cTn>
                              </p:par>
                              <p:par>
                                <p:cTn id="14" presetID="10" presetClass="entr" presetSubtype="0" fill="hold" nodeType="withEffect">
                                  <p:stCondLst>
                                    <p:cond delay="0"/>
                                  </p:stCondLst>
                                  <p:childTnLst>
                                    <p:set>
                                      <p:cBhvr>
                                        <p:cTn id="15" dur="1" fill="hold">
                                          <p:stCondLst>
                                            <p:cond delay="0"/>
                                          </p:stCondLst>
                                        </p:cTn>
                                        <p:tgtEl>
                                          <p:spTgt spid="139"/>
                                        </p:tgtEl>
                                        <p:attrNameLst>
                                          <p:attrName>style.visibility</p:attrName>
                                        </p:attrNameLst>
                                      </p:cBhvr>
                                      <p:to>
                                        <p:strVal val="visible"/>
                                      </p:to>
                                    </p:set>
                                    <p:animEffect transition="in" filter="fade">
                                      <p:cBhvr>
                                        <p:cTn id="16" dur="500"/>
                                        <p:tgtEl>
                                          <p:spTgt spid="1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86">
                                            <p:txEl>
                                              <p:pRg st="0" end="0"/>
                                            </p:txEl>
                                          </p:spTgt>
                                        </p:tgtEl>
                                        <p:attrNameLst>
                                          <p:attrName>style.visibility</p:attrName>
                                        </p:attrNameLst>
                                      </p:cBhvr>
                                      <p:to>
                                        <p:strVal val="visible"/>
                                      </p:to>
                                    </p:set>
                                    <p:animEffect transition="in" filter="fade">
                                      <p:cBhvr>
                                        <p:cTn id="21" dur="500"/>
                                        <p:tgtEl>
                                          <p:spTgt spid="1386">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91">
                                            <p:txEl>
                                              <p:pRg st="0" end="0"/>
                                            </p:txEl>
                                          </p:spTgt>
                                        </p:tgtEl>
                                        <p:attrNameLst>
                                          <p:attrName>style.visibility</p:attrName>
                                        </p:attrNameLst>
                                      </p:cBhvr>
                                      <p:to>
                                        <p:strVal val="visible"/>
                                      </p:to>
                                    </p:set>
                                    <p:animEffect transition="in" filter="fade">
                                      <p:cBhvr>
                                        <p:cTn id="24" dur="500"/>
                                        <p:tgtEl>
                                          <p:spTgt spid="1391">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95"/>
                                        </p:tgtEl>
                                        <p:attrNameLst>
                                          <p:attrName>style.visibility</p:attrName>
                                        </p:attrNameLst>
                                      </p:cBhvr>
                                      <p:to>
                                        <p:strVal val="visible"/>
                                      </p:to>
                                    </p:set>
                                    <p:animEffect transition="in" filter="fade">
                                      <p:cBhvr>
                                        <p:cTn id="27" dur="500"/>
                                        <p:tgtEl>
                                          <p:spTgt spid="1395"/>
                                        </p:tgtEl>
                                      </p:cBhvr>
                                    </p:animEffect>
                                  </p:childTnLst>
                                </p:cTn>
                              </p:par>
                              <p:par>
                                <p:cTn id="28" presetID="10" presetClass="entr" presetSubtype="0" fill="hold" nodeType="withEffect">
                                  <p:stCondLst>
                                    <p:cond delay="0"/>
                                  </p:stCondLst>
                                  <p:childTnLst>
                                    <p:set>
                                      <p:cBhvr>
                                        <p:cTn id="29" dur="1" fill="hold">
                                          <p:stCondLst>
                                            <p:cond delay="0"/>
                                          </p:stCondLst>
                                        </p:cTn>
                                        <p:tgtEl>
                                          <p:spTgt spid="136"/>
                                        </p:tgtEl>
                                        <p:attrNameLst>
                                          <p:attrName>style.visibility</p:attrName>
                                        </p:attrNameLst>
                                      </p:cBhvr>
                                      <p:to>
                                        <p:strVal val="visible"/>
                                      </p:to>
                                    </p:set>
                                    <p:animEffect transition="in" filter="fade">
                                      <p:cBhvr>
                                        <p:cTn id="30" dur="500"/>
                                        <p:tgtEl>
                                          <p:spTgt spid="13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387">
                                            <p:txEl>
                                              <p:pRg st="0" end="0"/>
                                            </p:txEl>
                                          </p:spTgt>
                                        </p:tgtEl>
                                        <p:attrNameLst>
                                          <p:attrName>style.visibility</p:attrName>
                                        </p:attrNameLst>
                                      </p:cBhvr>
                                      <p:to>
                                        <p:strVal val="visible"/>
                                      </p:to>
                                    </p:set>
                                    <p:animEffect transition="in" filter="fade">
                                      <p:cBhvr>
                                        <p:cTn id="35" dur="500"/>
                                        <p:tgtEl>
                                          <p:spTgt spid="1387">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390">
                                            <p:txEl>
                                              <p:pRg st="0" end="0"/>
                                            </p:txEl>
                                          </p:spTgt>
                                        </p:tgtEl>
                                        <p:attrNameLst>
                                          <p:attrName>style.visibility</p:attrName>
                                        </p:attrNameLst>
                                      </p:cBhvr>
                                      <p:to>
                                        <p:strVal val="visible"/>
                                      </p:to>
                                    </p:set>
                                    <p:animEffect transition="in" filter="fade">
                                      <p:cBhvr>
                                        <p:cTn id="38" dur="500"/>
                                        <p:tgtEl>
                                          <p:spTgt spid="1390">
                                            <p:txEl>
                                              <p:pRg st="0" end="0"/>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394"/>
                                        </p:tgtEl>
                                        <p:attrNameLst>
                                          <p:attrName>style.visibility</p:attrName>
                                        </p:attrNameLst>
                                      </p:cBhvr>
                                      <p:to>
                                        <p:strVal val="visible"/>
                                      </p:to>
                                    </p:set>
                                    <p:animEffect transition="in" filter="fade">
                                      <p:cBhvr>
                                        <p:cTn id="41" dur="500"/>
                                        <p:tgtEl>
                                          <p:spTgt spid="1394"/>
                                        </p:tgtEl>
                                      </p:cBhvr>
                                    </p:animEffect>
                                  </p:childTnLst>
                                </p:cTn>
                              </p:par>
                              <p:par>
                                <p:cTn id="42" presetID="10" presetClass="entr" presetSubtype="0" fill="hold" nodeType="withEffect">
                                  <p:stCondLst>
                                    <p:cond delay="0"/>
                                  </p:stCondLst>
                                  <p:childTnLst>
                                    <p:set>
                                      <p:cBhvr>
                                        <p:cTn id="43" dur="1" fill="hold">
                                          <p:stCondLst>
                                            <p:cond delay="0"/>
                                          </p:stCondLst>
                                        </p:cTn>
                                        <p:tgtEl>
                                          <p:spTgt spid="154"/>
                                        </p:tgtEl>
                                        <p:attrNameLst>
                                          <p:attrName>style.visibility</p:attrName>
                                        </p:attrNameLst>
                                      </p:cBhvr>
                                      <p:to>
                                        <p:strVal val="visible"/>
                                      </p:to>
                                    </p:set>
                                    <p:animEffect transition="in" filter="fade">
                                      <p:cBhvr>
                                        <p:cTn id="44" dur="500"/>
                                        <p:tgtEl>
                                          <p:spTgt spid="154"/>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396"/>
                                        </p:tgtEl>
                                        <p:attrNameLst>
                                          <p:attrName>style.visibility</p:attrName>
                                        </p:attrNameLst>
                                      </p:cBhvr>
                                      <p:to>
                                        <p:strVal val="visible"/>
                                      </p:to>
                                    </p:set>
                                    <p:animEffect transition="in" filter="fade">
                                      <p:cBhvr>
                                        <p:cTn id="49" dur="500"/>
                                        <p:tgtEl>
                                          <p:spTgt spid="139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88">
                                            <p:txEl>
                                              <p:pRg st="0" end="0"/>
                                            </p:txEl>
                                          </p:spTgt>
                                        </p:tgtEl>
                                        <p:attrNameLst>
                                          <p:attrName>style.visibility</p:attrName>
                                        </p:attrNameLst>
                                      </p:cBhvr>
                                      <p:to>
                                        <p:strVal val="visible"/>
                                      </p:to>
                                    </p:set>
                                    <p:animEffect transition="in" filter="fade">
                                      <p:cBhvr>
                                        <p:cTn id="52" dur="500"/>
                                        <p:tgtEl>
                                          <p:spTgt spid="1388">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92">
                                            <p:txEl>
                                              <p:pRg st="0" end="0"/>
                                            </p:txEl>
                                          </p:spTgt>
                                        </p:tgtEl>
                                        <p:attrNameLst>
                                          <p:attrName>style.visibility</p:attrName>
                                        </p:attrNameLst>
                                      </p:cBhvr>
                                      <p:to>
                                        <p:strVal val="visible"/>
                                      </p:to>
                                    </p:set>
                                    <p:animEffect transition="in" filter="fade">
                                      <p:cBhvr>
                                        <p:cTn id="55" dur="500"/>
                                        <p:tgtEl>
                                          <p:spTgt spid="13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5" grpId="0" build="p"/>
      <p:bldP spid="1386" grpId="0" build="p"/>
      <p:bldP spid="1387" grpId="0" build="p"/>
      <p:bldP spid="1388" grpId="0" build="p"/>
      <p:bldP spid="1389" grpId="0" build="p"/>
      <p:bldP spid="1390" grpId="0" build="p"/>
      <p:bldP spid="1391" grpId="0" build="p"/>
      <p:bldP spid="1392" grpId="0" build="p"/>
      <p:bldP spid="1393" grpId="0" animBg="1"/>
      <p:bldP spid="1394" grpId="0" animBg="1"/>
      <p:bldP spid="1395" grpId="0" animBg="1"/>
      <p:bldP spid="139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20"/>
        <p:cNvGrpSpPr/>
        <p:nvPr/>
      </p:nvGrpSpPr>
      <p:grpSpPr>
        <a:xfrm>
          <a:off x="0" y="0"/>
          <a:ext cx="0" cy="0"/>
          <a:chOff x="0" y="0"/>
          <a:chExt cx="0" cy="0"/>
        </a:xfrm>
      </p:grpSpPr>
      <p:sp>
        <p:nvSpPr>
          <p:cNvPr id="159" name="Google Shape;707;p42"/>
          <p:cNvSpPr txBox="1">
            <a:spLocks noGrp="1"/>
          </p:cNvSpPr>
          <p:nvPr>
            <p:ph type="title"/>
          </p:nvPr>
        </p:nvSpPr>
        <p:spPr>
          <a:xfrm>
            <a:off x="2672769" y="235610"/>
            <a:ext cx="6584220" cy="800400"/>
          </a:xfrm>
          <a:prstGeom prst="rect">
            <a:avLst/>
          </a:prstGeom>
        </p:spPr>
        <p:txBody>
          <a:bodyPr spcFirstLastPara="1" wrap="square" lIns="91425" tIns="91425" rIns="91425" bIns="91425" anchor="t" anchorCtr="0">
            <a:noAutofit/>
          </a:bodyPr>
          <a:lstStyle/>
          <a:p>
            <a:r>
              <a:rPr lang="en-US" sz="3600" b="1">
                <a:solidFill>
                  <a:schemeClr val="tx2">
                    <a:lumMod val="75000"/>
                  </a:schemeClr>
                </a:solidFill>
                <a:latin typeface="+mj-lt"/>
              </a:rPr>
              <a:t>ĐỌC NÂNG CAO</a:t>
            </a:r>
          </a:p>
        </p:txBody>
      </p:sp>
      <p:pic>
        <p:nvPicPr>
          <p:cNvPr id="160" name="Picture 10">
            <a:extLst>
              <a:ext uri="{FF2B5EF4-FFF2-40B4-BE49-F238E27FC236}">
                <a16:creationId xmlns:a16="http://schemas.microsoft.com/office/drawing/2014/main" id="{1FC080CC-B340-7C9B-4125-9A6686BBBBDF}"/>
              </a:ext>
            </a:extLst>
          </p:cNvPr>
          <p:cNvPicPr>
            <a:picLocks noChangeAspect="1"/>
          </p:cNvPicPr>
          <p:nvPr/>
        </p:nvPicPr>
        <p:blipFill>
          <a:blip r:embed="rId3"/>
          <a:srcRect/>
          <a:stretch>
            <a:fillRect/>
          </a:stretch>
        </p:blipFill>
        <p:spPr>
          <a:xfrm>
            <a:off x="-438566" y="0"/>
            <a:ext cx="4749489" cy="5277210"/>
          </a:xfrm>
          <a:prstGeom prst="rect">
            <a:avLst/>
          </a:prstGeom>
        </p:spPr>
      </p:pic>
      <p:pic>
        <p:nvPicPr>
          <p:cNvPr id="161" name="Picture 160">
            <a:extLst>
              <a:ext uri="{FF2B5EF4-FFF2-40B4-BE49-F238E27FC236}">
                <a16:creationId xmlns:a16="http://schemas.microsoft.com/office/drawing/2014/main" id="{8961A69D-374E-850A-26A9-7279FD986BBF}"/>
              </a:ext>
            </a:extLst>
          </p:cNvPr>
          <p:cNvPicPr>
            <a:picLocks noChangeAspect="1"/>
          </p:cNvPicPr>
          <p:nvPr/>
        </p:nvPicPr>
        <p:blipFill>
          <a:blip r:embed="rId4"/>
          <a:stretch>
            <a:fillRect/>
          </a:stretch>
        </p:blipFill>
        <p:spPr>
          <a:xfrm>
            <a:off x="45905" y="448134"/>
            <a:ext cx="877482" cy="1070528"/>
          </a:xfrm>
          <a:prstGeom prst="rect">
            <a:avLst/>
          </a:prstGeom>
        </p:spPr>
      </p:pic>
      <p:pic>
        <p:nvPicPr>
          <p:cNvPr id="162" name="Picture 161">
            <a:extLst>
              <a:ext uri="{FF2B5EF4-FFF2-40B4-BE49-F238E27FC236}">
                <a16:creationId xmlns:a16="http://schemas.microsoft.com/office/drawing/2014/main" id="{6DC8C934-5803-9BA9-79A2-D9F495109AB2}"/>
              </a:ext>
            </a:extLst>
          </p:cNvPr>
          <p:cNvPicPr>
            <a:picLocks noChangeAspect="1"/>
          </p:cNvPicPr>
          <p:nvPr/>
        </p:nvPicPr>
        <p:blipFill>
          <a:blip r:embed="rId5"/>
          <a:stretch>
            <a:fillRect/>
          </a:stretch>
        </p:blipFill>
        <p:spPr>
          <a:xfrm>
            <a:off x="870052" y="1124527"/>
            <a:ext cx="877482" cy="1061753"/>
          </a:xfrm>
          <a:prstGeom prst="rect">
            <a:avLst/>
          </a:prstGeom>
        </p:spPr>
      </p:pic>
      <p:pic>
        <p:nvPicPr>
          <p:cNvPr id="163" name="Picture 162">
            <a:extLst>
              <a:ext uri="{FF2B5EF4-FFF2-40B4-BE49-F238E27FC236}">
                <a16:creationId xmlns:a16="http://schemas.microsoft.com/office/drawing/2014/main" id="{6871FC22-2672-D7A2-F9E4-4354F76BF5F5}"/>
              </a:ext>
            </a:extLst>
          </p:cNvPr>
          <p:cNvPicPr>
            <a:picLocks noChangeAspect="1"/>
          </p:cNvPicPr>
          <p:nvPr/>
        </p:nvPicPr>
        <p:blipFill>
          <a:blip r:embed="rId6"/>
          <a:stretch>
            <a:fillRect/>
          </a:stretch>
        </p:blipFill>
        <p:spPr>
          <a:xfrm>
            <a:off x="1504894" y="230172"/>
            <a:ext cx="877482" cy="1070528"/>
          </a:xfrm>
          <a:prstGeom prst="rect">
            <a:avLst/>
          </a:prstGeom>
        </p:spPr>
      </p:pic>
      <p:pic>
        <p:nvPicPr>
          <p:cNvPr id="164" name="Picture 163">
            <a:extLst>
              <a:ext uri="{FF2B5EF4-FFF2-40B4-BE49-F238E27FC236}">
                <a16:creationId xmlns:a16="http://schemas.microsoft.com/office/drawing/2014/main" id="{F647FFAA-2071-AABD-0FE3-598DBB70E01B}"/>
              </a:ext>
            </a:extLst>
          </p:cNvPr>
          <p:cNvPicPr>
            <a:picLocks noChangeAspect="1"/>
          </p:cNvPicPr>
          <p:nvPr/>
        </p:nvPicPr>
        <p:blipFill>
          <a:blip r:embed="rId7"/>
          <a:stretch>
            <a:fillRect/>
          </a:stretch>
        </p:blipFill>
        <p:spPr>
          <a:xfrm>
            <a:off x="2045252" y="1374223"/>
            <a:ext cx="877482" cy="1070528"/>
          </a:xfrm>
          <a:prstGeom prst="rect">
            <a:avLst/>
          </a:prstGeom>
        </p:spPr>
      </p:pic>
      <p:sp>
        <p:nvSpPr>
          <p:cNvPr id="166" name="Google Shape;708;p42"/>
          <p:cNvSpPr txBox="1">
            <a:spLocks/>
          </p:cNvSpPr>
          <p:nvPr/>
        </p:nvSpPr>
        <p:spPr>
          <a:xfrm>
            <a:off x="4278399" y="1863159"/>
            <a:ext cx="4333462" cy="2394966"/>
          </a:xfrm>
          <a:prstGeom prst="rect">
            <a:avLst/>
          </a:prstGeom>
          <a:solidFill>
            <a:srgbClr val="FFFFFF"/>
          </a:solidFill>
          <a:ln w="28575">
            <a:solidFill>
              <a:schemeClr val="bg1"/>
            </a:solidFill>
          </a:ln>
        </p:spPr>
        <p:txBody>
          <a:bodyPr spcFirstLastPara="1" wrap="square" lIns="457200" tIns="91425" rIns="36576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2400">
              <a:solidFill>
                <a:schemeClr val="accent1">
                  <a:lumMod val="50000"/>
                </a:schemeClr>
              </a:solidFill>
              <a:latin typeface="+mn-lt"/>
            </a:endParaRPr>
          </a:p>
          <a:p>
            <a:pPr>
              <a:lnSpc>
                <a:spcPct val="150000"/>
              </a:lnSpc>
            </a:pPr>
            <a:r>
              <a:rPr lang="en-US" sz="2400">
                <a:solidFill>
                  <a:schemeClr val="bg1"/>
                </a:solidFill>
                <a:latin typeface="+mn-lt"/>
              </a:rPr>
              <a:t>Mỗ</a:t>
            </a:r>
            <a:r>
              <a:rPr lang="en-US" sz="2400">
                <a:solidFill>
                  <a:schemeClr val="bg1"/>
                </a:solidFill>
              </a:rPr>
              <a:t>i tổ cử 1 bạn </a:t>
            </a:r>
            <a:r>
              <a:rPr lang="en-US" sz="2400">
                <a:solidFill>
                  <a:schemeClr val="bg1"/>
                </a:solidFill>
                <a:latin typeface="+mn-lt"/>
              </a:rPr>
              <a:t>HS hái quả và thực hiện nhiệm vụ viết trên mỗi quả.</a:t>
            </a:r>
          </a:p>
        </p:txBody>
      </p:sp>
      <p:sp>
        <p:nvSpPr>
          <p:cNvPr id="167" name="Arrow: Pentagon 18">
            <a:extLst>
              <a:ext uri="{FF2B5EF4-FFF2-40B4-BE49-F238E27FC236}">
                <a16:creationId xmlns:a16="http://schemas.microsoft.com/office/drawing/2014/main" id="{ED9E9F7A-14C3-7A04-524B-A681E3CB78F7}"/>
              </a:ext>
            </a:extLst>
          </p:cNvPr>
          <p:cNvSpPr/>
          <p:nvPr/>
        </p:nvSpPr>
        <p:spPr>
          <a:xfrm>
            <a:off x="4554395" y="1564138"/>
            <a:ext cx="3139941" cy="598040"/>
          </a:xfrm>
          <a:prstGeom prst="homePlate">
            <a:avLst>
              <a:gd name="adj" fmla="val 95860"/>
            </a:avLst>
          </a:prstGeom>
          <a:solidFill>
            <a:schemeClr val="bg1"/>
          </a:solidFill>
          <a:ln w="28575">
            <a:solidFill>
              <a:schemeClr val="bg1"/>
            </a:solidFill>
          </a:ln>
        </p:spPr>
        <p:style>
          <a:lnRef idx="1">
            <a:schemeClr val="accent6"/>
          </a:lnRef>
          <a:fillRef idx="2">
            <a:schemeClr val="accent6"/>
          </a:fillRef>
          <a:effectRef idx="1">
            <a:schemeClr val="accent6"/>
          </a:effectRef>
          <a:fontRef idx="minor">
            <a:schemeClr val="dk1"/>
          </a:fontRef>
        </p:style>
        <p:txBody>
          <a:bodyPr rtlCol="0" anchor="ctr"/>
          <a:lstStyle/>
          <a:p>
            <a:r>
              <a:rPr lang="en-US" sz="2400" b="1">
                <a:solidFill>
                  <a:srgbClr val="FFFFFF"/>
                </a:solidFill>
                <a:cs typeface="Arial" panose="020B0604020202020204" pitchFamily="34" charset="0"/>
              </a:rPr>
              <a:t>T</a:t>
            </a:r>
            <a:r>
              <a:rPr lang="vi-VN" sz="2400" b="1">
                <a:solidFill>
                  <a:srgbClr val="FFFFFF"/>
                </a:solidFill>
                <a:cs typeface="Arial" panose="020B0604020202020204" pitchFamily="34" charset="0"/>
              </a:rPr>
              <a:t>rò chơi Hái quả</a:t>
            </a:r>
            <a:endParaRPr lang="en-US" sz="2400" b="1" dirty="0">
              <a:solidFill>
                <a:srgbClr val="FFFFFF"/>
              </a:solidFill>
              <a:latin typeface="Arial" panose="020B0604020202020204" pitchFamily="34" charset="0"/>
              <a:cs typeface="Arial" panose="020B0604020202020204" pitchFamily="34" charset="0"/>
            </a:endParaRPr>
          </a:p>
        </p:txBody>
      </p:sp>
      <p:grpSp>
        <p:nvGrpSpPr>
          <p:cNvPr id="168" name="Google Shape;860;p39"/>
          <p:cNvGrpSpPr/>
          <p:nvPr/>
        </p:nvGrpSpPr>
        <p:grpSpPr>
          <a:xfrm flipH="1">
            <a:off x="7684421" y="3987140"/>
            <a:ext cx="1371571" cy="1014999"/>
            <a:chOff x="7674087" y="3621113"/>
            <a:chExt cx="1363933" cy="1013378"/>
          </a:xfrm>
        </p:grpSpPr>
        <p:sp>
          <p:nvSpPr>
            <p:cNvPr id="169" name="Google Shape;861;p39"/>
            <p:cNvSpPr/>
            <p:nvPr/>
          </p:nvSpPr>
          <p:spPr>
            <a:xfrm rot="888302" flipH="1">
              <a:off x="8554847" y="3962573"/>
              <a:ext cx="271095" cy="351381"/>
            </a:xfrm>
            <a:custGeom>
              <a:avLst/>
              <a:gdLst/>
              <a:ahLst/>
              <a:cxnLst/>
              <a:rect l="l" t="t" r="r" b="b"/>
              <a:pathLst>
                <a:path w="4447" h="5764" extrusionOk="0">
                  <a:moveTo>
                    <a:pt x="1252" y="1"/>
                  </a:moveTo>
                  <a:cubicBezTo>
                    <a:pt x="1140" y="1623"/>
                    <a:pt x="1" y="4174"/>
                    <a:pt x="1" y="4174"/>
                  </a:cubicBezTo>
                  <a:lnTo>
                    <a:pt x="193" y="5074"/>
                  </a:lnTo>
                  <a:lnTo>
                    <a:pt x="2209" y="5763"/>
                  </a:lnTo>
                  <a:cubicBezTo>
                    <a:pt x="2209" y="5763"/>
                    <a:pt x="4446" y="4463"/>
                    <a:pt x="3483" y="3725"/>
                  </a:cubicBezTo>
                  <a:cubicBezTo>
                    <a:pt x="2521" y="2986"/>
                    <a:pt x="1252" y="1"/>
                    <a:pt x="12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0" name="Google Shape;862;p39"/>
            <p:cNvSpPr/>
            <p:nvPr/>
          </p:nvSpPr>
          <p:spPr>
            <a:xfrm rot="888302" flipH="1">
              <a:off x="8140232" y="3834250"/>
              <a:ext cx="436300" cy="364366"/>
            </a:xfrm>
            <a:custGeom>
              <a:avLst/>
              <a:gdLst/>
              <a:ahLst/>
              <a:cxnLst/>
              <a:rect l="l" t="t" r="r" b="b"/>
              <a:pathLst>
                <a:path w="7157" h="5977" extrusionOk="0">
                  <a:moveTo>
                    <a:pt x="3581" y="1"/>
                  </a:moveTo>
                  <a:cubicBezTo>
                    <a:pt x="3581" y="1"/>
                    <a:pt x="1844" y="4112"/>
                    <a:pt x="849" y="5086"/>
                  </a:cubicBezTo>
                  <a:cubicBezTo>
                    <a:pt x="0" y="5916"/>
                    <a:pt x="2597" y="5976"/>
                    <a:pt x="3377" y="5976"/>
                  </a:cubicBezTo>
                  <a:cubicBezTo>
                    <a:pt x="3489" y="5976"/>
                    <a:pt x="3564" y="5975"/>
                    <a:pt x="3585" y="5975"/>
                  </a:cubicBezTo>
                  <a:lnTo>
                    <a:pt x="3591" y="5975"/>
                  </a:lnTo>
                  <a:cubicBezTo>
                    <a:pt x="3626" y="5976"/>
                    <a:pt x="3698" y="5977"/>
                    <a:pt x="3799" y="5977"/>
                  </a:cubicBezTo>
                  <a:cubicBezTo>
                    <a:pt x="4596" y="5977"/>
                    <a:pt x="7157" y="5911"/>
                    <a:pt x="6312" y="5086"/>
                  </a:cubicBezTo>
                  <a:cubicBezTo>
                    <a:pt x="5318" y="4112"/>
                    <a:pt x="3581" y="1"/>
                    <a:pt x="3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1" name="Google Shape;863;p39"/>
            <p:cNvSpPr/>
            <p:nvPr/>
          </p:nvSpPr>
          <p:spPr>
            <a:xfrm rot="888302" flipH="1">
              <a:off x="7872446" y="3782222"/>
              <a:ext cx="271095" cy="351381"/>
            </a:xfrm>
            <a:custGeom>
              <a:avLst/>
              <a:gdLst/>
              <a:ahLst/>
              <a:cxnLst/>
              <a:rect l="l" t="t" r="r" b="b"/>
              <a:pathLst>
                <a:path w="4447" h="5764" extrusionOk="0">
                  <a:moveTo>
                    <a:pt x="3195" y="1"/>
                  </a:moveTo>
                  <a:cubicBezTo>
                    <a:pt x="3195" y="1"/>
                    <a:pt x="1926" y="2986"/>
                    <a:pt x="963" y="3725"/>
                  </a:cubicBezTo>
                  <a:cubicBezTo>
                    <a:pt x="1" y="4463"/>
                    <a:pt x="2238" y="5763"/>
                    <a:pt x="2238" y="5763"/>
                  </a:cubicBezTo>
                  <a:lnTo>
                    <a:pt x="4254" y="5074"/>
                  </a:lnTo>
                  <a:lnTo>
                    <a:pt x="4446" y="4174"/>
                  </a:lnTo>
                  <a:cubicBezTo>
                    <a:pt x="4446" y="4174"/>
                    <a:pt x="3307" y="1623"/>
                    <a:pt x="31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2" name="Google Shape;864;p39"/>
            <p:cNvSpPr/>
            <p:nvPr/>
          </p:nvSpPr>
          <p:spPr>
            <a:xfrm rot="888302" flipH="1">
              <a:off x="7756180" y="3707082"/>
              <a:ext cx="578401" cy="717637"/>
            </a:xfrm>
            <a:custGeom>
              <a:avLst/>
              <a:gdLst/>
              <a:ahLst/>
              <a:cxnLst/>
              <a:rect l="l" t="t" r="r" b="b"/>
              <a:pathLst>
                <a:path w="9488" h="11772" extrusionOk="0">
                  <a:moveTo>
                    <a:pt x="4097" y="1"/>
                  </a:moveTo>
                  <a:cubicBezTo>
                    <a:pt x="4097" y="1"/>
                    <a:pt x="2189" y="6015"/>
                    <a:pt x="0" y="6015"/>
                  </a:cubicBezTo>
                  <a:lnTo>
                    <a:pt x="0" y="11772"/>
                  </a:lnTo>
                  <a:lnTo>
                    <a:pt x="7819" y="11772"/>
                  </a:lnTo>
                  <a:lnTo>
                    <a:pt x="9488" y="2313"/>
                  </a:lnTo>
                  <a:lnTo>
                    <a:pt x="9488" y="2313"/>
                  </a:lnTo>
                  <a:cubicBezTo>
                    <a:pt x="9486" y="2313"/>
                    <a:pt x="9486" y="2315"/>
                    <a:pt x="9486" y="2315"/>
                  </a:cubicBezTo>
                  <a:cubicBezTo>
                    <a:pt x="9464" y="2369"/>
                    <a:pt x="9061" y="3305"/>
                    <a:pt x="8479" y="4164"/>
                  </a:cubicBezTo>
                  <a:cubicBezTo>
                    <a:pt x="8479" y="4167"/>
                    <a:pt x="8478" y="4168"/>
                    <a:pt x="8475" y="4170"/>
                  </a:cubicBezTo>
                  <a:cubicBezTo>
                    <a:pt x="7973" y="4911"/>
                    <a:pt x="7336" y="5594"/>
                    <a:pt x="6695" y="5594"/>
                  </a:cubicBezTo>
                  <a:cubicBezTo>
                    <a:pt x="6598" y="5594"/>
                    <a:pt x="6502" y="5578"/>
                    <a:pt x="6405" y="5545"/>
                  </a:cubicBezTo>
                  <a:cubicBezTo>
                    <a:pt x="6348" y="5524"/>
                    <a:pt x="6292" y="5498"/>
                    <a:pt x="6239" y="5467"/>
                  </a:cubicBezTo>
                  <a:cubicBezTo>
                    <a:pt x="4848" y="4660"/>
                    <a:pt x="4097" y="1"/>
                    <a:pt x="40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3" name="Google Shape;865;p39"/>
            <p:cNvSpPr/>
            <p:nvPr/>
          </p:nvSpPr>
          <p:spPr>
            <a:xfrm rot="888302" flipH="1">
              <a:off x="7999809" y="3708863"/>
              <a:ext cx="150453" cy="364610"/>
            </a:xfrm>
            <a:custGeom>
              <a:avLst/>
              <a:gdLst/>
              <a:ahLst/>
              <a:cxnLst/>
              <a:rect l="l" t="t" r="r" b="b"/>
              <a:pathLst>
                <a:path w="2468" h="5981" extrusionOk="0">
                  <a:moveTo>
                    <a:pt x="325" y="1"/>
                  </a:moveTo>
                  <a:lnTo>
                    <a:pt x="325" y="1"/>
                  </a:lnTo>
                  <a:cubicBezTo>
                    <a:pt x="1" y="4853"/>
                    <a:pt x="727" y="5981"/>
                    <a:pt x="1472" y="5981"/>
                  </a:cubicBezTo>
                  <a:cubicBezTo>
                    <a:pt x="1841" y="5981"/>
                    <a:pt x="2215" y="5704"/>
                    <a:pt x="2467" y="5467"/>
                  </a:cubicBezTo>
                  <a:cubicBezTo>
                    <a:pt x="1077" y="4660"/>
                    <a:pt x="325" y="1"/>
                    <a:pt x="3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4" name="Google Shape;866;p39"/>
            <p:cNvSpPr/>
            <p:nvPr/>
          </p:nvSpPr>
          <p:spPr>
            <a:xfrm rot="888302" flipH="1">
              <a:off x="7741232" y="3822097"/>
              <a:ext cx="393262" cy="576634"/>
            </a:xfrm>
            <a:custGeom>
              <a:avLst/>
              <a:gdLst/>
              <a:ahLst/>
              <a:cxnLst/>
              <a:rect l="l" t="t" r="r" b="b"/>
              <a:pathLst>
                <a:path w="6451" h="9459" extrusionOk="0">
                  <a:moveTo>
                    <a:pt x="6451" y="0"/>
                  </a:moveTo>
                  <a:cubicBezTo>
                    <a:pt x="6451" y="0"/>
                    <a:pt x="6449" y="2"/>
                    <a:pt x="6449" y="2"/>
                  </a:cubicBezTo>
                  <a:cubicBezTo>
                    <a:pt x="6424" y="50"/>
                    <a:pt x="6032" y="796"/>
                    <a:pt x="5442" y="1851"/>
                  </a:cubicBezTo>
                  <a:cubicBezTo>
                    <a:pt x="5442" y="1854"/>
                    <a:pt x="5441" y="1855"/>
                    <a:pt x="5438" y="1857"/>
                  </a:cubicBezTo>
                  <a:cubicBezTo>
                    <a:pt x="3997" y="4439"/>
                    <a:pt x="1390" y="8859"/>
                    <a:pt x="143" y="9388"/>
                  </a:cubicBezTo>
                  <a:cubicBezTo>
                    <a:pt x="94" y="9408"/>
                    <a:pt x="46" y="9432"/>
                    <a:pt x="0" y="9459"/>
                  </a:cubicBezTo>
                  <a:lnTo>
                    <a:pt x="4782" y="9459"/>
                  </a:lnTo>
                  <a:lnTo>
                    <a:pt x="6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5" name="Google Shape;867;p39"/>
            <p:cNvSpPr/>
            <p:nvPr/>
          </p:nvSpPr>
          <p:spPr>
            <a:xfrm rot="888302" flipH="1">
              <a:off x="7751480" y="4203095"/>
              <a:ext cx="542617" cy="37613"/>
            </a:xfrm>
            <a:custGeom>
              <a:avLst/>
              <a:gdLst/>
              <a:ahLst/>
              <a:cxnLst/>
              <a:rect l="l" t="t" r="r" b="b"/>
              <a:pathLst>
                <a:path w="8901" h="617" extrusionOk="0">
                  <a:moveTo>
                    <a:pt x="1" y="1"/>
                  </a:moveTo>
                  <a:lnTo>
                    <a:pt x="1" y="616"/>
                  </a:lnTo>
                  <a:lnTo>
                    <a:pt x="8843" y="616"/>
                  </a:lnTo>
                  <a:cubicBezTo>
                    <a:pt x="8875" y="616"/>
                    <a:pt x="8900" y="589"/>
                    <a:pt x="8900" y="557"/>
                  </a:cubicBezTo>
                  <a:lnTo>
                    <a:pt x="8900" y="60"/>
                  </a:lnTo>
                  <a:cubicBezTo>
                    <a:pt x="8900" y="27"/>
                    <a:pt x="8875" y="1"/>
                    <a:pt x="884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6" name="Google Shape;868;p39"/>
            <p:cNvSpPr/>
            <p:nvPr/>
          </p:nvSpPr>
          <p:spPr>
            <a:xfrm rot="888302" flipH="1">
              <a:off x="7732251" y="4389872"/>
              <a:ext cx="512868" cy="37613"/>
            </a:xfrm>
            <a:custGeom>
              <a:avLst/>
              <a:gdLst/>
              <a:ahLst/>
              <a:cxnLst/>
              <a:rect l="l" t="t" r="r" b="b"/>
              <a:pathLst>
                <a:path w="8413" h="617" extrusionOk="0">
                  <a:moveTo>
                    <a:pt x="0" y="1"/>
                  </a:moveTo>
                  <a:lnTo>
                    <a:pt x="0" y="616"/>
                  </a:lnTo>
                  <a:lnTo>
                    <a:pt x="8356" y="616"/>
                  </a:lnTo>
                  <a:cubicBezTo>
                    <a:pt x="8387" y="616"/>
                    <a:pt x="8413" y="589"/>
                    <a:pt x="8413" y="557"/>
                  </a:cubicBezTo>
                  <a:lnTo>
                    <a:pt x="8413" y="58"/>
                  </a:lnTo>
                  <a:cubicBezTo>
                    <a:pt x="8413" y="27"/>
                    <a:pt x="8387" y="1"/>
                    <a:pt x="83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7" name="Google Shape;869;p39"/>
            <p:cNvSpPr/>
            <p:nvPr/>
          </p:nvSpPr>
          <p:spPr>
            <a:xfrm rot="888302" flipH="1">
              <a:off x="8083314" y="4305306"/>
              <a:ext cx="93515" cy="89918"/>
            </a:xfrm>
            <a:custGeom>
              <a:avLst/>
              <a:gdLst/>
              <a:ahLst/>
              <a:cxnLst/>
              <a:rect l="l" t="t" r="r" b="b"/>
              <a:pathLst>
                <a:path w="1534" h="1475" extrusionOk="0">
                  <a:moveTo>
                    <a:pt x="738" y="0"/>
                  </a:moveTo>
                  <a:cubicBezTo>
                    <a:pt x="643" y="0"/>
                    <a:pt x="547" y="19"/>
                    <a:pt x="456" y="56"/>
                  </a:cubicBezTo>
                  <a:cubicBezTo>
                    <a:pt x="180" y="171"/>
                    <a:pt x="1" y="439"/>
                    <a:pt x="1" y="738"/>
                  </a:cubicBezTo>
                  <a:cubicBezTo>
                    <a:pt x="2" y="1143"/>
                    <a:pt x="332" y="1473"/>
                    <a:pt x="738" y="1474"/>
                  </a:cubicBezTo>
                  <a:cubicBezTo>
                    <a:pt x="1036" y="1474"/>
                    <a:pt x="1305" y="1294"/>
                    <a:pt x="1419" y="1019"/>
                  </a:cubicBezTo>
                  <a:cubicBezTo>
                    <a:pt x="1533" y="744"/>
                    <a:pt x="1470" y="427"/>
                    <a:pt x="1258" y="217"/>
                  </a:cubicBezTo>
                  <a:cubicBezTo>
                    <a:pt x="1118" y="75"/>
                    <a:pt x="929" y="0"/>
                    <a:pt x="7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8" name="Google Shape;870;p39"/>
            <p:cNvSpPr/>
            <p:nvPr/>
          </p:nvSpPr>
          <p:spPr>
            <a:xfrm rot="888302" flipH="1">
              <a:off x="7747995" y="3693922"/>
              <a:ext cx="134907" cy="129787"/>
            </a:xfrm>
            <a:custGeom>
              <a:avLst/>
              <a:gdLst/>
              <a:ahLst/>
              <a:cxnLst/>
              <a:rect l="l" t="t" r="r" b="b"/>
              <a:pathLst>
                <a:path w="2213" h="2129" extrusionOk="0">
                  <a:moveTo>
                    <a:pt x="1065" y="0"/>
                  </a:moveTo>
                  <a:cubicBezTo>
                    <a:pt x="928" y="0"/>
                    <a:pt x="790" y="26"/>
                    <a:pt x="658" y="80"/>
                  </a:cubicBezTo>
                  <a:cubicBezTo>
                    <a:pt x="261" y="245"/>
                    <a:pt x="2" y="632"/>
                    <a:pt x="1" y="1063"/>
                  </a:cubicBezTo>
                  <a:cubicBezTo>
                    <a:pt x="4" y="1649"/>
                    <a:pt x="478" y="2126"/>
                    <a:pt x="1065" y="2129"/>
                  </a:cubicBezTo>
                  <a:cubicBezTo>
                    <a:pt x="1494" y="2129"/>
                    <a:pt x="1883" y="1870"/>
                    <a:pt x="2048" y="1472"/>
                  </a:cubicBezTo>
                  <a:cubicBezTo>
                    <a:pt x="2212" y="1075"/>
                    <a:pt x="2122" y="617"/>
                    <a:pt x="1818" y="311"/>
                  </a:cubicBezTo>
                  <a:cubicBezTo>
                    <a:pt x="1614" y="108"/>
                    <a:pt x="1342" y="0"/>
                    <a:pt x="10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79" name="Google Shape;871;p39"/>
            <p:cNvSpPr/>
            <p:nvPr/>
          </p:nvSpPr>
          <p:spPr>
            <a:xfrm rot="888302" flipH="1">
              <a:off x="7760262" y="3695876"/>
              <a:ext cx="128933" cy="119118"/>
            </a:xfrm>
            <a:custGeom>
              <a:avLst/>
              <a:gdLst/>
              <a:ahLst/>
              <a:cxnLst/>
              <a:rect l="l" t="t" r="r" b="b"/>
              <a:pathLst>
                <a:path w="2115" h="1954" extrusionOk="0">
                  <a:moveTo>
                    <a:pt x="1058" y="1"/>
                  </a:moveTo>
                  <a:cubicBezTo>
                    <a:pt x="923" y="1"/>
                    <a:pt x="786" y="29"/>
                    <a:pt x="658" y="87"/>
                  </a:cubicBezTo>
                  <a:cubicBezTo>
                    <a:pt x="277" y="258"/>
                    <a:pt x="47" y="652"/>
                    <a:pt x="85" y="1068"/>
                  </a:cubicBezTo>
                  <a:cubicBezTo>
                    <a:pt x="1" y="1529"/>
                    <a:pt x="358" y="1945"/>
                    <a:pt x="814" y="1945"/>
                  </a:cubicBezTo>
                  <a:cubicBezTo>
                    <a:pt x="842" y="1945"/>
                    <a:pt x="871" y="1943"/>
                    <a:pt x="899" y="1940"/>
                  </a:cubicBezTo>
                  <a:cubicBezTo>
                    <a:pt x="953" y="1949"/>
                    <a:pt x="1006" y="1953"/>
                    <a:pt x="1058" y="1953"/>
                  </a:cubicBezTo>
                  <a:cubicBezTo>
                    <a:pt x="1414" y="1953"/>
                    <a:pt x="1746" y="1758"/>
                    <a:pt x="1918" y="1437"/>
                  </a:cubicBezTo>
                  <a:cubicBezTo>
                    <a:pt x="2115" y="1069"/>
                    <a:pt x="2056" y="616"/>
                    <a:pt x="1770" y="310"/>
                  </a:cubicBezTo>
                  <a:cubicBezTo>
                    <a:pt x="1582" y="108"/>
                    <a:pt x="1322" y="1"/>
                    <a:pt x="10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0" name="Google Shape;872;p39"/>
            <p:cNvSpPr/>
            <p:nvPr/>
          </p:nvSpPr>
          <p:spPr>
            <a:xfrm rot="888302" flipH="1">
              <a:off x="8103379" y="3636187"/>
              <a:ext cx="134847" cy="129787"/>
            </a:xfrm>
            <a:custGeom>
              <a:avLst/>
              <a:gdLst/>
              <a:ahLst/>
              <a:cxnLst/>
              <a:rect l="l" t="t" r="r" b="b"/>
              <a:pathLst>
                <a:path w="2212" h="2129" extrusionOk="0">
                  <a:moveTo>
                    <a:pt x="1063" y="0"/>
                  </a:moveTo>
                  <a:cubicBezTo>
                    <a:pt x="926" y="0"/>
                    <a:pt x="789" y="26"/>
                    <a:pt x="658" y="80"/>
                  </a:cubicBezTo>
                  <a:cubicBezTo>
                    <a:pt x="260" y="245"/>
                    <a:pt x="0" y="633"/>
                    <a:pt x="0" y="1063"/>
                  </a:cubicBezTo>
                  <a:cubicBezTo>
                    <a:pt x="3" y="1649"/>
                    <a:pt x="476" y="2125"/>
                    <a:pt x="1064" y="2128"/>
                  </a:cubicBezTo>
                  <a:cubicBezTo>
                    <a:pt x="1494" y="2128"/>
                    <a:pt x="1882" y="1870"/>
                    <a:pt x="2047" y="1472"/>
                  </a:cubicBezTo>
                  <a:cubicBezTo>
                    <a:pt x="2212" y="1075"/>
                    <a:pt x="2122" y="617"/>
                    <a:pt x="1817" y="313"/>
                  </a:cubicBezTo>
                  <a:cubicBezTo>
                    <a:pt x="1613" y="108"/>
                    <a:pt x="1341" y="0"/>
                    <a:pt x="10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1" name="Google Shape;873;p39"/>
            <p:cNvSpPr/>
            <p:nvPr/>
          </p:nvSpPr>
          <p:spPr>
            <a:xfrm rot="888302" flipH="1">
              <a:off x="8115593" y="3638135"/>
              <a:ext cx="128933" cy="119058"/>
            </a:xfrm>
            <a:custGeom>
              <a:avLst/>
              <a:gdLst/>
              <a:ahLst/>
              <a:cxnLst/>
              <a:rect l="l" t="t" r="r" b="b"/>
              <a:pathLst>
                <a:path w="2115" h="1953" extrusionOk="0">
                  <a:moveTo>
                    <a:pt x="1056" y="1"/>
                  </a:moveTo>
                  <a:cubicBezTo>
                    <a:pt x="921" y="1"/>
                    <a:pt x="784" y="29"/>
                    <a:pt x="655" y="87"/>
                  </a:cubicBezTo>
                  <a:cubicBezTo>
                    <a:pt x="274" y="257"/>
                    <a:pt x="45" y="652"/>
                    <a:pt x="84" y="1068"/>
                  </a:cubicBezTo>
                  <a:cubicBezTo>
                    <a:pt x="0" y="1530"/>
                    <a:pt x="357" y="1945"/>
                    <a:pt x="813" y="1945"/>
                  </a:cubicBezTo>
                  <a:cubicBezTo>
                    <a:pt x="841" y="1945"/>
                    <a:pt x="870" y="1943"/>
                    <a:pt x="899" y="1940"/>
                  </a:cubicBezTo>
                  <a:cubicBezTo>
                    <a:pt x="952" y="1949"/>
                    <a:pt x="1005" y="1953"/>
                    <a:pt x="1057" y="1953"/>
                  </a:cubicBezTo>
                  <a:cubicBezTo>
                    <a:pt x="1412" y="1953"/>
                    <a:pt x="1745" y="1758"/>
                    <a:pt x="1916" y="1437"/>
                  </a:cubicBezTo>
                  <a:cubicBezTo>
                    <a:pt x="2114" y="1069"/>
                    <a:pt x="2055" y="616"/>
                    <a:pt x="1770" y="310"/>
                  </a:cubicBezTo>
                  <a:cubicBezTo>
                    <a:pt x="1581" y="108"/>
                    <a:pt x="1321" y="1"/>
                    <a:pt x="10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2" name="Google Shape;874;p39"/>
            <p:cNvSpPr/>
            <p:nvPr/>
          </p:nvSpPr>
          <p:spPr>
            <a:xfrm rot="888302" flipH="1">
              <a:off x="7940241" y="3719549"/>
              <a:ext cx="110157" cy="105951"/>
            </a:xfrm>
            <a:custGeom>
              <a:avLst/>
              <a:gdLst/>
              <a:ahLst/>
              <a:cxnLst/>
              <a:rect l="l" t="t" r="r" b="b"/>
              <a:pathLst>
                <a:path w="1807" h="1738" extrusionOk="0">
                  <a:moveTo>
                    <a:pt x="870" y="0"/>
                  </a:moveTo>
                  <a:cubicBezTo>
                    <a:pt x="758" y="0"/>
                    <a:pt x="646" y="22"/>
                    <a:pt x="538" y="66"/>
                  </a:cubicBezTo>
                  <a:cubicBezTo>
                    <a:pt x="213" y="200"/>
                    <a:pt x="0" y="516"/>
                    <a:pt x="0" y="869"/>
                  </a:cubicBezTo>
                  <a:cubicBezTo>
                    <a:pt x="2" y="1348"/>
                    <a:pt x="390" y="1736"/>
                    <a:pt x="869" y="1738"/>
                  </a:cubicBezTo>
                  <a:cubicBezTo>
                    <a:pt x="1222" y="1738"/>
                    <a:pt x="1538" y="1526"/>
                    <a:pt x="1672" y="1203"/>
                  </a:cubicBezTo>
                  <a:cubicBezTo>
                    <a:pt x="1807" y="878"/>
                    <a:pt x="1733" y="504"/>
                    <a:pt x="1485" y="255"/>
                  </a:cubicBezTo>
                  <a:cubicBezTo>
                    <a:pt x="1319" y="89"/>
                    <a:pt x="1096" y="0"/>
                    <a:pt x="87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3" name="Google Shape;875;p39"/>
            <p:cNvSpPr/>
            <p:nvPr/>
          </p:nvSpPr>
          <p:spPr>
            <a:xfrm rot="888302" flipH="1">
              <a:off x="7950100" y="3721071"/>
              <a:ext cx="105463" cy="97355"/>
            </a:xfrm>
            <a:custGeom>
              <a:avLst/>
              <a:gdLst/>
              <a:ahLst/>
              <a:cxnLst/>
              <a:rect l="l" t="t" r="r" b="b"/>
              <a:pathLst>
                <a:path w="1730" h="1597" extrusionOk="0">
                  <a:moveTo>
                    <a:pt x="863" y="0"/>
                  </a:moveTo>
                  <a:cubicBezTo>
                    <a:pt x="753" y="0"/>
                    <a:pt x="642" y="23"/>
                    <a:pt x="536" y="71"/>
                  </a:cubicBezTo>
                  <a:cubicBezTo>
                    <a:pt x="225" y="210"/>
                    <a:pt x="38" y="534"/>
                    <a:pt x="69" y="874"/>
                  </a:cubicBezTo>
                  <a:cubicBezTo>
                    <a:pt x="1" y="1251"/>
                    <a:pt x="293" y="1590"/>
                    <a:pt x="665" y="1590"/>
                  </a:cubicBezTo>
                  <a:cubicBezTo>
                    <a:pt x="688" y="1590"/>
                    <a:pt x="711" y="1588"/>
                    <a:pt x="734" y="1586"/>
                  </a:cubicBezTo>
                  <a:cubicBezTo>
                    <a:pt x="778" y="1593"/>
                    <a:pt x="821" y="1596"/>
                    <a:pt x="865" y="1596"/>
                  </a:cubicBezTo>
                  <a:cubicBezTo>
                    <a:pt x="1155" y="1596"/>
                    <a:pt x="1428" y="1436"/>
                    <a:pt x="1567" y="1174"/>
                  </a:cubicBezTo>
                  <a:cubicBezTo>
                    <a:pt x="1729" y="874"/>
                    <a:pt x="1681" y="503"/>
                    <a:pt x="1446" y="254"/>
                  </a:cubicBezTo>
                  <a:cubicBezTo>
                    <a:pt x="1292" y="89"/>
                    <a:pt x="1080"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4" name="Google Shape;876;p39"/>
            <p:cNvSpPr/>
            <p:nvPr/>
          </p:nvSpPr>
          <p:spPr>
            <a:xfrm rot="888302" flipH="1">
              <a:off x="8361234" y="3775955"/>
              <a:ext cx="110157" cy="106012"/>
            </a:xfrm>
            <a:custGeom>
              <a:avLst/>
              <a:gdLst/>
              <a:ahLst/>
              <a:cxnLst/>
              <a:rect l="l" t="t" r="r" b="b"/>
              <a:pathLst>
                <a:path w="1807" h="1739" extrusionOk="0">
                  <a:moveTo>
                    <a:pt x="936" y="1"/>
                  </a:moveTo>
                  <a:cubicBezTo>
                    <a:pt x="710" y="1"/>
                    <a:pt x="488" y="89"/>
                    <a:pt x="322" y="256"/>
                  </a:cubicBezTo>
                  <a:cubicBezTo>
                    <a:pt x="74" y="504"/>
                    <a:pt x="0" y="879"/>
                    <a:pt x="135" y="1202"/>
                  </a:cubicBezTo>
                  <a:cubicBezTo>
                    <a:pt x="269" y="1527"/>
                    <a:pt x="585" y="1739"/>
                    <a:pt x="938" y="1739"/>
                  </a:cubicBezTo>
                  <a:cubicBezTo>
                    <a:pt x="1417" y="1736"/>
                    <a:pt x="1805" y="1347"/>
                    <a:pt x="1807" y="868"/>
                  </a:cubicBezTo>
                  <a:cubicBezTo>
                    <a:pt x="1805" y="517"/>
                    <a:pt x="1594" y="200"/>
                    <a:pt x="1269" y="67"/>
                  </a:cubicBezTo>
                  <a:cubicBezTo>
                    <a:pt x="1161" y="22"/>
                    <a:pt x="1048" y="1"/>
                    <a:pt x="93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5" name="Google Shape;877;p39"/>
            <p:cNvSpPr/>
            <p:nvPr/>
          </p:nvSpPr>
          <p:spPr>
            <a:xfrm rot="888302" flipH="1">
              <a:off x="8358429" y="3774129"/>
              <a:ext cx="105463" cy="97355"/>
            </a:xfrm>
            <a:custGeom>
              <a:avLst/>
              <a:gdLst/>
              <a:ahLst/>
              <a:cxnLst/>
              <a:rect l="l" t="t" r="r" b="b"/>
              <a:pathLst>
                <a:path w="1730" h="1597" extrusionOk="0">
                  <a:moveTo>
                    <a:pt x="867" y="0"/>
                  </a:moveTo>
                  <a:cubicBezTo>
                    <a:pt x="650" y="0"/>
                    <a:pt x="437" y="88"/>
                    <a:pt x="282" y="255"/>
                  </a:cubicBezTo>
                  <a:cubicBezTo>
                    <a:pt x="49" y="504"/>
                    <a:pt x="1" y="874"/>
                    <a:pt x="163" y="1175"/>
                  </a:cubicBezTo>
                  <a:cubicBezTo>
                    <a:pt x="303" y="1438"/>
                    <a:pt x="576" y="1597"/>
                    <a:pt x="867" y="1597"/>
                  </a:cubicBezTo>
                  <a:cubicBezTo>
                    <a:pt x="910" y="1597"/>
                    <a:pt x="953" y="1593"/>
                    <a:pt x="996" y="1586"/>
                  </a:cubicBezTo>
                  <a:cubicBezTo>
                    <a:pt x="1019" y="1589"/>
                    <a:pt x="1042" y="1590"/>
                    <a:pt x="1065" y="1590"/>
                  </a:cubicBezTo>
                  <a:cubicBezTo>
                    <a:pt x="1436" y="1590"/>
                    <a:pt x="1729" y="1250"/>
                    <a:pt x="1661" y="873"/>
                  </a:cubicBezTo>
                  <a:cubicBezTo>
                    <a:pt x="1693" y="533"/>
                    <a:pt x="1505" y="211"/>
                    <a:pt x="1194" y="70"/>
                  </a:cubicBezTo>
                  <a:cubicBezTo>
                    <a:pt x="1089" y="23"/>
                    <a:pt x="977" y="0"/>
                    <a:pt x="8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6" name="Google Shape;878;p39"/>
            <p:cNvSpPr/>
            <p:nvPr/>
          </p:nvSpPr>
          <p:spPr>
            <a:xfrm rot="888302" flipH="1">
              <a:off x="7954946" y="4271364"/>
              <a:ext cx="93393" cy="89918"/>
            </a:xfrm>
            <a:custGeom>
              <a:avLst/>
              <a:gdLst/>
              <a:ahLst/>
              <a:cxnLst/>
              <a:rect l="l" t="t" r="r" b="b"/>
              <a:pathLst>
                <a:path w="1532" h="1475" extrusionOk="0">
                  <a:moveTo>
                    <a:pt x="737" y="0"/>
                  </a:moveTo>
                  <a:cubicBezTo>
                    <a:pt x="642" y="0"/>
                    <a:pt x="547" y="19"/>
                    <a:pt x="455" y="56"/>
                  </a:cubicBezTo>
                  <a:cubicBezTo>
                    <a:pt x="180" y="170"/>
                    <a:pt x="0" y="439"/>
                    <a:pt x="0" y="738"/>
                  </a:cubicBezTo>
                  <a:cubicBezTo>
                    <a:pt x="2" y="1143"/>
                    <a:pt x="330" y="1473"/>
                    <a:pt x="737" y="1474"/>
                  </a:cubicBezTo>
                  <a:cubicBezTo>
                    <a:pt x="1034" y="1474"/>
                    <a:pt x="1304" y="1296"/>
                    <a:pt x="1418" y="1019"/>
                  </a:cubicBezTo>
                  <a:cubicBezTo>
                    <a:pt x="1532" y="744"/>
                    <a:pt x="1470" y="428"/>
                    <a:pt x="1260" y="217"/>
                  </a:cubicBezTo>
                  <a:cubicBezTo>
                    <a:pt x="1118"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7" name="Google Shape;879;p39"/>
            <p:cNvSpPr/>
            <p:nvPr/>
          </p:nvSpPr>
          <p:spPr>
            <a:xfrm rot="888302" flipH="1">
              <a:off x="7826458" y="4237406"/>
              <a:ext cx="93393" cy="89918"/>
            </a:xfrm>
            <a:custGeom>
              <a:avLst/>
              <a:gdLst/>
              <a:ahLst/>
              <a:cxnLst/>
              <a:rect l="l" t="t" r="r" b="b"/>
              <a:pathLst>
                <a:path w="1532" h="1475" extrusionOk="0">
                  <a:moveTo>
                    <a:pt x="737" y="0"/>
                  </a:moveTo>
                  <a:cubicBezTo>
                    <a:pt x="642" y="0"/>
                    <a:pt x="546" y="19"/>
                    <a:pt x="455" y="56"/>
                  </a:cubicBezTo>
                  <a:cubicBezTo>
                    <a:pt x="179" y="170"/>
                    <a:pt x="0" y="439"/>
                    <a:pt x="0" y="738"/>
                  </a:cubicBezTo>
                  <a:cubicBezTo>
                    <a:pt x="2" y="1143"/>
                    <a:pt x="330" y="1473"/>
                    <a:pt x="735" y="1474"/>
                  </a:cubicBezTo>
                  <a:cubicBezTo>
                    <a:pt x="1034" y="1474"/>
                    <a:pt x="1303" y="1296"/>
                    <a:pt x="1417" y="1019"/>
                  </a:cubicBezTo>
                  <a:cubicBezTo>
                    <a:pt x="1532" y="744"/>
                    <a:pt x="1468" y="428"/>
                    <a:pt x="1258" y="217"/>
                  </a:cubicBezTo>
                  <a:cubicBezTo>
                    <a:pt x="1117" y="75"/>
                    <a:pt x="929" y="0"/>
                    <a:pt x="7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8" name="Google Shape;880;p39"/>
            <p:cNvSpPr/>
            <p:nvPr/>
          </p:nvSpPr>
          <p:spPr>
            <a:xfrm rot="888302" flipH="1">
              <a:off x="8315338" y="3854862"/>
              <a:ext cx="578401" cy="717637"/>
            </a:xfrm>
            <a:custGeom>
              <a:avLst/>
              <a:gdLst/>
              <a:ahLst/>
              <a:cxnLst/>
              <a:rect l="l" t="t" r="r" b="b"/>
              <a:pathLst>
                <a:path w="9488" h="11772" extrusionOk="0">
                  <a:moveTo>
                    <a:pt x="0" y="2313"/>
                  </a:moveTo>
                  <a:cubicBezTo>
                    <a:pt x="0" y="2313"/>
                    <a:pt x="0" y="2314"/>
                    <a:pt x="0" y="2314"/>
                  </a:cubicBezTo>
                  <a:lnTo>
                    <a:pt x="0" y="2314"/>
                  </a:lnTo>
                  <a:lnTo>
                    <a:pt x="0" y="2313"/>
                  </a:lnTo>
                  <a:close/>
                  <a:moveTo>
                    <a:pt x="5389" y="1"/>
                  </a:moveTo>
                  <a:cubicBezTo>
                    <a:pt x="5389" y="1"/>
                    <a:pt x="4639" y="4660"/>
                    <a:pt x="3249" y="5467"/>
                  </a:cubicBezTo>
                  <a:cubicBezTo>
                    <a:pt x="3196" y="5498"/>
                    <a:pt x="3140" y="5524"/>
                    <a:pt x="3082" y="5545"/>
                  </a:cubicBezTo>
                  <a:cubicBezTo>
                    <a:pt x="2986" y="5578"/>
                    <a:pt x="2890" y="5594"/>
                    <a:pt x="2793" y="5594"/>
                  </a:cubicBezTo>
                  <a:cubicBezTo>
                    <a:pt x="2152" y="5594"/>
                    <a:pt x="1515" y="4911"/>
                    <a:pt x="1011" y="4170"/>
                  </a:cubicBezTo>
                  <a:cubicBezTo>
                    <a:pt x="1010" y="4168"/>
                    <a:pt x="1008" y="4167"/>
                    <a:pt x="1008" y="4164"/>
                  </a:cubicBezTo>
                  <a:cubicBezTo>
                    <a:pt x="425" y="3305"/>
                    <a:pt x="23" y="2369"/>
                    <a:pt x="2" y="2315"/>
                  </a:cubicBezTo>
                  <a:cubicBezTo>
                    <a:pt x="1" y="2315"/>
                    <a:pt x="0" y="2314"/>
                    <a:pt x="0" y="2314"/>
                  </a:cubicBezTo>
                  <a:lnTo>
                    <a:pt x="0" y="2314"/>
                  </a:lnTo>
                  <a:lnTo>
                    <a:pt x="1669" y="11772"/>
                  </a:lnTo>
                  <a:lnTo>
                    <a:pt x="9487" y="11772"/>
                  </a:lnTo>
                  <a:lnTo>
                    <a:pt x="9487" y="6015"/>
                  </a:lnTo>
                  <a:cubicBezTo>
                    <a:pt x="7299" y="6015"/>
                    <a:pt x="5389" y="1"/>
                    <a:pt x="5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89" name="Google Shape;881;p39"/>
            <p:cNvSpPr/>
            <p:nvPr/>
          </p:nvSpPr>
          <p:spPr>
            <a:xfrm rot="888302" flipH="1">
              <a:off x="8589972" y="3864820"/>
              <a:ext cx="150331" cy="364610"/>
            </a:xfrm>
            <a:custGeom>
              <a:avLst/>
              <a:gdLst/>
              <a:ahLst/>
              <a:cxnLst/>
              <a:rect l="l" t="t" r="r" b="b"/>
              <a:pathLst>
                <a:path w="2466" h="5981" extrusionOk="0">
                  <a:moveTo>
                    <a:pt x="2141" y="1"/>
                  </a:moveTo>
                  <a:cubicBezTo>
                    <a:pt x="2141" y="1"/>
                    <a:pt x="1391" y="4660"/>
                    <a:pt x="1" y="5467"/>
                  </a:cubicBezTo>
                  <a:cubicBezTo>
                    <a:pt x="253" y="5704"/>
                    <a:pt x="626" y="5981"/>
                    <a:pt x="995" y="5981"/>
                  </a:cubicBezTo>
                  <a:cubicBezTo>
                    <a:pt x="1740" y="5981"/>
                    <a:pt x="2466" y="4853"/>
                    <a:pt x="21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0" name="Google Shape;882;p39"/>
            <p:cNvSpPr/>
            <p:nvPr/>
          </p:nvSpPr>
          <p:spPr>
            <a:xfrm rot="888302" flipH="1">
              <a:off x="8479510" y="4017200"/>
              <a:ext cx="393140" cy="576634"/>
            </a:xfrm>
            <a:custGeom>
              <a:avLst/>
              <a:gdLst/>
              <a:ahLst/>
              <a:cxnLst/>
              <a:rect l="l" t="t" r="r" b="b"/>
              <a:pathLst>
                <a:path w="6449" h="9459" extrusionOk="0">
                  <a:moveTo>
                    <a:pt x="0" y="0"/>
                  </a:moveTo>
                  <a:cubicBezTo>
                    <a:pt x="0" y="0"/>
                    <a:pt x="0" y="2"/>
                    <a:pt x="0" y="2"/>
                  </a:cubicBezTo>
                  <a:cubicBezTo>
                    <a:pt x="0" y="2"/>
                    <a:pt x="0" y="2"/>
                    <a:pt x="1" y="3"/>
                  </a:cubicBezTo>
                  <a:lnTo>
                    <a:pt x="1" y="3"/>
                  </a:lnTo>
                  <a:lnTo>
                    <a:pt x="0" y="0"/>
                  </a:lnTo>
                  <a:close/>
                  <a:moveTo>
                    <a:pt x="1" y="3"/>
                  </a:moveTo>
                  <a:lnTo>
                    <a:pt x="1669" y="9459"/>
                  </a:lnTo>
                  <a:lnTo>
                    <a:pt x="6449" y="9459"/>
                  </a:lnTo>
                  <a:cubicBezTo>
                    <a:pt x="6404" y="9432"/>
                    <a:pt x="6357" y="9408"/>
                    <a:pt x="6307" y="9388"/>
                  </a:cubicBezTo>
                  <a:cubicBezTo>
                    <a:pt x="5060" y="8859"/>
                    <a:pt x="2452" y="4439"/>
                    <a:pt x="1011" y="1857"/>
                  </a:cubicBezTo>
                  <a:cubicBezTo>
                    <a:pt x="1008" y="1855"/>
                    <a:pt x="1007" y="1854"/>
                    <a:pt x="1007" y="1851"/>
                  </a:cubicBezTo>
                  <a:cubicBezTo>
                    <a:pt x="422" y="801"/>
                    <a:pt x="30" y="58"/>
                    <a:pt x="1" y="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1" name="Google Shape;883;p39"/>
            <p:cNvSpPr/>
            <p:nvPr/>
          </p:nvSpPr>
          <p:spPr>
            <a:xfrm rot="888302" flipH="1">
              <a:off x="8275923" y="4341707"/>
              <a:ext cx="542678" cy="37613"/>
            </a:xfrm>
            <a:custGeom>
              <a:avLst/>
              <a:gdLst/>
              <a:ahLst/>
              <a:cxnLst/>
              <a:rect l="l" t="t" r="r" b="b"/>
              <a:pathLst>
                <a:path w="8902" h="617" extrusionOk="0">
                  <a:moveTo>
                    <a:pt x="60" y="1"/>
                  </a:moveTo>
                  <a:cubicBezTo>
                    <a:pt x="28" y="1"/>
                    <a:pt x="1" y="28"/>
                    <a:pt x="1" y="60"/>
                  </a:cubicBezTo>
                  <a:lnTo>
                    <a:pt x="1" y="559"/>
                  </a:lnTo>
                  <a:cubicBezTo>
                    <a:pt x="1" y="590"/>
                    <a:pt x="28" y="616"/>
                    <a:pt x="60" y="616"/>
                  </a:cubicBezTo>
                  <a:lnTo>
                    <a:pt x="8901" y="616"/>
                  </a:lnTo>
                  <a:lnTo>
                    <a:pt x="890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2" name="Google Shape;884;p39"/>
            <p:cNvSpPr/>
            <p:nvPr/>
          </p:nvSpPr>
          <p:spPr>
            <a:xfrm rot="888302" flipH="1">
              <a:off x="7817890" y="4280174"/>
              <a:ext cx="951180" cy="11461"/>
            </a:xfrm>
            <a:custGeom>
              <a:avLst/>
              <a:gdLst/>
              <a:ahLst/>
              <a:cxnLst/>
              <a:rect l="l" t="t" r="r" b="b"/>
              <a:pathLst>
                <a:path w="15603" h="188" extrusionOk="0">
                  <a:moveTo>
                    <a:pt x="4992" y="0"/>
                  </a:moveTo>
                  <a:cubicBezTo>
                    <a:pt x="3325" y="0"/>
                    <a:pt x="1660" y="11"/>
                    <a:pt x="1" y="33"/>
                  </a:cubicBezTo>
                  <a:cubicBezTo>
                    <a:pt x="3555" y="135"/>
                    <a:pt x="7138" y="187"/>
                    <a:pt x="10712" y="187"/>
                  </a:cubicBezTo>
                  <a:cubicBezTo>
                    <a:pt x="12345" y="187"/>
                    <a:pt x="13977" y="176"/>
                    <a:pt x="15603" y="154"/>
                  </a:cubicBezTo>
                  <a:cubicBezTo>
                    <a:pt x="12082" y="50"/>
                    <a:pt x="8532" y="0"/>
                    <a:pt x="49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3" name="Google Shape;885;p39"/>
            <p:cNvSpPr/>
            <p:nvPr/>
          </p:nvSpPr>
          <p:spPr>
            <a:xfrm rot="888302" flipH="1">
              <a:off x="8228063" y="4520924"/>
              <a:ext cx="512990" cy="37491"/>
            </a:xfrm>
            <a:custGeom>
              <a:avLst/>
              <a:gdLst/>
              <a:ahLst/>
              <a:cxnLst/>
              <a:rect l="l" t="t" r="r" b="b"/>
              <a:pathLst>
                <a:path w="8415" h="615" extrusionOk="0">
                  <a:moveTo>
                    <a:pt x="59" y="1"/>
                  </a:moveTo>
                  <a:cubicBezTo>
                    <a:pt x="26" y="1"/>
                    <a:pt x="0" y="27"/>
                    <a:pt x="0" y="58"/>
                  </a:cubicBezTo>
                  <a:lnTo>
                    <a:pt x="0" y="557"/>
                  </a:lnTo>
                  <a:cubicBezTo>
                    <a:pt x="0" y="589"/>
                    <a:pt x="26" y="615"/>
                    <a:pt x="59" y="615"/>
                  </a:cubicBezTo>
                  <a:lnTo>
                    <a:pt x="8414" y="615"/>
                  </a:lnTo>
                  <a:lnTo>
                    <a:pt x="841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4" name="Google Shape;886;p39"/>
            <p:cNvSpPr/>
            <p:nvPr/>
          </p:nvSpPr>
          <p:spPr>
            <a:xfrm rot="888302" flipH="1">
              <a:off x="7769546" y="4463062"/>
              <a:ext cx="951180" cy="11522"/>
            </a:xfrm>
            <a:custGeom>
              <a:avLst/>
              <a:gdLst/>
              <a:ahLst/>
              <a:cxnLst/>
              <a:rect l="l" t="t" r="r" b="b"/>
              <a:pathLst>
                <a:path w="15603" h="189" extrusionOk="0">
                  <a:moveTo>
                    <a:pt x="4945" y="1"/>
                  </a:moveTo>
                  <a:cubicBezTo>
                    <a:pt x="3293" y="1"/>
                    <a:pt x="1644" y="12"/>
                    <a:pt x="1" y="33"/>
                  </a:cubicBezTo>
                  <a:cubicBezTo>
                    <a:pt x="3570" y="135"/>
                    <a:pt x="7169" y="189"/>
                    <a:pt x="10757" y="189"/>
                  </a:cubicBezTo>
                  <a:cubicBezTo>
                    <a:pt x="12376" y="189"/>
                    <a:pt x="13992" y="178"/>
                    <a:pt x="15603" y="156"/>
                  </a:cubicBezTo>
                  <a:cubicBezTo>
                    <a:pt x="12066" y="52"/>
                    <a:pt x="8501" y="1"/>
                    <a:pt x="494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5" name="Google Shape;887;p39"/>
            <p:cNvSpPr/>
            <p:nvPr/>
          </p:nvSpPr>
          <p:spPr>
            <a:xfrm rot="888302" flipH="1">
              <a:off x="8215161" y="4340152"/>
              <a:ext cx="93515" cy="89918"/>
            </a:xfrm>
            <a:custGeom>
              <a:avLst/>
              <a:gdLst/>
              <a:ahLst/>
              <a:cxnLst/>
              <a:rect l="l" t="t" r="r" b="b"/>
              <a:pathLst>
                <a:path w="1534" h="1475" extrusionOk="0">
                  <a:moveTo>
                    <a:pt x="795" y="0"/>
                  </a:moveTo>
                  <a:cubicBezTo>
                    <a:pt x="604" y="0"/>
                    <a:pt x="415" y="75"/>
                    <a:pt x="274" y="217"/>
                  </a:cubicBezTo>
                  <a:cubicBezTo>
                    <a:pt x="64" y="427"/>
                    <a:pt x="0" y="744"/>
                    <a:pt x="115" y="1019"/>
                  </a:cubicBezTo>
                  <a:cubicBezTo>
                    <a:pt x="229" y="1294"/>
                    <a:pt x="498" y="1474"/>
                    <a:pt x="795" y="1474"/>
                  </a:cubicBezTo>
                  <a:cubicBezTo>
                    <a:pt x="1202" y="1473"/>
                    <a:pt x="1530" y="1143"/>
                    <a:pt x="1533" y="738"/>
                  </a:cubicBezTo>
                  <a:cubicBezTo>
                    <a:pt x="1533" y="439"/>
                    <a:pt x="1353" y="171"/>
                    <a:pt x="1078" y="56"/>
                  </a:cubicBezTo>
                  <a:cubicBezTo>
                    <a:pt x="986" y="19"/>
                    <a:pt x="891"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6" name="Google Shape;888;p39"/>
            <p:cNvSpPr/>
            <p:nvPr/>
          </p:nvSpPr>
          <p:spPr>
            <a:xfrm rot="888302" flipH="1">
              <a:off x="8343769" y="4374126"/>
              <a:ext cx="93393" cy="89918"/>
            </a:xfrm>
            <a:custGeom>
              <a:avLst/>
              <a:gdLst/>
              <a:ahLst/>
              <a:cxnLst/>
              <a:rect l="l" t="t" r="r" b="b"/>
              <a:pathLst>
                <a:path w="1532" h="1475" extrusionOk="0">
                  <a:moveTo>
                    <a:pt x="795" y="0"/>
                  </a:moveTo>
                  <a:cubicBezTo>
                    <a:pt x="603" y="0"/>
                    <a:pt x="415" y="75"/>
                    <a:pt x="274" y="217"/>
                  </a:cubicBezTo>
                  <a:cubicBezTo>
                    <a:pt x="64" y="427"/>
                    <a:pt x="0" y="744"/>
                    <a:pt x="114" y="1019"/>
                  </a:cubicBezTo>
                  <a:cubicBezTo>
                    <a:pt x="229" y="1294"/>
                    <a:pt x="496" y="1474"/>
                    <a:pt x="796" y="1474"/>
                  </a:cubicBezTo>
                  <a:cubicBezTo>
                    <a:pt x="1201"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7" name="Google Shape;889;p39"/>
            <p:cNvSpPr/>
            <p:nvPr/>
          </p:nvSpPr>
          <p:spPr>
            <a:xfrm rot="888302" flipH="1">
              <a:off x="8888829" y="3995424"/>
              <a:ext cx="134847" cy="129787"/>
            </a:xfrm>
            <a:custGeom>
              <a:avLst/>
              <a:gdLst/>
              <a:ahLst/>
              <a:cxnLst/>
              <a:rect l="l" t="t" r="r" b="b"/>
              <a:pathLst>
                <a:path w="2212" h="2129" extrusionOk="0">
                  <a:moveTo>
                    <a:pt x="1148" y="0"/>
                  </a:moveTo>
                  <a:cubicBezTo>
                    <a:pt x="871" y="0"/>
                    <a:pt x="598" y="108"/>
                    <a:pt x="395" y="311"/>
                  </a:cubicBezTo>
                  <a:cubicBezTo>
                    <a:pt x="91" y="617"/>
                    <a:pt x="0" y="1075"/>
                    <a:pt x="165" y="1472"/>
                  </a:cubicBezTo>
                  <a:cubicBezTo>
                    <a:pt x="330" y="1870"/>
                    <a:pt x="718" y="2129"/>
                    <a:pt x="1147" y="2129"/>
                  </a:cubicBezTo>
                  <a:cubicBezTo>
                    <a:pt x="1736" y="2126"/>
                    <a:pt x="2210" y="1649"/>
                    <a:pt x="2212" y="1063"/>
                  </a:cubicBezTo>
                  <a:cubicBezTo>
                    <a:pt x="2212" y="632"/>
                    <a:pt x="1952" y="245"/>
                    <a:pt x="1554" y="80"/>
                  </a:cubicBezTo>
                  <a:cubicBezTo>
                    <a:pt x="1423" y="26"/>
                    <a:pt x="1285" y="0"/>
                    <a:pt x="11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8" name="Google Shape;890;p39"/>
            <p:cNvSpPr/>
            <p:nvPr/>
          </p:nvSpPr>
          <p:spPr>
            <a:xfrm rot="888302" flipH="1">
              <a:off x="8885417" y="3993242"/>
              <a:ext cx="128933" cy="119118"/>
            </a:xfrm>
            <a:custGeom>
              <a:avLst/>
              <a:gdLst/>
              <a:ahLst/>
              <a:cxnLst/>
              <a:rect l="l" t="t" r="r" b="b"/>
              <a:pathLst>
                <a:path w="2115" h="1954" extrusionOk="0">
                  <a:moveTo>
                    <a:pt x="1059" y="1"/>
                  </a:moveTo>
                  <a:cubicBezTo>
                    <a:pt x="794" y="1"/>
                    <a:pt x="533" y="108"/>
                    <a:pt x="345" y="310"/>
                  </a:cubicBezTo>
                  <a:cubicBezTo>
                    <a:pt x="59" y="616"/>
                    <a:pt x="1" y="1069"/>
                    <a:pt x="199" y="1437"/>
                  </a:cubicBezTo>
                  <a:cubicBezTo>
                    <a:pt x="370" y="1758"/>
                    <a:pt x="703" y="1953"/>
                    <a:pt x="1057" y="1953"/>
                  </a:cubicBezTo>
                  <a:cubicBezTo>
                    <a:pt x="1110" y="1953"/>
                    <a:pt x="1163" y="1949"/>
                    <a:pt x="1216" y="1940"/>
                  </a:cubicBezTo>
                  <a:cubicBezTo>
                    <a:pt x="1245" y="1943"/>
                    <a:pt x="1273" y="1945"/>
                    <a:pt x="1301" y="1945"/>
                  </a:cubicBezTo>
                  <a:cubicBezTo>
                    <a:pt x="1757" y="1945"/>
                    <a:pt x="2115" y="1529"/>
                    <a:pt x="2031" y="1068"/>
                  </a:cubicBezTo>
                  <a:cubicBezTo>
                    <a:pt x="2070" y="652"/>
                    <a:pt x="1840" y="258"/>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199" name="Google Shape;891;p39"/>
            <p:cNvSpPr/>
            <p:nvPr/>
          </p:nvSpPr>
          <p:spPr>
            <a:xfrm rot="888302" flipH="1">
              <a:off x="8608371" y="3769660"/>
              <a:ext cx="134907" cy="129787"/>
            </a:xfrm>
            <a:custGeom>
              <a:avLst/>
              <a:gdLst/>
              <a:ahLst/>
              <a:cxnLst/>
              <a:rect l="l" t="t" r="r" b="b"/>
              <a:pathLst>
                <a:path w="2213" h="2129" extrusionOk="0">
                  <a:moveTo>
                    <a:pt x="1149" y="0"/>
                  </a:moveTo>
                  <a:cubicBezTo>
                    <a:pt x="872" y="0"/>
                    <a:pt x="599" y="108"/>
                    <a:pt x="395" y="313"/>
                  </a:cubicBezTo>
                  <a:cubicBezTo>
                    <a:pt x="92" y="617"/>
                    <a:pt x="1" y="1075"/>
                    <a:pt x="166" y="1472"/>
                  </a:cubicBezTo>
                  <a:cubicBezTo>
                    <a:pt x="330" y="1870"/>
                    <a:pt x="719" y="2128"/>
                    <a:pt x="1150" y="2128"/>
                  </a:cubicBezTo>
                  <a:cubicBezTo>
                    <a:pt x="1736" y="2125"/>
                    <a:pt x="2211" y="1649"/>
                    <a:pt x="2212" y="1063"/>
                  </a:cubicBezTo>
                  <a:cubicBezTo>
                    <a:pt x="2212" y="633"/>
                    <a:pt x="1952" y="245"/>
                    <a:pt x="1555" y="80"/>
                  </a:cubicBezTo>
                  <a:cubicBezTo>
                    <a:pt x="1424" y="26"/>
                    <a:pt x="1286" y="0"/>
                    <a:pt x="114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0" name="Google Shape;892;p39"/>
            <p:cNvSpPr/>
            <p:nvPr/>
          </p:nvSpPr>
          <p:spPr>
            <a:xfrm rot="888302" flipH="1">
              <a:off x="8604908" y="3767463"/>
              <a:ext cx="128994" cy="119058"/>
            </a:xfrm>
            <a:custGeom>
              <a:avLst/>
              <a:gdLst/>
              <a:ahLst/>
              <a:cxnLst/>
              <a:rect l="l" t="t" r="r" b="b"/>
              <a:pathLst>
                <a:path w="2116" h="1953" extrusionOk="0">
                  <a:moveTo>
                    <a:pt x="1059" y="1"/>
                  </a:moveTo>
                  <a:cubicBezTo>
                    <a:pt x="794" y="1"/>
                    <a:pt x="534" y="108"/>
                    <a:pt x="345" y="310"/>
                  </a:cubicBezTo>
                  <a:cubicBezTo>
                    <a:pt x="61" y="616"/>
                    <a:pt x="0" y="1069"/>
                    <a:pt x="198" y="1437"/>
                  </a:cubicBezTo>
                  <a:cubicBezTo>
                    <a:pt x="369" y="1758"/>
                    <a:pt x="702" y="1953"/>
                    <a:pt x="1058" y="1953"/>
                  </a:cubicBezTo>
                  <a:cubicBezTo>
                    <a:pt x="1111" y="1953"/>
                    <a:pt x="1164" y="1949"/>
                    <a:pt x="1217" y="1940"/>
                  </a:cubicBezTo>
                  <a:cubicBezTo>
                    <a:pt x="1246" y="1943"/>
                    <a:pt x="1274" y="1945"/>
                    <a:pt x="1303" y="1945"/>
                  </a:cubicBezTo>
                  <a:cubicBezTo>
                    <a:pt x="1757" y="1945"/>
                    <a:pt x="2116" y="1530"/>
                    <a:pt x="2030" y="1068"/>
                  </a:cubicBezTo>
                  <a:cubicBezTo>
                    <a:pt x="2070" y="652"/>
                    <a:pt x="1840" y="257"/>
                    <a:pt x="1459" y="87"/>
                  </a:cubicBezTo>
                  <a:cubicBezTo>
                    <a:pt x="1330" y="29"/>
                    <a:pt x="1194" y="1"/>
                    <a:pt x="1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1" name="Google Shape;893;p39"/>
            <p:cNvSpPr/>
            <p:nvPr/>
          </p:nvSpPr>
          <p:spPr>
            <a:xfrm rot="888302" flipH="1">
              <a:off x="8737986" y="3930392"/>
              <a:ext cx="110218" cy="105951"/>
            </a:xfrm>
            <a:custGeom>
              <a:avLst/>
              <a:gdLst/>
              <a:ahLst/>
              <a:cxnLst/>
              <a:rect l="l" t="t" r="r" b="b"/>
              <a:pathLst>
                <a:path w="1808" h="1738" extrusionOk="0">
                  <a:moveTo>
                    <a:pt x="939" y="0"/>
                  </a:moveTo>
                  <a:cubicBezTo>
                    <a:pt x="713" y="0"/>
                    <a:pt x="490" y="89"/>
                    <a:pt x="323" y="255"/>
                  </a:cubicBezTo>
                  <a:cubicBezTo>
                    <a:pt x="75" y="504"/>
                    <a:pt x="1" y="878"/>
                    <a:pt x="135" y="1203"/>
                  </a:cubicBezTo>
                  <a:cubicBezTo>
                    <a:pt x="270" y="1526"/>
                    <a:pt x="587" y="1738"/>
                    <a:pt x="938" y="1738"/>
                  </a:cubicBezTo>
                  <a:cubicBezTo>
                    <a:pt x="1417" y="1736"/>
                    <a:pt x="1806" y="1348"/>
                    <a:pt x="1807" y="869"/>
                  </a:cubicBezTo>
                  <a:cubicBezTo>
                    <a:pt x="1807" y="516"/>
                    <a:pt x="1594" y="200"/>
                    <a:pt x="1270" y="66"/>
                  </a:cubicBezTo>
                  <a:cubicBezTo>
                    <a:pt x="1163" y="22"/>
                    <a:pt x="1051" y="0"/>
                    <a:pt x="93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2" name="Google Shape;894;p39"/>
            <p:cNvSpPr/>
            <p:nvPr/>
          </p:nvSpPr>
          <p:spPr>
            <a:xfrm rot="888302" flipH="1">
              <a:off x="8735175" y="3928550"/>
              <a:ext cx="105402" cy="97355"/>
            </a:xfrm>
            <a:custGeom>
              <a:avLst/>
              <a:gdLst/>
              <a:ahLst/>
              <a:cxnLst/>
              <a:rect l="l" t="t" r="r" b="b"/>
              <a:pathLst>
                <a:path w="1729" h="1597" extrusionOk="0">
                  <a:moveTo>
                    <a:pt x="865" y="0"/>
                  </a:moveTo>
                  <a:cubicBezTo>
                    <a:pt x="649" y="0"/>
                    <a:pt x="436" y="89"/>
                    <a:pt x="282" y="254"/>
                  </a:cubicBezTo>
                  <a:cubicBezTo>
                    <a:pt x="49" y="503"/>
                    <a:pt x="1" y="874"/>
                    <a:pt x="161" y="1174"/>
                  </a:cubicBezTo>
                  <a:cubicBezTo>
                    <a:pt x="302" y="1436"/>
                    <a:pt x="573" y="1596"/>
                    <a:pt x="864" y="1596"/>
                  </a:cubicBezTo>
                  <a:cubicBezTo>
                    <a:pt x="907" y="1596"/>
                    <a:pt x="950" y="1593"/>
                    <a:pt x="994" y="1586"/>
                  </a:cubicBezTo>
                  <a:cubicBezTo>
                    <a:pt x="1017" y="1588"/>
                    <a:pt x="1041" y="1590"/>
                    <a:pt x="1064" y="1590"/>
                  </a:cubicBezTo>
                  <a:cubicBezTo>
                    <a:pt x="1436" y="1590"/>
                    <a:pt x="1729" y="1251"/>
                    <a:pt x="1659" y="874"/>
                  </a:cubicBezTo>
                  <a:cubicBezTo>
                    <a:pt x="1691" y="534"/>
                    <a:pt x="1503" y="210"/>
                    <a:pt x="1192" y="71"/>
                  </a:cubicBezTo>
                  <a:cubicBezTo>
                    <a:pt x="1087" y="23"/>
                    <a:pt x="975" y="0"/>
                    <a:pt x="86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3" name="Google Shape;895;p39"/>
            <p:cNvSpPr/>
            <p:nvPr/>
          </p:nvSpPr>
          <p:spPr>
            <a:xfrm rot="888302" flipH="1">
              <a:off x="8472257" y="4408084"/>
              <a:ext cx="93393" cy="89918"/>
            </a:xfrm>
            <a:custGeom>
              <a:avLst/>
              <a:gdLst/>
              <a:ahLst/>
              <a:cxnLst/>
              <a:rect l="l" t="t" r="r" b="b"/>
              <a:pathLst>
                <a:path w="1532" h="1475" extrusionOk="0">
                  <a:moveTo>
                    <a:pt x="795" y="0"/>
                  </a:moveTo>
                  <a:cubicBezTo>
                    <a:pt x="603" y="0"/>
                    <a:pt x="415" y="75"/>
                    <a:pt x="274" y="217"/>
                  </a:cubicBezTo>
                  <a:cubicBezTo>
                    <a:pt x="64" y="427"/>
                    <a:pt x="1" y="744"/>
                    <a:pt x="114" y="1019"/>
                  </a:cubicBezTo>
                  <a:cubicBezTo>
                    <a:pt x="229" y="1294"/>
                    <a:pt x="498" y="1474"/>
                    <a:pt x="796" y="1474"/>
                  </a:cubicBezTo>
                  <a:cubicBezTo>
                    <a:pt x="1202" y="1473"/>
                    <a:pt x="1530" y="1143"/>
                    <a:pt x="1532" y="738"/>
                  </a:cubicBezTo>
                  <a:cubicBezTo>
                    <a:pt x="1532" y="439"/>
                    <a:pt x="1352" y="171"/>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sp>
          <p:nvSpPr>
            <p:cNvPr id="204" name="Google Shape;896;p39"/>
            <p:cNvSpPr/>
            <p:nvPr/>
          </p:nvSpPr>
          <p:spPr>
            <a:xfrm rot="888302" flipH="1">
              <a:off x="8600685" y="4442034"/>
              <a:ext cx="93454" cy="89918"/>
            </a:xfrm>
            <a:custGeom>
              <a:avLst/>
              <a:gdLst/>
              <a:ahLst/>
              <a:cxnLst/>
              <a:rect l="l" t="t" r="r" b="b"/>
              <a:pathLst>
                <a:path w="1533" h="1475" extrusionOk="0">
                  <a:moveTo>
                    <a:pt x="795" y="0"/>
                  </a:moveTo>
                  <a:cubicBezTo>
                    <a:pt x="603" y="0"/>
                    <a:pt x="415" y="75"/>
                    <a:pt x="274" y="217"/>
                  </a:cubicBezTo>
                  <a:cubicBezTo>
                    <a:pt x="63" y="428"/>
                    <a:pt x="1" y="744"/>
                    <a:pt x="116" y="1019"/>
                  </a:cubicBezTo>
                  <a:cubicBezTo>
                    <a:pt x="229" y="1296"/>
                    <a:pt x="498" y="1474"/>
                    <a:pt x="796" y="1474"/>
                  </a:cubicBezTo>
                  <a:cubicBezTo>
                    <a:pt x="1203" y="1473"/>
                    <a:pt x="1531" y="1143"/>
                    <a:pt x="1532" y="738"/>
                  </a:cubicBezTo>
                  <a:cubicBezTo>
                    <a:pt x="1532" y="439"/>
                    <a:pt x="1352" y="170"/>
                    <a:pt x="1077" y="56"/>
                  </a:cubicBezTo>
                  <a:cubicBezTo>
                    <a:pt x="986" y="19"/>
                    <a:pt x="890" y="0"/>
                    <a:pt x="79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j-lt"/>
              </a:endParaRPr>
            </a:p>
          </p:txBody>
        </p:sp>
      </p:grpSp>
      <p:pic>
        <p:nvPicPr>
          <p:cNvPr id="205" name="Picture 204">
            <a:extLst>
              <a:ext uri="{FF2B5EF4-FFF2-40B4-BE49-F238E27FC236}">
                <a16:creationId xmlns:a16="http://schemas.microsoft.com/office/drawing/2014/main" id="{16A655A5-0FD4-520E-2A47-15AAE642A12B}"/>
              </a:ext>
            </a:extLst>
          </p:cNvPr>
          <p:cNvPicPr>
            <a:picLocks noChangeAspect="1"/>
          </p:cNvPicPr>
          <p:nvPr/>
        </p:nvPicPr>
        <p:blipFill>
          <a:blip r:embed="rId8"/>
          <a:stretch>
            <a:fillRect/>
          </a:stretch>
        </p:blipFill>
        <p:spPr>
          <a:xfrm>
            <a:off x="2835557" y="730625"/>
            <a:ext cx="886877" cy="1081990"/>
          </a:xfrm>
          <a:prstGeom prst="rect">
            <a:avLst/>
          </a:prstGeom>
        </p:spPr>
      </p:pic>
      <p:grpSp>
        <p:nvGrpSpPr>
          <p:cNvPr id="9" name="Group 8"/>
          <p:cNvGrpSpPr/>
          <p:nvPr/>
        </p:nvGrpSpPr>
        <p:grpSpPr>
          <a:xfrm>
            <a:off x="2901430" y="2026313"/>
            <a:ext cx="909433" cy="823037"/>
            <a:chOff x="2901430" y="2026313"/>
            <a:chExt cx="909433" cy="823037"/>
          </a:xfrm>
        </p:grpSpPr>
        <p:pic>
          <p:nvPicPr>
            <p:cNvPr id="7" name="Picture 6"/>
            <p:cNvPicPr>
              <a:picLocks noChangeAspect="1"/>
            </p:cNvPicPr>
            <p:nvPr/>
          </p:nvPicPr>
          <p:blipFill>
            <a:blip r:embed="rId9">
              <a:extLst>
                <a:ext uri="{BEBA8EAE-BF5A-486C-A8C5-ECC9F3942E4B}">
                  <a14:imgProps xmlns:a14="http://schemas.microsoft.com/office/drawing/2010/main">
                    <a14:imgLayer r:embed="rId10">
                      <a14:imgEffect>
                        <a14:backgroundRemoval t="0" b="98343" l="10000" r="90000"/>
                      </a14:imgEffect>
                    </a14:imgLayer>
                  </a14:imgProps>
                </a:ext>
                <a:ext uri="{28A0092B-C50C-407E-A947-70E740481C1C}">
                  <a14:useLocalDpi xmlns:a14="http://schemas.microsoft.com/office/drawing/2010/main" val="0"/>
                </a:ext>
              </a:extLst>
            </a:blip>
            <a:stretch>
              <a:fillRect/>
            </a:stretch>
          </p:blipFill>
          <p:spPr>
            <a:xfrm>
              <a:off x="2901430" y="2026313"/>
              <a:ext cx="909433" cy="823037"/>
            </a:xfrm>
            <a:prstGeom prst="rect">
              <a:avLst/>
            </a:prstGeom>
          </p:spPr>
        </p:pic>
        <p:sp>
          <p:nvSpPr>
            <p:cNvPr id="8" name="TextBox 7"/>
            <p:cNvSpPr txBox="1"/>
            <p:nvPr/>
          </p:nvSpPr>
          <p:spPr>
            <a:xfrm>
              <a:off x="3150053" y="2203019"/>
              <a:ext cx="441146" cy="646331"/>
            </a:xfrm>
            <a:prstGeom prst="rect">
              <a:avLst/>
            </a:prstGeom>
            <a:noFill/>
          </p:spPr>
          <p:txBody>
            <a:bodyPr wrap="none" rtlCol="0">
              <a:spAutoFit/>
            </a:bodyPr>
            <a:lstStyle/>
            <a:p>
              <a:r>
                <a:rPr lang="en-US" sz="3600" b="1">
                  <a:solidFill>
                    <a:srgbClr val="FFFFFF"/>
                  </a:solidFill>
                </a:rPr>
                <a:t>6</a:t>
              </a: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76"/>
        <p:cNvGrpSpPr/>
        <p:nvPr/>
      </p:nvGrpSpPr>
      <p:grpSpPr>
        <a:xfrm>
          <a:off x="0" y="0"/>
          <a:ext cx="0" cy="0"/>
          <a:chOff x="0" y="0"/>
          <a:chExt cx="0" cy="0"/>
        </a:xfrm>
      </p:grpSpPr>
      <p:grpSp>
        <p:nvGrpSpPr>
          <p:cNvPr id="1336" name="Google Shape;1336;p43"/>
          <p:cNvGrpSpPr/>
          <p:nvPr/>
        </p:nvGrpSpPr>
        <p:grpSpPr>
          <a:xfrm flipH="1">
            <a:off x="231369" y="4039451"/>
            <a:ext cx="1163910" cy="862939"/>
            <a:chOff x="512760" y="638631"/>
            <a:chExt cx="1056467" cy="783280"/>
          </a:xfrm>
        </p:grpSpPr>
        <p:sp>
          <p:nvSpPr>
            <p:cNvPr id="1337" name="Google Shape;1337;p43"/>
            <p:cNvSpPr/>
            <p:nvPr/>
          </p:nvSpPr>
          <p:spPr>
            <a:xfrm rot="-574491">
              <a:off x="1037564" y="674360"/>
              <a:ext cx="482496" cy="631598"/>
            </a:xfrm>
            <a:custGeom>
              <a:avLst/>
              <a:gdLst/>
              <a:ahLst/>
              <a:cxnLst/>
              <a:rect l="l" t="t" r="r" b="b"/>
              <a:pathLst>
                <a:path w="9297" h="12170" extrusionOk="0">
                  <a:moveTo>
                    <a:pt x="3754" y="0"/>
                  </a:moveTo>
                  <a:lnTo>
                    <a:pt x="1" y="5311"/>
                  </a:lnTo>
                  <a:lnTo>
                    <a:pt x="1" y="12169"/>
                  </a:lnTo>
                  <a:lnTo>
                    <a:pt x="7564" y="12169"/>
                  </a:lnTo>
                  <a:lnTo>
                    <a:pt x="7611" y="11864"/>
                  </a:lnTo>
                  <a:lnTo>
                    <a:pt x="7670" y="11468"/>
                  </a:lnTo>
                  <a:lnTo>
                    <a:pt x="7916" y="9826"/>
                  </a:lnTo>
                  <a:lnTo>
                    <a:pt x="8022" y="9123"/>
                  </a:lnTo>
                  <a:lnTo>
                    <a:pt x="8087" y="8693"/>
                  </a:lnTo>
                  <a:lnTo>
                    <a:pt x="8844" y="3656"/>
                  </a:lnTo>
                  <a:lnTo>
                    <a:pt x="8844" y="3654"/>
                  </a:lnTo>
                  <a:lnTo>
                    <a:pt x="9296" y="647"/>
                  </a:lnTo>
                  <a:lnTo>
                    <a:pt x="5556" y="5311"/>
                  </a:lnTo>
                  <a:lnTo>
                    <a:pt x="37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43"/>
            <p:cNvSpPr/>
            <p:nvPr/>
          </p:nvSpPr>
          <p:spPr>
            <a:xfrm rot="-574491">
              <a:off x="1167766" y="679714"/>
              <a:ext cx="136180" cy="363338"/>
            </a:xfrm>
            <a:custGeom>
              <a:avLst/>
              <a:gdLst/>
              <a:ahLst/>
              <a:cxnLst/>
              <a:rect l="l" t="t" r="r" b="b"/>
              <a:pathLst>
                <a:path w="2624" h="7001" extrusionOk="0">
                  <a:moveTo>
                    <a:pt x="821" y="0"/>
                  </a:moveTo>
                  <a:lnTo>
                    <a:pt x="0" y="7001"/>
                  </a:lnTo>
                  <a:lnTo>
                    <a:pt x="2623" y="5311"/>
                  </a:lnTo>
                  <a:lnTo>
                    <a:pt x="8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43"/>
            <p:cNvSpPr/>
            <p:nvPr/>
          </p:nvSpPr>
          <p:spPr>
            <a:xfrm rot="-574491">
              <a:off x="1221433" y="692542"/>
              <a:ext cx="298829" cy="582192"/>
            </a:xfrm>
            <a:custGeom>
              <a:avLst/>
              <a:gdLst/>
              <a:ahLst/>
              <a:cxnLst/>
              <a:rect l="l" t="t" r="r" b="b"/>
              <a:pathLst>
                <a:path w="5758" h="11218" extrusionOk="0">
                  <a:moveTo>
                    <a:pt x="5757" y="0"/>
                  </a:moveTo>
                  <a:lnTo>
                    <a:pt x="1109" y="8476"/>
                  </a:lnTo>
                  <a:lnTo>
                    <a:pt x="1" y="11170"/>
                  </a:lnTo>
                  <a:lnTo>
                    <a:pt x="4072" y="11217"/>
                  </a:lnTo>
                  <a:lnTo>
                    <a:pt x="57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43"/>
            <p:cNvSpPr/>
            <p:nvPr/>
          </p:nvSpPr>
          <p:spPr>
            <a:xfrm rot="-574491">
              <a:off x="1424094" y="832541"/>
              <a:ext cx="83919" cy="269351"/>
            </a:xfrm>
            <a:custGeom>
              <a:avLst/>
              <a:gdLst/>
              <a:ahLst/>
              <a:cxnLst/>
              <a:rect l="l" t="t" r="r" b="b"/>
              <a:pathLst>
                <a:path w="1617" h="5190" extrusionOk="0">
                  <a:moveTo>
                    <a:pt x="1373" y="0"/>
                  </a:moveTo>
                  <a:lnTo>
                    <a:pt x="1" y="3089"/>
                  </a:lnTo>
                  <a:lnTo>
                    <a:pt x="521" y="5190"/>
                  </a:lnTo>
                  <a:lnTo>
                    <a:pt x="1617" y="3459"/>
                  </a:lnTo>
                  <a:lnTo>
                    <a:pt x="13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43"/>
            <p:cNvSpPr/>
            <p:nvPr/>
          </p:nvSpPr>
          <p:spPr>
            <a:xfrm rot="-574491">
              <a:off x="1424182" y="833590"/>
              <a:ext cx="71308" cy="269351"/>
            </a:xfrm>
            <a:custGeom>
              <a:avLst/>
              <a:gdLst/>
              <a:ahLst/>
              <a:cxnLst/>
              <a:rect l="l" t="t" r="r" b="b"/>
              <a:pathLst>
                <a:path w="1374" h="5190" extrusionOk="0">
                  <a:moveTo>
                    <a:pt x="1373" y="0"/>
                  </a:moveTo>
                  <a:lnTo>
                    <a:pt x="1" y="3089"/>
                  </a:lnTo>
                  <a:lnTo>
                    <a:pt x="521" y="5190"/>
                  </a:lnTo>
                  <a:lnTo>
                    <a:pt x="654" y="3016"/>
                  </a:lnTo>
                  <a:lnTo>
                    <a:pt x="1373"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43"/>
            <p:cNvSpPr/>
            <p:nvPr/>
          </p:nvSpPr>
          <p:spPr>
            <a:xfrm rot="-574491">
              <a:off x="1470745" y="882627"/>
              <a:ext cx="24288" cy="161922"/>
            </a:xfrm>
            <a:custGeom>
              <a:avLst/>
              <a:gdLst/>
              <a:ahLst/>
              <a:cxnLst/>
              <a:rect l="l" t="t" r="r" b="b"/>
              <a:pathLst>
                <a:path w="468" h="3120" extrusionOk="0">
                  <a:moveTo>
                    <a:pt x="348" y="1"/>
                  </a:moveTo>
                  <a:lnTo>
                    <a:pt x="0" y="3119"/>
                  </a:lnTo>
                  <a:lnTo>
                    <a:pt x="467" y="2339"/>
                  </a:lnTo>
                  <a:lnTo>
                    <a:pt x="34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43"/>
            <p:cNvSpPr/>
            <p:nvPr/>
          </p:nvSpPr>
          <p:spPr>
            <a:xfrm rot="-574491">
              <a:off x="1125284" y="841282"/>
              <a:ext cx="133118" cy="264420"/>
            </a:xfrm>
            <a:custGeom>
              <a:avLst/>
              <a:gdLst/>
              <a:ahLst/>
              <a:cxnLst/>
              <a:rect l="l" t="t" r="r" b="b"/>
              <a:pathLst>
                <a:path w="2565" h="5095" extrusionOk="0">
                  <a:moveTo>
                    <a:pt x="1526" y="0"/>
                  </a:moveTo>
                  <a:lnTo>
                    <a:pt x="1" y="3143"/>
                  </a:lnTo>
                  <a:lnTo>
                    <a:pt x="987" y="5095"/>
                  </a:lnTo>
                  <a:lnTo>
                    <a:pt x="2565" y="3454"/>
                  </a:lnTo>
                  <a:lnTo>
                    <a:pt x="152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43"/>
            <p:cNvSpPr/>
            <p:nvPr/>
          </p:nvSpPr>
          <p:spPr>
            <a:xfrm rot="-574491">
              <a:off x="1125659" y="845762"/>
              <a:ext cx="79248" cy="264420"/>
            </a:xfrm>
            <a:custGeom>
              <a:avLst/>
              <a:gdLst/>
              <a:ahLst/>
              <a:cxnLst/>
              <a:rect l="l" t="t" r="r" b="b"/>
              <a:pathLst>
                <a:path w="1527" h="5095" extrusionOk="0">
                  <a:moveTo>
                    <a:pt x="1526" y="0"/>
                  </a:moveTo>
                  <a:lnTo>
                    <a:pt x="1" y="3143"/>
                  </a:lnTo>
                  <a:lnTo>
                    <a:pt x="987" y="5095"/>
                  </a:lnTo>
                  <a:lnTo>
                    <a:pt x="786" y="3143"/>
                  </a:lnTo>
                  <a:lnTo>
                    <a:pt x="1526"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43"/>
            <p:cNvSpPr/>
            <p:nvPr/>
          </p:nvSpPr>
          <p:spPr>
            <a:xfrm rot="-574491">
              <a:off x="1192835" y="880620"/>
              <a:ext cx="48836" cy="181228"/>
            </a:xfrm>
            <a:custGeom>
              <a:avLst/>
              <a:gdLst/>
              <a:ahLst/>
              <a:cxnLst/>
              <a:rect l="l" t="t" r="r" b="b"/>
              <a:pathLst>
                <a:path w="941" h="3492" extrusionOk="0">
                  <a:moveTo>
                    <a:pt x="223" y="1"/>
                  </a:moveTo>
                  <a:lnTo>
                    <a:pt x="1" y="3491"/>
                  </a:lnTo>
                  <a:lnTo>
                    <a:pt x="1" y="3491"/>
                  </a:lnTo>
                  <a:lnTo>
                    <a:pt x="941" y="2365"/>
                  </a:lnTo>
                  <a:lnTo>
                    <a:pt x="22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43"/>
            <p:cNvSpPr/>
            <p:nvPr/>
          </p:nvSpPr>
          <p:spPr>
            <a:xfrm rot="-574491">
              <a:off x="1067262" y="1149336"/>
              <a:ext cx="434749" cy="36588"/>
            </a:xfrm>
            <a:custGeom>
              <a:avLst/>
              <a:gdLst/>
              <a:ahLst/>
              <a:cxnLst/>
              <a:rect l="l" t="t" r="r" b="b"/>
              <a:pathLst>
                <a:path w="8377" h="705" extrusionOk="0">
                  <a:moveTo>
                    <a:pt x="0" y="0"/>
                  </a:moveTo>
                  <a:lnTo>
                    <a:pt x="0" y="705"/>
                  </a:lnTo>
                  <a:lnTo>
                    <a:pt x="8331" y="705"/>
                  </a:lnTo>
                  <a:cubicBezTo>
                    <a:pt x="8355" y="705"/>
                    <a:pt x="8377" y="684"/>
                    <a:pt x="8377" y="659"/>
                  </a:cubicBezTo>
                  <a:lnTo>
                    <a:pt x="8377" y="46"/>
                  </a:lnTo>
                  <a:cubicBezTo>
                    <a:pt x="8377" y="20"/>
                    <a:pt x="8355" y="0"/>
                    <a:pt x="8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43"/>
            <p:cNvSpPr/>
            <p:nvPr/>
          </p:nvSpPr>
          <p:spPr>
            <a:xfrm rot="-574491">
              <a:off x="1087511" y="1270830"/>
              <a:ext cx="414613" cy="36640"/>
            </a:xfrm>
            <a:custGeom>
              <a:avLst/>
              <a:gdLst/>
              <a:ahLst/>
              <a:cxnLst/>
              <a:rect l="l" t="t" r="r" b="b"/>
              <a:pathLst>
                <a:path w="7989" h="706" extrusionOk="0">
                  <a:moveTo>
                    <a:pt x="1" y="1"/>
                  </a:moveTo>
                  <a:lnTo>
                    <a:pt x="1" y="705"/>
                  </a:lnTo>
                  <a:lnTo>
                    <a:pt x="7945" y="705"/>
                  </a:lnTo>
                  <a:cubicBezTo>
                    <a:pt x="7969" y="705"/>
                    <a:pt x="7989" y="686"/>
                    <a:pt x="7989" y="662"/>
                  </a:cubicBezTo>
                  <a:lnTo>
                    <a:pt x="7989" y="46"/>
                  </a:lnTo>
                  <a:cubicBezTo>
                    <a:pt x="7989" y="22"/>
                    <a:pt x="7969" y="1"/>
                    <a:pt x="7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43"/>
            <p:cNvSpPr/>
            <p:nvPr/>
          </p:nvSpPr>
          <p:spPr>
            <a:xfrm rot="-574491">
              <a:off x="1383753" y="1182188"/>
              <a:ext cx="57243" cy="55064"/>
            </a:xfrm>
            <a:custGeom>
              <a:avLst/>
              <a:gdLst/>
              <a:ahLst/>
              <a:cxnLst/>
              <a:rect l="l" t="t" r="r" b="b"/>
              <a:pathLst>
                <a:path w="1103" h="1061" extrusionOk="0">
                  <a:moveTo>
                    <a:pt x="531" y="0"/>
                  </a:moveTo>
                  <a:cubicBezTo>
                    <a:pt x="237" y="0"/>
                    <a:pt x="0" y="236"/>
                    <a:pt x="0" y="529"/>
                  </a:cubicBezTo>
                  <a:cubicBezTo>
                    <a:pt x="0" y="744"/>
                    <a:pt x="129" y="938"/>
                    <a:pt x="327" y="1019"/>
                  </a:cubicBezTo>
                  <a:cubicBezTo>
                    <a:pt x="393" y="1047"/>
                    <a:pt x="462" y="1060"/>
                    <a:pt x="531" y="1060"/>
                  </a:cubicBezTo>
                  <a:cubicBezTo>
                    <a:pt x="668" y="1060"/>
                    <a:pt x="804" y="1007"/>
                    <a:pt x="906" y="906"/>
                  </a:cubicBezTo>
                  <a:cubicBezTo>
                    <a:pt x="1057" y="755"/>
                    <a:pt x="1102" y="526"/>
                    <a:pt x="1021" y="327"/>
                  </a:cubicBezTo>
                  <a:cubicBezTo>
                    <a:pt x="939" y="129"/>
                    <a:pt x="745" y="0"/>
                    <a:pt x="5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43"/>
            <p:cNvSpPr/>
            <p:nvPr/>
          </p:nvSpPr>
          <p:spPr>
            <a:xfrm rot="-574491">
              <a:off x="1274440" y="1200621"/>
              <a:ext cx="57295" cy="55064"/>
            </a:xfrm>
            <a:custGeom>
              <a:avLst/>
              <a:gdLst/>
              <a:ahLst/>
              <a:cxnLst/>
              <a:rect l="l" t="t" r="r" b="b"/>
              <a:pathLst>
                <a:path w="1104" h="1061" extrusionOk="0">
                  <a:moveTo>
                    <a:pt x="531" y="0"/>
                  </a:moveTo>
                  <a:cubicBezTo>
                    <a:pt x="239" y="0"/>
                    <a:pt x="2" y="236"/>
                    <a:pt x="2" y="529"/>
                  </a:cubicBezTo>
                  <a:cubicBezTo>
                    <a:pt x="0" y="744"/>
                    <a:pt x="129" y="938"/>
                    <a:pt x="328" y="1019"/>
                  </a:cubicBezTo>
                  <a:cubicBezTo>
                    <a:pt x="394" y="1047"/>
                    <a:pt x="464" y="1060"/>
                    <a:pt x="532" y="1060"/>
                  </a:cubicBezTo>
                  <a:cubicBezTo>
                    <a:pt x="670" y="1060"/>
                    <a:pt x="805" y="1007"/>
                    <a:pt x="906" y="906"/>
                  </a:cubicBezTo>
                  <a:cubicBezTo>
                    <a:pt x="1057" y="755"/>
                    <a:pt x="1104" y="526"/>
                    <a:pt x="1020" y="328"/>
                  </a:cubicBezTo>
                  <a:cubicBezTo>
                    <a:pt x="939" y="129"/>
                    <a:pt x="745" y="0"/>
                    <a:pt x="5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43"/>
            <p:cNvSpPr/>
            <p:nvPr/>
          </p:nvSpPr>
          <p:spPr>
            <a:xfrm rot="-574491">
              <a:off x="1165177" y="1219046"/>
              <a:ext cx="57347" cy="55064"/>
            </a:xfrm>
            <a:custGeom>
              <a:avLst/>
              <a:gdLst/>
              <a:ahLst/>
              <a:cxnLst/>
              <a:rect l="l" t="t" r="r" b="b"/>
              <a:pathLst>
                <a:path w="1105" h="1061" extrusionOk="0">
                  <a:moveTo>
                    <a:pt x="531" y="0"/>
                  </a:moveTo>
                  <a:cubicBezTo>
                    <a:pt x="239" y="0"/>
                    <a:pt x="2" y="236"/>
                    <a:pt x="2" y="529"/>
                  </a:cubicBezTo>
                  <a:cubicBezTo>
                    <a:pt x="1" y="744"/>
                    <a:pt x="131" y="938"/>
                    <a:pt x="329" y="1019"/>
                  </a:cubicBezTo>
                  <a:cubicBezTo>
                    <a:pt x="395" y="1047"/>
                    <a:pt x="464" y="1060"/>
                    <a:pt x="533" y="1060"/>
                  </a:cubicBezTo>
                  <a:cubicBezTo>
                    <a:pt x="670" y="1060"/>
                    <a:pt x="805" y="1007"/>
                    <a:pt x="906" y="906"/>
                  </a:cubicBezTo>
                  <a:cubicBezTo>
                    <a:pt x="1059" y="755"/>
                    <a:pt x="1104" y="526"/>
                    <a:pt x="1021" y="327"/>
                  </a:cubicBezTo>
                  <a:cubicBezTo>
                    <a:pt x="939" y="129"/>
                    <a:pt x="746" y="0"/>
                    <a:pt x="5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43"/>
            <p:cNvSpPr/>
            <p:nvPr/>
          </p:nvSpPr>
          <p:spPr>
            <a:xfrm rot="-574491">
              <a:off x="561929" y="754592"/>
              <a:ext cx="482392" cy="631598"/>
            </a:xfrm>
            <a:custGeom>
              <a:avLst/>
              <a:gdLst/>
              <a:ahLst/>
              <a:cxnLst/>
              <a:rect l="l" t="t" r="r" b="b"/>
              <a:pathLst>
                <a:path w="9295" h="12170" extrusionOk="0">
                  <a:moveTo>
                    <a:pt x="5543" y="0"/>
                  </a:moveTo>
                  <a:lnTo>
                    <a:pt x="3741" y="5311"/>
                  </a:lnTo>
                  <a:lnTo>
                    <a:pt x="1" y="647"/>
                  </a:lnTo>
                  <a:lnTo>
                    <a:pt x="1687" y="11864"/>
                  </a:lnTo>
                  <a:lnTo>
                    <a:pt x="1732" y="12169"/>
                  </a:lnTo>
                  <a:lnTo>
                    <a:pt x="9295" y="12169"/>
                  </a:lnTo>
                  <a:lnTo>
                    <a:pt x="9295" y="5311"/>
                  </a:lnTo>
                  <a:lnTo>
                    <a:pt x="55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43"/>
            <p:cNvSpPr/>
            <p:nvPr/>
          </p:nvSpPr>
          <p:spPr>
            <a:xfrm rot="-574491">
              <a:off x="733430" y="752972"/>
              <a:ext cx="136180" cy="363338"/>
            </a:xfrm>
            <a:custGeom>
              <a:avLst/>
              <a:gdLst/>
              <a:ahLst/>
              <a:cxnLst/>
              <a:rect l="l" t="t" r="r" b="b"/>
              <a:pathLst>
                <a:path w="2624" h="7001" extrusionOk="0">
                  <a:moveTo>
                    <a:pt x="1803" y="0"/>
                  </a:moveTo>
                  <a:lnTo>
                    <a:pt x="1" y="5311"/>
                  </a:lnTo>
                  <a:lnTo>
                    <a:pt x="2624" y="7001"/>
                  </a:lnTo>
                  <a:lnTo>
                    <a:pt x="18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43"/>
            <p:cNvSpPr/>
            <p:nvPr/>
          </p:nvSpPr>
          <p:spPr>
            <a:xfrm rot="-574491">
              <a:off x="564683" y="803314"/>
              <a:ext cx="298829" cy="582192"/>
            </a:xfrm>
            <a:custGeom>
              <a:avLst/>
              <a:gdLst/>
              <a:ahLst/>
              <a:cxnLst/>
              <a:rect l="l" t="t" r="r" b="b"/>
              <a:pathLst>
                <a:path w="5758" h="11218" extrusionOk="0">
                  <a:moveTo>
                    <a:pt x="1" y="0"/>
                  </a:moveTo>
                  <a:lnTo>
                    <a:pt x="1687" y="11217"/>
                  </a:lnTo>
                  <a:lnTo>
                    <a:pt x="5757" y="11170"/>
                  </a:lnTo>
                  <a:lnTo>
                    <a:pt x="4649" y="847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43"/>
            <p:cNvSpPr/>
            <p:nvPr/>
          </p:nvSpPr>
          <p:spPr>
            <a:xfrm rot="-574491">
              <a:off x="576814" y="975448"/>
              <a:ext cx="83919" cy="269351"/>
            </a:xfrm>
            <a:custGeom>
              <a:avLst/>
              <a:gdLst/>
              <a:ahLst/>
              <a:cxnLst/>
              <a:rect l="l" t="t" r="r" b="b"/>
              <a:pathLst>
                <a:path w="1617" h="5190" extrusionOk="0">
                  <a:moveTo>
                    <a:pt x="244" y="0"/>
                  </a:moveTo>
                  <a:lnTo>
                    <a:pt x="1" y="3459"/>
                  </a:lnTo>
                  <a:lnTo>
                    <a:pt x="1097" y="5190"/>
                  </a:lnTo>
                  <a:lnTo>
                    <a:pt x="1617" y="3089"/>
                  </a:lnTo>
                  <a:lnTo>
                    <a:pt x="24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43"/>
            <p:cNvSpPr/>
            <p:nvPr/>
          </p:nvSpPr>
          <p:spPr>
            <a:xfrm rot="-574491">
              <a:off x="589338" y="974400"/>
              <a:ext cx="71308" cy="269351"/>
            </a:xfrm>
            <a:custGeom>
              <a:avLst/>
              <a:gdLst/>
              <a:ahLst/>
              <a:cxnLst/>
              <a:rect l="l" t="t" r="r" b="b"/>
              <a:pathLst>
                <a:path w="1374" h="5190" extrusionOk="0">
                  <a:moveTo>
                    <a:pt x="1" y="0"/>
                  </a:moveTo>
                  <a:lnTo>
                    <a:pt x="721" y="3016"/>
                  </a:lnTo>
                  <a:lnTo>
                    <a:pt x="854" y="5190"/>
                  </a:lnTo>
                  <a:lnTo>
                    <a:pt x="1374" y="3089"/>
                  </a:lnTo>
                  <a:lnTo>
                    <a:pt x="1"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43"/>
            <p:cNvSpPr/>
            <p:nvPr/>
          </p:nvSpPr>
          <p:spPr>
            <a:xfrm rot="-574491">
              <a:off x="589535" y="1031262"/>
              <a:ext cx="24236" cy="161922"/>
            </a:xfrm>
            <a:custGeom>
              <a:avLst/>
              <a:gdLst/>
              <a:ahLst/>
              <a:cxnLst/>
              <a:rect l="l" t="t" r="r" b="b"/>
              <a:pathLst>
                <a:path w="467" h="3120" extrusionOk="0">
                  <a:moveTo>
                    <a:pt x="120" y="1"/>
                  </a:moveTo>
                  <a:lnTo>
                    <a:pt x="1" y="2339"/>
                  </a:lnTo>
                  <a:lnTo>
                    <a:pt x="467" y="3119"/>
                  </a:lnTo>
                  <a:lnTo>
                    <a:pt x="12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43"/>
            <p:cNvSpPr/>
            <p:nvPr/>
          </p:nvSpPr>
          <p:spPr>
            <a:xfrm rot="-574491">
              <a:off x="813311" y="893901"/>
              <a:ext cx="133118" cy="264420"/>
            </a:xfrm>
            <a:custGeom>
              <a:avLst/>
              <a:gdLst/>
              <a:ahLst/>
              <a:cxnLst/>
              <a:rect l="l" t="t" r="r" b="b"/>
              <a:pathLst>
                <a:path w="2565" h="5095" extrusionOk="0">
                  <a:moveTo>
                    <a:pt x="1039" y="0"/>
                  </a:moveTo>
                  <a:lnTo>
                    <a:pt x="0" y="3454"/>
                  </a:lnTo>
                  <a:lnTo>
                    <a:pt x="1579" y="5095"/>
                  </a:lnTo>
                  <a:lnTo>
                    <a:pt x="2564" y="3143"/>
                  </a:lnTo>
                  <a:lnTo>
                    <a:pt x="10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 name="Google Shape;1358;p43"/>
            <p:cNvSpPr/>
            <p:nvPr/>
          </p:nvSpPr>
          <p:spPr>
            <a:xfrm rot="-574491">
              <a:off x="866808" y="889421"/>
              <a:ext cx="79248" cy="264420"/>
            </a:xfrm>
            <a:custGeom>
              <a:avLst/>
              <a:gdLst/>
              <a:ahLst/>
              <a:cxnLst/>
              <a:rect l="l" t="t" r="r" b="b"/>
              <a:pathLst>
                <a:path w="1527" h="5095" extrusionOk="0">
                  <a:moveTo>
                    <a:pt x="1" y="0"/>
                  </a:moveTo>
                  <a:lnTo>
                    <a:pt x="742" y="3143"/>
                  </a:lnTo>
                  <a:lnTo>
                    <a:pt x="541" y="5095"/>
                  </a:lnTo>
                  <a:lnTo>
                    <a:pt x="1526" y="3143"/>
                  </a:lnTo>
                  <a:lnTo>
                    <a:pt x="1"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 name="Google Shape;1359;p43"/>
            <p:cNvSpPr/>
            <p:nvPr/>
          </p:nvSpPr>
          <p:spPr>
            <a:xfrm rot="-574491">
              <a:off x="830709" y="941698"/>
              <a:ext cx="48836" cy="181228"/>
            </a:xfrm>
            <a:custGeom>
              <a:avLst/>
              <a:gdLst/>
              <a:ahLst/>
              <a:cxnLst/>
              <a:rect l="l" t="t" r="r" b="b"/>
              <a:pathLst>
                <a:path w="941" h="3492" extrusionOk="0">
                  <a:moveTo>
                    <a:pt x="718" y="1"/>
                  </a:moveTo>
                  <a:lnTo>
                    <a:pt x="0" y="2365"/>
                  </a:lnTo>
                  <a:lnTo>
                    <a:pt x="941" y="3491"/>
                  </a:lnTo>
                  <a:lnTo>
                    <a:pt x="7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 name="Google Shape;1360;p43"/>
            <p:cNvSpPr/>
            <p:nvPr/>
          </p:nvSpPr>
          <p:spPr>
            <a:xfrm rot="-574491">
              <a:off x="638503" y="1221644"/>
              <a:ext cx="434853" cy="36588"/>
            </a:xfrm>
            <a:custGeom>
              <a:avLst/>
              <a:gdLst/>
              <a:ahLst/>
              <a:cxnLst/>
              <a:rect l="l" t="t" r="r" b="b"/>
              <a:pathLst>
                <a:path w="8379" h="705" extrusionOk="0">
                  <a:moveTo>
                    <a:pt x="46" y="0"/>
                  </a:moveTo>
                  <a:cubicBezTo>
                    <a:pt x="20" y="0"/>
                    <a:pt x="1" y="22"/>
                    <a:pt x="1" y="46"/>
                  </a:cubicBezTo>
                  <a:lnTo>
                    <a:pt x="1" y="661"/>
                  </a:lnTo>
                  <a:cubicBezTo>
                    <a:pt x="1" y="685"/>
                    <a:pt x="20" y="705"/>
                    <a:pt x="46" y="705"/>
                  </a:cubicBezTo>
                  <a:lnTo>
                    <a:pt x="8378" y="705"/>
                  </a:lnTo>
                  <a:lnTo>
                    <a:pt x="83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43"/>
            <p:cNvSpPr/>
            <p:nvPr/>
          </p:nvSpPr>
          <p:spPr>
            <a:xfrm rot="-574491">
              <a:off x="678815" y="1339764"/>
              <a:ext cx="414613" cy="36640"/>
            </a:xfrm>
            <a:custGeom>
              <a:avLst/>
              <a:gdLst/>
              <a:ahLst/>
              <a:cxnLst/>
              <a:rect l="l" t="t" r="r" b="b"/>
              <a:pathLst>
                <a:path w="7989" h="706" extrusionOk="0">
                  <a:moveTo>
                    <a:pt x="44" y="1"/>
                  </a:moveTo>
                  <a:cubicBezTo>
                    <a:pt x="20" y="2"/>
                    <a:pt x="1" y="22"/>
                    <a:pt x="1" y="46"/>
                  </a:cubicBezTo>
                  <a:lnTo>
                    <a:pt x="1" y="662"/>
                  </a:lnTo>
                  <a:cubicBezTo>
                    <a:pt x="1" y="686"/>
                    <a:pt x="20" y="705"/>
                    <a:pt x="46" y="705"/>
                  </a:cubicBezTo>
                  <a:lnTo>
                    <a:pt x="7988" y="705"/>
                  </a:lnTo>
                  <a:lnTo>
                    <a:pt x="79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43"/>
            <p:cNvSpPr/>
            <p:nvPr/>
          </p:nvSpPr>
          <p:spPr>
            <a:xfrm rot="-574491">
              <a:off x="722609" y="1293785"/>
              <a:ext cx="55012" cy="55168"/>
            </a:xfrm>
            <a:custGeom>
              <a:avLst/>
              <a:gdLst/>
              <a:ahLst/>
              <a:cxnLst/>
              <a:rect l="l" t="t" r="r" b="b"/>
              <a:pathLst>
                <a:path w="1060" h="1063" extrusionOk="0">
                  <a:moveTo>
                    <a:pt x="531" y="1"/>
                  </a:moveTo>
                  <a:cubicBezTo>
                    <a:pt x="238" y="1"/>
                    <a:pt x="0" y="238"/>
                    <a:pt x="0" y="531"/>
                  </a:cubicBezTo>
                  <a:cubicBezTo>
                    <a:pt x="0" y="825"/>
                    <a:pt x="238" y="1062"/>
                    <a:pt x="531" y="1062"/>
                  </a:cubicBezTo>
                  <a:cubicBezTo>
                    <a:pt x="823" y="1062"/>
                    <a:pt x="1060" y="825"/>
                    <a:pt x="1060" y="531"/>
                  </a:cubicBezTo>
                  <a:cubicBezTo>
                    <a:pt x="1060" y="238"/>
                    <a:pt x="823" y="1"/>
                    <a:pt x="5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43"/>
            <p:cNvSpPr/>
            <p:nvPr/>
          </p:nvSpPr>
          <p:spPr>
            <a:xfrm rot="-574491">
              <a:off x="822654" y="1276227"/>
              <a:ext cx="64353" cy="55064"/>
            </a:xfrm>
            <a:custGeom>
              <a:avLst/>
              <a:gdLst/>
              <a:ahLst/>
              <a:cxnLst/>
              <a:rect l="l" t="t" r="r" b="b"/>
              <a:pathLst>
                <a:path w="1240" h="1061" extrusionOk="0">
                  <a:moveTo>
                    <a:pt x="709" y="0"/>
                  </a:moveTo>
                  <a:cubicBezTo>
                    <a:pt x="236" y="0"/>
                    <a:pt x="0" y="572"/>
                    <a:pt x="334" y="906"/>
                  </a:cubicBezTo>
                  <a:cubicBezTo>
                    <a:pt x="435" y="1007"/>
                    <a:pt x="570" y="1060"/>
                    <a:pt x="708" y="1060"/>
                  </a:cubicBezTo>
                  <a:cubicBezTo>
                    <a:pt x="777" y="1060"/>
                    <a:pt x="846" y="1047"/>
                    <a:pt x="912" y="1019"/>
                  </a:cubicBezTo>
                  <a:cubicBezTo>
                    <a:pt x="1110" y="938"/>
                    <a:pt x="1240" y="744"/>
                    <a:pt x="1238" y="529"/>
                  </a:cubicBezTo>
                  <a:cubicBezTo>
                    <a:pt x="1238" y="236"/>
                    <a:pt x="1001" y="0"/>
                    <a:pt x="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43"/>
            <p:cNvSpPr/>
            <p:nvPr/>
          </p:nvSpPr>
          <p:spPr>
            <a:xfrm rot="-574491">
              <a:off x="931813" y="1257807"/>
              <a:ext cx="64457" cy="55064"/>
            </a:xfrm>
            <a:custGeom>
              <a:avLst/>
              <a:gdLst/>
              <a:ahLst/>
              <a:cxnLst/>
              <a:rect l="l" t="t" r="r" b="b"/>
              <a:pathLst>
                <a:path w="1242" h="1061" extrusionOk="0">
                  <a:moveTo>
                    <a:pt x="711" y="0"/>
                  </a:moveTo>
                  <a:cubicBezTo>
                    <a:pt x="238" y="0"/>
                    <a:pt x="0" y="572"/>
                    <a:pt x="336" y="906"/>
                  </a:cubicBezTo>
                  <a:cubicBezTo>
                    <a:pt x="437" y="1007"/>
                    <a:pt x="572" y="1060"/>
                    <a:pt x="709" y="1060"/>
                  </a:cubicBezTo>
                  <a:cubicBezTo>
                    <a:pt x="778" y="1060"/>
                    <a:pt x="847" y="1047"/>
                    <a:pt x="913" y="1019"/>
                  </a:cubicBezTo>
                  <a:cubicBezTo>
                    <a:pt x="1111" y="938"/>
                    <a:pt x="1241" y="744"/>
                    <a:pt x="1240" y="529"/>
                  </a:cubicBezTo>
                  <a:cubicBezTo>
                    <a:pt x="1240" y="236"/>
                    <a:pt x="1003" y="0"/>
                    <a:pt x="7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43"/>
            <p:cNvSpPr/>
            <p:nvPr/>
          </p:nvSpPr>
          <p:spPr>
            <a:xfrm rot="-574491">
              <a:off x="1043891" y="1238908"/>
              <a:ext cx="64405" cy="55064"/>
            </a:xfrm>
            <a:custGeom>
              <a:avLst/>
              <a:gdLst/>
              <a:ahLst/>
              <a:cxnLst/>
              <a:rect l="l" t="t" r="r" b="b"/>
              <a:pathLst>
                <a:path w="1241" h="1061" extrusionOk="0">
                  <a:moveTo>
                    <a:pt x="710" y="0"/>
                  </a:moveTo>
                  <a:cubicBezTo>
                    <a:pt x="238" y="0"/>
                    <a:pt x="1" y="572"/>
                    <a:pt x="336" y="906"/>
                  </a:cubicBezTo>
                  <a:cubicBezTo>
                    <a:pt x="437" y="1007"/>
                    <a:pt x="572" y="1060"/>
                    <a:pt x="710" y="1060"/>
                  </a:cubicBezTo>
                  <a:cubicBezTo>
                    <a:pt x="778" y="1060"/>
                    <a:pt x="848" y="1047"/>
                    <a:pt x="914" y="1019"/>
                  </a:cubicBezTo>
                  <a:cubicBezTo>
                    <a:pt x="1112" y="938"/>
                    <a:pt x="1240" y="744"/>
                    <a:pt x="1240" y="529"/>
                  </a:cubicBezTo>
                  <a:cubicBezTo>
                    <a:pt x="1240" y="236"/>
                    <a:pt x="1003" y="0"/>
                    <a:pt x="7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43"/>
            <p:cNvSpPr/>
            <p:nvPr/>
          </p:nvSpPr>
          <p:spPr>
            <a:xfrm rot="-574491">
              <a:off x="827300" y="716055"/>
              <a:ext cx="389598" cy="404389"/>
            </a:xfrm>
            <a:custGeom>
              <a:avLst/>
              <a:gdLst/>
              <a:ahLst/>
              <a:cxnLst/>
              <a:rect l="l" t="t" r="r" b="b"/>
              <a:pathLst>
                <a:path w="7507" h="7792" extrusionOk="0">
                  <a:moveTo>
                    <a:pt x="1" y="0"/>
                  </a:moveTo>
                  <a:lnTo>
                    <a:pt x="3390" y="7792"/>
                  </a:lnTo>
                  <a:lnTo>
                    <a:pt x="3753" y="7102"/>
                  </a:lnTo>
                  <a:lnTo>
                    <a:pt x="7506" y="0"/>
                  </a:lnTo>
                  <a:lnTo>
                    <a:pt x="3753" y="531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43"/>
            <p:cNvSpPr/>
            <p:nvPr/>
          </p:nvSpPr>
          <p:spPr>
            <a:xfrm rot="-574491">
              <a:off x="673293" y="1192308"/>
              <a:ext cx="775875" cy="11158"/>
            </a:xfrm>
            <a:custGeom>
              <a:avLst/>
              <a:gdLst/>
              <a:ahLst/>
              <a:cxnLst/>
              <a:rect l="l" t="t" r="r" b="b"/>
              <a:pathLst>
                <a:path w="14950" h="215" extrusionOk="0">
                  <a:moveTo>
                    <a:pt x="4746" y="0"/>
                  </a:moveTo>
                  <a:cubicBezTo>
                    <a:pt x="3161" y="0"/>
                    <a:pt x="1578" y="12"/>
                    <a:pt x="0" y="37"/>
                  </a:cubicBezTo>
                  <a:cubicBezTo>
                    <a:pt x="3403" y="154"/>
                    <a:pt x="6834" y="214"/>
                    <a:pt x="10255" y="214"/>
                  </a:cubicBezTo>
                  <a:cubicBezTo>
                    <a:pt x="11823" y="214"/>
                    <a:pt x="13389" y="202"/>
                    <a:pt x="14949" y="176"/>
                  </a:cubicBezTo>
                  <a:cubicBezTo>
                    <a:pt x="11564" y="57"/>
                    <a:pt x="8151" y="0"/>
                    <a:pt x="4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43"/>
            <p:cNvSpPr/>
            <p:nvPr/>
          </p:nvSpPr>
          <p:spPr>
            <a:xfrm rot="-574491">
              <a:off x="693802" y="1313902"/>
              <a:ext cx="775875" cy="11158"/>
            </a:xfrm>
            <a:custGeom>
              <a:avLst/>
              <a:gdLst/>
              <a:ahLst/>
              <a:cxnLst/>
              <a:rect l="l" t="t" r="r" b="b"/>
              <a:pathLst>
                <a:path w="14950" h="215" extrusionOk="0">
                  <a:moveTo>
                    <a:pt x="4746" y="0"/>
                  </a:moveTo>
                  <a:cubicBezTo>
                    <a:pt x="3161" y="0"/>
                    <a:pt x="1578" y="13"/>
                    <a:pt x="0" y="37"/>
                  </a:cubicBezTo>
                  <a:cubicBezTo>
                    <a:pt x="3413" y="154"/>
                    <a:pt x="6854" y="214"/>
                    <a:pt x="10284" y="214"/>
                  </a:cubicBezTo>
                  <a:cubicBezTo>
                    <a:pt x="11842" y="214"/>
                    <a:pt x="13399" y="202"/>
                    <a:pt x="14949" y="176"/>
                  </a:cubicBezTo>
                  <a:cubicBezTo>
                    <a:pt x="11564" y="58"/>
                    <a:pt x="8151" y="0"/>
                    <a:pt x="4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9" name="Google Shape;1369;p43"/>
          <p:cNvGrpSpPr/>
          <p:nvPr/>
        </p:nvGrpSpPr>
        <p:grpSpPr>
          <a:xfrm rot="-315666">
            <a:off x="8346250" y="231833"/>
            <a:ext cx="503864" cy="2105615"/>
            <a:chOff x="550246" y="2376034"/>
            <a:chExt cx="335523" cy="1402231"/>
          </a:xfrm>
        </p:grpSpPr>
        <p:sp>
          <p:nvSpPr>
            <p:cNvPr id="1370" name="Google Shape;1370;p43"/>
            <p:cNvSpPr/>
            <p:nvPr/>
          </p:nvSpPr>
          <p:spPr>
            <a:xfrm rot="10788425" flipH="1">
              <a:off x="675658" y="3392805"/>
              <a:ext cx="88189" cy="330091"/>
            </a:xfrm>
            <a:custGeom>
              <a:avLst/>
              <a:gdLst/>
              <a:ahLst/>
              <a:cxnLst/>
              <a:rect l="l" t="t" r="r" b="b"/>
              <a:pathLst>
                <a:path w="2241" h="8388" extrusionOk="0">
                  <a:moveTo>
                    <a:pt x="2185" y="0"/>
                  </a:moveTo>
                  <a:lnTo>
                    <a:pt x="0" y="16"/>
                  </a:lnTo>
                  <a:lnTo>
                    <a:pt x="56" y="8387"/>
                  </a:lnTo>
                  <a:lnTo>
                    <a:pt x="2241" y="8374"/>
                  </a:lnTo>
                  <a:lnTo>
                    <a:pt x="21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43"/>
            <p:cNvSpPr/>
            <p:nvPr/>
          </p:nvSpPr>
          <p:spPr>
            <a:xfrm rot="10794103" flipH="1">
              <a:off x="642995" y="2376181"/>
              <a:ext cx="185311" cy="1019198"/>
            </a:xfrm>
            <a:custGeom>
              <a:avLst/>
              <a:gdLst/>
              <a:ahLst/>
              <a:cxnLst/>
              <a:rect l="l" t="t" r="r" b="b"/>
              <a:pathLst>
                <a:path w="4709" h="51643" extrusionOk="0">
                  <a:moveTo>
                    <a:pt x="3382" y="0"/>
                  </a:moveTo>
                  <a:lnTo>
                    <a:pt x="717" y="18"/>
                  </a:lnTo>
                  <a:lnTo>
                    <a:pt x="1" y="47822"/>
                  </a:lnTo>
                  <a:lnTo>
                    <a:pt x="2380" y="51642"/>
                  </a:lnTo>
                  <a:lnTo>
                    <a:pt x="4708" y="47790"/>
                  </a:lnTo>
                  <a:lnTo>
                    <a:pt x="33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43"/>
            <p:cNvSpPr/>
            <p:nvPr/>
          </p:nvSpPr>
          <p:spPr>
            <a:xfrm rot="10794103" flipH="1">
              <a:off x="642861" y="2376236"/>
              <a:ext cx="135806" cy="1018842"/>
            </a:xfrm>
            <a:custGeom>
              <a:avLst/>
              <a:gdLst/>
              <a:ahLst/>
              <a:cxnLst/>
              <a:rect l="l" t="t" r="r" b="b"/>
              <a:pathLst>
                <a:path w="3451" h="51625" extrusionOk="0">
                  <a:moveTo>
                    <a:pt x="717" y="0"/>
                  </a:moveTo>
                  <a:lnTo>
                    <a:pt x="1" y="47804"/>
                  </a:lnTo>
                  <a:lnTo>
                    <a:pt x="2380" y="51624"/>
                  </a:lnTo>
                  <a:lnTo>
                    <a:pt x="1975" y="5624"/>
                  </a:lnTo>
                  <a:lnTo>
                    <a:pt x="3450" y="3034"/>
                  </a:lnTo>
                  <a:lnTo>
                    <a:pt x="3425" y="117"/>
                  </a:lnTo>
                  <a:lnTo>
                    <a:pt x="717"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43"/>
            <p:cNvSpPr/>
            <p:nvPr/>
          </p:nvSpPr>
          <p:spPr>
            <a:xfrm rot="10788425" flipH="1">
              <a:off x="550384" y="3351132"/>
              <a:ext cx="335246" cy="82956"/>
            </a:xfrm>
            <a:custGeom>
              <a:avLst/>
              <a:gdLst/>
              <a:ahLst/>
              <a:cxnLst/>
              <a:rect l="l" t="t" r="r" b="b"/>
              <a:pathLst>
                <a:path w="8519" h="2108" extrusionOk="0">
                  <a:moveTo>
                    <a:pt x="7285" y="1"/>
                  </a:moveTo>
                  <a:cubicBezTo>
                    <a:pt x="7283" y="1"/>
                    <a:pt x="7280" y="1"/>
                    <a:pt x="7278" y="1"/>
                  </a:cubicBezTo>
                  <a:lnTo>
                    <a:pt x="4305" y="20"/>
                  </a:lnTo>
                  <a:lnTo>
                    <a:pt x="1188" y="41"/>
                  </a:lnTo>
                  <a:cubicBezTo>
                    <a:pt x="423" y="46"/>
                    <a:pt x="1" y="964"/>
                    <a:pt x="506" y="1546"/>
                  </a:cubicBezTo>
                  <a:cubicBezTo>
                    <a:pt x="781" y="1865"/>
                    <a:pt x="1208" y="2108"/>
                    <a:pt x="1866" y="2108"/>
                  </a:cubicBezTo>
                  <a:cubicBezTo>
                    <a:pt x="1872" y="2108"/>
                    <a:pt x="1878" y="2108"/>
                    <a:pt x="1884" y="2108"/>
                  </a:cubicBezTo>
                  <a:lnTo>
                    <a:pt x="6587" y="2078"/>
                  </a:lnTo>
                  <a:cubicBezTo>
                    <a:pt x="7066" y="2075"/>
                    <a:pt x="7531" y="1899"/>
                    <a:pt x="7893" y="1586"/>
                  </a:cubicBezTo>
                  <a:cubicBezTo>
                    <a:pt x="8519" y="1047"/>
                    <a:pt x="8103" y="1"/>
                    <a:pt x="7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43"/>
            <p:cNvSpPr/>
            <p:nvPr/>
          </p:nvSpPr>
          <p:spPr>
            <a:xfrm rot="10788425" flipH="1">
              <a:off x="581930" y="3358604"/>
              <a:ext cx="274092" cy="35929"/>
            </a:xfrm>
            <a:custGeom>
              <a:avLst/>
              <a:gdLst/>
              <a:ahLst/>
              <a:cxnLst/>
              <a:rect l="l" t="t" r="r" b="b"/>
              <a:pathLst>
                <a:path w="6965" h="913" extrusionOk="0">
                  <a:moveTo>
                    <a:pt x="6965" y="1"/>
                  </a:moveTo>
                  <a:lnTo>
                    <a:pt x="6965" y="1"/>
                  </a:lnTo>
                  <a:cubicBezTo>
                    <a:pt x="6666" y="108"/>
                    <a:pt x="6350" y="166"/>
                    <a:pt x="6031" y="169"/>
                  </a:cubicBezTo>
                  <a:lnTo>
                    <a:pt x="688" y="203"/>
                  </a:lnTo>
                  <a:cubicBezTo>
                    <a:pt x="675" y="204"/>
                    <a:pt x="661" y="204"/>
                    <a:pt x="648" y="204"/>
                  </a:cubicBezTo>
                  <a:cubicBezTo>
                    <a:pt x="430" y="204"/>
                    <a:pt x="213" y="181"/>
                    <a:pt x="1" y="135"/>
                  </a:cubicBezTo>
                  <a:lnTo>
                    <a:pt x="1" y="135"/>
                  </a:lnTo>
                  <a:cubicBezTo>
                    <a:pt x="31" y="237"/>
                    <a:pt x="82" y="332"/>
                    <a:pt x="150" y="414"/>
                  </a:cubicBezTo>
                  <a:cubicBezTo>
                    <a:pt x="396" y="696"/>
                    <a:pt x="774" y="913"/>
                    <a:pt x="1357" y="913"/>
                  </a:cubicBezTo>
                  <a:cubicBezTo>
                    <a:pt x="1363" y="913"/>
                    <a:pt x="1369" y="913"/>
                    <a:pt x="1375" y="912"/>
                  </a:cubicBezTo>
                  <a:lnTo>
                    <a:pt x="5548" y="885"/>
                  </a:lnTo>
                  <a:cubicBezTo>
                    <a:pt x="5975" y="882"/>
                    <a:pt x="6386" y="728"/>
                    <a:pt x="6709" y="450"/>
                  </a:cubicBezTo>
                  <a:cubicBezTo>
                    <a:pt x="6844" y="335"/>
                    <a:pt x="6935" y="176"/>
                    <a:pt x="6965" y="1"/>
                  </a:cubicBezTo>
                  <a:close/>
                </a:path>
              </a:pathLst>
            </a:custGeom>
            <a:solidFill>
              <a:srgbClr val="FFD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43"/>
            <p:cNvSpPr/>
            <p:nvPr/>
          </p:nvSpPr>
          <p:spPr>
            <a:xfrm rot="10788425" flipH="1">
              <a:off x="810487" y="3375013"/>
              <a:ext cx="48837" cy="44193"/>
            </a:xfrm>
            <a:custGeom>
              <a:avLst/>
              <a:gdLst/>
              <a:ahLst/>
              <a:cxnLst/>
              <a:rect l="l" t="t" r="r" b="b"/>
              <a:pathLst>
                <a:path w="1241" h="1123" extrusionOk="0">
                  <a:moveTo>
                    <a:pt x="621" y="1"/>
                  </a:moveTo>
                  <a:cubicBezTo>
                    <a:pt x="383" y="1"/>
                    <a:pt x="163" y="156"/>
                    <a:pt x="93" y="396"/>
                  </a:cubicBezTo>
                  <a:cubicBezTo>
                    <a:pt x="1" y="691"/>
                    <a:pt x="164" y="1004"/>
                    <a:pt x="457" y="1097"/>
                  </a:cubicBezTo>
                  <a:cubicBezTo>
                    <a:pt x="512" y="1114"/>
                    <a:pt x="567" y="1122"/>
                    <a:pt x="621" y="1122"/>
                  </a:cubicBezTo>
                  <a:cubicBezTo>
                    <a:pt x="858" y="1122"/>
                    <a:pt x="1078" y="968"/>
                    <a:pt x="1150" y="729"/>
                  </a:cubicBezTo>
                  <a:cubicBezTo>
                    <a:pt x="1241" y="434"/>
                    <a:pt x="1077" y="121"/>
                    <a:pt x="784" y="26"/>
                  </a:cubicBezTo>
                  <a:cubicBezTo>
                    <a:pt x="730" y="9"/>
                    <a:pt x="675" y="1"/>
                    <a:pt x="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43"/>
            <p:cNvSpPr/>
            <p:nvPr/>
          </p:nvSpPr>
          <p:spPr>
            <a:xfrm rot="10788425" flipH="1">
              <a:off x="577825" y="3374149"/>
              <a:ext cx="48837" cy="44154"/>
            </a:xfrm>
            <a:custGeom>
              <a:avLst/>
              <a:gdLst/>
              <a:ahLst/>
              <a:cxnLst/>
              <a:rect l="l" t="t" r="r" b="b"/>
              <a:pathLst>
                <a:path w="1241" h="1122" extrusionOk="0">
                  <a:moveTo>
                    <a:pt x="621" y="0"/>
                  </a:moveTo>
                  <a:cubicBezTo>
                    <a:pt x="383" y="0"/>
                    <a:pt x="163" y="155"/>
                    <a:pt x="93" y="395"/>
                  </a:cubicBezTo>
                  <a:cubicBezTo>
                    <a:pt x="1" y="690"/>
                    <a:pt x="164" y="1003"/>
                    <a:pt x="457" y="1097"/>
                  </a:cubicBezTo>
                  <a:cubicBezTo>
                    <a:pt x="512" y="1114"/>
                    <a:pt x="566" y="1122"/>
                    <a:pt x="620" y="1122"/>
                  </a:cubicBezTo>
                  <a:cubicBezTo>
                    <a:pt x="858" y="1122"/>
                    <a:pt x="1078" y="967"/>
                    <a:pt x="1148" y="726"/>
                  </a:cubicBezTo>
                  <a:cubicBezTo>
                    <a:pt x="1240" y="433"/>
                    <a:pt x="1077" y="120"/>
                    <a:pt x="784" y="25"/>
                  </a:cubicBezTo>
                  <a:cubicBezTo>
                    <a:pt x="730" y="8"/>
                    <a:pt x="675"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43"/>
            <p:cNvSpPr/>
            <p:nvPr/>
          </p:nvSpPr>
          <p:spPr>
            <a:xfrm rot="10788425" flipH="1">
              <a:off x="675755" y="3521058"/>
              <a:ext cx="86773" cy="201250"/>
            </a:xfrm>
            <a:custGeom>
              <a:avLst/>
              <a:gdLst/>
              <a:ahLst/>
              <a:cxnLst/>
              <a:rect l="l" t="t" r="r" b="b"/>
              <a:pathLst>
                <a:path w="2205" h="5114" extrusionOk="0">
                  <a:moveTo>
                    <a:pt x="2183" y="1"/>
                  </a:moveTo>
                  <a:lnTo>
                    <a:pt x="0" y="14"/>
                  </a:lnTo>
                  <a:lnTo>
                    <a:pt x="34" y="5113"/>
                  </a:lnTo>
                  <a:cubicBezTo>
                    <a:pt x="622" y="3987"/>
                    <a:pt x="1416" y="3260"/>
                    <a:pt x="2109" y="3260"/>
                  </a:cubicBezTo>
                  <a:cubicBezTo>
                    <a:pt x="2141" y="3260"/>
                    <a:pt x="2173" y="3261"/>
                    <a:pt x="2204" y="3264"/>
                  </a:cubicBezTo>
                  <a:lnTo>
                    <a:pt x="2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43"/>
            <p:cNvSpPr/>
            <p:nvPr/>
          </p:nvSpPr>
          <p:spPr>
            <a:xfrm rot="10788425" flipH="1">
              <a:off x="650232" y="3638803"/>
              <a:ext cx="137735" cy="139230"/>
            </a:xfrm>
            <a:custGeom>
              <a:avLst/>
              <a:gdLst/>
              <a:ahLst/>
              <a:cxnLst/>
              <a:rect l="l" t="t" r="r" b="b"/>
              <a:pathLst>
                <a:path w="3500" h="3538" extrusionOk="0">
                  <a:moveTo>
                    <a:pt x="1752" y="0"/>
                  </a:moveTo>
                  <a:cubicBezTo>
                    <a:pt x="1748" y="0"/>
                    <a:pt x="1743" y="0"/>
                    <a:pt x="1739" y="0"/>
                  </a:cubicBezTo>
                  <a:cubicBezTo>
                    <a:pt x="776" y="6"/>
                    <a:pt x="0" y="803"/>
                    <a:pt x="6" y="1781"/>
                  </a:cubicBezTo>
                  <a:cubicBezTo>
                    <a:pt x="12" y="2753"/>
                    <a:pt x="791" y="3538"/>
                    <a:pt x="1748" y="3538"/>
                  </a:cubicBezTo>
                  <a:cubicBezTo>
                    <a:pt x="1752" y="3538"/>
                    <a:pt x="1757" y="3538"/>
                    <a:pt x="1761" y="3537"/>
                  </a:cubicBezTo>
                  <a:cubicBezTo>
                    <a:pt x="2724" y="3531"/>
                    <a:pt x="3500" y="2735"/>
                    <a:pt x="3494" y="1757"/>
                  </a:cubicBezTo>
                  <a:cubicBezTo>
                    <a:pt x="3489" y="785"/>
                    <a:pt x="2709" y="0"/>
                    <a:pt x="1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43"/>
            <p:cNvSpPr/>
            <p:nvPr/>
          </p:nvSpPr>
          <p:spPr>
            <a:xfrm rot="10788425" flipH="1">
              <a:off x="690569" y="3679571"/>
              <a:ext cx="57061" cy="57652"/>
            </a:xfrm>
            <a:custGeom>
              <a:avLst/>
              <a:gdLst/>
              <a:ahLst/>
              <a:cxnLst/>
              <a:rect l="l" t="t" r="r" b="b"/>
              <a:pathLst>
                <a:path w="1450" h="1465" extrusionOk="0">
                  <a:moveTo>
                    <a:pt x="727" y="0"/>
                  </a:moveTo>
                  <a:cubicBezTo>
                    <a:pt x="725" y="0"/>
                    <a:pt x="723" y="0"/>
                    <a:pt x="721" y="0"/>
                  </a:cubicBezTo>
                  <a:cubicBezTo>
                    <a:pt x="322" y="3"/>
                    <a:pt x="0" y="333"/>
                    <a:pt x="3" y="738"/>
                  </a:cubicBezTo>
                  <a:cubicBezTo>
                    <a:pt x="6" y="1140"/>
                    <a:pt x="328" y="1465"/>
                    <a:pt x="725" y="1465"/>
                  </a:cubicBezTo>
                  <a:cubicBezTo>
                    <a:pt x="727" y="1465"/>
                    <a:pt x="728" y="1465"/>
                    <a:pt x="730" y="1465"/>
                  </a:cubicBezTo>
                  <a:cubicBezTo>
                    <a:pt x="1128" y="1462"/>
                    <a:pt x="1450" y="1132"/>
                    <a:pt x="1448" y="729"/>
                  </a:cubicBezTo>
                  <a:cubicBezTo>
                    <a:pt x="1445" y="326"/>
                    <a:pt x="1123" y="0"/>
                    <a:pt x="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 name="Rounded Rectangle 111"/>
          <p:cNvSpPr/>
          <p:nvPr/>
        </p:nvSpPr>
        <p:spPr>
          <a:xfrm>
            <a:off x="886261" y="2874133"/>
            <a:ext cx="7273561" cy="1165808"/>
          </a:xfrm>
          <a:prstGeom prst="roundRect">
            <a:avLst/>
          </a:prstGeom>
          <a:solidFill>
            <a:srgbClr val="E5DCC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p:cNvSpPr/>
          <p:nvPr/>
        </p:nvSpPr>
        <p:spPr>
          <a:xfrm>
            <a:off x="3606003" y="0"/>
            <a:ext cx="2005677" cy="820674"/>
          </a:xfrm>
          <a:prstGeom prst="rect">
            <a:avLst/>
          </a:prstGeom>
        </p:spPr>
        <p:txBody>
          <a:bodyPr wrap="none">
            <a:spAutoFit/>
          </a:bodyPr>
          <a:lstStyle/>
          <a:p>
            <a:pPr algn="just">
              <a:lnSpc>
                <a:spcPct val="150000"/>
              </a:lnSpc>
            </a:pPr>
            <a:r>
              <a:rPr lang="en-US" sz="3600" b="1">
                <a:solidFill>
                  <a:schemeClr val="tx2">
                    <a:lumMod val="75000"/>
                  </a:schemeClr>
                </a:solidFill>
                <a:latin typeface="+mj-lt"/>
                <a:ea typeface="Rakkas"/>
                <a:cs typeface="Rakkas"/>
                <a:sym typeface="Rakkas"/>
              </a:rPr>
              <a:t>DẶN DÒ</a:t>
            </a:r>
          </a:p>
        </p:txBody>
      </p:sp>
      <p:sp>
        <p:nvSpPr>
          <p:cNvPr id="114" name="Rectangle 113"/>
          <p:cNvSpPr/>
          <p:nvPr/>
        </p:nvSpPr>
        <p:spPr>
          <a:xfrm>
            <a:off x="1009736" y="2976115"/>
            <a:ext cx="6995269" cy="958660"/>
          </a:xfrm>
          <a:prstGeom prst="rect">
            <a:avLst/>
          </a:prstGeom>
          <a:solidFill>
            <a:srgbClr val="E5DCCD"/>
          </a:solidFill>
        </p:spPr>
        <p:txBody>
          <a:bodyPr wrap="square">
            <a:spAutoFit/>
          </a:bodyPr>
          <a:lstStyle/>
          <a:p>
            <a:pPr algn="ctr">
              <a:lnSpc>
                <a:spcPct val="150000"/>
              </a:lnSpc>
            </a:pPr>
            <a:r>
              <a:rPr lang="en-US" sz="2000">
                <a:solidFill>
                  <a:schemeClr val="bg1"/>
                </a:solidFill>
              </a:rPr>
              <a:t>Tìm đọc những bài viết về chủ điểm</a:t>
            </a:r>
          </a:p>
          <a:p>
            <a:pPr algn="ctr">
              <a:lnSpc>
                <a:spcPct val="150000"/>
              </a:lnSpc>
            </a:pPr>
            <a:r>
              <a:rPr lang="en-US" sz="2000" b="1">
                <a:solidFill>
                  <a:schemeClr val="bg1"/>
                </a:solidFill>
              </a:rPr>
              <a:t>CỘNG ĐỒNG</a:t>
            </a:r>
          </a:p>
        </p:txBody>
      </p:sp>
      <p:sp>
        <p:nvSpPr>
          <p:cNvPr id="49" name="Rounded Rectangle 48"/>
          <p:cNvSpPr/>
          <p:nvPr/>
        </p:nvSpPr>
        <p:spPr>
          <a:xfrm>
            <a:off x="886261" y="1243656"/>
            <a:ext cx="7273561" cy="1299953"/>
          </a:xfrm>
          <a:prstGeom prst="roundRect">
            <a:avLst/>
          </a:prstGeom>
          <a:solidFill>
            <a:srgbClr val="E5DCCD"/>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886261" y="1388502"/>
            <a:ext cx="7273561" cy="1015663"/>
          </a:xfrm>
          <a:prstGeom prst="rect">
            <a:avLst/>
          </a:prstGeom>
        </p:spPr>
        <p:txBody>
          <a:bodyPr wrap="square">
            <a:spAutoFit/>
          </a:bodyPr>
          <a:lstStyle/>
          <a:p>
            <a:pPr algn="ctr">
              <a:lnSpc>
                <a:spcPct val="150000"/>
              </a:lnSpc>
            </a:pPr>
            <a:r>
              <a:rPr lang="en-US" sz="2000">
                <a:solidFill>
                  <a:schemeClr val="bg1"/>
                </a:solidFill>
              </a:rPr>
              <a:t>Ôn tập và luyện đọc bài </a:t>
            </a:r>
          </a:p>
          <a:p>
            <a:pPr algn="ctr">
              <a:lnSpc>
                <a:spcPct val="150000"/>
              </a:lnSpc>
            </a:pPr>
            <a:r>
              <a:rPr lang="en-US" sz="2000" b="1">
                <a:solidFill>
                  <a:schemeClr val="bg1"/>
                </a:solidFill>
              </a:rPr>
              <a:t>ĐỌC 2: NHÀ BÁC HỌC CỦA ĐỒNG RUỘNG</a:t>
            </a:r>
            <a:r>
              <a:rPr lang="en-US" sz="2000">
                <a:solidFill>
                  <a:schemeClr val="bg1"/>
                </a:solidFill>
              </a:rPr>
              <a:t>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fade">
                                      <p:cBhvr>
                                        <p:cTn id="12" dur="500"/>
                                        <p:tgtEl>
                                          <p:spTgt spid="5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4"/>
                                        </p:tgtEl>
                                        <p:attrNameLst>
                                          <p:attrName>style.visibility</p:attrName>
                                        </p:attrNameLst>
                                      </p:cBhvr>
                                      <p:to>
                                        <p:strVal val="visible"/>
                                      </p:to>
                                    </p:set>
                                    <p:animEffect transition="in" filter="barn(inVertical)">
                                      <p:cBhvr>
                                        <p:cTn id="20" dur="500"/>
                                        <p:tgtEl>
                                          <p:spTgt spid="11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barn(inVertical)">
                                      <p:cBhvr>
                                        <p:cTn id="23"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13" grpId="0"/>
      <p:bldP spid="114" grpId="0" animBg="1"/>
      <p:bldP spid="49" grpId="0" animBg="1"/>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207" t="8726" r="6550" b="60889"/>
          <a:stretch/>
        </p:blipFill>
        <p:spPr>
          <a:xfrm>
            <a:off x="1346821" y="1053536"/>
            <a:ext cx="6434807" cy="3610096"/>
          </a:xfrm>
          <a:prstGeom prst="rect">
            <a:avLst/>
          </a:prstGeom>
        </p:spPr>
      </p:pic>
      <p:sp>
        <p:nvSpPr>
          <p:cNvPr id="63" name="đa1"/>
          <p:cNvSpPr/>
          <p:nvPr/>
        </p:nvSpPr>
        <p:spPr>
          <a:xfrm>
            <a:off x="791702" y="885919"/>
            <a:ext cx="3749575" cy="19570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1800"/>
              <a:t>Những tên gọi nào thể hiện sự đánh giá đối với tài năng và đóng góp của ông Lương Định Của? Đọc đoạn văn nói về điều đó.</a:t>
            </a:r>
            <a:endParaRPr lang="en-US" sz="1800"/>
          </a:p>
        </p:txBody>
      </p:sp>
      <p:sp>
        <p:nvSpPr>
          <p:cNvPr id="64" name="đa2"/>
          <p:cNvSpPr/>
          <p:nvPr/>
        </p:nvSpPr>
        <p:spPr>
          <a:xfrm>
            <a:off x="4564391" y="881810"/>
            <a:ext cx="3797936" cy="19570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000"/>
              <a:t>Đọc đoạn văn nói về cách sống và làm việc của ông Lương Định Của.</a:t>
            </a:r>
            <a:endParaRPr lang="en-US" sz="2000"/>
          </a:p>
        </p:txBody>
      </p:sp>
      <p:sp>
        <p:nvSpPr>
          <p:cNvPr id="65" name="đa3"/>
          <p:cNvSpPr/>
          <p:nvPr/>
        </p:nvSpPr>
        <p:spPr>
          <a:xfrm>
            <a:off x="787984" y="2874322"/>
            <a:ext cx="3749575" cy="19570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vi-VN" sz="2000"/>
              <a:t>Phần thưởng.</a:t>
            </a:r>
            <a:endParaRPr lang="en-US" sz="2000"/>
          </a:p>
        </p:txBody>
      </p:sp>
      <p:sp>
        <p:nvSpPr>
          <p:cNvPr id="66" name="đa4"/>
          <p:cNvSpPr/>
          <p:nvPr/>
        </p:nvSpPr>
        <p:spPr>
          <a:xfrm>
            <a:off x="4548760" y="2866907"/>
            <a:ext cx="3797936" cy="195700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en-US" sz="1800"/>
              <a:t>Ông Của đã làm gì để bảo vệ giống lúa quý? Đọc đoạn văn thể hiện điều đó.</a:t>
            </a:r>
          </a:p>
        </p:txBody>
      </p:sp>
      <p:sp>
        <p:nvSpPr>
          <p:cNvPr id="67" name="1"/>
          <p:cNvSpPr/>
          <p:nvPr/>
        </p:nvSpPr>
        <p:spPr>
          <a:xfrm>
            <a:off x="795646" y="867758"/>
            <a:ext cx="3734249" cy="19710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en-US" sz="3600" b="1">
                <a:solidFill>
                  <a:srgbClr val="FFFFFF"/>
                </a:solidFill>
              </a:rPr>
              <a:t>1</a:t>
            </a:r>
          </a:p>
        </p:txBody>
      </p:sp>
      <p:sp>
        <p:nvSpPr>
          <p:cNvPr id="68" name="2"/>
          <p:cNvSpPr/>
          <p:nvPr/>
        </p:nvSpPr>
        <p:spPr>
          <a:xfrm>
            <a:off x="4549269" y="862991"/>
            <a:ext cx="3782412" cy="19710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en-US" sz="3600" b="1">
                <a:solidFill>
                  <a:srgbClr val="FFFFFF"/>
                </a:solidFill>
              </a:rPr>
              <a:t>2</a:t>
            </a:r>
          </a:p>
        </p:txBody>
      </p:sp>
      <p:sp>
        <p:nvSpPr>
          <p:cNvPr id="69" name="3"/>
          <p:cNvSpPr/>
          <p:nvPr/>
        </p:nvSpPr>
        <p:spPr>
          <a:xfrm>
            <a:off x="792626" y="2859733"/>
            <a:ext cx="3734249" cy="19710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en-US" sz="3600" b="1">
                <a:solidFill>
                  <a:srgbClr val="FFFFFF"/>
                </a:solidFill>
              </a:rPr>
              <a:t>3</a:t>
            </a:r>
          </a:p>
        </p:txBody>
      </p:sp>
      <p:sp>
        <p:nvSpPr>
          <p:cNvPr id="70" name="4"/>
          <p:cNvSpPr/>
          <p:nvPr/>
        </p:nvSpPr>
        <p:spPr>
          <a:xfrm>
            <a:off x="4561403" y="2852855"/>
            <a:ext cx="3782412" cy="197106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lnSpc>
                <a:spcPct val="150000"/>
              </a:lnSpc>
            </a:pPr>
            <a:r>
              <a:rPr lang="en-US" sz="3600" b="1">
                <a:solidFill>
                  <a:srgbClr val="FFFFFF"/>
                </a:solidFill>
              </a:rPr>
              <a:t>4</a:t>
            </a:r>
          </a:p>
        </p:txBody>
      </p:sp>
      <p:sp>
        <p:nvSpPr>
          <p:cNvPr id="71" name="Rectangle 70"/>
          <p:cNvSpPr/>
          <p:nvPr/>
        </p:nvSpPr>
        <p:spPr>
          <a:xfrm>
            <a:off x="3117738" y="-106563"/>
            <a:ext cx="2887329" cy="82067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3600" b="1">
                <a:solidFill>
                  <a:schemeClr val="tx2">
                    <a:lumMod val="75000"/>
                  </a:schemeClr>
                </a:solidFill>
                <a:latin typeface="+mj-lt"/>
              </a:rPr>
              <a:t>KHỞI ĐỘNG</a:t>
            </a:r>
            <a:endParaRPr lang="en-US" sz="3600">
              <a:solidFill>
                <a:schemeClr val="tx2">
                  <a:lumMod val="75000"/>
                </a:schemeClr>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7"/>
                    </p:tgtEl>
                  </p:cond>
                </p:stCondLst>
                <p:endSync evt="end" delay="0">
                  <p:rtn val="all"/>
                </p:endSync>
                <p:childTnLst>
                  <p:par>
                    <p:cTn id="3" fill="hold">
                      <p:stCondLst>
                        <p:cond delay="0"/>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67"/>
                                        </p:tgtEl>
                                      </p:cBhvr>
                                    </p:animEffect>
                                    <p:anim calcmode="lin" valueType="num">
                                      <p:cBhvr>
                                        <p:cTn id="7" dur="1000"/>
                                        <p:tgtEl>
                                          <p:spTgt spid="67"/>
                                        </p:tgtEl>
                                        <p:attrNameLst>
                                          <p:attrName>ppt_x</p:attrName>
                                        </p:attrNameLst>
                                      </p:cBhvr>
                                      <p:tavLst>
                                        <p:tav tm="0">
                                          <p:val>
                                            <p:strVal val="ppt_x"/>
                                          </p:val>
                                        </p:tav>
                                        <p:tav tm="100000">
                                          <p:val>
                                            <p:strVal val="ppt_x"/>
                                          </p:val>
                                        </p:tav>
                                      </p:tavLst>
                                    </p:anim>
                                    <p:anim calcmode="lin" valueType="num">
                                      <p:cBhvr>
                                        <p:cTn id="8" dur="1000"/>
                                        <p:tgtEl>
                                          <p:spTgt spid="67"/>
                                        </p:tgtEl>
                                        <p:attrNameLst>
                                          <p:attrName>ppt_y</p:attrName>
                                        </p:attrNameLst>
                                      </p:cBhvr>
                                      <p:tavLst>
                                        <p:tav tm="0">
                                          <p:val>
                                            <p:strVal val="ppt_y"/>
                                          </p:val>
                                        </p:tav>
                                        <p:tav tm="100000">
                                          <p:val>
                                            <p:strVal val="ppt_y+.1"/>
                                          </p:val>
                                        </p:tav>
                                      </p:tavLst>
                                    </p:anim>
                                    <p:set>
                                      <p:cBhvr>
                                        <p:cTn id="9" dur="1" fill="hold">
                                          <p:stCondLst>
                                            <p:cond delay="9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seq concurrent="1" nextAc="seek">
              <p:cTn id="10" restart="whenNotActive" fill="hold" evtFilter="cancelBubble" nodeType="interactiveSeq">
                <p:stCondLst>
                  <p:cond evt="onClick" delay="0">
                    <p:tgtEl>
                      <p:spTgt spid="69"/>
                    </p:tgtEl>
                  </p:cond>
                </p:stCondLst>
                <p:endSync evt="end" delay="0">
                  <p:rtn val="all"/>
                </p:endSync>
                <p:childTnLst>
                  <p:par>
                    <p:cTn id="11" fill="hold">
                      <p:stCondLst>
                        <p:cond delay="0"/>
                      </p:stCondLst>
                      <p:childTnLst>
                        <p:par>
                          <p:cTn id="12" fill="hold">
                            <p:stCondLst>
                              <p:cond delay="0"/>
                            </p:stCondLst>
                            <p:childTnLst>
                              <p:par>
                                <p:cTn id="13" presetID="42" presetClass="exit" presetSubtype="0" fill="hold" grpId="0" nodeType="clickEffect">
                                  <p:stCondLst>
                                    <p:cond delay="0"/>
                                  </p:stCondLst>
                                  <p:childTnLst>
                                    <p:animEffect transition="out" filter="fade">
                                      <p:cBhvr>
                                        <p:cTn id="14" dur="1000"/>
                                        <p:tgtEl>
                                          <p:spTgt spid="69"/>
                                        </p:tgtEl>
                                      </p:cBhvr>
                                    </p:animEffect>
                                    <p:anim calcmode="lin" valueType="num">
                                      <p:cBhvr>
                                        <p:cTn id="15" dur="1000"/>
                                        <p:tgtEl>
                                          <p:spTgt spid="69"/>
                                        </p:tgtEl>
                                        <p:attrNameLst>
                                          <p:attrName>ppt_x</p:attrName>
                                        </p:attrNameLst>
                                      </p:cBhvr>
                                      <p:tavLst>
                                        <p:tav tm="0">
                                          <p:val>
                                            <p:strVal val="ppt_x"/>
                                          </p:val>
                                        </p:tav>
                                        <p:tav tm="100000">
                                          <p:val>
                                            <p:strVal val="ppt_x"/>
                                          </p:val>
                                        </p:tav>
                                      </p:tavLst>
                                    </p:anim>
                                    <p:anim calcmode="lin" valueType="num">
                                      <p:cBhvr>
                                        <p:cTn id="16" dur="1000"/>
                                        <p:tgtEl>
                                          <p:spTgt spid="69"/>
                                        </p:tgtEl>
                                        <p:attrNameLst>
                                          <p:attrName>ppt_y</p:attrName>
                                        </p:attrNameLst>
                                      </p:cBhvr>
                                      <p:tavLst>
                                        <p:tav tm="0">
                                          <p:val>
                                            <p:strVal val="ppt_y"/>
                                          </p:val>
                                        </p:tav>
                                        <p:tav tm="100000">
                                          <p:val>
                                            <p:strVal val="ppt_y+.1"/>
                                          </p:val>
                                        </p:tav>
                                      </p:tavLst>
                                    </p:anim>
                                    <p:set>
                                      <p:cBhvr>
                                        <p:cTn id="17" dur="1" fill="hold">
                                          <p:stCondLst>
                                            <p:cond delay="999"/>
                                          </p:stCondLst>
                                        </p:cTn>
                                        <p:tgtEl>
                                          <p:spTgt spid="69"/>
                                        </p:tgtEl>
                                        <p:attrNameLst>
                                          <p:attrName>style.visibility</p:attrName>
                                        </p:attrNameLst>
                                      </p:cBhvr>
                                      <p:to>
                                        <p:strVal val="hidden"/>
                                      </p:to>
                                    </p:set>
                                  </p:childTnLst>
                                </p:cTn>
                              </p:par>
                            </p:childTnLst>
                          </p:cTn>
                        </p:par>
                      </p:childTnLst>
                    </p:cTn>
                  </p:par>
                </p:childTnLst>
              </p:cTn>
              <p:nextCondLst>
                <p:cond evt="onClick" delay="0">
                  <p:tgtEl>
                    <p:spTgt spid="69"/>
                  </p:tgtEl>
                </p:cond>
              </p:nextCondLst>
            </p:seq>
            <p:seq concurrent="1" nextAc="seek">
              <p:cTn id="18" restart="whenNotActive" fill="hold" evtFilter="cancelBubble" nodeType="interactiveSeq">
                <p:stCondLst>
                  <p:cond evt="onClick" delay="0">
                    <p:tgtEl>
                      <p:spTgt spid="70"/>
                    </p:tgtEl>
                  </p:cond>
                </p:stCondLst>
                <p:endSync evt="end" delay="0">
                  <p:rtn val="all"/>
                </p:endSync>
                <p:childTnLst>
                  <p:par>
                    <p:cTn id="19" fill="hold">
                      <p:stCondLst>
                        <p:cond delay="0"/>
                      </p:stCondLst>
                      <p:childTnLst>
                        <p:par>
                          <p:cTn id="20" fill="hold">
                            <p:stCondLst>
                              <p:cond delay="0"/>
                            </p:stCondLst>
                            <p:childTnLst>
                              <p:par>
                                <p:cTn id="21" presetID="42" presetClass="exit" presetSubtype="0" fill="hold" grpId="0" nodeType="clickEffect">
                                  <p:stCondLst>
                                    <p:cond delay="0"/>
                                  </p:stCondLst>
                                  <p:childTnLst>
                                    <p:animEffect transition="out" filter="fade">
                                      <p:cBhvr>
                                        <p:cTn id="22" dur="1000"/>
                                        <p:tgtEl>
                                          <p:spTgt spid="70"/>
                                        </p:tgtEl>
                                      </p:cBhvr>
                                    </p:animEffect>
                                    <p:anim calcmode="lin" valueType="num">
                                      <p:cBhvr>
                                        <p:cTn id="23" dur="1000"/>
                                        <p:tgtEl>
                                          <p:spTgt spid="70"/>
                                        </p:tgtEl>
                                        <p:attrNameLst>
                                          <p:attrName>ppt_x</p:attrName>
                                        </p:attrNameLst>
                                      </p:cBhvr>
                                      <p:tavLst>
                                        <p:tav tm="0">
                                          <p:val>
                                            <p:strVal val="ppt_x"/>
                                          </p:val>
                                        </p:tav>
                                        <p:tav tm="100000">
                                          <p:val>
                                            <p:strVal val="ppt_x"/>
                                          </p:val>
                                        </p:tav>
                                      </p:tavLst>
                                    </p:anim>
                                    <p:anim calcmode="lin" valueType="num">
                                      <p:cBhvr>
                                        <p:cTn id="24" dur="1000"/>
                                        <p:tgtEl>
                                          <p:spTgt spid="70"/>
                                        </p:tgtEl>
                                        <p:attrNameLst>
                                          <p:attrName>ppt_y</p:attrName>
                                        </p:attrNameLst>
                                      </p:cBhvr>
                                      <p:tavLst>
                                        <p:tav tm="0">
                                          <p:val>
                                            <p:strVal val="ppt_y"/>
                                          </p:val>
                                        </p:tav>
                                        <p:tav tm="100000">
                                          <p:val>
                                            <p:strVal val="ppt_y+.1"/>
                                          </p:val>
                                        </p:tav>
                                      </p:tavLst>
                                    </p:anim>
                                    <p:set>
                                      <p:cBhvr>
                                        <p:cTn id="25" dur="1" fill="hold">
                                          <p:stCondLst>
                                            <p:cond delay="9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26" restart="whenNotActive" fill="hold" evtFilter="cancelBubble" nodeType="interactiveSeq">
                <p:stCondLst>
                  <p:cond evt="onClick" delay="0">
                    <p:tgtEl>
                      <p:spTgt spid="68"/>
                    </p:tgtEl>
                  </p:cond>
                </p:stCondLst>
                <p:endSync evt="end" delay="0">
                  <p:rtn val="all"/>
                </p:endSync>
                <p:childTnLst>
                  <p:par>
                    <p:cTn id="27" fill="hold">
                      <p:stCondLst>
                        <p:cond delay="0"/>
                      </p:stCondLst>
                      <p:childTnLst>
                        <p:par>
                          <p:cTn id="28" fill="hold">
                            <p:stCondLst>
                              <p:cond delay="0"/>
                            </p:stCondLst>
                            <p:childTnLst>
                              <p:par>
                                <p:cTn id="29" presetID="42" presetClass="exit" presetSubtype="0" fill="hold" grpId="0" nodeType="clickEffect">
                                  <p:stCondLst>
                                    <p:cond delay="0"/>
                                  </p:stCondLst>
                                  <p:childTnLst>
                                    <p:animEffect transition="out" filter="fade">
                                      <p:cBhvr>
                                        <p:cTn id="30" dur="1000"/>
                                        <p:tgtEl>
                                          <p:spTgt spid="68"/>
                                        </p:tgtEl>
                                      </p:cBhvr>
                                    </p:animEffect>
                                    <p:anim calcmode="lin" valueType="num">
                                      <p:cBhvr>
                                        <p:cTn id="31" dur="1000"/>
                                        <p:tgtEl>
                                          <p:spTgt spid="68"/>
                                        </p:tgtEl>
                                        <p:attrNameLst>
                                          <p:attrName>ppt_x</p:attrName>
                                        </p:attrNameLst>
                                      </p:cBhvr>
                                      <p:tavLst>
                                        <p:tav tm="0">
                                          <p:val>
                                            <p:strVal val="ppt_x"/>
                                          </p:val>
                                        </p:tav>
                                        <p:tav tm="100000">
                                          <p:val>
                                            <p:strVal val="ppt_x"/>
                                          </p:val>
                                        </p:tav>
                                      </p:tavLst>
                                    </p:anim>
                                    <p:anim calcmode="lin" valueType="num">
                                      <p:cBhvr>
                                        <p:cTn id="32" dur="1000"/>
                                        <p:tgtEl>
                                          <p:spTgt spid="68"/>
                                        </p:tgtEl>
                                        <p:attrNameLst>
                                          <p:attrName>ppt_y</p:attrName>
                                        </p:attrNameLst>
                                      </p:cBhvr>
                                      <p:tavLst>
                                        <p:tav tm="0">
                                          <p:val>
                                            <p:strVal val="ppt_y"/>
                                          </p:val>
                                        </p:tav>
                                        <p:tav tm="100000">
                                          <p:val>
                                            <p:strVal val="ppt_y+.1"/>
                                          </p:val>
                                        </p:tav>
                                      </p:tavLst>
                                    </p:anim>
                                    <p:set>
                                      <p:cBhvr>
                                        <p:cTn id="33" dur="1" fill="hold">
                                          <p:stCondLst>
                                            <p:cond delay="999"/>
                                          </p:stCondLst>
                                        </p:cTn>
                                        <p:tgtEl>
                                          <p:spTgt spid="68"/>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34" restart="whenNotActive" fill="hold" evtFilter="cancelBubble" nodeType="interactiveSeq">
                <p:stCondLst>
                  <p:cond evt="onClick" delay="0">
                    <p:tgtEl>
                      <p:spTgt spid="64"/>
                    </p:tgtEl>
                  </p:cond>
                </p:stCondLst>
                <p:endSync evt="end" delay="0">
                  <p:rtn val="all"/>
                </p:endSync>
                <p:childTnLst>
                  <p:par>
                    <p:cTn id="35" fill="hold">
                      <p:stCondLst>
                        <p:cond delay="0"/>
                      </p:stCondLst>
                      <p:childTnLst>
                        <p:par>
                          <p:cTn id="36" fill="hold">
                            <p:stCondLst>
                              <p:cond delay="0"/>
                            </p:stCondLst>
                            <p:childTnLst>
                              <p:par>
                                <p:cTn id="37" presetID="42" presetClass="exit" presetSubtype="0" fill="hold" grpId="0" nodeType="clickEffect">
                                  <p:stCondLst>
                                    <p:cond delay="0"/>
                                  </p:stCondLst>
                                  <p:childTnLst>
                                    <p:animEffect transition="out" filter="fade">
                                      <p:cBhvr>
                                        <p:cTn id="38" dur="1000"/>
                                        <p:tgtEl>
                                          <p:spTgt spid="64"/>
                                        </p:tgtEl>
                                      </p:cBhvr>
                                    </p:animEffect>
                                    <p:anim calcmode="lin" valueType="num">
                                      <p:cBhvr>
                                        <p:cTn id="39" dur="1000"/>
                                        <p:tgtEl>
                                          <p:spTgt spid="64"/>
                                        </p:tgtEl>
                                        <p:attrNameLst>
                                          <p:attrName>ppt_x</p:attrName>
                                        </p:attrNameLst>
                                      </p:cBhvr>
                                      <p:tavLst>
                                        <p:tav tm="0">
                                          <p:val>
                                            <p:strVal val="ppt_x"/>
                                          </p:val>
                                        </p:tav>
                                        <p:tav tm="100000">
                                          <p:val>
                                            <p:strVal val="ppt_x"/>
                                          </p:val>
                                        </p:tav>
                                      </p:tavLst>
                                    </p:anim>
                                    <p:anim calcmode="lin" valueType="num">
                                      <p:cBhvr>
                                        <p:cTn id="40" dur="1000"/>
                                        <p:tgtEl>
                                          <p:spTgt spid="64"/>
                                        </p:tgtEl>
                                        <p:attrNameLst>
                                          <p:attrName>ppt_y</p:attrName>
                                        </p:attrNameLst>
                                      </p:cBhvr>
                                      <p:tavLst>
                                        <p:tav tm="0">
                                          <p:val>
                                            <p:strVal val="ppt_y"/>
                                          </p:val>
                                        </p:tav>
                                        <p:tav tm="100000">
                                          <p:val>
                                            <p:strVal val="ppt_y+.1"/>
                                          </p:val>
                                        </p:tav>
                                      </p:tavLst>
                                    </p:anim>
                                    <p:set>
                                      <p:cBhvr>
                                        <p:cTn id="41" dur="1" fill="hold">
                                          <p:stCondLst>
                                            <p:cond delay="9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42" restart="whenNotActive" fill="hold" evtFilter="cancelBubble" nodeType="interactiveSeq">
                <p:stCondLst>
                  <p:cond evt="onClick" delay="0">
                    <p:tgtEl>
                      <p:spTgt spid="63"/>
                    </p:tgtEl>
                  </p:cond>
                </p:stCondLst>
                <p:endSync evt="end" delay="0">
                  <p:rtn val="all"/>
                </p:endSync>
                <p:childTnLst>
                  <p:par>
                    <p:cTn id="43" fill="hold">
                      <p:stCondLst>
                        <p:cond delay="0"/>
                      </p:stCondLst>
                      <p:childTnLst>
                        <p:par>
                          <p:cTn id="44" fill="hold">
                            <p:stCondLst>
                              <p:cond delay="0"/>
                            </p:stCondLst>
                            <p:childTnLst>
                              <p:par>
                                <p:cTn id="45" presetID="42" presetClass="exit" presetSubtype="0" fill="hold" grpId="0" nodeType="clickEffect">
                                  <p:stCondLst>
                                    <p:cond delay="0"/>
                                  </p:stCondLst>
                                  <p:childTnLst>
                                    <p:animEffect transition="out" filter="fade">
                                      <p:cBhvr>
                                        <p:cTn id="46" dur="1000"/>
                                        <p:tgtEl>
                                          <p:spTgt spid="63"/>
                                        </p:tgtEl>
                                      </p:cBhvr>
                                    </p:animEffect>
                                    <p:anim calcmode="lin" valueType="num">
                                      <p:cBhvr>
                                        <p:cTn id="47" dur="1000"/>
                                        <p:tgtEl>
                                          <p:spTgt spid="63"/>
                                        </p:tgtEl>
                                        <p:attrNameLst>
                                          <p:attrName>ppt_x</p:attrName>
                                        </p:attrNameLst>
                                      </p:cBhvr>
                                      <p:tavLst>
                                        <p:tav tm="0">
                                          <p:val>
                                            <p:strVal val="ppt_x"/>
                                          </p:val>
                                        </p:tav>
                                        <p:tav tm="100000">
                                          <p:val>
                                            <p:strVal val="ppt_x"/>
                                          </p:val>
                                        </p:tav>
                                      </p:tavLst>
                                    </p:anim>
                                    <p:anim calcmode="lin" valueType="num">
                                      <p:cBhvr>
                                        <p:cTn id="48" dur="1000"/>
                                        <p:tgtEl>
                                          <p:spTgt spid="63"/>
                                        </p:tgtEl>
                                        <p:attrNameLst>
                                          <p:attrName>ppt_y</p:attrName>
                                        </p:attrNameLst>
                                      </p:cBhvr>
                                      <p:tavLst>
                                        <p:tav tm="0">
                                          <p:val>
                                            <p:strVal val="ppt_y"/>
                                          </p:val>
                                        </p:tav>
                                        <p:tav tm="100000">
                                          <p:val>
                                            <p:strVal val="ppt_y+.1"/>
                                          </p:val>
                                        </p:tav>
                                      </p:tavLst>
                                    </p:anim>
                                    <p:set>
                                      <p:cBhvr>
                                        <p:cTn id="49" dur="1" fill="hold">
                                          <p:stCondLst>
                                            <p:cond delay="9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50" restart="whenNotActive" fill="hold" evtFilter="cancelBubble" nodeType="interactiveSeq">
                <p:stCondLst>
                  <p:cond evt="onClick" delay="0">
                    <p:tgtEl>
                      <p:spTgt spid="65"/>
                    </p:tgtEl>
                  </p:cond>
                </p:stCondLst>
                <p:endSync evt="end" delay="0">
                  <p:rtn val="all"/>
                </p:endSync>
                <p:childTnLst>
                  <p:par>
                    <p:cTn id="51" fill="hold">
                      <p:stCondLst>
                        <p:cond delay="0"/>
                      </p:stCondLst>
                      <p:childTnLst>
                        <p:par>
                          <p:cTn id="52" fill="hold">
                            <p:stCondLst>
                              <p:cond delay="0"/>
                            </p:stCondLst>
                            <p:childTnLst>
                              <p:par>
                                <p:cTn id="53" presetID="42" presetClass="exit" presetSubtype="0" fill="hold" grpId="0" nodeType="clickEffect">
                                  <p:stCondLst>
                                    <p:cond delay="0"/>
                                  </p:stCondLst>
                                  <p:childTnLst>
                                    <p:animEffect transition="out" filter="fade">
                                      <p:cBhvr>
                                        <p:cTn id="54" dur="1000"/>
                                        <p:tgtEl>
                                          <p:spTgt spid="65"/>
                                        </p:tgtEl>
                                      </p:cBhvr>
                                    </p:animEffect>
                                    <p:anim calcmode="lin" valueType="num">
                                      <p:cBhvr>
                                        <p:cTn id="55" dur="1000"/>
                                        <p:tgtEl>
                                          <p:spTgt spid="65"/>
                                        </p:tgtEl>
                                        <p:attrNameLst>
                                          <p:attrName>ppt_x</p:attrName>
                                        </p:attrNameLst>
                                      </p:cBhvr>
                                      <p:tavLst>
                                        <p:tav tm="0">
                                          <p:val>
                                            <p:strVal val="ppt_x"/>
                                          </p:val>
                                        </p:tav>
                                        <p:tav tm="100000">
                                          <p:val>
                                            <p:strVal val="ppt_x"/>
                                          </p:val>
                                        </p:tav>
                                      </p:tavLst>
                                    </p:anim>
                                    <p:anim calcmode="lin" valueType="num">
                                      <p:cBhvr>
                                        <p:cTn id="56" dur="1000"/>
                                        <p:tgtEl>
                                          <p:spTgt spid="65"/>
                                        </p:tgtEl>
                                        <p:attrNameLst>
                                          <p:attrName>ppt_y</p:attrName>
                                        </p:attrNameLst>
                                      </p:cBhvr>
                                      <p:tavLst>
                                        <p:tav tm="0">
                                          <p:val>
                                            <p:strVal val="ppt_y"/>
                                          </p:val>
                                        </p:tav>
                                        <p:tav tm="100000">
                                          <p:val>
                                            <p:strVal val="ppt_y+.1"/>
                                          </p:val>
                                        </p:tav>
                                      </p:tavLst>
                                    </p:anim>
                                    <p:set>
                                      <p:cBhvr>
                                        <p:cTn id="57" dur="1" fill="hold">
                                          <p:stCondLst>
                                            <p:cond delay="9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58" restart="whenNotActive" fill="hold" evtFilter="cancelBubble" nodeType="interactiveSeq">
                <p:stCondLst>
                  <p:cond evt="onClick" delay="0">
                    <p:tgtEl>
                      <p:spTgt spid="66"/>
                    </p:tgtEl>
                  </p:cond>
                </p:stCondLst>
                <p:endSync evt="end" delay="0">
                  <p:rtn val="all"/>
                </p:endSync>
                <p:childTnLst>
                  <p:par>
                    <p:cTn id="59" fill="hold">
                      <p:stCondLst>
                        <p:cond delay="0"/>
                      </p:stCondLst>
                      <p:childTnLst>
                        <p:par>
                          <p:cTn id="60" fill="hold">
                            <p:stCondLst>
                              <p:cond delay="0"/>
                            </p:stCondLst>
                            <p:childTnLst>
                              <p:par>
                                <p:cTn id="61" presetID="42" presetClass="exit" presetSubtype="0" fill="hold" grpId="0" nodeType="clickEffect">
                                  <p:stCondLst>
                                    <p:cond delay="0"/>
                                  </p:stCondLst>
                                  <p:childTnLst>
                                    <p:animEffect transition="out" filter="fade">
                                      <p:cBhvr>
                                        <p:cTn id="62" dur="1000"/>
                                        <p:tgtEl>
                                          <p:spTgt spid="66"/>
                                        </p:tgtEl>
                                      </p:cBhvr>
                                    </p:animEffect>
                                    <p:anim calcmode="lin" valueType="num">
                                      <p:cBhvr>
                                        <p:cTn id="63" dur="1000"/>
                                        <p:tgtEl>
                                          <p:spTgt spid="66"/>
                                        </p:tgtEl>
                                        <p:attrNameLst>
                                          <p:attrName>ppt_x</p:attrName>
                                        </p:attrNameLst>
                                      </p:cBhvr>
                                      <p:tavLst>
                                        <p:tav tm="0">
                                          <p:val>
                                            <p:strVal val="ppt_x"/>
                                          </p:val>
                                        </p:tav>
                                        <p:tav tm="100000">
                                          <p:val>
                                            <p:strVal val="ppt_x"/>
                                          </p:val>
                                        </p:tav>
                                      </p:tavLst>
                                    </p:anim>
                                    <p:anim calcmode="lin" valueType="num">
                                      <p:cBhvr>
                                        <p:cTn id="64" dur="1000"/>
                                        <p:tgtEl>
                                          <p:spTgt spid="66"/>
                                        </p:tgtEl>
                                        <p:attrNameLst>
                                          <p:attrName>ppt_y</p:attrName>
                                        </p:attrNameLst>
                                      </p:cBhvr>
                                      <p:tavLst>
                                        <p:tav tm="0">
                                          <p:val>
                                            <p:strVal val="ppt_y"/>
                                          </p:val>
                                        </p:tav>
                                        <p:tav tm="100000">
                                          <p:val>
                                            <p:strVal val="ppt_y+.1"/>
                                          </p:val>
                                        </p:tav>
                                      </p:tavLst>
                                    </p:anim>
                                    <p:set>
                                      <p:cBhvr>
                                        <p:cTn id="65" dur="1" fill="hold">
                                          <p:stCondLst>
                                            <p:cond delay="9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childTnLst>
        </p:cTn>
      </p:par>
    </p:tnLst>
    <p:bldLst>
      <p:bldP spid="63" grpId="0" animBg="1"/>
      <p:bldP spid="64" grpId="0" animBg="1"/>
      <p:bldP spid="65" grpId="0" animBg="1"/>
      <p:bldP spid="66" grpId="0" animBg="1"/>
      <p:bldP spid="67" grpId="0" animBg="1"/>
      <p:bldP spid="68" grpId="0" animBg="1"/>
      <p:bldP spid="69" grpId="0" animBg="1"/>
      <p:bldP spid="7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7207" t="8726" r="6550" b="60889"/>
          <a:stretch/>
        </p:blipFill>
        <p:spPr>
          <a:xfrm>
            <a:off x="3117738" y="1760791"/>
            <a:ext cx="5651727" cy="2891108"/>
          </a:xfrm>
          <a:prstGeom prst="rect">
            <a:avLst/>
          </a:prstGeom>
        </p:spPr>
      </p:pic>
      <p:sp>
        <p:nvSpPr>
          <p:cNvPr id="71" name="Rectangle 70"/>
          <p:cNvSpPr/>
          <p:nvPr/>
        </p:nvSpPr>
        <p:spPr>
          <a:xfrm>
            <a:off x="3117738" y="-106563"/>
            <a:ext cx="2887329" cy="82067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lnSpc>
                <a:spcPct val="150000"/>
              </a:lnSpc>
            </a:pPr>
            <a:r>
              <a:rPr lang="en-US" sz="3600" b="1">
                <a:solidFill>
                  <a:schemeClr val="tx2">
                    <a:lumMod val="75000"/>
                  </a:schemeClr>
                </a:solidFill>
                <a:latin typeface="+mj-lt"/>
              </a:rPr>
              <a:t>KHỞI ĐỘNG</a:t>
            </a:r>
            <a:endParaRPr lang="en-US" sz="3600">
              <a:solidFill>
                <a:schemeClr val="tx2">
                  <a:lumMod val="75000"/>
                </a:schemeClr>
              </a:solidFill>
              <a:latin typeface="+mj-lt"/>
            </a:endParaRPr>
          </a:p>
        </p:txBody>
      </p:sp>
      <p:sp>
        <p:nvSpPr>
          <p:cNvPr id="2" name="Rectangle 1"/>
          <p:cNvSpPr/>
          <p:nvPr/>
        </p:nvSpPr>
        <p:spPr>
          <a:xfrm>
            <a:off x="0" y="800239"/>
            <a:ext cx="9144000" cy="66260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431556" y="800238"/>
            <a:ext cx="6280887" cy="577850"/>
          </a:xfrm>
          <a:prstGeom prst="rect">
            <a:avLst/>
          </a:prstGeom>
        </p:spPr>
        <p:txBody>
          <a:bodyPr wrap="none">
            <a:spAutoFit/>
          </a:bodyPr>
          <a:lstStyle/>
          <a:p>
            <a:pPr algn="just">
              <a:lnSpc>
                <a:spcPct val="150000"/>
              </a:lnSpc>
            </a:pPr>
            <a:r>
              <a:rPr lang="vi-VN" sz="2400" b="1">
                <a:latin typeface="+mn-lt"/>
              </a:rPr>
              <a:t>Ảnh có ai? Em đoán xem họ đang làm gì?</a:t>
            </a:r>
            <a:endParaRPr lang="en-US" sz="2400" b="1">
              <a:effectLst/>
              <a:latin typeface="+mn-lt"/>
            </a:endParaRPr>
          </a:p>
        </p:txBody>
      </p:sp>
      <p:sp>
        <p:nvSpPr>
          <p:cNvPr id="5" name="Rectangle 4"/>
          <p:cNvSpPr/>
          <p:nvPr/>
        </p:nvSpPr>
        <p:spPr>
          <a:xfrm>
            <a:off x="297400" y="1680892"/>
            <a:ext cx="2658863" cy="2862322"/>
          </a:xfrm>
          <a:prstGeom prst="rect">
            <a:avLst/>
          </a:prstGeom>
        </p:spPr>
        <p:txBody>
          <a:bodyPr wrap="square">
            <a:spAutoFit/>
          </a:bodyPr>
          <a:lstStyle/>
          <a:p>
            <a:pPr algn="just">
              <a:lnSpc>
                <a:spcPct val="150000"/>
              </a:lnSpc>
            </a:pPr>
            <a:r>
              <a:rPr lang="vi-VN" sz="2000">
                <a:latin typeface="+mn-lt"/>
              </a:rPr>
              <a:t>+ Ảnh có công chúa, vua và lính.</a:t>
            </a:r>
            <a:endParaRPr lang="en-US" sz="2000">
              <a:latin typeface="+mn-lt"/>
            </a:endParaRPr>
          </a:p>
          <a:p>
            <a:pPr algn="just">
              <a:lnSpc>
                <a:spcPct val="150000"/>
              </a:lnSpc>
            </a:pPr>
            <a:r>
              <a:rPr lang="vi-VN" sz="2000">
                <a:latin typeface="+mn-lt"/>
              </a:rPr>
              <a:t>+ Ba công chúa đang nói với nhà vua điều gì đó trước sự chứng kiến của nhiều người.</a:t>
            </a:r>
            <a:endParaRPr lang="en-US" sz="2000">
              <a:effectLst/>
              <a:latin typeface="+mn-lt"/>
            </a:endParaRPr>
          </a:p>
        </p:txBody>
      </p:sp>
    </p:spTree>
    <p:extLst>
      <p:ext uri="{BB962C8B-B14F-4D97-AF65-F5344CB8AC3E}">
        <p14:creationId xmlns:p14="http://schemas.microsoft.com/office/powerpoint/2010/main" val="109558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oogle Shape;2693;p62"/>
          <p:cNvGrpSpPr/>
          <p:nvPr/>
        </p:nvGrpSpPr>
        <p:grpSpPr>
          <a:xfrm flipH="1">
            <a:off x="6520070" y="1222514"/>
            <a:ext cx="2226365" cy="3308482"/>
            <a:chOff x="765278" y="539500"/>
            <a:chExt cx="2701800" cy="4170400"/>
          </a:xfrm>
        </p:grpSpPr>
        <p:sp>
          <p:nvSpPr>
            <p:cNvPr id="5" name="Google Shape;2694;p62"/>
            <p:cNvSpPr/>
            <p:nvPr/>
          </p:nvSpPr>
          <p:spPr>
            <a:xfrm>
              <a:off x="765278" y="4452500"/>
              <a:ext cx="2701800" cy="257400"/>
            </a:xfrm>
            <a:prstGeom prst="ellipse">
              <a:avLst/>
            </a:prstGeom>
            <a:solidFill>
              <a:srgbClr val="FFBF4D">
                <a:alpha val="2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 name="Google Shape;2695;p62"/>
            <p:cNvGrpSpPr/>
            <p:nvPr/>
          </p:nvGrpSpPr>
          <p:grpSpPr>
            <a:xfrm>
              <a:off x="930075" y="539500"/>
              <a:ext cx="2352674" cy="4035715"/>
              <a:chOff x="786224" y="539500"/>
              <a:chExt cx="2352674" cy="4035715"/>
            </a:xfrm>
          </p:grpSpPr>
          <p:sp>
            <p:nvSpPr>
              <p:cNvPr id="7" name="Google Shape;2696;p62"/>
              <p:cNvSpPr/>
              <p:nvPr/>
            </p:nvSpPr>
            <p:spPr>
              <a:xfrm flipH="1">
                <a:off x="2678337" y="1450443"/>
                <a:ext cx="68669" cy="108134"/>
              </a:xfrm>
              <a:custGeom>
                <a:avLst/>
                <a:gdLst/>
                <a:ahLst/>
                <a:cxnLst/>
                <a:rect l="l" t="t" r="r" b="b"/>
                <a:pathLst>
                  <a:path w="870" h="1370" extrusionOk="0">
                    <a:moveTo>
                      <a:pt x="531" y="1"/>
                    </a:moveTo>
                    <a:cubicBezTo>
                      <a:pt x="398" y="1"/>
                      <a:pt x="22" y="256"/>
                      <a:pt x="17" y="296"/>
                    </a:cubicBezTo>
                    <a:cubicBezTo>
                      <a:pt x="0" y="431"/>
                      <a:pt x="380" y="927"/>
                      <a:pt x="558" y="1341"/>
                    </a:cubicBezTo>
                    <a:lnTo>
                      <a:pt x="869" y="1370"/>
                    </a:lnTo>
                    <a:cubicBezTo>
                      <a:pt x="780" y="1027"/>
                      <a:pt x="741" y="307"/>
                      <a:pt x="572" y="18"/>
                    </a:cubicBezTo>
                    <a:cubicBezTo>
                      <a:pt x="564" y="6"/>
                      <a:pt x="550" y="1"/>
                      <a:pt x="531"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697;p62"/>
              <p:cNvSpPr/>
              <p:nvPr/>
            </p:nvSpPr>
            <p:spPr>
              <a:xfrm flipH="1">
                <a:off x="2724432" y="1449811"/>
                <a:ext cx="43569" cy="36624"/>
              </a:xfrm>
              <a:custGeom>
                <a:avLst/>
                <a:gdLst/>
                <a:ahLst/>
                <a:cxnLst/>
                <a:rect l="l" t="t" r="r" b="b"/>
                <a:pathLst>
                  <a:path w="552" h="464" extrusionOk="0">
                    <a:moveTo>
                      <a:pt x="82" y="1"/>
                    </a:moveTo>
                    <a:cubicBezTo>
                      <a:pt x="70" y="1"/>
                      <a:pt x="59" y="4"/>
                      <a:pt x="50" y="11"/>
                    </a:cubicBezTo>
                    <a:cubicBezTo>
                      <a:pt x="0" y="52"/>
                      <a:pt x="277" y="333"/>
                      <a:pt x="348" y="459"/>
                    </a:cubicBezTo>
                    <a:cubicBezTo>
                      <a:pt x="348" y="459"/>
                      <a:pt x="375" y="463"/>
                      <a:pt x="407" y="463"/>
                    </a:cubicBezTo>
                    <a:cubicBezTo>
                      <a:pt x="471" y="463"/>
                      <a:pt x="552" y="443"/>
                      <a:pt x="443" y="318"/>
                    </a:cubicBezTo>
                    <a:cubicBezTo>
                      <a:pt x="336" y="197"/>
                      <a:pt x="174" y="1"/>
                      <a:pt x="82"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698;p62"/>
              <p:cNvSpPr/>
              <p:nvPr/>
            </p:nvSpPr>
            <p:spPr>
              <a:xfrm flipH="1">
                <a:off x="2696254" y="1415161"/>
                <a:ext cx="36702" cy="52094"/>
              </a:xfrm>
              <a:custGeom>
                <a:avLst/>
                <a:gdLst/>
                <a:ahLst/>
                <a:cxnLst/>
                <a:rect l="l" t="t" r="r" b="b"/>
                <a:pathLst>
                  <a:path w="465" h="660" extrusionOk="0">
                    <a:moveTo>
                      <a:pt x="93" y="0"/>
                    </a:moveTo>
                    <a:cubicBezTo>
                      <a:pt x="84" y="0"/>
                      <a:pt x="75" y="2"/>
                      <a:pt x="67" y="7"/>
                    </a:cubicBezTo>
                    <a:cubicBezTo>
                      <a:pt x="1" y="47"/>
                      <a:pt x="206" y="455"/>
                      <a:pt x="256" y="592"/>
                    </a:cubicBezTo>
                    <a:cubicBezTo>
                      <a:pt x="256" y="592"/>
                      <a:pt x="349" y="660"/>
                      <a:pt x="406" y="660"/>
                    </a:cubicBezTo>
                    <a:cubicBezTo>
                      <a:pt x="442" y="660"/>
                      <a:pt x="464" y="633"/>
                      <a:pt x="439" y="545"/>
                    </a:cubicBezTo>
                    <a:cubicBezTo>
                      <a:pt x="400" y="409"/>
                      <a:pt x="214" y="0"/>
                      <a:pt x="93"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9;p62"/>
              <p:cNvSpPr/>
              <p:nvPr/>
            </p:nvSpPr>
            <p:spPr>
              <a:xfrm flipH="1">
                <a:off x="2672969" y="1429763"/>
                <a:ext cx="28336" cy="82324"/>
              </a:xfrm>
              <a:custGeom>
                <a:avLst/>
                <a:gdLst/>
                <a:ahLst/>
                <a:cxnLst/>
                <a:rect l="l" t="t" r="r" b="b"/>
                <a:pathLst>
                  <a:path w="359" h="1043" extrusionOk="0">
                    <a:moveTo>
                      <a:pt x="223" y="1"/>
                    </a:moveTo>
                    <a:cubicBezTo>
                      <a:pt x="124" y="1"/>
                      <a:pt x="195" y="578"/>
                      <a:pt x="24" y="578"/>
                    </a:cubicBezTo>
                    <a:cubicBezTo>
                      <a:pt x="16" y="578"/>
                      <a:pt x="8" y="577"/>
                      <a:pt x="0" y="575"/>
                    </a:cubicBezTo>
                    <a:lnTo>
                      <a:pt x="0" y="575"/>
                    </a:lnTo>
                    <a:cubicBezTo>
                      <a:pt x="0" y="575"/>
                      <a:pt x="41" y="1042"/>
                      <a:pt x="122" y="1042"/>
                    </a:cubicBezTo>
                    <a:cubicBezTo>
                      <a:pt x="135" y="1042"/>
                      <a:pt x="149" y="1030"/>
                      <a:pt x="165" y="1000"/>
                    </a:cubicBezTo>
                    <a:cubicBezTo>
                      <a:pt x="281" y="776"/>
                      <a:pt x="358" y="85"/>
                      <a:pt x="247" y="10"/>
                    </a:cubicBezTo>
                    <a:cubicBezTo>
                      <a:pt x="238" y="4"/>
                      <a:pt x="230" y="1"/>
                      <a:pt x="223"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0;p62"/>
              <p:cNvSpPr/>
              <p:nvPr/>
            </p:nvSpPr>
            <p:spPr>
              <a:xfrm flipH="1">
                <a:off x="2712751" y="1422265"/>
                <a:ext cx="42622" cy="48305"/>
              </a:xfrm>
              <a:custGeom>
                <a:avLst/>
                <a:gdLst/>
                <a:ahLst/>
                <a:cxnLst/>
                <a:rect l="l" t="t" r="r" b="b"/>
                <a:pathLst>
                  <a:path w="540" h="612" extrusionOk="0">
                    <a:moveTo>
                      <a:pt x="78" y="0"/>
                    </a:moveTo>
                    <a:cubicBezTo>
                      <a:pt x="69" y="0"/>
                      <a:pt x="62" y="3"/>
                      <a:pt x="55" y="8"/>
                    </a:cubicBezTo>
                    <a:cubicBezTo>
                      <a:pt x="0" y="50"/>
                      <a:pt x="256" y="455"/>
                      <a:pt x="325" y="584"/>
                    </a:cubicBezTo>
                    <a:cubicBezTo>
                      <a:pt x="325" y="584"/>
                      <a:pt x="398" y="611"/>
                      <a:pt x="452" y="611"/>
                    </a:cubicBezTo>
                    <a:cubicBezTo>
                      <a:pt x="505" y="611"/>
                      <a:pt x="540" y="586"/>
                      <a:pt x="475" y="486"/>
                    </a:cubicBezTo>
                    <a:cubicBezTo>
                      <a:pt x="398" y="365"/>
                      <a:pt x="181" y="0"/>
                      <a:pt x="78"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01;p62"/>
              <p:cNvSpPr/>
              <p:nvPr/>
            </p:nvSpPr>
            <p:spPr>
              <a:xfrm flipH="1">
                <a:off x="2457964" y="2862361"/>
                <a:ext cx="253286" cy="785511"/>
              </a:xfrm>
              <a:custGeom>
                <a:avLst/>
                <a:gdLst/>
                <a:ahLst/>
                <a:cxnLst/>
                <a:rect l="l" t="t" r="r" b="b"/>
                <a:pathLst>
                  <a:path w="3209" h="9952" extrusionOk="0">
                    <a:moveTo>
                      <a:pt x="2665" y="0"/>
                    </a:moveTo>
                    <a:cubicBezTo>
                      <a:pt x="2337" y="0"/>
                      <a:pt x="1872" y="309"/>
                      <a:pt x="1299" y="1505"/>
                    </a:cubicBezTo>
                    <a:cubicBezTo>
                      <a:pt x="117" y="3979"/>
                      <a:pt x="1" y="8394"/>
                      <a:pt x="82" y="9951"/>
                    </a:cubicBezTo>
                    <a:lnTo>
                      <a:pt x="3208" y="350"/>
                    </a:lnTo>
                    <a:cubicBezTo>
                      <a:pt x="3208" y="350"/>
                      <a:pt x="3015" y="0"/>
                      <a:pt x="2665" y="0"/>
                    </a:cubicBezTo>
                    <a:close/>
                  </a:path>
                </a:pathLst>
              </a:custGeom>
              <a:solidFill>
                <a:srgbClr val="84BF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02;p62"/>
              <p:cNvSpPr/>
              <p:nvPr/>
            </p:nvSpPr>
            <p:spPr>
              <a:xfrm flipH="1">
                <a:off x="2011694" y="1536715"/>
                <a:ext cx="664117" cy="570901"/>
              </a:xfrm>
              <a:custGeom>
                <a:avLst/>
                <a:gdLst/>
                <a:ahLst/>
                <a:cxnLst/>
                <a:rect l="l" t="t" r="r" b="b"/>
                <a:pathLst>
                  <a:path w="8414" h="7233" extrusionOk="0">
                    <a:moveTo>
                      <a:pt x="6172" y="0"/>
                    </a:moveTo>
                    <a:cubicBezTo>
                      <a:pt x="5232" y="0"/>
                      <a:pt x="3138" y="2576"/>
                      <a:pt x="2862" y="2983"/>
                    </a:cubicBezTo>
                    <a:cubicBezTo>
                      <a:pt x="2555" y="3436"/>
                      <a:pt x="385" y="4434"/>
                      <a:pt x="214" y="4742"/>
                    </a:cubicBezTo>
                    <a:cubicBezTo>
                      <a:pt x="1" y="5122"/>
                      <a:pt x="865" y="7233"/>
                      <a:pt x="1971" y="7233"/>
                    </a:cubicBezTo>
                    <a:cubicBezTo>
                      <a:pt x="2151" y="7233"/>
                      <a:pt x="2338" y="7177"/>
                      <a:pt x="2528" y="7047"/>
                    </a:cubicBezTo>
                    <a:cubicBezTo>
                      <a:pt x="3881" y="6128"/>
                      <a:pt x="8413" y="2259"/>
                      <a:pt x="6454" y="118"/>
                    </a:cubicBezTo>
                    <a:cubicBezTo>
                      <a:pt x="6380" y="37"/>
                      <a:pt x="6284" y="0"/>
                      <a:pt x="61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703;p62"/>
              <p:cNvSpPr/>
              <p:nvPr/>
            </p:nvSpPr>
            <p:spPr>
              <a:xfrm flipH="1">
                <a:off x="2246982" y="1645482"/>
                <a:ext cx="264179" cy="250524"/>
              </a:xfrm>
              <a:custGeom>
                <a:avLst/>
                <a:gdLst/>
                <a:ahLst/>
                <a:cxnLst/>
                <a:rect l="l" t="t" r="r" b="b"/>
                <a:pathLst>
                  <a:path w="3347" h="3174" extrusionOk="0">
                    <a:moveTo>
                      <a:pt x="3346" y="1"/>
                    </a:moveTo>
                    <a:lnTo>
                      <a:pt x="3346" y="1"/>
                    </a:lnTo>
                    <a:cubicBezTo>
                      <a:pt x="1443" y="598"/>
                      <a:pt x="1" y="3174"/>
                      <a:pt x="1" y="3174"/>
                    </a:cubicBezTo>
                    <a:cubicBezTo>
                      <a:pt x="1258" y="1868"/>
                      <a:pt x="2185" y="1001"/>
                      <a:pt x="33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704;p62"/>
              <p:cNvSpPr/>
              <p:nvPr/>
            </p:nvSpPr>
            <p:spPr>
              <a:xfrm flipH="1">
                <a:off x="2043187" y="1569234"/>
                <a:ext cx="632624" cy="538382"/>
              </a:xfrm>
              <a:custGeom>
                <a:avLst/>
                <a:gdLst/>
                <a:ahLst/>
                <a:cxnLst/>
                <a:rect l="l" t="t" r="r" b="b"/>
                <a:pathLst>
                  <a:path w="8015" h="6821" extrusionOk="0">
                    <a:moveTo>
                      <a:pt x="6673" y="1"/>
                    </a:moveTo>
                    <a:lnTo>
                      <a:pt x="6673" y="1"/>
                    </a:lnTo>
                    <a:cubicBezTo>
                      <a:pt x="6179" y="2042"/>
                      <a:pt x="3357" y="4409"/>
                      <a:pt x="2338" y="5101"/>
                    </a:cubicBezTo>
                    <a:cubicBezTo>
                      <a:pt x="2148" y="5230"/>
                      <a:pt x="1962" y="5286"/>
                      <a:pt x="1782" y="5286"/>
                    </a:cubicBezTo>
                    <a:cubicBezTo>
                      <a:pt x="1222" y="5286"/>
                      <a:pt x="724" y="4745"/>
                      <a:pt x="397" y="4161"/>
                    </a:cubicBezTo>
                    <a:cubicBezTo>
                      <a:pt x="304" y="4229"/>
                      <a:pt x="238" y="4286"/>
                      <a:pt x="214" y="4330"/>
                    </a:cubicBezTo>
                    <a:cubicBezTo>
                      <a:pt x="1" y="4710"/>
                      <a:pt x="865" y="6821"/>
                      <a:pt x="1971" y="6821"/>
                    </a:cubicBezTo>
                    <a:cubicBezTo>
                      <a:pt x="2151" y="6821"/>
                      <a:pt x="2338" y="6765"/>
                      <a:pt x="2528" y="6635"/>
                    </a:cubicBezTo>
                    <a:cubicBezTo>
                      <a:pt x="3821" y="5757"/>
                      <a:pt x="8014" y="2185"/>
                      <a:pt x="6673"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705;p62"/>
              <p:cNvSpPr/>
              <p:nvPr/>
            </p:nvSpPr>
            <p:spPr>
              <a:xfrm flipH="1">
                <a:off x="2237431" y="1795608"/>
                <a:ext cx="240263" cy="229844"/>
              </a:xfrm>
              <a:custGeom>
                <a:avLst/>
                <a:gdLst/>
                <a:ahLst/>
                <a:cxnLst/>
                <a:rect l="l" t="t" r="r" b="b"/>
                <a:pathLst>
                  <a:path w="3044" h="2912" extrusionOk="0">
                    <a:moveTo>
                      <a:pt x="3043" y="0"/>
                    </a:moveTo>
                    <a:cubicBezTo>
                      <a:pt x="2068" y="1012"/>
                      <a:pt x="1235" y="1817"/>
                      <a:pt x="0" y="2912"/>
                    </a:cubicBezTo>
                    <a:cubicBezTo>
                      <a:pt x="0" y="2912"/>
                      <a:pt x="2290" y="1663"/>
                      <a:pt x="304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706;p62"/>
              <p:cNvSpPr/>
              <p:nvPr/>
            </p:nvSpPr>
            <p:spPr>
              <a:xfrm flipH="1">
                <a:off x="1234695" y="540053"/>
                <a:ext cx="376338" cy="1765585"/>
              </a:xfrm>
              <a:custGeom>
                <a:avLst/>
                <a:gdLst/>
                <a:ahLst/>
                <a:cxnLst/>
                <a:rect l="l" t="t" r="r" b="b"/>
                <a:pathLst>
                  <a:path w="4768" h="22369" extrusionOk="0">
                    <a:moveTo>
                      <a:pt x="1262" y="0"/>
                    </a:moveTo>
                    <a:lnTo>
                      <a:pt x="1262" y="0"/>
                    </a:lnTo>
                    <a:cubicBezTo>
                      <a:pt x="550" y="1666"/>
                      <a:pt x="1351" y="10651"/>
                      <a:pt x="1451" y="13106"/>
                    </a:cubicBezTo>
                    <a:cubicBezTo>
                      <a:pt x="1550" y="15560"/>
                      <a:pt x="315" y="20099"/>
                      <a:pt x="1" y="22368"/>
                    </a:cubicBezTo>
                    <a:cubicBezTo>
                      <a:pt x="1" y="22368"/>
                      <a:pt x="1547" y="18293"/>
                      <a:pt x="2802" y="17135"/>
                    </a:cubicBezTo>
                    <a:cubicBezTo>
                      <a:pt x="4767" y="15322"/>
                      <a:pt x="3907" y="12319"/>
                      <a:pt x="3924" y="10512"/>
                    </a:cubicBezTo>
                    <a:cubicBezTo>
                      <a:pt x="3942" y="8706"/>
                      <a:pt x="1727" y="45"/>
                      <a:pt x="1727" y="45"/>
                    </a:cubicBezTo>
                    <a:lnTo>
                      <a:pt x="126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707;p62"/>
              <p:cNvSpPr/>
              <p:nvPr/>
            </p:nvSpPr>
            <p:spPr>
              <a:xfrm flipH="1">
                <a:off x="1248824" y="581570"/>
                <a:ext cx="362289" cy="1724068"/>
              </a:xfrm>
              <a:custGeom>
                <a:avLst/>
                <a:gdLst/>
                <a:ahLst/>
                <a:cxnLst/>
                <a:rect l="l" t="t" r="r" b="b"/>
                <a:pathLst>
                  <a:path w="4590" h="21843" extrusionOk="0">
                    <a:moveTo>
                      <a:pt x="1122" y="0"/>
                    </a:moveTo>
                    <a:cubicBezTo>
                      <a:pt x="672" y="2516"/>
                      <a:pt x="2083" y="11132"/>
                      <a:pt x="2176" y="13395"/>
                    </a:cubicBezTo>
                    <a:cubicBezTo>
                      <a:pt x="2275" y="15849"/>
                      <a:pt x="316" y="19573"/>
                      <a:pt x="0" y="21842"/>
                    </a:cubicBezTo>
                    <a:cubicBezTo>
                      <a:pt x="0" y="21842"/>
                      <a:pt x="1547" y="17767"/>
                      <a:pt x="2802" y="16609"/>
                    </a:cubicBezTo>
                    <a:cubicBezTo>
                      <a:pt x="4590" y="14960"/>
                      <a:pt x="4040" y="12326"/>
                      <a:pt x="3938" y="10503"/>
                    </a:cubicBezTo>
                    <a:lnTo>
                      <a:pt x="3938" y="10503"/>
                    </a:lnTo>
                    <a:cubicBezTo>
                      <a:pt x="3839" y="10653"/>
                      <a:pt x="3725" y="10741"/>
                      <a:pt x="3598" y="10759"/>
                    </a:cubicBezTo>
                    <a:cubicBezTo>
                      <a:pt x="3583" y="10761"/>
                      <a:pt x="3568" y="10762"/>
                      <a:pt x="3553" y="10762"/>
                    </a:cubicBezTo>
                    <a:cubicBezTo>
                      <a:pt x="2757" y="10762"/>
                      <a:pt x="1753" y="8041"/>
                      <a:pt x="1293" y="4597"/>
                    </a:cubicBezTo>
                    <a:cubicBezTo>
                      <a:pt x="1056" y="2818"/>
                      <a:pt x="1007" y="1190"/>
                      <a:pt x="1122" y="0"/>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708;p62"/>
              <p:cNvSpPr/>
              <p:nvPr/>
            </p:nvSpPr>
            <p:spPr>
              <a:xfrm flipH="1">
                <a:off x="1475123" y="539500"/>
                <a:ext cx="830186" cy="736417"/>
              </a:xfrm>
              <a:custGeom>
                <a:avLst/>
                <a:gdLst/>
                <a:ahLst/>
                <a:cxnLst/>
                <a:rect l="l" t="t" r="r" b="b"/>
                <a:pathLst>
                  <a:path w="10518" h="9330" extrusionOk="0">
                    <a:moveTo>
                      <a:pt x="10154" y="1"/>
                    </a:moveTo>
                    <a:lnTo>
                      <a:pt x="115" y="5581"/>
                    </a:lnTo>
                    <a:lnTo>
                      <a:pt x="0" y="5703"/>
                    </a:lnTo>
                    <a:lnTo>
                      <a:pt x="5040" y="9330"/>
                    </a:lnTo>
                    <a:cubicBezTo>
                      <a:pt x="5040" y="9330"/>
                      <a:pt x="10381" y="848"/>
                      <a:pt x="10449" y="633"/>
                    </a:cubicBezTo>
                    <a:cubicBezTo>
                      <a:pt x="10517" y="417"/>
                      <a:pt x="10154" y="1"/>
                      <a:pt x="101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709;p62"/>
              <p:cNvSpPr/>
              <p:nvPr/>
            </p:nvSpPr>
            <p:spPr>
              <a:xfrm flipH="1">
                <a:off x="1806626" y="751667"/>
                <a:ext cx="153598" cy="524253"/>
              </a:xfrm>
              <a:custGeom>
                <a:avLst/>
                <a:gdLst/>
                <a:ahLst/>
                <a:cxnLst/>
                <a:rect l="l" t="t" r="r" b="b"/>
                <a:pathLst>
                  <a:path w="1946" h="6642" extrusionOk="0">
                    <a:moveTo>
                      <a:pt x="945" y="1"/>
                    </a:moveTo>
                    <a:lnTo>
                      <a:pt x="0" y="527"/>
                    </a:lnTo>
                    <a:lnTo>
                      <a:pt x="296" y="6372"/>
                    </a:lnTo>
                    <a:lnTo>
                      <a:pt x="668" y="6642"/>
                    </a:lnTo>
                    <a:cubicBezTo>
                      <a:pt x="668" y="6642"/>
                      <a:pt x="1208" y="5784"/>
                      <a:pt x="1946" y="4608"/>
                    </a:cubicBezTo>
                    <a:lnTo>
                      <a:pt x="94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710;p62"/>
              <p:cNvSpPr/>
              <p:nvPr/>
            </p:nvSpPr>
            <p:spPr>
              <a:xfrm flipH="1">
                <a:off x="1641029" y="648504"/>
                <a:ext cx="132760" cy="354554"/>
              </a:xfrm>
              <a:custGeom>
                <a:avLst/>
                <a:gdLst/>
                <a:ahLst/>
                <a:cxnLst/>
                <a:rect l="l" t="t" r="r" b="b"/>
                <a:pathLst>
                  <a:path w="1682" h="4492" extrusionOk="0">
                    <a:moveTo>
                      <a:pt x="937" y="0"/>
                    </a:moveTo>
                    <a:lnTo>
                      <a:pt x="1" y="520"/>
                    </a:lnTo>
                    <a:lnTo>
                      <a:pt x="477" y="4491"/>
                    </a:lnTo>
                    <a:cubicBezTo>
                      <a:pt x="875" y="3856"/>
                      <a:pt x="1289" y="3196"/>
                      <a:pt x="1682" y="2565"/>
                    </a:cubicBezTo>
                    <a:lnTo>
                      <a:pt x="9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711;p62"/>
              <p:cNvSpPr/>
              <p:nvPr/>
            </p:nvSpPr>
            <p:spPr>
              <a:xfrm flipH="1">
                <a:off x="1491612" y="543447"/>
                <a:ext cx="103793" cy="204034"/>
              </a:xfrm>
              <a:custGeom>
                <a:avLst/>
                <a:gdLst/>
                <a:ahLst/>
                <a:cxnLst/>
                <a:rect l="l" t="t" r="r" b="b"/>
                <a:pathLst>
                  <a:path w="1315" h="2585" extrusionOk="0">
                    <a:moveTo>
                      <a:pt x="1073" y="1"/>
                    </a:moveTo>
                    <a:lnTo>
                      <a:pt x="1" y="595"/>
                    </a:lnTo>
                    <a:lnTo>
                      <a:pt x="240" y="2584"/>
                    </a:lnTo>
                    <a:cubicBezTo>
                      <a:pt x="724" y="1803"/>
                      <a:pt x="1117" y="1166"/>
                      <a:pt x="1315" y="832"/>
                    </a:cubicBezTo>
                    <a:lnTo>
                      <a:pt x="10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712;p62"/>
              <p:cNvSpPr/>
              <p:nvPr/>
            </p:nvSpPr>
            <p:spPr>
              <a:xfrm flipH="1">
                <a:off x="1478358" y="564600"/>
                <a:ext cx="707765" cy="711317"/>
              </a:xfrm>
              <a:custGeom>
                <a:avLst/>
                <a:gdLst/>
                <a:ahLst/>
                <a:cxnLst/>
                <a:rect l="l" t="t" r="r" b="b"/>
                <a:pathLst>
                  <a:path w="8967" h="9012" extrusionOk="0">
                    <a:moveTo>
                      <a:pt x="8865" y="0"/>
                    </a:moveTo>
                    <a:cubicBezTo>
                      <a:pt x="8065" y="1223"/>
                      <a:pt x="6691" y="2632"/>
                      <a:pt x="4960" y="3904"/>
                    </a:cubicBezTo>
                    <a:cubicBezTo>
                      <a:pt x="3189" y="5207"/>
                      <a:pt x="1403" y="6102"/>
                      <a:pt x="1" y="6470"/>
                    </a:cubicBezTo>
                    <a:lnTo>
                      <a:pt x="3530" y="9012"/>
                    </a:lnTo>
                    <a:cubicBezTo>
                      <a:pt x="3530" y="9012"/>
                      <a:pt x="8871" y="531"/>
                      <a:pt x="8939" y="315"/>
                    </a:cubicBezTo>
                    <a:cubicBezTo>
                      <a:pt x="8966" y="229"/>
                      <a:pt x="8924" y="111"/>
                      <a:pt x="8865" y="0"/>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713;p62"/>
              <p:cNvSpPr/>
              <p:nvPr/>
            </p:nvSpPr>
            <p:spPr>
              <a:xfrm flipH="1">
                <a:off x="2018321" y="968332"/>
                <a:ext cx="379338" cy="489208"/>
              </a:xfrm>
              <a:custGeom>
                <a:avLst/>
                <a:gdLst/>
                <a:ahLst/>
                <a:cxnLst/>
                <a:rect l="l" t="t" r="r" b="b"/>
                <a:pathLst>
                  <a:path w="4806" h="6198" extrusionOk="0">
                    <a:moveTo>
                      <a:pt x="1462" y="1"/>
                    </a:moveTo>
                    <a:cubicBezTo>
                      <a:pt x="1" y="1"/>
                      <a:pt x="13" y="3494"/>
                      <a:pt x="1560" y="5444"/>
                    </a:cubicBezTo>
                    <a:cubicBezTo>
                      <a:pt x="1918" y="5894"/>
                      <a:pt x="2514" y="6197"/>
                      <a:pt x="3103" y="6197"/>
                    </a:cubicBezTo>
                    <a:cubicBezTo>
                      <a:pt x="3657" y="6197"/>
                      <a:pt x="4204" y="5931"/>
                      <a:pt x="4543" y="5269"/>
                    </a:cubicBezTo>
                    <a:cubicBezTo>
                      <a:pt x="4806" y="4752"/>
                      <a:pt x="4168" y="2191"/>
                      <a:pt x="2969" y="866"/>
                    </a:cubicBezTo>
                    <a:cubicBezTo>
                      <a:pt x="2360" y="256"/>
                      <a:pt x="1857" y="1"/>
                      <a:pt x="1462" y="1"/>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714;p62"/>
              <p:cNvSpPr/>
              <p:nvPr/>
            </p:nvSpPr>
            <p:spPr>
              <a:xfrm flipH="1">
                <a:off x="1845857" y="938575"/>
                <a:ext cx="444218" cy="549747"/>
              </a:xfrm>
              <a:custGeom>
                <a:avLst/>
                <a:gdLst/>
                <a:ahLst/>
                <a:cxnLst/>
                <a:rect l="l" t="t" r="r" b="b"/>
                <a:pathLst>
                  <a:path w="5628" h="6965" extrusionOk="0">
                    <a:moveTo>
                      <a:pt x="1146" y="0"/>
                    </a:moveTo>
                    <a:cubicBezTo>
                      <a:pt x="675" y="0"/>
                      <a:pt x="329" y="271"/>
                      <a:pt x="234" y="906"/>
                    </a:cubicBezTo>
                    <a:cubicBezTo>
                      <a:pt x="1" y="2447"/>
                      <a:pt x="974" y="6196"/>
                      <a:pt x="1813" y="6627"/>
                    </a:cubicBezTo>
                    <a:cubicBezTo>
                      <a:pt x="2272" y="6863"/>
                      <a:pt x="2701" y="6964"/>
                      <a:pt x="3091" y="6964"/>
                    </a:cubicBezTo>
                    <a:cubicBezTo>
                      <a:pt x="4685" y="6964"/>
                      <a:pt x="5628" y="5273"/>
                      <a:pt x="5290" y="4148"/>
                    </a:cubicBezTo>
                    <a:cubicBezTo>
                      <a:pt x="4650" y="2013"/>
                      <a:pt x="2430" y="0"/>
                      <a:pt x="1146" y="0"/>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715;p62"/>
              <p:cNvSpPr/>
              <p:nvPr/>
            </p:nvSpPr>
            <p:spPr>
              <a:xfrm flipH="1">
                <a:off x="1845857" y="1047105"/>
                <a:ext cx="422118" cy="441219"/>
              </a:xfrm>
              <a:custGeom>
                <a:avLst/>
                <a:gdLst/>
                <a:ahLst/>
                <a:cxnLst/>
                <a:rect l="l" t="t" r="r" b="b"/>
                <a:pathLst>
                  <a:path w="5348" h="5590" extrusionOk="0">
                    <a:moveTo>
                      <a:pt x="3284" y="1"/>
                    </a:moveTo>
                    <a:lnTo>
                      <a:pt x="3284" y="1"/>
                    </a:lnTo>
                    <a:cubicBezTo>
                      <a:pt x="3547" y="708"/>
                      <a:pt x="3461" y="1435"/>
                      <a:pt x="2992" y="1874"/>
                    </a:cubicBezTo>
                    <a:cubicBezTo>
                      <a:pt x="2726" y="2122"/>
                      <a:pt x="2375" y="2241"/>
                      <a:pt x="1997" y="2241"/>
                    </a:cubicBezTo>
                    <a:cubicBezTo>
                      <a:pt x="1398" y="2241"/>
                      <a:pt x="728" y="1943"/>
                      <a:pt x="208" y="1385"/>
                    </a:cubicBezTo>
                    <a:cubicBezTo>
                      <a:pt x="134" y="1305"/>
                      <a:pt x="66" y="1222"/>
                      <a:pt x="1" y="1134"/>
                    </a:cubicBezTo>
                    <a:lnTo>
                      <a:pt x="1" y="1134"/>
                    </a:lnTo>
                    <a:cubicBezTo>
                      <a:pt x="233" y="2840"/>
                      <a:pt x="918" y="4936"/>
                      <a:pt x="1533" y="5252"/>
                    </a:cubicBezTo>
                    <a:cubicBezTo>
                      <a:pt x="1992" y="5488"/>
                      <a:pt x="2421" y="5589"/>
                      <a:pt x="2811" y="5589"/>
                    </a:cubicBezTo>
                    <a:cubicBezTo>
                      <a:pt x="4405" y="5589"/>
                      <a:pt x="5348" y="3898"/>
                      <a:pt x="5010" y="2773"/>
                    </a:cubicBezTo>
                    <a:cubicBezTo>
                      <a:pt x="4705" y="1751"/>
                      <a:pt x="4037" y="760"/>
                      <a:pt x="3284" y="1"/>
                    </a:cubicBezTo>
                    <a:close/>
                  </a:path>
                </a:pathLst>
              </a:custGeom>
              <a:solidFill>
                <a:srgbClr val="84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16;p62"/>
              <p:cNvSpPr/>
              <p:nvPr/>
            </p:nvSpPr>
            <p:spPr>
              <a:xfrm flipH="1">
                <a:off x="817014" y="3846078"/>
                <a:ext cx="2321884" cy="729076"/>
              </a:xfrm>
              <a:custGeom>
                <a:avLst/>
                <a:gdLst/>
                <a:ahLst/>
                <a:cxnLst/>
                <a:rect l="l" t="t" r="r" b="b"/>
                <a:pathLst>
                  <a:path w="29417" h="9237" extrusionOk="0">
                    <a:moveTo>
                      <a:pt x="5592" y="0"/>
                    </a:moveTo>
                    <a:cubicBezTo>
                      <a:pt x="4735" y="0"/>
                      <a:pt x="4071" y="203"/>
                      <a:pt x="4005" y="809"/>
                    </a:cubicBezTo>
                    <a:cubicBezTo>
                      <a:pt x="3809" y="2628"/>
                      <a:pt x="1" y="9237"/>
                      <a:pt x="1" y="9237"/>
                    </a:cubicBezTo>
                    <a:lnTo>
                      <a:pt x="29417" y="9237"/>
                    </a:lnTo>
                    <a:lnTo>
                      <a:pt x="9784" y="809"/>
                    </a:lnTo>
                    <a:cubicBezTo>
                      <a:pt x="9784" y="809"/>
                      <a:pt x="7304" y="0"/>
                      <a:pt x="55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717;p62"/>
              <p:cNvSpPr/>
              <p:nvPr/>
            </p:nvSpPr>
            <p:spPr>
              <a:xfrm flipH="1">
                <a:off x="817013" y="3846078"/>
                <a:ext cx="2199779" cy="729076"/>
              </a:xfrm>
              <a:custGeom>
                <a:avLst/>
                <a:gdLst/>
                <a:ahLst/>
                <a:cxnLst/>
                <a:rect l="l" t="t" r="r" b="b"/>
                <a:pathLst>
                  <a:path w="27870" h="9237" extrusionOk="0">
                    <a:moveTo>
                      <a:pt x="4045" y="0"/>
                    </a:moveTo>
                    <a:cubicBezTo>
                      <a:pt x="3188" y="0"/>
                      <a:pt x="2524" y="203"/>
                      <a:pt x="2458" y="809"/>
                    </a:cubicBezTo>
                    <a:cubicBezTo>
                      <a:pt x="2348" y="1837"/>
                      <a:pt x="1080" y="4400"/>
                      <a:pt x="0" y="6431"/>
                    </a:cubicBezTo>
                    <a:cubicBezTo>
                      <a:pt x="1099" y="5308"/>
                      <a:pt x="2469" y="3408"/>
                      <a:pt x="3111" y="2611"/>
                    </a:cubicBezTo>
                    <a:cubicBezTo>
                      <a:pt x="3970" y="3902"/>
                      <a:pt x="7463" y="7825"/>
                      <a:pt x="10688" y="9237"/>
                    </a:cubicBezTo>
                    <a:lnTo>
                      <a:pt x="27870" y="9237"/>
                    </a:lnTo>
                    <a:lnTo>
                      <a:pt x="8237" y="809"/>
                    </a:lnTo>
                    <a:cubicBezTo>
                      <a:pt x="8237" y="809"/>
                      <a:pt x="5757" y="0"/>
                      <a:pt x="4045" y="0"/>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718;p62"/>
              <p:cNvSpPr/>
              <p:nvPr/>
            </p:nvSpPr>
            <p:spPr>
              <a:xfrm flipH="1">
                <a:off x="786229" y="2412139"/>
                <a:ext cx="2152342" cy="2163077"/>
              </a:xfrm>
              <a:custGeom>
                <a:avLst/>
                <a:gdLst/>
                <a:ahLst/>
                <a:cxnLst/>
                <a:rect l="l" t="t" r="r" b="b"/>
                <a:pathLst>
                  <a:path w="27269" h="27405" extrusionOk="0">
                    <a:moveTo>
                      <a:pt x="6761" y="0"/>
                    </a:moveTo>
                    <a:lnTo>
                      <a:pt x="1" y="22613"/>
                    </a:lnTo>
                    <a:lnTo>
                      <a:pt x="2279" y="20189"/>
                    </a:lnTo>
                    <a:cubicBezTo>
                      <a:pt x="5318" y="27239"/>
                      <a:pt x="25271" y="27404"/>
                      <a:pt x="27130" y="27404"/>
                    </a:cubicBezTo>
                    <a:cubicBezTo>
                      <a:pt x="27221" y="27404"/>
                      <a:pt x="27269" y="27404"/>
                      <a:pt x="27269" y="27404"/>
                    </a:cubicBezTo>
                    <a:cubicBezTo>
                      <a:pt x="27269" y="27404"/>
                      <a:pt x="22676" y="25198"/>
                      <a:pt x="20111" y="14973"/>
                    </a:cubicBezTo>
                    <a:cubicBezTo>
                      <a:pt x="16596" y="966"/>
                      <a:pt x="11148" y="482"/>
                      <a:pt x="11148" y="482"/>
                    </a:cubicBezTo>
                    <a:lnTo>
                      <a:pt x="67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719;p62"/>
              <p:cNvSpPr/>
              <p:nvPr/>
            </p:nvSpPr>
            <p:spPr>
              <a:xfrm flipH="1">
                <a:off x="786224" y="2412139"/>
                <a:ext cx="1675526" cy="2163077"/>
              </a:xfrm>
              <a:custGeom>
                <a:avLst/>
                <a:gdLst/>
                <a:ahLst/>
                <a:cxnLst/>
                <a:rect l="l" t="t" r="r" b="b"/>
                <a:pathLst>
                  <a:path w="21228" h="27405" extrusionOk="0">
                    <a:moveTo>
                      <a:pt x="720" y="0"/>
                    </a:moveTo>
                    <a:lnTo>
                      <a:pt x="646" y="2615"/>
                    </a:lnTo>
                    <a:cubicBezTo>
                      <a:pt x="530" y="5943"/>
                      <a:pt x="1" y="12407"/>
                      <a:pt x="7901" y="26228"/>
                    </a:cubicBezTo>
                    <a:cubicBezTo>
                      <a:pt x="13906" y="27357"/>
                      <a:pt x="20101" y="27404"/>
                      <a:pt x="21091" y="27404"/>
                    </a:cubicBezTo>
                    <a:cubicBezTo>
                      <a:pt x="21181" y="27404"/>
                      <a:pt x="21228" y="27404"/>
                      <a:pt x="21228" y="27404"/>
                    </a:cubicBezTo>
                    <a:cubicBezTo>
                      <a:pt x="21228" y="27404"/>
                      <a:pt x="16635" y="25198"/>
                      <a:pt x="14070" y="14973"/>
                    </a:cubicBezTo>
                    <a:cubicBezTo>
                      <a:pt x="10555" y="966"/>
                      <a:pt x="5107" y="484"/>
                      <a:pt x="5107" y="484"/>
                    </a:cubicBezTo>
                    <a:lnTo>
                      <a:pt x="720"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720;p62"/>
              <p:cNvSpPr/>
              <p:nvPr/>
            </p:nvSpPr>
            <p:spPr>
              <a:xfrm flipH="1">
                <a:off x="2334833" y="2405903"/>
                <a:ext cx="334663" cy="779671"/>
              </a:xfrm>
              <a:custGeom>
                <a:avLst/>
                <a:gdLst/>
                <a:ahLst/>
                <a:cxnLst/>
                <a:rect l="l" t="t" r="r" b="b"/>
                <a:pathLst>
                  <a:path w="4240" h="9878" extrusionOk="0">
                    <a:moveTo>
                      <a:pt x="3376" y="1"/>
                    </a:moveTo>
                    <a:cubicBezTo>
                      <a:pt x="3376" y="1"/>
                      <a:pt x="790" y="4741"/>
                      <a:pt x="1" y="9878"/>
                    </a:cubicBezTo>
                    <a:cubicBezTo>
                      <a:pt x="1" y="9878"/>
                      <a:pt x="4091" y="2044"/>
                      <a:pt x="4240" y="499"/>
                    </a:cubicBezTo>
                    <a:lnTo>
                      <a:pt x="337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721;p62"/>
              <p:cNvSpPr/>
              <p:nvPr/>
            </p:nvSpPr>
            <p:spPr>
              <a:xfrm flipH="1">
                <a:off x="1220024" y="2435660"/>
                <a:ext cx="1339442" cy="1521928"/>
              </a:xfrm>
              <a:custGeom>
                <a:avLst/>
                <a:gdLst/>
                <a:ahLst/>
                <a:cxnLst/>
                <a:rect l="l" t="t" r="r" b="b"/>
                <a:pathLst>
                  <a:path w="16970" h="19282" extrusionOk="0">
                    <a:moveTo>
                      <a:pt x="7580" y="0"/>
                    </a:moveTo>
                    <a:lnTo>
                      <a:pt x="2681" y="307"/>
                    </a:lnTo>
                    <a:cubicBezTo>
                      <a:pt x="1" y="16505"/>
                      <a:pt x="16969" y="19281"/>
                      <a:pt x="16969" y="19281"/>
                    </a:cubicBezTo>
                    <a:cubicBezTo>
                      <a:pt x="16969" y="6334"/>
                      <a:pt x="7580" y="0"/>
                      <a:pt x="758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722;p62"/>
              <p:cNvSpPr/>
              <p:nvPr/>
            </p:nvSpPr>
            <p:spPr>
              <a:xfrm flipH="1">
                <a:off x="1778688" y="2510408"/>
                <a:ext cx="477211" cy="623547"/>
              </a:xfrm>
              <a:custGeom>
                <a:avLst/>
                <a:gdLst/>
                <a:ahLst/>
                <a:cxnLst/>
                <a:rect l="l" t="t" r="r" b="b"/>
                <a:pathLst>
                  <a:path w="6046" h="7900" extrusionOk="0">
                    <a:moveTo>
                      <a:pt x="2257" y="1"/>
                    </a:moveTo>
                    <a:lnTo>
                      <a:pt x="0" y="698"/>
                    </a:lnTo>
                    <a:cubicBezTo>
                      <a:pt x="0" y="698"/>
                      <a:pt x="3816" y="3411"/>
                      <a:pt x="6045" y="7899"/>
                    </a:cubicBezTo>
                    <a:cubicBezTo>
                      <a:pt x="6045" y="7899"/>
                      <a:pt x="5374" y="2929"/>
                      <a:pt x="22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723;p62"/>
              <p:cNvSpPr/>
              <p:nvPr/>
            </p:nvSpPr>
            <p:spPr>
              <a:xfrm flipH="1">
                <a:off x="1220021" y="2410718"/>
                <a:ext cx="993650" cy="1546870"/>
              </a:xfrm>
              <a:custGeom>
                <a:avLst/>
                <a:gdLst/>
                <a:ahLst/>
                <a:cxnLst/>
                <a:rect l="l" t="t" r="r" b="b"/>
                <a:pathLst>
                  <a:path w="12589" h="19598" extrusionOk="0">
                    <a:moveTo>
                      <a:pt x="1533" y="0"/>
                    </a:moveTo>
                    <a:lnTo>
                      <a:pt x="0" y="516"/>
                    </a:lnTo>
                    <a:cubicBezTo>
                      <a:pt x="2412" y="1946"/>
                      <a:pt x="4957" y="4762"/>
                      <a:pt x="6782" y="8302"/>
                    </a:cubicBezTo>
                    <a:cubicBezTo>
                      <a:pt x="8812" y="12237"/>
                      <a:pt x="9426" y="16051"/>
                      <a:pt x="8650" y="18426"/>
                    </a:cubicBezTo>
                    <a:cubicBezTo>
                      <a:pt x="10888" y="19318"/>
                      <a:pt x="12588" y="19597"/>
                      <a:pt x="12588" y="19597"/>
                    </a:cubicBezTo>
                    <a:cubicBezTo>
                      <a:pt x="12588" y="6650"/>
                      <a:pt x="3199" y="316"/>
                      <a:pt x="3199" y="316"/>
                    </a:cubicBezTo>
                    <a:lnTo>
                      <a:pt x="1533"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724;p62"/>
              <p:cNvSpPr/>
              <p:nvPr/>
            </p:nvSpPr>
            <p:spPr>
              <a:xfrm flipH="1">
                <a:off x="1271959" y="2608598"/>
                <a:ext cx="1140302" cy="1259881"/>
              </a:xfrm>
              <a:custGeom>
                <a:avLst/>
                <a:gdLst/>
                <a:ahLst/>
                <a:cxnLst/>
                <a:rect l="l" t="t" r="r" b="b"/>
                <a:pathLst>
                  <a:path w="14447" h="15962" extrusionOk="0">
                    <a:moveTo>
                      <a:pt x="1544" y="1"/>
                    </a:moveTo>
                    <a:lnTo>
                      <a:pt x="1340" y="15"/>
                    </a:lnTo>
                    <a:cubicBezTo>
                      <a:pt x="1" y="13797"/>
                      <a:pt x="14447" y="15961"/>
                      <a:pt x="14447" y="15961"/>
                    </a:cubicBezTo>
                    <a:cubicBezTo>
                      <a:pt x="14447" y="15615"/>
                      <a:pt x="14436" y="15272"/>
                      <a:pt x="14418" y="14935"/>
                    </a:cubicBezTo>
                    <a:cubicBezTo>
                      <a:pt x="10474" y="13821"/>
                      <a:pt x="1910" y="10274"/>
                      <a:pt x="1544" y="1"/>
                    </a:cubicBezTo>
                    <a:close/>
                  </a:path>
                </a:pathLst>
              </a:custGeom>
              <a:solidFill>
                <a:srgbClr val="F2EEDD">
                  <a:alpha val="4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725;p62"/>
              <p:cNvSpPr/>
              <p:nvPr/>
            </p:nvSpPr>
            <p:spPr>
              <a:xfrm flipH="1">
                <a:off x="2073019" y="1508694"/>
                <a:ext cx="330006" cy="448243"/>
              </a:xfrm>
              <a:custGeom>
                <a:avLst/>
                <a:gdLst/>
                <a:ahLst/>
                <a:cxnLst/>
                <a:rect l="l" t="t" r="r" b="b"/>
                <a:pathLst>
                  <a:path w="4181" h="5679" extrusionOk="0">
                    <a:moveTo>
                      <a:pt x="2391" y="1"/>
                    </a:moveTo>
                    <a:cubicBezTo>
                      <a:pt x="1463" y="1"/>
                      <a:pt x="587" y="813"/>
                      <a:pt x="309" y="2236"/>
                    </a:cubicBezTo>
                    <a:cubicBezTo>
                      <a:pt x="0" y="3815"/>
                      <a:pt x="542" y="5537"/>
                      <a:pt x="1622" y="5669"/>
                    </a:cubicBezTo>
                    <a:cubicBezTo>
                      <a:pt x="1675" y="5675"/>
                      <a:pt x="1728" y="5678"/>
                      <a:pt x="1780" y="5678"/>
                    </a:cubicBezTo>
                    <a:cubicBezTo>
                      <a:pt x="2821" y="5678"/>
                      <a:pt x="3804" y="4429"/>
                      <a:pt x="3994" y="2872"/>
                    </a:cubicBezTo>
                    <a:cubicBezTo>
                      <a:pt x="4180" y="1333"/>
                      <a:pt x="3512" y="86"/>
                      <a:pt x="2522" y="6"/>
                    </a:cubicBezTo>
                    <a:cubicBezTo>
                      <a:pt x="2478" y="2"/>
                      <a:pt x="2435" y="1"/>
                      <a:pt x="239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726;p62"/>
              <p:cNvSpPr/>
              <p:nvPr/>
            </p:nvSpPr>
            <p:spPr>
              <a:xfrm flipH="1">
                <a:off x="2081306" y="1535610"/>
                <a:ext cx="287226" cy="390151"/>
              </a:xfrm>
              <a:custGeom>
                <a:avLst/>
                <a:gdLst/>
                <a:ahLst/>
                <a:cxnLst/>
                <a:rect l="l" t="t" r="r" b="b"/>
                <a:pathLst>
                  <a:path w="3639" h="4943" extrusionOk="0">
                    <a:moveTo>
                      <a:pt x="2082" y="0"/>
                    </a:moveTo>
                    <a:cubicBezTo>
                      <a:pt x="1273" y="0"/>
                      <a:pt x="511" y="708"/>
                      <a:pt x="269" y="1946"/>
                    </a:cubicBezTo>
                    <a:cubicBezTo>
                      <a:pt x="0" y="3322"/>
                      <a:pt x="470" y="4820"/>
                      <a:pt x="1412" y="4935"/>
                    </a:cubicBezTo>
                    <a:cubicBezTo>
                      <a:pt x="1458" y="4940"/>
                      <a:pt x="1503" y="4943"/>
                      <a:pt x="1549" y="4943"/>
                    </a:cubicBezTo>
                    <a:cubicBezTo>
                      <a:pt x="2455" y="4943"/>
                      <a:pt x="3311" y="3857"/>
                      <a:pt x="3476" y="2499"/>
                    </a:cubicBezTo>
                    <a:cubicBezTo>
                      <a:pt x="3639" y="1160"/>
                      <a:pt x="3057" y="75"/>
                      <a:pt x="2195" y="5"/>
                    </a:cubicBezTo>
                    <a:cubicBezTo>
                      <a:pt x="2157" y="2"/>
                      <a:pt x="2119" y="0"/>
                      <a:pt x="2082" y="0"/>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727;p62"/>
              <p:cNvSpPr/>
              <p:nvPr/>
            </p:nvSpPr>
            <p:spPr>
              <a:xfrm flipH="1">
                <a:off x="1956835" y="2443632"/>
                <a:ext cx="511230" cy="278939"/>
              </a:xfrm>
              <a:custGeom>
                <a:avLst/>
                <a:gdLst/>
                <a:ahLst/>
                <a:cxnLst/>
                <a:rect l="l" t="t" r="r" b="b"/>
                <a:pathLst>
                  <a:path w="6477" h="3534" extrusionOk="0">
                    <a:moveTo>
                      <a:pt x="6477" y="0"/>
                    </a:moveTo>
                    <a:lnTo>
                      <a:pt x="498" y="99"/>
                    </a:lnTo>
                    <a:cubicBezTo>
                      <a:pt x="0" y="1680"/>
                      <a:pt x="700" y="3533"/>
                      <a:pt x="700" y="3533"/>
                    </a:cubicBezTo>
                    <a:cubicBezTo>
                      <a:pt x="1641" y="2888"/>
                      <a:pt x="4307" y="971"/>
                      <a:pt x="64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728;p62"/>
              <p:cNvSpPr/>
              <p:nvPr/>
            </p:nvSpPr>
            <p:spPr>
              <a:xfrm flipH="1">
                <a:off x="1949810" y="1548396"/>
                <a:ext cx="484236" cy="996176"/>
              </a:xfrm>
              <a:custGeom>
                <a:avLst/>
                <a:gdLst/>
                <a:ahLst/>
                <a:cxnLst/>
                <a:rect l="l" t="t" r="r" b="b"/>
                <a:pathLst>
                  <a:path w="6135" h="12621" extrusionOk="0">
                    <a:moveTo>
                      <a:pt x="3617" y="0"/>
                    </a:moveTo>
                    <a:cubicBezTo>
                      <a:pt x="3165" y="0"/>
                      <a:pt x="2722" y="106"/>
                      <a:pt x="2443" y="254"/>
                    </a:cubicBezTo>
                    <a:cubicBezTo>
                      <a:pt x="1090" y="974"/>
                      <a:pt x="0" y="3725"/>
                      <a:pt x="0" y="3725"/>
                    </a:cubicBezTo>
                    <a:cubicBezTo>
                      <a:pt x="2374" y="6429"/>
                      <a:pt x="653" y="8472"/>
                      <a:pt x="80" y="11454"/>
                    </a:cubicBezTo>
                    <a:cubicBezTo>
                      <a:pt x="151" y="11909"/>
                      <a:pt x="448" y="12485"/>
                      <a:pt x="815" y="12609"/>
                    </a:cubicBezTo>
                    <a:cubicBezTo>
                      <a:pt x="990" y="12617"/>
                      <a:pt x="1166" y="12621"/>
                      <a:pt x="1343" y="12621"/>
                    </a:cubicBezTo>
                    <a:cubicBezTo>
                      <a:pt x="2843" y="12621"/>
                      <a:pt x="4453" y="12328"/>
                      <a:pt x="6135" y="11338"/>
                    </a:cubicBezTo>
                    <a:cubicBezTo>
                      <a:pt x="6135" y="11338"/>
                      <a:pt x="2194" y="8940"/>
                      <a:pt x="4809" y="4488"/>
                    </a:cubicBezTo>
                    <a:cubicBezTo>
                      <a:pt x="5857" y="2705"/>
                      <a:pt x="5515" y="1559"/>
                      <a:pt x="5104" y="721"/>
                    </a:cubicBezTo>
                    <a:cubicBezTo>
                      <a:pt x="4843" y="190"/>
                      <a:pt x="4223" y="0"/>
                      <a:pt x="36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729;p62"/>
              <p:cNvSpPr/>
              <p:nvPr/>
            </p:nvSpPr>
            <p:spPr>
              <a:xfrm flipH="1">
                <a:off x="1949810" y="1605148"/>
                <a:ext cx="481631" cy="934689"/>
              </a:xfrm>
              <a:custGeom>
                <a:avLst/>
                <a:gdLst/>
                <a:ahLst/>
                <a:cxnLst/>
                <a:rect l="l" t="t" r="r" b="b"/>
                <a:pathLst>
                  <a:path w="6102" h="11842" extrusionOk="0">
                    <a:moveTo>
                      <a:pt x="5071" y="1"/>
                    </a:moveTo>
                    <a:cubicBezTo>
                      <a:pt x="4387" y="1493"/>
                      <a:pt x="3435" y="3431"/>
                      <a:pt x="3165" y="3490"/>
                    </a:cubicBezTo>
                    <a:cubicBezTo>
                      <a:pt x="3133" y="3496"/>
                      <a:pt x="3083" y="3500"/>
                      <a:pt x="3017" y="3500"/>
                    </a:cubicBezTo>
                    <a:cubicBezTo>
                      <a:pt x="2462" y="3500"/>
                      <a:pt x="802" y="3274"/>
                      <a:pt x="1" y="3045"/>
                    </a:cubicBezTo>
                    <a:lnTo>
                      <a:pt x="1" y="3045"/>
                    </a:lnTo>
                    <a:cubicBezTo>
                      <a:pt x="1086" y="4301"/>
                      <a:pt x="1292" y="5414"/>
                      <a:pt x="1143" y="6548"/>
                    </a:cubicBezTo>
                    <a:cubicBezTo>
                      <a:pt x="1261" y="6282"/>
                      <a:pt x="1444" y="6153"/>
                      <a:pt x="1649" y="6153"/>
                    </a:cubicBezTo>
                    <a:cubicBezTo>
                      <a:pt x="2473" y="6153"/>
                      <a:pt x="3658" y="8226"/>
                      <a:pt x="2448" y="11842"/>
                    </a:cubicBezTo>
                    <a:cubicBezTo>
                      <a:pt x="3487" y="11819"/>
                      <a:pt x="4793" y="11390"/>
                      <a:pt x="6102" y="10619"/>
                    </a:cubicBezTo>
                    <a:cubicBezTo>
                      <a:pt x="6102" y="10619"/>
                      <a:pt x="2161" y="8221"/>
                      <a:pt x="4776" y="3768"/>
                    </a:cubicBezTo>
                    <a:cubicBezTo>
                      <a:pt x="5824" y="1986"/>
                      <a:pt x="5482" y="838"/>
                      <a:pt x="5071"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730;p62"/>
              <p:cNvSpPr/>
              <p:nvPr/>
            </p:nvSpPr>
            <p:spPr>
              <a:xfrm flipH="1">
                <a:off x="2082726" y="1391481"/>
                <a:ext cx="133076" cy="204429"/>
              </a:xfrm>
              <a:custGeom>
                <a:avLst/>
                <a:gdLst/>
                <a:ahLst/>
                <a:cxnLst/>
                <a:rect l="l" t="t" r="r" b="b"/>
                <a:pathLst>
                  <a:path w="1686" h="2590" extrusionOk="0">
                    <a:moveTo>
                      <a:pt x="1686" y="0"/>
                    </a:moveTo>
                    <a:lnTo>
                      <a:pt x="268" y="342"/>
                    </a:lnTo>
                    <a:lnTo>
                      <a:pt x="0" y="2289"/>
                    </a:lnTo>
                    <a:cubicBezTo>
                      <a:pt x="0" y="2289"/>
                      <a:pt x="17" y="2590"/>
                      <a:pt x="567" y="2590"/>
                    </a:cubicBezTo>
                    <a:cubicBezTo>
                      <a:pt x="797" y="2590"/>
                      <a:pt x="1120" y="2538"/>
                      <a:pt x="1572" y="2389"/>
                    </a:cubicBezTo>
                    <a:lnTo>
                      <a:pt x="1686" y="0"/>
                    </a:ln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731;p62"/>
              <p:cNvSpPr/>
              <p:nvPr/>
            </p:nvSpPr>
            <p:spPr>
              <a:xfrm flipH="1">
                <a:off x="2079884" y="1478937"/>
                <a:ext cx="148467" cy="128024"/>
              </a:xfrm>
              <a:custGeom>
                <a:avLst/>
                <a:gdLst/>
                <a:ahLst/>
                <a:cxnLst/>
                <a:rect l="l" t="t" r="r" b="b"/>
                <a:pathLst>
                  <a:path w="1881" h="1622" extrusionOk="0">
                    <a:moveTo>
                      <a:pt x="1881" y="0"/>
                    </a:moveTo>
                    <a:lnTo>
                      <a:pt x="1881" y="0"/>
                    </a:lnTo>
                    <a:cubicBezTo>
                      <a:pt x="1881" y="0"/>
                      <a:pt x="410" y="503"/>
                      <a:pt x="139" y="503"/>
                    </a:cubicBezTo>
                    <a:cubicBezTo>
                      <a:pt x="134" y="503"/>
                      <a:pt x="130" y="503"/>
                      <a:pt x="126" y="502"/>
                    </a:cubicBezTo>
                    <a:lnTo>
                      <a:pt x="0" y="1130"/>
                    </a:lnTo>
                    <a:cubicBezTo>
                      <a:pt x="0" y="1130"/>
                      <a:pt x="67" y="1621"/>
                      <a:pt x="655" y="1621"/>
                    </a:cubicBezTo>
                    <a:cubicBezTo>
                      <a:pt x="929" y="1621"/>
                      <a:pt x="1316" y="1514"/>
                      <a:pt x="1863" y="1201"/>
                    </a:cubicBezTo>
                    <a:lnTo>
                      <a:pt x="188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732;p62"/>
              <p:cNvSpPr/>
              <p:nvPr/>
            </p:nvSpPr>
            <p:spPr>
              <a:xfrm flipH="1">
                <a:off x="1863142" y="1528743"/>
                <a:ext cx="330164" cy="448243"/>
              </a:xfrm>
              <a:custGeom>
                <a:avLst/>
                <a:gdLst/>
                <a:ahLst/>
                <a:cxnLst/>
                <a:rect l="l" t="t" r="r" b="b"/>
                <a:pathLst>
                  <a:path w="4183" h="5679" extrusionOk="0">
                    <a:moveTo>
                      <a:pt x="2392" y="0"/>
                    </a:moveTo>
                    <a:cubicBezTo>
                      <a:pt x="1464" y="0"/>
                      <a:pt x="588" y="813"/>
                      <a:pt x="311" y="2236"/>
                    </a:cubicBezTo>
                    <a:cubicBezTo>
                      <a:pt x="1" y="3815"/>
                      <a:pt x="542" y="5537"/>
                      <a:pt x="1623" y="5669"/>
                    </a:cubicBezTo>
                    <a:cubicBezTo>
                      <a:pt x="1676" y="5675"/>
                      <a:pt x="1728" y="5678"/>
                      <a:pt x="1781" y="5678"/>
                    </a:cubicBezTo>
                    <a:cubicBezTo>
                      <a:pt x="2823" y="5678"/>
                      <a:pt x="3805" y="4429"/>
                      <a:pt x="3995" y="2872"/>
                    </a:cubicBezTo>
                    <a:cubicBezTo>
                      <a:pt x="4182" y="1333"/>
                      <a:pt x="3513" y="86"/>
                      <a:pt x="2522" y="6"/>
                    </a:cubicBezTo>
                    <a:cubicBezTo>
                      <a:pt x="2479" y="2"/>
                      <a:pt x="2435" y="0"/>
                      <a:pt x="239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733;p62"/>
              <p:cNvSpPr/>
              <p:nvPr/>
            </p:nvSpPr>
            <p:spPr>
              <a:xfrm flipH="1">
                <a:off x="1918788" y="1528743"/>
                <a:ext cx="272230" cy="440982"/>
              </a:xfrm>
              <a:custGeom>
                <a:avLst/>
                <a:gdLst/>
                <a:ahLst/>
                <a:cxnLst/>
                <a:rect l="l" t="t" r="r" b="b"/>
                <a:pathLst>
                  <a:path w="3449" h="5587" extrusionOk="0">
                    <a:moveTo>
                      <a:pt x="2363" y="0"/>
                    </a:moveTo>
                    <a:cubicBezTo>
                      <a:pt x="1435" y="0"/>
                      <a:pt x="559" y="813"/>
                      <a:pt x="282" y="2236"/>
                    </a:cubicBezTo>
                    <a:cubicBezTo>
                      <a:pt x="1" y="3667"/>
                      <a:pt x="421" y="5212"/>
                      <a:pt x="1307" y="5587"/>
                    </a:cubicBezTo>
                    <a:cubicBezTo>
                      <a:pt x="802" y="4934"/>
                      <a:pt x="604" y="3765"/>
                      <a:pt x="818" y="2665"/>
                    </a:cubicBezTo>
                    <a:cubicBezTo>
                      <a:pt x="1096" y="1242"/>
                      <a:pt x="1972" y="430"/>
                      <a:pt x="2901" y="430"/>
                    </a:cubicBezTo>
                    <a:cubicBezTo>
                      <a:pt x="2944" y="430"/>
                      <a:pt x="2988" y="432"/>
                      <a:pt x="3032" y="435"/>
                    </a:cubicBezTo>
                    <a:cubicBezTo>
                      <a:pt x="3177" y="447"/>
                      <a:pt x="3317" y="487"/>
                      <a:pt x="3449" y="549"/>
                    </a:cubicBezTo>
                    <a:cubicBezTo>
                      <a:pt x="3195" y="233"/>
                      <a:pt x="2868" y="36"/>
                      <a:pt x="2493" y="6"/>
                    </a:cubicBezTo>
                    <a:cubicBezTo>
                      <a:pt x="2450" y="2"/>
                      <a:pt x="2406" y="0"/>
                      <a:pt x="2363" y="0"/>
                    </a:cubicBezTo>
                    <a:close/>
                  </a:path>
                </a:pathLst>
              </a:custGeom>
              <a:solidFill>
                <a:srgbClr val="F2EEDD">
                  <a:alpha val="41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734;p62"/>
              <p:cNvSpPr/>
              <p:nvPr/>
            </p:nvSpPr>
            <p:spPr>
              <a:xfrm flipH="1">
                <a:off x="1772609" y="1609489"/>
                <a:ext cx="404437" cy="680534"/>
              </a:xfrm>
              <a:custGeom>
                <a:avLst/>
                <a:gdLst/>
                <a:ahLst/>
                <a:cxnLst/>
                <a:rect l="l" t="t" r="r" b="b"/>
                <a:pathLst>
                  <a:path w="5124" h="8622" extrusionOk="0">
                    <a:moveTo>
                      <a:pt x="2218" y="1"/>
                    </a:moveTo>
                    <a:cubicBezTo>
                      <a:pt x="1286" y="1"/>
                      <a:pt x="994" y="3866"/>
                      <a:pt x="1000" y="4401"/>
                    </a:cubicBezTo>
                    <a:cubicBezTo>
                      <a:pt x="1007" y="4952"/>
                      <a:pt x="403" y="6850"/>
                      <a:pt x="241" y="7166"/>
                    </a:cubicBezTo>
                    <a:cubicBezTo>
                      <a:pt x="0" y="7636"/>
                      <a:pt x="1206" y="8622"/>
                      <a:pt x="2139" y="8622"/>
                    </a:cubicBezTo>
                    <a:cubicBezTo>
                      <a:pt x="2525" y="8622"/>
                      <a:pt x="2865" y="8453"/>
                      <a:pt x="3036" y="8008"/>
                    </a:cubicBezTo>
                    <a:cubicBezTo>
                      <a:pt x="3618" y="6490"/>
                      <a:pt x="5124" y="736"/>
                      <a:pt x="2307" y="12"/>
                    </a:cubicBezTo>
                    <a:cubicBezTo>
                      <a:pt x="2277" y="4"/>
                      <a:pt x="2247" y="1"/>
                      <a:pt x="22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735;p62"/>
              <p:cNvSpPr/>
              <p:nvPr/>
            </p:nvSpPr>
            <p:spPr>
              <a:xfrm flipH="1">
                <a:off x="1801340" y="1649665"/>
                <a:ext cx="375786" cy="640359"/>
              </a:xfrm>
              <a:custGeom>
                <a:avLst/>
                <a:gdLst/>
                <a:ahLst/>
                <a:cxnLst/>
                <a:rect l="l" t="t" r="r" b="b"/>
                <a:pathLst>
                  <a:path w="4761" h="8113" extrusionOk="0">
                    <a:moveTo>
                      <a:pt x="3179" y="1"/>
                    </a:moveTo>
                    <a:cubicBezTo>
                      <a:pt x="3376" y="711"/>
                      <a:pt x="3329" y="1370"/>
                      <a:pt x="3265" y="2456"/>
                    </a:cubicBezTo>
                    <a:cubicBezTo>
                      <a:pt x="3142" y="4548"/>
                      <a:pt x="2630" y="6536"/>
                      <a:pt x="1945" y="6536"/>
                    </a:cubicBezTo>
                    <a:cubicBezTo>
                      <a:pt x="1938" y="6536"/>
                      <a:pt x="1931" y="6536"/>
                      <a:pt x="1924" y="6536"/>
                    </a:cubicBezTo>
                    <a:cubicBezTo>
                      <a:pt x="1441" y="6507"/>
                      <a:pt x="1069" y="5645"/>
                      <a:pt x="930" y="4410"/>
                    </a:cubicBezTo>
                    <a:cubicBezTo>
                      <a:pt x="768" y="5192"/>
                      <a:pt x="369" y="6409"/>
                      <a:pt x="242" y="6657"/>
                    </a:cubicBezTo>
                    <a:cubicBezTo>
                      <a:pt x="0" y="7127"/>
                      <a:pt x="1206" y="8113"/>
                      <a:pt x="2140" y="8113"/>
                    </a:cubicBezTo>
                    <a:cubicBezTo>
                      <a:pt x="2526" y="8113"/>
                      <a:pt x="2866" y="7944"/>
                      <a:pt x="3037" y="7499"/>
                    </a:cubicBezTo>
                    <a:cubicBezTo>
                      <a:pt x="3546" y="6171"/>
                      <a:pt x="4760" y="1612"/>
                      <a:pt x="3179"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736;p62"/>
              <p:cNvSpPr/>
              <p:nvPr/>
            </p:nvSpPr>
            <p:spPr>
              <a:xfrm flipH="1">
                <a:off x="1971591" y="2140142"/>
                <a:ext cx="155019" cy="129287"/>
              </a:xfrm>
              <a:custGeom>
                <a:avLst/>
                <a:gdLst/>
                <a:ahLst/>
                <a:cxnLst/>
                <a:rect l="l" t="t" r="r" b="b"/>
                <a:pathLst>
                  <a:path w="1964" h="1638" extrusionOk="0">
                    <a:moveTo>
                      <a:pt x="771" y="1"/>
                    </a:moveTo>
                    <a:cubicBezTo>
                      <a:pt x="649" y="1"/>
                      <a:pt x="532" y="26"/>
                      <a:pt x="429" y="80"/>
                    </a:cubicBezTo>
                    <a:cubicBezTo>
                      <a:pt x="55" y="273"/>
                      <a:pt x="1" y="761"/>
                      <a:pt x="306" y="1170"/>
                    </a:cubicBezTo>
                    <a:cubicBezTo>
                      <a:pt x="527" y="1465"/>
                      <a:pt x="876" y="1637"/>
                      <a:pt x="1193" y="1637"/>
                    </a:cubicBezTo>
                    <a:cubicBezTo>
                      <a:pt x="1315" y="1637"/>
                      <a:pt x="1432" y="1612"/>
                      <a:pt x="1535" y="1558"/>
                    </a:cubicBezTo>
                    <a:cubicBezTo>
                      <a:pt x="1909" y="1365"/>
                      <a:pt x="1963" y="876"/>
                      <a:pt x="1658" y="468"/>
                    </a:cubicBezTo>
                    <a:cubicBezTo>
                      <a:pt x="1437" y="173"/>
                      <a:pt x="1088" y="1"/>
                      <a:pt x="7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737;p62"/>
              <p:cNvSpPr/>
              <p:nvPr/>
            </p:nvSpPr>
            <p:spPr>
              <a:xfrm flipH="1">
                <a:off x="2506979" y="1884800"/>
                <a:ext cx="128498" cy="145152"/>
              </a:xfrm>
              <a:custGeom>
                <a:avLst/>
                <a:gdLst/>
                <a:ahLst/>
                <a:cxnLst/>
                <a:rect l="l" t="t" r="r" b="b"/>
                <a:pathLst>
                  <a:path w="1628" h="1839" extrusionOk="0">
                    <a:moveTo>
                      <a:pt x="678" y="0"/>
                    </a:moveTo>
                    <a:cubicBezTo>
                      <a:pt x="278" y="0"/>
                      <a:pt x="1" y="385"/>
                      <a:pt x="54" y="876"/>
                    </a:cubicBezTo>
                    <a:cubicBezTo>
                      <a:pt x="108" y="1383"/>
                      <a:pt x="492" y="1814"/>
                      <a:pt x="912" y="1838"/>
                    </a:cubicBezTo>
                    <a:cubicBezTo>
                      <a:pt x="924" y="1839"/>
                      <a:pt x="937" y="1839"/>
                      <a:pt x="949" y="1839"/>
                    </a:cubicBezTo>
                    <a:cubicBezTo>
                      <a:pt x="1350" y="1839"/>
                      <a:pt x="1627" y="1456"/>
                      <a:pt x="1574" y="963"/>
                    </a:cubicBezTo>
                    <a:cubicBezTo>
                      <a:pt x="1518" y="455"/>
                      <a:pt x="1133" y="24"/>
                      <a:pt x="714" y="1"/>
                    </a:cubicBezTo>
                    <a:cubicBezTo>
                      <a:pt x="702" y="0"/>
                      <a:pt x="690" y="0"/>
                      <a:pt x="6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738;p62"/>
              <p:cNvSpPr/>
              <p:nvPr/>
            </p:nvSpPr>
            <p:spPr>
              <a:xfrm flipH="1">
                <a:off x="1998273" y="1882117"/>
                <a:ext cx="422433" cy="368130"/>
              </a:xfrm>
              <a:custGeom>
                <a:avLst/>
                <a:gdLst/>
                <a:ahLst/>
                <a:cxnLst/>
                <a:rect l="l" t="t" r="r" b="b"/>
                <a:pathLst>
                  <a:path w="5352" h="4664" extrusionOk="0">
                    <a:moveTo>
                      <a:pt x="200" y="0"/>
                    </a:moveTo>
                    <a:cubicBezTo>
                      <a:pt x="200" y="0"/>
                      <a:pt x="199" y="0"/>
                      <a:pt x="199" y="0"/>
                    </a:cubicBezTo>
                    <a:cubicBezTo>
                      <a:pt x="94" y="26"/>
                      <a:pt x="1" y="405"/>
                      <a:pt x="1" y="405"/>
                    </a:cubicBezTo>
                    <a:cubicBezTo>
                      <a:pt x="1" y="405"/>
                      <a:pt x="4011" y="4664"/>
                      <a:pt x="4557" y="4664"/>
                    </a:cubicBezTo>
                    <a:cubicBezTo>
                      <a:pt x="4558" y="4664"/>
                      <a:pt x="4559" y="4664"/>
                      <a:pt x="4560" y="4664"/>
                    </a:cubicBezTo>
                    <a:cubicBezTo>
                      <a:pt x="5093" y="4649"/>
                      <a:pt x="5352" y="4318"/>
                      <a:pt x="5177" y="3654"/>
                    </a:cubicBezTo>
                    <a:cubicBezTo>
                      <a:pt x="5053" y="3186"/>
                      <a:pt x="341" y="0"/>
                      <a:pt x="20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739;p62"/>
              <p:cNvSpPr/>
              <p:nvPr/>
            </p:nvSpPr>
            <p:spPr>
              <a:xfrm flipH="1">
                <a:off x="1998273" y="1889299"/>
                <a:ext cx="422433" cy="360947"/>
              </a:xfrm>
              <a:custGeom>
                <a:avLst/>
                <a:gdLst/>
                <a:ahLst/>
                <a:cxnLst/>
                <a:rect l="l" t="t" r="r" b="b"/>
                <a:pathLst>
                  <a:path w="5352" h="4573" extrusionOk="0">
                    <a:moveTo>
                      <a:pt x="114" y="0"/>
                    </a:moveTo>
                    <a:cubicBezTo>
                      <a:pt x="49" y="121"/>
                      <a:pt x="1" y="314"/>
                      <a:pt x="1" y="314"/>
                    </a:cubicBezTo>
                    <a:cubicBezTo>
                      <a:pt x="1" y="314"/>
                      <a:pt x="4012" y="4573"/>
                      <a:pt x="4555" y="4573"/>
                    </a:cubicBezTo>
                    <a:cubicBezTo>
                      <a:pt x="4556" y="4573"/>
                      <a:pt x="4557" y="4573"/>
                      <a:pt x="4558" y="4573"/>
                    </a:cubicBezTo>
                    <a:cubicBezTo>
                      <a:pt x="5092" y="4558"/>
                      <a:pt x="5352" y="4227"/>
                      <a:pt x="5177" y="3563"/>
                    </a:cubicBezTo>
                    <a:cubicBezTo>
                      <a:pt x="5166" y="3524"/>
                      <a:pt x="5122" y="3465"/>
                      <a:pt x="5054" y="3392"/>
                    </a:cubicBezTo>
                    <a:cubicBezTo>
                      <a:pt x="5025" y="3758"/>
                      <a:pt x="4782" y="3946"/>
                      <a:pt x="4386" y="3956"/>
                    </a:cubicBezTo>
                    <a:cubicBezTo>
                      <a:pt x="4385" y="3956"/>
                      <a:pt x="4384" y="3956"/>
                      <a:pt x="4383" y="3956"/>
                    </a:cubicBezTo>
                    <a:cubicBezTo>
                      <a:pt x="3928" y="3956"/>
                      <a:pt x="1043" y="972"/>
                      <a:pt x="114" y="0"/>
                    </a:cubicBezTo>
                    <a:close/>
                  </a:path>
                </a:pathLst>
              </a:custGeom>
              <a:solidFill>
                <a:srgbClr val="2D1E22">
                  <a:alpha val="36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740;p62"/>
              <p:cNvSpPr/>
              <p:nvPr/>
            </p:nvSpPr>
            <p:spPr>
              <a:xfrm flipH="1">
                <a:off x="2510847" y="1530795"/>
                <a:ext cx="196536" cy="460557"/>
              </a:xfrm>
              <a:custGeom>
                <a:avLst/>
                <a:gdLst/>
                <a:ahLst/>
                <a:cxnLst/>
                <a:rect l="l" t="t" r="r" b="b"/>
                <a:pathLst>
                  <a:path w="2490" h="5835" extrusionOk="0">
                    <a:moveTo>
                      <a:pt x="367" y="1"/>
                    </a:moveTo>
                    <a:cubicBezTo>
                      <a:pt x="249" y="1"/>
                      <a:pt x="0" y="176"/>
                      <a:pt x="0" y="176"/>
                    </a:cubicBezTo>
                    <a:cubicBezTo>
                      <a:pt x="0" y="176"/>
                      <a:pt x="791" y="5387"/>
                      <a:pt x="1232" y="5674"/>
                    </a:cubicBezTo>
                    <a:cubicBezTo>
                      <a:pt x="1394" y="5779"/>
                      <a:pt x="1550" y="5834"/>
                      <a:pt x="1696" y="5834"/>
                    </a:cubicBezTo>
                    <a:cubicBezTo>
                      <a:pt x="1946" y="5834"/>
                      <a:pt x="2164" y="5671"/>
                      <a:pt x="2317" y="5318"/>
                    </a:cubicBezTo>
                    <a:cubicBezTo>
                      <a:pt x="2490" y="4921"/>
                      <a:pt x="496" y="45"/>
                      <a:pt x="396" y="6"/>
                    </a:cubicBezTo>
                    <a:cubicBezTo>
                      <a:pt x="388" y="2"/>
                      <a:pt x="378" y="1"/>
                      <a:pt x="3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741;p62"/>
              <p:cNvSpPr/>
              <p:nvPr/>
            </p:nvSpPr>
            <p:spPr>
              <a:xfrm flipH="1">
                <a:off x="2522055" y="1537741"/>
                <a:ext cx="185328" cy="453532"/>
              </a:xfrm>
              <a:custGeom>
                <a:avLst/>
                <a:gdLst/>
                <a:ahLst/>
                <a:cxnLst/>
                <a:rect l="l" t="t" r="r" b="b"/>
                <a:pathLst>
                  <a:path w="2348" h="5746" extrusionOk="0">
                    <a:moveTo>
                      <a:pt x="136" y="1"/>
                    </a:moveTo>
                    <a:cubicBezTo>
                      <a:pt x="61" y="45"/>
                      <a:pt x="0" y="87"/>
                      <a:pt x="0" y="87"/>
                    </a:cubicBezTo>
                    <a:cubicBezTo>
                      <a:pt x="0" y="87"/>
                      <a:pt x="789" y="5298"/>
                      <a:pt x="1232" y="5585"/>
                    </a:cubicBezTo>
                    <a:cubicBezTo>
                      <a:pt x="1394" y="5690"/>
                      <a:pt x="1551" y="5745"/>
                      <a:pt x="1697" y="5745"/>
                    </a:cubicBezTo>
                    <a:cubicBezTo>
                      <a:pt x="1947" y="5745"/>
                      <a:pt x="2165" y="5582"/>
                      <a:pt x="2317" y="5228"/>
                    </a:cubicBezTo>
                    <a:cubicBezTo>
                      <a:pt x="2348" y="5162"/>
                      <a:pt x="2313" y="4962"/>
                      <a:pt x="2236" y="4681"/>
                    </a:cubicBezTo>
                    <a:cubicBezTo>
                      <a:pt x="2095" y="4892"/>
                      <a:pt x="1920" y="4991"/>
                      <a:pt x="1724" y="4991"/>
                    </a:cubicBezTo>
                    <a:cubicBezTo>
                      <a:pt x="1579" y="4991"/>
                      <a:pt x="1422" y="4936"/>
                      <a:pt x="1261" y="4832"/>
                    </a:cubicBezTo>
                    <a:cubicBezTo>
                      <a:pt x="918" y="4608"/>
                      <a:pt x="366" y="1417"/>
                      <a:pt x="136"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742;p62"/>
              <p:cNvSpPr/>
              <p:nvPr/>
            </p:nvSpPr>
            <p:spPr>
              <a:xfrm flipH="1">
                <a:off x="1508829" y="3718593"/>
                <a:ext cx="605314" cy="825924"/>
              </a:xfrm>
              <a:custGeom>
                <a:avLst/>
                <a:gdLst/>
                <a:ahLst/>
                <a:cxnLst/>
                <a:rect l="l" t="t" r="r" b="b"/>
                <a:pathLst>
                  <a:path w="7669" h="10464" extrusionOk="0">
                    <a:moveTo>
                      <a:pt x="1" y="1"/>
                    </a:moveTo>
                    <a:lnTo>
                      <a:pt x="1" y="1"/>
                    </a:lnTo>
                    <a:cubicBezTo>
                      <a:pt x="467" y="3441"/>
                      <a:pt x="3584" y="9768"/>
                      <a:pt x="3584" y="9768"/>
                    </a:cubicBezTo>
                    <a:lnTo>
                      <a:pt x="7668" y="10463"/>
                    </a:lnTo>
                    <a:cubicBezTo>
                      <a:pt x="3226" y="7525"/>
                      <a:pt x="2" y="4"/>
                      <a:pt x="1" y="1"/>
                    </a:cubicBez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743;p62"/>
              <p:cNvSpPr/>
              <p:nvPr/>
            </p:nvSpPr>
            <p:spPr>
              <a:xfrm flipH="1">
                <a:off x="1869928" y="2438975"/>
                <a:ext cx="143889" cy="63618"/>
              </a:xfrm>
              <a:custGeom>
                <a:avLst/>
                <a:gdLst/>
                <a:ahLst/>
                <a:cxnLst/>
                <a:rect l="l" t="t" r="r" b="b"/>
                <a:pathLst>
                  <a:path w="1823" h="806" extrusionOk="0">
                    <a:moveTo>
                      <a:pt x="722" y="0"/>
                    </a:moveTo>
                    <a:lnTo>
                      <a:pt x="0" y="489"/>
                    </a:lnTo>
                    <a:cubicBezTo>
                      <a:pt x="0" y="489"/>
                      <a:pt x="462" y="806"/>
                      <a:pt x="884" y="806"/>
                    </a:cubicBezTo>
                    <a:cubicBezTo>
                      <a:pt x="1018" y="806"/>
                      <a:pt x="1148" y="774"/>
                      <a:pt x="1258" y="690"/>
                    </a:cubicBezTo>
                    <a:cubicBezTo>
                      <a:pt x="1822" y="259"/>
                      <a:pt x="722" y="0"/>
                      <a:pt x="7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744;p62"/>
              <p:cNvSpPr/>
              <p:nvPr/>
            </p:nvSpPr>
            <p:spPr>
              <a:xfrm flipH="1">
                <a:off x="1926522" y="2474415"/>
                <a:ext cx="151861" cy="65749"/>
              </a:xfrm>
              <a:custGeom>
                <a:avLst/>
                <a:gdLst/>
                <a:ahLst/>
                <a:cxnLst/>
                <a:rect l="l" t="t" r="r" b="b"/>
                <a:pathLst>
                  <a:path w="1924" h="833" extrusionOk="0">
                    <a:moveTo>
                      <a:pt x="874" y="0"/>
                    </a:moveTo>
                    <a:lnTo>
                      <a:pt x="1" y="390"/>
                    </a:lnTo>
                    <a:cubicBezTo>
                      <a:pt x="1" y="390"/>
                      <a:pt x="543" y="832"/>
                      <a:pt x="1016" y="832"/>
                    </a:cubicBezTo>
                    <a:cubicBezTo>
                      <a:pt x="1116" y="832"/>
                      <a:pt x="1214" y="812"/>
                      <a:pt x="1302" y="764"/>
                    </a:cubicBezTo>
                    <a:cubicBezTo>
                      <a:pt x="1923" y="422"/>
                      <a:pt x="874" y="0"/>
                      <a:pt x="8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745;p62"/>
              <p:cNvSpPr/>
              <p:nvPr/>
            </p:nvSpPr>
            <p:spPr>
              <a:xfrm flipH="1">
                <a:off x="2007031" y="2502830"/>
                <a:ext cx="143653" cy="72695"/>
              </a:xfrm>
              <a:custGeom>
                <a:avLst/>
                <a:gdLst/>
                <a:ahLst/>
                <a:cxnLst/>
                <a:rect l="l" t="t" r="r" b="b"/>
                <a:pathLst>
                  <a:path w="1820" h="921" extrusionOk="0">
                    <a:moveTo>
                      <a:pt x="950" y="0"/>
                    </a:moveTo>
                    <a:lnTo>
                      <a:pt x="1" y="315"/>
                    </a:lnTo>
                    <a:cubicBezTo>
                      <a:pt x="1" y="315"/>
                      <a:pt x="482" y="921"/>
                      <a:pt x="968" y="921"/>
                    </a:cubicBezTo>
                    <a:cubicBezTo>
                      <a:pt x="1030" y="921"/>
                      <a:pt x="1092" y="911"/>
                      <a:pt x="1152" y="889"/>
                    </a:cubicBezTo>
                    <a:cubicBezTo>
                      <a:pt x="1819" y="647"/>
                      <a:pt x="950" y="0"/>
                      <a:pt x="95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746;p62"/>
              <p:cNvSpPr/>
              <p:nvPr/>
            </p:nvSpPr>
            <p:spPr>
              <a:xfrm flipH="1">
                <a:off x="2097722" y="2527615"/>
                <a:ext cx="138049" cy="71905"/>
              </a:xfrm>
              <a:custGeom>
                <a:avLst/>
                <a:gdLst/>
                <a:ahLst/>
                <a:cxnLst/>
                <a:rect l="l" t="t" r="r" b="b"/>
                <a:pathLst>
                  <a:path w="1749" h="911" extrusionOk="0">
                    <a:moveTo>
                      <a:pt x="1121" y="1"/>
                    </a:moveTo>
                    <a:lnTo>
                      <a:pt x="1" y="155"/>
                    </a:lnTo>
                    <a:cubicBezTo>
                      <a:pt x="1" y="155"/>
                      <a:pt x="453" y="911"/>
                      <a:pt x="1018" y="911"/>
                    </a:cubicBezTo>
                    <a:cubicBezTo>
                      <a:pt x="1025" y="911"/>
                      <a:pt x="1032" y="911"/>
                      <a:pt x="1039" y="911"/>
                    </a:cubicBezTo>
                    <a:cubicBezTo>
                      <a:pt x="1748" y="885"/>
                      <a:pt x="1121" y="1"/>
                      <a:pt x="11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747;p62"/>
              <p:cNvSpPr/>
              <p:nvPr/>
            </p:nvSpPr>
            <p:spPr>
              <a:xfrm flipH="1">
                <a:off x="2192124" y="2539691"/>
                <a:ext cx="128340" cy="70011"/>
              </a:xfrm>
              <a:custGeom>
                <a:avLst/>
                <a:gdLst/>
                <a:ahLst/>
                <a:cxnLst/>
                <a:rect l="l" t="t" r="r" b="b"/>
                <a:pathLst>
                  <a:path w="1626" h="887" extrusionOk="0">
                    <a:moveTo>
                      <a:pt x="1137" y="0"/>
                    </a:moveTo>
                    <a:lnTo>
                      <a:pt x="0" y="62"/>
                    </a:lnTo>
                    <a:cubicBezTo>
                      <a:pt x="0" y="62"/>
                      <a:pt x="296" y="887"/>
                      <a:pt x="883" y="887"/>
                    </a:cubicBezTo>
                    <a:cubicBezTo>
                      <a:pt x="895" y="887"/>
                      <a:pt x="906" y="887"/>
                      <a:pt x="918" y="886"/>
                    </a:cubicBezTo>
                    <a:cubicBezTo>
                      <a:pt x="1625" y="847"/>
                      <a:pt x="1137" y="0"/>
                      <a:pt x="11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748;p62"/>
              <p:cNvSpPr/>
              <p:nvPr/>
            </p:nvSpPr>
            <p:spPr>
              <a:xfrm flipH="1">
                <a:off x="2282341" y="2542138"/>
                <a:ext cx="101741" cy="69616"/>
              </a:xfrm>
              <a:custGeom>
                <a:avLst/>
                <a:gdLst/>
                <a:ahLst/>
                <a:cxnLst/>
                <a:rect l="l" t="t" r="r" b="b"/>
                <a:pathLst>
                  <a:path w="1289" h="882" extrusionOk="0">
                    <a:moveTo>
                      <a:pt x="93" y="1"/>
                    </a:moveTo>
                    <a:cubicBezTo>
                      <a:pt x="93" y="1"/>
                      <a:pt x="1" y="816"/>
                      <a:pt x="610" y="878"/>
                    </a:cubicBezTo>
                    <a:cubicBezTo>
                      <a:pt x="636" y="880"/>
                      <a:pt x="661" y="882"/>
                      <a:pt x="685" y="882"/>
                    </a:cubicBezTo>
                    <a:cubicBezTo>
                      <a:pt x="1289" y="882"/>
                      <a:pt x="964" y="37"/>
                      <a:pt x="964" y="37"/>
                    </a:cubicBezTo>
                    <a:lnTo>
                      <a:pt x="9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749;p62"/>
              <p:cNvSpPr/>
              <p:nvPr/>
            </p:nvSpPr>
            <p:spPr>
              <a:xfrm flipH="1">
                <a:off x="2364429" y="2502909"/>
                <a:ext cx="90138" cy="75220"/>
              </a:xfrm>
              <a:custGeom>
                <a:avLst/>
                <a:gdLst/>
                <a:ahLst/>
                <a:cxnLst/>
                <a:rect l="l" t="t" r="r" b="b"/>
                <a:pathLst>
                  <a:path w="1142" h="953" extrusionOk="0">
                    <a:moveTo>
                      <a:pt x="529" y="1"/>
                    </a:moveTo>
                    <a:cubicBezTo>
                      <a:pt x="529" y="1"/>
                      <a:pt x="0" y="238"/>
                      <a:pt x="233" y="803"/>
                    </a:cubicBezTo>
                    <a:cubicBezTo>
                      <a:pt x="278" y="912"/>
                      <a:pt x="353" y="953"/>
                      <a:pt x="442" y="953"/>
                    </a:cubicBezTo>
                    <a:cubicBezTo>
                      <a:pt x="724" y="953"/>
                      <a:pt x="1142" y="534"/>
                      <a:pt x="1142" y="534"/>
                    </a:cubicBezTo>
                    <a:lnTo>
                      <a:pt x="52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750;p62"/>
              <p:cNvSpPr/>
              <p:nvPr/>
            </p:nvSpPr>
            <p:spPr>
              <a:xfrm flipH="1">
                <a:off x="2406815" y="2447421"/>
                <a:ext cx="57461" cy="71905"/>
              </a:xfrm>
              <a:custGeom>
                <a:avLst/>
                <a:gdLst/>
                <a:ahLst/>
                <a:cxnLst/>
                <a:rect l="l" t="t" r="r" b="b"/>
                <a:pathLst>
                  <a:path w="728" h="911" extrusionOk="0">
                    <a:moveTo>
                      <a:pt x="463" y="1"/>
                    </a:moveTo>
                    <a:cubicBezTo>
                      <a:pt x="463" y="1"/>
                      <a:pt x="191" y="153"/>
                      <a:pt x="34" y="744"/>
                    </a:cubicBezTo>
                    <a:cubicBezTo>
                      <a:pt x="1" y="870"/>
                      <a:pt x="76" y="910"/>
                      <a:pt x="189" y="910"/>
                    </a:cubicBezTo>
                    <a:cubicBezTo>
                      <a:pt x="396" y="910"/>
                      <a:pt x="728" y="772"/>
                      <a:pt x="728" y="772"/>
                    </a:cubicBezTo>
                    <a:lnTo>
                      <a:pt x="46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751;p62"/>
              <p:cNvSpPr/>
              <p:nvPr/>
            </p:nvSpPr>
            <p:spPr>
              <a:xfrm flipH="1">
                <a:off x="1853352" y="1735621"/>
                <a:ext cx="78377" cy="449901"/>
              </a:xfrm>
              <a:custGeom>
                <a:avLst/>
                <a:gdLst/>
                <a:ahLst/>
                <a:cxnLst/>
                <a:rect l="l" t="t" r="r" b="b"/>
                <a:pathLst>
                  <a:path w="993" h="5700" extrusionOk="0">
                    <a:moveTo>
                      <a:pt x="527" y="0"/>
                    </a:moveTo>
                    <a:lnTo>
                      <a:pt x="527" y="0"/>
                    </a:lnTo>
                    <a:cubicBezTo>
                      <a:pt x="409" y="1908"/>
                      <a:pt x="270" y="3475"/>
                      <a:pt x="0" y="5699"/>
                    </a:cubicBezTo>
                    <a:cubicBezTo>
                      <a:pt x="0" y="5699"/>
                      <a:pt x="992" y="2385"/>
                      <a:pt x="52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2752;p62"/>
              <p:cNvSpPr/>
              <p:nvPr/>
            </p:nvSpPr>
            <p:spPr>
              <a:xfrm flipH="1">
                <a:off x="1901027" y="1688815"/>
                <a:ext cx="112160" cy="448954"/>
              </a:xfrm>
              <a:custGeom>
                <a:avLst/>
                <a:gdLst/>
                <a:ahLst/>
                <a:cxnLst/>
                <a:rect l="l" t="t" r="r" b="b"/>
                <a:pathLst>
                  <a:path w="1421" h="5688" extrusionOk="0">
                    <a:moveTo>
                      <a:pt x="745" y="0"/>
                    </a:moveTo>
                    <a:lnTo>
                      <a:pt x="745" y="0"/>
                    </a:lnTo>
                    <a:cubicBezTo>
                      <a:pt x="579" y="1902"/>
                      <a:pt x="382" y="3468"/>
                      <a:pt x="0" y="5687"/>
                    </a:cubicBezTo>
                    <a:cubicBezTo>
                      <a:pt x="0" y="5687"/>
                      <a:pt x="1421" y="2368"/>
                      <a:pt x="7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753;p62"/>
              <p:cNvSpPr/>
              <p:nvPr/>
            </p:nvSpPr>
            <p:spPr>
              <a:xfrm flipH="1">
                <a:off x="1997243" y="1656374"/>
                <a:ext cx="93927" cy="401122"/>
              </a:xfrm>
              <a:custGeom>
                <a:avLst/>
                <a:gdLst/>
                <a:ahLst/>
                <a:cxnLst/>
                <a:rect l="l" t="t" r="r" b="b"/>
                <a:pathLst>
                  <a:path w="1190" h="5082" extrusionOk="0">
                    <a:moveTo>
                      <a:pt x="1189" y="0"/>
                    </a:moveTo>
                    <a:cubicBezTo>
                      <a:pt x="1" y="1863"/>
                      <a:pt x="373" y="5081"/>
                      <a:pt x="373" y="5081"/>
                    </a:cubicBezTo>
                    <a:cubicBezTo>
                      <a:pt x="612" y="3075"/>
                      <a:pt x="846" y="1678"/>
                      <a:pt x="11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754;p62"/>
              <p:cNvSpPr/>
              <p:nvPr/>
            </p:nvSpPr>
            <p:spPr>
              <a:xfrm flipH="1">
                <a:off x="2390161" y="1826707"/>
                <a:ext cx="108766" cy="79088"/>
              </a:xfrm>
              <a:custGeom>
                <a:avLst/>
                <a:gdLst/>
                <a:ahLst/>
                <a:cxnLst/>
                <a:rect l="l" t="t" r="r" b="b"/>
                <a:pathLst>
                  <a:path w="1378" h="1002" extrusionOk="0">
                    <a:moveTo>
                      <a:pt x="249" y="1"/>
                    </a:moveTo>
                    <a:cubicBezTo>
                      <a:pt x="143" y="1"/>
                      <a:pt x="1" y="540"/>
                      <a:pt x="26" y="578"/>
                    </a:cubicBezTo>
                    <a:cubicBezTo>
                      <a:pt x="104" y="690"/>
                      <a:pt x="716" y="810"/>
                      <a:pt x="1125" y="1002"/>
                    </a:cubicBezTo>
                    <a:lnTo>
                      <a:pt x="1377" y="817"/>
                    </a:lnTo>
                    <a:cubicBezTo>
                      <a:pt x="1082" y="619"/>
                      <a:pt x="576" y="107"/>
                      <a:pt x="258" y="2"/>
                    </a:cubicBezTo>
                    <a:cubicBezTo>
                      <a:pt x="255" y="1"/>
                      <a:pt x="252" y="1"/>
                      <a:pt x="249"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755;p62"/>
              <p:cNvSpPr/>
              <p:nvPr/>
            </p:nvSpPr>
            <p:spPr>
              <a:xfrm flipH="1">
                <a:off x="2467355" y="1862384"/>
                <a:ext cx="59434" cy="15865"/>
              </a:xfrm>
              <a:custGeom>
                <a:avLst/>
                <a:gdLst/>
                <a:ahLst/>
                <a:cxnLst/>
                <a:rect l="l" t="t" r="r" b="b"/>
                <a:pathLst>
                  <a:path w="753" h="201" extrusionOk="0">
                    <a:moveTo>
                      <a:pt x="181" y="0"/>
                    </a:moveTo>
                    <a:cubicBezTo>
                      <a:pt x="90" y="0"/>
                      <a:pt x="21" y="15"/>
                      <a:pt x="11" y="61"/>
                    </a:cubicBezTo>
                    <a:cubicBezTo>
                      <a:pt x="1" y="126"/>
                      <a:pt x="394" y="152"/>
                      <a:pt x="530" y="200"/>
                    </a:cubicBezTo>
                    <a:cubicBezTo>
                      <a:pt x="530" y="200"/>
                      <a:pt x="752" y="63"/>
                      <a:pt x="509" y="31"/>
                    </a:cubicBezTo>
                    <a:cubicBezTo>
                      <a:pt x="413" y="19"/>
                      <a:pt x="284" y="0"/>
                      <a:pt x="181"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2756;p62"/>
              <p:cNvSpPr/>
              <p:nvPr/>
            </p:nvSpPr>
            <p:spPr>
              <a:xfrm flipH="1">
                <a:off x="2455910" y="1813605"/>
                <a:ext cx="67880" cy="28020"/>
              </a:xfrm>
              <a:custGeom>
                <a:avLst/>
                <a:gdLst/>
                <a:ahLst/>
                <a:cxnLst/>
                <a:rect l="l" t="t" r="r" b="b"/>
                <a:pathLst>
                  <a:path w="860" h="355" extrusionOk="0">
                    <a:moveTo>
                      <a:pt x="113" y="0"/>
                    </a:moveTo>
                    <a:cubicBezTo>
                      <a:pt x="67" y="0"/>
                      <a:pt x="35" y="13"/>
                      <a:pt x="25" y="43"/>
                    </a:cubicBezTo>
                    <a:cubicBezTo>
                      <a:pt x="1" y="116"/>
                      <a:pt x="425" y="285"/>
                      <a:pt x="554" y="354"/>
                    </a:cubicBezTo>
                    <a:cubicBezTo>
                      <a:pt x="554" y="354"/>
                      <a:pt x="859" y="326"/>
                      <a:pt x="661" y="199"/>
                    </a:cubicBezTo>
                    <a:cubicBezTo>
                      <a:pt x="561" y="137"/>
                      <a:pt x="264" y="0"/>
                      <a:pt x="113"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2757;p62"/>
              <p:cNvSpPr/>
              <p:nvPr/>
            </p:nvSpPr>
            <p:spPr>
              <a:xfrm flipH="1">
                <a:off x="2429705" y="1797582"/>
                <a:ext cx="61250" cy="68038"/>
              </a:xfrm>
              <a:custGeom>
                <a:avLst/>
                <a:gdLst/>
                <a:ahLst/>
                <a:cxnLst/>
                <a:rect l="l" t="t" r="r" b="b"/>
                <a:pathLst>
                  <a:path w="776" h="862" extrusionOk="0">
                    <a:moveTo>
                      <a:pt x="176" y="1"/>
                    </a:moveTo>
                    <a:cubicBezTo>
                      <a:pt x="174" y="1"/>
                      <a:pt x="172" y="1"/>
                      <a:pt x="170" y="1"/>
                    </a:cubicBezTo>
                    <a:cubicBezTo>
                      <a:pt x="0" y="22"/>
                      <a:pt x="558" y="488"/>
                      <a:pt x="359" y="586"/>
                    </a:cubicBezTo>
                    <a:cubicBezTo>
                      <a:pt x="359" y="586"/>
                      <a:pt x="649" y="862"/>
                      <a:pt x="741" y="862"/>
                    </a:cubicBezTo>
                    <a:cubicBezTo>
                      <a:pt x="765" y="862"/>
                      <a:pt x="776" y="843"/>
                      <a:pt x="764" y="795"/>
                    </a:cubicBezTo>
                    <a:cubicBezTo>
                      <a:pt x="704" y="555"/>
                      <a:pt x="317" y="1"/>
                      <a:pt x="176"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2758;p62"/>
              <p:cNvSpPr/>
              <p:nvPr/>
            </p:nvSpPr>
            <p:spPr>
              <a:xfrm flipH="1">
                <a:off x="2466329" y="1834521"/>
                <a:ext cx="69301" cy="23205"/>
              </a:xfrm>
              <a:custGeom>
                <a:avLst/>
                <a:gdLst/>
                <a:ahLst/>
                <a:cxnLst/>
                <a:rect l="l" t="t" r="r" b="b"/>
                <a:pathLst>
                  <a:path w="878" h="294" extrusionOk="0">
                    <a:moveTo>
                      <a:pt x="106" y="1"/>
                    </a:moveTo>
                    <a:cubicBezTo>
                      <a:pt x="54" y="1"/>
                      <a:pt x="18" y="12"/>
                      <a:pt x="13" y="41"/>
                    </a:cubicBezTo>
                    <a:cubicBezTo>
                      <a:pt x="1" y="109"/>
                      <a:pt x="460" y="244"/>
                      <a:pt x="596" y="293"/>
                    </a:cubicBezTo>
                    <a:cubicBezTo>
                      <a:pt x="596" y="293"/>
                      <a:pt x="878" y="185"/>
                      <a:pt x="645" y="120"/>
                    </a:cubicBezTo>
                    <a:cubicBezTo>
                      <a:pt x="534" y="90"/>
                      <a:pt x="254" y="1"/>
                      <a:pt x="106"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2759;p62"/>
              <p:cNvSpPr/>
              <p:nvPr/>
            </p:nvSpPr>
            <p:spPr>
              <a:xfrm flipH="1">
                <a:off x="2295207" y="1865068"/>
                <a:ext cx="140259" cy="117369"/>
              </a:xfrm>
              <a:custGeom>
                <a:avLst/>
                <a:gdLst/>
                <a:ahLst/>
                <a:cxnLst/>
                <a:rect l="l" t="t" r="r" b="b"/>
                <a:pathLst>
                  <a:path w="1777" h="1487" extrusionOk="0">
                    <a:moveTo>
                      <a:pt x="303" y="0"/>
                    </a:moveTo>
                    <a:lnTo>
                      <a:pt x="0" y="504"/>
                    </a:lnTo>
                    <a:lnTo>
                      <a:pt x="756" y="1486"/>
                    </a:lnTo>
                    <a:cubicBezTo>
                      <a:pt x="1776" y="1374"/>
                      <a:pt x="1470" y="532"/>
                      <a:pt x="1470" y="532"/>
                    </a:cubicBezTo>
                    <a:lnTo>
                      <a:pt x="30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2760;p62"/>
              <p:cNvSpPr/>
              <p:nvPr/>
            </p:nvSpPr>
            <p:spPr>
              <a:xfrm flipH="1">
                <a:off x="2622533" y="1522270"/>
                <a:ext cx="92506" cy="128656"/>
              </a:xfrm>
              <a:custGeom>
                <a:avLst/>
                <a:gdLst/>
                <a:ahLst/>
                <a:cxnLst/>
                <a:rect l="l" t="t" r="r" b="b"/>
                <a:pathLst>
                  <a:path w="1172" h="1630" extrusionOk="0">
                    <a:moveTo>
                      <a:pt x="540" y="0"/>
                    </a:moveTo>
                    <a:lnTo>
                      <a:pt x="0" y="230"/>
                    </a:lnTo>
                    <a:lnTo>
                      <a:pt x="34" y="1468"/>
                    </a:lnTo>
                    <a:cubicBezTo>
                      <a:pt x="238" y="1585"/>
                      <a:pt x="408" y="1630"/>
                      <a:pt x="549" y="1630"/>
                    </a:cubicBezTo>
                    <a:cubicBezTo>
                      <a:pt x="1025" y="1630"/>
                      <a:pt x="1172" y="1117"/>
                      <a:pt x="1172" y="1117"/>
                    </a:cubicBezTo>
                    <a:lnTo>
                      <a:pt x="5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2761;p62"/>
              <p:cNvSpPr/>
              <p:nvPr/>
            </p:nvSpPr>
            <p:spPr>
              <a:xfrm flipH="1">
                <a:off x="2171759" y="1592045"/>
                <a:ext cx="116027" cy="169778"/>
              </a:xfrm>
              <a:custGeom>
                <a:avLst/>
                <a:gdLst/>
                <a:ahLst/>
                <a:cxnLst/>
                <a:rect l="l" t="t" r="r" b="b"/>
                <a:pathLst>
                  <a:path w="1470" h="2151" extrusionOk="0">
                    <a:moveTo>
                      <a:pt x="1057" y="0"/>
                    </a:moveTo>
                    <a:lnTo>
                      <a:pt x="1" y="2150"/>
                    </a:lnTo>
                    <a:lnTo>
                      <a:pt x="181" y="2150"/>
                    </a:lnTo>
                    <a:lnTo>
                      <a:pt x="1470" y="91"/>
                    </a:lnTo>
                    <a:lnTo>
                      <a:pt x="105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2762;p62"/>
              <p:cNvSpPr/>
              <p:nvPr/>
            </p:nvSpPr>
            <p:spPr>
              <a:xfrm flipH="1">
                <a:off x="2097923" y="1435969"/>
                <a:ext cx="232686" cy="286121"/>
              </a:xfrm>
              <a:custGeom>
                <a:avLst/>
                <a:gdLst/>
                <a:ahLst/>
                <a:cxnLst/>
                <a:rect l="l" t="t" r="r" b="b"/>
                <a:pathLst>
                  <a:path w="2948" h="3625" extrusionOk="0">
                    <a:moveTo>
                      <a:pt x="2912" y="0"/>
                    </a:moveTo>
                    <a:lnTo>
                      <a:pt x="1495" y="342"/>
                    </a:lnTo>
                    <a:lnTo>
                      <a:pt x="1337" y="1489"/>
                    </a:lnTo>
                    <a:cubicBezTo>
                      <a:pt x="1306" y="1488"/>
                      <a:pt x="1276" y="1487"/>
                      <a:pt x="1246" y="1487"/>
                    </a:cubicBezTo>
                    <a:cubicBezTo>
                      <a:pt x="798" y="1487"/>
                      <a:pt x="363" y="1675"/>
                      <a:pt x="0" y="2031"/>
                    </a:cubicBezTo>
                    <a:cubicBezTo>
                      <a:pt x="147" y="2874"/>
                      <a:pt x="726" y="3544"/>
                      <a:pt x="1255" y="3616"/>
                    </a:cubicBezTo>
                    <a:cubicBezTo>
                      <a:pt x="1294" y="3622"/>
                      <a:pt x="1339" y="3624"/>
                      <a:pt x="1390" y="3624"/>
                    </a:cubicBezTo>
                    <a:cubicBezTo>
                      <a:pt x="1527" y="3624"/>
                      <a:pt x="1705" y="3606"/>
                      <a:pt x="1909" y="3580"/>
                    </a:cubicBezTo>
                    <a:cubicBezTo>
                      <a:pt x="2213" y="2918"/>
                      <a:pt x="2339" y="2525"/>
                      <a:pt x="2934" y="2056"/>
                    </a:cubicBezTo>
                    <a:lnTo>
                      <a:pt x="2948" y="1108"/>
                    </a:lnTo>
                    <a:lnTo>
                      <a:pt x="2857" y="1140"/>
                    </a:lnTo>
                    <a:lnTo>
                      <a:pt x="2912"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2763;p62"/>
              <p:cNvSpPr/>
              <p:nvPr/>
            </p:nvSpPr>
            <p:spPr>
              <a:xfrm flipH="1">
                <a:off x="2030081" y="1010718"/>
                <a:ext cx="369235" cy="531278"/>
              </a:xfrm>
              <a:custGeom>
                <a:avLst/>
                <a:gdLst/>
                <a:ahLst/>
                <a:cxnLst/>
                <a:rect l="l" t="t" r="r" b="b"/>
                <a:pathLst>
                  <a:path w="4678" h="6731" extrusionOk="0">
                    <a:moveTo>
                      <a:pt x="1891" y="1"/>
                    </a:moveTo>
                    <a:cubicBezTo>
                      <a:pt x="1303" y="1"/>
                      <a:pt x="811" y="409"/>
                      <a:pt x="576" y="879"/>
                    </a:cubicBezTo>
                    <a:cubicBezTo>
                      <a:pt x="245" y="1543"/>
                      <a:pt x="334" y="2583"/>
                      <a:pt x="310" y="2803"/>
                    </a:cubicBezTo>
                    <a:cubicBezTo>
                      <a:pt x="257" y="3287"/>
                      <a:pt x="0" y="3914"/>
                      <a:pt x="86" y="4490"/>
                    </a:cubicBezTo>
                    <a:cubicBezTo>
                      <a:pt x="215" y="5346"/>
                      <a:pt x="605" y="6059"/>
                      <a:pt x="1229" y="6731"/>
                    </a:cubicBezTo>
                    <a:cubicBezTo>
                      <a:pt x="1229" y="6731"/>
                      <a:pt x="1232" y="6731"/>
                      <a:pt x="1237" y="6731"/>
                    </a:cubicBezTo>
                    <a:cubicBezTo>
                      <a:pt x="1389" y="6731"/>
                      <a:pt x="3698" y="6685"/>
                      <a:pt x="4328" y="3946"/>
                    </a:cubicBezTo>
                    <a:cubicBezTo>
                      <a:pt x="4677" y="2428"/>
                      <a:pt x="3562" y="788"/>
                      <a:pt x="2656" y="232"/>
                    </a:cubicBezTo>
                    <a:cubicBezTo>
                      <a:pt x="2392" y="70"/>
                      <a:pt x="2134" y="1"/>
                      <a:pt x="1891"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2764;p62"/>
              <p:cNvSpPr/>
              <p:nvPr/>
            </p:nvSpPr>
            <p:spPr>
              <a:xfrm flipH="1">
                <a:off x="1955650" y="973621"/>
                <a:ext cx="383205" cy="422828"/>
              </a:xfrm>
              <a:custGeom>
                <a:avLst/>
                <a:gdLst/>
                <a:ahLst/>
                <a:cxnLst/>
                <a:rect l="l" t="t" r="r" b="b"/>
                <a:pathLst>
                  <a:path w="4855" h="5357" extrusionOk="0">
                    <a:moveTo>
                      <a:pt x="1549" y="0"/>
                    </a:moveTo>
                    <a:cubicBezTo>
                      <a:pt x="1440" y="0"/>
                      <a:pt x="1337" y="19"/>
                      <a:pt x="1240" y="56"/>
                    </a:cubicBezTo>
                    <a:cubicBezTo>
                      <a:pt x="1" y="543"/>
                      <a:pt x="1411" y="1564"/>
                      <a:pt x="2286" y="2511"/>
                    </a:cubicBezTo>
                    <a:cubicBezTo>
                      <a:pt x="3003" y="3288"/>
                      <a:pt x="3307" y="4189"/>
                      <a:pt x="3186" y="5356"/>
                    </a:cubicBezTo>
                    <a:lnTo>
                      <a:pt x="3890" y="5016"/>
                    </a:lnTo>
                    <a:cubicBezTo>
                      <a:pt x="4855" y="2550"/>
                      <a:pt x="2841" y="0"/>
                      <a:pt x="1549" y="0"/>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2765;p62"/>
              <p:cNvSpPr/>
              <p:nvPr/>
            </p:nvSpPr>
            <p:spPr>
              <a:xfrm flipH="1">
                <a:off x="1992902" y="1167870"/>
                <a:ext cx="131497" cy="228581"/>
              </a:xfrm>
              <a:custGeom>
                <a:avLst/>
                <a:gdLst/>
                <a:ahLst/>
                <a:cxnLst/>
                <a:rect l="l" t="t" r="r" b="b"/>
                <a:pathLst>
                  <a:path w="1666" h="2896" extrusionOk="0">
                    <a:moveTo>
                      <a:pt x="1459" y="0"/>
                    </a:moveTo>
                    <a:cubicBezTo>
                      <a:pt x="1426" y="64"/>
                      <a:pt x="1205" y="273"/>
                      <a:pt x="1155" y="325"/>
                    </a:cubicBezTo>
                    <a:cubicBezTo>
                      <a:pt x="955" y="541"/>
                      <a:pt x="658" y="643"/>
                      <a:pt x="317" y="643"/>
                    </a:cubicBezTo>
                    <a:cubicBezTo>
                      <a:pt x="215" y="643"/>
                      <a:pt x="109" y="634"/>
                      <a:pt x="0" y="616"/>
                    </a:cubicBezTo>
                    <a:lnTo>
                      <a:pt x="0" y="616"/>
                    </a:lnTo>
                    <a:cubicBezTo>
                      <a:pt x="402" y="1261"/>
                      <a:pt x="562" y="2000"/>
                      <a:pt x="469" y="2895"/>
                    </a:cubicBezTo>
                    <a:lnTo>
                      <a:pt x="1173" y="2555"/>
                    </a:lnTo>
                    <a:cubicBezTo>
                      <a:pt x="1497" y="1730"/>
                      <a:pt x="1666" y="747"/>
                      <a:pt x="1459" y="0"/>
                    </a:cubicBezTo>
                    <a:close/>
                  </a:path>
                </a:pathLst>
              </a:custGeom>
              <a:solidFill>
                <a:srgbClr val="842D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2766;p62"/>
              <p:cNvSpPr/>
              <p:nvPr/>
            </p:nvSpPr>
            <p:spPr>
              <a:xfrm flipH="1">
                <a:off x="1962514" y="1327863"/>
                <a:ext cx="151625" cy="109160"/>
              </a:xfrm>
              <a:custGeom>
                <a:avLst/>
                <a:gdLst/>
                <a:ahLst/>
                <a:cxnLst/>
                <a:rect l="l" t="t" r="r" b="b"/>
                <a:pathLst>
                  <a:path w="1921" h="1383" extrusionOk="0">
                    <a:moveTo>
                      <a:pt x="910" y="0"/>
                    </a:moveTo>
                    <a:cubicBezTo>
                      <a:pt x="787" y="0"/>
                      <a:pt x="673" y="34"/>
                      <a:pt x="584" y="114"/>
                    </a:cubicBezTo>
                    <a:cubicBezTo>
                      <a:pt x="333" y="339"/>
                      <a:pt x="0" y="806"/>
                      <a:pt x="41" y="1186"/>
                    </a:cubicBezTo>
                    <a:cubicBezTo>
                      <a:pt x="55" y="1317"/>
                      <a:pt x="284" y="1383"/>
                      <a:pt x="577" y="1383"/>
                    </a:cubicBezTo>
                    <a:cubicBezTo>
                      <a:pt x="1134" y="1383"/>
                      <a:pt x="1921" y="1146"/>
                      <a:pt x="1911" y="667"/>
                    </a:cubicBezTo>
                    <a:cubicBezTo>
                      <a:pt x="1906" y="429"/>
                      <a:pt x="1349" y="0"/>
                      <a:pt x="910" y="0"/>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2767;p62"/>
              <p:cNvSpPr/>
              <p:nvPr/>
            </p:nvSpPr>
            <p:spPr>
              <a:xfrm flipH="1">
                <a:off x="2004584" y="1352647"/>
                <a:ext cx="94558" cy="68038"/>
              </a:xfrm>
              <a:custGeom>
                <a:avLst/>
                <a:gdLst/>
                <a:ahLst/>
                <a:cxnLst/>
                <a:rect l="l" t="t" r="r" b="b"/>
                <a:pathLst>
                  <a:path w="1198" h="862" extrusionOk="0">
                    <a:moveTo>
                      <a:pt x="568" y="0"/>
                    </a:moveTo>
                    <a:cubicBezTo>
                      <a:pt x="491" y="0"/>
                      <a:pt x="421" y="21"/>
                      <a:pt x="365" y="71"/>
                    </a:cubicBezTo>
                    <a:cubicBezTo>
                      <a:pt x="208" y="211"/>
                      <a:pt x="1" y="503"/>
                      <a:pt x="25" y="739"/>
                    </a:cubicBezTo>
                    <a:cubicBezTo>
                      <a:pt x="34" y="821"/>
                      <a:pt x="177" y="862"/>
                      <a:pt x="360" y="862"/>
                    </a:cubicBezTo>
                    <a:cubicBezTo>
                      <a:pt x="707" y="862"/>
                      <a:pt x="1198" y="714"/>
                      <a:pt x="1192" y="415"/>
                    </a:cubicBezTo>
                    <a:cubicBezTo>
                      <a:pt x="1189" y="266"/>
                      <a:pt x="841" y="0"/>
                      <a:pt x="568" y="0"/>
                    </a:cubicBez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2768;p62"/>
              <p:cNvSpPr/>
              <p:nvPr/>
            </p:nvSpPr>
            <p:spPr>
              <a:xfrm flipH="1">
                <a:off x="2056283" y="1379326"/>
                <a:ext cx="49410" cy="42622"/>
              </a:xfrm>
              <a:custGeom>
                <a:avLst/>
                <a:gdLst/>
                <a:ahLst/>
                <a:cxnLst/>
                <a:rect l="l" t="t" r="r" b="b"/>
                <a:pathLst>
                  <a:path w="626" h="540" extrusionOk="0">
                    <a:moveTo>
                      <a:pt x="240" y="1"/>
                    </a:moveTo>
                    <a:cubicBezTo>
                      <a:pt x="200" y="1"/>
                      <a:pt x="165" y="14"/>
                      <a:pt x="141" y="47"/>
                    </a:cubicBezTo>
                    <a:cubicBezTo>
                      <a:pt x="76" y="136"/>
                      <a:pt x="0" y="321"/>
                      <a:pt x="37" y="467"/>
                    </a:cubicBezTo>
                    <a:cubicBezTo>
                      <a:pt x="49" y="516"/>
                      <a:pt x="118" y="539"/>
                      <a:pt x="205" y="539"/>
                    </a:cubicBezTo>
                    <a:cubicBezTo>
                      <a:pt x="380" y="539"/>
                      <a:pt x="625" y="441"/>
                      <a:pt x="593" y="251"/>
                    </a:cubicBezTo>
                    <a:cubicBezTo>
                      <a:pt x="577" y="160"/>
                      <a:pt x="378" y="1"/>
                      <a:pt x="240" y="1"/>
                    </a:cubicBezTo>
                    <a:close/>
                  </a:path>
                </a:pathLst>
              </a:custGeom>
              <a:solidFill>
                <a:srgbClr val="FFCD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2769;p62"/>
              <p:cNvSpPr/>
              <p:nvPr/>
            </p:nvSpPr>
            <p:spPr>
              <a:xfrm flipH="1">
                <a:off x="2142003" y="1168186"/>
                <a:ext cx="122973" cy="46174"/>
              </a:xfrm>
              <a:custGeom>
                <a:avLst/>
                <a:gdLst/>
                <a:ahLst/>
                <a:cxnLst/>
                <a:rect l="l" t="t" r="r" b="b"/>
                <a:pathLst>
                  <a:path w="1558" h="585" extrusionOk="0">
                    <a:moveTo>
                      <a:pt x="595" y="1"/>
                    </a:moveTo>
                    <a:cubicBezTo>
                      <a:pt x="157" y="1"/>
                      <a:pt x="0" y="293"/>
                      <a:pt x="0" y="293"/>
                    </a:cubicBezTo>
                    <a:cubicBezTo>
                      <a:pt x="198" y="228"/>
                      <a:pt x="376" y="201"/>
                      <a:pt x="538" y="201"/>
                    </a:cubicBezTo>
                    <a:cubicBezTo>
                      <a:pt x="960" y="201"/>
                      <a:pt x="1274" y="387"/>
                      <a:pt x="1557" y="585"/>
                    </a:cubicBezTo>
                    <a:cubicBezTo>
                      <a:pt x="1557" y="585"/>
                      <a:pt x="1353" y="113"/>
                      <a:pt x="777" y="16"/>
                    </a:cubicBezTo>
                    <a:cubicBezTo>
                      <a:pt x="712" y="5"/>
                      <a:pt x="651" y="1"/>
                      <a:pt x="595" y="1"/>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2770;p62"/>
              <p:cNvSpPr/>
              <p:nvPr/>
            </p:nvSpPr>
            <p:spPr>
              <a:xfrm flipH="1">
                <a:off x="2289524" y="1167712"/>
                <a:ext cx="94163" cy="52962"/>
              </a:xfrm>
              <a:custGeom>
                <a:avLst/>
                <a:gdLst/>
                <a:ahLst/>
                <a:cxnLst/>
                <a:rect l="l" t="t" r="r" b="b"/>
                <a:pathLst>
                  <a:path w="1193" h="671" extrusionOk="0">
                    <a:moveTo>
                      <a:pt x="693" y="0"/>
                    </a:moveTo>
                    <a:cubicBezTo>
                      <a:pt x="640" y="0"/>
                      <a:pt x="582" y="8"/>
                      <a:pt x="522" y="27"/>
                    </a:cubicBezTo>
                    <a:cubicBezTo>
                      <a:pt x="108" y="152"/>
                      <a:pt x="0" y="671"/>
                      <a:pt x="0" y="671"/>
                    </a:cubicBezTo>
                    <a:cubicBezTo>
                      <a:pt x="211" y="422"/>
                      <a:pt x="439" y="198"/>
                      <a:pt x="813" y="198"/>
                    </a:cubicBezTo>
                    <a:cubicBezTo>
                      <a:pt x="925" y="198"/>
                      <a:pt x="1051" y="218"/>
                      <a:pt x="1193" y="264"/>
                    </a:cubicBezTo>
                    <a:cubicBezTo>
                      <a:pt x="1193" y="264"/>
                      <a:pt x="1004" y="0"/>
                      <a:pt x="693" y="0"/>
                    </a:cubicBezTo>
                    <a:close/>
                  </a:path>
                </a:pathLst>
              </a:custGeom>
              <a:solidFill>
                <a:srgbClr val="9B3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2771;p62"/>
              <p:cNvSpPr/>
              <p:nvPr/>
            </p:nvSpPr>
            <p:spPr>
              <a:xfrm flipH="1">
                <a:off x="2284945" y="1325022"/>
                <a:ext cx="36466" cy="55567"/>
              </a:xfrm>
              <a:custGeom>
                <a:avLst/>
                <a:gdLst/>
                <a:ahLst/>
                <a:cxnLst/>
                <a:rect l="l" t="t" r="r" b="b"/>
                <a:pathLst>
                  <a:path w="462" h="704" extrusionOk="0">
                    <a:moveTo>
                      <a:pt x="377" y="0"/>
                    </a:moveTo>
                    <a:cubicBezTo>
                      <a:pt x="177" y="150"/>
                      <a:pt x="0" y="321"/>
                      <a:pt x="3" y="437"/>
                    </a:cubicBezTo>
                    <a:cubicBezTo>
                      <a:pt x="8" y="699"/>
                      <a:pt x="461" y="703"/>
                      <a:pt x="461" y="703"/>
                    </a:cubicBezTo>
                    <a:lnTo>
                      <a:pt x="458" y="684"/>
                    </a:lnTo>
                    <a:cubicBezTo>
                      <a:pt x="325" y="667"/>
                      <a:pt x="106" y="611"/>
                      <a:pt x="102" y="428"/>
                    </a:cubicBezTo>
                    <a:cubicBezTo>
                      <a:pt x="100" y="328"/>
                      <a:pt x="226" y="192"/>
                      <a:pt x="386" y="64"/>
                    </a:cubicBezTo>
                    <a:lnTo>
                      <a:pt x="377" y="0"/>
                    </a:lnTo>
                    <a:close/>
                  </a:path>
                </a:pathLst>
              </a:custGeom>
              <a:solidFill>
                <a:srgbClr val="EF8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2772;p62"/>
              <p:cNvSpPr/>
              <p:nvPr/>
            </p:nvSpPr>
            <p:spPr>
              <a:xfrm flipH="1">
                <a:off x="2289524" y="1239381"/>
                <a:ext cx="81061" cy="27468"/>
              </a:xfrm>
              <a:custGeom>
                <a:avLst/>
                <a:gdLst/>
                <a:ahLst/>
                <a:cxnLst/>
                <a:rect l="l" t="t" r="r" b="b"/>
                <a:pathLst>
                  <a:path w="1027" h="348" extrusionOk="0">
                    <a:moveTo>
                      <a:pt x="454" y="0"/>
                    </a:moveTo>
                    <a:cubicBezTo>
                      <a:pt x="442" y="0"/>
                      <a:pt x="430" y="1"/>
                      <a:pt x="418" y="1"/>
                    </a:cubicBezTo>
                    <a:cubicBezTo>
                      <a:pt x="40" y="23"/>
                      <a:pt x="1" y="348"/>
                      <a:pt x="1" y="348"/>
                    </a:cubicBezTo>
                    <a:cubicBezTo>
                      <a:pt x="177" y="210"/>
                      <a:pt x="342" y="160"/>
                      <a:pt x="499" y="160"/>
                    </a:cubicBezTo>
                    <a:cubicBezTo>
                      <a:pt x="687" y="160"/>
                      <a:pt x="862" y="233"/>
                      <a:pt x="1027" y="313"/>
                    </a:cubicBezTo>
                    <a:cubicBezTo>
                      <a:pt x="1027" y="313"/>
                      <a:pt x="811" y="0"/>
                      <a:pt x="4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2773;p62"/>
              <p:cNvSpPr/>
              <p:nvPr/>
            </p:nvSpPr>
            <p:spPr>
              <a:xfrm flipH="1">
                <a:off x="2302626" y="1243407"/>
                <a:ext cx="61013" cy="74668"/>
              </a:xfrm>
              <a:custGeom>
                <a:avLst/>
                <a:gdLst/>
                <a:ahLst/>
                <a:cxnLst/>
                <a:rect l="l" t="t" r="r" b="b"/>
                <a:pathLst>
                  <a:path w="773" h="946" extrusionOk="0">
                    <a:moveTo>
                      <a:pt x="366" y="0"/>
                    </a:moveTo>
                    <a:cubicBezTo>
                      <a:pt x="346" y="0"/>
                      <a:pt x="325" y="3"/>
                      <a:pt x="304" y="8"/>
                    </a:cubicBezTo>
                    <a:cubicBezTo>
                      <a:pt x="117" y="55"/>
                      <a:pt x="0" y="300"/>
                      <a:pt x="46" y="557"/>
                    </a:cubicBezTo>
                    <a:cubicBezTo>
                      <a:pt x="85" y="784"/>
                      <a:pt x="238" y="945"/>
                      <a:pt x="405" y="945"/>
                    </a:cubicBezTo>
                    <a:cubicBezTo>
                      <a:pt x="425" y="945"/>
                      <a:pt x="446" y="943"/>
                      <a:pt x="467" y="938"/>
                    </a:cubicBezTo>
                    <a:cubicBezTo>
                      <a:pt x="655" y="892"/>
                      <a:pt x="773" y="647"/>
                      <a:pt x="727" y="390"/>
                    </a:cubicBezTo>
                    <a:cubicBezTo>
                      <a:pt x="687" y="162"/>
                      <a:pt x="532" y="0"/>
                      <a:pt x="3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2774;p62"/>
              <p:cNvSpPr/>
              <p:nvPr/>
            </p:nvSpPr>
            <p:spPr>
              <a:xfrm flipH="1">
                <a:off x="2163471" y="1235987"/>
                <a:ext cx="86744" cy="38834"/>
              </a:xfrm>
              <a:custGeom>
                <a:avLst/>
                <a:gdLst/>
                <a:ahLst/>
                <a:cxnLst/>
                <a:rect l="l" t="t" r="r" b="b"/>
                <a:pathLst>
                  <a:path w="1099" h="492" extrusionOk="0">
                    <a:moveTo>
                      <a:pt x="391" y="1"/>
                    </a:moveTo>
                    <a:cubicBezTo>
                      <a:pt x="98" y="1"/>
                      <a:pt x="1" y="226"/>
                      <a:pt x="1" y="226"/>
                    </a:cubicBezTo>
                    <a:cubicBezTo>
                      <a:pt x="127" y="181"/>
                      <a:pt x="243" y="161"/>
                      <a:pt x="349" y="161"/>
                    </a:cubicBezTo>
                    <a:cubicBezTo>
                      <a:pt x="657" y="161"/>
                      <a:pt x="890" y="322"/>
                      <a:pt x="1098" y="492"/>
                    </a:cubicBezTo>
                    <a:cubicBezTo>
                      <a:pt x="1098" y="492"/>
                      <a:pt x="943" y="105"/>
                      <a:pt x="536" y="17"/>
                    </a:cubicBezTo>
                    <a:cubicBezTo>
                      <a:pt x="483" y="6"/>
                      <a:pt x="435" y="1"/>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2775;p62"/>
              <p:cNvSpPr/>
              <p:nvPr/>
            </p:nvSpPr>
            <p:spPr>
              <a:xfrm flipH="1">
                <a:off x="2182257" y="1241118"/>
                <a:ext cx="64012" cy="73642"/>
              </a:xfrm>
              <a:custGeom>
                <a:avLst/>
                <a:gdLst/>
                <a:ahLst/>
                <a:cxnLst/>
                <a:rect l="l" t="t" r="r" b="b"/>
                <a:pathLst>
                  <a:path w="811" h="933" extrusionOk="0">
                    <a:moveTo>
                      <a:pt x="425" y="0"/>
                    </a:moveTo>
                    <a:cubicBezTo>
                      <a:pt x="221" y="0"/>
                      <a:pt x="42" y="196"/>
                      <a:pt x="22" y="447"/>
                    </a:cubicBezTo>
                    <a:cubicBezTo>
                      <a:pt x="1" y="702"/>
                      <a:pt x="156" y="920"/>
                      <a:pt x="368" y="932"/>
                    </a:cubicBezTo>
                    <a:cubicBezTo>
                      <a:pt x="374" y="932"/>
                      <a:pt x="380" y="932"/>
                      <a:pt x="386" y="932"/>
                    </a:cubicBezTo>
                    <a:cubicBezTo>
                      <a:pt x="591" y="932"/>
                      <a:pt x="771" y="738"/>
                      <a:pt x="790" y="487"/>
                    </a:cubicBezTo>
                    <a:cubicBezTo>
                      <a:pt x="811" y="230"/>
                      <a:pt x="655" y="11"/>
                      <a:pt x="444" y="1"/>
                    </a:cubicBezTo>
                    <a:cubicBezTo>
                      <a:pt x="438" y="0"/>
                      <a:pt x="431" y="0"/>
                      <a:pt x="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2776;p62"/>
              <p:cNvSpPr/>
              <p:nvPr/>
            </p:nvSpPr>
            <p:spPr>
              <a:xfrm flipH="1">
                <a:off x="2226853" y="1412477"/>
                <a:ext cx="103319" cy="52331"/>
              </a:xfrm>
              <a:custGeom>
                <a:avLst/>
                <a:gdLst/>
                <a:ahLst/>
                <a:cxnLst/>
                <a:rect l="l" t="t" r="r" b="b"/>
                <a:pathLst>
                  <a:path w="1309" h="663" extrusionOk="0">
                    <a:moveTo>
                      <a:pt x="1" y="0"/>
                    </a:moveTo>
                    <a:cubicBezTo>
                      <a:pt x="1" y="0"/>
                      <a:pt x="279" y="663"/>
                      <a:pt x="666" y="663"/>
                    </a:cubicBezTo>
                    <a:cubicBezTo>
                      <a:pt x="671" y="663"/>
                      <a:pt x="676" y="663"/>
                      <a:pt x="681" y="663"/>
                    </a:cubicBezTo>
                    <a:cubicBezTo>
                      <a:pt x="1074" y="646"/>
                      <a:pt x="1309" y="19"/>
                      <a:pt x="1309" y="19"/>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2777;p62"/>
              <p:cNvSpPr/>
              <p:nvPr/>
            </p:nvSpPr>
            <p:spPr>
              <a:xfrm flipH="1">
                <a:off x="2234588" y="1415082"/>
                <a:ext cx="87928" cy="28967"/>
              </a:xfrm>
              <a:custGeom>
                <a:avLst/>
                <a:gdLst/>
                <a:ahLst/>
                <a:cxnLst/>
                <a:rect l="l" t="t" r="r" b="b"/>
                <a:pathLst>
                  <a:path w="1114" h="367" extrusionOk="0">
                    <a:moveTo>
                      <a:pt x="1" y="1"/>
                    </a:moveTo>
                    <a:lnTo>
                      <a:pt x="1" y="1"/>
                    </a:lnTo>
                    <a:cubicBezTo>
                      <a:pt x="60" y="132"/>
                      <a:pt x="135" y="255"/>
                      <a:pt x="226" y="366"/>
                    </a:cubicBezTo>
                    <a:lnTo>
                      <a:pt x="911" y="366"/>
                    </a:lnTo>
                    <a:cubicBezTo>
                      <a:pt x="995" y="259"/>
                      <a:pt x="1063" y="141"/>
                      <a:pt x="1113" y="16"/>
                    </a:cubicBezTo>
                    <a:lnTo>
                      <a:pt x="1" y="1"/>
                    </a:lnTo>
                    <a:close/>
                  </a:path>
                </a:pathLst>
              </a:custGeom>
              <a:solidFill>
                <a:srgbClr val="FFF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2778;p62"/>
              <p:cNvSpPr/>
              <p:nvPr/>
            </p:nvSpPr>
            <p:spPr>
              <a:xfrm flipH="1">
                <a:off x="2358354" y="2495648"/>
                <a:ext cx="313589" cy="809664"/>
              </a:xfrm>
              <a:custGeom>
                <a:avLst/>
                <a:gdLst/>
                <a:ahLst/>
                <a:cxnLst/>
                <a:rect l="l" t="t" r="r" b="b"/>
                <a:pathLst>
                  <a:path w="3973" h="10258" extrusionOk="0">
                    <a:moveTo>
                      <a:pt x="3042" y="0"/>
                    </a:moveTo>
                    <a:lnTo>
                      <a:pt x="0" y="10257"/>
                    </a:lnTo>
                    <a:cubicBezTo>
                      <a:pt x="0" y="10257"/>
                      <a:pt x="3507" y="3904"/>
                      <a:pt x="3973" y="1181"/>
                    </a:cubicBezTo>
                    <a:lnTo>
                      <a:pt x="3042" y="0"/>
                    </a:lnTo>
                    <a:close/>
                  </a:path>
                </a:pathLst>
              </a:custGeom>
              <a:solidFill>
                <a:srgbClr val="2D1E22">
                  <a:alpha val="237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90" name="Google Shape;707;p42"/>
          <p:cNvSpPr txBox="1">
            <a:spLocks/>
          </p:cNvSpPr>
          <p:nvPr/>
        </p:nvSpPr>
        <p:spPr>
          <a:xfrm>
            <a:off x="73419" y="287974"/>
            <a:ext cx="916387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Shadows Into Light Two"/>
              <a:buNone/>
              <a:defRPr sz="3000" b="0" i="0" u="none" strike="noStrike" cap="none">
                <a:solidFill>
                  <a:schemeClr val="lt1"/>
                </a:solidFill>
                <a:latin typeface="Shadows Into Light Two"/>
                <a:ea typeface="Shadows Into Light Two"/>
                <a:cs typeface="Shadows Into Light Two"/>
                <a:sym typeface="Shadows Into Light Two"/>
              </a:defRPr>
            </a:lvl1pPr>
            <a:lvl2pPr marR="0" lvl="1"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2pPr>
            <a:lvl3pPr marR="0" lvl="2"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3pPr>
            <a:lvl4pPr marR="0" lvl="3"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4pPr>
            <a:lvl5pPr marR="0" lvl="4"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5pPr>
            <a:lvl6pPr marR="0" lvl="5"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6pPr>
            <a:lvl7pPr marR="0" lvl="6"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7pPr>
            <a:lvl8pPr marR="0" lvl="7"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8pPr>
            <a:lvl9pPr marR="0" lvl="8"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9pPr>
          </a:lstStyle>
          <a:p>
            <a:pPr algn="ctr"/>
            <a:r>
              <a:rPr lang="en-US" sz="3600" b="1">
                <a:solidFill>
                  <a:schemeClr val="tx2">
                    <a:lumMod val="75000"/>
                  </a:schemeClr>
                </a:solidFill>
                <a:latin typeface="+mj-lt"/>
              </a:rPr>
              <a:t>ĐỌC THÀNH TIẾNG</a:t>
            </a:r>
          </a:p>
        </p:txBody>
      </p:sp>
      <p:sp>
        <p:nvSpPr>
          <p:cNvPr id="91" name="Google Shape;707;p42"/>
          <p:cNvSpPr txBox="1">
            <a:spLocks/>
          </p:cNvSpPr>
          <p:nvPr/>
        </p:nvSpPr>
        <p:spPr>
          <a:xfrm>
            <a:off x="1363248" y="1207635"/>
            <a:ext cx="6584220" cy="58997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dk1"/>
              </a:buClr>
              <a:buSzPts val="6000"/>
              <a:buFont typeface="Fredoka SemiBold"/>
              <a:buNone/>
              <a:defRPr sz="4000" b="0" i="0" u="none" strike="noStrike" cap="none">
                <a:solidFill>
                  <a:schemeClr val="dk1"/>
                </a:solidFill>
                <a:latin typeface="Fredoka SemiBold"/>
                <a:ea typeface="Fredoka SemiBold"/>
                <a:cs typeface="Fredoka SemiBold"/>
                <a:sym typeface="Fredoka SemiBold"/>
              </a:defRPr>
            </a:lvl1pPr>
            <a:lvl2pPr marR="0" lvl="1" algn="l" rtl="0">
              <a:lnSpc>
                <a:spcPct val="100000"/>
              </a:lnSpc>
              <a:spcBef>
                <a:spcPts val="0"/>
              </a:spcBef>
              <a:spcAft>
                <a:spcPts val="0"/>
              </a:spcAft>
              <a:buClr>
                <a:schemeClr val="dk1"/>
              </a:buClr>
              <a:buSzPts val="6000"/>
              <a:buFont typeface="Fredoka SemiBold"/>
              <a:buNone/>
              <a:defRPr sz="6000" b="0" i="0" u="none" strike="noStrike" cap="none">
                <a:solidFill>
                  <a:schemeClr val="dk1"/>
                </a:solidFill>
                <a:latin typeface="Fredoka SemiBold"/>
                <a:ea typeface="Fredoka SemiBold"/>
                <a:cs typeface="Fredoka SemiBold"/>
                <a:sym typeface="Fredoka SemiBold"/>
              </a:defRPr>
            </a:lvl2pPr>
            <a:lvl3pPr marR="0" lvl="2" algn="l" rtl="0">
              <a:lnSpc>
                <a:spcPct val="100000"/>
              </a:lnSpc>
              <a:spcBef>
                <a:spcPts val="0"/>
              </a:spcBef>
              <a:spcAft>
                <a:spcPts val="0"/>
              </a:spcAft>
              <a:buClr>
                <a:schemeClr val="dk1"/>
              </a:buClr>
              <a:buSzPts val="6000"/>
              <a:buFont typeface="Fredoka SemiBold"/>
              <a:buNone/>
              <a:defRPr sz="6000" b="0" i="0" u="none" strike="noStrike" cap="none">
                <a:solidFill>
                  <a:schemeClr val="dk1"/>
                </a:solidFill>
                <a:latin typeface="Fredoka SemiBold"/>
                <a:ea typeface="Fredoka SemiBold"/>
                <a:cs typeface="Fredoka SemiBold"/>
                <a:sym typeface="Fredoka SemiBold"/>
              </a:defRPr>
            </a:lvl3pPr>
            <a:lvl4pPr marR="0" lvl="3" algn="l" rtl="0">
              <a:lnSpc>
                <a:spcPct val="100000"/>
              </a:lnSpc>
              <a:spcBef>
                <a:spcPts val="0"/>
              </a:spcBef>
              <a:spcAft>
                <a:spcPts val="0"/>
              </a:spcAft>
              <a:buClr>
                <a:schemeClr val="dk1"/>
              </a:buClr>
              <a:buSzPts val="6000"/>
              <a:buFont typeface="Fredoka SemiBold"/>
              <a:buNone/>
              <a:defRPr sz="6000" b="0" i="0" u="none" strike="noStrike" cap="none">
                <a:solidFill>
                  <a:schemeClr val="dk1"/>
                </a:solidFill>
                <a:latin typeface="Fredoka SemiBold"/>
                <a:ea typeface="Fredoka SemiBold"/>
                <a:cs typeface="Fredoka SemiBold"/>
                <a:sym typeface="Fredoka SemiBold"/>
              </a:defRPr>
            </a:lvl4pPr>
            <a:lvl5pPr marR="0" lvl="4" algn="l" rtl="0">
              <a:lnSpc>
                <a:spcPct val="100000"/>
              </a:lnSpc>
              <a:spcBef>
                <a:spcPts val="0"/>
              </a:spcBef>
              <a:spcAft>
                <a:spcPts val="0"/>
              </a:spcAft>
              <a:buClr>
                <a:schemeClr val="dk1"/>
              </a:buClr>
              <a:buSzPts val="6000"/>
              <a:buFont typeface="Fredoka SemiBold"/>
              <a:buNone/>
              <a:defRPr sz="6000" b="0" i="0" u="none" strike="noStrike" cap="none">
                <a:solidFill>
                  <a:schemeClr val="dk1"/>
                </a:solidFill>
                <a:latin typeface="Fredoka SemiBold"/>
                <a:ea typeface="Fredoka SemiBold"/>
                <a:cs typeface="Fredoka SemiBold"/>
                <a:sym typeface="Fredoka SemiBold"/>
              </a:defRPr>
            </a:lvl5pPr>
            <a:lvl6pPr marR="0" lvl="5" algn="l" rtl="0">
              <a:lnSpc>
                <a:spcPct val="100000"/>
              </a:lnSpc>
              <a:spcBef>
                <a:spcPts val="0"/>
              </a:spcBef>
              <a:spcAft>
                <a:spcPts val="0"/>
              </a:spcAft>
              <a:buClr>
                <a:schemeClr val="dk1"/>
              </a:buClr>
              <a:buSzPts val="6000"/>
              <a:buFont typeface="Fredoka SemiBold"/>
              <a:buNone/>
              <a:defRPr sz="6000" b="0" i="0" u="none" strike="noStrike" cap="none">
                <a:solidFill>
                  <a:schemeClr val="dk1"/>
                </a:solidFill>
                <a:latin typeface="Fredoka SemiBold"/>
                <a:ea typeface="Fredoka SemiBold"/>
                <a:cs typeface="Fredoka SemiBold"/>
                <a:sym typeface="Fredoka SemiBold"/>
              </a:defRPr>
            </a:lvl6pPr>
            <a:lvl7pPr marR="0" lvl="6" algn="l" rtl="0">
              <a:lnSpc>
                <a:spcPct val="100000"/>
              </a:lnSpc>
              <a:spcBef>
                <a:spcPts val="0"/>
              </a:spcBef>
              <a:spcAft>
                <a:spcPts val="0"/>
              </a:spcAft>
              <a:buClr>
                <a:schemeClr val="dk1"/>
              </a:buClr>
              <a:buSzPts val="6000"/>
              <a:buFont typeface="Fredoka SemiBold"/>
              <a:buNone/>
              <a:defRPr sz="6000" b="0" i="0" u="none" strike="noStrike" cap="none">
                <a:solidFill>
                  <a:schemeClr val="dk1"/>
                </a:solidFill>
                <a:latin typeface="Fredoka SemiBold"/>
                <a:ea typeface="Fredoka SemiBold"/>
                <a:cs typeface="Fredoka SemiBold"/>
                <a:sym typeface="Fredoka SemiBold"/>
              </a:defRPr>
            </a:lvl7pPr>
            <a:lvl8pPr marR="0" lvl="7" algn="l" rtl="0">
              <a:lnSpc>
                <a:spcPct val="100000"/>
              </a:lnSpc>
              <a:spcBef>
                <a:spcPts val="0"/>
              </a:spcBef>
              <a:spcAft>
                <a:spcPts val="0"/>
              </a:spcAft>
              <a:buClr>
                <a:schemeClr val="dk1"/>
              </a:buClr>
              <a:buSzPts val="6000"/>
              <a:buFont typeface="Fredoka SemiBold"/>
              <a:buNone/>
              <a:defRPr sz="6000" b="0" i="0" u="none" strike="noStrike" cap="none">
                <a:solidFill>
                  <a:schemeClr val="dk1"/>
                </a:solidFill>
                <a:latin typeface="Fredoka SemiBold"/>
                <a:ea typeface="Fredoka SemiBold"/>
                <a:cs typeface="Fredoka SemiBold"/>
                <a:sym typeface="Fredoka SemiBold"/>
              </a:defRPr>
            </a:lvl8pPr>
            <a:lvl9pPr marR="0" lvl="8" algn="l" rtl="0">
              <a:lnSpc>
                <a:spcPct val="100000"/>
              </a:lnSpc>
              <a:spcBef>
                <a:spcPts val="0"/>
              </a:spcBef>
              <a:spcAft>
                <a:spcPts val="0"/>
              </a:spcAft>
              <a:buClr>
                <a:schemeClr val="dk1"/>
              </a:buClr>
              <a:buSzPts val="6000"/>
              <a:buFont typeface="Fredoka SemiBold"/>
              <a:buNone/>
              <a:defRPr sz="6000" b="0" i="0" u="none" strike="noStrike" cap="none">
                <a:solidFill>
                  <a:schemeClr val="dk1"/>
                </a:solidFill>
                <a:latin typeface="Fredoka SemiBold"/>
                <a:ea typeface="Fredoka SemiBold"/>
                <a:cs typeface="Fredoka SemiBold"/>
                <a:sym typeface="Fredoka SemiBold"/>
              </a:defRPr>
            </a:lvl9pPr>
          </a:lstStyle>
          <a:p>
            <a:pPr algn="ctr"/>
            <a:r>
              <a:rPr lang="en-US" sz="2800" b="1" u="sng">
                <a:solidFill>
                  <a:schemeClr val="bg1">
                    <a:lumMod val="50000"/>
                  </a:schemeClr>
                </a:solidFill>
                <a:latin typeface="+mj-lt"/>
              </a:rPr>
              <a:t>LƯU Ý</a:t>
            </a:r>
            <a:r>
              <a:rPr lang="en-US" sz="2800" b="1">
                <a:solidFill>
                  <a:schemeClr val="bg1">
                    <a:lumMod val="50000"/>
                  </a:schemeClr>
                </a:solidFill>
                <a:latin typeface="+mj-lt"/>
              </a:rPr>
              <a:t>:</a:t>
            </a:r>
          </a:p>
        </p:txBody>
      </p:sp>
      <p:sp>
        <p:nvSpPr>
          <p:cNvPr id="92" name="Rectangle 91"/>
          <p:cNvSpPr/>
          <p:nvPr/>
        </p:nvSpPr>
        <p:spPr>
          <a:xfrm>
            <a:off x="532661" y="1925357"/>
            <a:ext cx="5271791" cy="2631490"/>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vi-VN" sz="2200">
                <a:solidFill>
                  <a:schemeClr val="bg1">
                    <a:lumMod val="50000"/>
                  </a:schemeClr>
                </a:solidFill>
                <a:latin typeface="+mn-lt"/>
              </a:rPr>
              <a:t>Giọng đọc vừa phải, </a:t>
            </a:r>
            <a:r>
              <a:rPr lang="vi-VN" sz="2200" b="1">
                <a:solidFill>
                  <a:schemeClr val="bg1">
                    <a:lumMod val="50000"/>
                  </a:schemeClr>
                </a:solidFill>
              </a:rPr>
              <a:t>thong thả</a:t>
            </a:r>
            <a:r>
              <a:rPr lang="en-US" sz="2200">
                <a:solidFill>
                  <a:schemeClr val="bg1">
                    <a:lumMod val="50000"/>
                  </a:schemeClr>
                </a:solidFill>
              </a:rPr>
              <a:t>.</a:t>
            </a:r>
          </a:p>
          <a:p>
            <a:pPr marL="342900" indent="-342900" algn="just">
              <a:lnSpc>
                <a:spcPct val="150000"/>
              </a:lnSpc>
              <a:buFont typeface="Arial" panose="020B0604020202020204" pitchFamily="34" charset="0"/>
              <a:buChar char="•"/>
            </a:pPr>
            <a:r>
              <a:rPr lang="en-US" sz="2200">
                <a:solidFill>
                  <a:schemeClr val="bg1">
                    <a:lumMod val="50000"/>
                  </a:schemeClr>
                </a:solidFill>
                <a:latin typeface="+mn-lt"/>
              </a:rPr>
              <a:t>Đ</a:t>
            </a:r>
            <a:r>
              <a:rPr lang="vi-VN" sz="2200">
                <a:solidFill>
                  <a:schemeClr val="bg1">
                    <a:lumMod val="50000"/>
                  </a:schemeClr>
                </a:solidFill>
                <a:latin typeface="+mn-lt"/>
              </a:rPr>
              <a:t>oạn cuối đọc với giọng </a:t>
            </a:r>
            <a:r>
              <a:rPr lang="vi-VN" sz="2200" b="1">
                <a:solidFill>
                  <a:schemeClr val="bg1">
                    <a:lumMod val="50000"/>
                  </a:schemeClr>
                </a:solidFill>
                <a:latin typeface="+mn-lt"/>
              </a:rPr>
              <a:t>trang trọng</a:t>
            </a:r>
            <a:r>
              <a:rPr lang="vi-VN" sz="2200">
                <a:solidFill>
                  <a:schemeClr val="bg1">
                    <a:lumMod val="50000"/>
                  </a:schemeClr>
                </a:solidFill>
                <a:latin typeface="+mn-lt"/>
              </a:rPr>
              <a:t>, thể hiện </a:t>
            </a:r>
            <a:r>
              <a:rPr lang="vi-VN" sz="2200" b="1">
                <a:solidFill>
                  <a:schemeClr val="bg1">
                    <a:lumMod val="50000"/>
                  </a:schemeClr>
                </a:solidFill>
                <a:latin typeface="+mn-lt"/>
              </a:rPr>
              <a:t>tình cảm ngưỡng mộ</a:t>
            </a:r>
            <a:r>
              <a:rPr lang="en-US" sz="2200" b="1">
                <a:solidFill>
                  <a:schemeClr val="bg1">
                    <a:lumMod val="50000"/>
                  </a:schemeClr>
                </a:solidFill>
                <a:latin typeface="+mn-lt"/>
              </a:rPr>
              <a:t>.</a:t>
            </a:r>
          </a:p>
          <a:p>
            <a:pPr marL="342900" indent="-342900" algn="just">
              <a:lnSpc>
                <a:spcPct val="150000"/>
              </a:lnSpc>
              <a:buFont typeface="Arial" panose="020B0604020202020204" pitchFamily="34" charset="0"/>
              <a:buChar char="•"/>
            </a:pPr>
            <a:r>
              <a:rPr lang="en-US" sz="2200" b="1">
                <a:solidFill>
                  <a:schemeClr val="bg1">
                    <a:lumMod val="50000"/>
                  </a:schemeClr>
                </a:solidFill>
              </a:rPr>
              <a:t>N</a:t>
            </a:r>
            <a:r>
              <a:rPr lang="vi-VN" sz="2200" b="1">
                <a:solidFill>
                  <a:schemeClr val="bg1">
                    <a:lumMod val="50000"/>
                  </a:schemeClr>
                </a:solidFill>
              </a:rPr>
              <a:t>hấn giọng </a:t>
            </a:r>
            <a:r>
              <a:rPr lang="vi-VN" sz="2200">
                <a:solidFill>
                  <a:schemeClr val="bg1">
                    <a:lumMod val="50000"/>
                  </a:schemeClr>
                </a:solidFill>
              </a:rPr>
              <a:t>vào các từ</a:t>
            </a:r>
            <a:r>
              <a:rPr lang="en-US" sz="2200">
                <a:solidFill>
                  <a:schemeClr val="bg1">
                    <a:lumMod val="50000"/>
                  </a:schemeClr>
                </a:solidFill>
              </a:rPr>
              <a:t> mang ý nghĩa biểu cảm cao</a:t>
            </a:r>
          </a:p>
        </p:txBody>
      </p:sp>
    </p:spTree>
    <p:extLst>
      <p:ext uri="{BB962C8B-B14F-4D97-AF65-F5344CB8AC3E}">
        <p14:creationId xmlns:p14="http://schemas.microsoft.com/office/powerpoint/2010/main" val="336072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
                                        </p:tgtEl>
                                        <p:attrNameLst>
                                          <p:attrName>style.visibility</p:attrName>
                                        </p:attrNameLst>
                                      </p:cBhvr>
                                      <p:to>
                                        <p:strVal val="visible"/>
                                      </p:to>
                                    </p:set>
                                    <p:animEffect transition="in" filter="fade">
                                      <p:cBhvr>
                                        <p:cTn id="12" dur="500"/>
                                        <p:tgtEl>
                                          <p:spTgt spid="9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fade">
                                      <p:cBhvr>
                                        <p:cTn id="1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P spid="9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9"/>
        <p:cNvGrpSpPr/>
        <p:nvPr/>
      </p:nvGrpSpPr>
      <p:grpSpPr>
        <a:xfrm>
          <a:off x="0" y="0"/>
          <a:ext cx="0" cy="0"/>
          <a:chOff x="0" y="0"/>
          <a:chExt cx="0" cy="0"/>
        </a:xfrm>
      </p:grpSpPr>
      <p:sp>
        <p:nvSpPr>
          <p:cNvPr id="1520" name="Google Shape;1520;p45"/>
          <p:cNvSpPr txBox="1">
            <a:spLocks noGrp="1"/>
          </p:cNvSpPr>
          <p:nvPr>
            <p:ph type="subTitle" idx="2"/>
          </p:nvPr>
        </p:nvSpPr>
        <p:spPr>
          <a:xfrm>
            <a:off x="3166961" y="1945325"/>
            <a:ext cx="2757186" cy="688909"/>
          </a:xfrm>
          <a:prstGeom prst="rect">
            <a:avLst/>
          </a:prstGeom>
        </p:spPr>
        <p:txBody>
          <a:bodyPr spcFirstLastPara="1" wrap="square" lIns="91425" tIns="91425" rIns="91425" bIns="91425" anchor="t" anchorCtr="0">
            <a:noAutofit/>
          </a:bodyPr>
          <a:lstStyle/>
          <a:p>
            <a:pPr marL="0" lvl="0" indent="0">
              <a:lnSpc>
                <a:spcPct val="150000"/>
              </a:lnSpc>
            </a:pPr>
            <a:r>
              <a:rPr lang="en-US" sz="1600">
                <a:latin typeface="+mn-lt"/>
              </a:rPr>
              <a:t>Ba nàng công chúa lẳng lặng từ biệt  ... và hát theo.</a:t>
            </a:r>
            <a:endParaRPr sz="1600">
              <a:latin typeface="+mn-lt"/>
            </a:endParaRPr>
          </a:p>
        </p:txBody>
      </p:sp>
      <p:sp>
        <p:nvSpPr>
          <p:cNvPr id="1521" name="Google Shape;1521;p45"/>
          <p:cNvSpPr txBox="1">
            <a:spLocks noGrp="1"/>
          </p:cNvSpPr>
          <p:nvPr>
            <p:ph type="subTitle" idx="5"/>
          </p:nvPr>
        </p:nvSpPr>
        <p:spPr>
          <a:xfrm>
            <a:off x="6150471" y="1945326"/>
            <a:ext cx="1986000" cy="484800"/>
          </a:xfrm>
          <a:prstGeom prst="rect">
            <a:avLst/>
          </a:prstGeom>
        </p:spPr>
        <p:txBody>
          <a:bodyPr spcFirstLastPara="1" wrap="square" lIns="91425" tIns="91425" rIns="91425" bIns="91425" anchor="t" anchorCtr="0">
            <a:noAutofit/>
          </a:bodyPr>
          <a:lstStyle/>
          <a:p>
            <a:pPr marL="0" lvl="0" indent="0">
              <a:lnSpc>
                <a:spcPct val="150000"/>
              </a:lnSpc>
            </a:pPr>
            <a:r>
              <a:rPr lang="vi-VN" sz="1600">
                <a:latin typeface="+mn-lt"/>
              </a:rPr>
              <a:t>Đêm xuống, ... trở về quê hương.</a:t>
            </a:r>
            <a:endParaRPr sz="1600">
              <a:latin typeface="+mn-lt"/>
            </a:endParaRPr>
          </a:p>
        </p:txBody>
      </p:sp>
      <p:sp>
        <p:nvSpPr>
          <p:cNvPr id="1523" name="Google Shape;1523;p45"/>
          <p:cNvSpPr txBox="1">
            <a:spLocks noGrp="1"/>
          </p:cNvSpPr>
          <p:nvPr>
            <p:ph type="subTitle" idx="1"/>
          </p:nvPr>
        </p:nvSpPr>
        <p:spPr>
          <a:xfrm>
            <a:off x="969269" y="1941417"/>
            <a:ext cx="1973173" cy="409970"/>
          </a:xfrm>
          <a:prstGeom prst="rect">
            <a:avLst/>
          </a:prstGeom>
        </p:spPr>
        <p:txBody>
          <a:bodyPr spcFirstLastPara="1" wrap="square" lIns="91425" tIns="91425" rIns="91425" bIns="91425" anchor="t" anchorCtr="0">
            <a:noAutofit/>
          </a:bodyPr>
          <a:lstStyle/>
          <a:p>
            <a:pPr marL="0" lvl="0" indent="0">
              <a:lnSpc>
                <a:spcPct val="150000"/>
              </a:lnSpc>
            </a:pPr>
            <a:r>
              <a:rPr lang="vi-VN" sz="1600">
                <a:latin typeface="+mn-lt"/>
              </a:rPr>
              <a:t>Vua San-ta có ... làm được gì nào?</a:t>
            </a:r>
            <a:endParaRPr sz="1600">
              <a:latin typeface="+mn-lt"/>
            </a:endParaRPr>
          </a:p>
        </p:txBody>
      </p:sp>
      <p:sp>
        <p:nvSpPr>
          <p:cNvPr id="1524" name="Google Shape;1524;p45"/>
          <p:cNvSpPr txBox="1">
            <a:spLocks noGrp="1"/>
          </p:cNvSpPr>
          <p:nvPr>
            <p:ph type="subTitle" idx="3"/>
          </p:nvPr>
        </p:nvSpPr>
        <p:spPr>
          <a:xfrm>
            <a:off x="969270" y="3937363"/>
            <a:ext cx="1986000" cy="484800"/>
          </a:xfrm>
          <a:prstGeom prst="rect">
            <a:avLst/>
          </a:prstGeom>
        </p:spPr>
        <p:txBody>
          <a:bodyPr spcFirstLastPara="1" wrap="square" lIns="91425" tIns="91425" rIns="91425" bIns="91425" anchor="t" anchorCtr="0">
            <a:noAutofit/>
          </a:bodyPr>
          <a:lstStyle/>
          <a:p>
            <a:pPr marL="0" lvl="0" indent="0">
              <a:lnSpc>
                <a:spcPct val="150000"/>
              </a:lnSpc>
            </a:pPr>
            <a:r>
              <a:rPr lang="vi-VN" sz="1600">
                <a:latin typeface="+mn-lt"/>
              </a:rPr>
              <a:t>Hôm sau, ... Biết làm sao đây!</a:t>
            </a:r>
            <a:endParaRPr sz="1600">
              <a:latin typeface="+mn-lt"/>
            </a:endParaRPr>
          </a:p>
        </p:txBody>
      </p:sp>
      <p:sp>
        <p:nvSpPr>
          <p:cNvPr id="1525" name="Google Shape;1525;p45"/>
          <p:cNvSpPr txBox="1">
            <a:spLocks noGrp="1"/>
          </p:cNvSpPr>
          <p:nvPr>
            <p:ph type="subTitle" idx="4"/>
          </p:nvPr>
        </p:nvSpPr>
        <p:spPr>
          <a:xfrm>
            <a:off x="3114833" y="3941271"/>
            <a:ext cx="2822141" cy="688909"/>
          </a:xfrm>
          <a:prstGeom prst="rect">
            <a:avLst/>
          </a:prstGeom>
        </p:spPr>
        <p:txBody>
          <a:bodyPr spcFirstLastPara="1" wrap="square" lIns="91425" tIns="91425" rIns="91425" bIns="91425" anchor="t" anchorCtr="0">
            <a:noAutofit/>
          </a:bodyPr>
          <a:lstStyle/>
          <a:p>
            <a:pPr marL="0" lvl="0" indent="0">
              <a:lnSpc>
                <a:spcPct val="150000"/>
              </a:lnSpc>
            </a:pPr>
            <a:r>
              <a:rPr lang="vi-VN" sz="1600">
                <a:latin typeface="+mn-lt"/>
              </a:rPr>
              <a:t>Lúc đó, công chúa hai ... kinh ngạc của mọi người. </a:t>
            </a:r>
            <a:endParaRPr sz="1600">
              <a:latin typeface="+mn-lt"/>
            </a:endParaRPr>
          </a:p>
        </p:txBody>
      </p:sp>
      <p:sp>
        <p:nvSpPr>
          <p:cNvPr id="1533" name="Google Shape;1533;p45"/>
          <p:cNvSpPr txBox="1">
            <a:spLocks noGrp="1"/>
          </p:cNvSpPr>
          <p:nvPr>
            <p:ph type="title" idx="16"/>
          </p:nvPr>
        </p:nvSpPr>
        <p:spPr>
          <a:xfrm>
            <a:off x="1589629" y="1438617"/>
            <a:ext cx="7314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01</a:t>
            </a:r>
            <a:endParaRPr b="1">
              <a:latin typeface="+mj-lt"/>
            </a:endParaRPr>
          </a:p>
        </p:txBody>
      </p:sp>
      <p:sp>
        <p:nvSpPr>
          <p:cNvPr id="1534" name="Google Shape;1534;p45"/>
          <p:cNvSpPr txBox="1">
            <a:spLocks noGrp="1"/>
          </p:cNvSpPr>
          <p:nvPr>
            <p:ph type="title" idx="17"/>
          </p:nvPr>
        </p:nvSpPr>
        <p:spPr>
          <a:xfrm>
            <a:off x="4206300" y="1442526"/>
            <a:ext cx="7314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02</a:t>
            </a:r>
            <a:endParaRPr b="1">
              <a:latin typeface="+mj-lt"/>
            </a:endParaRPr>
          </a:p>
        </p:txBody>
      </p:sp>
      <p:sp>
        <p:nvSpPr>
          <p:cNvPr id="1535" name="Google Shape;1535;p45"/>
          <p:cNvSpPr txBox="1">
            <a:spLocks noGrp="1"/>
          </p:cNvSpPr>
          <p:nvPr>
            <p:ph type="title" idx="18"/>
          </p:nvPr>
        </p:nvSpPr>
        <p:spPr>
          <a:xfrm>
            <a:off x="6781727" y="1442526"/>
            <a:ext cx="7314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03</a:t>
            </a:r>
            <a:endParaRPr b="1">
              <a:latin typeface="+mj-lt"/>
            </a:endParaRPr>
          </a:p>
        </p:txBody>
      </p:sp>
      <p:sp>
        <p:nvSpPr>
          <p:cNvPr id="1536" name="Google Shape;1536;p45"/>
          <p:cNvSpPr txBox="1">
            <a:spLocks noGrp="1"/>
          </p:cNvSpPr>
          <p:nvPr>
            <p:ph type="title" idx="19"/>
          </p:nvPr>
        </p:nvSpPr>
        <p:spPr>
          <a:xfrm>
            <a:off x="1602456" y="3432130"/>
            <a:ext cx="7314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04</a:t>
            </a:r>
            <a:endParaRPr b="1">
              <a:latin typeface="+mj-lt"/>
            </a:endParaRPr>
          </a:p>
        </p:txBody>
      </p:sp>
      <p:sp>
        <p:nvSpPr>
          <p:cNvPr id="1537" name="Google Shape;1537;p45"/>
          <p:cNvSpPr txBox="1">
            <a:spLocks noGrp="1"/>
          </p:cNvSpPr>
          <p:nvPr>
            <p:ph type="title" idx="20"/>
          </p:nvPr>
        </p:nvSpPr>
        <p:spPr>
          <a:xfrm>
            <a:off x="6794554" y="3436039"/>
            <a:ext cx="7314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06</a:t>
            </a:r>
            <a:endParaRPr b="1">
              <a:latin typeface="+mj-lt"/>
            </a:endParaRPr>
          </a:p>
        </p:txBody>
      </p:sp>
      <p:sp>
        <p:nvSpPr>
          <p:cNvPr id="1538" name="Google Shape;1538;p45"/>
          <p:cNvSpPr txBox="1">
            <a:spLocks noGrp="1"/>
          </p:cNvSpPr>
          <p:nvPr>
            <p:ph type="title" idx="21"/>
          </p:nvPr>
        </p:nvSpPr>
        <p:spPr>
          <a:xfrm>
            <a:off x="4219127" y="3436039"/>
            <a:ext cx="731400" cy="502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a:latin typeface="+mj-lt"/>
              </a:rPr>
              <a:t>05</a:t>
            </a:r>
            <a:endParaRPr b="1">
              <a:latin typeface="+mj-lt"/>
            </a:endParaRPr>
          </a:p>
        </p:txBody>
      </p:sp>
      <p:grpSp>
        <p:nvGrpSpPr>
          <p:cNvPr id="1539" name="Google Shape;1539;p45"/>
          <p:cNvGrpSpPr/>
          <p:nvPr/>
        </p:nvGrpSpPr>
        <p:grpSpPr>
          <a:xfrm rot="312568">
            <a:off x="8489832" y="1454500"/>
            <a:ext cx="396307" cy="2359470"/>
            <a:chOff x="8259370" y="1633554"/>
            <a:chExt cx="396295" cy="2359398"/>
          </a:xfrm>
        </p:grpSpPr>
        <p:sp>
          <p:nvSpPr>
            <p:cNvPr id="1540" name="Google Shape;1540;p45"/>
            <p:cNvSpPr/>
            <p:nvPr/>
          </p:nvSpPr>
          <p:spPr>
            <a:xfrm rot="10715444" flipH="1">
              <a:off x="8411851" y="3538251"/>
              <a:ext cx="103650" cy="387957"/>
            </a:xfrm>
            <a:custGeom>
              <a:avLst/>
              <a:gdLst/>
              <a:ahLst/>
              <a:cxnLst/>
              <a:rect l="l" t="t" r="r" b="b"/>
              <a:pathLst>
                <a:path w="2241" h="8388" extrusionOk="0">
                  <a:moveTo>
                    <a:pt x="2185" y="0"/>
                  </a:moveTo>
                  <a:lnTo>
                    <a:pt x="0" y="16"/>
                  </a:lnTo>
                  <a:lnTo>
                    <a:pt x="56" y="8387"/>
                  </a:lnTo>
                  <a:lnTo>
                    <a:pt x="2241" y="8374"/>
                  </a:lnTo>
                  <a:lnTo>
                    <a:pt x="21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1" name="Google Shape;1541;p45"/>
            <p:cNvSpPr/>
            <p:nvPr/>
          </p:nvSpPr>
          <p:spPr>
            <a:xfrm rot="10732536" flipH="1">
              <a:off x="8344080" y="1635238"/>
              <a:ext cx="217774" cy="1906403"/>
            </a:xfrm>
            <a:custGeom>
              <a:avLst/>
              <a:gdLst/>
              <a:ahLst/>
              <a:cxnLst/>
              <a:rect l="l" t="t" r="r" b="b"/>
              <a:pathLst>
                <a:path w="4709" h="51643" extrusionOk="0">
                  <a:moveTo>
                    <a:pt x="3382" y="0"/>
                  </a:moveTo>
                  <a:lnTo>
                    <a:pt x="717" y="18"/>
                  </a:lnTo>
                  <a:lnTo>
                    <a:pt x="1" y="47822"/>
                  </a:lnTo>
                  <a:lnTo>
                    <a:pt x="2380" y="51642"/>
                  </a:lnTo>
                  <a:lnTo>
                    <a:pt x="4708" y="47790"/>
                  </a:lnTo>
                  <a:lnTo>
                    <a:pt x="33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2" name="Google Shape;1542;p45"/>
            <p:cNvSpPr/>
            <p:nvPr/>
          </p:nvSpPr>
          <p:spPr>
            <a:xfrm rot="10732536" flipH="1">
              <a:off x="8343920" y="1635835"/>
              <a:ext cx="159596" cy="1905738"/>
            </a:xfrm>
            <a:custGeom>
              <a:avLst/>
              <a:gdLst/>
              <a:ahLst/>
              <a:cxnLst/>
              <a:rect l="l" t="t" r="r" b="b"/>
              <a:pathLst>
                <a:path w="3451" h="51625" extrusionOk="0">
                  <a:moveTo>
                    <a:pt x="717" y="0"/>
                  </a:moveTo>
                  <a:lnTo>
                    <a:pt x="1" y="47804"/>
                  </a:lnTo>
                  <a:lnTo>
                    <a:pt x="2380" y="51624"/>
                  </a:lnTo>
                  <a:lnTo>
                    <a:pt x="1975" y="5624"/>
                  </a:lnTo>
                  <a:lnTo>
                    <a:pt x="3450" y="3034"/>
                  </a:lnTo>
                  <a:lnTo>
                    <a:pt x="3425" y="117"/>
                  </a:lnTo>
                  <a:lnTo>
                    <a:pt x="717" y="0"/>
                  </a:ln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3" name="Google Shape;1543;p45"/>
            <p:cNvSpPr/>
            <p:nvPr/>
          </p:nvSpPr>
          <p:spPr>
            <a:xfrm rot="10715444" flipH="1">
              <a:off x="8260510" y="3489364"/>
              <a:ext cx="394016" cy="97498"/>
            </a:xfrm>
            <a:custGeom>
              <a:avLst/>
              <a:gdLst/>
              <a:ahLst/>
              <a:cxnLst/>
              <a:rect l="l" t="t" r="r" b="b"/>
              <a:pathLst>
                <a:path w="8519" h="2108" extrusionOk="0">
                  <a:moveTo>
                    <a:pt x="7285" y="1"/>
                  </a:moveTo>
                  <a:cubicBezTo>
                    <a:pt x="7283" y="1"/>
                    <a:pt x="7280" y="1"/>
                    <a:pt x="7278" y="1"/>
                  </a:cubicBezTo>
                  <a:lnTo>
                    <a:pt x="4305" y="20"/>
                  </a:lnTo>
                  <a:lnTo>
                    <a:pt x="1188" y="41"/>
                  </a:lnTo>
                  <a:cubicBezTo>
                    <a:pt x="423" y="46"/>
                    <a:pt x="1" y="964"/>
                    <a:pt x="506" y="1546"/>
                  </a:cubicBezTo>
                  <a:cubicBezTo>
                    <a:pt x="781" y="1865"/>
                    <a:pt x="1208" y="2108"/>
                    <a:pt x="1866" y="2108"/>
                  </a:cubicBezTo>
                  <a:cubicBezTo>
                    <a:pt x="1872" y="2108"/>
                    <a:pt x="1878" y="2108"/>
                    <a:pt x="1884" y="2108"/>
                  </a:cubicBezTo>
                  <a:lnTo>
                    <a:pt x="6587" y="2078"/>
                  </a:lnTo>
                  <a:cubicBezTo>
                    <a:pt x="7066" y="2075"/>
                    <a:pt x="7531" y="1899"/>
                    <a:pt x="7893" y="1586"/>
                  </a:cubicBezTo>
                  <a:cubicBezTo>
                    <a:pt x="8519" y="1047"/>
                    <a:pt x="8103" y="1"/>
                    <a:pt x="7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4" name="Google Shape;1544;p45"/>
            <p:cNvSpPr/>
            <p:nvPr/>
          </p:nvSpPr>
          <p:spPr>
            <a:xfrm rot="10715444" flipH="1">
              <a:off x="8297186" y="3498128"/>
              <a:ext cx="322142" cy="42228"/>
            </a:xfrm>
            <a:custGeom>
              <a:avLst/>
              <a:gdLst/>
              <a:ahLst/>
              <a:cxnLst/>
              <a:rect l="l" t="t" r="r" b="b"/>
              <a:pathLst>
                <a:path w="6965" h="913" extrusionOk="0">
                  <a:moveTo>
                    <a:pt x="6965" y="1"/>
                  </a:moveTo>
                  <a:lnTo>
                    <a:pt x="6965" y="1"/>
                  </a:lnTo>
                  <a:cubicBezTo>
                    <a:pt x="6666" y="108"/>
                    <a:pt x="6350" y="166"/>
                    <a:pt x="6031" y="169"/>
                  </a:cubicBezTo>
                  <a:lnTo>
                    <a:pt x="688" y="203"/>
                  </a:lnTo>
                  <a:cubicBezTo>
                    <a:pt x="675" y="204"/>
                    <a:pt x="661" y="204"/>
                    <a:pt x="648" y="204"/>
                  </a:cubicBezTo>
                  <a:cubicBezTo>
                    <a:pt x="430" y="204"/>
                    <a:pt x="213" y="181"/>
                    <a:pt x="1" y="135"/>
                  </a:cubicBezTo>
                  <a:lnTo>
                    <a:pt x="1" y="135"/>
                  </a:lnTo>
                  <a:cubicBezTo>
                    <a:pt x="31" y="237"/>
                    <a:pt x="82" y="332"/>
                    <a:pt x="150" y="414"/>
                  </a:cubicBezTo>
                  <a:cubicBezTo>
                    <a:pt x="396" y="696"/>
                    <a:pt x="774" y="913"/>
                    <a:pt x="1357" y="913"/>
                  </a:cubicBezTo>
                  <a:cubicBezTo>
                    <a:pt x="1363" y="913"/>
                    <a:pt x="1369" y="913"/>
                    <a:pt x="1375" y="912"/>
                  </a:cubicBezTo>
                  <a:lnTo>
                    <a:pt x="5548" y="885"/>
                  </a:lnTo>
                  <a:cubicBezTo>
                    <a:pt x="5975" y="882"/>
                    <a:pt x="6386" y="728"/>
                    <a:pt x="6709" y="450"/>
                  </a:cubicBezTo>
                  <a:cubicBezTo>
                    <a:pt x="6844" y="335"/>
                    <a:pt x="6935" y="176"/>
                    <a:pt x="6965" y="1"/>
                  </a:cubicBezTo>
                  <a:close/>
                </a:path>
              </a:pathLst>
            </a:custGeom>
            <a:solidFill>
              <a:srgbClr val="FFD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5" name="Google Shape;1545;p45"/>
            <p:cNvSpPr/>
            <p:nvPr/>
          </p:nvSpPr>
          <p:spPr>
            <a:xfrm rot="10715444" flipH="1">
              <a:off x="8566284" y="3514525"/>
              <a:ext cx="57398" cy="51940"/>
            </a:xfrm>
            <a:custGeom>
              <a:avLst/>
              <a:gdLst/>
              <a:ahLst/>
              <a:cxnLst/>
              <a:rect l="l" t="t" r="r" b="b"/>
              <a:pathLst>
                <a:path w="1241" h="1123" extrusionOk="0">
                  <a:moveTo>
                    <a:pt x="621" y="1"/>
                  </a:moveTo>
                  <a:cubicBezTo>
                    <a:pt x="383" y="1"/>
                    <a:pt x="163" y="156"/>
                    <a:pt x="93" y="396"/>
                  </a:cubicBezTo>
                  <a:cubicBezTo>
                    <a:pt x="1" y="691"/>
                    <a:pt x="164" y="1004"/>
                    <a:pt x="457" y="1097"/>
                  </a:cubicBezTo>
                  <a:cubicBezTo>
                    <a:pt x="512" y="1114"/>
                    <a:pt x="567" y="1122"/>
                    <a:pt x="621" y="1122"/>
                  </a:cubicBezTo>
                  <a:cubicBezTo>
                    <a:pt x="858" y="1122"/>
                    <a:pt x="1078" y="968"/>
                    <a:pt x="1150" y="729"/>
                  </a:cubicBezTo>
                  <a:cubicBezTo>
                    <a:pt x="1241" y="434"/>
                    <a:pt x="1077" y="121"/>
                    <a:pt x="784" y="26"/>
                  </a:cubicBezTo>
                  <a:cubicBezTo>
                    <a:pt x="730" y="9"/>
                    <a:pt x="675" y="1"/>
                    <a:pt x="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6" name="Google Shape;1546;p45"/>
            <p:cNvSpPr/>
            <p:nvPr/>
          </p:nvSpPr>
          <p:spPr>
            <a:xfrm rot="10715444" flipH="1">
              <a:off x="8292881" y="3519304"/>
              <a:ext cx="57398" cy="51894"/>
            </a:xfrm>
            <a:custGeom>
              <a:avLst/>
              <a:gdLst/>
              <a:ahLst/>
              <a:cxnLst/>
              <a:rect l="l" t="t" r="r" b="b"/>
              <a:pathLst>
                <a:path w="1241" h="1122" extrusionOk="0">
                  <a:moveTo>
                    <a:pt x="621" y="0"/>
                  </a:moveTo>
                  <a:cubicBezTo>
                    <a:pt x="383" y="0"/>
                    <a:pt x="163" y="155"/>
                    <a:pt x="93" y="395"/>
                  </a:cubicBezTo>
                  <a:cubicBezTo>
                    <a:pt x="1" y="690"/>
                    <a:pt x="164" y="1003"/>
                    <a:pt x="457" y="1097"/>
                  </a:cubicBezTo>
                  <a:cubicBezTo>
                    <a:pt x="512" y="1114"/>
                    <a:pt x="566" y="1122"/>
                    <a:pt x="620" y="1122"/>
                  </a:cubicBezTo>
                  <a:cubicBezTo>
                    <a:pt x="858" y="1122"/>
                    <a:pt x="1078" y="967"/>
                    <a:pt x="1148" y="726"/>
                  </a:cubicBezTo>
                  <a:cubicBezTo>
                    <a:pt x="1240" y="433"/>
                    <a:pt x="1077" y="120"/>
                    <a:pt x="784" y="25"/>
                  </a:cubicBezTo>
                  <a:cubicBezTo>
                    <a:pt x="730" y="8"/>
                    <a:pt x="675"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7" name="Google Shape;1547;p45"/>
            <p:cNvSpPr/>
            <p:nvPr/>
          </p:nvSpPr>
          <p:spPr>
            <a:xfrm rot="10715444" flipH="1">
              <a:off x="8413557" y="3688986"/>
              <a:ext cx="101985" cy="236530"/>
            </a:xfrm>
            <a:custGeom>
              <a:avLst/>
              <a:gdLst/>
              <a:ahLst/>
              <a:cxnLst/>
              <a:rect l="l" t="t" r="r" b="b"/>
              <a:pathLst>
                <a:path w="2205" h="5114" extrusionOk="0">
                  <a:moveTo>
                    <a:pt x="2183" y="1"/>
                  </a:moveTo>
                  <a:lnTo>
                    <a:pt x="0" y="14"/>
                  </a:lnTo>
                  <a:lnTo>
                    <a:pt x="34" y="5113"/>
                  </a:lnTo>
                  <a:cubicBezTo>
                    <a:pt x="622" y="3987"/>
                    <a:pt x="1416" y="3260"/>
                    <a:pt x="2109" y="3260"/>
                  </a:cubicBezTo>
                  <a:cubicBezTo>
                    <a:pt x="2141" y="3260"/>
                    <a:pt x="2173" y="3261"/>
                    <a:pt x="2204" y="3264"/>
                  </a:cubicBezTo>
                  <a:lnTo>
                    <a:pt x="2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8" name="Google Shape;1548;p45"/>
            <p:cNvSpPr/>
            <p:nvPr/>
          </p:nvSpPr>
          <p:spPr>
            <a:xfrm rot="10715444" flipH="1">
              <a:off x="8385723" y="3827348"/>
              <a:ext cx="161880" cy="163638"/>
            </a:xfrm>
            <a:custGeom>
              <a:avLst/>
              <a:gdLst/>
              <a:ahLst/>
              <a:cxnLst/>
              <a:rect l="l" t="t" r="r" b="b"/>
              <a:pathLst>
                <a:path w="3500" h="3538" extrusionOk="0">
                  <a:moveTo>
                    <a:pt x="1752" y="0"/>
                  </a:moveTo>
                  <a:cubicBezTo>
                    <a:pt x="1748" y="0"/>
                    <a:pt x="1743" y="0"/>
                    <a:pt x="1739" y="0"/>
                  </a:cubicBezTo>
                  <a:cubicBezTo>
                    <a:pt x="776" y="6"/>
                    <a:pt x="0" y="803"/>
                    <a:pt x="6" y="1781"/>
                  </a:cubicBezTo>
                  <a:cubicBezTo>
                    <a:pt x="12" y="2753"/>
                    <a:pt x="791" y="3538"/>
                    <a:pt x="1748" y="3538"/>
                  </a:cubicBezTo>
                  <a:cubicBezTo>
                    <a:pt x="1752" y="3538"/>
                    <a:pt x="1757" y="3538"/>
                    <a:pt x="1761" y="3537"/>
                  </a:cubicBezTo>
                  <a:cubicBezTo>
                    <a:pt x="2724" y="3531"/>
                    <a:pt x="3500" y="2735"/>
                    <a:pt x="3494" y="1757"/>
                  </a:cubicBezTo>
                  <a:cubicBezTo>
                    <a:pt x="3489" y="785"/>
                    <a:pt x="2709" y="0"/>
                    <a:pt x="1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49" name="Google Shape;1549;p45"/>
            <p:cNvSpPr/>
            <p:nvPr/>
          </p:nvSpPr>
          <p:spPr>
            <a:xfrm rot="10715444" flipH="1">
              <a:off x="8433130" y="3875266"/>
              <a:ext cx="67065" cy="67758"/>
            </a:xfrm>
            <a:custGeom>
              <a:avLst/>
              <a:gdLst/>
              <a:ahLst/>
              <a:cxnLst/>
              <a:rect l="l" t="t" r="r" b="b"/>
              <a:pathLst>
                <a:path w="1450" h="1465" extrusionOk="0">
                  <a:moveTo>
                    <a:pt x="727" y="0"/>
                  </a:moveTo>
                  <a:cubicBezTo>
                    <a:pt x="725" y="0"/>
                    <a:pt x="723" y="0"/>
                    <a:pt x="721" y="0"/>
                  </a:cubicBezTo>
                  <a:cubicBezTo>
                    <a:pt x="322" y="3"/>
                    <a:pt x="0" y="333"/>
                    <a:pt x="3" y="738"/>
                  </a:cubicBezTo>
                  <a:cubicBezTo>
                    <a:pt x="6" y="1140"/>
                    <a:pt x="328" y="1465"/>
                    <a:pt x="725" y="1465"/>
                  </a:cubicBezTo>
                  <a:cubicBezTo>
                    <a:pt x="727" y="1465"/>
                    <a:pt x="728" y="1465"/>
                    <a:pt x="730" y="1465"/>
                  </a:cubicBezTo>
                  <a:cubicBezTo>
                    <a:pt x="1128" y="1462"/>
                    <a:pt x="1450" y="1132"/>
                    <a:pt x="1448" y="729"/>
                  </a:cubicBezTo>
                  <a:cubicBezTo>
                    <a:pt x="1445" y="326"/>
                    <a:pt x="1123" y="0"/>
                    <a:pt x="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grpSp>
        <p:nvGrpSpPr>
          <p:cNvPr id="1550" name="Google Shape;1550;p45"/>
          <p:cNvGrpSpPr/>
          <p:nvPr/>
        </p:nvGrpSpPr>
        <p:grpSpPr>
          <a:xfrm rot="10487432" flipH="1">
            <a:off x="353142" y="1389905"/>
            <a:ext cx="396307" cy="2359470"/>
            <a:chOff x="8259370" y="1633554"/>
            <a:chExt cx="396295" cy="2359398"/>
          </a:xfrm>
        </p:grpSpPr>
        <p:sp>
          <p:nvSpPr>
            <p:cNvPr id="1551" name="Google Shape;1551;p45"/>
            <p:cNvSpPr/>
            <p:nvPr/>
          </p:nvSpPr>
          <p:spPr>
            <a:xfrm rot="10715444" flipH="1">
              <a:off x="8411851" y="3538251"/>
              <a:ext cx="103650" cy="387957"/>
            </a:xfrm>
            <a:custGeom>
              <a:avLst/>
              <a:gdLst/>
              <a:ahLst/>
              <a:cxnLst/>
              <a:rect l="l" t="t" r="r" b="b"/>
              <a:pathLst>
                <a:path w="2241" h="8388" extrusionOk="0">
                  <a:moveTo>
                    <a:pt x="2185" y="0"/>
                  </a:moveTo>
                  <a:lnTo>
                    <a:pt x="0" y="16"/>
                  </a:lnTo>
                  <a:lnTo>
                    <a:pt x="56" y="8387"/>
                  </a:lnTo>
                  <a:lnTo>
                    <a:pt x="2241" y="8374"/>
                  </a:lnTo>
                  <a:lnTo>
                    <a:pt x="218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2" name="Google Shape;1552;p45"/>
            <p:cNvSpPr/>
            <p:nvPr/>
          </p:nvSpPr>
          <p:spPr>
            <a:xfrm rot="10732536" flipH="1">
              <a:off x="8344080" y="1635238"/>
              <a:ext cx="217774" cy="1906403"/>
            </a:xfrm>
            <a:custGeom>
              <a:avLst/>
              <a:gdLst/>
              <a:ahLst/>
              <a:cxnLst/>
              <a:rect l="l" t="t" r="r" b="b"/>
              <a:pathLst>
                <a:path w="4709" h="51643" extrusionOk="0">
                  <a:moveTo>
                    <a:pt x="3382" y="0"/>
                  </a:moveTo>
                  <a:lnTo>
                    <a:pt x="717" y="18"/>
                  </a:lnTo>
                  <a:lnTo>
                    <a:pt x="1" y="47822"/>
                  </a:lnTo>
                  <a:lnTo>
                    <a:pt x="2380" y="51642"/>
                  </a:lnTo>
                  <a:lnTo>
                    <a:pt x="4708" y="47790"/>
                  </a:lnTo>
                  <a:lnTo>
                    <a:pt x="338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3" name="Google Shape;1553;p45"/>
            <p:cNvSpPr/>
            <p:nvPr/>
          </p:nvSpPr>
          <p:spPr>
            <a:xfrm rot="10732536" flipH="1">
              <a:off x="8343920" y="1635835"/>
              <a:ext cx="159596" cy="1905738"/>
            </a:xfrm>
            <a:custGeom>
              <a:avLst/>
              <a:gdLst/>
              <a:ahLst/>
              <a:cxnLst/>
              <a:rect l="l" t="t" r="r" b="b"/>
              <a:pathLst>
                <a:path w="3451" h="51625" extrusionOk="0">
                  <a:moveTo>
                    <a:pt x="717" y="0"/>
                  </a:moveTo>
                  <a:lnTo>
                    <a:pt x="1" y="47804"/>
                  </a:lnTo>
                  <a:lnTo>
                    <a:pt x="2380" y="51624"/>
                  </a:lnTo>
                  <a:lnTo>
                    <a:pt x="1975" y="5624"/>
                  </a:lnTo>
                  <a:lnTo>
                    <a:pt x="3450" y="3034"/>
                  </a:lnTo>
                  <a:lnTo>
                    <a:pt x="3425" y="117"/>
                  </a:lnTo>
                  <a:lnTo>
                    <a:pt x="717" y="0"/>
                  </a:lnTo>
                  <a:close/>
                </a:path>
              </a:pathLst>
            </a:custGeom>
            <a:solidFill>
              <a:srgbClr val="662330">
                <a:alpha val="88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4" name="Google Shape;1554;p45"/>
            <p:cNvSpPr/>
            <p:nvPr/>
          </p:nvSpPr>
          <p:spPr>
            <a:xfrm rot="10715444" flipH="1">
              <a:off x="8260510" y="3489364"/>
              <a:ext cx="394016" cy="97498"/>
            </a:xfrm>
            <a:custGeom>
              <a:avLst/>
              <a:gdLst/>
              <a:ahLst/>
              <a:cxnLst/>
              <a:rect l="l" t="t" r="r" b="b"/>
              <a:pathLst>
                <a:path w="8519" h="2108" extrusionOk="0">
                  <a:moveTo>
                    <a:pt x="7285" y="1"/>
                  </a:moveTo>
                  <a:cubicBezTo>
                    <a:pt x="7283" y="1"/>
                    <a:pt x="7280" y="1"/>
                    <a:pt x="7278" y="1"/>
                  </a:cubicBezTo>
                  <a:lnTo>
                    <a:pt x="4305" y="20"/>
                  </a:lnTo>
                  <a:lnTo>
                    <a:pt x="1188" y="41"/>
                  </a:lnTo>
                  <a:cubicBezTo>
                    <a:pt x="423" y="46"/>
                    <a:pt x="1" y="964"/>
                    <a:pt x="506" y="1546"/>
                  </a:cubicBezTo>
                  <a:cubicBezTo>
                    <a:pt x="781" y="1865"/>
                    <a:pt x="1208" y="2108"/>
                    <a:pt x="1866" y="2108"/>
                  </a:cubicBezTo>
                  <a:cubicBezTo>
                    <a:pt x="1872" y="2108"/>
                    <a:pt x="1878" y="2108"/>
                    <a:pt x="1884" y="2108"/>
                  </a:cubicBezTo>
                  <a:lnTo>
                    <a:pt x="6587" y="2078"/>
                  </a:lnTo>
                  <a:cubicBezTo>
                    <a:pt x="7066" y="2075"/>
                    <a:pt x="7531" y="1899"/>
                    <a:pt x="7893" y="1586"/>
                  </a:cubicBezTo>
                  <a:cubicBezTo>
                    <a:pt x="8519" y="1047"/>
                    <a:pt x="8103" y="1"/>
                    <a:pt x="7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5" name="Google Shape;1555;p45"/>
            <p:cNvSpPr/>
            <p:nvPr/>
          </p:nvSpPr>
          <p:spPr>
            <a:xfrm rot="10715444" flipH="1">
              <a:off x="8297186" y="3498128"/>
              <a:ext cx="322142" cy="42228"/>
            </a:xfrm>
            <a:custGeom>
              <a:avLst/>
              <a:gdLst/>
              <a:ahLst/>
              <a:cxnLst/>
              <a:rect l="l" t="t" r="r" b="b"/>
              <a:pathLst>
                <a:path w="6965" h="913" extrusionOk="0">
                  <a:moveTo>
                    <a:pt x="6965" y="1"/>
                  </a:moveTo>
                  <a:lnTo>
                    <a:pt x="6965" y="1"/>
                  </a:lnTo>
                  <a:cubicBezTo>
                    <a:pt x="6666" y="108"/>
                    <a:pt x="6350" y="166"/>
                    <a:pt x="6031" y="169"/>
                  </a:cubicBezTo>
                  <a:lnTo>
                    <a:pt x="688" y="203"/>
                  </a:lnTo>
                  <a:cubicBezTo>
                    <a:pt x="675" y="204"/>
                    <a:pt x="661" y="204"/>
                    <a:pt x="648" y="204"/>
                  </a:cubicBezTo>
                  <a:cubicBezTo>
                    <a:pt x="430" y="204"/>
                    <a:pt x="213" y="181"/>
                    <a:pt x="1" y="135"/>
                  </a:cubicBezTo>
                  <a:lnTo>
                    <a:pt x="1" y="135"/>
                  </a:lnTo>
                  <a:cubicBezTo>
                    <a:pt x="31" y="237"/>
                    <a:pt x="82" y="332"/>
                    <a:pt x="150" y="414"/>
                  </a:cubicBezTo>
                  <a:cubicBezTo>
                    <a:pt x="396" y="696"/>
                    <a:pt x="774" y="913"/>
                    <a:pt x="1357" y="913"/>
                  </a:cubicBezTo>
                  <a:cubicBezTo>
                    <a:pt x="1363" y="913"/>
                    <a:pt x="1369" y="913"/>
                    <a:pt x="1375" y="912"/>
                  </a:cubicBezTo>
                  <a:lnTo>
                    <a:pt x="5548" y="885"/>
                  </a:lnTo>
                  <a:cubicBezTo>
                    <a:pt x="5975" y="882"/>
                    <a:pt x="6386" y="728"/>
                    <a:pt x="6709" y="450"/>
                  </a:cubicBezTo>
                  <a:cubicBezTo>
                    <a:pt x="6844" y="335"/>
                    <a:pt x="6935" y="176"/>
                    <a:pt x="6965" y="1"/>
                  </a:cubicBezTo>
                  <a:close/>
                </a:path>
              </a:pathLst>
            </a:custGeom>
            <a:solidFill>
              <a:srgbClr val="FFD1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6" name="Google Shape;1556;p45"/>
            <p:cNvSpPr/>
            <p:nvPr/>
          </p:nvSpPr>
          <p:spPr>
            <a:xfrm rot="10715444" flipH="1">
              <a:off x="8566284" y="3514525"/>
              <a:ext cx="57398" cy="51940"/>
            </a:xfrm>
            <a:custGeom>
              <a:avLst/>
              <a:gdLst/>
              <a:ahLst/>
              <a:cxnLst/>
              <a:rect l="l" t="t" r="r" b="b"/>
              <a:pathLst>
                <a:path w="1241" h="1123" extrusionOk="0">
                  <a:moveTo>
                    <a:pt x="621" y="1"/>
                  </a:moveTo>
                  <a:cubicBezTo>
                    <a:pt x="383" y="1"/>
                    <a:pt x="163" y="156"/>
                    <a:pt x="93" y="396"/>
                  </a:cubicBezTo>
                  <a:cubicBezTo>
                    <a:pt x="1" y="691"/>
                    <a:pt x="164" y="1004"/>
                    <a:pt x="457" y="1097"/>
                  </a:cubicBezTo>
                  <a:cubicBezTo>
                    <a:pt x="512" y="1114"/>
                    <a:pt x="567" y="1122"/>
                    <a:pt x="621" y="1122"/>
                  </a:cubicBezTo>
                  <a:cubicBezTo>
                    <a:pt x="858" y="1122"/>
                    <a:pt x="1078" y="968"/>
                    <a:pt x="1150" y="729"/>
                  </a:cubicBezTo>
                  <a:cubicBezTo>
                    <a:pt x="1241" y="434"/>
                    <a:pt x="1077" y="121"/>
                    <a:pt x="784" y="26"/>
                  </a:cubicBezTo>
                  <a:cubicBezTo>
                    <a:pt x="730" y="9"/>
                    <a:pt x="675" y="1"/>
                    <a:pt x="6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7" name="Google Shape;1557;p45"/>
            <p:cNvSpPr/>
            <p:nvPr/>
          </p:nvSpPr>
          <p:spPr>
            <a:xfrm rot="10715444" flipH="1">
              <a:off x="8292881" y="3519304"/>
              <a:ext cx="57398" cy="51894"/>
            </a:xfrm>
            <a:custGeom>
              <a:avLst/>
              <a:gdLst/>
              <a:ahLst/>
              <a:cxnLst/>
              <a:rect l="l" t="t" r="r" b="b"/>
              <a:pathLst>
                <a:path w="1241" h="1122" extrusionOk="0">
                  <a:moveTo>
                    <a:pt x="621" y="0"/>
                  </a:moveTo>
                  <a:cubicBezTo>
                    <a:pt x="383" y="0"/>
                    <a:pt x="163" y="155"/>
                    <a:pt x="93" y="395"/>
                  </a:cubicBezTo>
                  <a:cubicBezTo>
                    <a:pt x="1" y="690"/>
                    <a:pt x="164" y="1003"/>
                    <a:pt x="457" y="1097"/>
                  </a:cubicBezTo>
                  <a:cubicBezTo>
                    <a:pt x="512" y="1114"/>
                    <a:pt x="566" y="1122"/>
                    <a:pt x="620" y="1122"/>
                  </a:cubicBezTo>
                  <a:cubicBezTo>
                    <a:pt x="858" y="1122"/>
                    <a:pt x="1078" y="967"/>
                    <a:pt x="1148" y="726"/>
                  </a:cubicBezTo>
                  <a:cubicBezTo>
                    <a:pt x="1240" y="433"/>
                    <a:pt x="1077" y="120"/>
                    <a:pt x="784" y="25"/>
                  </a:cubicBezTo>
                  <a:cubicBezTo>
                    <a:pt x="730" y="8"/>
                    <a:pt x="675"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8" name="Google Shape;1558;p45"/>
            <p:cNvSpPr/>
            <p:nvPr/>
          </p:nvSpPr>
          <p:spPr>
            <a:xfrm rot="10715444" flipH="1">
              <a:off x="8413557" y="3688986"/>
              <a:ext cx="101985" cy="236530"/>
            </a:xfrm>
            <a:custGeom>
              <a:avLst/>
              <a:gdLst/>
              <a:ahLst/>
              <a:cxnLst/>
              <a:rect l="l" t="t" r="r" b="b"/>
              <a:pathLst>
                <a:path w="2205" h="5114" extrusionOk="0">
                  <a:moveTo>
                    <a:pt x="2183" y="1"/>
                  </a:moveTo>
                  <a:lnTo>
                    <a:pt x="0" y="14"/>
                  </a:lnTo>
                  <a:lnTo>
                    <a:pt x="34" y="5113"/>
                  </a:lnTo>
                  <a:cubicBezTo>
                    <a:pt x="622" y="3987"/>
                    <a:pt x="1416" y="3260"/>
                    <a:pt x="2109" y="3260"/>
                  </a:cubicBezTo>
                  <a:cubicBezTo>
                    <a:pt x="2141" y="3260"/>
                    <a:pt x="2173" y="3261"/>
                    <a:pt x="2204" y="3264"/>
                  </a:cubicBezTo>
                  <a:lnTo>
                    <a:pt x="21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59" name="Google Shape;1559;p45"/>
            <p:cNvSpPr/>
            <p:nvPr/>
          </p:nvSpPr>
          <p:spPr>
            <a:xfrm rot="10715444" flipH="1">
              <a:off x="8385723" y="3827348"/>
              <a:ext cx="161880" cy="163638"/>
            </a:xfrm>
            <a:custGeom>
              <a:avLst/>
              <a:gdLst/>
              <a:ahLst/>
              <a:cxnLst/>
              <a:rect l="l" t="t" r="r" b="b"/>
              <a:pathLst>
                <a:path w="3500" h="3538" extrusionOk="0">
                  <a:moveTo>
                    <a:pt x="1752" y="0"/>
                  </a:moveTo>
                  <a:cubicBezTo>
                    <a:pt x="1748" y="0"/>
                    <a:pt x="1743" y="0"/>
                    <a:pt x="1739" y="0"/>
                  </a:cubicBezTo>
                  <a:cubicBezTo>
                    <a:pt x="776" y="6"/>
                    <a:pt x="0" y="803"/>
                    <a:pt x="6" y="1781"/>
                  </a:cubicBezTo>
                  <a:cubicBezTo>
                    <a:pt x="12" y="2753"/>
                    <a:pt x="791" y="3538"/>
                    <a:pt x="1748" y="3538"/>
                  </a:cubicBezTo>
                  <a:cubicBezTo>
                    <a:pt x="1752" y="3538"/>
                    <a:pt x="1757" y="3538"/>
                    <a:pt x="1761" y="3537"/>
                  </a:cubicBezTo>
                  <a:cubicBezTo>
                    <a:pt x="2724" y="3531"/>
                    <a:pt x="3500" y="2735"/>
                    <a:pt x="3494" y="1757"/>
                  </a:cubicBezTo>
                  <a:cubicBezTo>
                    <a:pt x="3489" y="785"/>
                    <a:pt x="2709" y="0"/>
                    <a:pt x="17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sp>
          <p:nvSpPr>
            <p:cNvPr id="1560" name="Google Shape;1560;p45"/>
            <p:cNvSpPr/>
            <p:nvPr/>
          </p:nvSpPr>
          <p:spPr>
            <a:xfrm rot="10715444" flipH="1">
              <a:off x="8433130" y="3875266"/>
              <a:ext cx="67065" cy="67758"/>
            </a:xfrm>
            <a:custGeom>
              <a:avLst/>
              <a:gdLst/>
              <a:ahLst/>
              <a:cxnLst/>
              <a:rect l="l" t="t" r="r" b="b"/>
              <a:pathLst>
                <a:path w="1450" h="1465" extrusionOk="0">
                  <a:moveTo>
                    <a:pt x="727" y="0"/>
                  </a:moveTo>
                  <a:cubicBezTo>
                    <a:pt x="725" y="0"/>
                    <a:pt x="723" y="0"/>
                    <a:pt x="721" y="0"/>
                  </a:cubicBezTo>
                  <a:cubicBezTo>
                    <a:pt x="322" y="3"/>
                    <a:pt x="0" y="333"/>
                    <a:pt x="3" y="738"/>
                  </a:cubicBezTo>
                  <a:cubicBezTo>
                    <a:pt x="6" y="1140"/>
                    <a:pt x="328" y="1465"/>
                    <a:pt x="725" y="1465"/>
                  </a:cubicBezTo>
                  <a:cubicBezTo>
                    <a:pt x="727" y="1465"/>
                    <a:pt x="728" y="1465"/>
                    <a:pt x="730" y="1465"/>
                  </a:cubicBezTo>
                  <a:cubicBezTo>
                    <a:pt x="1128" y="1462"/>
                    <a:pt x="1450" y="1132"/>
                    <a:pt x="1448" y="729"/>
                  </a:cubicBezTo>
                  <a:cubicBezTo>
                    <a:pt x="1445" y="326"/>
                    <a:pt x="1123" y="0"/>
                    <a:pt x="7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latin typeface="+mj-lt"/>
              </a:endParaRPr>
            </a:p>
          </p:txBody>
        </p:sp>
      </p:grpSp>
      <p:sp>
        <p:nvSpPr>
          <p:cNvPr id="44" name="Google Shape;707;p42"/>
          <p:cNvSpPr txBox="1">
            <a:spLocks/>
          </p:cNvSpPr>
          <p:nvPr/>
        </p:nvSpPr>
        <p:spPr>
          <a:xfrm>
            <a:off x="-36385" y="313229"/>
            <a:ext cx="9163878"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Shadows Into Light Two"/>
              <a:buNone/>
              <a:defRPr sz="3000" b="0" i="0" u="none" strike="noStrike" cap="none">
                <a:solidFill>
                  <a:schemeClr val="lt1"/>
                </a:solidFill>
                <a:latin typeface="Shadows Into Light Two"/>
                <a:ea typeface="Shadows Into Light Two"/>
                <a:cs typeface="Shadows Into Light Two"/>
                <a:sym typeface="Shadows Into Light Two"/>
              </a:defRPr>
            </a:lvl1pPr>
            <a:lvl2pPr marR="0" lvl="1"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2pPr>
            <a:lvl3pPr marR="0" lvl="2"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3pPr>
            <a:lvl4pPr marR="0" lvl="3"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4pPr>
            <a:lvl5pPr marR="0" lvl="4"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5pPr>
            <a:lvl6pPr marR="0" lvl="5"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6pPr>
            <a:lvl7pPr marR="0" lvl="6"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7pPr>
            <a:lvl8pPr marR="0" lvl="7"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8pPr>
            <a:lvl9pPr marR="0" lvl="8" algn="l" rtl="0">
              <a:lnSpc>
                <a:spcPct val="100000"/>
              </a:lnSpc>
              <a:spcBef>
                <a:spcPts val="0"/>
              </a:spcBef>
              <a:spcAft>
                <a:spcPts val="0"/>
              </a:spcAft>
              <a:buClr>
                <a:schemeClr val="dk1"/>
              </a:buClr>
              <a:buSzPts val="3000"/>
              <a:buFont typeface="Shadows Into Light Two"/>
              <a:buNone/>
              <a:defRPr sz="3000" b="0" i="0" u="none" strike="noStrike" cap="none">
                <a:solidFill>
                  <a:schemeClr val="dk1"/>
                </a:solidFill>
                <a:latin typeface="Shadows Into Light Two"/>
                <a:ea typeface="Shadows Into Light Two"/>
                <a:cs typeface="Shadows Into Light Two"/>
                <a:sym typeface="Shadows Into Light Two"/>
              </a:defRPr>
            </a:lvl9pPr>
          </a:lstStyle>
          <a:p>
            <a:pPr algn="ctr"/>
            <a:r>
              <a:rPr lang="en-US" sz="3600" b="1">
                <a:solidFill>
                  <a:schemeClr val="tx2">
                    <a:lumMod val="75000"/>
                  </a:schemeClr>
                </a:solidFill>
                <a:latin typeface="+mj-lt"/>
              </a:rPr>
              <a:t>ĐỌC THÀNH TIẾNG</a:t>
            </a:r>
          </a:p>
        </p:txBody>
      </p:sp>
      <p:sp>
        <p:nvSpPr>
          <p:cNvPr id="9" name="Rectangle 8"/>
          <p:cNvSpPr/>
          <p:nvPr/>
        </p:nvSpPr>
        <p:spPr>
          <a:xfrm>
            <a:off x="6150472" y="3980651"/>
            <a:ext cx="1986000" cy="830997"/>
          </a:xfrm>
          <a:prstGeom prst="rect">
            <a:avLst/>
          </a:prstGeom>
        </p:spPr>
        <p:txBody>
          <a:bodyPr wrap="square">
            <a:spAutoFit/>
          </a:bodyPr>
          <a:lstStyle/>
          <a:p>
            <a:pPr algn="ctr">
              <a:lnSpc>
                <a:spcPct val="150000"/>
              </a:lnSpc>
              <a:buClr>
                <a:schemeClr val="dk1"/>
              </a:buClr>
              <a:buSzPts val="1400"/>
            </a:pPr>
            <a:r>
              <a:rPr lang="vi-VN" sz="1600">
                <a:solidFill>
                  <a:schemeClr val="dk1"/>
                </a:solidFill>
                <a:latin typeface="+mn-lt"/>
                <a:ea typeface="Source Sans Pro"/>
                <a:cs typeface="Source Sans Pro"/>
                <a:sym typeface="Source Sans Pro"/>
              </a:rPr>
              <a:t>Tiếng đồn ... thân ái, chan hoà.</a:t>
            </a:r>
            <a:endParaRPr lang="en-US" sz="1600">
              <a:solidFill>
                <a:schemeClr val="dk1"/>
              </a:solidFill>
              <a:latin typeface="+mn-lt"/>
              <a:ea typeface="Source Sans Pro"/>
              <a:cs typeface="Source Sans Pro"/>
              <a:sym typeface="Source Sans Pro"/>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0">
                                            <p:txEl>
                                              <p:pRg st="0" end="0"/>
                                            </p:txEl>
                                          </p:spTgt>
                                        </p:tgtEl>
                                        <p:attrNameLst>
                                          <p:attrName>style.visibility</p:attrName>
                                        </p:attrNameLst>
                                      </p:cBhvr>
                                      <p:to>
                                        <p:strVal val="visible"/>
                                      </p:to>
                                    </p:set>
                                    <p:animEffect transition="in" filter="fade">
                                      <p:cBhvr>
                                        <p:cTn id="7" dur="500"/>
                                        <p:tgtEl>
                                          <p:spTgt spid="152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21">
                                            <p:txEl>
                                              <p:pRg st="0" end="0"/>
                                            </p:txEl>
                                          </p:spTgt>
                                        </p:tgtEl>
                                        <p:attrNameLst>
                                          <p:attrName>style.visibility</p:attrName>
                                        </p:attrNameLst>
                                      </p:cBhvr>
                                      <p:to>
                                        <p:strVal val="visible"/>
                                      </p:to>
                                    </p:set>
                                    <p:animEffect transition="in" filter="fade">
                                      <p:cBhvr>
                                        <p:cTn id="10" dur="500"/>
                                        <p:tgtEl>
                                          <p:spTgt spid="1521">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23">
                                            <p:txEl>
                                              <p:pRg st="0" end="0"/>
                                            </p:txEl>
                                          </p:spTgt>
                                        </p:tgtEl>
                                        <p:attrNameLst>
                                          <p:attrName>style.visibility</p:attrName>
                                        </p:attrNameLst>
                                      </p:cBhvr>
                                      <p:to>
                                        <p:strVal val="visible"/>
                                      </p:to>
                                    </p:set>
                                    <p:animEffect transition="in" filter="fade">
                                      <p:cBhvr>
                                        <p:cTn id="13" dur="500"/>
                                        <p:tgtEl>
                                          <p:spTgt spid="1523">
                                            <p:txEl>
                                              <p:pRg st="0" end="0"/>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24">
                                            <p:txEl>
                                              <p:pRg st="0" end="0"/>
                                            </p:txEl>
                                          </p:spTgt>
                                        </p:tgtEl>
                                        <p:attrNameLst>
                                          <p:attrName>style.visibility</p:attrName>
                                        </p:attrNameLst>
                                      </p:cBhvr>
                                      <p:to>
                                        <p:strVal val="visible"/>
                                      </p:to>
                                    </p:set>
                                    <p:animEffect transition="in" filter="fade">
                                      <p:cBhvr>
                                        <p:cTn id="16" dur="500"/>
                                        <p:tgtEl>
                                          <p:spTgt spid="1524">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25">
                                            <p:txEl>
                                              <p:pRg st="0" end="0"/>
                                            </p:txEl>
                                          </p:spTgt>
                                        </p:tgtEl>
                                        <p:attrNameLst>
                                          <p:attrName>style.visibility</p:attrName>
                                        </p:attrNameLst>
                                      </p:cBhvr>
                                      <p:to>
                                        <p:strVal val="visible"/>
                                      </p:to>
                                    </p:set>
                                    <p:animEffect transition="in" filter="fade">
                                      <p:cBhvr>
                                        <p:cTn id="19" dur="500"/>
                                        <p:tgtEl>
                                          <p:spTgt spid="1525">
                                            <p:txEl>
                                              <p:pRg st="0" end="0"/>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33"/>
                                        </p:tgtEl>
                                        <p:attrNameLst>
                                          <p:attrName>style.visibility</p:attrName>
                                        </p:attrNameLst>
                                      </p:cBhvr>
                                      <p:to>
                                        <p:strVal val="visible"/>
                                      </p:to>
                                    </p:set>
                                    <p:animEffect transition="in" filter="fade">
                                      <p:cBhvr>
                                        <p:cTn id="22" dur="500"/>
                                        <p:tgtEl>
                                          <p:spTgt spid="153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34"/>
                                        </p:tgtEl>
                                        <p:attrNameLst>
                                          <p:attrName>style.visibility</p:attrName>
                                        </p:attrNameLst>
                                      </p:cBhvr>
                                      <p:to>
                                        <p:strVal val="visible"/>
                                      </p:to>
                                    </p:set>
                                    <p:animEffect transition="in" filter="fade">
                                      <p:cBhvr>
                                        <p:cTn id="25" dur="500"/>
                                        <p:tgtEl>
                                          <p:spTgt spid="15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35"/>
                                        </p:tgtEl>
                                        <p:attrNameLst>
                                          <p:attrName>style.visibility</p:attrName>
                                        </p:attrNameLst>
                                      </p:cBhvr>
                                      <p:to>
                                        <p:strVal val="visible"/>
                                      </p:to>
                                    </p:set>
                                    <p:animEffect transition="in" filter="fade">
                                      <p:cBhvr>
                                        <p:cTn id="28" dur="500"/>
                                        <p:tgtEl>
                                          <p:spTgt spid="15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536"/>
                                        </p:tgtEl>
                                        <p:attrNameLst>
                                          <p:attrName>style.visibility</p:attrName>
                                        </p:attrNameLst>
                                      </p:cBhvr>
                                      <p:to>
                                        <p:strVal val="visible"/>
                                      </p:to>
                                    </p:set>
                                    <p:animEffect transition="in" filter="fade">
                                      <p:cBhvr>
                                        <p:cTn id="31" dur="500"/>
                                        <p:tgtEl>
                                          <p:spTgt spid="15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37"/>
                                        </p:tgtEl>
                                        <p:attrNameLst>
                                          <p:attrName>style.visibility</p:attrName>
                                        </p:attrNameLst>
                                      </p:cBhvr>
                                      <p:to>
                                        <p:strVal val="visible"/>
                                      </p:to>
                                    </p:set>
                                    <p:animEffect transition="in" filter="fade">
                                      <p:cBhvr>
                                        <p:cTn id="34" dur="500"/>
                                        <p:tgtEl>
                                          <p:spTgt spid="153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38"/>
                                        </p:tgtEl>
                                        <p:attrNameLst>
                                          <p:attrName>style.visibility</p:attrName>
                                        </p:attrNameLst>
                                      </p:cBhvr>
                                      <p:to>
                                        <p:strVal val="visible"/>
                                      </p:to>
                                    </p:set>
                                    <p:animEffect transition="in" filter="fade">
                                      <p:cBhvr>
                                        <p:cTn id="37" dur="500"/>
                                        <p:tgtEl>
                                          <p:spTgt spid="153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0" grpId="0" build="p"/>
      <p:bldP spid="1521" grpId="0" build="p"/>
      <p:bldP spid="1523" grpId="0" build="p"/>
      <p:bldP spid="1524" grpId="0" build="p"/>
      <p:bldP spid="1525" grpId="0" build="p"/>
      <p:bldP spid="1533" grpId="0" animBg="1"/>
      <p:bldP spid="1534" grpId="0" animBg="1"/>
      <p:bldP spid="1535" grpId="0" animBg="1"/>
      <p:bldP spid="1536" grpId="0" animBg="1"/>
      <p:bldP spid="1537" grpId="0" animBg="1"/>
      <p:bldP spid="1538"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5"/>
          </p:nvPr>
        </p:nvSpPr>
        <p:spPr>
          <a:xfrm>
            <a:off x="1569021" y="1657764"/>
            <a:ext cx="1887229" cy="502800"/>
          </a:xfrm>
        </p:spPr>
        <p:txBody>
          <a:bodyPr/>
          <a:lstStyle/>
          <a:p>
            <a:r>
              <a:rPr lang="en-US" sz="2400" b="1">
                <a:latin typeface="+mn-lt"/>
              </a:rPr>
              <a:t>Khoát tay</a:t>
            </a:r>
          </a:p>
        </p:txBody>
      </p:sp>
      <p:sp>
        <p:nvSpPr>
          <p:cNvPr id="8" name="Title 7"/>
          <p:cNvSpPr>
            <a:spLocks noGrp="1"/>
          </p:cNvSpPr>
          <p:nvPr>
            <p:ph type="title" idx="6"/>
          </p:nvPr>
        </p:nvSpPr>
        <p:spPr>
          <a:xfrm>
            <a:off x="5578138" y="1657764"/>
            <a:ext cx="2247240" cy="502800"/>
          </a:xfrm>
        </p:spPr>
        <p:txBody>
          <a:bodyPr/>
          <a:lstStyle/>
          <a:p>
            <a:r>
              <a:rPr lang="en-US" sz="2400" b="1">
                <a:latin typeface="+mn-lt"/>
              </a:rPr>
              <a:t>Mảnh mai </a:t>
            </a:r>
          </a:p>
        </p:txBody>
      </p:sp>
      <p:sp>
        <p:nvSpPr>
          <p:cNvPr id="9" name="Title 8"/>
          <p:cNvSpPr>
            <a:spLocks noGrp="1"/>
          </p:cNvSpPr>
          <p:nvPr>
            <p:ph type="title" idx="7"/>
          </p:nvPr>
        </p:nvSpPr>
        <p:spPr>
          <a:xfrm>
            <a:off x="1569021" y="3572801"/>
            <a:ext cx="1856326" cy="502800"/>
          </a:xfrm>
        </p:spPr>
        <p:txBody>
          <a:bodyPr/>
          <a:lstStyle/>
          <a:p>
            <a:r>
              <a:rPr lang="en-US" sz="2400" b="1">
                <a:latin typeface="+mn-lt"/>
              </a:rPr>
              <a:t>Dân vũ</a:t>
            </a:r>
          </a:p>
        </p:txBody>
      </p:sp>
      <p:sp>
        <p:nvSpPr>
          <p:cNvPr id="10" name="Title 9"/>
          <p:cNvSpPr>
            <a:spLocks noGrp="1"/>
          </p:cNvSpPr>
          <p:nvPr>
            <p:ph type="title" idx="8"/>
          </p:nvPr>
        </p:nvSpPr>
        <p:spPr>
          <a:xfrm>
            <a:off x="5578138" y="3586431"/>
            <a:ext cx="2247240" cy="502800"/>
          </a:xfrm>
        </p:spPr>
        <p:txBody>
          <a:bodyPr/>
          <a:lstStyle/>
          <a:p>
            <a:r>
              <a:rPr lang="en-US" sz="2400" b="1">
                <a:latin typeface="+mn-lt"/>
              </a:rPr>
              <a:t>Lam lũ</a:t>
            </a:r>
          </a:p>
        </p:txBody>
      </p:sp>
      <p:sp>
        <p:nvSpPr>
          <p:cNvPr id="14" name="Subtitle 13"/>
          <p:cNvSpPr>
            <a:spLocks noGrp="1"/>
          </p:cNvSpPr>
          <p:nvPr>
            <p:ph type="subTitle" idx="15"/>
          </p:nvPr>
        </p:nvSpPr>
        <p:spPr>
          <a:xfrm>
            <a:off x="5261865" y="4303426"/>
            <a:ext cx="3032639" cy="394500"/>
          </a:xfrm>
        </p:spPr>
        <p:txBody>
          <a:bodyPr/>
          <a:lstStyle/>
          <a:p>
            <a:r>
              <a:rPr lang="en-US" sz="2000">
                <a:latin typeface="+mn-lt"/>
              </a:rPr>
              <a:t>vất vả, cực nhọc.</a:t>
            </a:r>
          </a:p>
        </p:txBody>
      </p:sp>
      <p:sp>
        <p:nvSpPr>
          <p:cNvPr id="15" name="Google Shape;707;p42"/>
          <p:cNvSpPr txBox="1">
            <a:spLocks noGrp="1"/>
          </p:cNvSpPr>
          <p:nvPr>
            <p:ph type="title"/>
          </p:nvPr>
        </p:nvSpPr>
        <p:spPr>
          <a:xfrm>
            <a:off x="1217304" y="162579"/>
            <a:ext cx="6584220" cy="800400"/>
          </a:xfrm>
          <a:prstGeom prst="rect">
            <a:avLst/>
          </a:prstGeom>
        </p:spPr>
        <p:txBody>
          <a:bodyPr spcFirstLastPara="1" wrap="square" lIns="91425" tIns="91425" rIns="91425" bIns="91425" anchor="t" anchorCtr="0">
            <a:noAutofit/>
          </a:bodyPr>
          <a:lstStyle/>
          <a:p>
            <a:pPr algn="ctr"/>
            <a:r>
              <a:rPr lang="en-US" sz="3600" b="1">
                <a:solidFill>
                  <a:schemeClr val="tx2">
                    <a:lumMod val="75000"/>
                  </a:schemeClr>
                </a:solidFill>
                <a:latin typeface="+mn-lt"/>
              </a:rPr>
              <a:t>ĐỌC THÀNH TIẾNG</a:t>
            </a:r>
          </a:p>
        </p:txBody>
      </p:sp>
      <p:sp>
        <p:nvSpPr>
          <p:cNvPr id="16" name="Google Shape;1921;p62"/>
          <p:cNvSpPr txBox="1">
            <a:spLocks/>
          </p:cNvSpPr>
          <p:nvPr/>
        </p:nvSpPr>
        <p:spPr>
          <a:xfrm>
            <a:off x="1530694" y="991552"/>
            <a:ext cx="6082613" cy="2733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Sacramento"/>
              <a:buNone/>
              <a:defRPr sz="2000" b="0" i="0" u="none" strike="noStrike" cap="none">
                <a:solidFill>
                  <a:schemeClr val="lt1"/>
                </a:solidFill>
                <a:latin typeface="Shadows Into Light Two"/>
                <a:ea typeface="Shadows Into Light Two"/>
                <a:cs typeface="Shadows Into Light Two"/>
                <a:sym typeface="Shadows Into Light Two"/>
              </a:defRPr>
            </a:lvl1pPr>
            <a:lvl2pPr marL="914400" marR="0" lvl="1"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2pPr>
            <a:lvl3pPr marL="1371600" marR="0" lvl="2"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3pPr>
            <a:lvl4pPr marL="1828800" marR="0" lvl="3"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4pPr>
            <a:lvl5pPr marL="2286000" marR="0" lvl="4"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5pPr>
            <a:lvl6pPr marL="2743200" marR="0" lvl="5"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6pPr>
            <a:lvl7pPr marL="3200400" marR="0" lvl="6"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7pPr>
            <a:lvl8pPr marL="3657600" marR="0" lvl="7"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8pPr>
            <a:lvl9pPr marL="4114800" marR="0" lvl="8"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9pPr>
          </a:lstStyle>
          <a:p>
            <a:pPr marL="0" indent="0">
              <a:lnSpc>
                <a:spcPct val="150000"/>
              </a:lnSpc>
            </a:pPr>
            <a:r>
              <a:rPr lang="en-US" sz="2800" b="1">
                <a:solidFill>
                  <a:schemeClr val="tx1">
                    <a:lumMod val="90000"/>
                    <a:lumOff val="10000"/>
                  </a:schemeClr>
                </a:solidFill>
                <a:latin typeface="+mn-lt"/>
              </a:rPr>
              <a:t>GIẢI NGHĨA TỪ NGỮ</a:t>
            </a:r>
          </a:p>
        </p:txBody>
      </p:sp>
      <p:sp>
        <p:nvSpPr>
          <p:cNvPr id="19" name="Rectangle 18"/>
          <p:cNvSpPr/>
          <p:nvPr/>
        </p:nvSpPr>
        <p:spPr>
          <a:xfrm>
            <a:off x="746632" y="2204967"/>
            <a:ext cx="3720790" cy="958660"/>
          </a:xfrm>
          <a:prstGeom prst="rect">
            <a:avLst/>
          </a:prstGeom>
        </p:spPr>
        <p:txBody>
          <a:bodyPr wrap="square">
            <a:spAutoFit/>
          </a:bodyPr>
          <a:lstStyle/>
          <a:p>
            <a:pPr algn="ctr">
              <a:lnSpc>
                <a:spcPct val="150000"/>
              </a:lnSpc>
            </a:pPr>
            <a:r>
              <a:rPr lang="en-US" sz="2000">
                <a:solidFill>
                  <a:schemeClr val="lt1"/>
                </a:solidFill>
                <a:latin typeface="+mn-lt"/>
                <a:ea typeface="Rakkas"/>
                <a:cs typeface="Rakkas"/>
                <a:sym typeface="Rakkas"/>
              </a:rPr>
              <a:t>G</a:t>
            </a:r>
            <a:r>
              <a:rPr lang="vi-VN" sz="2000">
                <a:solidFill>
                  <a:schemeClr val="lt1"/>
                </a:solidFill>
                <a:latin typeface="+mn-lt"/>
                <a:ea typeface="Rakkas"/>
                <a:cs typeface="Rakkas"/>
                <a:sym typeface="Rakkas"/>
              </a:rPr>
              <a:t>iơ tay, đưa mạnh về một hướng để ra hiệu, tỏ thái độ</a:t>
            </a:r>
            <a:endParaRPr lang="en-US" sz="2000">
              <a:solidFill>
                <a:schemeClr val="lt1"/>
              </a:solidFill>
              <a:latin typeface="+mn-lt"/>
              <a:ea typeface="Rakkas"/>
              <a:cs typeface="Rakkas"/>
              <a:sym typeface="Rakkas"/>
            </a:endParaRPr>
          </a:p>
        </p:txBody>
      </p:sp>
      <p:sp>
        <p:nvSpPr>
          <p:cNvPr id="20" name="Rectangle 19"/>
          <p:cNvSpPr/>
          <p:nvPr/>
        </p:nvSpPr>
        <p:spPr>
          <a:xfrm>
            <a:off x="746632" y="4021346"/>
            <a:ext cx="3532380" cy="958660"/>
          </a:xfrm>
          <a:prstGeom prst="rect">
            <a:avLst/>
          </a:prstGeom>
        </p:spPr>
        <p:txBody>
          <a:bodyPr wrap="square">
            <a:spAutoFit/>
          </a:bodyPr>
          <a:lstStyle/>
          <a:p>
            <a:pPr algn="ctr">
              <a:lnSpc>
                <a:spcPct val="150000"/>
              </a:lnSpc>
            </a:pPr>
            <a:r>
              <a:rPr lang="en-US" sz="2000">
                <a:solidFill>
                  <a:schemeClr val="lt1"/>
                </a:solidFill>
                <a:latin typeface="+mn-lt"/>
                <a:ea typeface="Rakkas"/>
                <a:cs typeface="Rakkas"/>
              </a:rPr>
              <a:t>Nhạc của điệu múa dân gian (nghĩa trong bài).</a:t>
            </a:r>
          </a:p>
        </p:txBody>
      </p:sp>
      <p:sp>
        <p:nvSpPr>
          <p:cNvPr id="22" name="Rectangle 21"/>
          <p:cNvSpPr/>
          <p:nvPr/>
        </p:nvSpPr>
        <p:spPr>
          <a:xfrm>
            <a:off x="4786562" y="2176466"/>
            <a:ext cx="3830392" cy="1015663"/>
          </a:xfrm>
          <a:prstGeom prst="rect">
            <a:avLst/>
          </a:prstGeom>
        </p:spPr>
        <p:txBody>
          <a:bodyPr wrap="square">
            <a:spAutoFit/>
          </a:bodyPr>
          <a:lstStyle/>
          <a:p>
            <a:pPr algn="ctr">
              <a:lnSpc>
                <a:spcPct val="150000"/>
              </a:lnSpc>
            </a:pPr>
            <a:r>
              <a:rPr lang="vi-VN" sz="2000">
                <a:solidFill>
                  <a:schemeClr val="lt1"/>
                </a:solidFill>
                <a:latin typeface="+mn-lt"/>
                <a:ea typeface="Rakkas"/>
                <a:cs typeface="Rakkas"/>
              </a:rPr>
              <a:t>(dáng người) thanh, nhỏ, có vẻ yếu ớt nhưng ưa nhìn.</a:t>
            </a:r>
            <a:endParaRPr lang="en-US" sz="2000">
              <a:solidFill>
                <a:schemeClr val="lt1"/>
              </a:solidFill>
              <a:latin typeface="+mn-lt"/>
              <a:ea typeface="Rakkas"/>
              <a:cs typeface="Rakkas"/>
            </a:endParaRPr>
          </a:p>
        </p:txBody>
      </p:sp>
    </p:spTree>
    <p:extLst>
      <p:ext uri="{BB962C8B-B14F-4D97-AF65-F5344CB8AC3E}">
        <p14:creationId xmlns:p14="http://schemas.microsoft.com/office/powerpoint/2010/main" val="727369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barn(inVertic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xEl>
                                              <p:pRg st="0" end="0"/>
                                            </p:txEl>
                                          </p:spTgt>
                                        </p:tgtEl>
                                        <p:attrNameLst>
                                          <p:attrName>style.visibility</p:attrName>
                                        </p:attrNameLst>
                                      </p:cBhvr>
                                      <p:to>
                                        <p:strVal val="visible"/>
                                      </p:to>
                                    </p:set>
                                    <p:animEffect transition="in" filter="fade">
                                      <p:cBhvr>
                                        <p:cTn id="39"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4" grpId="0" build="p"/>
      <p:bldP spid="16" grpId="0"/>
      <p:bldP spid="19" grpId="0"/>
      <p:bldP spid="20"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pPr algn="ctr"/>
            <a:r>
              <a:rPr lang="en-US" sz="3600" b="1">
                <a:solidFill>
                  <a:schemeClr val="tx2">
                    <a:lumMod val="75000"/>
                  </a:schemeClr>
                </a:solidFill>
                <a:latin typeface="+mj-lt"/>
              </a:rPr>
              <a:t>ĐỌC THÀNH TIẾNG</a:t>
            </a:r>
          </a:p>
        </p:txBody>
      </p:sp>
      <p:sp>
        <p:nvSpPr>
          <p:cNvPr id="5" name="Google Shape;1921;p62"/>
          <p:cNvSpPr txBox="1">
            <a:spLocks/>
          </p:cNvSpPr>
          <p:nvPr/>
        </p:nvSpPr>
        <p:spPr>
          <a:xfrm>
            <a:off x="1530693" y="848233"/>
            <a:ext cx="6082613" cy="27338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000"/>
              <a:buFont typeface="Sacramento"/>
              <a:buNone/>
              <a:defRPr sz="2000" b="0" i="0" u="none" strike="noStrike" cap="none">
                <a:solidFill>
                  <a:schemeClr val="lt1"/>
                </a:solidFill>
                <a:latin typeface="Shadows Into Light Two"/>
                <a:ea typeface="Shadows Into Light Two"/>
                <a:cs typeface="Shadows Into Light Two"/>
                <a:sym typeface="Shadows Into Light Two"/>
              </a:defRPr>
            </a:lvl1pPr>
            <a:lvl2pPr marL="914400" marR="0" lvl="1"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2pPr>
            <a:lvl3pPr marL="1371600" marR="0" lvl="2"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3pPr>
            <a:lvl4pPr marL="1828800" marR="0" lvl="3"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4pPr>
            <a:lvl5pPr marL="2286000" marR="0" lvl="4"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5pPr>
            <a:lvl6pPr marL="2743200" marR="0" lvl="5"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6pPr>
            <a:lvl7pPr marL="3200400" marR="0" lvl="6"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7pPr>
            <a:lvl8pPr marL="3657600" marR="0" lvl="7"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8pPr>
            <a:lvl9pPr marL="4114800" marR="0" lvl="8" indent="-317500" algn="ctr" rtl="0">
              <a:lnSpc>
                <a:spcPct val="100000"/>
              </a:lnSpc>
              <a:spcBef>
                <a:spcPts val="0"/>
              </a:spcBef>
              <a:spcAft>
                <a:spcPts val="0"/>
              </a:spcAft>
              <a:buClr>
                <a:schemeClr val="dk1"/>
              </a:buClr>
              <a:buSzPts val="2000"/>
              <a:buFont typeface="Sacramento"/>
              <a:buNone/>
              <a:defRPr sz="2000" b="0" i="0" u="none" strike="noStrike" cap="none">
                <a:solidFill>
                  <a:schemeClr val="dk1"/>
                </a:solidFill>
                <a:latin typeface="Sacramento"/>
                <a:ea typeface="Sacramento"/>
                <a:cs typeface="Sacramento"/>
                <a:sym typeface="Sacramento"/>
              </a:defRPr>
            </a:lvl9pPr>
          </a:lstStyle>
          <a:p>
            <a:pPr marL="0" indent="0">
              <a:lnSpc>
                <a:spcPct val="150000"/>
              </a:lnSpc>
            </a:pPr>
            <a:r>
              <a:rPr lang="en-US" sz="2400" b="1" u="sng">
                <a:solidFill>
                  <a:schemeClr val="bg2">
                    <a:lumMod val="10000"/>
                  </a:schemeClr>
                </a:solidFill>
                <a:latin typeface="+mj-lt"/>
              </a:rPr>
              <a:t>Đọc mẫu:</a:t>
            </a:r>
          </a:p>
        </p:txBody>
      </p:sp>
      <p:sp>
        <p:nvSpPr>
          <p:cNvPr id="6" name="Rectangle 5"/>
          <p:cNvSpPr/>
          <p:nvPr/>
        </p:nvSpPr>
        <p:spPr>
          <a:xfrm>
            <a:off x="390938" y="1368000"/>
            <a:ext cx="8363448" cy="3647152"/>
          </a:xfrm>
          <a:prstGeom prst="rect">
            <a:avLst/>
          </a:prstGeom>
        </p:spPr>
        <p:txBody>
          <a:bodyPr wrap="square">
            <a:spAutoFit/>
          </a:bodyPr>
          <a:lstStyle/>
          <a:p>
            <a:pPr algn="just">
              <a:lnSpc>
                <a:spcPct val="150000"/>
              </a:lnSpc>
            </a:pPr>
            <a:r>
              <a:rPr lang="en-US" sz="2200">
                <a:latin typeface="+mn-lt"/>
              </a:rPr>
              <a:t>       </a:t>
            </a:r>
            <a:r>
              <a:rPr lang="vi-VN" sz="2200">
                <a:latin typeface="+mn-lt"/>
              </a:rPr>
              <a:t>Nàng hát những làn điệu dân ca</a:t>
            </a:r>
            <a:r>
              <a:rPr lang="vi-VN" sz="2200" b="1">
                <a:solidFill>
                  <a:schemeClr val="tx2"/>
                </a:solidFill>
                <a:latin typeface="+mn-lt"/>
              </a:rPr>
              <a:t>/</a:t>
            </a:r>
            <a:r>
              <a:rPr lang="vi-VN" sz="2200">
                <a:latin typeface="+mn-lt"/>
              </a:rPr>
              <a:t> với giọng ấm áp</a:t>
            </a:r>
            <a:r>
              <a:rPr lang="vi-VN" sz="2200" b="1">
                <a:solidFill>
                  <a:schemeClr val="tx2"/>
                </a:solidFill>
                <a:latin typeface="+mn-lt"/>
              </a:rPr>
              <a:t>,/</a:t>
            </a:r>
            <a:r>
              <a:rPr lang="vi-VN" sz="2200">
                <a:latin typeface="+mn-lt"/>
              </a:rPr>
              <a:t> mê hồn</a:t>
            </a:r>
            <a:r>
              <a:rPr lang="vi-VN" sz="2200" b="1">
                <a:solidFill>
                  <a:schemeClr val="tx2"/>
                </a:solidFill>
                <a:latin typeface="+mn-lt"/>
              </a:rPr>
              <a:t>.//</a:t>
            </a:r>
            <a:r>
              <a:rPr lang="vi-VN" sz="2200">
                <a:latin typeface="+mn-lt"/>
              </a:rPr>
              <a:t> Linh giặc sửng sốt</a:t>
            </a:r>
            <a:r>
              <a:rPr lang="vi-VN" sz="2200" b="1">
                <a:solidFill>
                  <a:schemeClr val="tx2"/>
                </a:solidFill>
                <a:latin typeface="+mn-lt"/>
              </a:rPr>
              <a:t>/</a:t>
            </a:r>
            <a:r>
              <a:rPr lang="vi-VN" sz="2200">
                <a:latin typeface="+mn-lt"/>
              </a:rPr>
              <a:t> rồi chẳng ai bảo ai</a:t>
            </a:r>
            <a:r>
              <a:rPr lang="vi-VN" sz="2200" b="1">
                <a:solidFill>
                  <a:schemeClr val="tx2"/>
                </a:solidFill>
                <a:latin typeface="+mn-lt"/>
              </a:rPr>
              <a:t>/</a:t>
            </a:r>
            <a:r>
              <a:rPr lang="vi-VN" sz="2200">
                <a:latin typeface="+mn-lt"/>
              </a:rPr>
              <a:t> cùng hạ vũ khí</a:t>
            </a:r>
            <a:r>
              <a:rPr lang="vi-VN" sz="2200" b="1">
                <a:solidFill>
                  <a:schemeClr val="tx2"/>
                </a:solidFill>
                <a:latin typeface="+mn-lt"/>
              </a:rPr>
              <a:t>,/ </a:t>
            </a:r>
            <a:r>
              <a:rPr lang="vi-VN" sz="2200">
                <a:latin typeface="+mn-lt"/>
              </a:rPr>
              <a:t>ngày người lắng nghe.</a:t>
            </a:r>
            <a:endParaRPr lang="en-US" sz="2200">
              <a:latin typeface="+mn-lt"/>
            </a:endParaRPr>
          </a:p>
          <a:p>
            <a:pPr algn="just">
              <a:lnSpc>
                <a:spcPct val="150000"/>
              </a:lnSpc>
            </a:pPr>
            <a:r>
              <a:rPr lang="en-US" sz="2200"/>
              <a:t>       </a:t>
            </a:r>
            <a:r>
              <a:rPr lang="vi-VN" sz="2200">
                <a:latin typeface="+mn-lt"/>
              </a:rPr>
              <a:t>Đó là chuyện mẹ già tựa của mong con</a:t>
            </a:r>
            <a:r>
              <a:rPr lang="vi-VN" sz="2200" b="1">
                <a:solidFill>
                  <a:schemeClr val="tx2"/>
                </a:solidFill>
                <a:latin typeface="+mn-lt"/>
              </a:rPr>
              <a:t>;/</a:t>
            </a:r>
            <a:r>
              <a:rPr lang="vi-VN" sz="2200">
                <a:latin typeface="+mn-lt"/>
              </a:rPr>
              <a:t> người vợ</a:t>
            </a:r>
            <a:r>
              <a:rPr lang="vi-VN" sz="2200" b="1">
                <a:solidFill>
                  <a:schemeClr val="tx2"/>
                </a:solidFill>
                <a:latin typeface="+mn-lt"/>
              </a:rPr>
              <a:t>,/</a:t>
            </a:r>
            <a:r>
              <a:rPr lang="vi-VN" sz="2200">
                <a:latin typeface="+mn-lt"/>
              </a:rPr>
              <a:t> người con</a:t>
            </a:r>
            <a:r>
              <a:rPr lang="vi-VN" sz="2200" b="1">
                <a:solidFill>
                  <a:schemeClr val="tx2"/>
                </a:solidFill>
                <a:latin typeface="+mn-lt"/>
              </a:rPr>
              <a:t>/</a:t>
            </a:r>
            <a:r>
              <a:rPr lang="vi-VN" sz="2200">
                <a:latin typeface="+mn-lt"/>
              </a:rPr>
              <a:t> vắng chồng vắng cha</a:t>
            </a:r>
            <a:r>
              <a:rPr lang="vi-VN" sz="2200" b="1">
                <a:solidFill>
                  <a:schemeClr val="tx2"/>
                </a:solidFill>
                <a:latin typeface="+mn-lt"/>
              </a:rPr>
              <a:t> / </a:t>
            </a:r>
            <a:r>
              <a:rPr lang="vi-VN" sz="2200">
                <a:latin typeface="+mn-lt"/>
              </a:rPr>
              <a:t>đang lam lũ</a:t>
            </a:r>
            <a:r>
              <a:rPr lang="vi-VN" sz="2200" b="1">
                <a:solidFill>
                  <a:schemeClr val="tx2"/>
                </a:solidFill>
                <a:latin typeface="+mn-lt"/>
              </a:rPr>
              <a:t>,/</a:t>
            </a:r>
            <a:r>
              <a:rPr lang="vi-VN" sz="2200">
                <a:latin typeface="+mn-lt"/>
              </a:rPr>
              <a:t> vất vả nơi quê nhà,</a:t>
            </a:r>
            <a:r>
              <a:rPr lang="vi-VN" sz="2200" b="1">
                <a:solidFill>
                  <a:schemeClr val="tx2"/>
                </a:solidFill>
                <a:latin typeface="+mn-lt"/>
              </a:rPr>
              <a:t>/</a:t>
            </a:r>
            <a:r>
              <a:rPr lang="vi-VN" sz="2200">
                <a:latin typeface="+mn-lt"/>
              </a:rPr>
              <a:t>... Câu chuyện của nàng khiến toà bộ linh giặc/ muốn lập tức trở về quê hương.</a:t>
            </a:r>
            <a:endParaRPr lang="en-US" sz="2200">
              <a:effectLst/>
              <a:latin typeface="+mn-lt"/>
            </a:endParaRPr>
          </a:p>
        </p:txBody>
      </p:sp>
    </p:spTree>
    <p:extLst>
      <p:ext uri="{BB962C8B-B14F-4D97-AF65-F5344CB8AC3E}">
        <p14:creationId xmlns:p14="http://schemas.microsoft.com/office/powerpoint/2010/main" val="264421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0"/>
        <p:cNvGrpSpPr/>
        <p:nvPr/>
      </p:nvGrpSpPr>
      <p:grpSpPr>
        <a:xfrm>
          <a:off x="0" y="0"/>
          <a:ext cx="0" cy="0"/>
          <a:chOff x="0" y="0"/>
          <a:chExt cx="0" cy="0"/>
        </a:xfrm>
      </p:grpSpPr>
      <p:grpSp>
        <p:nvGrpSpPr>
          <p:cNvPr id="934" name="Google Shape;934;p40"/>
          <p:cNvGrpSpPr/>
          <p:nvPr/>
        </p:nvGrpSpPr>
        <p:grpSpPr>
          <a:xfrm>
            <a:off x="102438" y="8203"/>
            <a:ext cx="1020075" cy="1033404"/>
            <a:chOff x="476250" y="314652"/>
            <a:chExt cx="1092977" cy="1107259"/>
          </a:xfrm>
        </p:grpSpPr>
        <p:sp>
          <p:nvSpPr>
            <p:cNvPr id="935" name="Google Shape;935;p40"/>
            <p:cNvSpPr/>
            <p:nvPr/>
          </p:nvSpPr>
          <p:spPr>
            <a:xfrm rot="-574491">
              <a:off x="858251" y="325849"/>
              <a:ext cx="146404" cy="140540"/>
            </a:xfrm>
            <a:custGeom>
              <a:avLst/>
              <a:gdLst/>
              <a:ahLst/>
              <a:cxnLst/>
              <a:rect l="l" t="t" r="r" b="b"/>
              <a:pathLst>
                <a:path w="2821" h="2708" extrusionOk="0">
                  <a:moveTo>
                    <a:pt x="1470" y="1"/>
                  </a:moveTo>
                  <a:cubicBezTo>
                    <a:pt x="1466" y="1"/>
                    <a:pt x="1462" y="1"/>
                    <a:pt x="1459" y="1"/>
                  </a:cubicBezTo>
                  <a:cubicBezTo>
                    <a:pt x="912" y="1"/>
                    <a:pt x="419" y="330"/>
                    <a:pt x="210" y="837"/>
                  </a:cubicBezTo>
                  <a:cubicBezTo>
                    <a:pt x="0" y="1343"/>
                    <a:pt x="116" y="1925"/>
                    <a:pt x="503" y="2312"/>
                  </a:cubicBezTo>
                  <a:cubicBezTo>
                    <a:pt x="762" y="2571"/>
                    <a:pt x="1108" y="2708"/>
                    <a:pt x="1461" y="2708"/>
                  </a:cubicBezTo>
                  <a:cubicBezTo>
                    <a:pt x="1635" y="2708"/>
                    <a:pt x="1811" y="2674"/>
                    <a:pt x="1979" y="2605"/>
                  </a:cubicBezTo>
                  <a:cubicBezTo>
                    <a:pt x="2484" y="2397"/>
                    <a:pt x="2815" y="1902"/>
                    <a:pt x="2815" y="1355"/>
                  </a:cubicBezTo>
                  <a:cubicBezTo>
                    <a:pt x="2821" y="608"/>
                    <a:pt x="2216" y="1"/>
                    <a:pt x="1470" y="1"/>
                  </a:cubicBezTo>
                  <a:close/>
                </a:path>
              </a:pathLst>
            </a:custGeom>
            <a:solidFill>
              <a:srgbClr val="FF94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40"/>
            <p:cNvSpPr/>
            <p:nvPr/>
          </p:nvSpPr>
          <p:spPr>
            <a:xfrm rot="-574491">
              <a:off x="858251" y="325849"/>
              <a:ext cx="146404" cy="140540"/>
            </a:xfrm>
            <a:custGeom>
              <a:avLst/>
              <a:gdLst/>
              <a:ahLst/>
              <a:cxnLst/>
              <a:rect l="l" t="t" r="r" b="b"/>
              <a:pathLst>
                <a:path w="2821" h="2708" extrusionOk="0">
                  <a:moveTo>
                    <a:pt x="1470" y="1"/>
                  </a:moveTo>
                  <a:cubicBezTo>
                    <a:pt x="1466" y="1"/>
                    <a:pt x="1462" y="1"/>
                    <a:pt x="1459" y="1"/>
                  </a:cubicBezTo>
                  <a:cubicBezTo>
                    <a:pt x="912" y="1"/>
                    <a:pt x="419" y="330"/>
                    <a:pt x="210" y="837"/>
                  </a:cubicBezTo>
                  <a:cubicBezTo>
                    <a:pt x="0" y="1343"/>
                    <a:pt x="116" y="1925"/>
                    <a:pt x="503" y="2312"/>
                  </a:cubicBezTo>
                  <a:cubicBezTo>
                    <a:pt x="762" y="2571"/>
                    <a:pt x="1108" y="2708"/>
                    <a:pt x="1461" y="2708"/>
                  </a:cubicBezTo>
                  <a:cubicBezTo>
                    <a:pt x="1635" y="2708"/>
                    <a:pt x="1811" y="2674"/>
                    <a:pt x="1979" y="2605"/>
                  </a:cubicBezTo>
                  <a:cubicBezTo>
                    <a:pt x="2484" y="2397"/>
                    <a:pt x="2815" y="1902"/>
                    <a:pt x="2815" y="1355"/>
                  </a:cubicBezTo>
                  <a:cubicBezTo>
                    <a:pt x="2821" y="608"/>
                    <a:pt x="2216" y="1"/>
                    <a:pt x="147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40"/>
            <p:cNvSpPr/>
            <p:nvPr/>
          </p:nvSpPr>
          <p:spPr>
            <a:xfrm rot="-574491">
              <a:off x="941738" y="332509"/>
              <a:ext cx="57192" cy="81791"/>
            </a:xfrm>
            <a:custGeom>
              <a:avLst/>
              <a:gdLst/>
              <a:ahLst/>
              <a:cxnLst/>
              <a:rect l="l" t="t" r="r" b="b"/>
              <a:pathLst>
                <a:path w="1102" h="1576" extrusionOk="0">
                  <a:moveTo>
                    <a:pt x="1" y="0"/>
                  </a:moveTo>
                  <a:lnTo>
                    <a:pt x="1" y="0"/>
                  </a:lnTo>
                  <a:cubicBezTo>
                    <a:pt x="353" y="287"/>
                    <a:pt x="594" y="664"/>
                    <a:pt x="648" y="1114"/>
                  </a:cubicBezTo>
                  <a:cubicBezTo>
                    <a:pt x="666" y="1267"/>
                    <a:pt x="671" y="1421"/>
                    <a:pt x="662" y="1575"/>
                  </a:cubicBezTo>
                  <a:cubicBezTo>
                    <a:pt x="1101" y="1024"/>
                    <a:pt x="692" y="85"/>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40"/>
            <p:cNvSpPr/>
            <p:nvPr/>
          </p:nvSpPr>
          <p:spPr>
            <a:xfrm rot="-574491">
              <a:off x="537040" y="430020"/>
              <a:ext cx="942000" cy="809816"/>
            </a:xfrm>
            <a:custGeom>
              <a:avLst/>
              <a:gdLst/>
              <a:ahLst/>
              <a:cxnLst/>
              <a:rect l="l" t="t" r="r" b="b"/>
              <a:pathLst>
                <a:path w="18151" h="15604" extrusionOk="0">
                  <a:moveTo>
                    <a:pt x="9077" y="1"/>
                  </a:moveTo>
                  <a:cubicBezTo>
                    <a:pt x="7909" y="1"/>
                    <a:pt x="6740" y="148"/>
                    <a:pt x="5599" y="442"/>
                  </a:cubicBezTo>
                  <a:cubicBezTo>
                    <a:pt x="5084" y="573"/>
                    <a:pt x="4579" y="741"/>
                    <a:pt x="4088" y="947"/>
                  </a:cubicBezTo>
                  <a:cubicBezTo>
                    <a:pt x="2478" y="1628"/>
                    <a:pt x="1011" y="2860"/>
                    <a:pt x="467" y="4523"/>
                  </a:cubicBezTo>
                  <a:cubicBezTo>
                    <a:pt x="0" y="5947"/>
                    <a:pt x="256" y="7521"/>
                    <a:pt x="798" y="8918"/>
                  </a:cubicBezTo>
                  <a:cubicBezTo>
                    <a:pt x="1793" y="11487"/>
                    <a:pt x="3785" y="13676"/>
                    <a:pt x="6295" y="14813"/>
                  </a:cubicBezTo>
                  <a:cubicBezTo>
                    <a:pt x="7178" y="15214"/>
                    <a:pt x="8115" y="15480"/>
                    <a:pt x="9075" y="15604"/>
                  </a:cubicBezTo>
                  <a:cubicBezTo>
                    <a:pt x="9398" y="15561"/>
                    <a:pt x="9719" y="15502"/>
                    <a:pt x="10036" y="15430"/>
                  </a:cubicBezTo>
                  <a:cubicBezTo>
                    <a:pt x="10662" y="15285"/>
                    <a:pt x="11271" y="15079"/>
                    <a:pt x="11855" y="14813"/>
                  </a:cubicBezTo>
                  <a:cubicBezTo>
                    <a:pt x="12190" y="14662"/>
                    <a:pt x="12515" y="14491"/>
                    <a:pt x="12831" y="14304"/>
                  </a:cubicBezTo>
                  <a:cubicBezTo>
                    <a:pt x="14369" y="13391"/>
                    <a:pt x="15658" y="12068"/>
                    <a:pt x="16571" y="10526"/>
                  </a:cubicBezTo>
                  <a:cubicBezTo>
                    <a:pt x="16875" y="10014"/>
                    <a:pt x="17137" y="9475"/>
                    <a:pt x="17353" y="8919"/>
                  </a:cubicBezTo>
                  <a:cubicBezTo>
                    <a:pt x="17895" y="7522"/>
                    <a:pt x="18151" y="5949"/>
                    <a:pt x="17687" y="4523"/>
                  </a:cubicBezTo>
                  <a:cubicBezTo>
                    <a:pt x="17141" y="2860"/>
                    <a:pt x="15676" y="1628"/>
                    <a:pt x="14065" y="947"/>
                  </a:cubicBezTo>
                  <a:cubicBezTo>
                    <a:pt x="13574" y="741"/>
                    <a:pt x="13069" y="573"/>
                    <a:pt x="12553" y="442"/>
                  </a:cubicBezTo>
                  <a:cubicBezTo>
                    <a:pt x="11413" y="148"/>
                    <a:pt x="10245" y="1"/>
                    <a:pt x="90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40"/>
            <p:cNvSpPr/>
            <p:nvPr/>
          </p:nvSpPr>
          <p:spPr>
            <a:xfrm rot="-574491">
              <a:off x="835842" y="585671"/>
              <a:ext cx="153203" cy="443624"/>
            </a:xfrm>
            <a:custGeom>
              <a:avLst/>
              <a:gdLst/>
              <a:ahLst/>
              <a:cxnLst/>
              <a:rect l="l" t="t" r="r" b="b"/>
              <a:pathLst>
                <a:path w="2952" h="8548" extrusionOk="0">
                  <a:moveTo>
                    <a:pt x="1357" y="0"/>
                  </a:moveTo>
                  <a:cubicBezTo>
                    <a:pt x="864" y="1048"/>
                    <a:pt x="442" y="2141"/>
                    <a:pt x="224" y="3277"/>
                  </a:cubicBezTo>
                  <a:cubicBezTo>
                    <a:pt x="7" y="4416"/>
                    <a:pt x="1" y="5608"/>
                    <a:pt x="327" y="6721"/>
                  </a:cubicBezTo>
                  <a:lnTo>
                    <a:pt x="2951" y="8547"/>
                  </a:lnTo>
                  <a:cubicBezTo>
                    <a:pt x="2466" y="7167"/>
                    <a:pt x="1981" y="5782"/>
                    <a:pt x="1657" y="4355"/>
                  </a:cubicBezTo>
                  <a:cubicBezTo>
                    <a:pt x="1334" y="2928"/>
                    <a:pt x="1177" y="1451"/>
                    <a:pt x="13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40"/>
            <p:cNvSpPr/>
            <p:nvPr/>
          </p:nvSpPr>
          <p:spPr>
            <a:xfrm rot="-574491">
              <a:off x="1069075" y="555264"/>
              <a:ext cx="147079" cy="435268"/>
            </a:xfrm>
            <a:custGeom>
              <a:avLst/>
              <a:gdLst/>
              <a:ahLst/>
              <a:cxnLst/>
              <a:rect l="l" t="t" r="r" b="b"/>
              <a:pathLst>
                <a:path w="2834" h="8387" extrusionOk="0">
                  <a:moveTo>
                    <a:pt x="771" y="1"/>
                  </a:moveTo>
                  <a:lnTo>
                    <a:pt x="771" y="1"/>
                  </a:lnTo>
                  <a:cubicBezTo>
                    <a:pt x="1361" y="2710"/>
                    <a:pt x="1087" y="5600"/>
                    <a:pt x="0" y="8149"/>
                  </a:cubicBezTo>
                  <a:lnTo>
                    <a:pt x="2615" y="8386"/>
                  </a:lnTo>
                  <a:cubicBezTo>
                    <a:pt x="2819" y="6929"/>
                    <a:pt x="2833" y="5437"/>
                    <a:pt x="2550" y="3993"/>
                  </a:cubicBezTo>
                  <a:cubicBezTo>
                    <a:pt x="2269" y="2549"/>
                    <a:pt x="1686" y="1154"/>
                    <a:pt x="77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40"/>
            <p:cNvSpPr/>
            <p:nvPr/>
          </p:nvSpPr>
          <p:spPr>
            <a:xfrm rot="-574491">
              <a:off x="1258904" y="572679"/>
              <a:ext cx="125853" cy="421983"/>
            </a:xfrm>
            <a:custGeom>
              <a:avLst/>
              <a:gdLst/>
              <a:ahLst/>
              <a:cxnLst/>
              <a:rect l="l" t="t" r="r" b="b"/>
              <a:pathLst>
                <a:path w="2425" h="8131" extrusionOk="0">
                  <a:moveTo>
                    <a:pt x="809" y="1"/>
                  </a:moveTo>
                  <a:lnTo>
                    <a:pt x="809" y="1"/>
                  </a:lnTo>
                  <a:cubicBezTo>
                    <a:pt x="1040" y="1382"/>
                    <a:pt x="1273" y="2776"/>
                    <a:pt x="1226" y="4176"/>
                  </a:cubicBezTo>
                  <a:cubicBezTo>
                    <a:pt x="1178" y="5576"/>
                    <a:pt x="830" y="7001"/>
                    <a:pt x="0" y="8131"/>
                  </a:cubicBezTo>
                  <a:lnTo>
                    <a:pt x="1908" y="8014"/>
                  </a:lnTo>
                  <a:cubicBezTo>
                    <a:pt x="2232" y="6654"/>
                    <a:pt x="2425" y="5249"/>
                    <a:pt x="2295" y="3857"/>
                  </a:cubicBezTo>
                  <a:cubicBezTo>
                    <a:pt x="2165" y="2465"/>
                    <a:pt x="1696" y="1082"/>
                    <a:pt x="80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40"/>
            <p:cNvSpPr/>
            <p:nvPr/>
          </p:nvSpPr>
          <p:spPr>
            <a:xfrm rot="-574491">
              <a:off x="538262" y="444617"/>
              <a:ext cx="860053" cy="801980"/>
            </a:xfrm>
            <a:custGeom>
              <a:avLst/>
              <a:gdLst/>
              <a:ahLst/>
              <a:cxnLst/>
              <a:rect l="l" t="t" r="r" b="b"/>
              <a:pathLst>
                <a:path w="16572" h="15453" extrusionOk="0">
                  <a:moveTo>
                    <a:pt x="7036" y="0"/>
                  </a:moveTo>
                  <a:cubicBezTo>
                    <a:pt x="6552" y="71"/>
                    <a:pt x="6073" y="168"/>
                    <a:pt x="5599" y="291"/>
                  </a:cubicBezTo>
                  <a:cubicBezTo>
                    <a:pt x="5084" y="422"/>
                    <a:pt x="4579" y="590"/>
                    <a:pt x="4088" y="796"/>
                  </a:cubicBezTo>
                  <a:cubicBezTo>
                    <a:pt x="2478" y="1477"/>
                    <a:pt x="1011" y="2709"/>
                    <a:pt x="467" y="4372"/>
                  </a:cubicBezTo>
                  <a:cubicBezTo>
                    <a:pt x="0" y="5796"/>
                    <a:pt x="256" y="7370"/>
                    <a:pt x="798" y="8767"/>
                  </a:cubicBezTo>
                  <a:cubicBezTo>
                    <a:pt x="1793" y="11336"/>
                    <a:pt x="3785" y="13525"/>
                    <a:pt x="6295" y="14662"/>
                  </a:cubicBezTo>
                  <a:cubicBezTo>
                    <a:pt x="7178" y="15063"/>
                    <a:pt x="8115" y="15329"/>
                    <a:pt x="9075" y="15453"/>
                  </a:cubicBezTo>
                  <a:cubicBezTo>
                    <a:pt x="9398" y="15410"/>
                    <a:pt x="9719" y="15351"/>
                    <a:pt x="10036" y="15279"/>
                  </a:cubicBezTo>
                  <a:cubicBezTo>
                    <a:pt x="10990" y="14961"/>
                    <a:pt x="11923" y="14585"/>
                    <a:pt x="12831" y="14153"/>
                  </a:cubicBezTo>
                  <a:cubicBezTo>
                    <a:pt x="14369" y="13240"/>
                    <a:pt x="15658" y="11917"/>
                    <a:pt x="16571" y="10377"/>
                  </a:cubicBezTo>
                  <a:lnTo>
                    <a:pt x="16571" y="10377"/>
                  </a:lnTo>
                  <a:cubicBezTo>
                    <a:pt x="15405" y="10621"/>
                    <a:pt x="14209" y="10738"/>
                    <a:pt x="13013" y="10738"/>
                  </a:cubicBezTo>
                  <a:cubicBezTo>
                    <a:pt x="12027" y="10738"/>
                    <a:pt x="11041" y="10659"/>
                    <a:pt x="10069" y="10505"/>
                  </a:cubicBezTo>
                  <a:cubicBezTo>
                    <a:pt x="8053" y="10189"/>
                    <a:pt x="6002" y="9510"/>
                    <a:pt x="4581" y="8049"/>
                  </a:cubicBezTo>
                  <a:cubicBezTo>
                    <a:pt x="3158" y="6585"/>
                    <a:pt x="2558" y="4186"/>
                    <a:pt x="3624" y="2446"/>
                  </a:cubicBezTo>
                  <a:cubicBezTo>
                    <a:pt x="4367" y="1232"/>
                    <a:pt x="5723" y="560"/>
                    <a:pt x="7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40"/>
            <p:cNvSpPr/>
            <p:nvPr/>
          </p:nvSpPr>
          <p:spPr>
            <a:xfrm rot="-574491">
              <a:off x="1037564" y="674360"/>
              <a:ext cx="482496" cy="631598"/>
            </a:xfrm>
            <a:custGeom>
              <a:avLst/>
              <a:gdLst/>
              <a:ahLst/>
              <a:cxnLst/>
              <a:rect l="l" t="t" r="r" b="b"/>
              <a:pathLst>
                <a:path w="9297" h="12170" extrusionOk="0">
                  <a:moveTo>
                    <a:pt x="3754" y="0"/>
                  </a:moveTo>
                  <a:lnTo>
                    <a:pt x="1" y="5311"/>
                  </a:lnTo>
                  <a:lnTo>
                    <a:pt x="1" y="12169"/>
                  </a:lnTo>
                  <a:lnTo>
                    <a:pt x="7564" y="12169"/>
                  </a:lnTo>
                  <a:lnTo>
                    <a:pt x="7611" y="11864"/>
                  </a:lnTo>
                  <a:lnTo>
                    <a:pt x="7670" y="11468"/>
                  </a:lnTo>
                  <a:lnTo>
                    <a:pt x="7916" y="9826"/>
                  </a:lnTo>
                  <a:lnTo>
                    <a:pt x="8022" y="9123"/>
                  </a:lnTo>
                  <a:lnTo>
                    <a:pt x="8087" y="8693"/>
                  </a:lnTo>
                  <a:lnTo>
                    <a:pt x="8844" y="3656"/>
                  </a:lnTo>
                  <a:lnTo>
                    <a:pt x="8844" y="3654"/>
                  </a:lnTo>
                  <a:lnTo>
                    <a:pt x="9296" y="647"/>
                  </a:lnTo>
                  <a:lnTo>
                    <a:pt x="5556" y="5311"/>
                  </a:lnTo>
                  <a:lnTo>
                    <a:pt x="375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40"/>
            <p:cNvSpPr/>
            <p:nvPr/>
          </p:nvSpPr>
          <p:spPr>
            <a:xfrm rot="-574491">
              <a:off x="1167766" y="679714"/>
              <a:ext cx="136180" cy="363338"/>
            </a:xfrm>
            <a:custGeom>
              <a:avLst/>
              <a:gdLst/>
              <a:ahLst/>
              <a:cxnLst/>
              <a:rect l="l" t="t" r="r" b="b"/>
              <a:pathLst>
                <a:path w="2624" h="7001" extrusionOk="0">
                  <a:moveTo>
                    <a:pt x="821" y="0"/>
                  </a:moveTo>
                  <a:lnTo>
                    <a:pt x="0" y="7001"/>
                  </a:lnTo>
                  <a:lnTo>
                    <a:pt x="2623" y="5311"/>
                  </a:lnTo>
                  <a:lnTo>
                    <a:pt x="82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40"/>
            <p:cNvSpPr/>
            <p:nvPr/>
          </p:nvSpPr>
          <p:spPr>
            <a:xfrm rot="-574491">
              <a:off x="1221433" y="692542"/>
              <a:ext cx="298829" cy="582192"/>
            </a:xfrm>
            <a:custGeom>
              <a:avLst/>
              <a:gdLst/>
              <a:ahLst/>
              <a:cxnLst/>
              <a:rect l="l" t="t" r="r" b="b"/>
              <a:pathLst>
                <a:path w="5758" h="11218" extrusionOk="0">
                  <a:moveTo>
                    <a:pt x="5757" y="0"/>
                  </a:moveTo>
                  <a:lnTo>
                    <a:pt x="1109" y="8476"/>
                  </a:lnTo>
                  <a:lnTo>
                    <a:pt x="1" y="11170"/>
                  </a:lnTo>
                  <a:lnTo>
                    <a:pt x="4072" y="11217"/>
                  </a:lnTo>
                  <a:lnTo>
                    <a:pt x="575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40"/>
            <p:cNvSpPr/>
            <p:nvPr/>
          </p:nvSpPr>
          <p:spPr>
            <a:xfrm rot="-574491">
              <a:off x="1424094" y="832541"/>
              <a:ext cx="83919" cy="269351"/>
            </a:xfrm>
            <a:custGeom>
              <a:avLst/>
              <a:gdLst/>
              <a:ahLst/>
              <a:cxnLst/>
              <a:rect l="l" t="t" r="r" b="b"/>
              <a:pathLst>
                <a:path w="1617" h="5190" extrusionOk="0">
                  <a:moveTo>
                    <a:pt x="1373" y="0"/>
                  </a:moveTo>
                  <a:lnTo>
                    <a:pt x="1" y="3089"/>
                  </a:lnTo>
                  <a:lnTo>
                    <a:pt x="521" y="5190"/>
                  </a:lnTo>
                  <a:lnTo>
                    <a:pt x="1617" y="3459"/>
                  </a:lnTo>
                  <a:lnTo>
                    <a:pt x="13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40"/>
            <p:cNvSpPr/>
            <p:nvPr/>
          </p:nvSpPr>
          <p:spPr>
            <a:xfrm rot="-574491">
              <a:off x="1424182" y="833590"/>
              <a:ext cx="71308" cy="269351"/>
            </a:xfrm>
            <a:custGeom>
              <a:avLst/>
              <a:gdLst/>
              <a:ahLst/>
              <a:cxnLst/>
              <a:rect l="l" t="t" r="r" b="b"/>
              <a:pathLst>
                <a:path w="1374" h="5190" extrusionOk="0">
                  <a:moveTo>
                    <a:pt x="1373" y="0"/>
                  </a:moveTo>
                  <a:lnTo>
                    <a:pt x="1" y="3089"/>
                  </a:lnTo>
                  <a:lnTo>
                    <a:pt x="521" y="5190"/>
                  </a:lnTo>
                  <a:lnTo>
                    <a:pt x="654" y="3016"/>
                  </a:lnTo>
                  <a:lnTo>
                    <a:pt x="13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40"/>
            <p:cNvSpPr/>
            <p:nvPr/>
          </p:nvSpPr>
          <p:spPr>
            <a:xfrm rot="-574491">
              <a:off x="1470745" y="882627"/>
              <a:ext cx="24288" cy="161922"/>
            </a:xfrm>
            <a:custGeom>
              <a:avLst/>
              <a:gdLst/>
              <a:ahLst/>
              <a:cxnLst/>
              <a:rect l="l" t="t" r="r" b="b"/>
              <a:pathLst>
                <a:path w="468" h="3120" extrusionOk="0">
                  <a:moveTo>
                    <a:pt x="348" y="1"/>
                  </a:moveTo>
                  <a:lnTo>
                    <a:pt x="0" y="3119"/>
                  </a:lnTo>
                  <a:lnTo>
                    <a:pt x="467" y="2339"/>
                  </a:lnTo>
                  <a:lnTo>
                    <a:pt x="34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40"/>
            <p:cNvSpPr/>
            <p:nvPr/>
          </p:nvSpPr>
          <p:spPr>
            <a:xfrm rot="-574491">
              <a:off x="1125284" y="841282"/>
              <a:ext cx="133118" cy="264420"/>
            </a:xfrm>
            <a:custGeom>
              <a:avLst/>
              <a:gdLst/>
              <a:ahLst/>
              <a:cxnLst/>
              <a:rect l="l" t="t" r="r" b="b"/>
              <a:pathLst>
                <a:path w="2565" h="5095" extrusionOk="0">
                  <a:moveTo>
                    <a:pt x="1526" y="0"/>
                  </a:moveTo>
                  <a:lnTo>
                    <a:pt x="1" y="3143"/>
                  </a:lnTo>
                  <a:lnTo>
                    <a:pt x="987" y="5095"/>
                  </a:lnTo>
                  <a:lnTo>
                    <a:pt x="2565" y="3454"/>
                  </a:lnTo>
                  <a:lnTo>
                    <a:pt x="15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40"/>
            <p:cNvSpPr/>
            <p:nvPr/>
          </p:nvSpPr>
          <p:spPr>
            <a:xfrm rot="-574491">
              <a:off x="1125659" y="845762"/>
              <a:ext cx="79248" cy="264420"/>
            </a:xfrm>
            <a:custGeom>
              <a:avLst/>
              <a:gdLst/>
              <a:ahLst/>
              <a:cxnLst/>
              <a:rect l="l" t="t" r="r" b="b"/>
              <a:pathLst>
                <a:path w="1527" h="5095" extrusionOk="0">
                  <a:moveTo>
                    <a:pt x="1526" y="0"/>
                  </a:moveTo>
                  <a:lnTo>
                    <a:pt x="1" y="3143"/>
                  </a:lnTo>
                  <a:lnTo>
                    <a:pt x="987" y="5095"/>
                  </a:lnTo>
                  <a:lnTo>
                    <a:pt x="786" y="3143"/>
                  </a:lnTo>
                  <a:lnTo>
                    <a:pt x="152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40"/>
            <p:cNvSpPr/>
            <p:nvPr/>
          </p:nvSpPr>
          <p:spPr>
            <a:xfrm rot="-574491">
              <a:off x="1192835" y="880620"/>
              <a:ext cx="48836" cy="181228"/>
            </a:xfrm>
            <a:custGeom>
              <a:avLst/>
              <a:gdLst/>
              <a:ahLst/>
              <a:cxnLst/>
              <a:rect l="l" t="t" r="r" b="b"/>
              <a:pathLst>
                <a:path w="941" h="3492" extrusionOk="0">
                  <a:moveTo>
                    <a:pt x="223" y="1"/>
                  </a:moveTo>
                  <a:lnTo>
                    <a:pt x="1" y="3491"/>
                  </a:lnTo>
                  <a:lnTo>
                    <a:pt x="1" y="3491"/>
                  </a:lnTo>
                  <a:lnTo>
                    <a:pt x="941" y="2365"/>
                  </a:lnTo>
                  <a:lnTo>
                    <a:pt x="22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40"/>
            <p:cNvSpPr/>
            <p:nvPr/>
          </p:nvSpPr>
          <p:spPr>
            <a:xfrm rot="-574491">
              <a:off x="1067262" y="1149336"/>
              <a:ext cx="434749" cy="36588"/>
            </a:xfrm>
            <a:custGeom>
              <a:avLst/>
              <a:gdLst/>
              <a:ahLst/>
              <a:cxnLst/>
              <a:rect l="l" t="t" r="r" b="b"/>
              <a:pathLst>
                <a:path w="8377" h="705" extrusionOk="0">
                  <a:moveTo>
                    <a:pt x="0" y="0"/>
                  </a:moveTo>
                  <a:lnTo>
                    <a:pt x="0" y="705"/>
                  </a:lnTo>
                  <a:lnTo>
                    <a:pt x="8331" y="705"/>
                  </a:lnTo>
                  <a:cubicBezTo>
                    <a:pt x="8355" y="705"/>
                    <a:pt x="8377" y="684"/>
                    <a:pt x="8377" y="659"/>
                  </a:cubicBezTo>
                  <a:lnTo>
                    <a:pt x="8377" y="46"/>
                  </a:lnTo>
                  <a:cubicBezTo>
                    <a:pt x="8377" y="20"/>
                    <a:pt x="8355" y="0"/>
                    <a:pt x="83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40"/>
            <p:cNvSpPr/>
            <p:nvPr/>
          </p:nvSpPr>
          <p:spPr>
            <a:xfrm rot="-574491">
              <a:off x="1087511" y="1270830"/>
              <a:ext cx="414613" cy="36640"/>
            </a:xfrm>
            <a:custGeom>
              <a:avLst/>
              <a:gdLst/>
              <a:ahLst/>
              <a:cxnLst/>
              <a:rect l="l" t="t" r="r" b="b"/>
              <a:pathLst>
                <a:path w="7989" h="706" extrusionOk="0">
                  <a:moveTo>
                    <a:pt x="1" y="1"/>
                  </a:moveTo>
                  <a:lnTo>
                    <a:pt x="1" y="705"/>
                  </a:lnTo>
                  <a:lnTo>
                    <a:pt x="7945" y="705"/>
                  </a:lnTo>
                  <a:cubicBezTo>
                    <a:pt x="7969" y="705"/>
                    <a:pt x="7989" y="686"/>
                    <a:pt x="7989" y="662"/>
                  </a:cubicBezTo>
                  <a:lnTo>
                    <a:pt x="7989" y="46"/>
                  </a:lnTo>
                  <a:cubicBezTo>
                    <a:pt x="7989" y="22"/>
                    <a:pt x="7969" y="1"/>
                    <a:pt x="79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40"/>
            <p:cNvSpPr/>
            <p:nvPr/>
          </p:nvSpPr>
          <p:spPr>
            <a:xfrm rot="-574491">
              <a:off x="1383753" y="1182188"/>
              <a:ext cx="57243" cy="55064"/>
            </a:xfrm>
            <a:custGeom>
              <a:avLst/>
              <a:gdLst/>
              <a:ahLst/>
              <a:cxnLst/>
              <a:rect l="l" t="t" r="r" b="b"/>
              <a:pathLst>
                <a:path w="1103" h="1061" extrusionOk="0">
                  <a:moveTo>
                    <a:pt x="531" y="0"/>
                  </a:moveTo>
                  <a:cubicBezTo>
                    <a:pt x="237" y="0"/>
                    <a:pt x="0" y="236"/>
                    <a:pt x="0" y="529"/>
                  </a:cubicBezTo>
                  <a:cubicBezTo>
                    <a:pt x="0" y="744"/>
                    <a:pt x="129" y="938"/>
                    <a:pt x="327" y="1019"/>
                  </a:cubicBezTo>
                  <a:cubicBezTo>
                    <a:pt x="393" y="1047"/>
                    <a:pt x="462" y="1060"/>
                    <a:pt x="531" y="1060"/>
                  </a:cubicBezTo>
                  <a:cubicBezTo>
                    <a:pt x="668" y="1060"/>
                    <a:pt x="804" y="1007"/>
                    <a:pt x="906" y="906"/>
                  </a:cubicBezTo>
                  <a:cubicBezTo>
                    <a:pt x="1057" y="755"/>
                    <a:pt x="1102" y="526"/>
                    <a:pt x="1021" y="327"/>
                  </a:cubicBezTo>
                  <a:cubicBezTo>
                    <a:pt x="939" y="129"/>
                    <a:pt x="745" y="0"/>
                    <a:pt x="5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40"/>
            <p:cNvSpPr/>
            <p:nvPr/>
          </p:nvSpPr>
          <p:spPr>
            <a:xfrm rot="-574491">
              <a:off x="1274440" y="1200621"/>
              <a:ext cx="57295" cy="55064"/>
            </a:xfrm>
            <a:custGeom>
              <a:avLst/>
              <a:gdLst/>
              <a:ahLst/>
              <a:cxnLst/>
              <a:rect l="l" t="t" r="r" b="b"/>
              <a:pathLst>
                <a:path w="1104" h="1061" extrusionOk="0">
                  <a:moveTo>
                    <a:pt x="531" y="0"/>
                  </a:moveTo>
                  <a:cubicBezTo>
                    <a:pt x="239" y="0"/>
                    <a:pt x="2" y="236"/>
                    <a:pt x="2" y="529"/>
                  </a:cubicBezTo>
                  <a:cubicBezTo>
                    <a:pt x="0" y="744"/>
                    <a:pt x="129" y="938"/>
                    <a:pt x="328" y="1019"/>
                  </a:cubicBezTo>
                  <a:cubicBezTo>
                    <a:pt x="394" y="1047"/>
                    <a:pt x="464" y="1060"/>
                    <a:pt x="532" y="1060"/>
                  </a:cubicBezTo>
                  <a:cubicBezTo>
                    <a:pt x="670" y="1060"/>
                    <a:pt x="805" y="1007"/>
                    <a:pt x="906" y="906"/>
                  </a:cubicBezTo>
                  <a:cubicBezTo>
                    <a:pt x="1057" y="755"/>
                    <a:pt x="1104" y="526"/>
                    <a:pt x="1020" y="328"/>
                  </a:cubicBezTo>
                  <a:cubicBezTo>
                    <a:pt x="939" y="129"/>
                    <a:pt x="745" y="0"/>
                    <a:pt x="5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40"/>
            <p:cNvSpPr/>
            <p:nvPr/>
          </p:nvSpPr>
          <p:spPr>
            <a:xfrm rot="-574491">
              <a:off x="1165177" y="1219046"/>
              <a:ext cx="57347" cy="55064"/>
            </a:xfrm>
            <a:custGeom>
              <a:avLst/>
              <a:gdLst/>
              <a:ahLst/>
              <a:cxnLst/>
              <a:rect l="l" t="t" r="r" b="b"/>
              <a:pathLst>
                <a:path w="1105" h="1061" extrusionOk="0">
                  <a:moveTo>
                    <a:pt x="531" y="0"/>
                  </a:moveTo>
                  <a:cubicBezTo>
                    <a:pt x="239" y="0"/>
                    <a:pt x="2" y="236"/>
                    <a:pt x="2" y="529"/>
                  </a:cubicBezTo>
                  <a:cubicBezTo>
                    <a:pt x="1" y="744"/>
                    <a:pt x="131" y="938"/>
                    <a:pt x="329" y="1019"/>
                  </a:cubicBezTo>
                  <a:cubicBezTo>
                    <a:pt x="395" y="1047"/>
                    <a:pt x="464" y="1060"/>
                    <a:pt x="533" y="1060"/>
                  </a:cubicBezTo>
                  <a:cubicBezTo>
                    <a:pt x="670" y="1060"/>
                    <a:pt x="805" y="1007"/>
                    <a:pt x="906" y="906"/>
                  </a:cubicBezTo>
                  <a:cubicBezTo>
                    <a:pt x="1059" y="755"/>
                    <a:pt x="1104" y="526"/>
                    <a:pt x="1021" y="327"/>
                  </a:cubicBezTo>
                  <a:cubicBezTo>
                    <a:pt x="939" y="129"/>
                    <a:pt x="746" y="0"/>
                    <a:pt x="5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40"/>
            <p:cNvSpPr/>
            <p:nvPr/>
          </p:nvSpPr>
          <p:spPr>
            <a:xfrm rot="-574491">
              <a:off x="561929" y="754592"/>
              <a:ext cx="482392" cy="631598"/>
            </a:xfrm>
            <a:custGeom>
              <a:avLst/>
              <a:gdLst/>
              <a:ahLst/>
              <a:cxnLst/>
              <a:rect l="l" t="t" r="r" b="b"/>
              <a:pathLst>
                <a:path w="9295" h="12170" extrusionOk="0">
                  <a:moveTo>
                    <a:pt x="5543" y="0"/>
                  </a:moveTo>
                  <a:lnTo>
                    <a:pt x="3741" y="5311"/>
                  </a:lnTo>
                  <a:lnTo>
                    <a:pt x="1" y="647"/>
                  </a:lnTo>
                  <a:lnTo>
                    <a:pt x="1687" y="11864"/>
                  </a:lnTo>
                  <a:lnTo>
                    <a:pt x="1732" y="12169"/>
                  </a:lnTo>
                  <a:lnTo>
                    <a:pt x="9295" y="12169"/>
                  </a:lnTo>
                  <a:lnTo>
                    <a:pt x="9295" y="5311"/>
                  </a:lnTo>
                  <a:lnTo>
                    <a:pt x="55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40"/>
            <p:cNvSpPr/>
            <p:nvPr/>
          </p:nvSpPr>
          <p:spPr>
            <a:xfrm rot="-574491">
              <a:off x="733430" y="752972"/>
              <a:ext cx="136180" cy="363338"/>
            </a:xfrm>
            <a:custGeom>
              <a:avLst/>
              <a:gdLst/>
              <a:ahLst/>
              <a:cxnLst/>
              <a:rect l="l" t="t" r="r" b="b"/>
              <a:pathLst>
                <a:path w="2624" h="7001" extrusionOk="0">
                  <a:moveTo>
                    <a:pt x="1803" y="0"/>
                  </a:moveTo>
                  <a:lnTo>
                    <a:pt x="1" y="5311"/>
                  </a:lnTo>
                  <a:lnTo>
                    <a:pt x="2624" y="7001"/>
                  </a:lnTo>
                  <a:lnTo>
                    <a:pt x="180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40"/>
            <p:cNvSpPr/>
            <p:nvPr/>
          </p:nvSpPr>
          <p:spPr>
            <a:xfrm rot="-574491">
              <a:off x="564683" y="803314"/>
              <a:ext cx="298829" cy="582192"/>
            </a:xfrm>
            <a:custGeom>
              <a:avLst/>
              <a:gdLst/>
              <a:ahLst/>
              <a:cxnLst/>
              <a:rect l="l" t="t" r="r" b="b"/>
              <a:pathLst>
                <a:path w="5758" h="11218" extrusionOk="0">
                  <a:moveTo>
                    <a:pt x="1" y="0"/>
                  </a:moveTo>
                  <a:lnTo>
                    <a:pt x="1687" y="11217"/>
                  </a:lnTo>
                  <a:lnTo>
                    <a:pt x="5757" y="11170"/>
                  </a:lnTo>
                  <a:lnTo>
                    <a:pt x="4649" y="8476"/>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40"/>
            <p:cNvSpPr/>
            <p:nvPr/>
          </p:nvSpPr>
          <p:spPr>
            <a:xfrm rot="-574491">
              <a:off x="576814" y="975448"/>
              <a:ext cx="83919" cy="269351"/>
            </a:xfrm>
            <a:custGeom>
              <a:avLst/>
              <a:gdLst/>
              <a:ahLst/>
              <a:cxnLst/>
              <a:rect l="l" t="t" r="r" b="b"/>
              <a:pathLst>
                <a:path w="1617" h="5190" extrusionOk="0">
                  <a:moveTo>
                    <a:pt x="244" y="0"/>
                  </a:moveTo>
                  <a:lnTo>
                    <a:pt x="1" y="3459"/>
                  </a:lnTo>
                  <a:lnTo>
                    <a:pt x="1097" y="5190"/>
                  </a:lnTo>
                  <a:lnTo>
                    <a:pt x="1617" y="3089"/>
                  </a:lnTo>
                  <a:lnTo>
                    <a:pt x="24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40"/>
            <p:cNvSpPr/>
            <p:nvPr/>
          </p:nvSpPr>
          <p:spPr>
            <a:xfrm rot="-574491">
              <a:off x="589338" y="974400"/>
              <a:ext cx="71308" cy="269351"/>
            </a:xfrm>
            <a:custGeom>
              <a:avLst/>
              <a:gdLst/>
              <a:ahLst/>
              <a:cxnLst/>
              <a:rect l="l" t="t" r="r" b="b"/>
              <a:pathLst>
                <a:path w="1374" h="5190" extrusionOk="0">
                  <a:moveTo>
                    <a:pt x="1" y="0"/>
                  </a:moveTo>
                  <a:lnTo>
                    <a:pt x="721" y="3016"/>
                  </a:lnTo>
                  <a:lnTo>
                    <a:pt x="854" y="5190"/>
                  </a:lnTo>
                  <a:lnTo>
                    <a:pt x="1374" y="3089"/>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40"/>
            <p:cNvSpPr/>
            <p:nvPr/>
          </p:nvSpPr>
          <p:spPr>
            <a:xfrm rot="-574491">
              <a:off x="589535" y="1031262"/>
              <a:ext cx="24236" cy="161922"/>
            </a:xfrm>
            <a:custGeom>
              <a:avLst/>
              <a:gdLst/>
              <a:ahLst/>
              <a:cxnLst/>
              <a:rect l="l" t="t" r="r" b="b"/>
              <a:pathLst>
                <a:path w="467" h="3120" extrusionOk="0">
                  <a:moveTo>
                    <a:pt x="120" y="1"/>
                  </a:moveTo>
                  <a:lnTo>
                    <a:pt x="1" y="2339"/>
                  </a:lnTo>
                  <a:lnTo>
                    <a:pt x="467" y="3119"/>
                  </a:lnTo>
                  <a:lnTo>
                    <a:pt x="1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40"/>
            <p:cNvSpPr/>
            <p:nvPr/>
          </p:nvSpPr>
          <p:spPr>
            <a:xfrm rot="-574491">
              <a:off x="813311" y="893901"/>
              <a:ext cx="133118" cy="264420"/>
            </a:xfrm>
            <a:custGeom>
              <a:avLst/>
              <a:gdLst/>
              <a:ahLst/>
              <a:cxnLst/>
              <a:rect l="l" t="t" r="r" b="b"/>
              <a:pathLst>
                <a:path w="2565" h="5095" extrusionOk="0">
                  <a:moveTo>
                    <a:pt x="1039" y="0"/>
                  </a:moveTo>
                  <a:lnTo>
                    <a:pt x="0" y="3454"/>
                  </a:lnTo>
                  <a:lnTo>
                    <a:pt x="1579" y="5095"/>
                  </a:lnTo>
                  <a:lnTo>
                    <a:pt x="2564" y="3143"/>
                  </a:lnTo>
                  <a:lnTo>
                    <a:pt x="103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4" name="Google Shape;964;p40"/>
            <p:cNvSpPr/>
            <p:nvPr/>
          </p:nvSpPr>
          <p:spPr>
            <a:xfrm rot="-574491">
              <a:off x="866808" y="889421"/>
              <a:ext cx="79248" cy="264420"/>
            </a:xfrm>
            <a:custGeom>
              <a:avLst/>
              <a:gdLst/>
              <a:ahLst/>
              <a:cxnLst/>
              <a:rect l="l" t="t" r="r" b="b"/>
              <a:pathLst>
                <a:path w="1527" h="5095" extrusionOk="0">
                  <a:moveTo>
                    <a:pt x="1" y="0"/>
                  </a:moveTo>
                  <a:lnTo>
                    <a:pt x="742" y="3143"/>
                  </a:lnTo>
                  <a:lnTo>
                    <a:pt x="541" y="5095"/>
                  </a:lnTo>
                  <a:lnTo>
                    <a:pt x="1526" y="3143"/>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5" name="Google Shape;965;p40"/>
            <p:cNvSpPr/>
            <p:nvPr/>
          </p:nvSpPr>
          <p:spPr>
            <a:xfrm rot="-574491">
              <a:off x="830709" y="941698"/>
              <a:ext cx="48836" cy="181228"/>
            </a:xfrm>
            <a:custGeom>
              <a:avLst/>
              <a:gdLst/>
              <a:ahLst/>
              <a:cxnLst/>
              <a:rect l="l" t="t" r="r" b="b"/>
              <a:pathLst>
                <a:path w="941" h="3492" extrusionOk="0">
                  <a:moveTo>
                    <a:pt x="718" y="1"/>
                  </a:moveTo>
                  <a:lnTo>
                    <a:pt x="0" y="2365"/>
                  </a:lnTo>
                  <a:lnTo>
                    <a:pt x="941" y="3491"/>
                  </a:lnTo>
                  <a:lnTo>
                    <a:pt x="71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40"/>
            <p:cNvSpPr/>
            <p:nvPr/>
          </p:nvSpPr>
          <p:spPr>
            <a:xfrm rot="-574491">
              <a:off x="638503" y="1221644"/>
              <a:ext cx="434853" cy="36588"/>
            </a:xfrm>
            <a:custGeom>
              <a:avLst/>
              <a:gdLst/>
              <a:ahLst/>
              <a:cxnLst/>
              <a:rect l="l" t="t" r="r" b="b"/>
              <a:pathLst>
                <a:path w="8379" h="705" extrusionOk="0">
                  <a:moveTo>
                    <a:pt x="46" y="0"/>
                  </a:moveTo>
                  <a:cubicBezTo>
                    <a:pt x="20" y="0"/>
                    <a:pt x="1" y="22"/>
                    <a:pt x="1" y="46"/>
                  </a:cubicBezTo>
                  <a:lnTo>
                    <a:pt x="1" y="661"/>
                  </a:lnTo>
                  <a:cubicBezTo>
                    <a:pt x="1" y="685"/>
                    <a:pt x="20" y="705"/>
                    <a:pt x="46" y="705"/>
                  </a:cubicBezTo>
                  <a:lnTo>
                    <a:pt x="8378" y="705"/>
                  </a:lnTo>
                  <a:lnTo>
                    <a:pt x="837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40"/>
            <p:cNvSpPr/>
            <p:nvPr/>
          </p:nvSpPr>
          <p:spPr>
            <a:xfrm rot="-574491">
              <a:off x="678815" y="1339764"/>
              <a:ext cx="414613" cy="36640"/>
            </a:xfrm>
            <a:custGeom>
              <a:avLst/>
              <a:gdLst/>
              <a:ahLst/>
              <a:cxnLst/>
              <a:rect l="l" t="t" r="r" b="b"/>
              <a:pathLst>
                <a:path w="7989" h="706" extrusionOk="0">
                  <a:moveTo>
                    <a:pt x="44" y="1"/>
                  </a:moveTo>
                  <a:cubicBezTo>
                    <a:pt x="20" y="2"/>
                    <a:pt x="1" y="22"/>
                    <a:pt x="1" y="46"/>
                  </a:cubicBezTo>
                  <a:lnTo>
                    <a:pt x="1" y="662"/>
                  </a:lnTo>
                  <a:cubicBezTo>
                    <a:pt x="1" y="686"/>
                    <a:pt x="20" y="705"/>
                    <a:pt x="46" y="705"/>
                  </a:cubicBezTo>
                  <a:lnTo>
                    <a:pt x="7988" y="705"/>
                  </a:lnTo>
                  <a:lnTo>
                    <a:pt x="798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40"/>
            <p:cNvSpPr/>
            <p:nvPr/>
          </p:nvSpPr>
          <p:spPr>
            <a:xfrm rot="-574491">
              <a:off x="722609" y="1293785"/>
              <a:ext cx="55012" cy="55168"/>
            </a:xfrm>
            <a:custGeom>
              <a:avLst/>
              <a:gdLst/>
              <a:ahLst/>
              <a:cxnLst/>
              <a:rect l="l" t="t" r="r" b="b"/>
              <a:pathLst>
                <a:path w="1060" h="1063" extrusionOk="0">
                  <a:moveTo>
                    <a:pt x="531" y="1"/>
                  </a:moveTo>
                  <a:cubicBezTo>
                    <a:pt x="238" y="1"/>
                    <a:pt x="0" y="238"/>
                    <a:pt x="0" y="531"/>
                  </a:cubicBezTo>
                  <a:cubicBezTo>
                    <a:pt x="0" y="825"/>
                    <a:pt x="238" y="1062"/>
                    <a:pt x="531" y="1062"/>
                  </a:cubicBezTo>
                  <a:cubicBezTo>
                    <a:pt x="823" y="1062"/>
                    <a:pt x="1060" y="825"/>
                    <a:pt x="1060" y="531"/>
                  </a:cubicBezTo>
                  <a:cubicBezTo>
                    <a:pt x="1060" y="238"/>
                    <a:pt x="823" y="1"/>
                    <a:pt x="5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9" name="Google Shape;969;p40"/>
            <p:cNvSpPr/>
            <p:nvPr/>
          </p:nvSpPr>
          <p:spPr>
            <a:xfrm rot="-574491">
              <a:off x="822654" y="1276227"/>
              <a:ext cx="64353" cy="55064"/>
            </a:xfrm>
            <a:custGeom>
              <a:avLst/>
              <a:gdLst/>
              <a:ahLst/>
              <a:cxnLst/>
              <a:rect l="l" t="t" r="r" b="b"/>
              <a:pathLst>
                <a:path w="1240" h="1061" extrusionOk="0">
                  <a:moveTo>
                    <a:pt x="709" y="0"/>
                  </a:moveTo>
                  <a:cubicBezTo>
                    <a:pt x="236" y="0"/>
                    <a:pt x="0" y="572"/>
                    <a:pt x="334" y="906"/>
                  </a:cubicBezTo>
                  <a:cubicBezTo>
                    <a:pt x="435" y="1007"/>
                    <a:pt x="570" y="1060"/>
                    <a:pt x="708" y="1060"/>
                  </a:cubicBezTo>
                  <a:cubicBezTo>
                    <a:pt x="777" y="1060"/>
                    <a:pt x="846" y="1047"/>
                    <a:pt x="912" y="1019"/>
                  </a:cubicBezTo>
                  <a:cubicBezTo>
                    <a:pt x="1110" y="938"/>
                    <a:pt x="1240" y="744"/>
                    <a:pt x="1238" y="529"/>
                  </a:cubicBezTo>
                  <a:cubicBezTo>
                    <a:pt x="1238" y="236"/>
                    <a:pt x="1001" y="0"/>
                    <a:pt x="7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40"/>
            <p:cNvSpPr/>
            <p:nvPr/>
          </p:nvSpPr>
          <p:spPr>
            <a:xfrm rot="-574491">
              <a:off x="931813" y="1257807"/>
              <a:ext cx="64457" cy="55064"/>
            </a:xfrm>
            <a:custGeom>
              <a:avLst/>
              <a:gdLst/>
              <a:ahLst/>
              <a:cxnLst/>
              <a:rect l="l" t="t" r="r" b="b"/>
              <a:pathLst>
                <a:path w="1242" h="1061" extrusionOk="0">
                  <a:moveTo>
                    <a:pt x="711" y="0"/>
                  </a:moveTo>
                  <a:cubicBezTo>
                    <a:pt x="238" y="0"/>
                    <a:pt x="0" y="572"/>
                    <a:pt x="336" y="906"/>
                  </a:cubicBezTo>
                  <a:cubicBezTo>
                    <a:pt x="437" y="1007"/>
                    <a:pt x="572" y="1060"/>
                    <a:pt x="709" y="1060"/>
                  </a:cubicBezTo>
                  <a:cubicBezTo>
                    <a:pt x="778" y="1060"/>
                    <a:pt x="847" y="1047"/>
                    <a:pt x="913" y="1019"/>
                  </a:cubicBezTo>
                  <a:cubicBezTo>
                    <a:pt x="1111" y="938"/>
                    <a:pt x="1241" y="744"/>
                    <a:pt x="1240" y="529"/>
                  </a:cubicBezTo>
                  <a:cubicBezTo>
                    <a:pt x="1240" y="236"/>
                    <a:pt x="1003" y="0"/>
                    <a:pt x="7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40"/>
            <p:cNvSpPr/>
            <p:nvPr/>
          </p:nvSpPr>
          <p:spPr>
            <a:xfrm rot="-574491">
              <a:off x="1043891" y="1238908"/>
              <a:ext cx="64405" cy="55064"/>
            </a:xfrm>
            <a:custGeom>
              <a:avLst/>
              <a:gdLst/>
              <a:ahLst/>
              <a:cxnLst/>
              <a:rect l="l" t="t" r="r" b="b"/>
              <a:pathLst>
                <a:path w="1241" h="1061" extrusionOk="0">
                  <a:moveTo>
                    <a:pt x="710" y="0"/>
                  </a:moveTo>
                  <a:cubicBezTo>
                    <a:pt x="238" y="0"/>
                    <a:pt x="1" y="572"/>
                    <a:pt x="336" y="906"/>
                  </a:cubicBezTo>
                  <a:cubicBezTo>
                    <a:pt x="437" y="1007"/>
                    <a:pt x="572" y="1060"/>
                    <a:pt x="710" y="1060"/>
                  </a:cubicBezTo>
                  <a:cubicBezTo>
                    <a:pt x="778" y="1060"/>
                    <a:pt x="848" y="1047"/>
                    <a:pt x="914" y="1019"/>
                  </a:cubicBezTo>
                  <a:cubicBezTo>
                    <a:pt x="1112" y="938"/>
                    <a:pt x="1240" y="744"/>
                    <a:pt x="1240" y="529"/>
                  </a:cubicBezTo>
                  <a:cubicBezTo>
                    <a:pt x="1240" y="236"/>
                    <a:pt x="1003" y="0"/>
                    <a:pt x="71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40"/>
            <p:cNvSpPr/>
            <p:nvPr/>
          </p:nvSpPr>
          <p:spPr>
            <a:xfrm rot="-574491">
              <a:off x="827300" y="716055"/>
              <a:ext cx="389598" cy="404389"/>
            </a:xfrm>
            <a:custGeom>
              <a:avLst/>
              <a:gdLst/>
              <a:ahLst/>
              <a:cxnLst/>
              <a:rect l="l" t="t" r="r" b="b"/>
              <a:pathLst>
                <a:path w="7507" h="7792" extrusionOk="0">
                  <a:moveTo>
                    <a:pt x="1" y="0"/>
                  </a:moveTo>
                  <a:lnTo>
                    <a:pt x="3390" y="7792"/>
                  </a:lnTo>
                  <a:lnTo>
                    <a:pt x="3753" y="7102"/>
                  </a:lnTo>
                  <a:lnTo>
                    <a:pt x="7506" y="0"/>
                  </a:lnTo>
                  <a:lnTo>
                    <a:pt x="3753" y="5311"/>
                  </a:lnTo>
                  <a:lnTo>
                    <a:pt x="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40"/>
            <p:cNvSpPr/>
            <p:nvPr/>
          </p:nvSpPr>
          <p:spPr>
            <a:xfrm rot="-574491">
              <a:off x="1173825" y="432027"/>
              <a:ext cx="235254" cy="260113"/>
            </a:xfrm>
            <a:custGeom>
              <a:avLst/>
              <a:gdLst/>
              <a:ahLst/>
              <a:cxnLst/>
              <a:rect l="l" t="t" r="r" b="b"/>
              <a:pathLst>
                <a:path w="4533" h="5012" extrusionOk="0">
                  <a:moveTo>
                    <a:pt x="1" y="1"/>
                  </a:moveTo>
                  <a:lnTo>
                    <a:pt x="1" y="1"/>
                  </a:lnTo>
                  <a:cubicBezTo>
                    <a:pt x="2311" y="917"/>
                    <a:pt x="4533" y="5012"/>
                    <a:pt x="4533" y="5012"/>
                  </a:cubicBezTo>
                  <a:cubicBezTo>
                    <a:pt x="3778" y="58"/>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40"/>
            <p:cNvSpPr/>
            <p:nvPr/>
          </p:nvSpPr>
          <p:spPr>
            <a:xfrm rot="-574491">
              <a:off x="1083228" y="465579"/>
              <a:ext cx="190362" cy="306406"/>
            </a:xfrm>
            <a:custGeom>
              <a:avLst/>
              <a:gdLst/>
              <a:ahLst/>
              <a:cxnLst/>
              <a:rect l="l" t="t" r="r" b="b"/>
              <a:pathLst>
                <a:path w="3668" h="5904" extrusionOk="0">
                  <a:moveTo>
                    <a:pt x="0" y="1"/>
                  </a:moveTo>
                  <a:lnTo>
                    <a:pt x="0" y="1"/>
                  </a:lnTo>
                  <a:cubicBezTo>
                    <a:pt x="2044" y="1416"/>
                    <a:pt x="3287" y="5904"/>
                    <a:pt x="3287" y="5904"/>
                  </a:cubicBezTo>
                  <a:cubicBezTo>
                    <a:pt x="3668" y="908"/>
                    <a:pt x="1" y="1"/>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40"/>
            <p:cNvSpPr/>
            <p:nvPr/>
          </p:nvSpPr>
          <p:spPr>
            <a:xfrm rot="-574491">
              <a:off x="985096" y="511450"/>
              <a:ext cx="146923" cy="324726"/>
            </a:xfrm>
            <a:custGeom>
              <a:avLst/>
              <a:gdLst/>
              <a:ahLst/>
              <a:cxnLst/>
              <a:rect l="l" t="t" r="r" b="b"/>
              <a:pathLst>
                <a:path w="2831" h="6257" extrusionOk="0">
                  <a:moveTo>
                    <a:pt x="1" y="1"/>
                  </a:moveTo>
                  <a:lnTo>
                    <a:pt x="1" y="1"/>
                  </a:lnTo>
                  <a:cubicBezTo>
                    <a:pt x="1252" y="1949"/>
                    <a:pt x="713" y="6256"/>
                    <a:pt x="713" y="6256"/>
                  </a:cubicBezTo>
                  <a:cubicBezTo>
                    <a:pt x="2830" y="2095"/>
                    <a:pt x="1" y="1"/>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40"/>
            <p:cNvSpPr/>
            <p:nvPr/>
          </p:nvSpPr>
          <p:spPr>
            <a:xfrm rot="-574491">
              <a:off x="662534" y="524637"/>
              <a:ext cx="164101" cy="312789"/>
            </a:xfrm>
            <a:custGeom>
              <a:avLst/>
              <a:gdLst/>
              <a:ahLst/>
              <a:cxnLst/>
              <a:rect l="l" t="t" r="r" b="b"/>
              <a:pathLst>
                <a:path w="3162" h="6027" extrusionOk="0">
                  <a:moveTo>
                    <a:pt x="3162" y="1"/>
                  </a:moveTo>
                  <a:cubicBezTo>
                    <a:pt x="3161" y="1"/>
                    <a:pt x="1" y="1552"/>
                    <a:pt x="1337" y="6026"/>
                  </a:cubicBezTo>
                  <a:cubicBezTo>
                    <a:pt x="1339" y="6026"/>
                    <a:pt x="1580" y="1692"/>
                    <a:pt x="31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40"/>
            <p:cNvSpPr/>
            <p:nvPr/>
          </p:nvSpPr>
          <p:spPr>
            <a:xfrm rot="-574491">
              <a:off x="673293" y="1192308"/>
              <a:ext cx="775875" cy="11158"/>
            </a:xfrm>
            <a:custGeom>
              <a:avLst/>
              <a:gdLst/>
              <a:ahLst/>
              <a:cxnLst/>
              <a:rect l="l" t="t" r="r" b="b"/>
              <a:pathLst>
                <a:path w="14950" h="215" extrusionOk="0">
                  <a:moveTo>
                    <a:pt x="4746" y="0"/>
                  </a:moveTo>
                  <a:cubicBezTo>
                    <a:pt x="3161" y="0"/>
                    <a:pt x="1578" y="12"/>
                    <a:pt x="0" y="37"/>
                  </a:cubicBezTo>
                  <a:cubicBezTo>
                    <a:pt x="3403" y="154"/>
                    <a:pt x="6834" y="214"/>
                    <a:pt x="10255" y="214"/>
                  </a:cubicBezTo>
                  <a:cubicBezTo>
                    <a:pt x="11823" y="214"/>
                    <a:pt x="13389" y="202"/>
                    <a:pt x="14949" y="176"/>
                  </a:cubicBezTo>
                  <a:cubicBezTo>
                    <a:pt x="11564" y="57"/>
                    <a:pt x="8151" y="0"/>
                    <a:pt x="4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40"/>
            <p:cNvSpPr/>
            <p:nvPr/>
          </p:nvSpPr>
          <p:spPr>
            <a:xfrm rot="-574491">
              <a:off x="693802" y="1313902"/>
              <a:ext cx="775875" cy="11158"/>
            </a:xfrm>
            <a:custGeom>
              <a:avLst/>
              <a:gdLst/>
              <a:ahLst/>
              <a:cxnLst/>
              <a:rect l="l" t="t" r="r" b="b"/>
              <a:pathLst>
                <a:path w="14950" h="215" extrusionOk="0">
                  <a:moveTo>
                    <a:pt x="4746" y="0"/>
                  </a:moveTo>
                  <a:cubicBezTo>
                    <a:pt x="3161" y="0"/>
                    <a:pt x="1578" y="13"/>
                    <a:pt x="0" y="37"/>
                  </a:cubicBezTo>
                  <a:cubicBezTo>
                    <a:pt x="3413" y="154"/>
                    <a:pt x="6854" y="214"/>
                    <a:pt x="10284" y="214"/>
                  </a:cubicBezTo>
                  <a:cubicBezTo>
                    <a:pt x="11842" y="214"/>
                    <a:pt x="13399" y="202"/>
                    <a:pt x="14949" y="176"/>
                  </a:cubicBezTo>
                  <a:cubicBezTo>
                    <a:pt x="11564" y="58"/>
                    <a:pt x="8151" y="0"/>
                    <a:pt x="474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1" name="Google Shape;708;p42"/>
          <p:cNvSpPr txBox="1">
            <a:spLocks/>
          </p:cNvSpPr>
          <p:nvPr/>
        </p:nvSpPr>
        <p:spPr>
          <a:xfrm>
            <a:off x="685138" y="1287885"/>
            <a:ext cx="7729992" cy="3549158"/>
          </a:xfrm>
          <a:prstGeom prst="rect">
            <a:avLst/>
          </a:prstGeom>
          <a:solidFill>
            <a:srgbClr val="FFFFFF"/>
          </a:solidFill>
          <a:ln w="28575">
            <a:solidFill>
              <a:schemeClr val="accent1">
                <a:lumMod val="50000"/>
              </a:schemeClr>
            </a:solidFill>
          </a:ln>
        </p:spPr>
        <p:txBody>
          <a:bodyPr spcFirstLastPara="1" wrap="square" lIns="457200" tIns="91425" rIns="365760"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spcAft>
                <a:spcPts val="600"/>
              </a:spcAft>
            </a:pPr>
            <a:endParaRPr lang="en-US" sz="2000" b="1">
              <a:solidFill>
                <a:schemeClr val="accent1">
                  <a:lumMod val="50000"/>
                </a:schemeClr>
              </a:solidFill>
              <a:latin typeface="+mn-lt"/>
            </a:endParaRPr>
          </a:p>
          <a:p>
            <a:pPr>
              <a:lnSpc>
                <a:spcPct val="150000"/>
              </a:lnSpc>
              <a:spcAft>
                <a:spcPts val="600"/>
              </a:spcAft>
            </a:pPr>
            <a:r>
              <a:rPr lang="vi-VN" sz="2000" b="1">
                <a:solidFill>
                  <a:schemeClr val="accent1">
                    <a:lumMod val="50000"/>
                  </a:schemeClr>
                </a:solidFill>
                <a:latin typeface="+mn-lt"/>
              </a:rPr>
              <a:t>Câu 1. </a:t>
            </a:r>
            <a:r>
              <a:rPr lang="vi-VN" sz="2000">
                <a:solidFill>
                  <a:schemeClr val="accent1">
                    <a:lumMod val="50000"/>
                  </a:schemeClr>
                </a:solidFill>
                <a:latin typeface="+mn-lt"/>
              </a:rPr>
              <a:t>Tìm những chi tiết nói lên quyết tâm bảo vệ đất nước của ba nàng công chúa.</a:t>
            </a:r>
          </a:p>
          <a:p>
            <a:pPr>
              <a:lnSpc>
                <a:spcPct val="150000"/>
              </a:lnSpc>
              <a:spcAft>
                <a:spcPts val="600"/>
              </a:spcAft>
            </a:pPr>
            <a:r>
              <a:rPr lang="vi-VN" sz="2000" b="1">
                <a:solidFill>
                  <a:schemeClr val="accent1">
                    <a:lumMod val="50000"/>
                  </a:schemeClr>
                </a:solidFill>
                <a:latin typeface="+mn-lt"/>
              </a:rPr>
              <a:t>Câu 2. </a:t>
            </a:r>
            <a:r>
              <a:rPr lang="vi-VN" sz="2000">
                <a:solidFill>
                  <a:schemeClr val="accent1">
                    <a:lumMod val="50000"/>
                  </a:schemeClr>
                </a:solidFill>
                <a:latin typeface="+mn-lt"/>
              </a:rPr>
              <a:t>Vì sao vua cha không muốn cho các con gái ra trận? </a:t>
            </a:r>
            <a:endParaRPr lang="en-US" sz="2000">
              <a:solidFill>
                <a:schemeClr val="accent1">
                  <a:lumMod val="50000"/>
                </a:schemeClr>
              </a:solidFill>
              <a:latin typeface="+mn-lt"/>
            </a:endParaRPr>
          </a:p>
          <a:p>
            <a:pPr>
              <a:lnSpc>
                <a:spcPct val="150000"/>
              </a:lnSpc>
              <a:spcAft>
                <a:spcPts val="600"/>
              </a:spcAft>
            </a:pPr>
            <a:r>
              <a:rPr lang="vi-VN" sz="2000" b="1">
                <a:solidFill>
                  <a:schemeClr val="accent1">
                    <a:lumMod val="50000"/>
                  </a:schemeClr>
                </a:solidFill>
                <a:latin typeface="+mn-lt"/>
              </a:rPr>
              <a:t>Câu 3. </a:t>
            </a:r>
            <a:r>
              <a:rPr lang="vi-VN" sz="2000">
                <a:solidFill>
                  <a:schemeClr val="accent1">
                    <a:lumMod val="50000"/>
                  </a:schemeClr>
                </a:solidFill>
                <a:latin typeface="+mn-lt"/>
              </a:rPr>
              <a:t>Ba nàng công chúa đã trổ tài như thế nào để dẹp yên quân giặc? </a:t>
            </a:r>
          </a:p>
          <a:p>
            <a:pPr>
              <a:lnSpc>
                <a:spcPct val="150000"/>
              </a:lnSpc>
              <a:spcAft>
                <a:spcPts val="600"/>
              </a:spcAft>
            </a:pPr>
            <a:r>
              <a:rPr lang="vi-VN" sz="2000" b="1">
                <a:solidFill>
                  <a:schemeClr val="accent1">
                    <a:lumMod val="50000"/>
                  </a:schemeClr>
                </a:solidFill>
                <a:latin typeface="+mn-lt"/>
              </a:rPr>
              <a:t>Câu 4. </a:t>
            </a:r>
            <a:r>
              <a:rPr lang="vi-VN" sz="2000">
                <a:solidFill>
                  <a:schemeClr val="accent1">
                    <a:lumMod val="50000"/>
                  </a:schemeClr>
                </a:solidFill>
                <a:latin typeface="+mn-lt"/>
              </a:rPr>
              <a:t>Kết thúc câu chuyện gọi cho em suy nghĩ gì?</a:t>
            </a:r>
          </a:p>
        </p:txBody>
      </p:sp>
      <p:sp>
        <p:nvSpPr>
          <p:cNvPr id="62" name="Arrow: Pentagon 18">
            <a:extLst>
              <a:ext uri="{FF2B5EF4-FFF2-40B4-BE49-F238E27FC236}">
                <a16:creationId xmlns:a16="http://schemas.microsoft.com/office/drawing/2014/main" id="{ED9E9F7A-14C3-7A04-524B-A681E3CB78F7}"/>
              </a:ext>
            </a:extLst>
          </p:cNvPr>
          <p:cNvSpPr/>
          <p:nvPr/>
        </p:nvSpPr>
        <p:spPr>
          <a:xfrm>
            <a:off x="932454" y="1041607"/>
            <a:ext cx="3655449" cy="598040"/>
          </a:xfrm>
          <a:prstGeom prst="homePlate">
            <a:avLst>
              <a:gd name="adj" fmla="val 95860"/>
            </a:avLst>
          </a:prstGeom>
          <a:solidFill>
            <a:schemeClr val="accent3"/>
          </a:solidFill>
          <a:ln w="28575">
            <a:solidFill>
              <a:schemeClr val="accent3">
                <a:lumMod val="50000"/>
              </a:schemeClr>
            </a:solidFill>
          </a:ln>
        </p:spPr>
        <p:style>
          <a:lnRef idx="1">
            <a:schemeClr val="accent6"/>
          </a:lnRef>
          <a:fillRef idx="2">
            <a:schemeClr val="accent6"/>
          </a:fillRef>
          <a:effectRef idx="1">
            <a:schemeClr val="accent6"/>
          </a:effectRef>
          <a:fontRef idx="minor">
            <a:schemeClr val="dk1"/>
          </a:fontRef>
        </p:style>
        <p:txBody>
          <a:bodyPr rtlCol="0"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r>
              <a:rPr lang="en-US" sz="2400" b="1">
                <a:solidFill>
                  <a:srgbClr val="FFFFFF"/>
                </a:solidFill>
                <a:latin typeface="Arial" panose="020B0604020202020204" pitchFamily="34" charset="0"/>
                <a:cs typeface="Arial" panose="020B0604020202020204" pitchFamily="34" charset="0"/>
              </a:rPr>
              <a:t>Thảo luận nhóm đôi</a:t>
            </a:r>
            <a:endParaRPr lang="en-US" sz="2400" b="1" dirty="0">
              <a:solidFill>
                <a:srgbClr val="FFFFFF"/>
              </a:solidFill>
              <a:latin typeface="Arial" panose="020B0604020202020204" pitchFamily="34" charset="0"/>
              <a:cs typeface="Arial" panose="020B0604020202020204" pitchFamily="34" charset="0"/>
            </a:endParaRPr>
          </a:p>
        </p:txBody>
      </p:sp>
      <p:grpSp>
        <p:nvGrpSpPr>
          <p:cNvPr id="979" name="Google Shape;979;p40"/>
          <p:cNvGrpSpPr/>
          <p:nvPr/>
        </p:nvGrpSpPr>
        <p:grpSpPr>
          <a:xfrm rot="1095233">
            <a:off x="7912312" y="3866166"/>
            <a:ext cx="1023376" cy="1240933"/>
            <a:chOff x="6387125" y="3461817"/>
            <a:chExt cx="1207109" cy="1323619"/>
          </a:xfrm>
        </p:grpSpPr>
        <p:sp>
          <p:nvSpPr>
            <p:cNvPr id="980" name="Google Shape;980;p40"/>
            <p:cNvSpPr/>
            <p:nvPr/>
          </p:nvSpPr>
          <p:spPr>
            <a:xfrm rot="-569661">
              <a:off x="6476572" y="3538722"/>
              <a:ext cx="1028214" cy="1169924"/>
            </a:xfrm>
            <a:custGeom>
              <a:avLst/>
              <a:gdLst/>
              <a:ahLst/>
              <a:cxnLst/>
              <a:rect l="l" t="t" r="r" b="b"/>
              <a:pathLst>
                <a:path w="17704" h="20144" extrusionOk="0">
                  <a:moveTo>
                    <a:pt x="1" y="0"/>
                  </a:moveTo>
                  <a:cubicBezTo>
                    <a:pt x="1" y="10721"/>
                    <a:pt x="3112" y="15487"/>
                    <a:pt x="8852" y="20143"/>
                  </a:cubicBezTo>
                  <a:cubicBezTo>
                    <a:pt x="14761" y="15532"/>
                    <a:pt x="17704" y="9877"/>
                    <a:pt x="177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40"/>
            <p:cNvSpPr/>
            <p:nvPr/>
          </p:nvSpPr>
          <p:spPr>
            <a:xfrm rot="-569661">
              <a:off x="6523621" y="3534697"/>
              <a:ext cx="980822" cy="1169924"/>
            </a:xfrm>
            <a:custGeom>
              <a:avLst/>
              <a:gdLst/>
              <a:ahLst/>
              <a:cxnLst/>
              <a:rect l="l" t="t" r="r" b="b"/>
              <a:pathLst>
                <a:path w="16888" h="20144" extrusionOk="0">
                  <a:moveTo>
                    <a:pt x="16888" y="1"/>
                  </a:moveTo>
                  <a:lnTo>
                    <a:pt x="16300" y="2"/>
                  </a:lnTo>
                  <a:cubicBezTo>
                    <a:pt x="16309" y="672"/>
                    <a:pt x="16276" y="1341"/>
                    <a:pt x="16202" y="2008"/>
                  </a:cubicBezTo>
                  <a:cubicBezTo>
                    <a:pt x="15497" y="8216"/>
                    <a:pt x="11365" y="12946"/>
                    <a:pt x="6803" y="12946"/>
                  </a:cubicBezTo>
                  <a:cubicBezTo>
                    <a:pt x="6586" y="12946"/>
                    <a:pt x="6368" y="12935"/>
                    <a:pt x="6149" y="12913"/>
                  </a:cubicBezTo>
                  <a:cubicBezTo>
                    <a:pt x="3504" y="12649"/>
                    <a:pt x="1315" y="10818"/>
                    <a:pt x="1" y="8145"/>
                  </a:cubicBezTo>
                  <a:lnTo>
                    <a:pt x="1" y="8145"/>
                  </a:lnTo>
                  <a:cubicBezTo>
                    <a:pt x="1272" y="13548"/>
                    <a:pt x="4004" y="16875"/>
                    <a:pt x="8036" y="20144"/>
                  </a:cubicBezTo>
                  <a:cubicBezTo>
                    <a:pt x="13945" y="15533"/>
                    <a:pt x="16888" y="9878"/>
                    <a:pt x="168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40"/>
            <p:cNvSpPr/>
            <p:nvPr/>
          </p:nvSpPr>
          <p:spPr>
            <a:xfrm rot="-569661">
              <a:off x="6480072" y="3580864"/>
              <a:ext cx="517243" cy="1169924"/>
            </a:xfrm>
            <a:custGeom>
              <a:avLst/>
              <a:gdLst/>
              <a:ahLst/>
              <a:cxnLst/>
              <a:rect l="l" t="t" r="r" b="b"/>
              <a:pathLst>
                <a:path w="8906" h="20144" extrusionOk="0">
                  <a:moveTo>
                    <a:pt x="1" y="0"/>
                  </a:moveTo>
                  <a:cubicBezTo>
                    <a:pt x="1" y="10721"/>
                    <a:pt x="3112" y="15487"/>
                    <a:pt x="8852" y="20143"/>
                  </a:cubicBezTo>
                  <a:cubicBezTo>
                    <a:pt x="8870" y="20130"/>
                    <a:pt x="8888" y="20114"/>
                    <a:pt x="8906" y="20101"/>
                  </a:cubicBezTo>
                  <a:lnTo>
                    <a:pt x="89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40"/>
            <p:cNvSpPr/>
            <p:nvPr/>
          </p:nvSpPr>
          <p:spPr>
            <a:xfrm rot="-569661">
              <a:off x="6982176" y="3582365"/>
              <a:ext cx="16785" cy="1077348"/>
            </a:xfrm>
            <a:custGeom>
              <a:avLst/>
              <a:gdLst/>
              <a:ahLst/>
              <a:cxnLst/>
              <a:rect l="l" t="t" r="r" b="b"/>
              <a:pathLst>
                <a:path w="289" h="18550" extrusionOk="0">
                  <a:moveTo>
                    <a:pt x="1" y="1"/>
                  </a:moveTo>
                  <a:lnTo>
                    <a:pt x="1" y="18549"/>
                  </a:lnTo>
                  <a:lnTo>
                    <a:pt x="288" y="18549"/>
                  </a:lnTo>
                  <a:lnTo>
                    <a:pt x="28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40"/>
            <p:cNvSpPr/>
            <p:nvPr/>
          </p:nvSpPr>
          <p:spPr>
            <a:xfrm rot="-569661">
              <a:off x="7029958" y="3768734"/>
              <a:ext cx="310485" cy="100185"/>
            </a:xfrm>
            <a:custGeom>
              <a:avLst/>
              <a:gdLst/>
              <a:ahLst/>
              <a:cxnLst/>
              <a:rect l="l" t="t" r="r" b="b"/>
              <a:pathLst>
                <a:path w="5346" h="1725" extrusionOk="0">
                  <a:moveTo>
                    <a:pt x="3422" y="0"/>
                  </a:moveTo>
                  <a:cubicBezTo>
                    <a:pt x="3076" y="0"/>
                    <a:pt x="3116" y="875"/>
                    <a:pt x="3116" y="875"/>
                  </a:cubicBezTo>
                  <a:lnTo>
                    <a:pt x="2107" y="973"/>
                  </a:lnTo>
                  <a:cubicBezTo>
                    <a:pt x="2107" y="973"/>
                    <a:pt x="2327" y="33"/>
                    <a:pt x="1914" y="33"/>
                  </a:cubicBezTo>
                  <a:cubicBezTo>
                    <a:pt x="1909" y="33"/>
                    <a:pt x="1903" y="33"/>
                    <a:pt x="1897" y="33"/>
                  </a:cubicBezTo>
                  <a:cubicBezTo>
                    <a:pt x="1463" y="59"/>
                    <a:pt x="1637" y="933"/>
                    <a:pt x="1637" y="933"/>
                  </a:cubicBezTo>
                  <a:lnTo>
                    <a:pt x="644" y="1126"/>
                  </a:lnTo>
                  <a:cubicBezTo>
                    <a:pt x="644" y="1126"/>
                    <a:pt x="648" y="246"/>
                    <a:pt x="372" y="246"/>
                  </a:cubicBezTo>
                  <a:cubicBezTo>
                    <a:pt x="357" y="246"/>
                    <a:pt x="342" y="249"/>
                    <a:pt x="325" y="254"/>
                  </a:cubicBezTo>
                  <a:cubicBezTo>
                    <a:pt x="0" y="358"/>
                    <a:pt x="278" y="1262"/>
                    <a:pt x="278" y="1262"/>
                  </a:cubicBezTo>
                  <a:lnTo>
                    <a:pt x="429" y="1725"/>
                  </a:lnTo>
                  <a:lnTo>
                    <a:pt x="4871" y="1575"/>
                  </a:lnTo>
                  <a:cubicBezTo>
                    <a:pt x="4871" y="1575"/>
                    <a:pt x="5345" y="493"/>
                    <a:pt x="5143" y="308"/>
                  </a:cubicBezTo>
                  <a:cubicBezTo>
                    <a:pt x="5121" y="289"/>
                    <a:pt x="5098" y="280"/>
                    <a:pt x="5072" y="280"/>
                  </a:cubicBezTo>
                  <a:cubicBezTo>
                    <a:pt x="4855" y="280"/>
                    <a:pt x="4512" y="904"/>
                    <a:pt x="4512" y="904"/>
                  </a:cubicBezTo>
                  <a:lnTo>
                    <a:pt x="3630" y="884"/>
                  </a:lnTo>
                  <a:cubicBezTo>
                    <a:pt x="3630" y="884"/>
                    <a:pt x="3888" y="107"/>
                    <a:pt x="3480" y="8"/>
                  </a:cubicBezTo>
                  <a:cubicBezTo>
                    <a:pt x="3460" y="2"/>
                    <a:pt x="3441" y="0"/>
                    <a:pt x="34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40"/>
            <p:cNvSpPr/>
            <p:nvPr/>
          </p:nvSpPr>
          <p:spPr>
            <a:xfrm rot="-569661">
              <a:off x="6548895" y="3849202"/>
              <a:ext cx="310485" cy="100185"/>
            </a:xfrm>
            <a:custGeom>
              <a:avLst/>
              <a:gdLst/>
              <a:ahLst/>
              <a:cxnLst/>
              <a:rect l="l" t="t" r="r" b="b"/>
              <a:pathLst>
                <a:path w="5346" h="1725" extrusionOk="0">
                  <a:moveTo>
                    <a:pt x="3423" y="0"/>
                  </a:moveTo>
                  <a:cubicBezTo>
                    <a:pt x="3075" y="0"/>
                    <a:pt x="3116" y="875"/>
                    <a:pt x="3116" y="875"/>
                  </a:cubicBezTo>
                  <a:lnTo>
                    <a:pt x="2108" y="973"/>
                  </a:lnTo>
                  <a:cubicBezTo>
                    <a:pt x="2108" y="973"/>
                    <a:pt x="2327" y="33"/>
                    <a:pt x="1915" y="33"/>
                  </a:cubicBezTo>
                  <a:cubicBezTo>
                    <a:pt x="1909" y="33"/>
                    <a:pt x="1904" y="33"/>
                    <a:pt x="1898" y="33"/>
                  </a:cubicBezTo>
                  <a:cubicBezTo>
                    <a:pt x="1463" y="59"/>
                    <a:pt x="1636" y="933"/>
                    <a:pt x="1636" y="933"/>
                  </a:cubicBezTo>
                  <a:lnTo>
                    <a:pt x="645" y="1126"/>
                  </a:lnTo>
                  <a:cubicBezTo>
                    <a:pt x="645" y="1126"/>
                    <a:pt x="649" y="246"/>
                    <a:pt x="371" y="246"/>
                  </a:cubicBezTo>
                  <a:cubicBezTo>
                    <a:pt x="356" y="246"/>
                    <a:pt x="341" y="249"/>
                    <a:pt x="324" y="254"/>
                  </a:cubicBezTo>
                  <a:cubicBezTo>
                    <a:pt x="1" y="358"/>
                    <a:pt x="277" y="1262"/>
                    <a:pt x="277" y="1262"/>
                  </a:cubicBezTo>
                  <a:lnTo>
                    <a:pt x="430" y="1725"/>
                  </a:lnTo>
                  <a:lnTo>
                    <a:pt x="4870" y="1575"/>
                  </a:lnTo>
                  <a:cubicBezTo>
                    <a:pt x="4870" y="1575"/>
                    <a:pt x="5346" y="493"/>
                    <a:pt x="5143" y="308"/>
                  </a:cubicBezTo>
                  <a:cubicBezTo>
                    <a:pt x="5122" y="289"/>
                    <a:pt x="5098" y="280"/>
                    <a:pt x="5072" y="280"/>
                  </a:cubicBezTo>
                  <a:cubicBezTo>
                    <a:pt x="4855" y="280"/>
                    <a:pt x="4513" y="904"/>
                    <a:pt x="4513" y="904"/>
                  </a:cubicBezTo>
                  <a:lnTo>
                    <a:pt x="3632" y="884"/>
                  </a:lnTo>
                  <a:cubicBezTo>
                    <a:pt x="3632" y="884"/>
                    <a:pt x="3889" y="107"/>
                    <a:pt x="3481" y="8"/>
                  </a:cubicBezTo>
                  <a:cubicBezTo>
                    <a:pt x="3460" y="2"/>
                    <a:pt x="3441" y="0"/>
                    <a:pt x="34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40"/>
            <p:cNvSpPr/>
            <p:nvPr/>
          </p:nvSpPr>
          <p:spPr>
            <a:xfrm rot="-569661">
              <a:off x="6862250" y="4184423"/>
              <a:ext cx="310601" cy="100301"/>
            </a:xfrm>
            <a:custGeom>
              <a:avLst/>
              <a:gdLst/>
              <a:ahLst/>
              <a:cxnLst/>
              <a:rect l="l" t="t" r="r" b="b"/>
              <a:pathLst>
                <a:path w="5348" h="1727" extrusionOk="0">
                  <a:moveTo>
                    <a:pt x="3425" y="1"/>
                  </a:moveTo>
                  <a:cubicBezTo>
                    <a:pt x="3078" y="1"/>
                    <a:pt x="3118" y="877"/>
                    <a:pt x="3118" y="877"/>
                  </a:cubicBezTo>
                  <a:lnTo>
                    <a:pt x="2109" y="975"/>
                  </a:lnTo>
                  <a:cubicBezTo>
                    <a:pt x="2109" y="975"/>
                    <a:pt x="2329" y="35"/>
                    <a:pt x="1916" y="35"/>
                  </a:cubicBezTo>
                  <a:cubicBezTo>
                    <a:pt x="1910" y="35"/>
                    <a:pt x="1905" y="35"/>
                    <a:pt x="1899" y="35"/>
                  </a:cubicBezTo>
                  <a:cubicBezTo>
                    <a:pt x="1464" y="61"/>
                    <a:pt x="1638" y="935"/>
                    <a:pt x="1638" y="935"/>
                  </a:cubicBezTo>
                  <a:lnTo>
                    <a:pt x="646" y="1128"/>
                  </a:lnTo>
                  <a:cubicBezTo>
                    <a:pt x="646" y="1128"/>
                    <a:pt x="650" y="248"/>
                    <a:pt x="372" y="248"/>
                  </a:cubicBezTo>
                  <a:cubicBezTo>
                    <a:pt x="358" y="248"/>
                    <a:pt x="342" y="250"/>
                    <a:pt x="325" y="256"/>
                  </a:cubicBezTo>
                  <a:cubicBezTo>
                    <a:pt x="0" y="360"/>
                    <a:pt x="279" y="1264"/>
                    <a:pt x="279" y="1264"/>
                  </a:cubicBezTo>
                  <a:lnTo>
                    <a:pt x="430" y="1727"/>
                  </a:lnTo>
                  <a:lnTo>
                    <a:pt x="4871" y="1577"/>
                  </a:lnTo>
                  <a:cubicBezTo>
                    <a:pt x="4871" y="1577"/>
                    <a:pt x="5347" y="495"/>
                    <a:pt x="5145" y="310"/>
                  </a:cubicBezTo>
                  <a:cubicBezTo>
                    <a:pt x="5123" y="291"/>
                    <a:pt x="5099" y="282"/>
                    <a:pt x="5074" y="282"/>
                  </a:cubicBezTo>
                  <a:cubicBezTo>
                    <a:pt x="4856" y="282"/>
                    <a:pt x="4514" y="906"/>
                    <a:pt x="4514" y="906"/>
                  </a:cubicBezTo>
                  <a:lnTo>
                    <a:pt x="3632" y="886"/>
                  </a:lnTo>
                  <a:cubicBezTo>
                    <a:pt x="3632" y="886"/>
                    <a:pt x="3890" y="109"/>
                    <a:pt x="3482" y="8"/>
                  </a:cubicBezTo>
                  <a:cubicBezTo>
                    <a:pt x="3462" y="3"/>
                    <a:pt x="3443" y="1"/>
                    <a:pt x="342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40"/>
            <p:cNvSpPr/>
            <p:nvPr/>
          </p:nvSpPr>
          <p:spPr>
            <a:xfrm rot="-569661">
              <a:off x="6509038" y="3576985"/>
              <a:ext cx="963573" cy="1095468"/>
            </a:xfrm>
            <a:custGeom>
              <a:avLst/>
              <a:gdLst/>
              <a:ahLst/>
              <a:cxnLst/>
              <a:rect l="l" t="t" r="r" b="b"/>
              <a:pathLst>
                <a:path w="16591" h="18862" extrusionOk="0">
                  <a:moveTo>
                    <a:pt x="16348" y="227"/>
                  </a:moveTo>
                  <a:cubicBezTo>
                    <a:pt x="16329" y="8763"/>
                    <a:pt x="13990" y="14090"/>
                    <a:pt x="8297" y="18563"/>
                  </a:cubicBezTo>
                  <a:cubicBezTo>
                    <a:pt x="3215" y="14422"/>
                    <a:pt x="265" y="10066"/>
                    <a:pt x="243" y="227"/>
                  </a:cubicBezTo>
                  <a:close/>
                  <a:moveTo>
                    <a:pt x="1" y="0"/>
                  </a:moveTo>
                  <a:lnTo>
                    <a:pt x="1" y="113"/>
                  </a:lnTo>
                  <a:cubicBezTo>
                    <a:pt x="1" y="10169"/>
                    <a:pt x="3014" y="14579"/>
                    <a:pt x="8217" y="18798"/>
                  </a:cubicBezTo>
                  <a:lnTo>
                    <a:pt x="8294" y="18861"/>
                  </a:lnTo>
                  <a:lnTo>
                    <a:pt x="8373" y="18801"/>
                  </a:lnTo>
                  <a:cubicBezTo>
                    <a:pt x="14209" y="14246"/>
                    <a:pt x="16590" y="8833"/>
                    <a:pt x="16590" y="113"/>
                  </a:cubicBezTo>
                  <a:lnTo>
                    <a:pt x="1659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r>
              <a:rPr lang="en-US" sz="3600" b="1">
                <a:solidFill>
                  <a:schemeClr val="tx2">
                    <a:lumMod val="75000"/>
                  </a:schemeClr>
                </a:solidFill>
                <a:latin typeface="+mj-lt"/>
              </a:rPr>
              <a:t>ĐỌC HIỂU</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2"/>
                                        </p:tgtEl>
                                        <p:attrNameLst>
                                          <p:attrName>style.visibility</p:attrName>
                                        </p:attrNameLst>
                                      </p:cBhvr>
                                      <p:to>
                                        <p:strVal val="visible"/>
                                      </p:to>
                                    </p:set>
                                    <p:animEffect transition="in" filter="fade">
                                      <p:cBhvr>
                                        <p:cTn id="12" dur="500"/>
                                        <p:tgtEl>
                                          <p:spTgt spid="6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Effect transition="in" filter="fade">
                                      <p:cBhvr>
                                        <p:cTn id="1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129" name="Google Shape;707;p42"/>
          <p:cNvSpPr txBox="1">
            <a:spLocks noGrp="1"/>
          </p:cNvSpPr>
          <p:nvPr>
            <p:ph type="title"/>
          </p:nvPr>
        </p:nvSpPr>
        <p:spPr>
          <a:xfrm>
            <a:off x="1279890" y="102190"/>
            <a:ext cx="6584220" cy="800400"/>
          </a:xfrm>
          <a:prstGeom prst="rect">
            <a:avLst/>
          </a:prstGeom>
        </p:spPr>
        <p:txBody>
          <a:bodyPr spcFirstLastPara="1" wrap="square" lIns="91425" tIns="91425" rIns="91425" bIns="91425" anchor="t" anchorCtr="0">
            <a:noAutofit/>
          </a:bodyPr>
          <a:lstStyle/>
          <a:p>
            <a:r>
              <a:rPr lang="en-US" sz="3600" b="1">
                <a:solidFill>
                  <a:schemeClr val="tx2">
                    <a:lumMod val="75000"/>
                  </a:schemeClr>
                </a:solidFill>
                <a:latin typeface="+mj-lt"/>
              </a:rPr>
              <a:t>ĐỌC HIỂU</a:t>
            </a:r>
          </a:p>
        </p:txBody>
      </p:sp>
      <p:pic>
        <p:nvPicPr>
          <p:cNvPr id="130" name="Picture 14"/>
          <p:cNvPicPr>
            <a:picLocks noChangeAspect="1"/>
          </p:cNvPicPr>
          <p:nvPr/>
        </p:nvPicPr>
        <p:blipFill>
          <a:blip r:embed="rId3"/>
          <a:srcRect/>
          <a:stretch>
            <a:fillRect/>
          </a:stretch>
        </p:blipFill>
        <p:spPr>
          <a:xfrm>
            <a:off x="207703" y="902590"/>
            <a:ext cx="2002760" cy="1964373"/>
          </a:xfrm>
          <a:prstGeom prst="rect">
            <a:avLst/>
          </a:prstGeom>
        </p:spPr>
      </p:pic>
      <p:pic>
        <p:nvPicPr>
          <p:cNvPr id="131" name="Picture 15"/>
          <p:cNvPicPr>
            <a:picLocks noChangeAspect="1"/>
          </p:cNvPicPr>
          <p:nvPr/>
        </p:nvPicPr>
        <p:blipFill>
          <a:blip r:embed="rId4"/>
          <a:srcRect/>
          <a:stretch>
            <a:fillRect/>
          </a:stretch>
        </p:blipFill>
        <p:spPr>
          <a:xfrm>
            <a:off x="6766599" y="3068593"/>
            <a:ext cx="2195022" cy="2147463"/>
          </a:xfrm>
          <a:prstGeom prst="rect">
            <a:avLst/>
          </a:prstGeom>
        </p:spPr>
      </p:pic>
      <p:sp>
        <p:nvSpPr>
          <p:cNvPr id="5" name="Rounded Rectangular Callout 4"/>
          <p:cNvSpPr/>
          <p:nvPr/>
        </p:nvSpPr>
        <p:spPr>
          <a:xfrm>
            <a:off x="2568271" y="989614"/>
            <a:ext cx="6042992" cy="1379875"/>
          </a:xfrm>
          <a:prstGeom prst="wedgeRoundRectCallout">
            <a:avLst>
              <a:gd name="adj1" fmla="val -56787"/>
              <a:gd name="adj2" fmla="val -310"/>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spcAft>
                <a:spcPts val="600"/>
              </a:spcAft>
            </a:pPr>
            <a:r>
              <a:rPr lang="vi-VN" sz="2000">
                <a:solidFill>
                  <a:schemeClr val="accent1">
                    <a:lumMod val="50000"/>
                  </a:schemeClr>
                </a:solidFill>
              </a:rPr>
              <a:t>Tìm những chi tiết nói lên quyết tâm bảo vệ đất nước của ba nàng công chúa.</a:t>
            </a:r>
          </a:p>
        </p:txBody>
      </p:sp>
      <p:sp>
        <p:nvSpPr>
          <p:cNvPr id="134" name="Rounded Rectangular Callout 133"/>
          <p:cNvSpPr/>
          <p:nvPr/>
        </p:nvSpPr>
        <p:spPr>
          <a:xfrm>
            <a:off x="406841" y="2953987"/>
            <a:ext cx="6170212" cy="1920163"/>
          </a:xfrm>
          <a:prstGeom prst="wedgeRoundRectCallout">
            <a:avLst>
              <a:gd name="adj1" fmla="val 57904"/>
              <a:gd name="adj2" fmla="val -1102"/>
              <a:gd name="adj3" fmla="val 1666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solidFill>
                  <a:schemeClr val="accent1">
                    <a:lumMod val="50000"/>
                  </a:schemeClr>
                </a:solidFill>
              </a:rPr>
              <a:t>Ba nàng công chúa cùng nhau đến xin vua cha cho ra trận. Dù vua không cho phép nhưng ba nàng vẫn lẳng lặng ra trận.</a:t>
            </a:r>
          </a:p>
        </p:txBody>
      </p:sp>
      <p:sp>
        <p:nvSpPr>
          <p:cNvPr id="6" name="Flowchart: Connector 5"/>
          <p:cNvSpPr/>
          <p:nvPr/>
        </p:nvSpPr>
        <p:spPr>
          <a:xfrm>
            <a:off x="8221918" y="695416"/>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accent6"/>
                </a:solidFill>
              </a:rPr>
              <a:t>?</a:t>
            </a:r>
          </a:p>
        </p:txBody>
      </p:sp>
      <p:sp>
        <p:nvSpPr>
          <p:cNvPr id="139" name="Flowchart: Connector 138"/>
          <p:cNvSpPr/>
          <p:nvPr/>
        </p:nvSpPr>
        <p:spPr>
          <a:xfrm>
            <a:off x="207703" y="2659789"/>
            <a:ext cx="588396" cy="58839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schemeClr val="accent6"/>
              </a:solidFill>
            </a:endParaRPr>
          </a:p>
        </p:txBody>
      </p:sp>
      <p:grpSp>
        <p:nvGrpSpPr>
          <p:cNvPr id="136" name="Google Shape;8151;p82"/>
          <p:cNvGrpSpPr/>
          <p:nvPr/>
        </p:nvGrpSpPr>
        <p:grpSpPr>
          <a:xfrm>
            <a:off x="310110" y="2765538"/>
            <a:ext cx="391914" cy="376897"/>
            <a:chOff x="5223609" y="3731112"/>
            <a:chExt cx="371782" cy="274285"/>
          </a:xfrm>
          <a:solidFill>
            <a:schemeClr val="accent2">
              <a:lumMod val="40000"/>
              <a:lumOff val="60000"/>
            </a:schemeClr>
          </a:solidFill>
        </p:grpSpPr>
        <p:sp>
          <p:nvSpPr>
            <p:cNvPr id="137" name="Google Shape;8152;p82"/>
            <p:cNvSpPr/>
            <p:nvPr/>
          </p:nvSpPr>
          <p:spPr>
            <a:xfrm>
              <a:off x="5223609" y="3731112"/>
              <a:ext cx="371782" cy="274285"/>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153;p82"/>
            <p:cNvSpPr/>
            <p:nvPr/>
          </p:nvSpPr>
          <p:spPr>
            <a:xfrm>
              <a:off x="5338236" y="3769391"/>
              <a:ext cx="257155" cy="236006"/>
            </a:xfrm>
            <a:custGeom>
              <a:avLst/>
              <a:gdLst/>
              <a:ahLst/>
              <a:cxnLst/>
              <a:rect l="l" t="t" r="r" b="b"/>
              <a:pathLst>
                <a:path w="9788" h="8983" extrusionOk="0">
                  <a:moveTo>
                    <a:pt x="9066" y="0"/>
                  </a:moveTo>
                  <a:lnTo>
                    <a:pt x="826" y="8248"/>
                  </a:lnTo>
                  <a:cubicBezTo>
                    <a:pt x="597" y="8470"/>
                    <a:pt x="312" y="8629"/>
                    <a:pt x="0" y="8698"/>
                  </a:cubicBezTo>
                  <a:cubicBezTo>
                    <a:pt x="257" y="8886"/>
                    <a:pt x="569" y="8983"/>
                    <a:pt x="888" y="8983"/>
                  </a:cubicBezTo>
                  <a:cubicBezTo>
                    <a:pt x="1297" y="8983"/>
                    <a:pt x="1693" y="8823"/>
                    <a:pt x="1977" y="8532"/>
                  </a:cubicBezTo>
                  <a:lnTo>
                    <a:pt x="9787" y="722"/>
                  </a:lnTo>
                  <a:lnTo>
                    <a:pt x="906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animEffect transition="in" filter="fade">
                                      <p:cBhvr>
                                        <p:cTn id="7" dur="500"/>
                                        <p:tgtEl>
                                          <p:spTgt spid="130"/>
                                        </p:tgtEl>
                                      </p:cBhvr>
                                    </p:animEffect>
                                    <p:anim calcmode="lin" valueType="num">
                                      <p:cBhvr>
                                        <p:cTn id="8" dur="500" fill="hold"/>
                                        <p:tgtEl>
                                          <p:spTgt spid="130"/>
                                        </p:tgtEl>
                                        <p:attrNameLst>
                                          <p:attrName>ppt_x</p:attrName>
                                        </p:attrNameLst>
                                      </p:cBhvr>
                                      <p:tavLst>
                                        <p:tav tm="0">
                                          <p:val>
                                            <p:strVal val="#ppt_x"/>
                                          </p:val>
                                        </p:tav>
                                        <p:tav tm="100000">
                                          <p:val>
                                            <p:strVal val="#ppt_x"/>
                                          </p:val>
                                        </p:tav>
                                      </p:tavLst>
                                    </p:anim>
                                    <p:anim calcmode="lin" valueType="num">
                                      <p:cBhvr>
                                        <p:cTn id="9" dur="500" fill="hold"/>
                                        <p:tgtEl>
                                          <p:spTgt spid="13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anim calcmode="lin" valueType="num">
                                      <p:cBhvr>
                                        <p:cTn id="13" dur="500" fill="hold"/>
                                        <p:tgtEl>
                                          <p:spTgt spid="5"/>
                                        </p:tgtEl>
                                        <p:attrNameLst>
                                          <p:attrName>ppt_x</p:attrName>
                                        </p:attrNameLst>
                                      </p:cBhvr>
                                      <p:tavLst>
                                        <p:tav tm="0">
                                          <p:val>
                                            <p:strVal val="#ppt_x"/>
                                          </p:val>
                                        </p:tav>
                                        <p:tav tm="100000">
                                          <p:val>
                                            <p:strVal val="#ppt_x"/>
                                          </p:val>
                                        </p:tav>
                                      </p:tavLst>
                                    </p:anim>
                                    <p:anim calcmode="lin" valueType="num">
                                      <p:cBhvr>
                                        <p:cTn id="14" dur="5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anim calcmode="lin" valueType="num">
                                      <p:cBhvr>
                                        <p:cTn id="18" dur="500" fill="hold"/>
                                        <p:tgtEl>
                                          <p:spTgt spid="6"/>
                                        </p:tgtEl>
                                        <p:attrNameLst>
                                          <p:attrName>ppt_x</p:attrName>
                                        </p:attrNameLst>
                                      </p:cBhvr>
                                      <p:tavLst>
                                        <p:tav tm="0">
                                          <p:val>
                                            <p:strVal val="#ppt_x"/>
                                          </p:val>
                                        </p:tav>
                                        <p:tav tm="100000">
                                          <p:val>
                                            <p:strVal val="#ppt_x"/>
                                          </p:val>
                                        </p:tav>
                                      </p:tavLst>
                                    </p:anim>
                                    <p:anim calcmode="lin" valueType="num">
                                      <p:cBhvr>
                                        <p:cTn id="19"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31"/>
                                        </p:tgtEl>
                                        <p:attrNameLst>
                                          <p:attrName>style.visibility</p:attrName>
                                        </p:attrNameLst>
                                      </p:cBhvr>
                                      <p:to>
                                        <p:strVal val="visible"/>
                                      </p:to>
                                    </p:set>
                                    <p:animEffect transition="in" filter="fade">
                                      <p:cBhvr>
                                        <p:cTn id="24" dur="500"/>
                                        <p:tgtEl>
                                          <p:spTgt spid="131"/>
                                        </p:tgtEl>
                                      </p:cBhvr>
                                    </p:animEffect>
                                    <p:anim calcmode="lin" valueType="num">
                                      <p:cBhvr>
                                        <p:cTn id="25" dur="500" fill="hold"/>
                                        <p:tgtEl>
                                          <p:spTgt spid="131"/>
                                        </p:tgtEl>
                                        <p:attrNameLst>
                                          <p:attrName>ppt_x</p:attrName>
                                        </p:attrNameLst>
                                      </p:cBhvr>
                                      <p:tavLst>
                                        <p:tav tm="0">
                                          <p:val>
                                            <p:strVal val="#ppt_x"/>
                                          </p:val>
                                        </p:tav>
                                        <p:tav tm="100000">
                                          <p:val>
                                            <p:strVal val="#ppt_x"/>
                                          </p:val>
                                        </p:tav>
                                      </p:tavLst>
                                    </p:anim>
                                    <p:anim calcmode="lin" valueType="num">
                                      <p:cBhvr>
                                        <p:cTn id="26" dur="500" fill="hold"/>
                                        <p:tgtEl>
                                          <p:spTgt spid="13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4"/>
                                        </p:tgtEl>
                                        <p:attrNameLst>
                                          <p:attrName>style.visibility</p:attrName>
                                        </p:attrNameLst>
                                      </p:cBhvr>
                                      <p:to>
                                        <p:strVal val="visible"/>
                                      </p:to>
                                    </p:set>
                                    <p:animEffect transition="in" filter="fade">
                                      <p:cBhvr>
                                        <p:cTn id="29" dur="500"/>
                                        <p:tgtEl>
                                          <p:spTgt spid="134"/>
                                        </p:tgtEl>
                                      </p:cBhvr>
                                    </p:animEffect>
                                    <p:anim calcmode="lin" valueType="num">
                                      <p:cBhvr>
                                        <p:cTn id="30" dur="500" fill="hold"/>
                                        <p:tgtEl>
                                          <p:spTgt spid="134"/>
                                        </p:tgtEl>
                                        <p:attrNameLst>
                                          <p:attrName>ppt_x</p:attrName>
                                        </p:attrNameLst>
                                      </p:cBhvr>
                                      <p:tavLst>
                                        <p:tav tm="0">
                                          <p:val>
                                            <p:strVal val="#ppt_x"/>
                                          </p:val>
                                        </p:tav>
                                        <p:tav tm="100000">
                                          <p:val>
                                            <p:strVal val="#ppt_x"/>
                                          </p:val>
                                        </p:tav>
                                      </p:tavLst>
                                    </p:anim>
                                    <p:anim calcmode="lin" valueType="num">
                                      <p:cBhvr>
                                        <p:cTn id="31" dur="500" fill="hold"/>
                                        <p:tgtEl>
                                          <p:spTgt spid="13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39"/>
                                        </p:tgtEl>
                                        <p:attrNameLst>
                                          <p:attrName>style.visibility</p:attrName>
                                        </p:attrNameLst>
                                      </p:cBhvr>
                                      <p:to>
                                        <p:strVal val="visible"/>
                                      </p:to>
                                    </p:set>
                                    <p:animEffect transition="in" filter="fade">
                                      <p:cBhvr>
                                        <p:cTn id="34" dur="500"/>
                                        <p:tgtEl>
                                          <p:spTgt spid="139"/>
                                        </p:tgtEl>
                                      </p:cBhvr>
                                    </p:animEffect>
                                    <p:anim calcmode="lin" valueType="num">
                                      <p:cBhvr>
                                        <p:cTn id="35" dur="500" fill="hold"/>
                                        <p:tgtEl>
                                          <p:spTgt spid="139"/>
                                        </p:tgtEl>
                                        <p:attrNameLst>
                                          <p:attrName>ppt_x</p:attrName>
                                        </p:attrNameLst>
                                      </p:cBhvr>
                                      <p:tavLst>
                                        <p:tav tm="0">
                                          <p:val>
                                            <p:strVal val="#ppt_x"/>
                                          </p:val>
                                        </p:tav>
                                        <p:tav tm="100000">
                                          <p:val>
                                            <p:strVal val="#ppt_x"/>
                                          </p:val>
                                        </p:tav>
                                      </p:tavLst>
                                    </p:anim>
                                    <p:anim calcmode="lin" valueType="num">
                                      <p:cBhvr>
                                        <p:cTn id="36" dur="5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4" grpId="0" animBg="1"/>
      <p:bldP spid="6" grpId="0" animBg="1"/>
      <p:bldP spid="139" grpId="0" animBg="1"/>
    </p:bldLst>
  </p:timing>
</p:sld>
</file>

<file path=ppt/theme/theme1.xml><?xml version="1.0" encoding="utf-8"?>
<a:theme xmlns:a="http://schemas.openxmlformats.org/drawingml/2006/main" name="Language Arts Subject for Elementary: Activities about Legend of King Arthur by Slidesgo">
  <a:themeElements>
    <a:clrScheme name="Simple Light">
      <a:dk1>
        <a:srgbClr val="2D1E22"/>
      </a:dk1>
      <a:lt1>
        <a:srgbClr val="662330"/>
      </a:lt1>
      <a:dk2>
        <a:srgbClr val="D11535"/>
      </a:dk2>
      <a:lt2>
        <a:srgbClr val="E74C3C"/>
      </a:lt2>
      <a:accent1>
        <a:srgbClr val="F2992F"/>
      </a:accent1>
      <a:accent2>
        <a:srgbClr val="FFBF4D"/>
      </a:accent2>
      <a:accent3>
        <a:srgbClr val="8C3E62"/>
      </a:accent3>
      <a:accent4>
        <a:srgbClr val="91E2E8"/>
      </a:accent4>
      <a:accent5>
        <a:srgbClr val="BCB7BB"/>
      </a:accent5>
      <a:accent6>
        <a:srgbClr val="F2EEDD"/>
      </a:accent6>
      <a:hlink>
        <a:srgbClr val="2D1E2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854</Words>
  <Application>Microsoft Office PowerPoint</Application>
  <PresentationFormat>On-screen Show (16:9)</PresentationFormat>
  <Paragraphs>92</Paragraphs>
  <Slides>15</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Bebas Neue</vt:lpstr>
      <vt:lpstr>Fredoka SemiBold</vt:lpstr>
      <vt:lpstr>Rakkas</vt:lpstr>
      <vt:lpstr>Sacramento</vt:lpstr>
      <vt:lpstr>Shadows Into Light Two</vt:lpstr>
      <vt:lpstr>Arial</vt:lpstr>
      <vt:lpstr>Nunito Light</vt:lpstr>
      <vt:lpstr>Source Sans Pro</vt:lpstr>
      <vt:lpstr>Language Arts Subject for Elementary: Activities about Legend of King Arthur by Slidesgo</vt:lpstr>
      <vt:lpstr>PowerPoint Presentation</vt:lpstr>
      <vt:lpstr>PowerPoint Presentation</vt:lpstr>
      <vt:lpstr>PowerPoint Presentation</vt:lpstr>
      <vt:lpstr>PowerPoint Presentation</vt:lpstr>
      <vt:lpstr>01</vt:lpstr>
      <vt:lpstr>Khoát tay</vt:lpstr>
      <vt:lpstr>ĐỌC THÀNH TIẾNG</vt:lpstr>
      <vt:lpstr>ĐỌC HIỂU</vt:lpstr>
      <vt:lpstr>ĐỌC HIỂU</vt:lpstr>
      <vt:lpstr>ĐỌC HIỂU</vt:lpstr>
      <vt:lpstr>ĐỌC HIỂU</vt:lpstr>
      <vt:lpstr>ĐỌC HIỂU</vt:lpstr>
      <vt:lpstr>ĐỌC HIỂU</vt:lpstr>
      <vt:lpstr>ĐỌC NÂNG CAO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CÁC EM  ĐẾN VỚI BÀI GIẢNG HÔM NAY</dc:title>
  <cp:lastModifiedBy>ADMIN</cp:lastModifiedBy>
  <cp:revision>24</cp:revision>
  <dcterms:modified xsi:type="dcterms:W3CDTF">2024-12-17T09:09:05Z</dcterms:modified>
</cp:coreProperties>
</file>