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262" r:id="rId3"/>
    <p:sldId id="301" r:id="rId4"/>
    <p:sldId id="303" r:id="rId5"/>
    <p:sldId id="267" r:id="rId6"/>
    <p:sldId id="294" r:id="rId7"/>
    <p:sldId id="268" r:id="rId8"/>
    <p:sldId id="269" r:id="rId9"/>
    <p:sldId id="295" r:id="rId10"/>
    <p:sldId id="272" r:id="rId11"/>
    <p:sldId id="273" r:id="rId12"/>
    <p:sldId id="297" r:id="rId13"/>
    <p:sldId id="289" r:id="rId14"/>
    <p:sldId id="296" r:id="rId15"/>
    <p:sldId id="275" r:id="rId16"/>
    <p:sldId id="277" r:id="rId17"/>
    <p:sldId id="298" r:id="rId18"/>
    <p:sldId id="299" r:id="rId19"/>
    <p:sldId id="300" r:id="rId20"/>
    <p:sldId id="281" r:id="rId21"/>
    <p:sldId id="282" r:id="rId22"/>
    <p:sldId id="283" r:id="rId23"/>
    <p:sldId id="284" r:id="rId24"/>
    <p:sldId id="285" r:id="rId25"/>
    <p:sldId id="286" r:id="rId26"/>
    <p:sldId id="304" r:id="rId27"/>
  </p:sldIdLst>
  <p:sldSz cx="12161838" cy="6858000"/>
  <p:notesSz cx="6858000" cy="9144000"/>
  <p:defaultText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D477"/>
    <a:srgbClr val="66FF66"/>
    <a:srgbClr val="33CC33"/>
    <a:srgbClr val="33CCFF"/>
    <a:srgbClr val="FFFF66"/>
    <a:srgbClr val="FF66FF"/>
    <a:srgbClr val="FF7C80"/>
    <a:srgbClr val="A2FB11"/>
    <a:srgbClr val="96BE4E"/>
    <a:srgbClr val="E96F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544" autoAdjust="0"/>
  </p:normalViewPr>
  <p:slideViewPr>
    <p:cSldViewPr>
      <p:cViewPr varScale="1">
        <p:scale>
          <a:sx n="59" d="100"/>
          <a:sy n="59" d="100"/>
        </p:scale>
        <p:origin x="944" y="56"/>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DD6BCC-6ED7-4880-9868-8121FD3D1E36}" type="datetimeFigureOut">
              <a:rPr lang="en-US" smtClean="0"/>
              <a:t>10/3/2025</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602FCF-448E-419E-82E4-12DAE3C8EF89}" type="slidenum">
              <a:rPr lang="en-US" smtClean="0"/>
              <a:t>‹#›</a:t>
            </a:fld>
            <a:endParaRPr lang="en-US"/>
          </a:p>
        </p:txBody>
      </p:sp>
    </p:spTree>
    <p:extLst>
      <p:ext uri="{BB962C8B-B14F-4D97-AF65-F5344CB8AC3E}">
        <p14:creationId xmlns:p14="http://schemas.microsoft.com/office/powerpoint/2010/main" val="788300810"/>
      </p:ext>
    </p:extLst>
  </p:cSld>
  <p:clrMap bg1="lt1" tx1="dk1" bg2="lt2" tx2="dk2" accent1="accent1" accent2="accent2" accent3="accent3" accent4="accent4" accent5="accent5" accent6="accent6" hlink="hlink" folHlink="folHlink"/>
  <p:notesStyle>
    <a:lvl1pPr marL="0" algn="l" defTabSz="1217249" rtl="0" eaLnBrk="1" latinLnBrk="0" hangingPunct="1">
      <a:defRPr sz="1600" kern="1200">
        <a:solidFill>
          <a:schemeClr val="tx1"/>
        </a:solidFill>
        <a:latin typeface="+mn-lt"/>
        <a:ea typeface="+mn-ea"/>
        <a:cs typeface="+mn-cs"/>
      </a:defRPr>
    </a:lvl1pPr>
    <a:lvl2pPr marL="608625" algn="l" defTabSz="1217249" rtl="0" eaLnBrk="1" latinLnBrk="0" hangingPunct="1">
      <a:defRPr sz="1600" kern="1200">
        <a:solidFill>
          <a:schemeClr val="tx1"/>
        </a:solidFill>
        <a:latin typeface="+mn-lt"/>
        <a:ea typeface="+mn-ea"/>
        <a:cs typeface="+mn-cs"/>
      </a:defRPr>
    </a:lvl2pPr>
    <a:lvl3pPr marL="1217249" algn="l" defTabSz="1217249" rtl="0" eaLnBrk="1" latinLnBrk="0" hangingPunct="1">
      <a:defRPr sz="1600" kern="1200">
        <a:solidFill>
          <a:schemeClr val="tx1"/>
        </a:solidFill>
        <a:latin typeface="+mn-lt"/>
        <a:ea typeface="+mn-ea"/>
        <a:cs typeface="+mn-cs"/>
      </a:defRPr>
    </a:lvl3pPr>
    <a:lvl4pPr marL="1825874" algn="l" defTabSz="1217249" rtl="0" eaLnBrk="1" latinLnBrk="0" hangingPunct="1">
      <a:defRPr sz="1600" kern="1200">
        <a:solidFill>
          <a:schemeClr val="tx1"/>
        </a:solidFill>
        <a:latin typeface="+mn-lt"/>
        <a:ea typeface="+mn-ea"/>
        <a:cs typeface="+mn-cs"/>
      </a:defRPr>
    </a:lvl4pPr>
    <a:lvl5pPr marL="2434499" algn="l" defTabSz="1217249" rtl="0" eaLnBrk="1" latinLnBrk="0" hangingPunct="1">
      <a:defRPr sz="1600" kern="1200">
        <a:solidFill>
          <a:schemeClr val="tx1"/>
        </a:solidFill>
        <a:latin typeface="+mn-lt"/>
        <a:ea typeface="+mn-ea"/>
        <a:cs typeface="+mn-cs"/>
      </a:defRPr>
    </a:lvl5pPr>
    <a:lvl6pPr marL="3043123" algn="l" defTabSz="1217249" rtl="0" eaLnBrk="1" latinLnBrk="0" hangingPunct="1">
      <a:defRPr sz="1600" kern="1200">
        <a:solidFill>
          <a:schemeClr val="tx1"/>
        </a:solidFill>
        <a:latin typeface="+mn-lt"/>
        <a:ea typeface="+mn-ea"/>
        <a:cs typeface="+mn-cs"/>
      </a:defRPr>
    </a:lvl6pPr>
    <a:lvl7pPr marL="3651748" algn="l" defTabSz="1217249" rtl="0" eaLnBrk="1" latinLnBrk="0" hangingPunct="1">
      <a:defRPr sz="1600" kern="1200">
        <a:solidFill>
          <a:schemeClr val="tx1"/>
        </a:solidFill>
        <a:latin typeface="+mn-lt"/>
        <a:ea typeface="+mn-ea"/>
        <a:cs typeface="+mn-cs"/>
      </a:defRPr>
    </a:lvl7pPr>
    <a:lvl8pPr marL="4260372" algn="l" defTabSz="1217249" rtl="0" eaLnBrk="1" latinLnBrk="0" hangingPunct="1">
      <a:defRPr sz="1600" kern="1200">
        <a:solidFill>
          <a:schemeClr val="tx1"/>
        </a:solidFill>
        <a:latin typeface="+mn-lt"/>
        <a:ea typeface="+mn-ea"/>
        <a:cs typeface="+mn-cs"/>
      </a:defRPr>
    </a:lvl8pPr>
    <a:lvl9pPr marL="4868997" algn="l" defTabSz="1217249"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Click vào</a:t>
            </a:r>
            <a:r>
              <a:rPr lang="en-US" baseline="0" smtClean="0"/>
              <a:t> hoa để tới câu hỏi</a:t>
            </a:r>
          </a:p>
          <a:p>
            <a:r>
              <a:rPr lang="en-US" baseline="0" smtClean="0"/>
              <a:t>Tại slide câu hỏi, click vào hoa để quay về đây</a:t>
            </a:r>
          </a:p>
          <a:p>
            <a:r>
              <a:rPr lang="en-US" baseline="0" smtClean="0"/>
              <a:t>Click vào mặt trời để đi tới bài học</a:t>
            </a:r>
            <a:endParaRPr lang="en-US"/>
          </a:p>
        </p:txBody>
      </p:sp>
      <p:sp>
        <p:nvSpPr>
          <p:cNvPr id="4" name="Slide Number Placeholder 3"/>
          <p:cNvSpPr>
            <a:spLocks noGrp="1"/>
          </p:cNvSpPr>
          <p:nvPr>
            <p:ph type="sldNum" sz="quarter" idx="10"/>
          </p:nvPr>
        </p:nvSpPr>
        <p:spPr/>
        <p:txBody>
          <a:bodyPr/>
          <a:lstStyle/>
          <a:p>
            <a:fld id="{BE602FCF-448E-419E-82E4-12DAE3C8EF89}" type="slidenum">
              <a:rPr lang="en-US" smtClean="0"/>
              <a:t>1</a:t>
            </a:fld>
            <a:endParaRPr lang="en-US"/>
          </a:p>
        </p:txBody>
      </p:sp>
    </p:spTree>
    <p:extLst>
      <p:ext uri="{BB962C8B-B14F-4D97-AF65-F5344CB8AC3E}">
        <p14:creationId xmlns:p14="http://schemas.microsoft.com/office/powerpoint/2010/main" val="3746328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602FCF-448E-419E-82E4-12DAE3C8EF89}" type="slidenum">
              <a:rPr lang="en-US" smtClean="0"/>
              <a:t>21</a:t>
            </a:fld>
            <a:endParaRPr lang="en-US"/>
          </a:p>
        </p:txBody>
      </p:sp>
    </p:spTree>
    <p:extLst>
      <p:ext uri="{BB962C8B-B14F-4D97-AF65-F5344CB8AC3E}">
        <p14:creationId xmlns:p14="http://schemas.microsoft.com/office/powerpoint/2010/main" val="1534370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nêu</a:t>
            </a:r>
            <a:r>
              <a:rPr lang="en-US" baseline="0" smtClean="0"/>
              <a:t> rõ hơn là nhận vật bé tròn bài Làm việc thật là vui.</a:t>
            </a:r>
          </a:p>
          <a:p>
            <a:r>
              <a:rPr lang="en-US" baseline="0" smtClean="0"/>
              <a:t>C. Ngoài ra bé con trông</a:t>
            </a:r>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23</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Nếu</a:t>
            </a:r>
            <a:r>
              <a:rPr lang="en-US" baseline="0" smtClean="0"/>
              <a:t> thầy cô k mở đc video này nghĩa là máy tính thầy ô đang có vấn để, k xem đc các video, cần mang đến chuyên gia máy tính để hỏi</a:t>
            </a:r>
            <a:endParaRPr lang="en-US"/>
          </a:p>
        </p:txBody>
      </p:sp>
      <p:sp>
        <p:nvSpPr>
          <p:cNvPr id="4" name="Slide Number Placeholder 3"/>
          <p:cNvSpPr>
            <a:spLocks noGrp="1"/>
          </p:cNvSpPr>
          <p:nvPr>
            <p:ph type="sldNum" sz="quarter" idx="10"/>
          </p:nvPr>
        </p:nvSpPr>
        <p:spPr/>
        <p:txBody>
          <a:bodyPr/>
          <a:lstStyle/>
          <a:p>
            <a:fld id="{BE602FCF-448E-419E-82E4-12DAE3C8EF89}" type="slidenum">
              <a:rPr lang="en-US" smtClean="0"/>
              <a:t>5</a:t>
            </a:fld>
            <a:endParaRPr lang="en-US"/>
          </a:p>
        </p:txBody>
      </p:sp>
    </p:spTree>
    <p:extLst>
      <p:ext uri="{BB962C8B-B14F-4D97-AF65-F5344CB8AC3E}">
        <p14:creationId xmlns:p14="http://schemas.microsoft.com/office/powerpoint/2010/main" val="1637317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đọc</a:t>
            </a:r>
            <a:r>
              <a:rPr lang="en-US" baseline="0" smtClean="0"/>
              <a:t> mẫu toàn bài, cả lớp đọc thầm theo (nên cho Hs nhìn trong SGK)</a:t>
            </a:r>
          </a:p>
          <a:p>
            <a:r>
              <a:rPr lang="en-US" baseline="0" smtClean="0"/>
              <a:t>GV chú ý HDHS đọc đúng giọng điệu, ngắt nghỉ, nhấn giọng…</a:t>
            </a:r>
          </a:p>
          <a:p>
            <a:r>
              <a:rPr lang="en-US" baseline="0" smtClean="0"/>
              <a:t>GV linh động từ khó đọc theo đúng địa phương nhé!</a:t>
            </a:r>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7</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Đọc từ</a:t>
            </a:r>
            <a:r>
              <a:rPr lang="en-US" baseline="0" smtClean="0"/>
              <a:t> khó</a:t>
            </a:r>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8</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Phân</a:t>
            </a:r>
            <a:r>
              <a:rPr lang="en-US" baseline="0" smtClean="0"/>
              <a:t> các phần và HS đọc nối tiếp theo các phần</a:t>
            </a:r>
          </a:p>
          <a:p>
            <a:r>
              <a:rPr lang="en-US" baseline="0" smtClean="0"/>
              <a:t>Chia bài làm 3 đoạn (người soạn tự ý chia theo đoạn, thầy cô có thể linh động chia lại ạ)</a:t>
            </a:r>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9</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Giúp</a:t>
            </a:r>
            <a:r>
              <a:rPr lang="en-US" baseline="0" smtClean="0"/>
              <a:t> hd so sánh lá khi chưa khép là khi đã khép</a:t>
            </a:r>
            <a:endParaRPr lang="en-US"/>
          </a:p>
        </p:txBody>
      </p:sp>
      <p:sp>
        <p:nvSpPr>
          <p:cNvPr id="4" name="Slide Number Placeholder 3"/>
          <p:cNvSpPr>
            <a:spLocks noGrp="1"/>
          </p:cNvSpPr>
          <p:nvPr>
            <p:ph type="sldNum" sz="quarter" idx="10"/>
          </p:nvPr>
        </p:nvSpPr>
        <p:spPr/>
        <p:txBody>
          <a:bodyPr/>
          <a:lstStyle/>
          <a:p>
            <a:fld id="{BE602FCF-448E-419E-82E4-12DAE3C8EF89}" type="slidenum">
              <a:rPr lang="en-US" smtClean="0"/>
              <a:t>10</a:t>
            </a:fld>
            <a:endParaRPr lang="en-US"/>
          </a:p>
        </p:txBody>
      </p:sp>
    </p:spTree>
    <p:extLst>
      <p:ext uri="{BB962C8B-B14F-4D97-AF65-F5344CB8AC3E}">
        <p14:creationId xmlns:p14="http://schemas.microsoft.com/office/powerpoint/2010/main" val="2708801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Luyện</a:t>
            </a:r>
            <a:r>
              <a:rPr lang="en-US" baseline="0" smtClean="0"/>
              <a:t> đọc theo cặp</a:t>
            </a:r>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14</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Đọc</a:t>
            </a:r>
            <a:r>
              <a:rPr lang="en-US" baseline="0" smtClean="0"/>
              <a:t> lại toàn bài</a:t>
            </a:r>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19</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602FCF-448E-419E-82E4-12DAE3C8EF89}" type="slidenum">
              <a:rPr lang="en-US" smtClean="0"/>
              <a:t>20</a:t>
            </a:fld>
            <a:endParaRPr lang="en-US"/>
          </a:p>
        </p:txBody>
      </p:sp>
    </p:spTree>
    <p:extLst>
      <p:ext uri="{BB962C8B-B14F-4D97-AF65-F5344CB8AC3E}">
        <p14:creationId xmlns:p14="http://schemas.microsoft.com/office/powerpoint/2010/main" val="2896330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966A6A-5068-46EF-827D-CC5B5F6D8E70}"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613768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966A6A-5068-46EF-827D-CC5B5F6D8E70}"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314756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2" y="274639"/>
            <a:ext cx="273641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8092" y="274639"/>
            <a:ext cx="800654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966A6A-5068-46EF-827D-CC5B5F6D8E70}"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509342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6E6-2ABE-B81D-F710-EAA79B825496}"/>
              </a:ext>
            </a:extLst>
          </p:cNvPr>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A3E716CF-DB82-92F2-363F-4FF37D4CFBCE}"/>
              </a:ext>
            </a:extLst>
          </p:cNvPr>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A121AB37-CAB9-1A57-D7DC-4377CDB339B9}"/>
              </a:ext>
            </a:extLst>
          </p:cNvPr>
          <p:cNvSpPr>
            <a:spLocks noGrp="1"/>
          </p:cNvSpPr>
          <p:nvPr>
            <p:ph type="dt" sz="half" idx="10"/>
          </p:nvPr>
        </p:nvSpPr>
        <p:spPr/>
        <p:txBody>
          <a:bodyPr/>
          <a:lstStyle/>
          <a:p>
            <a:pPr defTabSz="912114"/>
            <a:fld id="{8090572C-BD3D-4F5D-890C-7DE828D145EE}" type="datetimeFigureOut">
              <a:rPr lang="en-US" smtClean="0">
                <a:solidFill>
                  <a:prstClr val="black">
                    <a:tint val="75000"/>
                  </a:prstClr>
                </a:solidFill>
              </a:rPr>
              <a:pPr defTabSz="912114"/>
              <a:t>10/3/2025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446019D-8832-0C5F-0ADA-B78B26F9616C}"/>
              </a:ext>
            </a:extLst>
          </p:cNvPr>
          <p:cNvSpPr>
            <a:spLocks noGrp="1"/>
          </p:cNvSpPr>
          <p:nvPr>
            <p:ph type="ftr" sz="quarter" idx="11"/>
          </p:nvPr>
        </p:nvSpPr>
        <p:spPr/>
        <p:txBody>
          <a:bodyPr/>
          <a:lstStyle/>
          <a:p>
            <a:pPr defTabSz="91211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ECE94E-BA52-2803-F4CB-4C9923DF494A}"/>
              </a:ext>
            </a:extLst>
          </p:cNvPr>
          <p:cNvSpPr>
            <a:spLocks noGrp="1"/>
          </p:cNvSpPr>
          <p:nvPr>
            <p:ph type="sldNum" sz="quarter" idx="12"/>
          </p:nvPr>
        </p:nvSpPr>
        <p:spPr/>
        <p:txBody>
          <a:bodyPr/>
          <a:lstStyle/>
          <a:p>
            <a:pPr defTabSz="912114"/>
            <a:fld id="{275D8CF8-DF26-4E15-8028-6CB626DC93E6}" type="slidenum">
              <a:rPr lang="en-US" smtClean="0">
                <a:solidFill>
                  <a:prstClr val="black">
                    <a:tint val="75000"/>
                  </a:prstClr>
                </a:solidFill>
              </a:rPr>
              <a:pPr defTabSz="912114"/>
              <a:t>‹#›</a:t>
            </a:fld>
            <a:endParaRPr lang="en-US">
              <a:solidFill>
                <a:prstClr val="black">
                  <a:tint val="75000"/>
                </a:prstClr>
              </a:solidFill>
            </a:endParaRPr>
          </a:p>
        </p:txBody>
      </p:sp>
    </p:spTree>
    <p:extLst>
      <p:ext uri="{BB962C8B-B14F-4D97-AF65-F5344CB8AC3E}">
        <p14:creationId xmlns:p14="http://schemas.microsoft.com/office/powerpoint/2010/main" val="2057917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DD6-D03C-041E-AF8C-A1043F439B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5165E3-15FF-F2AF-0EA5-A18CE000DE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B836E-0429-7918-2699-E735D65794E0}"/>
              </a:ext>
            </a:extLst>
          </p:cNvPr>
          <p:cNvSpPr>
            <a:spLocks noGrp="1"/>
          </p:cNvSpPr>
          <p:nvPr>
            <p:ph type="dt" sz="half" idx="10"/>
          </p:nvPr>
        </p:nvSpPr>
        <p:spPr/>
        <p:txBody>
          <a:bodyPr/>
          <a:lstStyle/>
          <a:p>
            <a:pPr defTabSz="912114"/>
            <a:fld id="{8090572C-BD3D-4F5D-890C-7DE828D145EE}" type="datetimeFigureOut">
              <a:rPr lang="en-US" smtClean="0">
                <a:solidFill>
                  <a:prstClr val="black">
                    <a:tint val="75000"/>
                  </a:prstClr>
                </a:solidFill>
              </a:rPr>
              <a:pPr defTabSz="912114"/>
              <a:t>10/3/2025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C62A596-4448-FCF5-6146-51C91C760D02}"/>
              </a:ext>
            </a:extLst>
          </p:cNvPr>
          <p:cNvSpPr>
            <a:spLocks noGrp="1"/>
          </p:cNvSpPr>
          <p:nvPr>
            <p:ph type="ftr" sz="quarter" idx="11"/>
          </p:nvPr>
        </p:nvSpPr>
        <p:spPr/>
        <p:txBody>
          <a:bodyPr/>
          <a:lstStyle/>
          <a:p>
            <a:pPr defTabSz="91211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035CB14-B3BE-EB9A-8265-BE766F4C536C}"/>
              </a:ext>
            </a:extLst>
          </p:cNvPr>
          <p:cNvSpPr>
            <a:spLocks noGrp="1"/>
          </p:cNvSpPr>
          <p:nvPr>
            <p:ph type="sldNum" sz="quarter" idx="12"/>
          </p:nvPr>
        </p:nvSpPr>
        <p:spPr/>
        <p:txBody>
          <a:bodyPr/>
          <a:lstStyle/>
          <a:p>
            <a:pPr defTabSz="912114"/>
            <a:fld id="{275D8CF8-DF26-4E15-8028-6CB626DC93E6}" type="slidenum">
              <a:rPr lang="en-US" smtClean="0">
                <a:solidFill>
                  <a:prstClr val="black">
                    <a:tint val="75000"/>
                  </a:prstClr>
                </a:solidFill>
              </a:rPr>
              <a:pPr defTabSz="912114"/>
              <a:t>‹#›</a:t>
            </a:fld>
            <a:endParaRPr lang="en-US">
              <a:solidFill>
                <a:prstClr val="black">
                  <a:tint val="75000"/>
                </a:prstClr>
              </a:solidFill>
            </a:endParaRPr>
          </a:p>
        </p:txBody>
      </p:sp>
    </p:spTree>
    <p:extLst>
      <p:ext uri="{BB962C8B-B14F-4D97-AF65-F5344CB8AC3E}">
        <p14:creationId xmlns:p14="http://schemas.microsoft.com/office/powerpoint/2010/main" val="3847767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AE83-80D1-A0E9-C531-E682269A2CF9}"/>
              </a:ext>
            </a:extLst>
          </p:cNvPr>
          <p:cNvSpPr>
            <a:spLocks noGrp="1"/>
          </p:cNvSpPr>
          <p:nvPr>
            <p:ph type="title"/>
          </p:nvPr>
        </p:nvSpPr>
        <p:spPr>
          <a:xfrm>
            <a:off x="829792" y="1709739"/>
            <a:ext cx="10489585" cy="2852737"/>
          </a:xfr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id="{DBAD5412-E2EB-ADB3-3A4C-C563E8CBC790}"/>
              </a:ext>
            </a:extLst>
          </p:cNvPr>
          <p:cNvSpPr>
            <a:spLocks noGrp="1"/>
          </p:cNvSpPr>
          <p:nvPr>
            <p:ph type="body" idx="1"/>
          </p:nvPr>
        </p:nvSpPr>
        <p:spPr>
          <a:xfrm>
            <a:off x="829792" y="4589464"/>
            <a:ext cx="10489585"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0CA48F-7AE7-5660-D0D0-A86EA62DF609}"/>
              </a:ext>
            </a:extLst>
          </p:cNvPr>
          <p:cNvSpPr>
            <a:spLocks noGrp="1"/>
          </p:cNvSpPr>
          <p:nvPr>
            <p:ph type="dt" sz="half" idx="10"/>
          </p:nvPr>
        </p:nvSpPr>
        <p:spPr/>
        <p:txBody>
          <a:bodyPr/>
          <a:lstStyle/>
          <a:p>
            <a:pPr defTabSz="912114"/>
            <a:fld id="{8090572C-BD3D-4F5D-890C-7DE828D145EE}" type="datetimeFigureOut">
              <a:rPr lang="en-US" smtClean="0">
                <a:solidFill>
                  <a:prstClr val="black">
                    <a:tint val="75000"/>
                  </a:prstClr>
                </a:solidFill>
              </a:rPr>
              <a:pPr defTabSz="912114"/>
              <a:t>10/3/2025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4BB3956-F70F-FF15-39AD-404F359724F2}"/>
              </a:ext>
            </a:extLst>
          </p:cNvPr>
          <p:cNvSpPr>
            <a:spLocks noGrp="1"/>
          </p:cNvSpPr>
          <p:nvPr>
            <p:ph type="ftr" sz="quarter" idx="11"/>
          </p:nvPr>
        </p:nvSpPr>
        <p:spPr/>
        <p:txBody>
          <a:bodyPr/>
          <a:lstStyle/>
          <a:p>
            <a:pPr defTabSz="91211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4040FB-4063-194A-2EDB-8080798124F4}"/>
              </a:ext>
            </a:extLst>
          </p:cNvPr>
          <p:cNvSpPr>
            <a:spLocks noGrp="1"/>
          </p:cNvSpPr>
          <p:nvPr>
            <p:ph type="sldNum" sz="quarter" idx="12"/>
          </p:nvPr>
        </p:nvSpPr>
        <p:spPr/>
        <p:txBody>
          <a:bodyPr/>
          <a:lstStyle/>
          <a:p>
            <a:pPr defTabSz="912114"/>
            <a:fld id="{275D8CF8-DF26-4E15-8028-6CB626DC93E6}" type="slidenum">
              <a:rPr lang="en-US" smtClean="0">
                <a:solidFill>
                  <a:prstClr val="black">
                    <a:tint val="75000"/>
                  </a:prstClr>
                </a:solidFill>
              </a:rPr>
              <a:pPr defTabSz="912114"/>
              <a:t>‹#›</a:t>
            </a:fld>
            <a:endParaRPr lang="en-US">
              <a:solidFill>
                <a:prstClr val="black">
                  <a:tint val="75000"/>
                </a:prstClr>
              </a:solidFill>
            </a:endParaRPr>
          </a:p>
        </p:txBody>
      </p:sp>
    </p:spTree>
    <p:extLst>
      <p:ext uri="{BB962C8B-B14F-4D97-AF65-F5344CB8AC3E}">
        <p14:creationId xmlns:p14="http://schemas.microsoft.com/office/powerpoint/2010/main" val="3652915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E8C-CD00-8831-48E2-736057D1B0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872ABC-620E-47DB-749E-39E7F587BCF8}"/>
              </a:ext>
            </a:extLst>
          </p:cNvPr>
          <p:cNvSpPr>
            <a:spLocks noGrp="1"/>
          </p:cNvSpPr>
          <p:nvPr>
            <p:ph sz="half" idx="1"/>
          </p:nvPr>
        </p:nvSpPr>
        <p:spPr>
          <a:xfrm>
            <a:off x="836126"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1FBEE-675B-39C9-A865-0CFE3761A3FB}"/>
              </a:ext>
            </a:extLst>
          </p:cNvPr>
          <p:cNvSpPr>
            <a:spLocks noGrp="1"/>
          </p:cNvSpPr>
          <p:nvPr>
            <p:ph sz="half" idx="2"/>
          </p:nvPr>
        </p:nvSpPr>
        <p:spPr>
          <a:xfrm>
            <a:off x="6156931"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1ADA-7DFB-3284-AB40-C4494C61C748}"/>
              </a:ext>
            </a:extLst>
          </p:cNvPr>
          <p:cNvSpPr>
            <a:spLocks noGrp="1"/>
          </p:cNvSpPr>
          <p:nvPr>
            <p:ph type="dt" sz="half" idx="10"/>
          </p:nvPr>
        </p:nvSpPr>
        <p:spPr/>
        <p:txBody>
          <a:bodyPr/>
          <a:lstStyle/>
          <a:p>
            <a:pPr defTabSz="912114"/>
            <a:fld id="{8090572C-BD3D-4F5D-890C-7DE828D145EE}" type="datetimeFigureOut">
              <a:rPr lang="en-US" smtClean="0">
                <a:solidFill>
                  <a:prstClr val="black">
                    <a:tint val="75000"/>
                  </a:prstClr>
                </a:solidFill>
              </a:rPr>
              <a:pPr defTabSz="912114"/>
              <a:t>10/3/2025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C689EED-EF29-4D29-44F7-D038BF2C0983}"/>
              </a:ext>
            </a:extLst>
          </p:cNvPr>
          <p:cNvSpPr>
            <a:spLocks noGrp="1"/>
          </p:cNvSpPr>
          <p:nvPr>
            <p:ph type="ftr" sz="quarter" idx="11"/>
          </p:nvPr>
        </p:nvSpPr>
        <p:spPr/>
        <p:txBody>
          <a:bodyPr/>
          <a:lstStyle/>
          <a:p>
            <a:pPr defTabSz="912114"/>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41E1BC5-43FB-B140-DBD4-61A4DEEF887B}"/>
              </a:ext>
            </a:extLst>
          </p:cNvPr>
          <p:cNvSpPr>
            <a:spLocks noGrp="1"/>
          </p:cNvSpPr>
          <p:nvPr>
            <p:ph type="sldNum" sz="quarter" idx="12"/>
          </p:nvPr>
        </p:nvSpPr>
        <p:spPr/>
        <p:txBody>
          <a:bodyPr/>
          <a:lstStyle/>
          <a:p>
            <a:pPr defTabSz="912114"/>
            <a:fld id="{275D8CF8-DF26-4E15-8028-6CB626DC93E6}" type="slidenum">
              <a:rPr lang="en-US" smtClean="0">
                <a:solidFill>
                  <a:prstClr val="black">
                    <a:tint val="75000"/>
                  </a:prstClr>
                </a:solidFill>
              </a:rPr>
              <a:pPr defTabSz="912114"/>
              <a:t>‹#›</a:t>
            </a:fld>
            <a:endParaRPr lang="en-US">
              <a:solidFill>
                <a:prstClr val="black">
                  <a:tint val="75000"/>
                </a:prstClr>
              </a:solidFill>
            </a:endParaRPr>
          </a:p>
        </p:txBody>
      </p:sp>
    </p:spTree>
    <p:extLst>
      <p:ext uri="{BB962C8B-B14F-4D97-AF65-F5344CB8AC3E}">
        <p14:creationId xmlns:p14="http://schemas.microsoft.com/office/powerpoint/2010/main" val="148051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062-7910-3131-84DD-14418F4ED64F}"/>
              </a:ext>
            </a:extLst>
          </p:cNvPr>
          <p:cNvSpPr>
            <a:spLocks noGrp="1"/>
          </p:cNvSpPr>
          <p:nvPr>
            <p:ph type="title"/>
          </p:nvPr>
        </p:nvSpPr>
        <p:spPr>
          <a:xfrm>
            <a:off x="837711" y="365126"/>
            <a:ext cx="1048958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A4A207-B4F3-E829-D347-5086D937F796}"/>
              </a:ext>
            </a:extLst>
          </p:cNvPr>
          <p:cNvSpPr>
            <a:spLocks noGrp="1"/>
          </p:cNvSpPr>
          <p:nvPr>
            <p:ph type="body" idx="1"/>
          </p:nvPr>
        </p:nvSpPr>
        <p:spPr>
          <a:xfrm>
            <a:off x="837711"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4904B298-54D6-8D78-7564-909F5CBEEDB7}"/>
              </a:ext>
            </a:extLst>
          </p:cNvPr>
          <p:cNvSpPr>
            <a:spLocks noGrp="1"/>
          </p:cNvSpPr>
          <p:nvPr>
            <p:ph sz="half" idx="2"/>
          </p:nvPr>
        </p:nvSpPr>
        <p:spPr>
          <a:xfrm>
            <a:off x="837711"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CFC36-123F-29DB-7C4A-C0BCF16D5463}"/>
              </a:ext>
            </a:extLst>
          </p:cNvPr>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D5D569AE-7DA9-B076-CD0E-F81C16D4920B}"/>
              </a:ext>
            </a:extLst>
          </p:cNvPr>
          <p:cNvSpPr>
            <a:spLocks noGrp="1"/>
          </p:cNvSpPr>
          <p:nvPr>
            <p:ph sz="quarter" idx="4"/>
          </p:nvPr>
        </p:nvSpPr>
        <p:spPr>
          <a:xfrm>
            <a:off x="6156931"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15566-2F18-E691-5874-7F7400DEC6A5}"/>
              </a:ext>
            </a:extLst>
          </p:cNvPr>
          <p:cNvSpPr>
            <a:spLocks noGrp="1"/>
          </p:cNvSpPr>
          <p:nvPr>
            <p:ph type="dt" sz="half" idx="10"/>
          </p:nvPr>
        </p:nvSpPr>
        <p:spPr/>
        <p:txBody>
          <a:bodyPr/>
          <a:lstStyle/>
          <a:p>
            <a:pPr defTabSz="912114"/>
            <a:fld id="{8090572C-BD3D-4F5D-890C-7DE828D145EE}" type="datetimeFigureOut">
              <a:rPr lang="en-US" smtClean="0">
                <a:solidFill>
                  <a:prstClr val="black">
                    <a:tint val="75000"/>
                  </a:prstClr>
                </a:solidFill>
              </a:rPr>
              <a:pPr defTabSz="912114"/>
              <a:t>10/3/2025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EE76742-BF61-A69D-817C-B72C06FFBA6D}"/>
              </a:ext>
            </a:extLst>
          </p:cNvPr>
          <p:cNvSpPr>
            <a:spLocks noGrp="1"/>
          </p:cNvSpPr>
          <p:nvPr>
            <p:ph type="ftr" sz="quarter" idx="11"/>
          </p:nvPr>
        </p:nvSpPr>
        <p:spPr/>
        <p:txBody>
          <a:bodyPr/>
          <a:lstStyle/>
          <a:p>
            <a:pPr defTabSz="912114"/>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5793EDA-9867-D0F3-02B7-05101BC53EE2}"/>
              </a:ext>
            </a:extLst>
          </p:cNvPr>
          <p:cNvSpPr>
            <a:spLocks noGrp="1"/>
          </p:cNvSpPr>
          <p:nvPr>
            <p:ph type="sldNum" sz="quarter" idx="12"/>
          </p:nvPr>
        </p:nvSpPr>
        <p:spPr/>
        <p:txBody>
          <a:bodyPr/>
          <a:lstStyle/>
          <a:p>
            <a:pPr defTabSz="912114"/>
            <a:fld id="{275D8CF8-DF26-4E15-8028-6CB626DC93E6}" type="slidenum">
              <a:rPr lang="en-US" smtClean="0">
                <a:solidFill>
                  <a:prstClr val="black">
                    <a:tint val="75000"/>
                  </a:prstClr>
                </a:solidFill>
              </a:rPr>
              <a:pPr defTabSz="912114"/>
              <a:t>‹#›</a:t>
            </a:fld>
            <a:endParaRPr lang="en-US">
              <a:solidFill>
                <a:prstClr val="black">
                  <a:tint val="75000"/>
                </a:prstClr>
              </a:solidFill>
            </a:endParaRPr>
          </a:p>
        </p:txBody>
      </p:sp>
    </p:spTree>
    <p:extLst>
      <p:ext uri="{BB962C8B-B14F-4D97-AF65-F5344CB8AC3E}">
        <p14:creationId xmlns:p14="http://schemas.microsoft.com/office/powerpoint/2010/main" val="3342384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606-2693-F702-419E-6AA0E90809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B958B5-D42E-6702-9FA3-E183EB969C79}"/>
              </a:ext>
            </a:extLst>
          </p:cNvPr>
          <p:cNvSpPr>
            <a:spLocks noGrp="1"/>
          </p:cNvSpPr>
          <p:nvPr>
            <p:ph type="dt" sz="half" idx="10"/>
          </p:nvPr>
        </p:nvSpPr>
        <p:spPr/>
        <p:txBody>
          <a:bodyPr/>
          <a:lstStyle/>
          <a:p>
            <a:pPr defTabSz="912114"/>
            <a:fld id="{8090572C-BD3D-4F5D-890C-7DE828D145EE}" type="datetimeFigureOut">
              <a:rPr lang="en-US" smtClean="0">
                <a:solidFill>
                  <a:prstClr val="black">
                    <a:tint val="75000"/>
                  </a:prstClr>
                </a:solidFill>
              </a:rPr>
              <a:pPr defTabSz="912114"/>
              <a:t>10/3/2025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581E89C6-B68B-98BA-921F-326CBFEAA3CE}"/>
              </a:ext>
            </a:extLst>
          </p:cNvPr>
          <p:cNvSpPr>
            <a:spLocks noGrp="1"/>
          </p:cNvSpPr>
          <p:nvPr>
            <p:ph type="ftr" sz="quarter" idx="11"/>
          </p:nvPr>
        </p:nvSpPr>
        <p:spPr/>
        <p:txBody>
          <a:bodyPr/>
          <a:lstStyle/>
          <a:p>
            <a:pPr defTabSz="912114"/>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D248FCE-AF2E-6C69-3813-BD5720EB4612}"/>
              </a:ext>
            </a:extLst>
          </p:cNvPr>
          <p:cNvSpPr>
            <a:spLocks noGrp="1"/>
          </p:cNvSpPr>
          <p:nvPr>
            <p:ph type="sldNum" sz="quarter" idx="12"/>
          </p:nvPr>
        </p:nvSpPr>
        <p:spPr/>
        <p:txBody>
          <a:bodyPr/>
          <a:lstStyle/>
          <a:p>
            <a:pPr defTabSz="912114"/>
            <a:fld id="{275D8CF8-DF26-4E15-8028-6CB626DC93E6}" type="slidenum">
              <a:rPr lang="en-US" smtClean="0">
                <a:solidFill>
                  <a:prstClr val="black">
                    <a:tint val="75000"/>
                  </a:prstClr>
                </a:solidFill>
              </a:rPr>
              <a:pPr defTabSz="912114"/>
              <a:t>‹#›</a:t>
            </a:fld>
            <a:endParaRPr lang="en-US">
              <a:solidFill>
                <a:prstClr val="black">
                  <a:tint val="75000"/>
                </a:prstClr>
              </a:solidFill>
            </a:endParaRPr>
          </a:p>
        </p:txBody>
      </p:sp>
    </p:spTree>
    <p:extLst>
      <p:ext uri="{BB962C8B-B14F-4D97-AF65-F5344CB8AC3E}">
        <p14:creationId xmlns:p14="http://schemas.microsoft.com/office/powerpoint/2010/main" val="2165819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17EC1-7301-47BB-EDB6-F75DB2579A98}"/>
              </a:ext>
            </a:extLst>
          </p:cNvPr>
          <p:cNvSpPr>
            <a:spLocks noGrp="1"/>
          </p:cNvSpPr>
          <p:nvPr>
            <p:ph type="dt" sz="half" idx="10"/>
          </p:nvPr>
        </p:nvSpPr>
        <p:spPr/>
        <p:txBody>
          <a:bodyPr/>
          <a:lstStyle/>
          <a:p>
            <a:pPr defTabSz="912114"/>
            <a:fld id="{8090572C-BD3D-4F5D-890C-7DE828D145EE}" type="datetimeFigureOut">
              <a:rPr lang="en-US" smtClean="0">
                <a:solidFill>
                  <a:prstClr val="black">
                    <a:tint val="75000"/>
                  </a:prstClr>
                </a:solidFill>
              </a:rPr>
              <a:pPr defTabSz="912114"/>
              <a:t>10/3/2025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EAE8353E-8C52-9F7B-FB3D-296523CA5119}"/>
              </a:ext>
            </a:extLst>
          </p:cNvPr>
          <p:cNvSpPr>
            <a:spLocks noGrp="1"/>
          </p:cNvSpPr>
          <p:nvPr>
            <p:ph type="ftr" sz="quarter" idx="11"/>
          </p:nvPr>
        </p:nvSpPr>
        <p:spPr/>
        <p:txBody>
          <a:bodyPr/>
          <a:lstStyle/>
          <a:p>
            <a:pPr defTabSz="912114"/>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D28BDEC-1BC1-3DE6-61B3-C913AEC14A37}"/>
              </a:ext>
            </a:extLst>
          </p:cNvPr>
          <p:cNvSpPr>
            <a:spLocks noGrp="1"/>
          </p:cNvSpPr>
          <p:nvPr>
            <p:ph type="sldNum" sz="quarter" idx="12"/>
          </p:nvPr>
        </p:nvSpPr>
        <p:spPr/>
        <p:txBody>
          <a:bodyPr/>
          <a:lstStyle/>
          <a:p>
            <a:pPr defTabSz="912114"/>
            <a:fld id="{275D8CF8-DF26-4E15-8028-6CB626DC93E6}" type="slidenum">
              <a:rPr lang="en-US" smtClean="0">
                <a:solidFill>
                  <a:prstClr val="black">
                    <a:tint val="75000"/>
                  </a:prstClr>
                </a:solidFill>
              </a:rPr>
              <a:pPr defTabSz="912114"/>
              <a:t>‹#›</a:t>
            </a:fld>
            <a:endParaRPr lang="en-US">
              <a:solidFill>
                <a:prstClr val="black">
                  <a:tint val="75000"/>
                </a:prstClr>
              </a:solidFill>
            </a:endParaRPr>
          </a:p>
        </p:txBody>
      </p:sp>
    </p:spTree>
    <p:extLst>
      <p:ext uri="{BB962C8B-B14F-4D97-AF65-F5344CB8AC3E}">
        <p14:creationId xmlns:p14="http://schemas.microsoft.com/office/powerpoint/2010/main" val="4050564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73E-6B56-5E01-E6C0-9F980D681A9F}"/>
              </a:ext>
            </a:extLst>
          </p:cNvPr>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id="{BD307DD0-38E0-4743-3E6F-60E9D5857649}"/>
              </a:ext>
            </a:extLst>
          </p:cNvPr>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24ADB-7966-E3B7-00E3-22BFC96EC814}"/>
              </a:ext>
            </a:extLst>
          </p:cNvPr>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79B21463-2AA7-86DB-0F7C-22B97B272EDB}"/>
              </a:ext>
            </a:extLst>
          </p:cNvPr>
          <p:cNvSpPr>
            <a:spLocks noGrp="1"/>
          </p:cNvSpPr>
          <p:nvPr>
            <p:ph type="dt" sz="half" idx="10"/>
          </p:nvPr>
        </p:nvSpPr>
        <p:spPr/>
        <p:txBody>
          <a:bodyPr/>
          <a:lstStyle/>
          <a:p>
            <a:pPr defTabSz="912114"/>
            <a:fld id="{8090572C-BD3D-4F5D-890C-7DE828D145EE}" type="datetimeFigureOut">
              <a:rPr lang="en-US" smtClean="0">
                <a:solidFill>
                  <a:prstClr val="black">
                    <a:tint val="75000"/>
                  </a:prstClr>
                </a:solidFill>
              </a:rPr>
              <a:pPr defTabSz="912114"/>
              <a:t>10/3/2025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F15F80E-ABFD-BE00-7A9B-190320D1A49A}"/>
              </a:ext>
            </a:extLst>
          </p:cNvPr>
          <p:cNvSpPr>
            <a:spLocks noGrp="1"/>
          </p:cNvSpPr>
          <p:nvPr>
            <p:ph type="ftr" sz="quarter" idx="11"/>
          </p:nvPr>
        </p:nvSpPr>
        <p:spPr/>
        <p:txBody>
          <a:bodyPr/>
          <a:lstStyle/>
          <a:p>
            <a:pPr defTabSz="912114"/>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28B2192-F9D8-D4CF-8250-78B65CF05E60}"/>
              </a:ext>
            </a:extLst>
          </p:cNvPr>
          <p:cNvSpPr>
            <a:spLocks noGrp="1"/>
          </p:cNvSpPr>
          <p:nvPr>
            <p:ph type="sldNum" sz="quarter" idx="12"/>
          </p:nvPr>
        </p:nvSpPr>
        <p:spPr/>
        <p:txBody>
          <a:bodyPr/>
          <a:lstStyle/>
          <a:p>
            <a:pPr defTabSz="912114"/>
            <a:fld id="{275D8CF8-DF26-4E15-8028-6CB626DC93E6}" type="slidenum">
              <a:rPr lang="en-US" smtClean="0">
                <a:solidFill>
                  <a:prstClr val="black">
                    <a:tint val="75000"/>
                  </a:prstClr>
                </a:solidFill>
              </a:rPr>
              <a:pPr defTabSz="912114"/>
              <a:t>‹#›</a:t>
            </a:fld>
            <a:endParaRPr lang="en-US">
              <a:solidFill>
                <a:prstClr val="black">
                  <a:tint val="75000"/>
                </a:prstClr>
              </a:solidFill>
            </a:endParaRPr>
          </a:p>
        </p:txBody>
      </p:sp>
    </p:spTree>
    <p:extLst>
      <p:ext uri="{BB962C8B-B14F-4D97-AF65-F5344CB8AC3E}">
        <p14:creationId xmlns:p14="http://schemas.microsoft.com/office/powerpoint/2010/main" val="1807179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966A6A-5068-46EF-827D-CC5B5F6D8E70}"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240018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233-6922-A90F-74F3-06FFC70AD407}"/>
              </a:ext>
            </a:extLst>
          </p:cNvPr>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id="{FDA5CE06-02DB-CECB-5FA7-C9740BC8FCA1}"/>
              </a:ext>
            </a:extLst>
          </p:cNvPr>
          <p:cNvSpPr>
            <a:spLocks noGrp="1"/>
          </p:cNvSpPr>
          <p:nvPr>
            <p:ph type="pic" idx="1"/>
          </p:nvPr>
        </p:nvSpPr>
        <p:spPr>
          <a:xfrm>
            <a:off x="5170365" y="987426"/>
            <a:ext cx="615693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a:extLst>
              <a:ext uri="{FF2B5EF4-FFF2-40B4-BE49-F238E27FC236}">
                <a16:creationId xmlns:a16="http://schemas.microsoft.com/office/drawing/2014/main" id="{3F7A51F6-C6DE-A110-45C5-3EAE36340E87}"/>
              </a:ext>
            </a:extLst>
          </p:cNvPr>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62F7D0CC-61EC-2299-EB3E-B1DCC0893443}"/>
              </a:ext>
            </a:extLst>
          </p:cNvPr>
          <p:cNvSpPr>
            <a:spLocks noGrp="1"/>
          </p:cNvSpPr>
          <p:nvPr>
            <p:ph type="dt" sz="half" idx="10"/>
          </p:nvPr>
        </p:nvSpPr>
        <p:spPr/>
        <p:txBody>
          <a:bodyPr/>
          <a:lstStyle/>
          <a:p>
            <a:pPr defTabSz="912114"/>
            <a:fld id="{8090572C-BD3D-4F5D-890C-7DE828D145EE}" type="datetimeFigureOut">
              <a:rPr lang="en-US" smtClean="0">
                <a:solidFill>
                  <a:prstClr val="black">
                    <a:tint val="75000"/>
                  </a:prstClr>
                </a:solidFill>
              </a:rPr>
              <a:pPr defTabSz="912114"/>
              <a:t>10/3/2025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5125440-4FD5-0DCF-A654-592C9D4BF6F6}"/>
              </a:ext>
            </a:extLst>
          </p:cNvPr>
          <p:cNvSpPr>
            <a:spLocks noGrp="1"/>
          </p:cNvSpPr>
          <p:nvPr>
            <p:ph type="ftr" sz="quarter" idx="11"/>
          </p:nvPr>
        </p:nvSpPr>
        <p:spPr/>
        <p:txBody>
          <a:bodyPr/>
          <a:lstStyle/>
          <a:p>
            <a:pPr defTabSz="912114"/>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16579E7-B0D9-23C6-B524-5FE8BD8B6FDD}"/>
              </a:ext>
            </a:extLst>
          </p:cNvPr>
          <p:cNvSpPr>
            <a:spLocks noGrp="1"/>
          </p:cNvSpPr>
          <p:nvPr>
            <p:ph type="sldNum" sz="quarter" idx="12"/>
          </p:nvPr>
        </p:nvSpPr>
        <p:spPr/>
        <p:txBody>
          <a:bodyPr/>
          <a:lstStyle/>
          <a:p>
            <a:pPr defTabSz="912114"/>
            <a:fld id="{275D8CF8-DF26-4E15-8028-6CB626DC93E6}" type="slidenum">
              <a:rPr lang="en-US" smtClean="0">
                <a:solidFill>
                  <a:prstClr val="black">
                    <a:tint val="75000"/>
                  </a:prstClr>
                </a:solidFill>
              </a:rPr>
              <a:pPr defTabSz="912114"/>
              <a:t>‹#›</a:t>
            </a:fld>
            <a:endParaRPr lang="en-US">
              <a:solidFill>
                <a:prstClr val="black">
                  <a:tint val="75000"/>
                </a:prstClr>
              </a:solidFill>
            </a:endParaRPr>
          </a:p>
        </p:txBody>
      </p:sp>
    </p:spTree>
    <p:extLst>
      <p:ext uri="{BB962C8B-B14F-4D97-AF65-F5344CB8AC3E}">
        <p14:creationId xmlns:p14="http://schemas.microsoft.com/office/powerpoint/2010/main" val="10076834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462-A464-2E1E-2684-D660CED96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86498-B9A6-97FC-19BA-971FFA8ED7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7557-372B-AD57-1680-0BD827DA58F9}"/>
              </a:ext>
            </a:extLst>
          </p:cNvPr>
          <p:cNvSpPr>
            <a:spLocks noGrp="1"/>
          </p:cNvSpPr>
          <p:nvPr>
            <p:ph type="dt" sz="half" idx="10"/>
          </p:nvPr>
        </p:nvSpPr>
        <p:spPr/>
        <p:txBody>
          <a:bodyPr/>
          <a:lstStyle/>
          <a:p>
            <a:pPr defTabSz="912114"/>
            <a:fld id="{8090572C-BD3D-4F5D-890C-7DE828D145EE}" type="datetimeFigureOut">
              <a:rPr lang="en-US" smtClean="0">
                <a:solidFill>
                  <a:prstClr val="black">
                    <a:tint val="75000"/>
                  </a:prstClr>
                </a:solidFill>
              </a:rPr>
              <a:pPr defTabSz="912114"/>
              <a:t>10/3/2025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C792DB3-004B-21B7-79B9-8418A72DD2A6}"/>
              </a:ext>
            </a:extLst>
          </p:cNvPr>
          <p:cNvSpPr>
            <a:spLocks noGrp="1"/>
          </p:cNvSpPr>
          <p:nvPr>
            <p:ph type="ftr" sz="quarter" idx="11"/>
          </p:nvPr>
        </p:nvSpPr>
        <p:spPr/>
        <p:txBody>
          <a:bodyPr/>
          <a:lstStyle/>
          <a:p>
            <a:pPr defTabSz="91211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3DEE211-B58C-628E-D8C4-08DBC6F96173}"/>
              </a:ext>
            </a:extLst>
          </p:cNvPr>
          <p:cNvSpPr>
            <a:spLocks noGrp="1"/>
          </p:cNvSpPr>
          <p:nvPr>
            <p:ph type="sldNum" sz="quarter" idx="12"/>
          </p:nvPr>
        </p:nvSpPr>
        <p:spPr/>
        <p:txBody>
          <a:bodyPr/>
          <a:lstStyle/>
          <a:p>
            <a:pPr defTabSz="912114"/>
            <a:fld id="{275D8CF8-DF26-4E15-8028-6CB626DC93E6}" type="slidenum">
              <a:rPr lang="en-US" smtClean="0">
                <a:solidFill>
                  <a:prstClr val="black">
                    <a:tint val="75000"/>
                  </a:prstClr>
                </a:solidFill>
              </a:rPr>
              <a:pPr defTabSz="912114"/>
              <a:t>‹#›</a:t>
            </a:fld>
            <a:endParaRPr lang="en-US">
              <a:solidFill>
                <a:prstClr val="black">
                  <a:tint val="75000"/>
                </a:prstClr>
              </a:solidFill>
            </a:endParaRPr>
          </a:p>
        </p:txBody>
      </p:sp>
    </p:spTree>
    <p:extLst>
      <p:ext uri="{BB962C8B-B14F-4D97-AF65-F5344CB8AC3E}">
        <p14:creationId xmlns:p14="http://schemas.microsoft.com/office/powerpoint/2010/main" val="2590196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0EAA0-C6F2-A67A-D691-F19F246C14AC}"/>
              </a:ext>
            </a:extLst>
          </p:cNvPr>
          <p:cNvSpPr>
            <a:spLocks noGrp="1"/>
          </p:cNvSpPr>
          <p:nvPr>
            <p:ph type="title" orient="vert"/>
          </p:nvPr>
        </p:nvSpPr>
        <p:spPr>
          <a:xfrm>
            <a:off x="8703315" y="365125"/>
            <a:ext cx="2622396"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A29B9-E201-8BE6-9549-40A0D7A3D659}"/>
              </a:ext>
            </a:extLst>
          </p:cNvPr>
          <p:cNvSpPr>
            <a:spLocks noGrp="1"/>
          </p:cNvSpPr>
          <p:nvPr>
            <p:ph type="body" orient="vert" idx="1"/>
          </p:nvPr>
        </p:nvSpPr>
        <p:spPr>
          <a:xfrm>
            <a:off x="836126" y="365125"/>
            <a:ext cx="771516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9887-EAF1-3281-7D01-825D06FDBBC1}"/>
              </a:ext>
            </a:extLst>
          </p:cNvPr>
          <p:cNvSpPr>
            <a:spLocks noGrp="1"/>
          </p:cNvSpPr>
          <p:nvPr>
            <p:ph type="dt" sz="half" idx="10"/>
          </p:nvPr>
        </p:nvSpPr>
        <p:spPr/>
        <p:txBody>
          <a:bodyPr/>
          <a:lstStyle/>
          <a:p>
            <a:pPr defTabSz="912114"/>
            <a:fld id="{8090572C-BD3D-4F5D-890C-7DE828D145EE}" type="datetimeFigureOut">
              <a:rPr lang="en-US" smtClean="0">
                <a:solidFill>
                  <a:prstClr val="black">
                    <a:tint val="75000"/>
                  </a:prstClr>
                </a:solidFill>
              </a:rPr>
              <a:pPr defTabSz="912114"/>
              <a:t>10/3/2025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2F2161-6886-468B-FDA6-17AD8CA58AC9}"/>
              </a:ext>
            </a:extLst>
          </p:cNvPr>
          <p:cNvSpPr>
            <a:spLocks noGrp="1"/>
          </p:cNvSpPr>
          <p:nvPr>
            <p:ph type="ftr" sz="quarter" idx="11"/>
          </p:nvPr>
        </p:nvSpPr>
        <p:spPr/>
        <p:txBody>
          <a:bodyPr/>
          <a:lstStyle/>
          <a:p>
            <a:pPr defTabSz="91211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D0E9355-1C99-597E-23A1-AC07D1A08CC9}"/>
              </a:ext>
            </a:extLst>
          </p:cNvPr>
          <p:cNvSpPr>
            <a:spLocks noGrp="1"/>
          </p:cNvSpPr>
          <p:nvPr>
            <p:ph type="sldNum" sz="quarter" idx="12"/>
          </p:nvPr>
        </p:nvSpPr>
        <p:spPr/>
        <p:txBody>
          <a:bodyPr/>
          <a:lstStyle/>
          <a:p>
            <a:pPr defTabSz="912114"/>
            <a:fld id="{275D8CF8-DF26-4E15-8028-6CB626DC93E6}" type="slidenum">
              <a:rPr lang="en-US" smtClean="0">
                <a:solidFill>
                  <a:prstClr val="black">
                    <a:tint val="75000"/>
                  </a:prstClr>
                </a:solidFill>
              </a:rPr>
              <a:pPr defTabSz="912114"/>
              <a:t>‹#›</a:t>
            </a:fld>
            <a:endParaRPr lang="en-US">
              <a:solidFill>
                <a:prstClr val="black">
                  <a:tint val="75000"/>
                </a:prstClr>
              </a:solidFill>
            </a:endParaRPr>
          </a:p>
        </p:txBody>
      </p:sp>
    </p:spTree>
    <p:extLst>
      <p:ext uri="{BB962C8B-B14F-4D97-AF65-F5344CB8AC3E}">
        <p14:creationId xmlns:p14="http://schemas.microsoft.com/office/powerpoint/2010/main" val="2616386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62855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8092" y="1600201"/>
            <a:ext cx="537147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2268" y="1600201"/>
            <a:ext cx="537147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966A6A-5068-46EF-827D-CC5B5F6D8E70}"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090751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3"/>
          </a:xfr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7" y="1535113"/>
            <a:ext cx="5375701" cy="639763"/>
          </a:xfr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78047" y="2174875"/>
            <a:ext cx="5375701"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966A6A-5068-46EF-827D-CC5B5F6D8E70}" type="datetimeFigureOut">
              <a:rPr lang="en-US" smtClean="0"/>
              <a:t>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865635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966A6A-5068-46EF-827D-CC5B5F6D8E70}" type="datetimeFigureOut">
              <a:rPr lang="en-US" smtClean="0"/>
              <a:t>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968070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56139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4" y="273049"/>
            <a:ext cx="4001161"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54941" y="273052"/>
            <a:ext cx="6798805"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4" y="1435102"/>
            <a:ext cx="4001161" cy="4691063"/>
          </a:xfr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947522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3805" y="5367338"/>
            <a:ext cx="7297103" cy="804863"/>
          </a:xfr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918388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9"/>
            <a:ext cx="10945654" cy="1143000"/>
          </a:xfrm>
          <a:prstGeom prst="rect">
            <a:avLst/>
          </a:prstGeom>
        </p:spPr>
        <p:txBody>
          <a:bodyPr vert="horz" lIns="121725" tIns="60862" rIns="121725" bIns="608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121725" tIns="60862" rIns="121725" bIns="608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t>10/3/2025</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t>‹#›</a:t>
            </a:fld>
            <a:endParaRPr lang="en-US"/>
          </a:p>
        </p:txBody>
      </p:sp>
    </p:spTree>
    <p:extLst>
      <p:ext uri="{BB962C8B-B14F-4D97-AF65-F5344CB8AC3E}">
        <p14:creationId xmlns:p14="http://schemas.microsoft.com/office/powerpoint/2010/main" val="2110461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E70C8B7C-8A90-FCFB-DD31-3F58250D05B9}"/>
              </a:ext>
            </a:extLst>
          </p:cNvPr>
          <p:cNvSpPr txBox="1"/>
          <p:nvPr userDrawn="1"/>
        </p:nvSpPr>
        <p:spPr>
          <a:xfrm>
            <a:off x="0" y="-1604665"/>
            <a:ext cx="12161838" cy="461665"/>
          </a:xfrm>
          <a:prstGeom prst="rect">
            <a:avLst/>
          </a:prstGeom>
          <a:noFill/>
        </p:spPr>
        <p:txBody>
          <a:bodyPr vert="horz"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2394"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34FFCEF1-3216-004D-2955-B67520F51D1C}"/>
              </a:ext>
            </a:extLst>
          </p:cNvPr>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275646-2828-DD4D-A085-E4C0DF176B8C}"/>
              </a:ext>
            </a:extLst>
          </p:cNvPr>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18637-2043-BCD5-B20E-3AF7A54F912E}"/>
              </a:ext>
            </a:extLst>
          </p:cNvPr>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pPr defTabSz="912114"/>
            <a:fld id="{8090572C-BD3D-4F5D-890C-7DE828D145EE}" type="datetimeFigureOut">
              <a:rPr lang="en-US" smtClean="0">
                <a:solidFill>
                  <a:prstClr val="black">
                    <a:tint val="75000"/>
                  </a:prstClr>
                </a:solidFill>
              </a:rPr>
              <a:pPr defTabSz="912114"/>
              <a:t>10/3/2025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2CE6124-FC6D-23F7-FA7C-0CB4F314C2C8}"/>
              </a:ext>
            </a:extLst>
          </p:cNvPr>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pPr defTabSz="91211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E3E4859-AD73-1471-4DEE-50FBC0231DDF}"/>
              </a:ext>
            </a:extLst>
          </p:cNvPr>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pPr defTabSz="912114"/>
            <a:fld id="{275D8CF8-DF26-4E15-8028-6CB626DC93E6}" type="slidenum">
              <a:rPr lang="en-US" smtClean="0">
                <a:solidFill>
                  <a:prstClr val="black">
                    <a:tint val="75000"/>
                  </a:prstClr>
                </a:solidFill>
              </a:rPr>
              <a:pPr defTabSz="912114"/>
              <a:t>‹#›</a:t>
            </a:fld>
            <a:endParaRPr lang="en-US">
              <a:solidFill>
                <a:prstClr val="black">
                  <a:tint val="75000"/>
                </a:prstClr>
              </a:solidFill>
            </a:endParaRPr>
          </a:p>
        </p:txBody>
      </p:sp>
    </p:spTree>
    <p:extLst>
      <p:ext uri="{BB962C8B-B14F-4D97-AF65-F5344CB8AC3E}">
        <p14:creationId xmlns:p14="http://schemas.microsoft.com/office/powerpoint/2010/main" val="20222296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5.png"/><Relationship Id="rId2" Type="http://schemas.openxmlformats.org/officeDocument/2006/relationships/audio" Target="../media/media1.mp3"/><Relationship Id="rId16" Type="http://schemas.openxmlformats.org/officeDocument/2006/relationships/image" Target="../media/image9.png"/><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image" Target="../media/image4.png"/><Relationship Id="rId5" Type="http://schemas.openxmlformats.org/officeDocument/2006/relationships/slide" Target="slide3.xml"/><Relationship Id="rId15" Type="http://schemas.openxmlformats.org/officeDocument/2006/relationships/image" Target="../media/image8.png"/><Relationship Id="rId10" Type="http://schemas.openxmlformats.org/officeDocument/2006/relationships/slide" Target="slide2.xml"/><Relationship Id="rId4" Type="http://schemas.openxmlformats.org/officeDocument/2006/relationships/notesSlide" Target="../notesSlides/notesSlide1.xml"/><Relationship Id="rId9" Type="http://schemas.openxmlformats.org/officeDocument/2006/relationships/image" Target="../media/image3.pn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4.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audio" Target="../media/audio2.wav"/><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gif"/><Relationship Id="rId9" Type="http://schemas.openxmlformats.org/officeDocument/2006/relationships/audio" Target="../media/audio30.wav"/></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1.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6" name="Picture 18">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8599" y="1589161"/>
            <a:ext cx="2921000" cy="360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5" name="Picture 17">
            <a:hlinkClick r:id="rId5"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7911" y="2438400"/>
            <a:ext cx="2944812"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4" name="Picture 16" descr="117 reference of sunlight png transparent background | Sun clip art, Happy  sunshine, Sun drawi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00424" y="-189044"/>
            <a:ext cx="2128895" cy="21288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319" y="3001199"/>
            <a:ext cx="2654326" cy="2654326"/>
          </a:xfrm>
          <a:prstGeom prst="rect">
            <a:avLst/>
          </a:prstGeom>
        </p:spPr>
      </p:pic>
      <p:sp>
        <p:nvSpPr>
          <p:cNvPr id="7" name="Rectangle 6"/>
          <p:cNvSpPr/>
          <p:nvPr/>
        </p:nvSpPr>
        <p:spPr>
          <a:xfrm>
            <a:off x="-91281" y="4999316"/>
            <a:ext cx="12420600" cy="1858683"/>
          </a:xfrm>
          <a:custGeom>
            <a:avLst/>
            <a:gdLst>
              <a:gd name="connsiteX0" fmla="*/ 0 w 12420600"/>
              <a:gd name="connsiteY0" fmla="*/ 0 h 1295400"/>
              <a:gd name="connsiteX1" fmla="*/ 12420600 w 12420600"/>
              <a:gd name="connsiteY1" fmla="*/ 0 h 1295400"/>
              <a:gd name="connsiteX2" fmla="*/ 12420600 w 12420600"/>
              <a:gd name="connsiteY2" fmla="*/ 1295400 h 1295400"/>
              <a:gd name="connsiteX3" fmla="*/ 0 w 12420600"/>
              <a:gd name="connsiteY3" fmla="*/ 1295400 h 1295400"/>
              <a:gd name="connsiteX4" fmla="*/ 0 w 12420600"/>
              <a:gd name="connsiteY4" fmla="*/ 0 h 1295400"/>
              <a:gd name="connsiteX0" fmla="*/ 0 w 12420600"/>
              <a:gd name="connsiteY0" fmla="*/ 533400 h 1828800"/>
              <a:gd name="connsiteX1" fmla="*/ 8686641 w 12420600"/>
              <a:gd name="connsiteY1" fmla="*/ 0 h 1828800"/>
              <a:gd name="connsiteX2" fmla="*/ 12420600 w 12420600"/>
              <a:gd name="connsiteY2" fmla="*/ 533400 h 1828800"/>
              <a:gd name="connsiteX3" fmla="*/ 12420600 w 12420600"/>
              <a:gd name="connsiteY3" fmla="*/ 1828800 h 1828800"/>
              <a:gd name="connsiteX4" fmla="*/ 0 w 12420600"/>
              <a:gd name="connsiteY4" fmla="*/ 1828800 h 1828800"/>
              <a:gd name="connsiteX5" fmla="*/ 0 w 12420600"/>
              <a:gd name="connsiteY5" fmla="*/ 533400 h 1828800"/>
              <a:gd name="connsiteX0" fmla="*/ 0 w 12420600"/>
              <a:gd name="connsiteY0" fmla="*/ 533400 h 1828800"/>
              <a:gd name="connsiteX1" fmla="*/ 8686641 w 12420600"/>
              <a:gd name="connsiteY1" fmla="*/ 0 h 1828800"/>
              <a:gd name="connsiteX2" fmla="*/ 12420600 w 12420600"/>
              <a:gd name="connsiteY2" fmla="*/ 533400 h 1828800"/>
              <a:gd name="connsiteX3" fmla="*/ 12420600 w 12420600"/>
              <a:gd name="connsiteY3" fmla="*/ 1828800 h 1828800"/>
              <a:gd name="connsiteX4" fmla="*/ 0 w 12420600"/>
              <a:gd name="connsiteY4" fmla="*/ 1828800 h 1828800"/>
              <a:gd name="connsiteX5" fmla="*/ 0 w 12420600"/>
              <a:gd name="connsiteY5" fmla="*/ 533400 h 1828800"/>
              <a:gd name="connsiteX0" fmla="*/ 0 w 12420600"/>
              <a:gd name="connsiteY0" fmla="*/ 563283 h 1858683"/>
              <a:gd name="connsiteX1" fmla="*/ 8686641 w 12420600"/>
              <a:gd name="connsiteY1" fmla="*/ 29883 h 1858683"/>
              <a:gd name="connsiteX2" fmla="*/ 12420600 w 12420600"/>
              <a:gd name="connsiteY2" fmla="*/ 563283 h 1858683"/>
              <a:gd name="connsiteX3" fmla="*/ 12420600 w 12420600"/>
              <a:gd name="connsiteY3" fmla="*/ 1858683 h 1858683"/>
              <a:gd name="connsiteX4" fmla="*/ 0 w 12420600"/>
              <a:gd name="connsiteY4" fmla="*/ 1858683 h 1858683"/>
              <a:gd name="connsiteX5" fmla="*/ 0 w 12420600"/>
              <a:gd name="connsiteY5" fmla="*/ 563283 h 185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0600" h="1858683">
                <a:moveTo>
                  <a:pt x="0" y="563283"/>
                </a:moveTo>
                <a:cubicBezTo>
                  <a:pt x="2870147" y="563283"/>
                  <a:pt x="5846974" y="-152997"/>
                  <a:pt x="8686641" y="29883"/>
                </a:cubicBezTo>
                <a:cubicBezTo>
                  <a:pt x="9992254" y="131483"/>
                  <a:pt x="11175947" y="385483"/>
                  <a:pt x="12420600" y="563283"/>
                </a:cubicBezTo>
                <a:lnTo>
                  <a:pt x="12420600" y="1858683"/>
                </a:lnTo>
                <a:lnTo>
                  <a:pt x="0" y="1858683"/>
                </a:lnTo>
                <a:lnTo>
                  <a:pt x="0" y="563283"/>
                </a:lnTo>
                <a:close/>
              </a:path>
            </a:pathLst>
          </a:custGeom>
          <a:solidFill>
            <a:srgbClr val="72D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82"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41624" y="197603"/>
            <a:ext cx="1486037" cy="90215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607276" y="238630"/>
            <a:ext cx="1116482" cy="6778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2970" y="499373"/>
            <a:ext cx="1977916" cy="12007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8883" y="2012883"/>
            <a:ext cx="1111317" cy="1111317"/>
          </a:xfrm>
          <a:prstGeom prst="rect">
            <a:avLst/>
          </a:prstGeom>
        </p:spPr>
      </p:pic>
      <p:pic>
        <p:nvPicPr>
          <p:cNvPr id="31" name="Picture 3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184658" y="1327083"/>
            <a:ext cx="1111317" cy="1111317"/>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12802" y="609600"/>
            <a:ext cx="1111317" cy="1111317"/>
          </a:xfrm>
          <a:prstGeom prst="rect">
            <a:avLst/>
          </a:prstGeom>
        </p:spPr>
      </p:pic>
      <p:pic>
        <p:nvPicPr>
          <p:cNvPr id="18"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557919" y="1022283"/>
            <a:ext cx="609600" cy="609600"/>
          </a:xfrm>
          <a:prstGeom prst="rect">
            <a:avLst/>
          </a:prstGeom>
        </p:spPr>
      </p:pic>
      <p:pic>
        <p:nvPicPr>
          <p:cNvPr id="34"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695238" y="2783755"/>
            <a:ext cx="609600" cy="609600"/>
          </a:xfrm>
          <a:prstGeom prst="rect">
            <a:avLst/>
          </a:prstGeom>
        </p:spPr>
      </p:pic>
      <p:pic>
        <p:nvPicPr>
          <p:cNvPr id="35"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832557" y="4545227"/>
            <a:ext cx="609600" cy="609600"/>
          </a:xfrm>
          <a:prstGeom prst="rect">
            <a:avLst/>
          </a:prstGeom>
        </p:spPr>
      </p:pic>
    </p:spTree>
    <p:extLst>
      <p:ext uri="{BB962C8B-B14F-4D97-AF65-F5344CB8AC3E}">
        <p14:creationId xmlns:p14="http://schemas.microsoft.com/office/powerpoint/2010/main" val="324268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nodeType="clickEffect">
                                  <p:stCondLst>
                                    <p:cond delay="0"/>
                                  </p:stCondLst>
                                  <p:childTnLst>
                                    <p:animClr clrSpc="rgb" dir="cw">
                                      <p:cBhvr override="childStyle">
                                        <p:cTn id="13" dur="250" autoRev="1" fill="remove"/>
                                        <p:tgtEl>
                                          <p:spTgt spid="7185"/>
                                        </p:tgtEl>
                                        <p:attrNameLst>
                                          <p:attrName>style.color</p:attrName>
                                        </p:attrNameLst>
                                      </p:cBhvr>
                                      <p:to>
                                        <a:schemeClr val="bg1"/>
                                      </p:to>
                                    </p:animClr>
                                    <p:animClr clrSpc="rgb" dir="cw">
                                      <p:cBhvr>
                                        <p:cTn id="14" dur="250" autoRev="1" fill="remove"/>
                                        <p:tgtEl>
                                          <p:spTgt spid="7185"/>
                                        </p:tgtEl>
                                        <p:attrNameLst>
                                          <p:attrName>fillcolor</p:attrName>
                                        </p:attrNameLst>
                                      </p:cBhvr>
                                      <p:to>
                                        <a:schemeClr val="bg1"/>
                                      </p:to>
                                    </p:animClr>
                                    <p:set>
                                      <p:cBhvr>
                                        <p:cTn id="15" dur="250" autoRev="1" fill="remove"/>
                                        <p:tgtEl>
                                          <p:spTgt spid="7185"/>
                                        </p:tgtEl>
                                        <p:attrNameLst>
                                          <p:attrName>fill.type</p:attrName>
                                        </p:attrNameLst>
                                      </p:cBhvr>
                                      <p:to>
                                        <p:strVal val="solid"/>
                                      </p:to>
                                    </p:set>
                                    <p:set>
                                      <p:cBhvr>
                                        <p:cTn id="16" dur="250" autoRev="1" fill="remove"/>
                                        <p:tgtEl>
                                          <p:spTgt spid="7185"/>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7" presetClass="emph" presetSubtype="0" fill="remove" nodeType="clickEffect">
                                  <p:stCondLst>
                                    <p:cond delay="0"/>
                                  </p:stCondLst>
                                  <p:childTnLst>
                                    <p:animClr clrSpc="rgb" dir="cw">
                                      <p:cBhvr override="childStyle">
                                        <p:cTn id="20" dur="250" autoRev="1" fill="remove"/>
                                        <p:tgtEl>
                                          <p:spTgt spid="7186"/>
                                        </p:tgtEl>
                                        <p:attrNameLst>
                                          <p:attrName>style.color</p:attrName>
                                        </p:attrNameLst>
                                      </p:cBhvr>
                                      <p:to>
                                        <a:schemeClr val="bg1"/>
                                      </p:to>
                                    </p:animClr>
                                    <p:animClr clrSpc="rgb" dir="cw">
                                      <p:cBhvr>
                                        <p:cTn id="21" dur="250" autoRev="1" fill="remove"/>
                                        <p:tgtEl>
                                          <p:spTgt spid="7186"/>
                                        </p:tgtEl>
                                        <p:attrNameLst>
                                          <p:attrName>fillcolor</p:attrName>
                                        </p:attrNameLst>
                                      </p:cBhvr>
                                      <p:to>
                                        <a:schemeClr val="bg1"/>
                                      </p:to>
                                    </p:animClr>
                                    <p:set>
                                      <p:cBhvr>
                                        <p:cTn id="22" dur="250" autoRev="1" fill="remove"/>
                                        <p:tgtEl>
                                          <p:spTgt spid="7186"/>
                                        </p:tgtEl>
                                        <p:attrNameLst>
                                          <p:attrName>fill.type</p:attrName>
                                        </p:attrNameLst>
                                      </p:cBhvr>
                                      <p:to>
                                        <p:strVal val="solid"/>
                                      </p:to>
                                    </p:set>
                                    <p:set>
                                      <p:cBhvr>
                                        <p:cTn id="23" dur="250" autoRev="1" fill="remove"/>
                                        <p:tgtEl>
                                          <p:spTgt spid="718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4414" fill="hold"/>
                                        <p:tgtEl>
                                          <p:spTgt spid="18"/>
                                        </p:tgtEl>
                                      </p:cBhvr>
                                    </p:cmd>
                                  </p:childTnLst>
                                </p:cTn>
                              </p:par>
                            </p:childTnLst>
                          </p:cTn>
                        </p:par>
                      </p:childTnLst>
                    </p:cTn>
                  </p:par>
                </p:childTnLst>
              </p:cTn>
              <p:nextCondLst>
                <p:cond evt="onClick" delay="0">
                  <p:tgtEl>
                    <p:spTgt spid="2"/>
                  </p:tgtEl>
                </p:cond>
              </p:nextCondLst>
            </p:seq>
            <p:seq concurrent="1" nextAc="seek">
              <p:cTn id="33" restart="whenNotActive" fill="hold" evtFilter="cancelBubble" nodeType="interactiveSeq">
                <p:stCondLst>
                  <p:cond evt="onClick" delay="0">
                    <p:tgtEl>
                      <p:spTgt spid="7185"/>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par>
                          <p:cTn id="39" fill="hold">
                            <p:stCondLst>
                              <p:cond delay="500"/>
                            </p:stCondLst>
                            <p:childTnLst>
                              <p:par>
                                <p:cTn id="40" presetID="1" presetClass="mediacall" presetSubtype="0" fill="hold" nodeType="afterEffect">
                                  <p:stCondLst>
                                    <p:cond delay="0"/>
                                  </p:stCondLst>
                                  <p:childTnLst>
                                    <p:cmd type="call" cmd="playFrom(0.0)">
                                      <p:cBhvr>
                                        <p:cTn id="41" dur="4414" fill="hold"/>
                                        <p:tgtEl>
                                          <p:spTgt spid="34"/>
                                        </p:tgtEl>
                                      </p:cBhvr>
                                    </p:cmd>
                                  </p:childTnLst>
                                </p:cTn>
                              </p:par>
                            </p:childTnLst>
                          </p:cTn>
                        </p:par>
                      </p:childTnLst>
                    </p:cTn>
                  </p:par>
                </p:childTnLst>
              </p:cTn>
              <p:nextCondLst>
                <p:cond evt="onClick" delay="0">
                  <p:tgtEl>
                    <p:spTgt spid="7185"/>
                  </p:tgtEl>
                </p:cond>
              </p:nextCondLst>
            </p:seq>
            <p:seq concurrent="1" nextAc="seek">
              <p:cTn id="42" restart="whenNotActive" fill="hold" evtFilter="cancelBubble" nodeType="interactiveSeq">
                <p:stCondLst>
                  <p:cond evt="onClick" delay="0">
                    <p:tgtEl>
                      <p:spTgt spid="7186"/>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par>
                          <p:cTn id="48" fill="hold">
                            <p:stCondLst>
                              <p:cond delay="500"/>
                            </p:stCondLst>
                            <p:childTnLst>
                              <p:par>
                                <p:cTn id="49" presetID="1" presetClass="mediacall" presetSubtype="0" fill="hold" nodeType="afterEffect">
                                  <p:stCondLst>
                                    <p:cond delay="0"/>
                                  </p:stCondLst>
                                  <p:childTnLst>
                                    <p:cmd type="call" cmd="playFrom(0.0)">
                                      <p:cBhvr>
                                        <p:cTn id="50" dur="4414" fill="hold"/>
                                        <p:tgtEl>
                                          <p:spTgt spid="35"/>
                                        </p:tgtEl>
                                      </p:cBhvr>
                                    </p:cmd>
                                  </p:childTnLst>
                                </p:cTn>
                              </p:par>
                            </p:childTnLst>
                          </p:cTn>
                        </p:par>
                      </p:childTnLst>
                    </p:cTn>
                  </p:par>
                </p:childTnLst>
              </p:cTn>
              <p:nextCondLst>
                <p:cond evt="onClick" delay="0">
                  <p:tgtEl>
                    <p:spTgt spid="7186"/>
                  </p:tgtEl>
                </p:cond>
              </p:nextCondLst>
            </p:seq>
            <p:audio>
              <p:cMediaNode vol="100000">
                <p:cTn id="51" fill="hold" display="0">
                  <p:stCondLst>
                    <p:cond delay="indefinite"/>
                  </p:stCondLst>
                  <p:endCondLst>
                    <p:cond evt="onStopAudio" delay="0">
                      <p:tgtEl>
                        <p:sldTgt/>
                      </p:tgtEl>
                    </p:cond>
                  </p:endCondLst>
                </p:cTn>
                <p:tgtEl>
                  <p:spTgt spid="18"/>
                </p:tgtEl>
              </p:cMediaNode>
            </p:audio>
            <p:audio>
              <p:cMediaNode vol="100000">
                <p:cTn id="52" fill="hold" display="0">
                  <p:stCondLst>
                    <p:cond delay="indefinite"/>
                  </p:stCondLst>
                  <p:endCondLst>
                    <p:cond evt="onStopAudio" delay="0">
                      <p:tgtEl>
                        <p:sldTgt/>
                      </p:tgtEl>
                    </p:cond>
                  </p:endCondLst>
                </p:cTn>
                <p:tgtEl>
                  <p:spTgt spid="34"/>
                </p:tgtEl>
              </p:cMediaNode>
            </p:audio>
            <p:audio>
              <p:cMediaNode vol="100000">
                <p:cTn id="53" fill="hold" display="0">
                  <p:stCondLst>
                    <p:cond delay="indefinite"/>
                  </p:stCondLst>
                  <p:endCondLst>
                    <p:cond evt="onStopAudio" delay="0">
                      <p:tgtEl>
                        <p:sldTgt/>
                      </p:tgtEl>
                    </p:cond>
                  </p:endCondLst>
                </p:cTn>
                <p:tgtEl>
                  <p:spTgt spid="3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47;p69"/>
          <p:cNvSpPr/>
          <p:nvPr/>
        </p:nvSpPr>
        <p:spPr>
          <a:xfrm>
            <a:off x="823120" y="1424143"/>
            <a:ext cx="601309" cy="602800"/>
          </a:xfrm>
          <a:prstGeom prst="ellipse">
            <a:avLst/>
          </a:prstGeom>
          <a:solidFill>
            <a:schemeClr val="accent3"/>
          </a:solidFill>
          <a:ln>
            <a:noFill/>
          </a:ln>
        </p:spPr>
        <p:txBody>
          <a:bodyPr spcFirstLastPara="1" wrap="square" lIns="121705" tIns="121705" rIns="121705" bIns="121705" anchor="ctr" anchorCtr="0">
            <a:noAutofit/>
          </a:bodyPr>
          <a:lstStyle/>
          <a:p>
            <a:endParaRPr/>
          </a:p>
        </p:txBody>
      </p:sp>
      <p:sp>
        <p:nvSpPr>
          <p:cNvPr id="5" name="TextBox 4"/>
          <p:cNvSpPr txBox="1"/>
          <p:nvPr/>
        </p:nvSpPr>
        <p:spPr>
          <a:xfrm>
            <a:off x="1424429" y="1371600"/>
            <a:ext cx="6104290" cy="707886"/>
          </a:xfrm>
          <a:prstGeom prst="rect">
            <a:avLst/>
          </a:prstGeom>
          <a:noFill/>
        </p:spPr>
        <p:txBody>
          <a:bodyPr wrap="square" rtlCol="0">
            <a:spAutoFit/>
          </a:bodyPr>
          <a:lstStyle/>
          <a:p>
            <a:r>
              <a:rPr lang="en-US" sz="4000" smtClean="0">
                <a:solidFill>
                  <a:srgbClr val="FF0000"/>
                </a:solidFill>
                <a:latin typeface="Arial-Rounded" pitchFamily="34" charset="0"/>
                <a:ea typeface="Arial-Rounded" pitchFamily="34" charset="0"/>
                <a:cs typeface="Arial-Rounded" pitchFamily="34" charset="0"/>
              </a:rPr>
              <a:t>Cây xấu hổ/cây trinh nữ:</a:t>
            </a:r>
            <a:endParaRPr lang="en-US" sz="4000">
              <a:latin typeface="Arial-Rounded" pitchFamily="34" charset="0"/>
              <a:ea typeface="Arial-Rounded" pitchFamily="34" charset="0"/>
              <a:cs typeface="Arial-Rounded" pitchFamily="34" charset="0"/>
            </a:endParaRPr>
          </a:p>
        </p:txBody>
      </p:sp>
      <p:sp>
        <p:nvSpPr>
          <p:cNvPr id="8" name="TextBox 7"/>
          <p:cNvSpPr txBox="1"/>
          <p:nvPr/>
        </p:nvSpPr>
        <p:spPr>
          <a:xfrm>
            <a:off x="3852159" y="228600"/>
            <a:ext cx="3981360" cy="769441"/>
          </a:xfrm>
          <a:prstGeom prst="rect">
            <a:avLst/>
          </a:prstGeom>
          <a:noFill/>
        </p:spPr>
        <p:txBody>
          <a:bodyPr wrap="square" rtlCol="0">
            <a:spAutoFit/>
          </a:bodyPr>
          <a:lstStyle/>
          <a:p>
            <a:pPr algn="ctr"/>
            <a:r>
              <a:rPr lang="en-US" sz="4400" b="1" smtClean="0">
                <a:solidFill>
                  <a:srgbClr val="CC0066"/>
                </a:solidFill>
                <a:latin typeface="Microsoft New Tai Lue" pitchFamily="34" charset="0"/>
                <a:ea typeface="Arial-Rounded" pitchFamily="34" charset="0"/>
                <a:cs typeface="Microsoft New Tai Lue" pitchFamily="34" charset="0"/>
              </a:rPr>
              <a:t>Từ ngữ</a:t>
            </a:r>
            <a:endParaRPr lang="en-US" sz="4400" b="1">
              <a:solidFill>
                <a:srgbClr val="CC0066"/>
              </a:solidFill>
              <a:latin typeface="Microsoft New Tai Lue" pitchFamily="34" charset="0"/>
              <a:ea typeface="Arial-Rounded" pitchFamily="34" charset="0"/>
              <a:cs typeface="Microsoft New Tai Lue" pitchFamily="34" charset="0"/>
            </a:endParaRPr>
          </a:p>
        </p:txBody>
      </p:sp>
      <p:pic>
        <p:nvPicPr>
          <p:cNvPr id="2050" name="Picture 2" descr="Trinh Nữ - TickleMe Plant - Mimosa pudica | thuvienxanh.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935" y="2379345"/>
            <a:ext cx="5364480" cy="38138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imosa diplotricha Sauvalle Fabaceae Mimosoideae: creeping… | Flick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919" y="2379345"/>
            <a:ext cx="5085079" cy="38138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hám phá bí mật xung quanh hoa trinh nữ"/>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842918" y="1963256"/>
            <a:ext cx="5085079" cy="4276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66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47;p69"/>
          <p:cNvSpPr/>
          <p:nvPr/>
        </p:nvSpPr>
        <p:spPr>
          <a:xfrm>
            <a:off x="823120" y="890743"/>
            <a:ext cx="601309" cy="602800"/>
          </a:xfrm>
          <a:prstGeom prst="ellipse">
            <a:avLst/>
          </a:prstGeom>
          <a:solidFill>
            <a:schemeClr val="accent3"/>
          </a:solidFill>
          <a:ln>
            <a:noFill/>
          </a:ln>
        </p:spPr>
        <p:txBody>
          <a:bodyPr spcFirstLastPara="1" wrap="square" lIns="121705" tIns="121705" rIns="121705" bIns="121705" anchor="ctr" anchorCtr="0">
            <a:noAutofit/>
          </a:bodyPr>
          <a:lstStyle/>
          <a:p>
            <a:endParaRPr/>
          </a:p>
        </p:txBody>
      </p:sp>
      <p:sp>
        <p:nvSpPr>
          <p:cNvPr id="3" name="TextBox 2"/>
          <p:cNvSpPr txBox="1"/>
          <p:nvPr/>
        </p:nvSpPr>
        <p:spPr>
          <a:xfrm>
            <a:off x="1424429" y="838200"/>
            <a:ext cx="2446690" cy="707886"/>
          </a:xfrm>
          <a:prstGeom prst="rect">
            <a:avLst/>
          </a:prstGeom>
          <a:noFill/>
        </p:spPr>
        <p:txBody>
          <a:bodyPr wrap="square" rtlCol="0">
            <a:spAutoFit/>
          </a:bodyPr>
          <a:lstStyle/>
          <a:p>
            <a:r>
              <a:rPr lang="en-US" sz="4000" smtClean="0">
                <a:solidFill>
                  <a:srgbClr val="FF0000"/>
                </a:solidFill>
                <a:latin typeface="Arial-Rounded" pitchFamily="34" charset="0"/>
                <a:ea typeface="Arial-Rounded" pitchFamily="34" charset="0"/>
                <a:cs typeface="Arial-Rounded" pitchFamily="34" charset="0"/>
              </a:rPr>
              <a:t>Lạt xạt: </a:t>
            </a:r>
            <a:endParaRPr lang="en-US" sz="4000">
              <a:latin typeface="Arial-Rounded" pitchFamily="34" charset="0"/>
              <a:ea typeface="Arial-Rounded" pitchFamily="34" charset="0"/>
              <a:cs typeface="Arial-Rounded" pitchFamily="34" charset="0"/>
            </a:endParaRPr>
          </a:p>
        </p:txBody>
      </p:sp>
      <p:sp>
        <p:nvSpPr>
          <p:cNvPr id="4" name="TextBox 3"/>
          <p:cNvSpPr txBox="1"/>
          <p:nvPr/>
        </p:nvSpPr>
        <p:spPr>
          <a:xfrm>
            <a:off x="3261519" y="838200"/>
            <a:ext cx="8610600" cy="707886"/>
          </a:xfrm>
          <a:prstGeom prst="rect">
            <a:avLst/>
          </a:prstGeom>
          <a:noFill/>
        </p:spPr>
        <p:txBody>
          <a:bodyPr wrap="square" rtlCol="0">
            <a:spAutoFit/>
          </a:bodyPr>
          <a:lstStyle/>
          <a:p>
            <a:r>
              <a:rPr lang="en-US" sz="4000" smtClean="0">
                <a:solidFill>
                  <a:srgbClr val="002060"/>
                </a:solidFill>
                <a:latin typeface="Arial-Rounded" pitchFamily="34" charset="0"/>
                <a:ea typeface="Arial-Rounded" pitchFamily="34" charset="0"/>
                <a:cs typeface="Arial-Rounded" pitchFamily="34" charset="0"/>
              </a:rPr>
              <a:t>tiếng va chạm của lá khô.</a:t>
            </a:r>
            <a:endParaRPr lang="en-US" sz="4000">
              <a:solidFill>
                <a:srgbClr val="002060"/>
              </a:solidFill>
              <a:latin typeface="Arial-Rounded" pitchFamily="34" charset="0"/>
              <a:ea typeface="Arial-Rounded" pitchFamily="34" charset="0"/>
              <a:cs typeface="Arial-Rounded" pitchFamily="34" charset="0"/>
            </a:endParaRPr>
          </a:p>
        </p:txBody>
      </p:sp>
      <p:sp>
        <p:nvSpPr>
          <p:cNvPr id="5" name="Google Shape;747;p69"/>
          <p:cNvSpPr/>
          <p:nvPr/>
        </p:nvSpPr>
        <p:spPr>
          <a:xfrm>
            <a:off x="808129" y="1932284"/>
            <a:ext cx="601309" cy="602800"/>
          </a:xfrm>
          <a:prstGeom prst="ellipse">
            <a:avLst/>
          </a:prstGeom>
          <a:solidFill>
            <a:srgbClr val="FF66FF"/>
          </a:solidFill>
          <a:ln>
            <a:noFill/>
          </a:ln>
        </p:spPr>
        <p:txBody>
          <a:bodyPr spcFirstLastPara="1" wrap="square" lIns="121705" tIns="121705" rIns="121705" bIns="121705" anchor="ctr" anchorCtr="0">
            <a:noAutofit/>
          </a:bodyPr>
          <a:lstStyle/>
          <a:p>
            <a:endParaRPr/>
          </a:p>
        </p:txBody>
      </p:sp>
      <p:sp>
        <p:nvSpPr>
          <p:cNvPr id="6" name="TextBox 5"/>
          <p:cNvSpPr txBox="1"/>
          <p:nvPr/>
        </p:nvSpPr>
        <p:spPr>
          <a:xfrm>
            <a:off x="1409438" y="1879741"/>
            <a:ext cx="2446690" cy="707886"/>
          </a:xfrm>
          <a:prstGeom prst="rect">
            <a:avLst/>
          </a:prstGeom>
          <a:noFill/>
        </p:spPr>
        <p:txBody>
          <a:bodyPr wrap="square" rtlCol="0">
            <a:spAutoFit/>
          </a:bodyPr>
          <a:lstStyle/>
          <a:p>
            <a:r>
              <a:rPr lang="en-US" sz="4000" smtClean="0">
                <a:solidFill>
                  <a:srgbClr val="FF0000"/>
                </a:solidFill>
                <a:latin typeface="Arial-Rounded" pitchFamily="34" charset="0"/>
                <a:ea typeface="Arial-Rounded" pitchFamily="34" charset="0"/>
                <a:cs typeface="Arial-Rounded" pitchFamily="34" charset="0"/>
              </a:rPr>
              <a:t>Xôn xao:</a:t>
            </a:r>
            <a:endParaRPr lang="en-US" sz="4000">
              <a:latin typeface="Arial-Rounded" pitchFamily="34" charset="0"/>
              <a:ea typeface="Arial-Rounded" pitchFamily="34" charset="0"/>
              <a:cs typeface="Arial-Rounded" pitchFamily="34" charset="0"/>
            </a:endParaRPr>
          </a:p>
        </p:txBody>
      </p:sp>
      <p:sp>
        <p:nvSpPr>
          <p:cNvPr id="7" name="TextBox 6"/>
          <p:cNvSpPr txBox="1"/>
          <p:nvPr/>
        </p:nvSpPr>
        <p:spPr>
          <a:xfrm>
            <a:off x="3490119" y="1879741"/>
            <a:ext cx="8610600" cy="1323439"/>
          </a:xfrm>
          <a:prstGeom prst="rect">
            <a:avLst/>
          </a:prstGeom>
          <a:noFill/>
        </p:spPr>
        <p:txBody>
          <a:bodyPr wrap="square" rtlCol="0">
            <a:spAutoFit/>
          </a:bodyPr>
          <a:lstStyle/>
          <a:p>
            <a:r>
              <a:rPr lang="en-US" sz="4000">
                <a:solidFill>
                  <a:srgbClr val="002060"/>
                </a:solidFill>
                <a:latin typeface="Arial-Rounded" pitchFamily="34" charset="0"/>
                <a:ea typeface="Arial-Rounded" pitchFamily="34" charset="0"/>
                <a:cs typeface="Arial-Rounded" pitchFamily="34" charset="0"/>
              </a:rPr>
              <a:t>n</a:t>
            </a:r>
            <a:r>
              <a:rPr lang="en-US" sz="4000" smtClean="0">
                <a:solidFill>
                  <a:srgbClr val="002060"/>
                </a:solidFill>
                <a:latin typeface="Arial-Rounded" pitchFamily="34" charset="0"/>
                <a:ea typeface="Arial-Rounded" pitchFamily="34" charset="0"/>
                <a:cs typeface="Arial-Rounded" pitchFamily="34" charset="0"/>
              </a:rPr>
              <a:t>hiều âm thanh, tiếng nói nhỏ phát ra cùng một lúc.</a:t>
            </a:r>
            <a:endParaRPr lang="en-US" sz="4000">
              <a:solidFill>
                <a:srgbClr val="002060"/>
              </a:solidFill>
              <a:latin typeface="Arial-Rounded" pitchFamily="34" charset="0"/>
              <a:ea typeface="Arial-Rounded" pitchFamily="34" charset="0"/>
              <a:cs typeface="Arial-Rounded" pitchFamily="34" charset="0"/>
            </a:endParaRPr>
          </a:p>
        </p:txBody>
      </p:sp>
      <p:sp>
        <p:nvSpPr>
          <p:cNvPr id="8" name="Google Shape;747;p69"/>
          <p:cNvSpPr/>
          <p:nvPr/>
        </p:nvSpPr>
        <p:spPr>
          <a:xfrm>
            <a:off x="808129" y="3484734"/>
            <a:ext cx="601309" cy="602800"/>
          </a:xfrm>
          <a:prstGeom prst="ellipse">
            <a:avLst/>
          </a:prstGeom>
          <a:solidFill>
            <a:srgbClr val="FFFF66"/>
          </a:solidFill>
          <a:ln>
            <a:noFill/>
          </a:ln>
        </p:spPr>
        <p:txBody>
          <a:bodyPr spcFirstLastPara="1" wrap="square" lIns="121705" tIns="121705" rIns="121705" bIns="121705" anchor="ctr" anchorCtr="0">
            <a:noAutofit/>
          </a:bodyPr>
          <a:lstStyle/>
          <a:p>
            <a:endParaRPr/>
          </a:p>
        </p:txBody>
      </p:sp>
      <p:sp>
        <p:nvSpPr>
          <p:cNvPr id="9" name="TextBox 8"/>
          <p:cNvSpPr txBox="1"/>
          <p:nvPr/>
        </p:nvSpPr>
        <p:spPr>
          <a:xfrm>
            <a:off x="1409438" y="3432191"/>
            <a:ext cx="2446690" cy="707886"/>
          </a:xfrm>
          <a:prstGeom prst="rect">
            <a:avLst/>
          </a:prstGeom>
          <a:noFill/>
        </p:spPr>
        <p:txBody>
          <a:bodyPr wrap="square" rtlCol="0">
            <a:spAutoFit/>
          </a:bodyPr>
          <a:lstStyle/>
          <a:p>
            <a:r>
              <a:rPr lang="en-US" sz="4000" smtClean="0">
                <a:solidFill>
                  <a:srgbClr val="FF0000"/>
                </a:solidFill>
                <a:latin typeface="Arial-Rounded" pitchFamily="34" charset="0"/>
                <a:ea typeface="Arial-Rounded" pitchFamily="34" charset="0"/>
                <a:cs typeface="Arial-Rounded" pitchFamily="34" charset="0"/>
              </a:rPr>
              <a:t>Xuýt xoa:</a:t>
            </a:r>
            <a:endParaRPr lang="en-US" sz="4000">
              <a:latin typeface="Arial-Rounded" pitchFamily="34" charset="0"/>
              <a:ea typeface="Arial-Rounded" pitchFamily="34" charset="0"/>
              <a:cs typeface="Arial-Rounded" pitchFamily="34" charset="0"/>
            </a:endParaRPr>
          </a:p>
        </p:txBody>
      </p:sp>
      <p:sp>
        <p:nvSpPr>
          <p:cNvPr id="10" name="TextBox 9"/>
          <p:cNvSpPr txBox="1"/>
          <p:nvPr/>
        </p:nvSpPr>
        <p:spPr>
          <a:xfrm>
            <a:off x="3490119" y="3432191"/>
            <a:ext cx="8610600" cy="1323439"/>
          </a:xfrm>
          <a:prstGeom prst="rect">
            <a:avLst/>
          </a:prstGeom>
          <a:noFill/>
        </p:spPr>
        <p:txBody>
          <a:bodyPr wrap="square" rtlCol="0">
            <a:spAutoFit/>
          </a:bodyPr>
          <a:lstStyle/>
          <a:p>
            <a:r>
              <a:rPr lang="en-US" sz="4000">
                <a:solidFill>
                  <a:srgbClr val="002060"/>
                </a:solidFill>
                <a:latin typeface="Arial-Rounded" pitchFamily="34" charset="0"/>
                <a:ea typeface="Arial-Rounded" pitchFamily="34" charset="0"/>
                <a:cs typeface="Arial-Rounded" pitchFamily="34" charset="0"/>
              </a:rPr>
              <a:t>c</a:t>
            </a:r>
            <a:r>
              <a:rPr lang="en-US" sz="4000" smtClean="0">
                <a:solidFill>
                  <a:srgbClr val="002060"/>
                </a:solidFill>
                <a:latin typeface="Arial-Rounded" pitchFamily="34" charset="0"/>
                <a:ea typeface="Arial-Rounded" pitchFamily="34" charset="0"/>
                <a:cs typeface="Arial-Rounded" pitchFamily="34" charset="0"/>
              </a:rPr>
              <a:t>ách thể hiện cảm xúc (thường là khen, đôi khi à tiếc) qua lời nói.</a:t>
            </a:r>
            <a:endParaRPr lang="en-US" sz="4000">
              <a:solidFill>
                <a:srgbClr val="002060"/>
              </a:solidFill>
              <a:latin typeface="Arial-Rounded" pitchFamily="34" charset="0"/>
              <a:ea typeface="Arial-Rounded" pitchFamily="34" charset="0"/>
              <a:cs typeface="Arial-Rounded" pitchFamily="34" charset="0"/>
            </a:endParaRPr>
          </a:p>
        </p:txBody>
      </p:sp>
      <p:sp>
        <p:nvSpPr>
          <p:cNvPr id="11" name="Google Shape;747;p69"/>
          <p:cNvSpPr/>
          <p:nvPr/>
        </p:nvSpPr>
        <p:spPr>
          <a:xfrm>
            <a:off x="808129" y="5097983"/>
            <a:ext cx="601309" cy="602800"/>
          </a:xfrm>
          <a:prstGeom prst="ellipse">
            <a:avLst/>
          </a:prstGeom>
          <a:solidFill>
            <a:srgbClr val="33CCFF"/>
          </a:solidFill>
          <a:ln>
            <a:noFill/>
          </a:ln>
        </p:spPr>
        <p:txBody>
          <a:bodyPr spcFirstLastPara="1" wrap="square" lIns="121705" tIns="121705" rIns="121705" bIns="121705" anchor="ctr" anchorCtr="0">
            <a:noAutofit/>
          </a:bodyPr>
          <a:lstStyle/>
          <a:p>
            <a:endParaRPr/>
          </a:p>
        </p:txBody>
      </p:sp>
      <p:sp>
        <p:nvSpPr>
          <p:cNvPr id="12" name="TextBox 11"/>
          <p:cNvSpPr txBox="1"/>
          <p:nvPr/>
        </p:nvSpPr>
        <p:spPr>
          <a:xfrm>
            <a:off x="1409437" y="5045440"/>
            <a:ext cx="2842681" cy="707886"/>
          </a:xfrm>
          <a:prstGeom prst="rect">
            <a:avLst/>
          </a:prstGeom>
          <a:noFill/>
        </p:spPr>
        <p:txBody>
          <a:bodyPr wrap="square" rtlCol="0">
            <a:spAutoFit/>
          </a:bodyPr>
          <a:lstStyle/>
          <a:p>
            <a:r>
              <a:rPr lang="en-US" sz="4000" smtClean="0">
                <a:solidFill>
                  <a:srgbClr val="FF0000"/>
                </a:solidFill>
                <a:latin typeface="Arial-Rounded" pitchFamily="34" charset="0"/>
                <a:ea typeface="Arial-Rounded" pitchFamily="34" charset="0"/>
                <a:cs typeface="Arial-Rounded" pitchFamily="34" charset="0"/>
              </a:rPr>
              <a:t>Thanh mai:</a:t>
            </a:r>
            <a:endParaRPr lang="en-US" sz="4000">
              <a:latin typeface="Arial-Rounded" pitchFamily="34" charset="0"/>
              <a:ea typeface="Arial-Rounded" pitchFamily="34" charset="0"/>
              <a:cs typeface="Arial-Rounded" pitchFamily="34" charset="0"/>
            </a:endParaRPr>
          </a:p>
        </p:txBody>
      </p:sp>
      <p:sp>
        <p:nvSpPr>
          <p:cNvPr id="13" name="TextBox 12"/>
          <p:cNvSpPr txBox="1"/>
          <p:nvPr/>
        </p:nvSpPr>
        <p:spPr>
          <a:xfrm>
            <a:off x="4044301" y="5045440"/>
            <a:ext cx="7827818" cy="1323439"/>
          </a:xfrm>
          <a:prstGeom prst="rect">
            <a:avLst/>
          </a:prstGeom>
          <a:noFill/>
        </p:spPr>
        <p:txBody>
          <a:bodyPr wrap="square" rtlCol="0">
            <a:spAutoFit/>
          </a:bodyPr>
          <a:lstStyle/>
          <a:p>
            <a:r>
              <a:rPr lang="en-US" sz="4000" smtClean="0">
                <a:solidFill>
                  <a:srgbClr val="002060"/>
                </a:solidFill>
                <a:latin typeface="Arial-Rounded" pitchFamily="34" charset="0"/>
                <a:ea typeface="Arial-Rounded" pitchFamily="34" charset="0"/>
                <a:cs typeface="Arial-Rounded" pitchFamily="34" charset="0"/>
              </a:rPr>
              <a:t>Cây bụi thấp, quả mọng nước, trông như quả dâu.</a:t>
            </a:r>
            <a:endParaRPr lang="en-US" sz="4000">
              <a:solidFill>
                <a:srgbClr val="002060"/>
              </a:solidFill>
              <a:latin typeface="Arial-Rounded" pitchFamily="34" charset="0"/>
              <a:ea typeface="Arial-Rounded" pitchFamily="34" charset="0"/>
              <a:cs typeface="Arial-Rounded" pitchFamily="34" charset="0"/>
            </a:endParaRPr>
          </a:p>
        </p:txBody>
      </p:sp>
      <p:sp>
        <p:nvSpPr>
          <p:cNvPr id="14" name="TextBox 13"/>
          <p:cNvSpPr txBox="1"/>
          <p:nvPr/>
        </p:nvSpPr>
        <p:spPr>
          <a:xfrm>
            <a:off x="3852159" y="76200"/>
            <a:ext cx="3981360" cy="769441"/>
          </a:xfrm>
          <a:prstGeom prst="rect">
            <a:avLst/>
          </a:prstGeom>
          <a:noFill/>
        </p:spPr>
        <p:txBody>
          <a:bodyPr wrap="square" rtlCol="0">
            <a:spAutoFit/>
          </a:bodyPr>
          <a:lstStyle/>
          <a:p>
            <a:pPr algn="ctr"/>
            <a:r>
              <a:rPr lang="en-US" sz="4400" b="1" smtClean="0">
                <a:solidFill>
                  <a:srgbClr val="CC0066"/>
                </a:solidFill>
                <a:latin typeface="Microsoft New Tai Lue" pitchFamily="34" charset="0"/>
                <a:ea typeface="Arial-Rounded" pitchFamily="34" charset="0"/>
                <a:cs typeface="Microsoft New Tai Lue" pitchFamily="34" charset="0"/>
              </a:rPr>
              <a:t>Từ ngữ</a:t>
            </a:r>
            <a:endParaRPr lang="en-US" sz="4400" b="1">
              <a:solidFill>
                <a:srgbClr val="CC0066"/>
              </a:solidFill>
              <a:latin typeface="Microsoft New Tai Lue" pitchFamily="34" charset="0"/>
              <a:ea typeface="Arial-Rounded" pitchFamily="34" charset="0"/>
              <a:cs typeface="Microsoft New Tai Lue" pitchFamily="34" charset="0"/>
            </a:endParaRPr>
          </a:p>
        </p:txBody>
      </p:sp>
    </p:spTree>
    <p:extLst>
      <p:ext uri="{BB962C8B-B14F-4D97-AF65-F5344CB8AC3E}">
        <p14:creationId xmlns:p14="http://schemas.microsoft.com/office/powerpoint/2010/main" val="324129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P spid="6" grpId="0"/>
      <p:bldP spid="7" grpId="0"/>
      <p:bldP spid="8" grpId="0" animBg="1"/>
      <p:bldP spid="9" grpId="0"/>
      <p:bldP spid="10" grpId="0"/>
      <p:bldP spid="11" grpId="0" animBg="1"/>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47;p69"/>
          <p:cNvSpPr/>
          <p:nvPr/>
        </p:nvSpPr>
        <p:spPr>
          <a:xfrm>
            <a:off x="823120" y="1119343"/>
            <a:ext cx="601309" cy="602800"/>
          </a:xfrm>
          <a:prstGeom prst="ellipse">
            <a:avLst/>
          </a:prstGeom>
          <a:solidFill>
            <a:schemeClr val="accent3"/>
          </a:solidFill>
          <a:ln>
            <a:noFill/>
          </a:ln>
        </p:spPr>
        <p:txBody>
          <a:bodyPr spcFirstLastPara="1" wrap="square" lIns="121705" tIns="121705" rIns="121705" bIns="121705" anchor="ctr" anchorCtr="0">
            <a:noAutofit/>
          </a:bodyPr>
          <a:lstStyle/>
          <a:p>
            <a:endParaRPr/>
          </a:p>
        </p:txBody>
      </p:sp>
      <p:sp>
        <p:nvSpPr>
          <p:cNvPr id="5" name="TextBox 4"/>
          <p:cNvSpPr txBox="1"/>
          <p:nvPr/>
        </p:nvSpPr>
        <p:spPr>
          <a:xfrm>
            <a:off x="1424429" y="1066800"/>
            <a:ext cx="5189890" cy="707886"/>
          </a:xfrm>
          <a:prstGeom prst="rect">
            <a:avLst/>
          </a:prstGeom>
          <a:noFill/>
        </p:spPr>
        <p:txBody>
          <a:bodyPr wrap="square" rtlCol="0">
            <a:spAutoFit/>
          </a:bodyPr>
          <a:lstStyle/>
          <a:p>
            <a:r>
              <a:rPr lang="en-US" sz="4000" smtClean="0">
                <a:solidFill>
                  <a:srgbClr val="FF0000"/>
                </a:solidFill>
                <a:latin typeface="Arial-Rounded" pitchFamily="34" charset="0"/>
                <a:ea typeface="Arial-Rounded" pitchFamily="34" charset="0"/>
                <a:cs typeface="Arial-Rounded" pitchFamily="34" charset="0"/>
              </a:rPr>
              <a:t>Thanh mai:</a:t>
            </a:r>
            <a:endParaRPr lang="en-US" sz="4000">
              <a:latin typeface="Arial-Rounded" pitchFamily="34" charset="0"/>
              <a:ea typeface="Arial-Rounded" pitchFamily="34" charset="0"/>
              <a:cs typeface="Arial-Rounded" pitchFamily="34" charset="0"/>
            </a:endParaRPr>
          </a:p>
        </p:txBody>
      </p:sp>
      <p:sp>
        <p:nvSpPr>
          <p:cNvPr id="8" name="TextBox 7"/>
          <p:cNvSpPr txBox="1"/>
          <p:nvPr/>
        </p:nvSpPr>
        <p:spPr>
          <a:xfrm>
            <a:off x="3852159" y="228600"/>
            <a:ext cx="3981360" cy="769441"/>
          </a:xfrm>
          <a:prstGeom prst="rect">
            <a:avLst/>
          </a:prstGeom>
          <a:noFill/>
        </p:spPr>
        <p:txBody>
          <a:bodyPr wrap="square" rtlCol="0">
            <a:spAutoFit/>
          </a:bodyPr>
          <a:lstStyle/>
          <a:p>
            <a:pPr algn="ctr"/>
            <a:r>
              <a:rPr lang="en-US" sz="4400" b="1" smtClean="0">
                <a:solidFill>
                  <a:srgbClr val="CC0066"/>
                </a:solidFill>
                <a:latin typeface="Microsoft New Tai Lue" pitchFamily="34" charset="0"/>
                <a:ea typeface="Arial-Rounded" pitchFamily="34" charset="0"/>
                <a:cs typeface="Microsoft New Tai Lue" pitchFamily="34" charset="0"/>
              </a:rPr>
              <a:t>Từ ngữ</a:t>
            </a:r>
            <a:endParaRPr lang="en-US" sz="4400" b="1">
              <a:solidFill>
                <a:srgbClr val="CC0066"/>
              </a:solidFill>
              <a:latin typeface="Microsoft New Tai Lue" pitchFamily="34" charset="0"/>
              <a:ea typeface="Arial-Rounded" pitchFamily="34" charset="0"/>
              <a:cs typeface="Microsoft New Tai Lue" pitchFamily="34" charset="0"/>
            </a:endParaRPr>
          </a:p>
        </p:txBody>
      </p:sp>
      <p:pic>
        <p:nvPicPr>
          <p:cNvPr id="4098" name="Picture 2" descr="Cận cảnh cây thanh mai &amp;quot;thần thánh&amp;quot; đang gây sốt trong cộng đồng m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9" y="2228850"/>
            <a:ext cx="57150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ây-dâu-rừng - Khuvuonxanh.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9750" y="2228851"/>
            <a:ext cx="5778569" cy="430006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ận cảnh cây thanh mai &amp;quot;thần thánh&amp;quot; đang gây sốt trong cộng đồng mạ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4597" y="2228850"/>
            <a:ext cx="5959897" cy="427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30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án cây thanh mai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96"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6423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DE1F8B-C43D-4B7A-8155-BEAC33AC1D49}"/>
              </a:ext>
            </a:extLst>
          </p:cNvPr>
          <p:cNvSpPr txBox="1"/>
          <p:nvPr/>
        </p:nvSpPr>
        <p:spPr>
          <a:xfrm>
            <a:off x="449834" y="1087934"/>
            <a:ext cx="11269885" cy="5693866"/>
          </a:xfrm>
          <a:prstGeom prst="rect">
            <a:avLst/>
          </a:prstGeom>
          <a:noFill/>
        </p:spPr>
        <p:txBody>
          <a:bodyPr wrap="square" rtlCol="0">
            <a:spAutoFit/>
          </a:bodyPr>
          <a:lstStyle/>
          <a:p>
            <a:pPr algn="just"/>
            <a:r>
              <a:rPr lang="en-US" sz="2800" smtClean="0">
                <a:solidFill>
                  <a:srgbClr val="002060"/>
                </a:solidFill>
                <a:latin typeface="Arial-Rounded" pitchFamily="34" charset="0"/>
                <a:ea typeface="Arial-Rounded" pitchFamily="34" charset="0"/>
                <a:cs typeface="Arial-Rounded" pitchFamily="34" charset="0"/>
              </a:rPr>
              <a:t>      </a:t>
            </a:r>
            <a:r>
              <a:rPr lang="vi-VN" sz="2800" smtClean="0">
                <a:solidFill>
                  <a:srgbClr val="002060"/>
                </a:solidFill>
                <a:latin typeface="Arial-Rounded" pitchFamily="34" charset="0"/>
                <a:ea typeface="Arial-Rounded" pitchFamily="34" charset="0"/>
                <a:cs typeface="Arial-Rounded" pitchFamily="34" charset="0"/>
              </a:rPr>
              <a:t>Bỗng </a:t>
            </a:r>
            <a:r>
              <a:rPr lang="vi-VN" sz="2800">
                <a:solidFill>
                  <a:srgbClr val="002060"/>
                </a:solidFill>
                <a:latin typeface="Arial-Rounded" pitchFamily="34" charset="0"/>
                <a:ea typeface="Arial-Rounded" pitchFamily="34" charset="0"/>
                <a:cs typeface="Arial-Rounded" pitchFamily="34" charset="0"/>
              </a:rPr>
              <a:t>dưng, gió ào ào nổi lên. Có tiếng động gì lạ lắm. Những chiếc lá khô lạt xạt lướt trên cỏ. Cây xấu hổ co rúm mình lại.</a:t>
            </a:r>
          </a:p>
          <a:p>
            <a:pPr algn="just"/>
            <a:r>
              <a:rPr lang="vi-VN" sz="2800">
                <a:solidFill>
                  <a:srgbClr val="002060"/>
                </a:solidFill>
                <a:latin typeface="Arial-Rounded" pitchFamily="34" charset="0"/>
                <a:ea typeface="Arial-Rounded" pitchFamily="34" charset="0"/>
                <a:cs typeface="Arial-Rounded" pitchFamily="34" charset="0"/>
              </a:rPr>
              <a:t>      Nó bỗng thấy xung quanh xôn xao. Nó hé mắt nhìn: không có gì lạ cả. Bấy giờ, nó mới mở bừng những con mắt lá. Quả nhiên, không có gì lạ thật.</a:t>
            </a:r>
          </a:p>
          <a:p>
            <a:pPr algn="just"/>
            <a:r>
              <a:rPr lang="vi-VN" sz="2800">
                <a:solidFill>
                  <a:srgbClr val="002060"/>
                </a:solidFill>
                <a:latin typeface="Arial-Rounded" pitchFamily="34" charset="0"/>
                <a:ea typeface="Arial-Rounded" pitchFamily="34" charset="0"/>
                <a:cs typeface="Arial-Rounded"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algn="just"/>
            <a:r>
              <a:rPr lang="vi-VN" sz="2800">
                <a:solidFill>
                  <a:srgbClr val="002060"/>
                </a:solidFill>
                <a:latin typeface="Arial-Rounded" pitchFamily="34" charset="0"/>
                <a:ea typeface="Arial-Rounded" pitchFamily="34" charset="0"/>
                <a:cs typeface="Arial-Rounded" pitchFamily="34" charset="0"/>
              </a:rPr>
              <a:t>      Càng nghe bạn bè trầm trồ, cây xấu hổ càng tiếc. Không biết bao giờ con chim xanh ấy quay trở lại.</a:t>
            </a:r>
          </a:p>
          <a:p>
            <a:pPr algn="r"/>
            <a:r>
              <a:rPr lang="vi-VN" sz="2800">
                <a:solidFill>
                  <a:srgbClr val="002060"/>
                </a:solidFill>
                <a:latin typeface="Arial-Rounded" pitchFamily="34" charset="0"/>
                <a:ea typeface="Arial-Rounded" pitchFamily="34" charset="0"/>
                <a:cs typeface="Arial-Rounded" pitchFamily="34" charset="0"/>
              </a:rPr>
              <a:t>(</a:t>
            </a:r>
            <a:r>
              <a:rPr lang="vi-VN" sz="2800" i="1">
                <a:solidFill>
                  <a:srgbClr val="002060"/>
                </a:solidFill>
                <a:latin typeface="Arial-Rounded" pitchFamily="34" charset="0"/>
                <a:ea typeface="Arial-Rounded" pitchFamily="34" charset="0"/>
                <a:cs typeface="Arial-Rounded" pitchFamily="34" charset="0"/>
              </a:rPr>
              <a:t>Theo </a:t>
            </a:r>
            <a:r>
              <a:rPr lang="vi-VN" sz="2800">
                <a:solidFill>
                  <a:srgbClr val="002060"/>
                </a:solidFill>
                <a:latin typeface="Arial-Rounded" pitchFamily="34" charset="0"/>
                <a:ea typeface="Arial-Rounded" pitchFamily="34" charset="0"/>
                <a:cs typeface="Arial-Rounded" pitchFamily="34" charset="0"/>
              </a:rPr>
              <a:t>Trần Hoài Dương)</a:t>
            </a:r>
            <a:endParaRPr lang="en-US" sz="2800" dirty="0">
              <a:solidFill>
                <a:srgbClr val="002060"/>
              </a:solidFill>
              <a:latin typeface="Arial-Rounded" pitchFamily="34" charset="0"/>
              <a:ea typeface="Arial-Rounded" pitchFamily="34" charset="0"/>
              <a:cs typeface="Arial-Rounded" pitchFamily="34" charset="0"/>
            </a:endParaRPr>
          </a:p>
        </p:txBody>
      </p:sp>
      <p:sp>
        <p:nvSpPr>
          <p:cNvPr id="7" name="TextBox 6">
            <a:extLst>
              <a:ext uri="{FF2B5EF4-FFF2-40B4-BE49-F238E27FC236}">
                <a16:creationId xmlns:a16="http://schemas.microsoft.com/office/drawing/2014/main" id="{EC1E3D26-0FBF-489D-9BF9-77F94C02DE90}"/>
              </a:ext>
            </a:extLst>
          </p:cNvPr>
          <p:cNvSpPr txBox="1"/>
          <p:nvPr/>
        </p:nvSpPr>
        <p:spPr>
          <a:xfrm>
            <a:off x="783000" y="243114"/>
            <a:ext cx="10327119" cy="707886"/>
          </a:xfrm>
          <a:prstGeom prst="rect">
            <a:avLst/>
          </a:prstGeom>
          <a:noFill/>
        </p:spPr>
        <p:txBody>
          <a:bodyPr wrap="square" rtlCol="0">
            <a:spAutoFit/>
          </a:bodyPr>
          <a:lstStyle/>
          <a:p>
            <a:pPr algn="ctr"/>
            <a:r>
              <a:rPr lang="en-US" sz="4000" b="1" smtClean="0">
                <a:solidFill>
                  <a:schemeClr val="accent6"/>
                </a:solidFill>
                <a:latin typeface="Arial-Rounded" pitchFamily="34" charset="0"/>
                <a:ea typeface="Arial-Rounded" pitchFamily="34" charset="0"/>
                <a:cs typeface="Arial-Rounded" pitchFamily="34" charset="0"/>
              </a:rPr>
              <a:t>CÂY XẤU HỔ</a:t>
            </a:r>
            <a:endParaRPr lang="en-US" sz="4000" b="1" dirty="0">
              <a:solidFill>
                <a:schemeClr val="accent6"/>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7260548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75519" y="762000"/>
            <a:ext cx="11483912" cy="737866"/>
            <a:chOff x="294783" y="915918"/>
            <a:chExt cx="11483912" cy="737866"/>
          </a:xfrm>
        </p:grpSpPr>
        <p:grpSp>
          <p:nvGrpSpPr>
            <p:cNvPr id="4" name="Group 3"/>
            <p:cNvGrpSpPr/>
            <p:nvPr/>
          </p:nvGrpSpPr>
          <p:grpSpPr>
            <a:xfrm>
              <a:off x="294783" y="915918"/>
              <a:ext cx="758018" cy="731520"/>
              <a:chOff x="3065608" y="1727884"/>
              <a:chExt cx="1240358" cy="1188720"/>
            </a:xfrm>
          </p:grpSpPr>
          <p:sp>
            <p:nvSpPr>
              <p:cNvPr id="6"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7"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smtClean="0">
                    <a:solidFill>
                      <a:srgbClr val="002060"/>
                    </a:solidFill>
                    <a:latin typeface="Arial Rounded MT Bold" pitchFamily="34" charset="0"/>
                    <a:ea typeface="Arial-Rounded" pitchFamily="34" charset="0"/>
                    <a:cs typeface="Arial-Rounded" pitchFamily="34" charset="0"/>
                  </a:rPr>
                  <a:t>1</a:t>
                </a:r>
                <a:endParaRPr lang="en" sz="5400">
                  <a:solidFill>
                    <a:srgbClr val="002060"/>
                  </a:solidFill>
                  <a:latin typeface="Arial Rounded MT Bold" pitchFamily="34" charset="0"/>
                  <a:ea typeface="Arial-Rounded" pitchFamily="34" charset="0"/>
                  <a:cs typeface="Arial-Rounded" pitchFamily="34" charset="0"/>
                </a:endParaRPr>
              </a:p>
            </p:txBody>
          </p:sp>
        </p:grpSp>
        <p:sp>
          <p:nvSpPr>
            <p:cNvPr id="5" name="TextBox 4"/>
            <p:cNvSpPr txBox="1"/>
            <p:nvPr/>
          </p:nvSpPr>
          <p:spPr>
            <a:xfrm>
              <a:off x="978050" y="945898"/>
              <a:ext cx="10800645" cy="707886"/>
            </a:xfrm>
            <a:prstGeom prst="rect">
              <a:avLst/>
            </a:prstGeom>
            <a:noFill/>
          </p:spPr>
          <p:txBody>
            <a:bodyPr wrap="square" rtlCol="0">
              <a:spAutoFit/>
            </a:bodyPr>
            <a:lstStyle/>
            <a:p>
              <a:pPr algn="just"/>
              <a:r>
                <a:rPr lang="en-US" sz="40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Nghe</a:t>
              </a:r>
              <a:r>
                <a:rPr lang="en-US" sz="40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40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tiếng</a:t>
              </a:r>
              <a:r>
                <a:rPr lang="en-US" sz="40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40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động</a:t>
              </a:r>
              <a:r>
                <a:rPr lang="en-US" sz="40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40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lạ</a:t>
              </a:r>
              <a:r>
                <a:rPr lang="en-US" sz="40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40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cây</a:t>
              </a:r>
              <a:r>
                <a:rPr lang="en-US" sz="40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40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xấu</a:t>
              </a:r>
              <a:r>
                <a:rPr lang="en-US" sz="40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40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hổ</a:t>
              </a:r>
              <a:r>
                <a:rPr lang="en-US" sz="40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40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đã</a:t>
              </a:r>
              <a:r>
                <a:rPr lang="en-US" sz="40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40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làm</a:t>
              </a:r>
              <a:r>
                <a:rPr lang="en-US" sz="40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40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gì</a:t>
              </a:r>
              <a:r>
                <a:rPr lang="en-US" sz="4000" dirty="0" smtClean="0">
                  <a:solidFill>
                    <a:srgbClr val="002060"/>
                  </a:solidFill>
                  <a:latin typeface="Times New Roman" panose="02020603050405020304" pitchFamily="18" charset="0"/>
                  <a:ea typeface="Arial-Rounded" pitchFamily="34" charset="0"/>
                  <a:cs typeface="Times New Roman" panose="02020603050405020304" pitchFamily="18" charset="0"/>
                </a:rPr>
                <a:t>?</a:t>
              </a:r>
              <a:endParaRPr lang="en-US" sz="4000" dirty="0">
                <a:solidFill>
                  <a:srgbClr val="002060"/>
                </a:solidFill>
                <a:latin typeface="Times New Roman" panose="02020603050405020304" pitchFamily="18" charset="0"/>
                <a:ea typeface="Arial-Rounded" pitchFamily="34" charset="0"/>
                <a:cs typeface="Times New Roman" panose="02020603050405020304" pitchFamily="18" charset="0"/>
              </a:endParaRPr>
            </a:p>
          </p:txBody>
        </p:sp>
      </p:grpSp>
      <p:sp>
        <p:nvSpPr>
          <p:cNvPr id="18" name="TextBox 17"/>
          <p:cNvSpPr txBox="1"/>
          <p:nvPr/>
        </p:nvSpPr>
        <p:spPr>
          <a:xfrm>
            <a:off x="1002017" y="2199101"/>
            <a:ext cx="9982200" cy="1323439"/>
          </a:xfrm>
          <a:prstGeom prst="rect">
            <a:avLst/>
          </a:prstGeom>
          <a:noFill/>
        </p:spPr>
        <p:txBody>
          <a:bodyPr wrap="square" rtlCol="0">
            <a:spAutoFit/>
          </a:bodyPr>
          <a:lstStyle/>
          <a:p>
            <a:pPr algn="just"/>
            <a:r>
              <a:rPr lang="en-US" sz="40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Nghe</a:t>
            </a:r>
            <a:r>
              <a:rPr lang="en-US" sz="40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40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tiếng</a:t>
            </a:r>
            <a:r>
              <a:rPr lang="en-US" sz="40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40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động</a:t>
            </a:r>
            <a:r>
              <a:rPr lang="en-US" sz="40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40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là</a:t>
            </a:r>
            <a:r>
              <a:rPr lang="en-US" sz="40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40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cây</a:t>
            </a:r>
            <a:r>
              <a:rPr lang="en-US" sz="40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40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xấu</a:t>
            </a:r>
            <a:r>
              <a:rPr lang="en-US" sz="40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40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hổ</a:t>
            </a:r>
            <a:r>
              <a:rPr lang="en-US" sz="40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40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đã</a:t>
            </a:r>
            <a:r>
              <a:rPr lang="en-US" sz="40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40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khép</a:t>
            </a:r>
            <a:r>
              <a:rPr lang="en-US" sz="40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40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những</a:t>
            </a:r>
            <a:r>
              <a:rPr lang="en-US" sz="40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40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mắt</a:t>
            </a:r>
            <a:r>
              <a:rPr lang="en-US" sz="40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40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lá</a:t>
            </a:r>
            <a:r>
              <a:rPr lang="en-US" sz="40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40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lại</a:t>
            </a:r>
            <a:r>
              <a:rPr lang="en-US" sz="4000" dirty="0" smtClean="0">
                <a:solidFill>
                  <a:srgbClr val="002060"/>
                </a:solidFill>
                <a:latin typeface="Times New Roman" panose="02020603050405020304" pitchFamily="18" charset="0"/>
                <a:ea typeface="Arial-Rounded" pitchFamily="34" charset="0"/>
                <a:cs typeface="Times New Roman" panose="02020603050405020304" pitchFamily="18" charset="0"/>
              </a:rPr>
              <a:t>.</a:t>
            </a:r>
            <a:endParaRPr lang="en-US" sz="4000" dirty="0">
              <a:solidFill>
                <a:srgbClr val="002060"/>
              </a:solidFill>
              <a:latin typeface="Times New Roman" panose="02020603050405020304" pitchFamily="18" charset="0"/>
              <a:ea typeface="Arial-Rounded" pitchFamily="34" charset="0"/>
              <a:cs typeface="Times New Roman" panose="02020603050405020304" pitchFamily="18"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400" t="25000" r="20000" b="16666"/>
          <a:stretch/>
        </p:blipFill>
        <p:spPr bwMode="auto">
          <a:xfrm>
            <a:off x="3718639" y="3657600"/>
            <a:ext cx="4694079" cy="3042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574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400" t="25000" r="20000" b="16666"/>
          <a:stretch/>
        </p:blipFill>
        <p:spPr bwMode="auto">
          <a:xfrm>
            <a:off x="3718639" y="3657600"/>
            <a:ext cx="4694079" cy="3042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975519" y="609600"/>
            <a:ext cx="11483912" cy="731520"/>
            <a:chOff x="294783" y="915918"/>
            <a:chExt cx="11483912" cy="731520"/>
          </a:xfrm>
        </p:grpSpPr>
        <p:grpSp>
          <p:nvGrpSpPr>
            <p:cNvPr id="4" name="Group 3"/>
            <p:cNvGrpSpPr/>
            <p:nvPr/>
          </p:nvGrpSpPr>
          <p:grpSpPr>
            <a:xfrm>
              <a:off x="294783" y="915918"/>
              <a:ext cx="758018" cy="731520"/>
              <a:chOff x="3065608" y="1727884"/>
              <a:chExt cx="1240358" cy="1188720"/>
            </a:xfrm>
          </p:grpSpPr>
          <p:sp>
            <p:nvSpPr>
              <p:cNvPr id="6"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7"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smtClean="0">
                    <a:solidFill>
                      <a:srgbClr val="002060"/>
                    </a:solidFill>
                    <a:latin typeface="Arial Rounded MT Bold" pitchFamily="34" charset="0"/>
                    <a:ea typeface="Arial-Rounded" pitchFamily="34" charset="0"/>
                    <a:cs typeface="Arial-Rounded" pitchFamily="34" charset="0"/>
                  </a:rPr>
                  <a:t>2</a:t>
                </a:r>
                <a:endParaRPr lang="en" sz="5400">
                  <a:solidFill>
                    <a:srgbClr val="002060"/>
                  </a:solidFill>
                  <a:latin typeface="Arial Rounded MT Bold" pitchFamily="34" charset="0"/>
                  <a:ea typeface="Arial-Rounded" pitchFamily="34" charset="0"/>
                  <a:cs typeface="Arial-Rounded" pitchFamily="34" charset="0"/>
                </a:endParaRPr>
              </a:p>
            </p:txBody>
          </p:sp>
        </p:grpSp>
        <p:sp>
          <p:nvSpPr>
            <p:cNvPr id="5" name="TextBox 4"/>
            <p:cNvSpPr txBox="1"/>
            <p:nvPr/>
          </p:nvSpPr>
          <p:spPr>
            <a:xfrm>
              <a:off x="978050" y="945898"/>
              <a:ext cx="10800645" cy="646331"/>
            </a:xfrm>
            <a:prstGeom prst="rect">
              <a:avLst/>
            </a:prstGeom>
            <a:noFill/>
          </p:spPr>
          <p:txBody>
            <a:bodyPr wrap="square" rtlCol="0">
              <a:spAutoFit/>
            </a:bodyPr>
            <a:lstStyle/>
            <a:p>
              <a:pPr algn="just"/>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Cây</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cỏ</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xung</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quanh</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xôn</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xao</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về</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chuyện</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gì</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a:t>
              </a:r>
              <a:endParaRPr lang="en-US" sz="3600" dirty="0">
                <a:solidFill>
                  <a:srgbClr val="002060"/>
                </a:solidFill>
                <a:latin typeface="Times New Roman" panose="02020603050405020304" pitchFamily="18" charset="0"/>
                <a:ea typeface="Arial-Rounded" pitchFamily="34" charset="0"/>
                <a:cs typeface="Times New Roman" panose="02020603050405020304" pitchFamily="18" charset="0"/>
              </a:endParaRPr>
            </a:p>
          </p:txBody>
        </p:sp>
      </p:grpSp>
      <p:sp>
        <p:nvSpPr>
          <p:cNvPr id="18" name="TextBox 17"/>
          <p:cNvSpPr txBox="1"/>
          <p:nvPr/>
        </p:nvSpPr>
        <p:spPr>
          <a:xfrm>
            <a:off x="1661320" y="1600200"/>
            <a:ext cx="9982200" cy="1754326"/>
          </a:xfrm>
          <a:prstGeom prst="rect">
            <a:avLst/>
          </a:prstGeom>
          <a:noFill/>
        </p:spPr>
        <p:txBody>
          <a:bodyPr wrap="square" rtlCol="0">
            <a:spAutoFit/>
          </a:bodyPr>
          <a:lstStyle/>
          <a:p>
            <a:pPr algn="just"/>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Cây</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cỏ</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xung</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quanh</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xôn</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xao</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chuyện</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một</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con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chim</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xanh</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biếc</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toàn</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thân</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lóng</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lánh</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không</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biết</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từ</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đâu</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bay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tới</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rồi</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lại</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vội</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bay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đi</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ngay</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endParaRPr lang="en-US" sz="3600" dirty="0">
              <a:solidFill>
                <a:srgbClr val="002060"/>
              </a:solidFill>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200299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400" t="25000" r="20000" b="16666"/>
          <a:stretch/>
        </p:blipFill>
        <p:spPr bwMode="auto">
          <a:xfrm>
            <a:off x="3718639" y="3657600"/>
            <a:ext cx="4694079" cy="3042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975519" y="609600"/>
            <a:ext cx="11483912" cy="737866"/>
            <a:chOff x="294783" y="915918"/>
            <a:chExt cx="11483912" cy="737866"/>
          </a:xfrm>
        </p:grpSpPr>
        <p:grpSp>
          <p:nvGrpSpPr>
            <p:cNvPr id="4" name="Group 3"/>
            <p:cNvGrpSpPr/>
            <p:nvPr/>
          </p:nvGrpSpPr>
          <p:grpSpPr>
            <a:xfrm>
              <a:off x="294783" y="915918"/>
              <a:ext cx="758018" cy="731520"/>
              <a:chOff x="3065608" y="1727884"/>
              <a:chExt cx="1240358" cy="1188720"/>
            </a:xfrm>
          </p:grpSpPr>
          <p:sp>
            <p:nvSpPr>
              <p:cNvPr id="6"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7"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smtClean="0">
                    <a:solidFill>
                      <a:srgbClr val="002060"/>
                    </a:solidFill>
                    <a:latin typeface="Arial Rounded MT Bold" pitchFamily="34" charset="0"/>
                    <a:ea typeface="Arial-Rounded" pitchFamily="34" charset="0"/>
                    <a:cs typeface="Arial-Rounded" pitchFamily="34" charset="0"/>
                  </a:rPr>
                  <a:t>3</a:t>
                </a:r>
                <a:endParaRPr lang="en" sz="5400">
                  <a:solidFill>
                    <a:srgbClr val="002060"/>
                  </a:solidFill>
                  <a:latin typeface="Arial Rounded MT Bold" pitchFamily="34" charset="0"/>
                  <a:ea typeface="Arial-Rounded" pitchFamily="34" charset="0"/>
                  <a:cs typeface="Arial-Rounded" pitchFamily="34" charset="0"/>
                </a:endParaRPr>
              </a:p>
            </p:txBody>
          </p:sp>
        </p:grpSp>
        <p:sp>
          <p:nvSpPr>
            <p:cNvPr id="5" name="TextBox 4"/>
            <p:cNvSpPr txBox="1"/>
            <p:nvPr/>
          </p:nvSpPr>
          <p:spPr>
            <a:xfrm>
              <a:off x="978050" y="945898"/>
              <a:ext cx="10800645" cy="707886"/>
            </a:xfrm>
            <a:prstGeom prst="rect">
              <a:avLst/>
            </a:prstGeom>
            <a:noFill/>
          </p:spPr>
          <p:txBody>
            <a:bodyPr wrap="square" rtlCol="0">
              <a:spAutoFit/>
            </a:bodyPr>
            <a:lstStyle/>
            <a:p>
              <a:pPr algn="just"/>
              <a:r>
                <a:rPr lang="en-US" sz="4000" smtClean="0">
                  <a:solidFill>
                    <a:srgbClr val="002060"/>
                  </a:solidFill>
                  <a:latin typeface="Arial-Rounded" pitchFamily="34" charset="0"/>
                  <a:ea typeface="Arial-Rounded" pitchFamily="34" charset="0"/>
                  <a:cs typeface="Arial-Rounded" pitchFamily="34" charset="0"/>
                </a:rPr>
                <a:t>Cây xấu hổ nuối tiếc điều gì?</a:t>
              </a:r>
              <a:endParaRPr lang="en-US" sz="4000">
                <a:solidFill>
                  <a:srgbClr val="002060"/>
                </a:solidFill>
                <a:latin typeface="Arial-Rounded" pitchFamily="34" charset="0"/>
                <a:ea typeface="Arial-Rounded" pitchFamily="34" charset="0"/>
                <a:cs typeface="Arial-Rounded" pitchFamily="34" charset="0"/>
              </a:endParaRPr>
            </a:p>
          </p:txBody>
        </p:sp>
      </p:grpSp>
      <p:sp>
        <p:nvSpPr>
          <p:cNvPr id="18" name="TextBox 17"/>
          <p:cNvSpPr txBox="1"/>
          <p:nvPr/>
        </p:nvSpPr>
        <p:spPr>
          <a:xfrm>
            <a:off x="1661320" y="1600200"/>
            <a:ext cx="9982200" cy="1323439"/>
          </a:xfrm>
          <a:prstGeom prst="rect">
            <a:avLst/>
          </a:prstGeom>
          <a:noFill/>
        </p:spPr>
        <p:txBody>
          <a:bodyPr wrap="square" rtlCol="0">
            <a:spAutoFit/>
          </a:bodyPr>
          <a:lstStyle/>
          <a:p>
            <a:pPr algn="just"/>
            <a:r>
              <a:rPr lang="en-US" sz="4000" smtClean="0">
                <a:solidFill>
                  <a:srgbClr val="002060"/>
                </a:solidFill>
                <a:latin typeface="Arial-Rounded" pitchFamily="34" charset="0"/>
                <a:ea typeface="Arial-Rounded" pitchFamily="34" charset="0"/>
                <a:cs typeface="Arial-Rounded" pitchFamily="34" charset="0"/>
              </a:rPr>
              <a:t>Do cây xấu hổ sợ và nhắm mắt lại nên đã không thấy con chim xanh rất đẹp.</a:t>
            </a:r>
            <a:endParaRPr lang="en-US" sz="400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88990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400" t="25000" r="20000" b="16666"/>
          <a:stretch/>
        </p:blipFill>
        <p:spPr bwMode="auto">
          <a:xfrm>
            <a:off x="4302312" y="4419755"/>
            <a:ext cx="3526732" cy="2285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975519" y="609600"/>
            <a:ext cx="11049000" cy="1230309"/>
            <a:chOff x="294783" y="915918"/>
            <a:chExt cx="11049000" cy="1230309"/>
          </a:xfrm>
        </p:grpSpPr>
        <p:grpSp>
          <p:nvGrpSpPr>
            <p:cNvPr id="4" name="Group 3"/>
            <p:cNvGrpSpPr/>
            <p:nvPr/>
          </p:nvGrpSpPr>
          <p:grpSpPr>
            <a:xfrm>
              <a:off x="294783" y="915918"/>
              <a:ext cx="758018" cy="731520"/>
              <a:chOff x="3065608" y="1727884"/>
              <a:chExt cx="1240358" cy="1188720"/>
            </a:xfrm>
          </p:grpSpPr>
          <p:sp>
            <p:nvSpPr>
              <p:cNvPr id="6"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7"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4</a:t>
                </a:r>
              </a:p>
            </p:txBody>
          </p:sp>
        </p:grpSp>
        <p:sp>
          <p:nvSpPr>
            <p:cNvPr id="5" name="TextBox 4"/>
            <p:cNvSpPr txBox="1"/>
            <p:nvPr/>
          </p:nvSpPr>
          <p:spPr>
            <a:xfrm>
              <a:off x="978050" y="945898"/>
              <a:ext cx="10365733" cy="1200329"/>
            </a:xfrm>
            <a:prstGeom prst="rect">
              <a:avLst/>
            </a:prstGeom>
            <a:noFill/>
          </p:spPr>
          <p:txBody>
            <a:bodyPr wrap="square" rtlCol="0">
              <a:spAutoFit/>
            </a:bodyPr>
            <a:lstStyle/>
            <a:p>
              <a:pPr algn="just"/>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Câu</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văn</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nào</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cho</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biết</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câu</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xấu</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hổ</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rất</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mong</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con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chim</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xanh</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quay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trở</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lại</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a:t>
              </a:r>
              <a:endParaRPr lang="en-US" sz="3600" dirty="0">
                <a:solidFill>
                  <a:srgbClr val="002060"/>
                </a:solidFill>
                <a:latin typeface="Times New Roman" panose="02020603050405020304" pitchFamily="18" charset="0"/>
                <a:ea typeface="Arial-Rounded" pitchFamily="34" charset="0"/>
                <a:cs typeface="Times New Roman" panose="02020603050405020304" pitchFamily="18" charset="0"/>
              </a:endParaRPr>
            </a:p>
          </p:txBody>
        </p:sp>
      </p:grpSp>
      <p:sp>
        <p:nvSpPr>
          <p:cNvPr id="18" name="TextBox 17"/>
          <p:cNvSpPr txBox="1"/>
          <p:nvPr/>
        </p:nvSpPr>
        <p:spPr>
          <a:xfrm>
            <a:off x="975519" y="2105561"/>
            <a:ext cx="10668001" cy="1754326"/>
          </a:xfrm>
          <a:prstGeom prst="rect">
            <a:avLst/>
          </a:prstGeom>
          <a:noFill/>
        </p:spPr>
        <p:txBody>
          <a:bodyPr wrap="square" rtlCol="0">
            <a:spAutoFit/>
          </a:bodyPr>
          <a:lstStyle/>
          <a:p>
            <a:pPr algn="just"/>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Câu</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văn</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cho</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Arial-Rounded" pitchFamily="34" charset="0"/>
                <a:cs typeface="Times New Roman" panose="02020603050405020304" pitchFamily="18" charset="0"/>
              </a:rPr>
              <a:t>biết</a:t>
            </a:r>
            <a:r>
              <a:rPr lang="en-US" sz="3600"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Arial-Rounded" pitchFamily="34" charset="0"/>
                <a:cs typeface="Times New Roman" panose="02020603050405020304" pitchFamily="18" charset="0"/>
              </a:rPr>
              <a:t>câu</a:t>
            </a:r>
            <a:r>
              <a:rPr lang="en-US" sz="3600"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Arial-Rounded" pitchFamily="34" charset="0"/>
                <a:cs typeface="Times New Roman" panose="02020603050405020304" pitchFamily="18" charset="0"/>
              </a:rPr>
              <a:t>xấu</a:t>
            </a:r>
            <a:r>
              <a:rPr lang="en-US" sz="3600"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Arial-Rounded" pitchFamily="34" charset="0"/>
                <a:cs typeface="Times New Roman" panose="02020603050405020304" pitchFamily="18" charset="0"/>
              </a:rPr>
              <a:t>hổ</a:t>
            </a:r>
            <a:r>
              <a:rPr lang="en-US" sz="3600"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Arial-Rounded" pitchFamily="34" charset="0"/>
                <a:cs typeface="Times New Roman" panose="02020603050405020304" pitchFamily="18" charset="0"/>
              </a:rPr>
              <a:t>rất</a:t>
            </a:r>
            <a:r>
              <a:rPr lang="en-US" sz="3600"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Arial-Rounded" pitchFamily="34" charset="0"/>
                <a:cs typeface="Times New Roman" panose="02020603050405020304" pitchFamily="18" charset="0"/>
              </a:rPr>
              <a:t>mong</a:t>
            </a:r>
            <a:r>
              <a:rPr lang="en-US" sz="3600" dirty="0">
                <a:solidFill>
                  <a:srgbClr val="002060"/>
                </a:solidFill>
                <a:latin typeface="Times New Roman" panose="02020603050405020304" pitchFamily="18" charset="0"/>
                <a:ea typeface="Arial-Rounded" pitchFamily="34" charset="0"/>
                <a:cs typeface="Times New Roman" panose="02020603050405020304" pitchFamily="18" charset="0"/>
              </a:rPr>
              <a:t> con </a:t>
            </a:r>
            <a:r>
              <a:rPr lang="en-US" sz="3600" dirty="0" err="1">
                <a:solidFill>
                  <a:srgbClr val="002060"/>
                </a:solidFill>
                <a:latin typeface="Times New Roman" panose="02020603050405020304" pitchFamily="18" charset="0"/>
                <a:ea typeface="Arial-Rounded" pitchFamily="34" charset="0"/>
                <a:cs typeface="Times New Roman" panose="02020603050405020304" pitchFamily="18" charset="0"/>
              </a:rPr>
              <a:t>chim</a:t>
            </a:r>
            <a:r>
              <a:rPr lang="en-US" sz="3600"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Arial-Rounded" pitchFamily="34" charset="0"/>
                <a:cs typeface="Times New Roman" panose="02020603050405020304" pitchFamily="18" charset="0"/>
              </a:rPr>
              <a:t>xanh</a:t>
            </a:r>
            <a:r>
              <a:rPr lang="en-US" sz="3600" dirty="0">
                <a:solidFill>
                  <a:srgbClr val="002060"/>
                </a:solidFill>
                <a:latin typeface="Times New Roman" panose="02020603050405020304" pitchFamily="18" charset="0"/>
                <a:ea typeface="Arial-Rounded" pitchFamily="34" charset="0"/>
                <a:cs typeface="Times New Roman" panose="02020603050405020304" pitchFamily="18" charset="0"/>
              </a:rPr>
              <a:t> quay </a:t>
            </a:r>
            <a:r>
              <a:rPr lang="en-US" sz="3600" dirty="0" err="1">
                <a:solidFill>
                  <a:srgbClr val="002060"/>
                </a:solidFill>
                <a:latin typeface="Times New Roman" panose="02020603050405020304" pitchFamily="18" charset="0"/>
                <a:ea typeface="Arial-Rounded" pitchFamily="34" charset="0"/>
                <a:cs typeface="Times New Roman" panose="02020603050405020304" pitchFamily="18" charset="0"/>
              </a:rPr>
              <a:t>trở</a:t>
            </a:r>
            <a:r>
              <a:rPr lang="en-US" sz="3600"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Arial-Rounded" pitchFamily="34" charset="0"/>
                <a:cs typeface="Times New Roman" panose="02020603050405020304" pitchFamily="18" charset="0"/>
              </a:rPr>
              <a:t>lại</a:t>
            </a:r>
            <a:r>
              <a:rPr lang="en-US" sz="3600"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Arial-Rounded" pitchFamily="34" charset="0"/>
                <a:cs typeface="Times New Roman" panose="02020603050405020304" pitchFamily="18" charset="0"/>
              </a:rPr>
              <a:t>là</a:t>
            </a:r>
            <a:r>
              <a:rPr lang="en-US" sz="3600"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vi-VN" sz="3600" i="1" dirty="0" smtClean="0">
                <a:solidFill>
                  <a:srgbClr val="002060"/>
                </a:solidFill>
                <a:latin typeface="Times New Roman" panose="02020603050405020304" pitchFamily="18" charset="0"/>
                <a:ea typeface="Arial-Rounded" pitchFamily="34" charset="0"/>
                <a:cs typeface="Times New Roman" panose="02020603050405020304" pitchFamily="18" charset="0"/>
              </a:rPr>
              <a:t>Không </a:t>
            </a:r>
            <a:r>
              <a:rPr lang="vi-VN" sz="3600" i="1" dirty="0">
                <a:solidFill>
                  <a:srgbClr val="002060"/>
                </a:solidFill>
                <a:latin typeface="Times New Roman" panose="02020603050405020304" pitchFamily="18" charset="0"/>
                <a:ea typeface="Arial-Rounded" pitchFamily="34" charset="0"/>
                <a:cs typeface="Times New Roman" panose="02020603050405020304" pitchFamily="18" charset="0"/>
              </a:rPr>
              <a:t>biết bao giờ con chim xanh ấy quay trở lại.</a:t>
            </a:r>
          </a:p>
        </p:txBody>
      </p:sp>
    </p:spTree>
    <p:extLst>
      <p:ext uri="{BB962C8B-B14F-4D97-AF65-F5344CB8AC3E}">
        <p14:creationId xmlns:p14="http://schemas.microsoft.com/office/powerpoint/2010/main" val="297547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DE1F8B-C43D-4B7A-8155-BEAC33AC1D49}"/>
              </a:ext>
            </a:extLst>
          </p:cNvPr>
          <p:cNvSpPr txBox="1"/>
          <p:nvPr/>
        </p:nvSpPr>
        <p:spPr>
          <a:xfrm>
            <a:off x="449834" y="1087934"/>
            <a:ext cx="11269885" cy="5693866"/>
          </a:xfrm>
          <a:prstGeom prst="rect">
            <a:avLst/>
          </a:prstGeom>
          <a:noFill/>
        </p:spPr>
        <p:txBody>
          <a:bodyPr wrap="square" rtlCol="0">
            <a:spAutoFit/>
          </a:bodyPr>
          <a:lstStyle/>
          <a:p>
            <a:pPr algn="just"/>
            <a:r>
              <a:rPr lang="en-US" sz="2800" smtClean="0">
                <a:solidFill>
                  <a:srgbClr val="002060"/>
                </a:solidFill>
                <a:latin typeface="Arial-Rounded" pitchFamily="34" charset="0"/>
                <a:ea typeface="Arial-Rounded" pitchFamily="34" charset="0"/>
                <a:cs typeface="Arial-Rounded" pitchFamily="34" charset="0"/>
              </a:rPr>
              <a:t>      </a:t>
            </a:r>
            <a:r>
              <a:rPr lang="vi-VN" sz="2800" smtClean="0">
                <a:solidFill>
                  <a:srgbClr val="002060"/>
                </a:solidFill>
                <a:latin typeface="Arial-Rounded" pitchFamily="34" charset="0"/>
                <a:ea typeface="Arial-Rounded" pitchFamily="34" charset="0"/>
                <a:cs typeface="Arial-Rounded" pitchFamily="34" charset="0"/>
              </a:rPr>
              <a:t>Bỗng </a:t>
            </a:r>
            <a:r>
              <a:rPr lang="vi-VN" sz="2800">
                <a:solidFill>
                  <a:srgbClr val="002060"/>
                </a:solidFill>
                <a:latin typeface="Arial-Rounded" pitchFamily="34" charset="0"/>
                <a:ea typeface="Arial-Rounded" pitchFamily="34" charset="0"/>
                <a:cs typeface="Arial-Rounded" pitchFamily="34" charset="0"/>
              </a:rPr>
              <a:t>dưng, gió ào ào nổi lên. Có tiếng động gì lạ lắm. Những chiếc lá khô lạt xạt lướt trên cỏ. Cây xấu hổ co rúm mình lại.</a:t>
            </a:r>
          </a:p>
          <a:p>
            <a:pPr algn="just"/>
            <a:r>
              <a:rPr lang="vi-VN" sz="2800">
                <a:solidFill>
                  <a:srgbClr val="002060"/>
                </a:solidFill>
                <a:latin typeface="Arial-Rounded" pitchFamily="34" charset="0"/>
                <a:ea typeface="Arial-Rounded" pitchFamily="34" charset="0"/>
                <a:cs typeface="Arial-Rounded" pitchFamily="34" charset="0"/>
              </a:rPr>
              <a:t>      Nó bỗng thấy xung quanh xôn xao. Nó hé mắt nhìn: không có gì lạ cả. Bấy giờ, nó mới mở bừng những con mắt lá. Quả nhiên, không có gì lạ thật.</a:t>
            </a:r>
          </a:p>
          <a:p>
            <a:pPr algn="just"/>
            <a:r>
              <a:rPr lang="vi-VN" sz="2800">
                <a:solidFill>
                  <a:srgbClr val="002060"/>
                </a:solidFill>
                <a:latin typeface="Arial-Rounded" pitchFamily="34" charset="0"/>
                <a:ea typeface="Arial-Rounded" pitchFamily="34" charset="0"/>
                <a:cs typeface="Arial-Rounded"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algn="just"/>
            <a:r>
              <a:rPr lang="vi-VN" sz="2800">
                <a:solidFill>
                  <a:srgbClr val="002060"/>
                </a:solidFill>
                <a:latin typeface="Arial-Rounded" pitchFamily="34" charset="0"/>
                <a:ea typeface="Arial-Rounded" pitchFamily="34" charset="0"/>
                <a:cs typeface="Arial-Rounded" pitchFamily="34" charset="0"/>
              </a:rPr>
              <a:t>      Càng nghe bạn bè trầm trồ, cây xấu hổ càng tiếc. Không biết bao giờ con chim xanh ấy quay trở lại.</a:t>
            </a:r>
          </a:p>
          <a:p>
            <a:pPr algn="r"/>
            <a:r>
              <a:rPr lang="vi-VN" sz="2800">
                <a:solidFill>
                  <a:srgbClr val="002060"/>
                </a:solidFill>
                <a:latin typeface="Arial-Rounded" pitchFamily="34" charset="0"/>
                <a:ea typeface="Arial-Rounded" pitchFamily="34" charset="0"/>
                <a:cs typeface="Arial-Rounded" pitchFamily="34" charset="0"/>
              </a:rPr>
              <a:t>(</a:t>
            </a:r>
            <a:r>
              <a:rPr lang="vi-VN" sz="2800" i="1">
                <a:solidFill>
                  <a:srgbClr val="002060"/>
                </a:solidFill>
                <a:latin typeface="Arial-Rounded" pitchFamily="34" charset="0"/>
                <a:ea typeface="Arial-Rounded" pitchFamily="34" charset="0"/>
                <a:cs typeface="Arial-Rounded" pitchFamily="34" charset="0"/>
              </a:rPr>
              <a:t>Theo </a:t>
            </a:r>
            <a:r>
              <a:rPr lang="vi-VN" sz="2800">
                <a:solidFill>
                  <a:srgbClr val="002060"/>
                </a:solidFill>
                <a:latin typeface="Arial-Rounded" pitchFamily="34" charset="0"/>
                <a:ea typeface="Arial-Rounded" pitchFamily="34" charset="0"/>
                <a:cs typeface="Arial-Rounded" pitchFamily="34" charset="0"/>
              </a:rPr>
              <a:t>Trần Hoài Dương)</a:t>
            </a:r>
            <a:endParaRPr lang="en-US" sz="2800" dirty="0">
              <a:solidFill>
                <a:srgbClr val="002060"/>
              </a:solidFill>
              <a:latin typeface="Arial-Rounded" pitchFamily="34" charset="0"/>
              <a:ea typeface="Arial-Rounded" pitchFamily="34" charset="0"/>
              <a:cs typeface="Arial-Rounded" pitchFamily="34" charset="0"/>
            </a:endParaRPr>
          </a:p>
        </p:txBody>
      </p:sp>
      <p:sp>
        <p:nvSpPr>
          <p:cNvPr id="5" name="TextBox 4">
            <a:extLst>
              <a:ext uri="{FF2B5EF4-FFF2-40B4-BE49-F238E27FC236}">
                <a16:creationId xmlns:a16="http://schemas.microsoft.com/office/drawing/2014/main" id="{EC1E3D26-0FBF-489D-9BF9-77F94C02DE90}"/>
              </a:ext>
            </a:extLst>
          </p:cNvPr>
          <p:cNvSpPr txBox="1"/>
          <p:nvPr/>
        </p:nvSpPr>
        <p:spPr>
          <a:xfrm>
            <a:off x="783000" y="243114"/>
            <a:ext cx="10327119" cy="707886"/>
          </a:xfrm>
          <a:prstGeom prst="rect">
            <a:avLst/>
          </a:prstGeom>
          <a:noFill/>
        </p:spPr>
        <p:txBody>
          <a:bodyPr wrap="square" rtlCol="0">
            <a:spAutoFit/>
          </a:bodyPr>
          <a:lstStyle/>
          <a:p>
            <a:pPr algn="ctr"/>
            <a:r>
              <a:rPr lang="en-US" sz="4000" b="1" smtClean="0">
                <a:solidFill>
                  <a:schemeClr val="accent6"/>
                </a:solidFill>
                <a:latin typeface="Arial-Rounded" pitchFamily="34" charset="0"/>
                <a:ea typeface="Arial-Rounded" pitchFamily="34" charset="0"/>
                <a:cs typeface="Arial-Rounded" pitchFamily="34" charset="0"/>
              </a:rPr>
              <a:t>CÂY XẤU HỔ</a:t>
            </a:r>
            <a:endParaRPr lang="en-US" sz="4000" b="1" dirty="0">
              <a:solidFill>
                <a:schemeClr val="accent6"/>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1734689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4519" y="1143000"/>
            <a:ext cx="10945654" cy="1840813"/>
          </a:xfrm>
        </p:spPr>
        <p:txBody>
          <a:bodyPr>
            <a:normAutofit/>
          </a:bodyPr>
          <a:lstStyle/>
          <a:p>
            <a:pPr fontAlgn="base"/>
            <a:r>
              <a:rPr lang="vi-VN" sz="3600" dirty="0">
                <a:solidFill>
                  <a:srgbClr val="0070C0"/>
                </a:solidFill>
                <a:ea typeface="Arial-Rounded" pitchFamily="34" charset="0"/>
                <a:cs typeface="Arial-Rounded" pitchFamily="34" charset="0"/>
              </a:rPr>
              <a:t>Cây gì hễ ai động vào</a:t>
            </a:r>
            <a:br>
              <a:rPr lang="vi-VN" sz="3600" dirty="0">
                <a:solidFill>
                  <a:srgbClr val="0070C0"/>
                </a:solidFill>
                <a:ea typeface="Arial-Rounded" pitchFamily="34" charset="0"/>
                <a:cs typeface="Arial-Rounded" pitchFamily="34" charset="0"/>
              </a:rPr>
            </a:br>
            <a:r>
              <a:rPr lang="vi-VN" sz="3600" dirty="0">
                <a:solidFill>
                  <a:srgbClr val="0070C0"/>
                </a:solidFill>
                <a:ea typeface="Arial-Rounded" pitchFamily="34" charset="0"/>
                <a:cs typeface="Arial-Rounded" pitchFamily="34" charset="0"/>
              </a:rPr>
              <a:t>Lá buồn ủ rũ gục đầu ngủ say?</a:t>
            </a: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95004" y="4876800"/>
            <a:ext cx="1905000" cy="1905000"/>
          </a:xfrm>
          <a:prstGeom prst="rect">
            <a:avLst/>
          </a:prstGeom>
        </p:spPr>
      </p:pic>
      <p:pic>
        <p:nvPicPr>
          <p:cNvPr id="6" name="Picture 2" descr="Trinh Nữ - TickleMe Plant - Mimosa pudica | thuvienxanh.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1919" y="3200400"/>
            <a:ext cx="70104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12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196" t="33160" r="89898" b="54167"/>
          <a:stretch/>
        </p:blipFill>
        <p:spPr bwMode="auto">
          <a:xfrm>
            <a:off x="43258" y="762000"/>
            <a:ext cx="1028700" cy="927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121650" y="762000"/>
            <a:ext cx="10750470" cy="731520"/>
            <a:chOff x="292250" y="915918"/>
            <a:chExt cx="10750470" cy="731520"/>
          </a:xfrm>
        </p:grpSpPr>
        <p:grpSp>
          <p:nvGrpSpPr>
            <p:cNvPr id="4" name="Group 3"/>
            <p:cNvGrpSpPr/>
            <p:nvPr/>
          </p:nvGrpSpPr>
          <p:grpSpPr>
            <a:xfrm>
              <a:off x="292250" y="915918"/>
              <a:ext cx="731520" cy="731520"/>
              <a:chOff x="3061467" y="1727884"/>
              <a:chExt cx="1197000" cy="1188720"/>
            </a:xfrm>
          </p:grpSpPr>
          <p:sp>
            <p:nvSpPr>
              <p:cNvPr id="6"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a:solidFill>
                    <a:srgbClr val="002060"/>
                  </a:solidFill>
                  <a:latin typeface="Arial-Rounded" pitchFamily="34" charset="0"/>
                  <a:ea typeface="Arial-Rounded" pitchFamily="34" charset="0"/>
                  <a:cs typeface="Arial-Rounded" pitchFamily="34" charset="0"/>
                </a:endParaRPr>
              </a:p>
            </p:txBody>
          </p:sp>
          <p:sp>
            <p:nvSpPr>
              <p:cNvPr id="7" name="Google Shape;423;p36"/>
              <p:cNvSpPr txBox="1">
                <a:spLocks/>
              </p:cNvSpPr>
              <p:nvPr/>
            </p:nvSpPr>
            <p:spPr>
              <a:xfrm>
                <a:off x="3061467" y="1937044"/>
                <a:ext cx="1197000"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smtClean="0">
                    <a:solidFill>
                      <a:srgbClr val="002060"/>
                    </a:solidFill>
                    <a:latin typeface="Arial Rounded MT Bold" pitchFamily="34" charset="0"/>
                    <a:ea typeface="Arial-Rounded" pitchFamily="34" charset="0"/>
                    <a:cs typeface="Arial-Rounded" pitchFamily="34" charset="0"/>
                  </a:rPr>
                  <a:t>1</a:t>
                </a:r>
                <a:endParaRPr lang="en" sz="5400">
                  <a:solidFill>
                    <a:srgbClr val="002060"/>
                  </a:solidFill>
                  <a:latin typeface="Arial Rounded MT Bold" pitchFamily="34" charset="0"/>
                  <a:ea typeface="Arial-Rounded" pitchFamily="34" charset="0"/>
                  <a:cs typeface="Arial-Rounded" pitchFamily="34" charset="0"/>
                </a:endParaRPr>
              </a:p>
            </p:txBody>
          </p:sp>
        </p:grpSp>
        <p:sp>
          <p:nvSpPr>
            <p:cNvPr id="5" name="TextBox 4"/>
            <p:cNvSpPr txBox="1"/>
            <p:nvPr/>
          </p:nvSpPr>
          <p:spPr>
            <a:xfrm>
              <a:off x="995274" y="971280"/>
              <a:ext cx="10047446" cy="584775"/>
            </a:xfrm>
            <a:prstGeom prst="rect">
              <a:avLst/>
            </a:prstGeom>
            <a:noFill/>
          </p:spPr>
          <p:txBody>
            <a:bodyPr wrap="square" rtlCol="0">
              <a:spAutoFit/>
            </a:bodyPr>
            <a:lstStyle/>
            <a:p>
              <a:pPr algn="just"/>
              <a:r>
                <a:rPr lang="en-US" sz="3200" smtClean="0">
                  <a:solidFill>
                    <a:srgbClr val="002060"/>
                  </a:solidFill>
                  <a:latin typeface="Arial-Rounded" pitchFamily="34" charset="0"/>
                  <a:ea typeface="Arial-Rounded" pitchFamily="34" charset="0"/>
                  <a:cs typeface="Arial-Rounded" pitchFamily="34" charset="0"/>
                </a:rPr>
                <a:t>Những từ nào dưới đây chỉ đặc điểm?</a:t>
              </a:r>
              <a:endParaRPr lang="en-US" sz="3200">
                <a:solidFill>
                  <a:srgbClr val="002060"/>
                </a:solidFill>
                <a:latin typeface="Arial-Rounded" pitchFamily="34" charset="0"/>
                <a:ea typeface="Arial-Rounded" pitchFamily="34" charset="0"/>
                <a:cs typeface="Arial-Rounded" pitchFamily="34" charset="0"/>
              </a:endParaRPr>
            </a:p>
          </p:txBody>
        </p:sp>
      </p:grpSp>
      <p:sp>
        <p:nvSpPr>
          <p:cNvPr id="2" name="Rounded Rectangle 1"/>
          <p:cNvSpPr/>
          <p:nvPr/>
        </p:nvSpPr>
        <p:spPr>
          <a:xfrm>
            <a:off x="2239796" y="2362200"/>
            <a:ext cx="2194560" cy="8229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Rounded" pitchFamily="34" charset="0"/>
                <a:ea typeface="Arial-Rounded" pitchFamily="34" charset="0"/>
                <a:cs typeface="Arial-Rounded" pitchFamily="34" charset="0"/>
              </a:rPr>
              <a:t>đ</a:t>
            </a:r>
            <a:r>
              <a:rPr lang="en-US" sz="3600" smtClean="0">
                <a:solidFill>
                  <a:schemeClr val="tx1"/>
                </a:solidFill>
                <a:latin typeface="Arial-Rounded" pitchFamily="34" charset="0"/>
                <a:ea typeface="Arial-Rounded" pitchFamily="34" charset="0"/>
                <a:cs typeface="Arial-Rounded" pitchFamily="34" charset="0"/>
              </a:rPr>
              <a:t>ẹp</a:t>
            </a:r>
            <a:endParaRPr lang="en-US" sz="3600">
              <a:solidFill>
                <a:schemeClr val="tx1"/>
              </a:solidFill>
              <a:latin typeface="Arial-Rounded" pitchFamily="34" charset="0"/>
              <a:ea typeface="Arial-Rounded" pitchFamily="34" charset="0"/>
              <a:cs typeface="Arial-Rounded" pitchFamily="34" charset="0"/>
            </a:endParaRPr>
          </a:p>
        </p:txBody>
      </p:sp>
      <p:sp>
        <p:nvSpPr>
          <p:cNvPr id="18" name="Rounded Rectangle 17"/>
          <p:cNvSpPr/>
          <p:nvPr/>
        </p:nvSpPr>
        <p:spPr>
          <a:xfrm>
            <a:off x="4999129" y="2362200"/>
            <a:ext cx="2194560" cy="8229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Rounded" pitchFamily="34" charset="0"/>
                <a:ea typeface="Arial-Rounded" pitchFamily="34" charset="0"/>
                <a:cs typeface="Arial-Rounded" pitchFamily="34" charset="0"/>
              </a:rPr>
              <a:t>l</a:t>
            </a:r>
            <a:r>
              <a:rPr lang="en-US" sz="3600" smtClean="0">
                <a:solidFill>
                  <a:schemeClr val="tx1"/>
                </a:solidFill>
                <a:latin typeface="Arial-Rounded" pitchFamily="34" charset="0"/>
                <a:ea typeface="Arial-Rounded" pitchFamily="34" charset="0"/>
                <a:cs typeface="Arial-Rounded" pitchFamily="34" charset="0"/>
              </a:rPr>
              <a:t>óng lánh</a:t>
            </a:r>
            <a:endParaRPr lang="en-US" sz="3600">
              <a:solidFill>
                <a:schemeClr val="tx1"/>
              </a:solidFill>
              <a:latin typeface="Arial-Rounded" pitchFamily="34" charset="0"/>
              <a:ea typeface="Arial-Rounded" pitchFamily="34" charset="0"/>
              <a:cs typeface="Arial-Rounded" pitchFamily="34" charset="0"/>
            </a:endParaRPr>
          </a:p>
        </p:txBody>
      </p:sp>
      <p:sp>
        <p:nvSpPr>
          <p:cNvPr id="19" name="Rounded Rectangle 18"/>
          <p:cNvSpPr/>
          <p:nvPr/>
        </p:nvSpPr>
        <p:spPr>
          <a:xfrm>
            <a:off x="7748931" y="2362200"/>
            <a:ext cx="2194560" cy="8229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Rounded" pitchFamily="34" charset="0"/>
                <a:ea typeface="Arial-Rounded" pitchFamily="34" charset="0"/>
                <a:cs typeface="Arial-Rounded" pitchFamily="34" charset="0"/>
              </a:rPr>
              <a:t>b</a:t>
            </a:r>
            <a:r>
              <a:rPr lang="en-US" sz="3600" smtClean="0">
                <a:solidFill>
                  <a:schemeClr val="tx1"/>
                </a:solidFill>
                <a:latin typeface="Arial-Rounded" pitchFamily="34" charset="0"/>
                <a:ea typeface="Arial-Rounded" pitchFamily="34" charset="0"/>
                <a:cs typeface="Arial-Rounded" pitchFamily="34" charset="0"/>
              </a:rPr>
              <a:t>ay đi</a:t>
            </a:r>
            <a:endParaRPr lang="en-US" sz="3600">
              <a:solidFill>
                <a:schemeClr val="tx1"/>
              </a:solidFill>
              <a:latin typeface="Arial-Rounded" pitchFamily="34" charset="0"/>
              <a:ea typeface="Arial-Rounded" pitchFamily="34" charset="0"/>
              <a:cs typeface="Arial-Rounded" pitchFamily="34" charset="0"/>
            </a:endParaRPr>
          </a:p>
        </p:txBody>
      </p:sp>
      <p:sp>
        <p:nvSpPr>
          <p:cNvPr id="20" name="Rounded Rectangle 19"/>
          <p:cNvSpPr/>
          <p:nvPr/>
        </p:nvSpPr>
        <p:spPr>
          <a:xfrm>
            <a:off x="6385719" y="4011219"/>
            <a:ext cx="2194560" cy="8229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Rounded" pitchFamily="34" charset="0"/>
                <a:ea typeface="Arial-Rounded" pitchFamily="34" charset="0"/>
                <a:cs typeface="Arial-Rounded" pitchFamily="34" charset="0"/>
              </a:rPr>
              <a:t>x</a:t>
            </a:r>
            <a:r>
              <a:rPr lang="en-US" sz="3600" smtClean="0">
                <a:solidFill>
                  <a:schemeClr val="tx1"/>
                </a:solidFill>
                <a:latin typeface="Arial-Rounded" pitchFamily="34" charset="0"/>
                <a:ea typeface="Arial-Rounded" pitchFamily="34" charset="0"/>
                <a:cs typeface="Arial-Rounded" pitchFamily="34" charset="0"/>
              </a:rPr>
              <a:t>anh biếc</a:t>
            </a:r>
            <a:endParaRPr lang="en-US" sz="3600">
              <a:solidFill>
                <a:schemeClr val="tx1"/>
              </a:solidFill>
              <a:latin typeface="Arial-Rounded" pitchFamily="34" charset="0"/>
              <a:ea typeface="Arial-Rounded" pitchFamily="34" charset="0"/>
              <a:cs typeface="Arial-Rounded" pitchFamily="34" charset="0"/>
            </a:endParaRPr>
          </a:p>
        </p:txBody>
      </p:sp>
      <p:sp>
        <p:nvSpPr>
          <p:cNvPr id="21" name="Rounded Rectangle 20"/>
          <p:cNvSpPr/>
          <p:nvPr/>
        </p:nvSpPr>
        <p:spPr>
          <a:xfrm>
            <a:off x="3565319" y="4011219"/>
            <a:ext cx="2194560" cy="8229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Rounded" pitchFamily="34" charset="0"/>
                <a:ea typeface="Arial-Rounded" pitchFamily="34" charset="0"/>
                <a:cs typeface="Arial-Rounded" pitchFamily="34" charset="0"/>
              </a:rPr>
              <a:t>t</a:t>
            </a:r>
            <a:r>
              <a:rPr lang="en-US" sz="3600" smtClean="0">
                <a:solidFill>
                  <a:schemeClr val="tx1"/>
                </a:solidFill>
                <a:latin typeface="Arial-Rounded" pitchFamily="34" charset="0"/>
                <a:ea typeface="Arial-Rounded" pitchFamily="34" charset="0"/>
                <a:cs typeface="Arial-Rounded" pitchFamily="34" charset="0"/>
              </a:rPr>
              <a:t>rở lại</a:t>
            </a:r>
            <a:endParaRPr lang="en-US" sz="3600">
              <a:solidFill>
                <a:schemeClr val="tx1"/>
              </a:solidFill>
              <a:latin typeface="Arial-Rounded" pitchFamily="34" charset="0"/>
              <a:ea typeface="Arial-Rounded" pitchFamily="34" charset="0"/>
              <a:cs typeface="Arial-Rounded" pitchFamily="34" charset="0"/>
            </a:endParaRPr>
          </a:p>
        </p:txBody>
      </p:sp>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l="6884" t="18959" r="50000" b="26434"/>
          <a:stretch/>
        </p:blipFill>
        <p:spPr>
          <a:xfrm>
            <a:off x="3008519" y="1699365"/>
            <a:ext cx="657115" cy="648444"/>
          </a:xfrm>
          <a:prstGeom prst="rect">
            <a:avLst/>
          </a:prstGeom>
        </p:spPr>
      </p:pic>
      <p:pic>
        <p:nvPicPr>
          <p:cNvPr id="23" name="Picture 22"/>
          <p:cNvPicPr>
            <a:picLocks noChangeAspect="1"/>
          </p:cNvPicPr>
          <p:nvPr/>
        </p:nvPicPr>
        <p:blipFill rotWithShape="1">
          <a:blip r:embed="rId7" cstate="print">
            <a:extLst>
              <a:ext uri="{28A0092B-C50C-407E-A947-70E740481C1C}">
                <a14:useLocalDpi xmlns:a14="http://schemas.microsoft.com/office/drawing/2010/main" val="0"/>
              </a:ext>
            </a:extLst>
          </a:blip>
          <a:srcRect l="51120" t="17086" r="5764" b="28307"/>
          <a:stretch/>
        </p:blipFill>
        <p:spPr>
          <a:xfrm>
            <a:off x="8503070" y="1684975"/>
            <a:ext cx="686282" cy="677225"/>
          </a:xfrm>
          <a:prstGeom prst="rect">
            <a:avLst/>
          </a:prstGeom>
        </p:spPr>
      </p:pic>
      <p:pic>
        <p:nvPicPr>
          <p:cNvPr id="24" name="Picture 23"/>
          <p:cNvPicPr>
            <a:picLocks noChangeAspect="1"/>
          </p:cNvPicPr>
          <p:nvPr/>
        </p:nvPicPr>
        <p:blipFill rotWithShape="1">
          <a:blip r:embed="rId6" cstate="print">
            <a:extLst>
              <a:ext uri="{28A0092B-C50C-407E-A947-70E740481C1C}">
                <a14:useLocalDpi xmlns:a14="http://schemas.microsoft.com/office/drawing/2010/main" val="0"/>
              </a:ext>
            </a:extLst>
          </a:blip>
          <a:srcRect l="6884" t="18959" r="50000" b="26434"/>
          <a:stretch/>
        </p:blipFill>
        <p:spPr>
          <a:xfrm>
            <a:off x="5767852" y="1699365"/>
            <a:ext cx="657115" cy="648444"/>
          </a:xfrm>
          <a:prstGeom prst="rect">
            <a:avLst/>
          </a:prstGeom>
        </p:spPr>
      </p:pic>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l="6884" t="18959" r="50000" b="26434"/>
          <a:stretch/>
        </p:blipFill>
        <p:spPr>
          <a:xfrm>
            <a:off x="7154441" y="4891190"/>
            <a:ext cx="657115" cy="648444"/>
          </a:xfrm>
          <a:prstGeom prst="rect">
            <a:avLst/>
          </a:prstGeom>
        </p:spPr>
      </p:pic>
      <p:pic>
        <p:nvPicPr>
          <p:cNvPr id="32" name="Picture 31"/>
          <p:cNvPicPr>
            <a:picLocks noChangeAspect="1"/>
          </p:cNvPicPr>
          <p:nvPr/>
        </p:nvPicPr>
        <p:blipFill rotWithShape="1">
          <a:blip r:embed="rId7" cstate="print">
            <a:extLst>
              <a:ext uri="{28A0092B-C50C-407E-A947-70E740481C1C}">
                <a14:useLocalDpi xmlns:a14="http://schemas.microsoft.com/office/drawing/2010/main" val="0"/>
              </a:ext>
            </a:extLst>
          </a:blip>
          <a:srcRect l="51120" t="17086" r="5764" b="28307"/>
          <a:stretch/>
        </p:blipFill>
        <p:spPr>
          <a:xfrm>
            <a:off x="4319458" y="4876800"/>
            <a:ext cx="686282" cy="677225"/>
          </a:xfrm>
          <a:prstGeom prst="rect">
            <a:avLst/>
          </a:prstGeom>
        </p:spPr>
      </p:pic>
    </p:spTree>
    <p:extLst>
      <p:ext uri="{BB962C8B-B14F-4D97-AF65-F5344CB8AC3E}">
        <p14:creationId xmlns:p14="http://schemas.microsoft.com/office/powerpoint/2010/main" val="27204268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subTnLst>
                                    <p:audio>
                                      <p:cMediaNode>
                                        <p:cTn display="0" masterRel="sameClick">
                                          <p:stCondLst>
                                            <p:cond evt="begin" delay="0">
                                              <p:tn val="1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32" presetClass="emph" presetSubtype="0" fill="hold" grpId="0" nodeType="click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subTnLst>
                                    <p:audio>
                                      <p:cMediaNode>
                                        <p:cTn display="0" masterRel="sameClick">
                                          <p:stCondLst>
                                            <p:cond evt="begin" delay="0">
                                              <p:tn val="2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32" presetClass="emph" presetSubtype="0" fill="hold" grpId="0" nodeType="clickEffect">
                                  <p:stCondLst>
                                    <p:cond delay="0"/>
                                  </p:stCondLst>
                                  <p:childTnLst>
                                    <p:animRot by="120000">
                                      <p:cBhvr>
                                        <p:cTn id="30" dur="100" fill="hold">
                                          <p:stCondLst>
                                            <p:cond delay="0"/>
                                          </p:stCondLst>
                                        </p:cTn>
                                        <p:tgtEl>
                                          <p:spTgt spid="18"/>
                                        </p:tgtEl>
                                        <p:attrNameLst>
                                          <p:attrName>r</p:attrName>
                                        </p:attrNameLst>
                                      </p:cBhvr>
                                    </p:animRot>
                                    <p:animRot by="-240000">
                                      <p:cBhvr>
                                        <p:cTn id="31" dur="200" fill="hold">
                                          <p:stCondLst>
                                            <p:cond delay="200"/>
                                          </p:stCondLst>
                                        </p:cTn>
                                        <p:tgtEl>
                                          <p:spTgt spid="18"/>
                                        </p:tgtEl>
                                        <p:attrNameLst>
                                          <p:attrName>r</p:attrName>
                                        </p:attrNameLst>
                                      </p:cBhvr>
                                    </p:animRot>
                                    <p:animRot by="240000">
                                      <p:cBhvr>
                                        <p:cTn id="32" dur="200" fill="hold">
                                          <p:stCondLst>
                                            <p:cond delay="400"/>
                                          </p:stCondLst>
                                        </p:cTn>
                                        <p:tgtEl>
                                          <p:spTgt spid="18"/>
                                        </p:tgtEl>
                                        <p:attrNameLst>
                                          <p:attrName>r</p:attrName>
                                        </p:attrNameLst>
                                      </p:cBhvr>
                                    </p:animRot>
                                    <p:animRot by="-240000">
                                      <p:cBhvr>
                                        <p:cTn id="33" dur="200" fill="hold">
                                          <p:stCondLst>
                                            <p:cond delay="600"/>
                                          </p:stCondLst>
                                        </p:cTn>
                                        <p:tgtEl>
                                          <p:spTgt spid="18"/>
                                        </p:tgtEl>
                                        <p:attrNameLst>
                                          <p:attrName>r</p:attrName>
                                        </p:attrNameLst>
                                      </p:cBhvr>
                                    </p:animRot>
                                    <p:animRot by="120000">
                                      <p:cBhvr>
                                        <p:cTn id="34" dur="200" fill="hold">
                                          <p:stCondLst>
                                            <p:cond delay="800"/>
                                          </p:stCondLst>
                                        </p:cTn>
                                        <p:tgtEl>
                                          <p:spTgt spid="18"/>
                                        </p:tgtEl>
                                        <p:attrNameLst>
                                          <p:attrName>r</p:attrName>
                                        </p:attrNameLst>
                                      </p:cBhvr>
                                    </p:animRot>
                                  </p:childTnLst>
                                </p:cTn>
                              </p:par>
                              <p:par>
                                <p:cTn id="35" presetID="10"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subTnLst>
                                    <p:audio>
                                      <p:cMediaNode>
                                        <p:cTn display="0" masterRel="sameClick">
                                          <p:stCondLst>
                                            <p:cond evt="begin" delay="0">
                                              <p:tn val="35"/>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10"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subTnLst>
                                    <p:audio>
                                      <p:cMediaNode>
                                        <p:cTn display="0" masterRel="sameClick">
                                          <p:stCondLst>
                                            <p:cond evt="begin" delay="0">
                                              <p:tn val="4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0"/>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32" presetClass="emph" presetSubtype="0" fill="hold" grpId="0" nodeType="clickEffect">
                                  <p:stCondLst>
                                    <p:cond delay="0"/>
                                  </p:stCondLst>
                                  <p:childTnLst>
                                    <p:animRot by="120000">
                                      <p:cBhvr>
                                        <p:cTn id="54" dur="100" fill="hold">
                                          <p:stCondLst>
                                            <p:cond delay="0"/>
                                          </p:stCondLst>
                                        </p:cTn>
                                        <p:tgtEl>
                                          <p:spTgt spid="21"/>
                                        </p:tgtEl>
                                        <p:attrNameLst>
                                          <p:attrName>r</p:attrName>
                                        </p:attrNameLst>
                                      </p:cBhvr>
                                    </p:animRot>
                                    <p:animRot by="-240000">
                                      <p:cBhvr>
                                        <p:cTn id="55" dur="200" fill="hold">
                                          <p:stCondLst>
                                            <p:cond delay="200"/>
                                          </p:stCondLst>
                                        </p:cTn>
                                        <p:tgtEl>
                                          <p:spTgt spid="21"/>
                                        </p:tgtEl>
                                        <p:attrNameLst>
                                          <p:attrName>r</p:attrName>
                                        </p:attrNameLst>
                                      </p:cBhvr>
                                    </p:animRot>
                                    <p:animRot by="240000">
                                      <p:cBhvr>
                                        <p:cTn id="56" dur="200" fill="hold">
                                          <p:stCondLst>
                                            <p:cond delay="400"/>
                                          </p:stCondLst>
                                        </p:cTn>
                                        <p:tgtEl>
                                          <p:spTgt spid="21"/>
                                        </p:tgtEl>
                                        <p:attrNameLst>
                                          <p:attrName>r</p:attrName>
                                        </p:attrNameLst>
                                      </p:cBhvr>
                                    </p:animRot>
                                    <p:animRot by="-240000">
                                      <p:cBhvr>
                                        <p:cTn id="57" dur="200" fill="hold">
                                          <p:stCondLst>
                                            <p:cond delay="600"/>
                                          </p:stCondLst>
                                        </p:cTn>
                                        <p:tgtEl>
                                          <p:spTgt spid="21"/>
                                        </p:tgtEl>
                                        <p:attrNameLst>
                                          <p:attrName>r</p:attrName>
                                        </p:attrNameLst>
                                      </p:cBhvr>
                                    </p:animRot>
                                    <p:animRot by="120000">
                                      <p:cBhvr>
                                        <p:cTn id="58" dur="200" fill="hold">
                                          <p:stCondLst>
                                            <p:cond delay="800"/>
                                          </p:stCondLst>
                                        </p:cTn>
                                        <p:tgtEl>
                                          <p:spTgt spid="21"/>
                                        </p:tgtEl>
                                        <p:attrNameLst>
                                          <p:attrName>r</p:attrName>
                                        </p:attrNameLst>
                                      </p:cBhvr>
                                    </p:animRot>
                                  </p:childTnLst>
                                </p:cTn>
                              </p:par>
                              <p:par>
                                <p:cTn id="59" presetID="10" presetClass="entr" presetSubtype="0" fill="hold"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subTnLst>
                                    <p:audio>
                                      <p:cMediaNode>
                                        <p:cTn display="0" masterRel="sameClick">
                                          <p:stCondLst>
                                            <p:cond evt="begin" delay="0">
                                              <p:tn val="5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1"/>
                  </p:tgtEl>
                </p:cond>
              </p:nextCondLst>
            </p:seq>
          </p:childTnLst>
        </p:cTn>
      </p:par>
    </p:tnLst>
    <p:bldLst>
      <p:bldP spid="2" grpId="0" animBg="1"/>
      <p:bldP spid="18" grpId="0" animBg="1"/>
      <p:bldP spid="19"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78049" y="848620"/>
            <a:ext cx="10824139" cy="783501"/>
            <a:chOff x="294780" y="915918"/>
            <a:chExt cx="10824139" cy="783501"/>
          </a:xfrm>
        </p:grpSpPr>
        <p:grpSp>
          <p:nvGrpSpPr>
            <p:cNvPr id="4" name="Group 3"/>
            <p:cNvGrpSpPr/>
            <p:nvPr/>
          </p:nvGrpSpPr>
          <p:grpSpPr>
            <a:xfrm>
              <a:off x="294780" y="915918"/>
              <a:ext cx="748039" cy="731520"/>
              <a:chOff x="3065608" y="1727884"/>
              <a:chExt cx="1224031" cy="1188720"/>
            </a:xfrm>
          </p:grpSpPr>
          <p:sp>
            <p:nvSpPr>
              <p:cNvPr id="6"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a:solidFill>
                    <a:srgbClr val="002060"/>
                  </a:solidFill>
                  <a:latin typeface="Arial-Rounded" pitchFamily="34" charset="0"/>
                  <a:ea typeface="Arial-Rounded" pitchFamily="34" charset="0"/>
                  <a:cs typeface="Arial-Rounded" pitchFamily="34" charset="0"/>
                </a:endParaRPr>
              </a:p>
            </p:txBody>
          </p:sp>
          <p:sp>
            <p:nvSpPr>
              <p:cNvPr id="7" name="Google Shape;423;p36"/>
              <p:cNvSpPr txBox="1">
                <a:spLocks/>
              </p:cNvSpPr>
              <p:nvPr/>
            </p:nvSpPr>
            <p:spPr>
              <a:xfrm>
                <a:off x="3092639" y="1937044"/>
                <a:ext cx="1197000"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smtClean="0">
                    <a:solidFill>
                      <a:srgbClr val="002060"/>
                    </a:solidFill>
                    <a:latin typeface="Arial Rounded MT Bold" pitchFamily="34" charset="0"/>
                    <a:ea typeface="Arial-Rounded" pitchFamily="34" charset="0"/>
                    <a:cs typeface="Arial-Rounded" pitchFamily="34" charset="0"/>
                  </a:rPr>
                  <a:t>2</a:t>
                </a:r>
                <a:endParaRPr lang="en" sz="5400">
                  <a:solidFill>
                    <a:srgbClr val="002060"/>
                  </a:solidFill>
                  <a:latin typeface="Arial Rounded MT Bold" pitchFamily="34" charset="0"/>
                  <a:ea typeface="Arial-Rounded" pitchFamily="34" charset="0"/>
                  <a:cs typeface="Arial-Rounded" pitchFamily="34" charset="0"/>
                </a:endParaRPr>
              </a:p>
            </p:txBody>
          </p:sp>
        </p:grpSp>
        <p:sp>
          <p:nvSpPr>
            <p:cNvPr id="5" name="TextBox 4"/>
            <p:cNvSpPr txBox="1"/>
            <p:nvPr/>
          </p:nvSpPr>
          <p:spPr>
            <a:xfrm>
              <a:off x="1071473" y="991533"/>
              <a:ext cx="10047446" cy="707886"/>
            </a:xfrm>
            <a:prstGeom prst="rect">
              <a:avLst/>
            </a:prstGeom>
            <a:noFill/>
          </p:spPr>
          <p:txBody>
            <a:bodyPr wrap="square" rtlCol="0">
              <a:spAutoFit/>
            </a:bodyPr>
            <a:lstStyle/>
            <a:p>
              <a:pPr algn="just"/>
              <a:r>
                <a:rPr lang="en-US" sz="4000" smtClean="0">
                  <a:solidFill>
                    <a:srgbClr val="002060"/>
                  </a:solidFill>
                  <a:latin typeface="Arial-Rounded" pitchFamily="34" charset="0"/>
                  <a:ea typeface="Arial-Rounded" pitchFamily="34" charset="0"/>
                  <a:cs typeface="Arial-Rounded" pitchFamily="34" charset="0"/>
                </a:rPr>
                <a:t>Nói tiếp lời của cây xấu hổ:</a:t>
              </a:r>
              <a:endParaRPr lang="en-US" sz="4000">
                <a:solidFill>
                  <a:srgbClr val="002060"/>
                </a:solidFill>
                <a:latin typeface="Arial-Rounded" pitchFamily="34" charset="0"/>
                <a:ea typeface="Arial-Rounded" pitchFamily="34" charset="0"/>
                <a:cs typeface="Arial-Rounded" pitchFamily="34" charset="0"/>
              </a:endParaRPr>
            </a:p>
          </p:txBody>
        </p:sp>
      </p:grpSp>
      <p:grpSp>
        <p:nvGrpSpPr>
          <p:cNvPr id="26" name="Group 25">
            <a:extLst>
              <a:ext uri="{FF2B5EF4-FFF2-40B4-BE49-F238E27FC236}">
                <a16:creationId xmlns:a16="http://schemas.microsoft.com/office/drawing/2014/main" id="{08810A15-9AA0-410D-865B-D58E0C05E2D5}"/>
              </a:ext>
            </a:extLst>
          </p:cNvPr>
          <p:cNvGrpSpPr/>
          <p:nvPr/>
        </p:nvGrpSpPr>
        <p:grpSpPr>
          <a:xfrm>
            <a:off x="2100638" y="2209800"/>
            <a:ext cx="7350355" cy="722882"/>
            <a:chOff x="1150545" y="1484666"/>
            <a:chExt cx="5020391" cy="493738"/>
          </a:xfrm>
        </p:grpSpPr>
        <p:sp>
          <p:nvSpPr>
            <p:cNvPr id="27" name="Speech Bubble: Rectangle with Corners Rounded 4">
              <a:extLst>
                <a:ext uri="{FF2B5EF4-FFF2-40B4-BE49-F238E27FC236}">
                  <a16:creationId xmlns:a16="http://schemas.microsoft.com/office/drawing/2014/main" id="{71839674-0B01-4E17-9B16-1C89077CA132}"/>
                </a:ext>
              </a:extLst>
            </p:cNvPr>
            <p:cNvSpPr/>
            <p:nvPr/>
          </p:nvSpPr>
          <p:spPr>
            <a:xfrm>
              <a:off x="1382232" y="1484666"/>
              <a:ext cx="4568671" cy="493738"/>
            </a:xfrm>
            <a:prstGeom prst="wedgeRoundRectCallout">
              <a:avLst>
                <a:gd name="adj1" fmla="val -28365"/>
                <a:gd name="adj2" fmla="val 140025"/>
                <a:gd name="adj3" fmla="val 16667"/>
              </a:avLst>
            </a:prstGeom>
            <a:solidFill>
              <a:srgbClr val="FFC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endParaRPr>
            </a:p>
          </p:txBody>
        </p:sp>
        <p:sp>
          <p:nvSpPr>
            <p:cNvPr id="28" name="TextBox 27">
              <a:extLst>
                <a:ext uri="{FF2B5EF4-FFF2-40B4-BE49-F238E27FC236}">
                  <a16:creationId xmlns:a16="http://schemas.microsoft.com/office/drawing/2014/main" id="{A29EF83C-C76A-407B-A0BA-7D150D8EDB51}"/>
                </a:ext>
              </a:extLst>
            </p:cNvPr>
            <p:cNvSpPr txBox="1"/>
            <p:nvPr/>
          </p:nvSpPr>
          <p:spPr>
            <a:xfrm>
              <a:off x="1150545" y="1494412"/>
              <a:ext cx="5020391" cy="483496"/>
            </a:xfrm>
            <a:prstGeom prst="rect">
              <a:avLst/>
            </a:prstGeom>
            <a:noFill/>
          </p:spPr>
          <p:txBody>
            <a:bodyPr wrap="square" rtlCol="0">
              <a:spAutoFit/>
            </a:bodyPr>
            <a:lstStyle/>
            <a:p>
              <a:pPr algn="ctr"/>
              <a:r>
                <a:rPr lang="en-US" sz="4000" smtClean="0">
                  <a:solidFill>
                    <a:srgbClr val="002060"/>
                  </a:solidFill>
                  <a:latin typeface="Arial-Rounded" pitchFamily="34" charset="0"/>
                  <a:ea typeface="Arial-Rounded" pitchFamily="34" charset="0"/>
                  <a:cs typeface="Arial-Rounded" pitchFamily="34" charset="0"/>
                </a:rPr>
                <a:t>Mình rất tiếc (…).</a:t>
              </a:r>
              <a:endParaRPr lang="vi-VN" sz="4000" dirty="0">
                <a:solidFill>
                  <a:srgbClr val="002060"/>
                </a:solidFill>
                <a:latin typeface="Arial-Rounded" pitchFamily="34" charset="0"/>
                <a:ea typeface="Arial-Rounded" pitchFamily="34" charset="0"/>
                <a:cs typeface="Arial-Rounded" pitchFamily="34" charset="0"/>
              </a:endParaRPr>
            </a:p>
          </p:txBody>
        </p:sp>
      </p:gr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3813" l="0" r="99610"/>
                    </a14:imgEffect>
                  </a14:imgLayer>
                </a14:imgProps>
              </a:ext>
              <a:ext uri="{28A0092B-C50C-407E-A947-70E740481C1C}">
                <a14:useLocalDpi xmlns:a14="http://schemas.microsoft.com/office/drawing/2010/main" val="0"/>
              </a:ext>
            </a:extLst>
          </a:blip>
          <a:srcRect b="7536"/>
          <a:stretch/>
        </p:blipFill>
        <p:spPr>
          <a:xfrm>
            <a:off x="2439851" y="3946161"/>
            <a:ext cx="1866528" cy="2662753"/>
          </a:xfrm>
          <a:prstGeom prst="rect">
            <a:avLst/>
          </a:prstGeom>
        </p:spPr>
      </p:pic>
      <p:pic>
        <p:nvPicPr>
          <p:cNvPr id="1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9400" t="25000" r="20000" b="16666"/>
          <a:stretch/>
        </p:blipFill>
        <p:spPr bwMode="auto">
          <a:xfrm>
            <a:off x="6538119" y="3182635"/>
            <a:ext cx="5622379" cy="364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575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7168"/>
          <a:stretch/>
        </p:blipFill>
        <p:spPr>
          <a:xfrm>
            <a:off x="2134224" y="-572814"/>
            <a:ext cx="7840407" cy="7278414"/>
          </a:xfrm>
          <a:prstGeom prst="rect">
            <a:avLst/>
          </a:prstGeom>
        </p:spPr>
      </p:pic>
      <p:sp>
        <p:nvSpPr>
          <p:cNvPr id="12" name="Title 1"/>
          <p:cNvSpPr txBox="1">
            <a:spLocks/>
          </p:cNvSpPr>
          <p:nvPr/>
        </p:nvSpPr>
        <p:spPr>
          <a:xfrm>
            <a:off x="2723746" y="1408385"/>
            <a:ext cx="6411885" cy="1143000"/>
          </a:xfrm>
          <a:prstGeom prst="rect">
            <a:avLst/>
          </a:prstGeom>
        </p:spPr>
        <p:txBody>
          <a:bodyP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6000" smtClean="0">
                <a:solidFill>
                  <a:srgbClr val="002060"/>
                </a:solidFill>
                <a:latin typeface="Arial" pitchFamily="34" charset="0"/>
                <a:ea typeface="Arial-Rounded" pitchFamily="34" charset="0"/>
                <a:cs typeface="Arial" pitchFamily="34" charset="0"/>
              </a:rPr>
              <a:t>Củng cố</a:t>
            </a:r>
            <a:endParaRPr lang="en-US" sz="6000">
              <a:solidFill>
                <a:srgbClr val="002060"/>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6842573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209" y="3733800"/>
            <a:ext cx="10668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a:buClrTx/>
              <a:defRPr/>
            </a:pPr>
            <a:r>
              <a:rPr lang="en-US" sz="4400" dirty="0" smtClean="0">
                <a:solidFill>
                  <a:schemeClr val="bg1"/>
                </a:solidFill>
                <a:latin typeface="Arial-Rounded" pitchFamily="34" charset="0"/>
                <a:ea typeface="Arial-Rounded" pitchFamily="34" charset="0"/>
                <a:cs typeface="Arial-Rounded" pitchFamily="34" charset="0"/>
              </a:rPr>
              <a:t>B. </a:t>
            </a:r>
            <a:r>
              <a:rPr lang="en-US" sz="4400" dirty="0" err="1" smtClean="0">
                <a:solidFill>
                  <a:schemeClr val="bg1"/>
                </a:solidFill>
                <a:latin typeface="Times New Roman" panose="02020603050405020304" pitchFamily="18" charset="0"/>
                <a:ea typeface="Arial-Rounded" pitchFamily="34" charset="0"/>
                <a:cs typeface="Times New Roman" panose="02020603050405020304" pitchFamily="18" charset="0"/>
              </a:rPr>
              <a:t>Cây</a:t>
            </a:r>
            <a:r>
              <a:rPr lang="en-US" sz="4400"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400" dirty="0" err="1" smtClean="0">
                <a:solidFill>
                  <a:schemeClr val="bg1"/>
                </a:solidFill>
                <a:latin typeface="Times New Roman" panose="02020603050405020304" pitchFamily="18" charset="0"/>
                <a:ea typeface="Arial-Rounded" pitchFamily="34" charset="0"/>
                <a:cs typeface="Times New Roman" panose="02020603050405020304" pitchFamily="18" charset="0"/>
              </a:rPr>
              <a:t>xấu</a:t>
            </a:r>
            <a:r>
              <a:rPr lang="en-US" sz="4400"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400" dirty="0" err="1" smtClean="0">
                <a:solidFill>
                  <a:schemeClr val="bg1"/>
                </a:solidFill>
                <a:latin typeface="Times New Roman" panose="02020603050405020304" pitchFamily="18" charset="0"/>
                <a:ea typeface="Arial-Rounded" pitchFamily="34" charset="0"/>
                <a:cs typeface="Times New Roman" panose="02020603050405020304" pitchFamily="18" charset="0"/>
              </a:rPr>
              <a:t>hổ</a:t>
            </a:r>
            <a:r>
              <a:rPr lang="en-US" sz="4400"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400" dirty="0" err="1" smtClean="0">
                <a:solidFill>
                  <a:schemeClr val="bg1"/>
                </a:solidFill>
                <a:latin typeface="Times New Roman" panose="02020603050405020304" pitchFamily="18" charset="0"/>
                <a:ea typeface="Arial-Rounded" pitchFamily="34" charset="0"/>
                <a:cs typeface="Times New Roman" panose="02020603050405020304" pitchFamily="18" charset="0"/>
              </a:rPr>
              <a:t>cây</a:t>
            </a:r>
            <a:r>
              <a:rPr lang="en-US" sz="4400"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400" dirty="0" err="1" smtClean="0">
                <a:solidFill>
                  <a:schemeClr val="bg1"/>
                </a:solidFill>
                <a:latin typeface="Times New Roman" panose="02020603050405020304" pitchFamily="18" charset="0"/>
                <a:ea typeface="Arial-Rounded" pitchFamily="34" charset="0"/>
                <a:cs typeface="Times New Roman" panose="02020603050405020304" pitchFamily="18" charset="0"/>
              </a:rPr>
              <a:t>thanh</a:t>
            </a:r>
            <a:r>
              <a:rPr lang="en-US" sz="4400"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400" dirty="0" err="1" smtClean="0">
                <a:solidFill>
                  <a:schemeClr val="bg1"/>
                </a:solidFill>
                <a:latin typeface="Times New Roman" panose="02020603050405020304" pitchFamily="18" charset="0"/>
                <a:ea typeface="Arial-Rounded" pitchFamily="34" charset="0"/>
                <a:cs typeface="Times New Roman" panose="02020603050405020304" pitchFamily="18" charset="0"/>
              </a:rPr>
              <a:t>mai</a:t>
            </a:r>
            <a:r>
              <a:rPr lang="en-US" sz="4400" dirty="0" smtClean="0">
                <a:solidFill>
                  <a:schemeClr val="bg1"/>
                </a:solidFill>
                <a:latin typeface="Times New Roman" panose="02020603050405020304" pitchFamily="18" charset="0"/>
                <a:ea typeface="Arial-Rounded" pitchFamily="34" charset="0"/>
                <a:cs typeface="Times New Roman" panose="02020603050405020304" pitchFamily="18" charset="0"/>
              </a:rPr>
              <a:t>.</a:t>
            </a:r>
            <a:endParaRPr lang="vi-VN" sz="4400" dirty="0">
              <a:solidFill>
                <a:schemeClr val="bg1"/>
              </a:solidFill>
              <a:latin typeface="Times New Roman" panose="02020603050405020304" pitchFamily="18" charset="0"/>
              <a:ea typeface="Arial-Rounded" pitchFamily="34" charset="0"/>
              <a:cs typeface="Times New Roman" panose="02020603050405020304" pitchFamily="18" charset="0"/>
            </a:endParaRPr>
          </a:p>
        </p:txBody>
      </p:sp>
      <p:sp>
        <p:nvSpPr>
          <p:cNvPr id="3" name="Rectangle 2"/>
          <p:cNvSpPr/>
          <p:nvPr/>
        </p:nvSpPr>
        <p:spPr>
          <a:xfrm>
            <a:off x="683209" y="5295243"/>
            <a:ext cx="10668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r>
              <a:rPr lang="en-US" sz="4400" dirty="0" smtClean="0">
                <a:solidFill>
                  <a:schemeClr val="bg1"/>
                </a:solidFill>
                <a:latin typeface="Arial-Rounded" pitchFamily="34" charset="0"/>
                <a:ea typeface="Arial-Rounded" pitchFamily="34" charset="0"/>
                <a:cs typeface="Arial-Rounded" pitchFamily="34" charset="0"/>
              </a:rPr>
              <a:t>C. </a:t>
            </a:r>
            <a:r>
              <a:rPr lang="en-US" sz="4400" dirty="0" err="1" smtClean="0">
                <a:solidFill>
                  <a:schemeClr val="bg1"/>
                </a:solidFill>
                <a:latin typeface="Times New Roman" panose="02020603050405020304" pitchFamily="18" charset="0"/>
                <a:ea typeface="Arial-Rounded" pitchFamily="34" charset="0"/>
                <a:cs typeface="Times New Roman" panose="02020603050405020304" pitchFamily="18" charset="0"/>
              </a:rPr>
              <a:t>Cây</a:t>
            </a:r>
            <a:r>
              <a:rPr lang="en-US" sz="4400"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400" dirty="0" err="1" smtClean="0">
                <a:solidFill>
                  <a:schemeClr val="bg1"/>
                </a:solidFill>
                <a:latin typeface="Times New Roman" panose="02020603050405020304" pitchFamily="18" charset="0"/>
                <a:ea typeface="Arial-Rounded" pitchFamily="34" charset="0"/>
                <a:cs typeface="Times New Roman" panose="02020603050405020304" pitchFamily="18" charset="0"/>
              </a:rPr>
              <a:t>hoa</a:t>
            </a:r>
            <a:r>
              <a:rPr lang="en-US" sz="4400"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400" dirty="0" err="1" smtClean="0">
                <a:solidFill>
                  <a:schemeClr val="bg1"/>
                </a:solidFill>
                <a:latin typeface="Times New Roman" panose="02020603050405020304" pitchFamily="18" charset="0"/>
                <a:ea typeface="Arial-Rounded" pitchFamily="34" charset="0"/>
                <a:cs typeface="Times New Roman" panose="02020603050405020304" pitchFamily="18" charset="0"/>
              </a:rPr>
              <a:t>hồng</a:t>
            </a:r>
            <a:r>
              <a:rPr lang="en-US" sz="4400" dirty="0" smtClean="0">
                <a:solidFill>
                  <a:schemeClr val="bg1"/>
                </a:solidFill>
                <a:latin typeface="Times New Roman" panose="02020603050405020304" pitchFamily="18" charset="0"/>
                <a:ea typeface="Arial-Rounded" pitchFamily="34" charset="0"/>
                <a:cs typeface="Times New Roman" panose="02020603050405020304" pitchFamily="18" charset="0"/>
              </a:rPr>
              <a:t>.</a:t>
            </a:r>
            <a:endParaRPr lang="en-US" sz="4400" dirty="0">
              <a:solidFill>
                <a:schemeClr val="bg1"/>
              </a:solidFill>
              <a:latin typeface="Times New Roman" panose="02020603050405020304" pitchFamily="18" charset="0"/>
              <a:ea typeface="Arial-Rounded" pitchFamily="34" charset="0"/>
              <a:cs typeface="Times New Roman" panose="02020603050405020304" pitchFamily="18"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5822" y="3955721"/>
            <a:ext cx="798097" cy="782741"/>
          </a:xfrm>
          <a:prstGeom prst="rect">
            <a:avLst/>
          </a:prstGeom>
          <a:solidFill>
            <a:schemeClr val="tx1">
              <a:lumMod val="50000"/>
              <a:lumOff val="50000"/>
            </a:schemeClr>
          </a:solid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64943" y="5551940"/>
            <a:ext cx="807556" cy="778352"/>
          </a:xfrm>
          <a:prstGeom prst="rect">
            <a:avLst/>
          </a:prstGeom>
          <a:solidFill>
            <a:schemeClr val="tx1">
              <a:lumMod val="50000"/>
              <a:lumOff val="50000"/>
            </a:schemeClr>
          </a:solidFill>
        </p:spPr>
      </p:pic>
      <p:sp>
        <p:nvSpPr>
          <p:cNvPr id="6" name="Rectangle 5"/>
          <p:cNvSpPr/>
          <p:nvPr/>
        </p:nvSpPr>
        <p:spPr>
          <a:xfrm>
            <a:off x="683209" y="2209801"/>
            <a:ext cx="10668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r>
              <a:rPr lang="en-US" sz="4400" dirty="0">
                <a:solidFill>
                  <a:schemeClr val="bg1"/>
                </a:solidFill>
                <a:latin typeface="Arial-Rounded" pitchFamily="34" charset="0"/>
                <a:ea typeface="Arial-Rounded" pitchFamily="34" charset="0"/>
                <a:cs typeface="Arial-Rounded" pitchFamily="34" charset="0"/>
              </a:rPr>
              <a:t>A</a:t>
            </a:r>
            <a:r>
              <a:rPr lang="en-US" sz="4400"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400" dirty="0" err="1" smtClean="0">
                <a:solidFill>
                  <a:schemeClr val="bg1"/>
                </a:solidFill>
                <a:latin typeface="Times New Roman" panose="02020603050405020304" pitchFamily="18" charset="0"/>
                <a:ea typeface="Arial-Rounded" pitchFamily="34" charset="0"/>
                <a:cs typeface="Times New Roman" panose="02020603050405020304" pitchFamily="18" charset="0"/>
              </a:rPr>
              <a:t>Cây</a:t>
            </a:r>
            <a:r>
              <a:rPr lang="en-US" sz="4400"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400" dirty="0" err="1" smtClean="0">
                <a:solidFill>
                  <a:schemeClr val="bg1"/>
                </a:solidFill>
                <a:latin typeface="Times New Roman" panose="02020603050405020304" pitchFamily="18" charset="0"/>
                <a:ea typeface="Arial-Rounded" pitchFamily="34" charset="0"/>
                <a:cs typeface="Times New Roman" panose="02020603050405020304" pitchFamily="18" charset="0"/>
              </a:rPr>
              <a:t>xoài</a:t>
            </a:r>
            <a:r>
              <a:rPr lang="en-US" sz="4400" dirty="0" smtClean="0">
                <a:solidFill>
                  <a:schemeClr val="bg1"/>
                </a:solidFill>
                <a:latin typeface="Times New Roman" panose="02020603050405020304" pitchFamily="18" charset="0"/>
                <a:ea typeface="Arial-Rounded" pitchFamily="34" charset="0"/>
                <a:cs typeface="Times New Roman" panose="02020603050405020304" pitchFamily="18" charset="0"/>
              </a:rPr>
              <a:t>.</a:t>
            </a:r>
            <a:endParaRPr lang="en-US" sz="4400" dirty="0">
              <a:solidFill>
                <a:schemeClr val="bg1"/>
              </a:solidFill>
              <a:latin typeface="Times New Roman" panose="02020603050405020304" pitchFamily="18" charset="0"/>
              <a:ea typeface="Arial-Rounded" pitchFamily="34" charset="0"/>
              <a:cs typeface="Times New Roman" panose="02020603050405020304" pitchFamily="18"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52453" y="2438788"/>
            <a:ext cx="807556" cy="778352"/>
          </a:xfrm>
          <a:prstGeom prst="rect">
            <a:avLst/>
          </a:prstGeom>
          <a:solidFill>
            <a:schemeClr val="tx1">
              <a:lumMod val="50000"/>
              <a:lumOff val="50000"/>
            </a:schemeClr>
          </a:solidFill>
        </p:spPr>
      </p:pic>
      <p:sp>
        <p:nvSpPr>
          <p:cNvPr id="8" name="Rectangle 7"/>
          <p:cNvSpPr/>
          <p:nvPr/>
        </p:nvSpPr>
        <p:spPr>
          <a:xfrm>
            <a:off x="488097" y="381000"/>
            <a:ext cx="11064240" cy="1600240"/>
          </a:xfrm>
          <a:prstGeom prst="rect">
            <a:avLst/>
          </a:prstGeom>
          <a:solidFill>
            <a:schemeClr val="tx1">
              <a:lumMod val="50000"/>
              <a:lumOff val="50000"/>
            </a:schemeClr>
          </a:solidFill>
        </p:spPr>
        <p:txBody>
          <a:bodyPr wrap="square" lIns="121725" tIns="60862" rIns="121725" bIns="60862">
            <a:spAutoFit/>
          </a:bodyPr>
          <a:lstStyle/>
          <a:p>
            <a:pPr algn="ctr"/>
            <a:r>
              <a:rPr lang="en-US" sz="4800" b="1" dirty="0" err="1">
                <a:solidFill>
                  <a:schemeClr val="bg1"/>
                </a:solidFill>
                <a:latin typeface="Times New Roman" panose="02020603050405020304" pitchFamily="18" charset="0"/>
                <a:ea typeface="Arial-Rounded" pitchFamily="34" charset="0"/>
                <a:cs typeface="Times New Roman" panose="02020603050405020304" pitchFamily="18" charset="0"/>
              </a:rPr>
              <a:t>L</a:t>
            </a:r>
            <a:r>
              <a:rPr lang="en-US" sz="4800" b="1" dirty="0" err="1" smtClean="0">
                <a:solidFill>
                  <a:schemeClr val="bg1"/>
                </a:solidFill>
                <a:latin typeface="Times New Roman" panose="02020603050405020304" pitchFamily="18" charset="0"/>
                <a:ea typeface="Arial-Rounded" pitchFamily="34" charset="0"/>
                <a:cs typeface="Times New Roman" panose="02020603050405020304" pitchFamily="18" charset="0"/>
              </a:rPr>
              <a:t>oài</a:t>
            </a:r>
            <a:r>
              <a:rPr lang="en-US" sz="4800" b="1"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800" b="1" dirty="0" err="1" smtClean="0">
                <a:solidFill>
                  <a:schemeClr val="bg1"/>
                </a:solidFill>
                <a:latin typeface="Times New Roman" panose="02020603050405020304" pitchFamily="18" charset="0"/>
                <a:ea typeface="Arial-Rounded" pitchFamily="34" charset="0"/>
                <a:cs typeface="Times New Roman" panose="02020603050405020304" pitchFamily="18" charset="0"/>
              </a:rPr>
              <a:t>cây</a:t>
            </a:r>
            <a:r>
              <a:rPr lang="en-US" sz="4800" b="1"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800" b="1" dirty="0" err="1" smtClean="0">
                <a:solidFill>
                  <a:schemeClr val="bg1"/>
                </a:solidFill>
                <a:latin typeface="Times New Roman" panose="02020603050405020304" pitchFamily="18" charset="0"/>
                <a:ea typeface="Arial-Rounded" pitchFamily="34" charset="0"/>
                <a:cs typeface="Times New Roman" panose="02020603050405020304" pitchFamily="18" charset="0"/>
              </a:rPr>
              <a:t>nào</a:t>
            </a:r>
            <a:r>
              <a:rPr lang="en-US" sz="4800" b="1"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800" b="1" dirty="0" err="1" smtClean="0">
                <a:solidFill>
                  <a:schemeClr val="bg1"/>
                </a:solidFill>
                <a:latin typeface="Times New Roman" panose="02020603050405020304" pitchFamily="18" charset="0"/>
                <a:ea typeface="Arial-Rounded" pitchFamily="34" charset="0"/>
                <a:cs typeface="Times New Roman" panose="02020603050405020304" pitchFamily="18" charset="0"/>
              </a:rPr>
              <a:t>xuất</a:t>
            </a:r>
            <a:r>
              <a:rPr lang="en-US" sz="4800" b="1"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800" b="1" dirty="0" err="1" smtClean="0">
                <a:solidFill>
                  <a:schemeClr val="bg1"/>
                </a:solidFill>
                <a:latin typeface="Times New Roman" panose="02020603050405020304" pitchFamily="18" charset="0"/>
                <a:ea typeface="Arial-Rounded" pitchFamily="34" charset="0"/>
                <a:cs typeface="Times New Roman" panose="02020603050405020304" pitchFamily="18" charset="0"/>
              </a:rPr>
              <a:t>hiện</a:t>
            </a:r>
            <a:r>
              <a:rPr lang="en-US" sz="4800" b="1"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800" b="1" dirty="0" err="1" smtClean="0">
                <a:solidFill>
                  <a:schemeClr val="bg1"/>
                </a:solidFill>
                <a:latin typeface="Times New Roman" panose="02020603050405020304" pitchFamily="18" charset="0"/>
                <a:ea typeface="Arial-Rounded" pitchFamily="34" charset="0"/>
                <a:cs typeface="Times New Roman" panose="02020603050405020304" pitchFamily="18" charset="0"/>
              </a:rPr>
              <a:t>trong</a:t>
            </a:r>
            <a:r>
              <a:rPr lang="en-US" sz="4800" b="1"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800" b="1" dirty="0" err="1" smtClean="0">
                <a:solidFill>
                  <a:schemeClr val="bg1"/>
                </a:solidFill>
                <a:latin typeface="Times New Roman" panose="02020603050405020304" pitchFamily="18" charset="0"/>
                <a:ea typeface="Arial-Rounded" pitchFamily="34" charset="0"/>
                <a:cs typeface="Times New Roman" panose="02020603050405020304" pitchFamily="18" charset="0"/>
              </a:rPr>
              <a:t>bài</a:t>
            </a:r>
            <a:r>
              <a:rPr lang="en-US" sz="4800" b="1"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800" b="1" dirty="0" err="1" smtClean="0">
                <a:solidFill>
                  <a:schemeClr val="bg1"/>
                </a:solidFill>
                <a:latin typeface="Times New Roman" panose="02020603050405020304" pitchFamily="18" charset="0"/>
                <a:ea typeface="Arial-Rounded" pitchFamily="34" charset="0"/>
                <a:cs typeface="Times New Roman" panose="02020603050405020304" pitchFamily="18" charset="0"/>
              </a:rPr>
              <a:t>đọc</a:t>
            </a:r>
            <a:r>
              <a:rPr lang="en-US" sz="4800" b="1"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p>
          <a:p>
            <a:pPr algn="ctr"/>
            <a:r>
              <a:rPr lang="en-US" sz="4800" b="1" i="1" dirty="0" err="1" smtClean="0">
                <a:solidFill>
                  <a:schemeClr val="bg1"/>
                </a:solidFill>
                <a:latin typeface="Times New Roman" panose="02020603050405020304" pitchFamily="18" charset="0"/>
                <a:ea typeface="Arial-Rounded" pitchFamily="34" charset="0"/>
                <a:cs typeface="Times New Roman" panose="02020603050405020304" pitchFamily="18" charset="0"/>
              </a:rPr>
              <a:t>Cây</a:t>
            </a:r>
            <a:r>
              <a:rPr lang="en-US" sz="4800" b="1" i="1"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800" b="1" i="1" dirty="0" err="1" smtClean="0">
                <a:solidFill>
                  <a:schemeClr val="bg1"/>
                </a:solidFill>
                <a:latin typeface="Times New Roman" panose="02020603050405020304" pitchFamily="18" charset="0"/>
                <a:ea typeface="Arial-Rounded" pitchFamily="34" charset="0"/>
                <a:cs typeface="Times New Roman" panose="02020603050405020304" pitchFamily="18" charset="0"/>
              </a:rPr>
              <a:t>xấu</a:t>
            </a:r>
            <a:r>
              <a:rPr lang="en-US" sz="4800" b="1" i="1"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800" b="1" i="1" dirty="0" err="1" smtClean="0">
                <a:solidFill>
                  <a:schemeClr val="bg1"/>
                </a:solidFill>
                <a:latin typeface="Times New Roman" panose="02020603050405020304" pitchFamily="18" charset="0"/>
                <a:ea typeface="Arial-Rounded" pitchFamily="34" charset="0"/>
                <a:cs typeface="Times New Roman" panose="02020603050405020304" pitchFamily="18" charset="0"/>
              </a:rPr>
              <a:t>hổ</a:t>
            </a:r>
            <a:endParaRPr lang="en-US" sz="4800" b="1" dirty="0">
              <a:solidFill>
                <a:schemeClr val="bg1"/>
              </a:solidFill>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18414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7030A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4"/>
                                        </p:tgtEl>
                                        <p:attrNameLst>
                                          <p:attrName>style.visibility</p:attrName>
                                        </p:attrNameLst>
                                      </p:cBhvr>
                                      <p:to>
                                        <p:strVal val="visible"/>
                                      </p:to>
                                    </p:set>
                                    <p:anim calcmode="lin" valueType="num">
                                      <p:cBhvr>
                                        <p:cTn id="38" dur="250" fill="hold"/>
                                        <p:tgtEl>
                                          <p:spTgt spid="4"/>
                                        </p:tgtEl>
                                        <p:attrNameLst>
                                          <p:attrName>ppt_w</p:attrName>
                                        </p:attrNameLst>
                                      </p:cBhvr>
                                      <p:tavLst>
                                        <p:tav tm="0">
                                          <p:val>
                                            <p:strVal val="4*#ppt_w"/>
                                          </p:val>
                                        </p:tav>
                                        <p:tav tm="100000">
                                          <p:val>
                                            <p:strVal val="#ppt_w"/>
                                          </p:val>
                                        </p:tav>
                                      </p:tavLst>
                                    </p:anim>
                                    <p:anim calcmode="lin" valueType="num">
                                      <p:cBhvr>
                                        <p:cTn id="39"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3"/>
                                        </p:tgtEl>
                                        <p:attrNameLst>
                                          <p:attrName>fillcolor</p:attrName>
                                        </p:attrNameLst>
                                      </p:cBhvr>
                                      <p:to>
                                        <a:schemeClr val="accent1"/>
                                      </p:to>
                                    </p:animClr>
                                    <p:set>
                                      <p:cBhvr>
                                        <p:cTn id="45" dur="250" fill="hold"/>
                                        <p:tgtEl>
                                          <p:spTgt spid="3"/>
                                        </p:tgtEl>
                                        <p:attrNameLst>
                                          <p:attrName>fill.type</p:attrName>
                                        </p:attrNameLst>
                                      </p:cBhvr>
                                      <p:to>
                                        <p:strVal val="solid"/>
                                      </p:to>
                                    </p:set>
                                    <p:set>
                                      <p:cBhvr>
                                        <p:cTn id="46" dur="250" fill="hold"/>
                                        <p:tgtEl>
                                          <p:spTgt spid="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3"/>
                                        </p:tgtEl>
                                        <p:attrNameLst>
                                          <p:attrName>fillcolor</p:attrName>
                                        </p:attrNameLst>
                                      </p:cBhvr>
                                      <p:to>
                                        <a:schemeClr val="accent1"/>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5"/>
                                        </p:tgtEl>
                                        <p:attrNameLst>
                                          <p:attrName>style.visibility</p:attrName>
                                        </p:attrNameLst>
                                      </p:cBhvr>
                                      <p:to>
                                        <p:strVal val="visible"/>
                                      </p:to>
                                    </p:set>
                                    <p:anim calcmode="lin" valueType="num">
                                      <p:cBhvr>
                                        <p:cTn id="53" dur="250" fill="hold"/>
                                        <p:tgtEl>
                                          <p:spTgt spid="5"/>
                                        </p:tgtEl>
                                        <p:attrNameLst>
                                          <p:attrName>ppt_w</p:attrName>
                                        </p:attrNameLst>
                                      </p:cBhvr>
                                      <p:tavLst>
                                        <p:tav tm="0">
                                          <p:val>
                                            <p:strVal val="4*#ppt_w"/>
                                          </p:val>
                                        </p:tav>
                                        <p:tav tm="100000">
                                          <p:val>
                                            <p:strVal val="#ppt_w"/>
                                          </p:val>
                                        </p:tav>
                                      </p:tavLst>
                                    </p:anim>
                                    <p:anim calcmode="lin" valueType="num">
                                      <p:cBhvr>
                                        <p:cTn id="5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6"/>
                                        </p:tgtEl>
                                        <p:attrNameLst>
                                          <p:attrName>fillcolor</p:attrName>
                                        </p:attrNameLst>
                                      </p:cBhvr>
                                      <p:to>
                                        <a:schemeClr val="accent1"/>
                                      </p:to>
                                    </p:animClr>
                                    <p:set>
                                      <p:cBhvr>
                                        <p:cTn id="64" dur="250" fill="hold"/>
                                        <p:tgtEl>
                                          <p:spTgt spid="6"/>
                                        </p:tgtEl>
                                        <p:attrNameLst>
                                          <p:attrName>fill.type</p:attrName>
                                        </p:attrNameLst>
                                      </p:cBhvr>
                                      <p:to>
                                        <p:strVal val="solid"/>
                                      </p:to>
                                    </p:set>
                                    <p:set>
                                      <p:cBhvr>
                                        <p:cTn id="65" dur="250" fill="hold"/>
                                        <p:tgtEl>
                                          <p:spTgt spid="6"/>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7"/>
                                        </p:tgtEl>
                                        <p:attrNameLst>
                                          <p:attrName>style.visibility</p:attrName>
                                        </p:attrNameLst>
                                      </p:cBhvr>
                                      <p:to>
                                        <p:strVal val="visible"/>
                                      </p:to>
                                    </p:set>
                                    <p:anim calcmode="lin" valueType="num">
                                      <p:cBhvr>
                                        <p:cTn id="68" dur="250" fill="hold"/>
                                        <p:tgtEl>
                                          <p:spTgt spid="7"/>
                                        </p:tgtEl>
                                        <p:attrNameLst>
                                          <p:attrName>ppt_w</p:attrName>
                                        </p:attrNameLst>
                                      </p:cBhvr>
                                      <p:tavLst>
                                        <p:tav tm="0">
                                          <p:val>
                                            <p:strVal val="4*#ppt_w"/>
                                          </p:val>
                                        </p:tav>
                                        <p:tav tm="100000">
                                          <p:val>
                                            <p:strVal val="#ppt_w"/>
                                          </p:val>
                                        </p:tav>
                                      </p:tavLst>
                                    </p:anim>
                                    <p:anim calcmode="lin" valueType="num">
                                      <p:cBhvr>
                                        <p:cTn id="6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1956" y="5486400"/>
            <a:ext cx="109728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a:buClrTx/>
              <a:defRPr/>
            </a:pPr>
            <a:r>
              <a:rPr lang="vi-VN" sz="3200" dirty="0">
                <a:solidFill>
                  <a:schemeClr val="bg1"/>
                </a:solidFill>
                <a:latin typeface="Arial-Rounded" pitchFamily="34" charset="0"/>
                <a:ea typeface="Arial-Rounded" pitchFamily="34" charset="0"/>
                <a:cs typeface="Arial-Rounded" pitchFamily="34" charset="0"/>
              </a:rPr>
              <a:t>C. </a:t>
            </a:r>
            <a:r>
              <a:rPr lang="en-US" sz="3200" dirty="0" err="1" smtClean="0">
                <a:solidFill>
                  <a:schemeClr val="bg1"/>
                </a:solidFill>
                <a:latin typeface="Times New Roman" panose="02020603050405020304" pitchFamily="18" charset="0"/>
                <a:ea typeface="Arial-Rounded" pitchFamily="34" charset="0"/>
                <a:cs typeface="Times New Roman" panose="02020603050405020304" pitchFamily="18" charset="0"/>
              </a:rPr>
              <a:t>Cả</a:t>
            </a:r>
            <a:r>
              <a:rPr lang="en-US" sz="3200" dirty="0" smtClean="0">
                <a:solidFill>
                  <a:schemeClr val="bg1"/>
                </a:solidFill>
                <a:latin typeface="Times New Roman" panose="02020603050405020304" pitchFamily="18" charset="0"/>
                <a:ea typeface="Arial-Rounded" pitchFamily="34" charset="0"/>
                <a:cs typeface="Times New Roman" panose="02020603050405020304" pitchFamily="18" charset="0"/>
              </a:rPr>
              <a:t> A </a:t>
            </a:r>
            <a:r>
              <a:rPr lang="en-US" sz="3200" dirty="0" err="1" smtClean="0">
                <a:solidFill>
                  <a:schemeClr val="bg1"/>
                </a:solidFill>
                <a:latin typeface="Times New Roman" panose="02020603050405020304" pitchFamily="18" charset="0"/>
                <a:ea typeface="Arial-Rounded" pitchFamily="34" charset="0"/>
                <a:cs typeface="Times New Roman" panose="02020603050405020304" pitchFamily="18" charset="0"/>
              </a:rPr>
              <a:t>và</a:t>
            </a:r>
            <a:r>
              <a:rPr lang="en-US" sz="3200" dirty="0" smtClean="0">
                <a:solidFill>
                  <a:schemeClr val="bg1"/>
                </a:solidFill>
                <a:latin typeface="Times New Roman" panose="02020603050405020304" pitchFamily="18" charset="0"/>
                <a:ea typeface="Arial-Rounded" pitchFamily="34" charset="0"/>
                <a:cs typeface="Times New Roman" panose="02020603050405020304" pitchFamily="18" charset="0"/>
              </a:rPr>
              <a:t> B </a:t>
            </a:r>
            <a:r>
              <a:rPr lang="en-US" sz="3200" dirty="0" err="1" smtClean="0">
                <a:solidFill>
                  <a:schemeClr val="bg1"/>
                </a:solidFill>
                <a:latin typeface="Times New Roman" panose="02020603050405020304" pitchFamily="18" charset="0"/>
                <a:ea typeface="Arial-Rounded" pitchFamily="34" charset="0"/>
                <a:cs typeface="Times New Roman" panose="02020603050405020304" pitchFamily="18" charset="0"/>
              </a:rPr>
              <a:t>đều</a:t>
            </a:r>
            <a:r>
              <a:rPr lang="en-US" sz="3200"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3200" dirty="0" err="1" smtClean="0">
                <a:solidFill>
                  <a:schemeClr val="bg1"/>
                </a:solidFill>
                <a:latin typeface="Times New Roman" panose="02020603050405020304" pitchFamily="18" charset="0"/>
                <a:ea typeface="Arial-Rounded" pitchFamily="34" charset="0"/>
                <a:cs typeface="Times New Roman" panose="02020603050405020304" pitchFamily="18" charset="0"/>
              </a:rPr>
              <a:t>đúng</a:t>
            </a:r>
            <a:r>
              <a:rPr lang="en-US" sz="3200" dirty="0" smtClean="0">
                <a:solidFill>
                  <a:schemeClr val="bg1"/>
                </a:solidFill>
                <a:latin typeface="Times New Roman" panose="02020603050405020304" pitchFamily="18" charset="0"/>
                <a:ea typeface="Arial-Rounded" pitchFamily="34" charset="0"/>
                <a:cs typeface="Times New Roman" panose="02020603050405020304" pitchFamily="18" charset="0"/>
              </a:rPr>
              <a:t>.</a:t>
            </a:r>
            <a:endParaRPr lang="vi-VN" sz="3200" dirty="0">
              <a:solidFill>
                <a:schemeClr val="bg1"/>
              </a:solidFill>
              <a:latin typeface="Times New Roman" panose="02020603050405020304" pitchFamily="18" charset="0"/>
              <a:ea typeface="Arial-Rounded" pitchFamily="34" charset="0"/>
              <a:cs typeface="Times New Roman" panose="02020603050405020304" pitchFamily="18" charset="0"/>
            </a:endParaRPr>
          </a:p>
        </p:txBody>
      </p:sp>
      <p:sp>
        <p:nvSpPr>
          <p:cNvPr id="3" name="Rectangle 2"/>
          <p:cNvSpPr/>
          <p:nvPr/>
        </p:nvSpPr>
        <p:spPr>
          <a:xfrm>
            <a:off x="549549" y="2399643"/>
            <a:ext cx="109728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r>
              <a:rPr lang="en-US" sz="3200" dirty="0" smtClean="0">
                <a:solidFill>
                  <a:schemeClr val="bg1"/>
                </a:solidFill>
                <a:latin typeface="Arial-Rounded" pitchFamily="34" charset="0"/>
                <a:ea typeface="Arial-Rounded" pitchFamily="34" charset="0"/>
                <a:cs typeface="Arial-Rounded" pitchFamily="34" charset="0"/>
              </a:rPr>
              <a:t>A. </a:t>
            </a:r>
            <a:r>
              <a:rPr lang="en-US" sz="3200" dirty="0" err="1" smtClean="0">
                <a:solidFill>
                  <a:schemeClr val="bg1"/>
                </a:solidFill>
                <a:latin typeface="Times New Roman" panose="02020603050405020304" pitchFamily="18" charset="0"/>
                <a:ea typeface="Arial-Rounded" pitchFamily="34" charset="0"/>
                <a:cs typeface="Times New Roman" panose="02020603050405020304" pitchFamily="18" charset="0"/>
              </a:rPr>
              <a:t>Cây</a:t>
            </a:r>
            <a:r>
              <a:rPr lang="en-US" sz="3200"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3200" dirty="0" err="1" smtClean="0">
                <a:solidFill>
                  <a:schemeClr val="bg1"/>
                </a:solidFill>
                <a:latin typeface="Times New Roman" panose="02020603050405020304" pitchFamily="18" charset="0"/>
                <a:ea typeface="Arial-Rounded" pitchFamily="34" charset="0"/>
                <a:cs typeface="Times New Roman" panose="02020603050405020304" pitchFamily="18" charset="0"/>
              </a:rPr>
              <a:t>nhỏ</a:t>
            </a:r>
            <a:r>
              <a:rPr lang="en-US" sz="3200"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3200" dirty="0" err="1" smtClean="0">
                <a:solidFill>
                  <a:schemeClr val="bg1"/>
                </a:solidFill>
                <a:latin typeface="Times New Roman" panose="02020603050405020304" pitchFamily="18" charset="0"/>
                <a:ea typeface="Arial-Rounded" pitchFamily="34" charset="0"/>
                <a:cs typeface="Times New Roman" panose="02020603050405020304" pitchFamily="18" charset="0"/>
              </a:rPr>
              <a:t>mọc</a:t>
            </a:r>
            <a:r>
              <a:rPr lang="en-US" sz="3200"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3200" dirty="0" err="1" smtClean="0">
                <a:solidFill>
                  <a:schemeClr val="bg1"/>
                </a:solidFill>
                <a:latin typeface="Times New Roman" panose="02020603050405020304" pitchFamily="18" charset="0"/>
                <a:ea typeface="Arial-Rounded" pitchFamily="34" charset="0"/>
                <a:cs typeface="Times New Roman" panose="02020603050405020304" pitchFamily="18" charset="0"/>
              </a:rPr>
              <a:t>hoang</a:t>
            </a:r>
            <a:r>
              <a:rPr lang="en-US" sz="3200"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3200" dirty="0" err="1" smtClean="0">
                <a:solidFill>
                  <a:schemeClr val="bg1"/>
                </a:solidFill>
                <a:latin typeface="Times New Roman" panose="02020603050405020304" pitchFamily="18" charset="0"/>
                <a:ea typeface="Arial-Rounded" pitchFamily="34" charset="0"/>
                <a:cs typeface="Times New Roman" panose="02020603050405020304" pitchFamily="18" charset="0"/>
              </a:rPr>
              <a:t>hoa</a:t>
            </a:r>
            <a:r>
              <a:rPr lang="en-US" sz="3200"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3200" dirty="0" err="1" smtClean="0">
                <a:solidFill>
                  <a:schemeClr val="bg1"/>
                </a:solidFill>
                <a:latin typeface="Times New Roman" panose="02020603050405020304" pitchFamily="18" charset="0"/>
                <a:ea typeface="Arial-Rounded" pitchFamily="34" charset="0"/>
                <a:cs typeface="Times New Roman" panose="02020603050405020304" pitchFamily="18" charset="0"/>
              </a:rPr>
              <a:t>màu</a:t>
            </a:r>
            <a:r>
              <a:rPr lang="en-US" sz="3200"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3200" dirty="0" err="1" smtClean="0">
                <a:solidFill>
                  <a:schemeClr val="bg1"/>
                </a:solidFill>
                <a:latin typeface="Times New Roman" panose="02020603050405020304" pitchFamily="18" charset="0"/>
                <a:ea typeface="Arial-Rounded" pitchFamily="34" charset="0"/>
                <a:cs typeface="Times New Roman" panose="02020603050405020304" pitchFamily="18" charset="0"/>
              </a:rPr>
              <a:t>đỏ</a:t>
            </a:r>
            <a:r>
              <a:rPr lang="en-US" sz="3200"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3200" dirty="0" err="1" smtClean="0">
                <a:solidFill>
                  <a:schemeClr val="bg1"/>
                </a:solidFill>
                <a:latin typeface="Times New Roman" panose="02020603050405020304" pitchFamily="18" charset="0"/>
                <a:ea typeface="Arial-Rounded" pitchFamily="34" charset="0"/>
                <a:cs typeface="Times New Roman" panose="02020603050405020304" pitchFamily="18" charset="0"/>
              </a:rPr>
              <a:t>tía</a:t>
            </a:r>
            <a:r>
              <a:rPr lang="en-US" sz="3200" dirty="0" smtClean="0">
                <a:solidFill>
                  <a:schemeClr val="bg1"/>
                </a:solidFill>
                <a:latin typeface="Times New Roman" panose="02020603050405020304" pitchFamily="18" charset="0"/>
                <a:ea typeface="Arial-Rounded" pitchFamily="34" charset="0"/>
                <a:cs typeface="Times New Roman" panose="02020603050405020304" pitchFamily="18" charset="0"/>
              </a:rPr>
              <a:t>.</a:t>
            </a:r>
            <a:endParaRPr lang="en-US" sz="3200" dirty="0">
              <a:solidFill>
                <a:schemeClr val="bg1"/>
              </a:solidFill>
              <a:latin typeface="Times New Roman" panose="02020603050405020304" pitchFamily="18" charset="0"/>
              <a:ea typeface="Arial-Rounded" pitchFamily="34" charset="0"/>
              <a:cs typeface="Times New Roman" panose="02020603050405020304" pitchFamily="18"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72327" y="5708321"/>
            <a:ext cx="798097" cy="782741"/>
          </a:xfrm>
          <a:prstGeom prst="rect">
            <a:avLst/>
          </a:prstGeom>
          <a:solidFill>
            <a:schemeClr val="tx1">
              <a:lumMod val="50000"/>
              <a:lumOff val="50000"/>
            </a:schemeClr>
          </a:solidFill>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24057" y="2626360"/>
            <a:ext cx="807556" cy="778352"/>
          </a:xfrm>
          <a:prstGeom prst="rect">
            <a:avLst/>
          </a:prstGeom>
          <a:solidFill>
            <a:schemeClr val="tx1">
              <a:lumMod val="50000"/>
              <a:lumOff val="50000"/>
            </a:schemeClr>
          </a:solidFill>
        </p:spPr>
      </p:pic>
      <p:sp>
        <p:nvSpPr>
          <p:cNvPr id="6" name="Rectangle 5"/>
          <p:cNvSpPr/>
          <p:nvPr/>
        </p:nvSpPr>
        <p:spPr>
          <a:xfrm>
            <a:off x="572651" y="3973906"/>
            <a:ext cx="109728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r>
              <a:rPr lang="en-US" sz="3200" b="1" dirty="0" smtClean="0">
                <a:solidFill>
                  <a:schemeClr val="bg1"/>
                </a:solidFill>
                <a:latin typeface="Arial-Rounded" pitchFamily="34" charset="0"/>
                <a:ea typeface="Arial-Rounded" pitchFamily="34" charset="0"/>
                <a:cs typeface="Arial-Rounded" pitchFamily="34" charset="0"/>
              </a:rPr>
              <a:t>B</a:t>
            </a:r>
            <a:r>
              <a:rPr lang="en-US" sz="3200" dirty="0" smtClean="0">
                <a:solidFill>
                  <a:schemeClr val="bg1"/>
                </a:solidFill>
                <a:latin typeface="Arial-Rounded" pitchFamily="34" charset="0"/>
                <a:ea typeface="Arial-Rounded" pitchFamily="34" charset="0"/>
                <a:cs typeface="Arial-Rounded" pitchFamily="34" charset="0"/>
              </a:rPr>
              <a:t>. </a:t>
            </a:r>
            <a:r>
              <a:rPr lang="en-US" sz="3200" dirty="0" err="1">
                <a:solidFill>
                  <a:schemeClr val="bg1"/>
                </a:solidFill>
                <a:latin typeface="Times New Roman" panose="02020603050405020304" pitchFamily="18" charset="0"/>
                <a:ea typeface="Arial-Rounded" pitchFamily="34" charset="0"/>
                <a:cs typeface="Times New Roman" panose="02020603050405020304" pitchFamily="18" charset="0"/>
              </a:rPr>
              <a:t>Cây</a:t>
            </a:r>
            <a:r>
              <a:rPr lang="en-US" sz="3200"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Arial-Rounded" pitchFamily="34" charset="0"/>
                <a:cs typeface="Times New Roman" panose="02020603050405020304" pitchFamily="18" charset="0"/>
              </a:rPr>
              <a:t>thường</a:t>
            </a:r>
            <a:r>
              <a:rPr lang="en-US" sz="3200"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Arial-Rounded" pitchFamily="34" charset="0"/>
                <a:cs typeface="Times New Roman" panose="02020603050405020304" pitchFamily="18" charset="0"/>
              </a:rPr>
              <a:t>khép</a:t>
            </a:r>
            <a:r>
              <a:rPr lang="en-US" sz="3200"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Arial-Rounded" pitchFamily="34" charset="0"/>
                <a:cs typeface="Times New Roman" panose="02020603050405020304" pitchFamily="18" charset="0"/>
              </a:rPr>
              <a:t>những</a:t>
            </a:r>
            <a:r>
              <a:rPr lang="en-US" sz="3200"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Arial-Rounded" pitchFamily="34" charset="0"/>
                <a:cs typeface="Times New Roman" panose="02020603050405020304" pitchFamily="18" charset="0"/>
              </a:rPr>
              <a:t>mắt</a:t>
            </a:r>
            <a:r>
              <a:rPr lang="en-US" sz="3200"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Arial-Rounded" pitchFamily="34" charset="0"/>
                <a:cs typeface="Times New Roman" panose="02020603050405020304" pitchFamily="18" charset="0"/>
              </a:rPr>
              <a:t>lá</a:t>
            </a:r>
            <a:r>
              <a:rPr lang="en-US" sz="3200"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Arial-Rounded" pitchFamily="34" charset="0"/>
                <a:cs typeface="Times New Roman" panose="02020603050405020304" pitchFamily="18" charset="0"/>
              </a:rPr>
              <a:t>lại</a:t>
            </a:r>
            <a:r>
              <a:rPr lang="en-US" sz="3200"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Arial-Rounded" pitchFamily="34" charset="0"/>
                <a:cs typeface="Times New Roman" panose="02020603050405020304" pitchFamily="18" charset="0"/>
              </a:rPr>
              <a:t>khi</a:t>
            </a:r>
            <a:r>
              <a:rPr lang="en-US" sz="3200"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Arial-Rounded" pitchFamily="34" charset="0"/>
                <a:cs typeface="Times New Roman" panose="02020603050405020304" pitchFamily="18" charset="0"/>
              </a:rPr>
              <a:t>bị</a:t>
            </a:r>
            <a:r>
              <a:rPr lang="en-US" sz="3200"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Arial-Rounded" pitchFamily="34" charset="0"/>
                <a:cs typeface="Times New Roman" panose="02020603050405020304" pitchFamily="18" charset="0"/>
              </a:rPr>
              <a:t>đụng</a:t>
            </a:r>
            <a:r>
              <a:rPr lang="en-US" sz="3200" dirty="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Arial-Rounded" pitchFamily="34" charset="0"/>
                <a:cs typeface="Times New Roman" panose="02020603050405020304" pitchFamily="18" charset="0"/>
              </a:rPr>
              <a:t>đến</a:t>
            </a:r>
            <a:r>
              <a:rPr lang="en-US" sz="3200" dirty="0" smtClean="0">
                <a:solidFill>
                  <a:schemeClr val="bg1"/>
                </a:solidFill>
                <a:latin typeface="Times New Roman" panose="02020603050405020304" pitchFamily="18" charset="0"/>
                <a:ea typeface="Arial-Rounded" pitchFamily="34" charset="0"/>
                <a:cs typeface="Times New Roman" panose="02020603050405020304" pitchFamily="18" charset="0"/>
              </a:rPr>
              <a:t>.</a:t>
            </a:r>
            <a:endParaRPr lang="en-US" sz="3200" dirty="0">
              <a:solidFill>
                <a:schemeClr val="bg1"/>
              </a:solidFill>
              <a:latin typeface="Times New Roman" panose="02020603050405020304" pitchFamily="18" charset="0"/>
              <a:ea typeface="Arial-Rounded" pitchFamily="34" charset="0"/>
              <a:cs typeface="Times New Roman" panose="02020603050405020304" pitchFamily="18"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09606" y="4202893"/>
            <a:ext cx="807556" cy="778352"/>
          </a:xfrm>
          <a:prstGeom prst="rect">
            <a:avLst/>
          </a:prstGeom>
          <a:solidFill>
            <a:schemeClr val="tx1">
              <a:lumMod val="50000"/>
              <a:lumOff val="50000"/>
            </a:schemeClr>
          </a:solidFill>
        </p:spPr>
      </p:pic>
      <p:sp>
        <p:nvSpPr>
          <p:cNvPr id="8" name="Rectangle 7"/>
          <p:cNvSpPr/>
          <p:nvPr/>
        </p:nvSpPr>
        <p:spPr>
          <a:xfrm>
            <a:off x="572651" y="351670"/>
            <a:ext cx="10972800" cy="1477130"/>
          </a:xfrm>
          <a:prstGeom prst="rect">
            <a:avLst/>
          </a:prstGeom>
          <a:solidFill>
            <a:schemeClr val="tx1">
              <a:lumMod val="50000"/>
              <a:lumOff val="50000"/>
            </a:schemeClr>
          </a:solidFill>
        </p:spPr>
        <p:txBody>
          <a:bodyPr wrap="square" lIns="121725" tIns="60862" rIns="121725" bIns="60862">
            <a:spAutoFit/>
          </a:bodyPr>
          <a:lstStyle/>
          <a:p>
            <a:pPr algn="ctr"/>
            <a:r>
              <a:rPr lang="en-US" sz="4400" b="1" dirty="0" err="1" smtClean="0">
                <a:solidFill>
                  <a:schemeClr val="bg1"/>
                </a:solidFill>
                <a:latin typeface="Times New Roman" panose="02020603050405020304" pitchFamily="18" charset="0"/>
                <a:ea typeface="Arial-Rounded" pitchFamily="34" charset="0"/>
                <a:cs typeface="Times New Roman" panose="02020603050405020304" pitchFamily="18" charset="0"/>
              </a:rPr>
              <a:t>Đâu</a:t>
            </a:r>
            <a:r>
              <a:rPr lang="en-US" sz="4400" b="1"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400" b="1" dirty="0" err="1" smtClean="0">
                <a:solidFill>
                  <a:schemeClr val="bg1"/>
                </a:solidFill>
                <a:latin typeface="Times New Roman" panose="02020603050405020304" pitchFamily="18" charset="0"/>
                <a:ea typeface="Arial-Rounded" pitchFamily="34" charset="0"/>
                <a:cs typeface="Times New Roman" panose="02020603050405020304" pitchFamily="18" charset="0"/>
              </a:rPr>
              <a:t>là</a:t>
            </a:r>
            <a:r>
              <a:rPr lang="en-US" sz="4400" b="1"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400" b="1" dirty="0" err="1" smtClean="0">
                <a:solidFill>
                  <a:schemeClr val="bg1"/>
                </a:solidFill>
                <a:latin typeface="Times New Roman" panose="02020603050405020304" pitchFamily="18" charset="0"/>
                <a:ea typeface="Arial-Rounded" pitchFamily="34" charset="0"/>
                <a:cs typeface="Times New Roman" panose="02020603050405020304" pitchFamily="18" charset="0"/>
              </a:rPr>
              <a:t>đặc</a:t>
            </a:r>
            <a:r>
              <a:rPr lang="en-US" sz="4400" b="1"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400" b="1" dirty="0" err="1" smtClean="0">
                <a:solidFill>
                  <a:schemeClr val="bg1"/>
                </a:solidFill>
                <a:latin typeface="Times New Roman" panose="02020603050405020304" pitchFamily="18" charset="0"/>
                <a:ea typeface="Arial-Rounded" pitchFamily="34" charset="0"/>
                <a:cs typeface="Times New Roman" panose="02020603050405020304" pitchFamily="18" charset="0"/>
              </a:rPr>
              <a:t>điểm</a:t>
            </a:r>
            <a:r>
              <a:rPr lang="en-US" sz="4400" b="1"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p>
          <a:p>
            <a:pPr algn="ctr"/>
            <a:r>
              <a:rPr lang="en-US" sz="4400" b="1" dirty="0" err="1" smtClean="0">
                <a:solidFill>
                  <a:schemeClr val="bg1"/>
                </a:solidFill>
                <a:latin typeface="Times New Roman" panose="02020603050405020304" pitchFamily="18" charset="0"/>
                <a:ea typeface="Arial-Rounded" pitchFamily="34" charset="0"/>
                <a:cs typeface="Times New Roman" panose="02020603050405020304" pitchFamily="18" charset="0"/>
              </a:rPr>
              <a:t>của</a:t>
            </a:r>
            <a:r>
              <a:rPr lang="en-US" sz="4400" b="1"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400" b="1" dirty="0" err="1" smtClean="0">
                <a:solidFill>
                  <a:schemeClr val="bg1"/>
                </a:solidFill>
                <a:latin typeface="Times New Roman" panose="02020603050405020304" pitchFamily="18" charset="0"/>
                <a:ea typeface="Arial-Rounded" pitchFamily="34" charset="0"/>
                <a:cs typeface="Times New Roman" panose="02020603050405020304" pitchFamily="18" charset="0"/>
              </a:rPr>
              <a:t>cây</a:t>
            </a:r>
            <a:r>
              <a:rPr lang="en-US" sz="4400" b="1"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400" b="1" dirty="0" err="1" smtClean="0">
                <a:solidFill>
                  <a:schemeClr val="bg1"/>
                </a:solidFill>
                <a:latin typeface="Times New Roman" panose="02020603050405020304" pitchFamily="18" charset="0"/>
                <a:ea typeface="Arial-Rounded" pitchFamily="34" charset="0"/>
                <a:cs typeface="Times New Roman" panose="02020603050405020304" pitchFamily="18" charset="0"/>
              </a:rPr>
              <a:t>xấu</a:t>
            </a:r>
            <a:r>
              <a:rPr lang="en-US" sz="4400" b="1"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400" b="1" dirty="0" err="1" smtClean="0">
                <a:solidFill>
                  <a:schemeClr val="bg1"/>
                </a:solidFill>
                <a:latin typeface="Times New Roman" panose="02020603050405020304" pitchFamily="18" charset="0"/>
                <a:ea typeface="Arial-Rounded" pitchFamily="34" charset="0"/>
                <a:cs typeface="Times New Roman" panose="02020603050405020304" pitchFamily="18" charset="0"/>
              </a:rPr>
              <a:t>hổ</a:t>
            </a:r>
            <a:r>
              <a:rPr lang="en-US" sz="4400" b="1"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400" b="1" dirty="0" err="1" smtClean="0">
                <a:solidFill>
                  <a:schemeClr val="bg1"/>
                </a:solidFill>
                <a:latin typeface="Times New Roman" panose="02020603050405020304" pitchFamily="18" charset="0"/>
                <a:ea typeface="Arial-Rounded" pitchFamily="34" charset="0"/>
                <a:cs typeface="Times New Roman" panose="02020603050405020304" pitchFamily="18" charset="0"/>
              </a:rPr>
              <a:t>cây</a:t>
            </a:r>
            <a:r>
              <a:rPr lang="en-US" sz="4400" b="1"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400" b="1" dirty="0" err="1" smtClean="0">
                <a:solidFill>
                  <a:schemeClr val="bg1"/>
                </a:solidFill>
                <a:latin typeface="Times New Roman" panose="02020603050405020304" pitchFamily="18" charset="0"/>
                <a:ea typeface="Arial-Rounded" pitchFamily="34" charset="0"/>
                <a:cs typeface="Times New Roman" panose="02020603050405020304" pitchFamily="18" charset="0"/>
              </a:rPr>
              <a:t>trinh</a:t>
            </a:r>
            <a:r>
              <a:rPr lang="en-US" sz="4400" b="1" dirty="0" smtClean="0">
                <a:solidFill>
                  <a:schemeClr val="bg1"/>
                </a:solidFill>
                <a:latin typeface="Times New Roman" panose="02020603050405020304" pitchFamily="18" charset="0"/>
                <a:ea typeface="Arial-Rounded" pitchFamily="34" charset="0"/>
                <a:cs typeface="Times New Roman" panose="02020603050405020304" pitchFamily="18" charset="0"/>
              </a:rPr>
              <a:t> </a:t>
            </a:r>
            <a:r>
              <a:rPr lang="en-US" sz="4400" b="1" dirty="0" err="1" smtClean="0">
                <a:solidFill>
                  <a:schemeClr val="bg1"/>
                </a:solidFill>
                <a:latin typeface="Times New Roman" panose="02020603050405020304" pitchFamily="18" charset="0"/>
                <a:ea typeface="Arial-Rounded" pitchFamily="34" charset="0"/>
                <a:cs typeface="Times New Roman" panose="02020603050405020304" pitchFamily="18" charset="0"/>
              </a:rPr>
              <a:t>nữ</a:t>
            </a:r>
            <a:r>
              <a:rPr lang="en-US" sz="4400" b="1" dirty="0" smtClean="0">
                <a:solidFill>
                  <a:schemeClr val="bg1"/>
                </a:solidFill>
                <a:latin typeface="Times New Roman" panose="02020603050405020304" pitchFamily="18" charset="0"/>
                <a:ea typeface="Arial-Rounded" pitchFamily="34" charset="0"/>
                <a:cs typeface="Times New Roman" panose="02020603050405020304" pitchFamily="18" charset="0"/>
              </a:rPr>
              <a:t>)?</a:t>
            </a:r>
            <a:endParaRPr lang="en-US" sz="4400" b="1" dirty="0">
              <a:solidFill>
                <a:schemeClr val="bg1"/>
              </a:solidFill>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155497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00206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4"/>
                                        </p:tgtEl>
                                        <p:attrNameLst>
                                          <p:attrName>style.visibility</p:attrName>
                                        </p:attrNameLst>
                                      </p:cBhvr>
                                      <p:to>
                                        <p:strVal val="visible"/>
                                      </p:to>
                                    </p:set>
                                    <p:anim calcmode="lin" valueType="num">
                                      <p:cBhvr>
                                        <p:cTn id="38" dur="250" fill="hold"/>
                                        <p:tgtEl>
                                          <p:spTgt spid="4"/>
                                        </p:tgtEl>
                                        <p:attrNameLst>
                                          <p:attrName>ppt_w</p:attrName>
                                        </p:attrNameLst>
                                      </p:cBhvr>
                                      <p:tavLst>
                                        <p:tav tm="0">
                                          <p:val>
                                            <p:strVal val="4*#ppt_w"/>
                                          </p:val>
                                        </p:tav>
                                        <p:tav tm="100000">
                                          <p:val>
                                            <p:strVal val="#ppt_w"/>
                                          </p:val>
                                        </p:tav>
                                      </p:tavLst>
                                    </p:anim>
                                    <p:anim calcmode="lin" valueType="num">
                                      <p:cBhvr>
                                        <p:cTn id="39"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3"/>
                                        </p:tgtEl>
                                        <p:attrNameLst>
                                          <p:attrName>fillcolor</p:attrName>
                                        </p:attrNameLst>
                                      </p:cBhvr>
                                      <p:to>
                                        <a:schemeClr val="accent1"/>
                                      </p:to>
                                    </p:animClr>
                                    <p:set>
                                      <p:cBhvr>
                                        <p:cTn id="45" dur="250" fill="hold"/>
                                        <p:tgtEl>
                                          <p:spTgt spid="3"/>
                                        </p:tgtEl>
                                        <p:attrNameLst>
                                          <p:attrName>fill.type</p:attrName>
                                        </p:attrNameLst>
                                      </p:cBhvr>
                                      <p:to>
                                        <p:strVal val="solid"/>
                                      </p:to>
                                    </p:set>
                                    <p:set>
                                      <p:cBhvr>
                                        <p:cTn id="46" dur="250" fill="hold"/>
                                        <p:tgtEl>
                                          <p:spTgt spid="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3"/>
                                        </p:tgtEl>
                                        <p:attrNameLst>
                                          <p:attrName>fillcolor</p:attrName>
                                        </p:attrNameLst>
                                      </p:cBhvr>
                                      <p:to>
                                        <a:schemeClr val="accent1"/>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5"/>
                                        </p:tgtEl>
                                        <p:attrNameLst>
                                          <p:attrName>style.visibility</p:attrName>
                                        </p:attrNameLst>
                                      </p:cBhvr>
                                      <p:to>
                                        <p:strVal val="visible"/>
                                      </p:to>
                                    </p:set>
                                    <p:anim calcmode="lin" valueType="num">
                                      <p:cBhvr>
                                        <p:cTn id="53" dur="250" fill="hold"/>
                                        <p:tgtEl>
                                          <p:spTgt spid="5"/>
                                        </p:tgtEl>
                                        <p:attrNameLst>
                                          <p:attrName>ppt_w</p:attrName>
                                        </p:attrNameLst>
                                      </p:cBhvr>
                                      <p:tavLst>
                                        <p:tav tm="0">
                                          <p:val>
                                            <p:strVal val="4*#ppt_w"/>
                                          </p:val>
                                        </p:tav>
                                        <p:tav tm="100000">
                                          <p:val>
                                            <p:strVal val="#ppt_w"/>
                                          </p:val>
                                        </p:tav>
                                      </p:tavLst>
                                    </p:anim>
                                    <p:anim calcmode="lin" valueType="num">
                                      <p:cBhvr>
                                        <p:cTn id="5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6"/>
                                        </p:tgtEl>
                                        <p:attrNameLst>
                                          <p:attrName>fillcolor</p:attrName>
                                        </p:attrNameLst>
                                      </p:cBhvr>
                                      <p:to>
                                        <a:schemeClr val="accent1"/>
                                      </p:to>
                                    </p:animClr>
                                    <p:set>
                                      <p:cBhvr>
                                        <p:cTn id="64" dur="250" fill="hold"/>
                                        <p:tgtEl>
                                          <p:spTgt spid="6"/>
                                        </p:tgtEl>
                                        <p:attrNameLst>
                                          <p:attrName>fill.type</p:attrName>
                                        </p:attrNameLst>
                                      </p:cBhvr>
                                      <p:to>
                                        <p:strVal val="solid"/>
                                      </p:to>
                                    </p:set>
                                    <p:set>
                                      <p:cBhvr>
                                        <p:cTn id="65" dur="250" fill="hold"/>
                                        <p:tgtEl>
                                          <p:spTgt spid="6"/>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7"/>
                                        </p:tgtEl>
                                        <p:attrNameLst>
                                          <p:attrName>style.visibility</p:attrName>
                                        </p:attrNameLst>
                                      </p:cBhvr>
                                      <p:to>
                                        <p:strVal val="visible"/>
                                      </p:to>
                                    </p:set>
                                    <p:anim calcmode="lin" valueType="num">
                                      <p:cBhvr>
                                        <p:cTn id="68" dur="250" fill="hold"/>
                                        <p:tgtEl>
                                          <p:spTgt spid="7"/>
                                        </p:tgtEl>
                                        <p:attrNameLst>
                                          <p:attrName>ppt_w</p:attrName>
                                        </p:attrNameLst>
                                      </p:cBhvr>
                                      <p:tavLst>
                                        <p:tav tm="0">
                                          <p:val>
                                            <p:strVal val="4*#ppt_w"/>
                                          </p:val>
                                        </p:tav>
                                        <p:tav tm="100000">
                                          <p:val>
                                            <p:strVal val="#ppt_w"/>
                                          </p:val>
                                        </p:tav>
                                      </p:tavLst>
                                    </p:anim>
                                    <p:anim calcmode="lin" valueType="num">
                                      <p:cBhvr>
                                        <p:cTn id="6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787" t="4932" r="66541" b="72268"/>
          <a:stretch/>
        </p:blipFill>
        <p:spPr>
          <a:xfrm>
            <a:off x="3557338" y="446309"/>
            <a:ext cx="4597175" cy="1559756"/>
          </a:xfrm>
          <a:prstGeom prst="rect">
            <a:avLst/>
          </a:prstGeom>
        </p:spPr>
      </p:pic>
      <p:pic>
        <p:nvPicPr>
          <p:cNvPr id="25"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373" y="446309"/>
            <a:ext cx="857254" cy="857254"/>
          </a:xfrm>
          <a:prstGeom prst="rect">
            <a:avLst/>
          </a:prstGeom>
          <a:noFill/>
          <a:effectLst>
            <a:glow rad="114300">
              <a:schemeClr val="bg1"/>
            </a:glow>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9765FAC-C85E-F128-D8E3-F2854564A508}"/>
              </a:ext>
            </a:extLst>
          </p:cNvPr>
          <p:cNvPicPr>
            <a:picLocks noChangeAspect="1"/>
          </p:cNvPicPr>
          <p:nvPr/>
        </p:nvPicPr>
        <p:blipFill>
          <a:blip r:embed="rId5"/>
          <a:stretch>
            <a:fillRect/>
          </a:stretch>
        </p:blipFill>
        <p:spPr>
          <a:xfrm>
            <a:off x="395373" y="1327984"/>
            <a:ext cx="11694620" cy="1356163"/>
          </a:xfrm>
          <a:prstGeom prst="rect">
            <a:avLst/>
          </a:prstGeom>
        </p:spPr>
      </p:pic>
    </p:spTree>
    <p:extLst>
      <p:ext uri="{BB962C8B-B14F-4D97-AF65-F5344CB8AC3E}">
        <p14:creationId xmlns:p14="http://schemas.microsoft.com/office/powerpoint/2010/main" val="3607709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054" fill="hold"/>
                                            <p:tgtEl>
                                              <p:spTgt spid="26"/>
                                            </p:tgtEl>
                                          </p:cBhvr>
                                        </p:cmd>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250" fill="hold"/>
                                            <p:tgtEl>
                                              <p:spTgt spid="16"/>
                                            </p:tgtEl>
                                            <p:attrNameLst>
                                              <p:attrName>ppt_w</p:attrName>
                                            </p:attrNameLst>
                                          </p:cBhvr>
                                          <p:tavLst>
                                            <p:tav tm="0">
                                              <p:val>
                                                <p:fltVal val="0"/>
                                              </p:val>
                                            </p:tav>
                                            <p:tav tm="100000">
                                              <p:val>
                                                <p:strVal val="#ppt_w"/>
                                              </p:val>
                                            </p:tav>
                                          </p:tavLst>
                                        </p:anim>
                                        <p:anim calcmode="lin" valueType="num">
                                          <p:cBhvr>
                                            <p:cTn id="17" dur="250" fill="hold"/>
                                            <p:tgtEl>
                                              <p:spTgt spid="16"/>
                                            </p:tgtEl>
                                            <p:attrNameLst>
                                              <p:attrName>ppt_h</p:attrName>
                                            </p:attrNameLst>
                                          </p:cBhvr>
                                          <p:tavLst>
                                            <p:tav tm="0">
                                              <p:val>
                                                <p:fltVal val="0"/>
                                              </p:val>
                                            </p:tav>
                                            <p:tav tm="100000">
                                              <p:val>
                                                <p:strVal val="#ppt_h"/>
                                              </p:val>
                                            </p:tav>
                                          </p:tavLst>
                                        </p:anim>
                                        <p:animEffect transition="in" filter="fade">
                                          <p:cBhvr>
                                            <p:cTn id="18" dur="250"/>
                                            <p:tgtEl>
                                              <p:spTgt spid="16"/>
                                            </p:tgtEl>
                                          </p:cBhvr>
                                        </p:animEffect>
                                      </p:childTnLst>
                                      <p:subTnLst>
                                        <p:audio>
                                          <p:cMediaNode>
                                            <p:cTn display="0" masterRel="sameClick">
                                              <p:stCondLst>
                                                <p:cond evt="begin" delay="0">
                                                  <p:tn val="14"/>
                                                </p:cond>
                                              </p:stCondLst>
                                              <p:endCondLst>
                                                <p:cond evt="onStopAudio" delay="0">
                                                  <p:tgtEl>
                                                    <p:sldTgt/>
                                                  </p:tgtEl>
                                                </p:cond>
                                              </p:endCondLst>
                                            </p:cTn>
                                            <p:tgtEl>
                                              <p:sndTgt r:embed="rId9" name="chimes.wav"/>
                                            </p:tgtEl>
                                          </p:cMediaNode>
                                        </p:audio>
                                      </p:subTnLst>
                                    </p:cTn>
                                  </p:par>
                                  <p:par>
                                    <p:cTn id="19" presetID="6" presetClass="emph" presetSubtype="0" fill="hold" nodeType="withEffect">
                                      <p:stCondLst>
                                        <p:cond delay="500"/>
                                      </p:stCondLst>
                                      <p:childTnLst>
                                        <p:animScale>
                                          <p:cBhvr>
                                            <p:cTn id="20" dur="2000" fill="hold"/>
                                            <p:tgtEl>
                                              <p:spTgt spid="16"/>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9292" y="4114800"/>
            <a:ext cx="2079625" cy="257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3"/>
          <p:cNvSpPr txBox="1">
            <a:spLocks/>
          </p:cNvSpPr>
          <p:nvPr/>
        </p:nvSpPr>
        <p:spPr>
          <a:xfrm>
            <a:off x="1356519" y="533400"/>
            <a:ext cx="9245658" cy="1840813"/>
          </a:xfrm>
          <a:prstGeom prst="rect">
            <a:avLst/>
          </a:prstGeom>
        </p:spPr>
        <p:txBody>
          <a:bodyPr vert="horz" lIns="121725" tIns="60862" rIns="121725" bIns="60862" rtlCol="0" anchor="ctr">
            <a:no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pPr algn="just"/>
            <a:r>
              <a:rPr lang="en-US" sz="3600" dirty="0">
                <a:solidFill>
                  <a:srgbClr val="0070C0"/>
                </a:solidFill>
                <a:latin typeface="Arial-Rounded" pitchFamily="34" charset="0"/>
                <a:ea typeface="Arial-Rounded" pitchFamily="34" charset="0"/>
                <a:cs typeface="Arial-Rounded" pitchFamily="34" charset="0"/>
              </a:rPr>
              <a:t> </a:t>
            </a:r>
            <a:r>
              <a:rPr lang="en-US" sz="3600" dirty="0" smtClean="0">
                <a:solidFill>
                  <a:srgbClr val="0070C0"/>
                </a:solidFill>
                <a:latin typeface="Arial-Rounded" pitchFamily="34" charset="0"/>
                <a:ea typeface="Arial-Rounded" pitchFamily="34" charset="0"/>
                <a:cs typeface="Arial-Rounded" pitchFamily="34" charset="0"/>
              </a:rPr>
              <a:t>     </a:t>
            </a:r>
            <a:r>
              <a:rPr lang="en-US" sz="3600" dirty="0" err="1" smtClean="0">
                <a:solidFill>
                  <a:srgbClr val="0070C0"/>
                </a:solidFill>
                <a:latin typeface="Arial-Rounded" pitchFamily="34" charset="0"/>
                <a:ea typeface="Arial-Rounded" pitchFamily="34" charset="0"/>
                <a:cs typeface="Arial-Rounded" pitchFamily="34" charset="0"/>
              </a:rPr>
              <a:t>Cây</a:t>
            </a:r>
            <a:r>
              <a:rPr lang="en-US" sz="3600" dirty="0" smtClean="0">
                <a:solidFill>
                  <a:srgbClr val="0070C0"/>
                </a:solidFill>
                <a:latin typeface="Arial-Rounded" pitchFamily="34" charset="0"/>
                <a:ea typeface="Arial-Rounded" pitchFamily="34" charset="0"/>
                <a:cs typeface="Arial-Rounded" pitchFamily="34" charset="0"/>
              </a:rPr>
              <a:t> </a:t>
            </a:r>
            <a:r>
              <a:rPr lang="en-US" sz="3600" dirty="0" err="1" smtClean="0">
                <a:solidFill>
                  <a:srgbClr val="0070C0"/>
                </a:solidFill>
                <a:latin typeface="Arial-Rounded" pitchFamily="34" charset="0"/>
                <a:ea typeface="Arial-Rounded" pitchFamily="34" charset="0"/>
                <a:cs typeface="Arial-Rounded" pitchFamily="34" charset="0"/>
              </a:rPr>
              <a:t>gì</a:t>
            </a:r>
            <a:r>
              <a:rPr lang="en-US" sz="3600" dirty="0" smtClean="0">
                <a:solidFill>
                  <a:srgbClr val="0070C0"/>
                </a:solidFill>
                <a:latin typeface="Arial-Rounded" pitchFamily="34" charset="0"/>
                <a:ea typeface="Arial-Rounded" pitchFamily="34" charset="0"/>
                <a:cs typeface="Arial-Rounded" pitchFamily="34" charset="0"/>
              </a:rPr>
              <a:t> </a:t>
            </a:r>
            <a:r>
              <a:rPr lang="en-US" sz="3600" dirty="0" err="1" smtClean="0">
                <a:solidFill>
                  <a:srgbClr val="0070C0"/>
                </a:solidFill>
                <a:latin typeface="Arial-Rounded" pitchFamily="34" charset="0"/>
                <a:ea typeface="Arial-Rounded" pitchFamily="34" charset="0"/>
                <a:cs typeface="Arial-Rounded" pitchFamily="34" charset="0"/>
              </a:rPr>
              <a:t>mọc</a:t>
            </a:r>
            <a:r>
              <a:rPr lang="en-US" sz="3600" dirty="0" smtClean="0">
                <a:solidFill>
                  <a:srgbClr val="0070C0"/>
                </a:solidFill>
                <a:latin typeface="Arial-Rounded" pitchFamily="34" charset="0"/>
                <a:ea typeface="Arial-Rounded" pitchFamily="34" charset="0"/>
                <a:cs typeface="Arial-Rounded" pitchFamily="34" charset="0"/>
              </a:rPr>
              <a:t> ở </a:t>
            </a:r>
            <a:r>
              <a:rPr lang="en-US" sz="3600" dirty="0" err="1" smtClean="0">
                <a:solidFill>
                  <a:srgbClr val="0070C0"/>
                </a:solidFill>
                <a:latin typeface="Arial-Rounded" pitchFamily="34" charset="0"/>
                <a:ea typeface="Arial-Rounded" pitchFamily="34" charset="0"/>
                <a:cs typeface="Arial-Rounded" pitchFamily="34" charset="0"/>
              </a:rPr>
              <a:t>sân</a:t>
            </a:r>
            <a:r>
              <a:rPr lang="en-US" sz="3600" dirty="0" smtClean="0">
                <a:solidFill>
                  <a:srgbClr val="0070C0"/>
                </a:solidFill>
                <a:latin typeface="Arial-Rounded" pitchFamily="34" charset="0"/>
                <a:ea typeface="Arial-Rounded" pitchFamily="34" charset="0"/>
                <a:cs typeface="Arial-Rounded" pitchFamily="34" charset="0"/>
              </a:rPr>
              <a:t> </a:t>
            </a:r>
            <a:r>
              <a:rPr lang="en-US" sz="3600" dirty="0" err="1" smtClean="0">
                <a:solidFill>
                  <a:srgbClr val="0070C0"/>
                </a:solidFill>
                <a:latin typeface="Arial-Rounded" pitchFamily="34" charset="0"/>
                <a:ea typeface="Arial-Rounded" pitchFamily="34" charset="0"/>
                <a:cs typeface="Arial-Rounded" pitchFamily="34" charset="0"/>
              </a:rPr>
              <a:t>trường</a:t>
            </a:r>
            <a:endParaRPr lang="en-US" sz="3600" dirty="0" smtClean="0">
              <a:solidFill>
                <a:srgbClr val="0070C0"/>
              </a:solidFill>
              <a:latin typeface="Arial-Rounded" pitchFamily="34" charset="0"/>
              <a:ea typeface="Arial-Rounded" pitchFamily="34" charset="0"/>
              <a:cs typeface="Arial-Rounded" pitchFamily="34" charset="0"/>
            </a:endParaRPr>
          </a:p>
          <a:p>
            <a:pPr algn="just"/>
            <a:r>
              <a:rPr lang="en-US" sz="3600" dirty="0" err="1" smtClean="0">
                <a:solidFill>
                  <a:srgbClr val="0070C0"/>
                </a:solidFill>
                <a:latin typeface="Arial-Rounded" pitchFamily="34" charset="0"/>
                <a:ea typeface="Arial-Rounded" pitchFamily="34" charset="0"/>
                <a:cs typeface="Arial-Rounded" pitchFamily="34" charset="0"/>
              </a:rPr>
              <a:t>Cùng</a:t>
            </a:r>
            <a:r>
              <a:rPr lang="en-US" sz="3600" dirty="0" smtClean="0">
                <a:solidFill>
                  <a:srgbClr val="0070C0"/>
                </a:solidFill>
                <a:latin typeface="Arial-Rounded" pitchFamily="34" charset="0"/>
                <a:ea typeface="Arial-Rounded" pitchFamily="34" charset="0"/>
                <a:cs typeface="Arial-Rounded" pitchFamily="34" charset="0"/>
              </a:rPr>
              <a:t> </a:t>
            </a:r>
            <a:r>
              <a:rPr lang="en-US" sz="3600" dirty="0" err="1" smtClean="0">
                <a:solidFill>
                  <a:srgbClr val="0070C0"/>
                </a:solidFill>
                <a:latin typeface="Arial-Rounded" pitchFamily="34" charset="0"/>
                <a:ea typeface="Arial-Rounded" pitchFamily="34" charset="0"/>
                <a:cs typeface="Arial-Rounded" pitchFamily="34" charset="0"/>
              </a:rPr>
              <a:t>em</a:t>
            </a:r>
            <a:r>
              <a:rPr lang="en-US" sz="3600" dirty="0" smtClean="0">
                <a:solidFill>
                  <a:srgbClr val="0070C0"/>
                </a:solidFill>
                <a:latin typeface="Arial-Rounded" pitchFamily="34" charset="0"/>
                <a:ea typeface="Arial-Rounded" pitchFamily="34" charset="0"/>
                <a:cs typeface="Arial-Rounded" pitchFamily="34" charset="0"/>
              </a:rPr>
              <a:t> </a:t>
            </a:r>
            <a:r>
              <a:rPr lang="en-US" sz="3600" dirty="0" err="1" smtClean="0">
                <a:solidFill>
                  <a:srgbClr val="0070C0"/>
                </a:solidFill>
                <a:latin typeface="Arial-Rounded" pitchFamily="34" charset="0"/>
                <a:ea typeface="Arial-Rounded" pitchFamily="34" charset="0"/>
                <a:cs typeface="Arial-Rounded" pitchFamily="34" charset="0"/>
              </a:rPr>
              <a:t>năm</a:t>
            </a:r>
            <a:r>
              <a:rPr lang="en-US" sz="3600" dirty="0" smtClean="0">
                <a:solidFill>
                  <a:srgbClr val="0070C0"/>
                </a:solidFill>
                <a:latin typeface="Arial-Rounded" pitchFamily="34" charset="0"/>
                <a:ea typeface="Arial-Rounded" pitchFamily="34" charset="0"/>
                <a:cs typeface="Arial-Rounded" pitchFamily="34" charset="0"/>
              </a:rPr>
              <a:t> </a:t>
            </a:r>
            <a:r>
              <a:rPr lang="en-US" sz="3600" dirty="0" err="1" smtClean="0">
                <a:solidFill>
                  <a:srgbClr val="0070C0"/>
                </a:solidFill>
                <a:latin typeface="Arial-Rounded" pitchFamily="34" charset="0"/>
                <a:ea typeface="Arial-Rounded" pitchFamily="34" charset="0"/>
                <a:cs typeface="Arial-Rounded" pitchFamily="34" charset="0"/>
              </a:rPr>
              <a:t>tháng</a:t>
            </a:r>
            <a:r>
              <a:rPr lang="en-US" sz="3600" dirty="0" smtClean="0">
                <a:solidFill>
                  <a:srgbClr val="0070C0"/>
                </a:solidFill>
                <a:latin typeface="Arial-Rounded" pitchFamily="34" charset="0"/>
                <a:ea typeface="Arial-Rounded" pitchFamily="34" charset="0"/>
                <a:cs typeface="Arial-Rounded" pitchFamily="34" charset="0"/>
              </a:rPr>
              <a:t> </a:t>
            </a:r>
            <a:r>
              <a:rPr lang="en-US" sz="3600" dirty="0" err="1" smtClean="0">
                <a:solidFill>
                  <a:srgbClr val="0070C0"/>
                </a:solidFill>
                <a:latin typeface="Arial-Rounded" pitchFamily="34" charset="0"/>
                <a:ea typeface="Arial-Rounded" pitchFamily="34" charset="0"/>
                <a:cs typeface="Arial-Rounded" pitchFamily="34" charset="0"/>
              </a:rPr>
              <a:t>thân</a:t>
            </a:r>
            <a:r>
              <a:rPr lang="en-US" sz="3600" dirty="0" smtClean="0">
                <a:solidFill>
                  <a:srgbClr val="0070C0"/>
                </a:solidFill>
                <a:latin typeface="Arial-Rounded" pitchFamily="34" charset="0"/>
                <a:ea typeface="Arial-Rounded" pitchFamily="34" charset="0"/>
                <a:cs typeface="Arial-Rounded" pitchFamily="34" charset="0"/>
              </a:rPr>
              <a:t> </a:t>
            </a:r>
            <a:r>
              <a:rPr lang="en-US" sz="3600" dirty="0" err="1" smtClean="0">
                <a:solidFill>
                  <a:srgbClr val="0070C0"/>
                </a:solidFill>
                <a:latin typeface="Arial-Rounded" pitchFamily="34" charset="0"/>
                <a:ea typeface="Arial-Rounded" pitchFamily="34" charset="0"/>
                <a:cs typeface="Arial-Rounded" pitchFamily="34" charset="0"/>
              </a:rPr>
              <a:t>thương</a:t>
            </a:r>
            <a:r>
              <a:rPr lang="en-US" sz="3600" dirty="0" smtClean="0">
                <a:solidFill>
                  <a:srgbClr val="0070C0"/>
                </a:solidFill>
                <a:latin typeface="Arial-Rounded" pitchFamily="34" charset="0"/>
                <a:ea typeface="Arial-Rounded" pitchFamily="34" charset="0"/>
                <a:cs typeface="Arial-Rounded" pitchFamily="34" charset="0"/>
              </a:rPr>
              <a:t> </a:t>
            </a:r>
            <a:r>
              <a:rPr lang="en-US" sz="3600" dirty="0" err="1" smtClean="0">
                <a:solidFill>
                  <a:srgbClr val="0070C0"/>
                </a:solidFill>
                <a:latin typeface="Arial-Rounded" pitchFamily="34" charset="0"/>
                <a:ea typeface="Arial-Rounded" pitchFamily="34" charset="0"/>
                <a:cs typeface="Arial-Rounded" pitchFamily="34" charset="0"/>
              </a:rPr>
              <a:t>bạn</a:t>
            </a:r>
            <a:r>
              <a:rPr lang="en-US" sz="3600" dirty="0" smtClean="0">
                <a:solidFill>
                  <a:srgbClr val="0070C0"/>
                </a:solidFill>
                <a:latin typeface="Arial-Rounded" pitchFamily="34" charset="0"/>
                <a:ea typeface="Arial-Rounded" pitchFamily="34" charset="0"/>
                <a:cs typeface="Arial-Rounded" pitchFamily="34" charset="0"/>
              </a:rPr>
              <a:t> </a:t>
            </a:r>
            <a:r>
              <a:rPr lang="en-US" sz="3600" dirty="0" err="1" smtClean="0">
                <a:solidFill>
                  <a:srgbClr val="0070C0"/>
                </a:solidFill>
                <a:latin typeface="Arial-Rounded" pitchFamily="34" charset="0"/>
                <a:ea typeface="Arial-Rounded" pitchFamily="34" charset="0"/>
                <a:cs typeface="Arial-Rounded" pitchFamily="34" charset="0"/>
              </a:rPr>
              <a:t>bè</a:t>
            </a:r>
            <a:endParaRPr lang="en-US" sz="3600" dirty="0" smtClean="0">
              <a:solidFill>
                <a:srgbClr val="0070C0"/>
              </a:solidFill>
              <a:latin typeface="Arial-Rounded" pitchFamily="34" charset="0"/>
              <a:ea typeface="Arial-Rounded" pitchFamily="34" charset="0"/>
              <a:cs typeface="Arial-Rounded" pitchFamily="34" charset="0"/>
            </a:endParaRPr>
          </a:p>
          <a:p>
            <a:pPr algn="just"/>
            <a:r>
              <a:rPr lang="en-US" sz="3600" dirty="0">
                <a:solidFill>
                  <a:srgbClr val="0070C0"/>
                </a:solidFill>
                <a:latin typeface="Arial-Rounded" pitchFamily="34" charset="0"/>
                <a:ea typeface="Arial-Rounded" pitchFamily="34" charset="0"/>
                <a:cs typeface="Arial-Rounded" pitchFamily="34" charset="0"/>
              </a:rPr>
              <a:t> </a:t>
            </a:r>
            <a:r>
              <a:rPr lang="en-US" sz="3600" dirty="0" smtClean="0">
                <a:solidFill>
                  <a:srgbClr val="0070C0"/>
                </a:solidFill>
                <a:latin typeface="Arial-Rounded" pitchFamily="34" charset="0"/>
                <a:ea typeface="Arial-Rounded" pitchFamily="34" charset="0"/>
                <a:cs typeface="Arial-Rounded" pitchFamily="34" charset="0"/>
              </a:rPr>
              <a:t>     </a:t>
            </a:r>
            <a:r>
              <a:rPr lang="en-US" sz="3600" dirty="0" err="1" smtClean="0">
                <a:solidFill>
                  <a:srgbClr val="0070C0"/>
                </a:solidFill>
                <a:latin typeface="Arial-Rounded" pitchFamily="34" charset="0"/>
                <a:ea typeface="Arial-Rounded" pitchFamily="34" charset="0"/>
                <a:cs typeface="Arial-Rounded" pitchFamily="34" charset="0"/>
              </a:rPr>
              <a:t>Nấp</a:t>
            </a:r>
            <a:r>
              <a:rPr lang="en-US" sz="3600" dirty="0" smtClean="0">
                <a:solidFill>
                  <a:srgbClr val="0070C0"/>
                </a:solidFill>
                <a:latin typeface="Arial-Rounded" pitchFamily="34" charset="0"/>
                <a:ea typeface="Arial-Rounded" pitchFamily="34" charset="0"/>
                <a:cs typeface="Arial-Rounded" pitchFamily="34" charset="0"/>
              </a:rPr>
              <a:t> </a:t>
            </a:r>
            <a:r>
              <a:rPr lang="en-US" sz="3600" dirty="0" err="1" smtClean="0">
                <a:solidFill>
                  <a:srgbClr val="0070C0"/>
                </a:solidFill>
                <a:latin typeface="Arial-Rounded" pitchFamily="34" charset="0"/>
                <a:ea typeface="Arial-Rounded" pitchFamily="34" charset="0"/>
                <a:cs typeface="Arial-Rounded" pitchFamily="34" charset="0"/>
              </a:rPr>
              <a:t>trong</a:t>
            </a:r>
            <a:r>
              <a:rPr lang="en-US" sz="3600" dirty="0" smtClean="0">
                <a:solidFill>
                  <a:srgbClr val="0070C0"/>
                </a:solidFill>
                <a:latin typeface="Arial-Rounded" pitchFamily="34" charset="0"/>
                <a:ea typeface="Arial-Rounded" pitchFamily="34" charset="0"/>
                <a:cs typeface="Arial-Rounded" pitchFamily="34" charset="0"/>
              </a:rPr>
              <a:t> </a:t>
            </a:r>
            <a:r>
              <a:rPr lang="en-US" sz="3600" dirty="0" err="1" smtClean="0">
                <a:solidFill>
                  <a:srgbClr val="0070C0"/>
                </a:solidFill>
                <a:latin typeface="Arial-Rounded" pitchFamily="34" charset="0"/>
                <a:ea typeface="Arial-Rounded" pitchFamily="34" charset="0"/>
                <a:cs typeface="Arial-Rounded" pitchFamily="34" charset="0"/>
              </a:rPr>
              <a:t>tán</a:t>
            </a:r>
            <a:r>
              <a:rPr lang="en-US" sz="3600" dirty="0" smtClean="0">
                <a:solidFill>
                  <a:srgbClr val="0070C0"/>
                </a:solidFill>
                <a:latin typeface="Arial-Rounded" pitchFamily="34" charset="0"/>
                <a:ea typeface="Arial-Rounded" pitchFamily="34" charset="0"/>
                <a:cs typeface="Arial-Rounded" pitchFamily="34" charset="0"/>
              </a:rPr>
              <a:t> </a:t>
            </a:r>
            <a:r>
              <a:rPr lang="en-US" sz="3600" dirty="0" err="1" smtClean="0">
                <a:solidFill>
                  <a:srgbClr val="0070C0"/>
                </a:solidFill>
                <a:latin typeface="Arial-Rounded" pitchFamily="34" charset="0"/>
                <a:ea typeface="Arial-Rounded" pitchFamily="34" charset="0"/>
                <a:cs typeface="Arial-Rounded" pitchFamily="34" charset="0"/>
              </a:rPr>
              <a:t>lá</a:t>
            </a:r>
            <a:r>
              <a:rPr lang="en-US" sz="3600" dirty="0" smtClean="0">
                <a:solidFill>
                  <a:srgbClr val="0070C0"/>
                </a:solidFill>
                <a:latin typeface="Arial-Rounded" pitchFamily="34" charset="0"/>
                <a:ea typeface="Arial-Rounded" pitchFamily="34" charset="0"/>
                <a:cs typeface="Arial-Rounded" pitchFamily="34" charset="0"/>
              </a:rPr>
              <a:t> </a:t>
            </a:r>
            <a:r>
              <a:rPr lang="en-US" sz="3600" dirty="0" err="1" smtClean="0">
                <a:solidFill>
                  <a:srgbClr val="0070C0"/>
                </a:solidFill>
                <a:latin typeface="Arial-Rounded" pitchFamily="34" charset="0"/>
                <a:ea typeface="Arial-Rounded" pitchFamily="34" charset="0"/>
                <a:cs typeface="Arial-Rounded" pitchFamily="34" charset="0"/>
              </a:rPr>
              <a:t>tiếng</a:t>
            </a:r>
            <a:r>
              <a:rPr lang="en-US" sz="3600" dirty="0" smtClean="0">
                <a:solidFill>
                  <a:srgbClr val="0070C0"/>
                </a:solidFill>
                <a:latin typeface="Arial-Rounded" pitchFamily="34" charset="0"/>
                <a:ea typeface="Arial-Rounded" pitchFamily="34" charset="0"/>
                <a:cs typeface="Arial-Rounded" pitchFamily="34" charset="0"/>
              </a:rPr>
              <a:t> </a:t>
            </a:r>
            <a:r>
              <a:rPr lang="en-US" sz="3600" dirty="0" err="1" smtClean="0">
                <a:solidFill>
                  <a:srgbClr val="0070C0"/>
                </a:solidFill>
                <a:latin typeface="Arial-Rounded" pitchFamily="34" charset="0"/>
                <a:ea typeface="Arial-Rounded" pitchFamily="34" charset="0"/>
                <a:cs typeface="Arial-Rounded" pitchFamily="34" charset="0"/>
              </a:rPr>
              <a:t>ve</a:t>
            </a:r>
            <a:endParaRPr lang="en-US" sz="3600" dirty="0" smtClean="0">
              <a:solidFill>
                <a:srgbClr val="0070C0"/>
              </a:solidFill>
              <a:latin typeface="Arial-Rounded" pitchFamily="34" charset="0"/>
              <a:ea typeface="Arial-Rounded" pitchFamily="34" charset="0"/>
              <a:cs typeface="Arial-Rounded" pitchFamily="34" charset="0"/>
            </a:endParaRPr>
          </a:p>
          <a:p>
            <a:pPr algn="just"/>
            <a:r>
              <a:rPr lang="en-US" sz="3600" dirty="0" err="1" smtClean="0">
                <a:solidFill>
                  <a:srgbClr val="0070C0"/>
                </a:solidFill>
                <a:latin typeface="Arial-Rounded" pitchFamily="34" charset="0"/>
                <a:ea typeface="Arial-Rounded" pitchFamily="34" charset="0"/>
                <a:cs typeface="Arial-Rounded" pitchFamily="34" charset="0"/>
              </a:rPr>
              <a:t>Sắc</a:t>
            </a:r>
            <a:r>
              <a:rPr lang="en-US" sz="3600" dirty="0" smtClean="0">
                <a:solidFill>
                  <a:srgbClr val="0070C0"/>
                </a:solidFill>
                <a:latin typeface="Arial-Rounded" pitchFamily="34" charset="0"/>
                <a:ea typeface="Arial-Rounded" pitchFamily="34" charset="0"/>
                <a:cs typeface="Arial-Rounded" pitchFamily="34" charset="0"/>
              </a:rPr>
              <a:t> </a:t>
            </a:r>
            <a:r>
              <a:rPr lang="en-US" sz="3600" dirty="0" err="1" smtClean="0">
                <a:solidFill>
                  <a:srgbClr val="0070C0"/>
                </a:solidFill>
                <a:latin typeface="Arial-Rounded" pitchFamily="34" charset="0"/>
                <a:ea typeface="Arial-Rounded" pitchFamily="34" charset="0"/>
                <a:cs typeface="Arial-Rounded" pitchFamily="34" charset="0"/>
              </a:rPr>
              <a:t>hoa</a:t>
            </a:r>
            <a:r>
              <a:rPr lang="en-US" sz="3600" dirty="0" smtClean="0">
                <a:solidFill>
                  <a:srgbClr val="0070C0"/>
                </a:solidFill>
                <a:latin typeface="Arial-Rounded" pitchFamily="34" charset="0"/>
                <a:ea typeface="Arial-Rounded" pitchFamily="34" charset="0"/>
                <a:cs typeface="Arial-Rounded" pitchFamily="34" charset="0"/>
              </a:rPr>
              <a:t> </a:t>
            </a:r>
            <a:r>
              <a:rPr lang="en-US" sz="3600" dirty="0" err="1" smtClean="0">
                <a:solidFill>
                  <a:srgbClr val="0070C0"/>
                </a:solidFill>
                <a:latin typeface="Arial-Rounded" pitchFamily="34" charset="0"/>
                <a:ea typeface="Arial-Rounded" pitchFamily="34" charset="0"/>
                <a:cs typeface="Arial-Rounded" pitchFamily="34" charset="0"/>
              </a:rPr>
              <a:t>đỏ</a:t>
            </a:r>
            <a:r>
              <a:rPr lang="en-US" sz="3600" dirty="0" smtClean="0">
                <a:solidFill>
                  <a:srgbClr val="0070C0"/>
                </a:solidFill>
                <a:latin typeface="Arial-Rounded" pitchFamily="34" charset="0"/>
                <a:ea typeface="Arial-Rounded" pitchFamily="34" charset="0"/>
                <a:cs typeface="Arial-Rounded" pitchFamily="34" charset="0"/>
              </a:rPr>
              <a:t> </a:t>
            </a:r>
            <a:r>
              <a:rPr lang="en-US" sz="3600" dirty="0" err="1" smtClean="0">
                <a:solidFill>
                  <a:srgbClr val="0070C0"/>
                </a:solidFill>
                <a:latin typeface="Arial-Rounded" pitchFamily="34" charset="0"/>
                <a:ea typeface="Arial-Rounded" pitchFamily="34" charset="0"/>
                <a:cs typeface="Arial-Rounded" pitchFamily="34" charset="0"/>
              </a:rPr>
              <a:t>rực</a:t>
            </a:r>
            <a:r>
              <a:rPr lang="en-US" sz="3600" dirty="0" smtClean="0">
                <a:solidFill>
                  <a:srgbClr val="0070C0"/>
                </a:solidFill>
                <a:latin typeface="Arial-Rounded" pitchFamily="34" charset="0"/>
                <a:ea typeface="Arial-Rounded" pitchFamily="34" charset="0"/>
                <a:cs typeface="Arial-Rounded" pitchFamily="34" charset="0"/>
              </a:rPr>
              <a:t> </a:t>
            </a:r>
            <a:r>
              <a:rPr lang="en-US" sz="3600" dirty="0" err="1" smtClean="0">
                <a:solidFill>
                  <a:srgbClr val="0070C0"/>
                </a:solidFill>
                <a:latin typeface="Arial-Rounded" pitchFamily="34" charset="0"/>
                <a:ea typeface="Arial-Rounded" pitchFamily="34" charset="0"/>
                <a:cs typeface="Arial-Rounded" pitchFamily="34" charset="0"/>
              </a:rPr>
              <a:t>gọi</a:t>
            </a:r>
            <a:r>
              <a:rPr lang="en-US" sz="3600" dirty="0" smtClean="0">
                <a:solidFill>
                  <a:srgbClr val="0070C0"/>
                </a:solidFill>
                <a:latin typeface="Arial-Rounded" pitchFamily="34" charset="0"/>
                <a:ea typeface="Arial-Rounded" pitchFamily="34" charset="0"/>
                <a:cs typeface="Arial-Rounded" pitchFamily="34" charset="0"/>
              </a:rPr>
              <a:t> </a:t>
            </a:r>
            <a:r>
              <a:rPr lang="en-US" sz="3600" dirty="0" err="1" smtClean="0">
                <a:solidFill>
                  <a:srgbClr val="0070C0"/>
                </a:solidFill>
                <a:latin typeface="Arial-Rounded" pitchFamily="34" charset="0"/>
                <a:ea typeface="Arial-Rounded" pitchFamily="34" charset="0"/>
                <a:cs typeface="Arial-Rounded" pitchFamily="34" charset="0"/>
              </a:rPr>
              <a:t>hè</a:t>
            </a:r>
            <a:r>
              <a:rPr lang="en-US" sz="3600" dirty="0" smtClean="0">
                <a:solidFill>
                  <a:srgbClr val="0070C0"/>
                </a:solidFill>
                <a:latin typeface="Arial-Rounded" pitchFamily="34" charset="0"/>
                <a:ea typeface="Arial-Rounded" pitchFamily="34" charset="0"/>
                <a:cs typeface="Arial-Rounded" pitchFamily="34" charset="0"/>
              </a:rPr>
              <a:t> </a:t>
            </a:r>
            <a:r>
              <a:rPr lang="en-US" sz="3600" dirty="0" err="1" smtClean="0">
                <a:solidFill>
                  <a:srgbClr val="0070C0"/>
                </a:solidFill>
                <a:latin typeface="Arial-Rounded" pitchFamily="34" charset="0"/>
                <a:ea typeface="Arial-Rounded" pitchFamily="34" charset="0"/>
                <a:cs typeface="Arial-Rounded" pitchFamily="34" charset="0"/>
              </a:rPr>
              <a:t>đến</a:t>
            </a:r>
            <a:r>
              <a:rPr lang="en-US" sz="3600" dirty="0" smtClean="0">
                <a:solidFill>
                  <a:srgbClr val="0070C0"/>
                </a:solidFill>
                <a:latin typeface="Arial-Rounded" pitchFamily="34" charset="0"/>
                <a:ea typeface="Arial-Rounded" pitchFamily="34" charset="0"/>
                <a:cs typeface="Arial-Rounded" pitchFamily="34" charset="0"/>
              </a:rPr>
              <a:t> </a:t>
            </a:r>
            <a:r>
              <a:rPr lang="en-US" sz="3600" dirty="0" err="1" smtClean="0">
                <a:solidFill>
                  <a:srgbClr val="0070C0"/>
                </a:solidFill>
                <a:latin typeface="Arial-Rounded" pitchFamily="34" charset="0"/>
                <a:ea typeface="Arial-Rounded" pitchFamily="34" charset="0"/>
                <a:cs typeface="Arial-Rounded" pitchFamily="34" charset="0"/>
              </a:rPr>
              <a:t>mau</a:t>
            </a:r>
            <a:r>
              <a:rPr lang="en-US" sz="3600" dirty="0" smtClean="0">
                <a:solidFill>
                  <a:srgbClr val="0070C0"/>
                </a:solidFill>
                <a:latin typeface="Arial-Rounded" pitchFamily="34" charset="0"/>
                <a:ea typeface="Arial-Rounded" pitchFamily="34" charset="0"/>
                <a:cs typeface="Arial-Rounded" pitchFamily="34" charset="0"/>
              </a:rPr>
              <a:t>?</a:t>
            </a:r>
            <a:endParaRPr lang="en-US" sz="3600" dirty="0">
              <a:solidFill>
                <a:srgbClr val="0070C0"/>
              </a:solidFill>
              <a:latin typeface="Arial-Rounded" pitchFamily="34" charset="0"/>
              <a:ea typeface="Arial-Rounded" pitchFamily="34" charset="0"/>
              <a:cs typeface="Arial-Rounded" pitchFamily="34" charset="0"/>
            </a:endParaRPr>
          </a:p>
        </p:txBody>
      </p:sp>
      <p:pic>
        <p:nvPicPr>
          <p:cNvPr id="13316" name="Picture 4" descr="Văn lớp 7] Biểu cảm về Cây Phượng mới nhất 20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1519" y="2819400"/>
            <a:ext cx="4855934" cy="364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94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fade">
                                      <p:cBhvr>
                                        <p:cTn id="7"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7919" y="457200"/>
            <a:ext cx="8915400" cy="1754326"/>
          </a:xfrm>
          <a:prstGeom prst="rect">
            <a:avLst/>
          </a:prstGeom>
          <a:noFill/>
        </p:spPr>
        <p:txBody>
          <a:bodyPr wrap="square" rtlCol="0">
            <a:spAutoFit/>
          </a:bodyPr>
          <a:lstStyle/>
          <a:p>
            <a:pPr algn="ctr"/>
            <a:r>
              <a:rPr lang="en-US" sz="3600" b="1" dirty="0" err="1" smtClean="0">
                <a:latin typeface="HP001 5 hàng" panose="020B0603050302020204" pitchFamily="34" charset="-93"/>
              </a:rPr>
              <a:t>Thứ</a:t>
            </a:r>
            <a:r>
              <a:rPr lang="en-US" sz="3600" b="1" dirty="0" smtClean="0">
                <a:latin typeface="HP001 5 hàng" panose="020B0603050302020204" pitchFamily="34" charset="-93"/>
              </a:rPr>
              <a:t> Hai </a:t>
            </a:r>
            <a:r>
              <a:rPr lang="en-US" sz="3600" b="1" dirty="0" err="1" smtClean="0">
                <a:latin typeface="HP001 5 hàng" panose="020B0603050302020204" pitchFamily="34" charset="-93"/>
              </a:rPr>
              <a:t>ngày</a:t>
            </a:r>
            <a:r>
              <a:rPr lang="en-US" sz="3600" b="1" dirty="0" smtClean="0">
                <a:latin typeface="HP001 5 hàng" panose="020B0603050302020204" pitchFamily="34" charset="-93"/>
              </a:rPr>
              <a:t> 29 </a:t>
            </a:r>
            <a:r>
              <a:rPr lang="en-US" sz="3600" b="1" dirty="0" err="1" smtClean="0">
                <a:latin typeface="HP001 5 hàng" panose="020B0603050302020204" pitchFamily="34" charset="-93"/>
              </a:rPr>
              <a:t>tháng</a:t>
            </a:r>
            <a:r>
              <a:rPr lang="en-US" sz="3600" b="1" dirty="0" smtClean="0">
                <a:latin typeface="HP001 5 hàng" panose="020B0603050302020204" pitchFamily="34" charset="-93"/>
              </a:rPr>
              <a:t> 9 </a:t>
            </a:r>
            <a:r>
              <a:rPr lang="en-US" sz="3600" b="1" dirty="0" err="1" smtClean="0">
                <a:latin typeface="HP001 5 hàng" panose="020B0603050302020204" pitchFamily="34" charset="-93"/>
              </a:rPr>
              <a:t>năm</a:t>
            </a:r>
            <a:r>
              <a:rPr lang="en-US" sz="3600" b="1" dirty="0" smtClean="0">
                <a:latin typeface="HP001 5 hàng" panose="020B0603050302020204" pitchFamily="34" charset="-93"/>
              </a:rPr>
              <a:t> 2025</a:t>
            </a:r>
          </a:p>
          <a:p>
            <a:pPr algn="ctr"/>
            <a:r>
              <a:rPr lang="en-US" sz="3600" b="1" dirty="0" err="1" smtClean="0">
                <a:latin typeface="HP001 5 hàng" panose="020B0603050302020204" pitchFamily="34" charset="-93"/>
              </a:rPr>
              <a:t>Tiếng</a:t>
            </a:r>
            <a:r>
              <a:rPr lang="en-US" sz="3600" b="1" dirty="0" smtClean="0">
                <a:latin typeface="HP001 5 hàng" panose="020B0603050302020204" pitchFamily="34" charset="-93"/>
              </a:rPr>
              <a:t> </a:t>
            </a:r>
            <a:r>
              <a:rPr lang="en-US" sz="3600" b="1" dirty="0" err="1" smtClean="0">
                <a:latin typeface="HP001 5 hàng" panose="020B0603050302020204" pitchFamily="34" charset="-93"/>
              </a:rPr>
              <a:t>Việt</a:t>
            </a:r>
            <a:r>
              <a:rPr lang="en-US" sz="3600" b="1" dirty="0" smtClean="0">
                <a:latin typeface="HP001 5 hàng" panose="020B0603050302020204" pitchFamily="34" charset="-93"/>
              </a:rPr>
              <a:t> ( </a:t>
            </a:r>
            <a:r>
              <a:rPr lang="en-US" sz="3600" b="1" dirty="0" err="1" smtClean="0">
                <a:latin typeface="HP001 5 hàng" panose="020B0603050302020204" pitchFamily="34" charset="-93"/>
              </a:rPr>
              <a:t>Đọc</a:t>
            </a:r>
            <a:r>
              <a:rPr lang="en-US" sz="3600" b="1" dirty="0" smtClean="0">
                <a:latin typeface="HP001 5 hàng" panose="020B0603050302020204" pitchFamily="34" charset="-93"/>
              </a:rPr>
              <a:t> )</a:t>
            </a:r>
          </a:p>
          <a:p>
            <a:pPr algn="ctr"/>
            <a:r>
              <a:rPr lang="en-US" sz="3600" b="1" dirty="0" err="1" smtClean="0">
                <a:latin typeface="HP001 5 hàng" panose="020B0603050302020204" pitchFamily="34" charset="-93"/>
              </a:rPr>
              <a:t>Cây</a:t>
            </a:r>
            <a:r>
              <a:rPr lang="en-US" sz="3600" b="1" dirty="0" smtClean="0">
                <a:latin typeface="HP001 5 hàng" panose="020B0603050302020204" pitchFamily="34" charset="-93"/>
              </a:rPr>
              <a:t> </a:t>
            </a:r>
            <a:r>
              <a:rPr lang="en-US" sz="3600" b="1" dirty="0" err="1" smtClean="0">
                <a:latin typeface="HP001 5 hàng" panose="020B0603050302020204" pitchFamily="34" charset="-93"/>
              </a:rPr>
              <a:t>xấu</a:t>
            </a:r>
            <a:r>
              <a:rPr lang="en-US" sz="3600" b="1" dirty="0" smtClean="0">
                <a:latin typeface="HP001 5 hàng" panose="020B0603050302020204" pitchFamily="34" charset="-93"/>
              </a:rPr>
              <a:t> </a:t>
            </a:r>
            <a:r>
              <a:rPr lang="en-US" sz="3600" b="1" dirty="0" err="1" smtClean="0">
                <a:latin typeface="HP001 5 hàng" panose="020B0603050302020204" pitchFamily="34" charset="-93"/>
              </a:rPr>
              <a:t>hổ</a:t>
            </a:r>
            <a:endParaRPr lang="vi-VN" sz="3600" b="1" dirty="0">
              <a:latin typeface="HP001 5 hàng" panose="020B0603050302020204" pitchFamily="34" charset="-93"/>
            </a:endParaRPr>
          </a:p>
        </p:txBody>
      </p:sp>
    </p:spTree>
    <p:extLst>
      <p:ext uri="{BB962C8B-B14F-4D97-AF65-F5344CB8AC3E}">
        <p14:creationId xmlns:p14="http://schemas.microsoft.com/office/powerpoint/2010/main" val="29770453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rêu ghẹo CÂY XẤU HỔ - shame tree 00_00_00-00_02_34.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088" y="0"/>
            <a:ext cx="12166926" cy="6844496"/>
          </a:xfrm>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6875" b="60807" l="6662" r="17130">
                        <a14:foregroundMark x1="9004" y1="59375" x2="15886"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213519" y="228600"/>
            <a:ext cx="1455149" cy="89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38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6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33474" y="636890"/>
            <a:ext cx="9810045" cy="1754326"/>
          </a:xfrm>
          <a:prstGeom prst="rect">
            <a:avLst/>
          </a:prstGeom>
          <a:noFill/>
        </p:spPr>
        <p:txBody>
          <a:bodyPr wrap="square" rtlCol="0">
            <a:spAutoFit/>
          </a:bodyPr>
          <a:lstStyle/>
          <a:p>
            <a:pPr algn="just"/>
            <a:r>
              <a:rPr lang="en-US" sz="3600" smtClean="0">
                <a:solidFill>
                  <a:schemeClr val="accent6"/>
                </a:solidFill>
                <a:latin typeface="Arial Rounded MT Bold" pitchFamily="34" charset="0"/>
                <a:ea typeface="Arial-Rounded" pitchFamily="34" charset="0"/>
                <a:cs typeface="Arial-Rounded" pitchFamily="34" charset="0"/>
              </a:rPr>
              <a:t>1</a:t>
            </a:r>
            <a:r>
              <a:rPr lang="en-US" sz="3600" smtClean="0">
                <a:solidFill>
                  <a:srgbClr val="002060"/>
                </a:solidFill>
                <a:latin typeface="Arial Rounded MT Bold" pitchFamily="34" charset="0"/>
                <a:ea typeface="Arial-Rounded" pitchFamily="34" charset="0"/>
                <a:cs typeface="Arial-Rounded" pitchFamily="34" charset="0"/>
              </a:rPr>
              <a:t>.</a:t>
            </a:r>
            <a:r>
              <a:rPr lang="en-US" sz="3600" smtClean="0">
                <a:solidFill>
                  <a:srgbClr val="002060"/>
                </a:solidFill>
                <a:latin typeface="Arial-Rounded" pitchFamily="34" charset="0"/>
                <a:ea typeface="Arial-Rounded" pitchFamily="34" charset="0"/>
                <a:cs typeface="Arial-Rounded" pitchFamily="34" charset="0"/>
              </a:rPr>
              <a:t> Em biết gì về loài cây trong tranh?</a:t>
            </a:r>
          </a:p>
          <a:p>
            <a:pPr algn="just"/>
            <a:r>
              <a:rPr lang="en-US" sz="3600" smtClean="0">
                <a:solidFill>
                  <a:schemeClr val="accent6"/>
                </a:solidFill>
                <a:latin typeface="Arial Rounded MT Bold" pitchFamily="34" charset="0"/>
                <a:ea typeface="Arial-Rounded" pitchFamily="34" charset="0"/>
                <a:cs typeface="Arial-Rounded" pitchFamily="34" charset="0"/>
              </a:rPr>
              <a:t>2</a:t>
            </a:r>
            <a:r>
              <a:rPr lang="en-US" sz="3600" smtClean="0">
                <a:solidFill>
                  <a:srgbClr val="002060"/>
                </a:solidFill>
                <a:latin typeface="Arial-Rounded" pitchFamily="34" charset="0"/>
                <a:ea typeface="Arial-Rounded" pitchFamily="34" charset="0"/>
                <a:cs typeface="Arial-Rounded" pitchFamily="34" charset="0"/>
              </a:rPr>
              <a:t>. Dựa vào tên bài đọc và tranh minh hoạ, em thử đoán xem loài cây này có gì đặc biệt?</a:t>
            </a:r>
            <a:endParaRPr lang="en-US" sz="3600">
              <a:solidFill>
                <a:srgbClr val="002060"/>
              </a:solidFill>
              <a:latin typeface="Arial-Rounded" pitchFamily="34" charset="0"/>
              <a:ea typeface="Arial-Rounded" pitchFamily="34" charset="0"/>
              <a:cs typeface="Arial-Rounded" pitchFamily="34" charset="0"/>
            </a:endParaRP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587" t="48301" r="82229" b="39418"/>
          <a:stretch/>
        </p:blipFill>
        <p:spPr bwMode="auto">
          <a:xfrm>
            <a:off x="385538" y="457200"/>
            <a:ext cx="1455149" cy="89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27881" t="25409" r="25574" b="30123"/>
          <a:stretch/>
        </p:blipFill>
        <p:spPr bwMode="auto">
          <a:xfrm>
            <a:off x="2651918" y="2514600"/>
            <a:ext cx="6951403"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520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3DE1F8B-C43D-4B7A-8155-BEAC33AC1D49}"/>
              </a:ext>
            </a:extLst>
          </p:cNvPr>
          <p:cNvSpPr txBox="1"/>
          <p:nvPr/>
        </p:nvSpPr>
        <p:spPr>
          <a:xfrm>
            <a:off x="423975" y="935534"/>
            <a:ext cx="11269885" cy="5693866"/>
          </a:xfrm>
          <a:prstGeom prst="rect">
            <a:avLst/>
          </a:prstGeom>
          <a:noFill/>
        </p:spPr>
        <p:txBody>
          <a:bodyPr wrap="square" rtlCol="0">
            <a:spAutoFit/>
          </a:bodyPr>
          <a:lstStyle/>
          <a:p>
            <a:pPr algn="just"/>
            <a:r>
              <a:rPr lang="vi-VN" sz="2800">
                <a:solidFill>
                  <a:srgbClr val="002060"/>
                </a:solidFill>
                <a:latin typeface="Arial-Rounded" pitchFamily="34" charset="0"/>
                <a:ea typeface="Arial-Rounded" pitchFamily="34" charset="0"/>
                <a:cs typeface="Arial-Rounded" pitchFamily="34" charset="0"/>
              </a:rPr>
              <a:t> </a:t>
            </a:r>
            <a:r>
              <a:rPr lang="en-US" sz="2800">
                <a:solidFill>
                  <a:srgbClr val="002060"/>
                </a:solidFill>
                <a:latin typeface="Arial-Rounded" pitchFamily="34" charset="0"/>
                <a:ea typeface="Arial-Rounded" pitchFamily="34" charset="0"/>
                <a:cs typeface="Arial-Rounded" pitchFamily="34" charset="0"/>
              </a:rPr>
              <a:t> </a:t>
            </a:r>
            <a:r>
              <a:rPr lang="en-US" sz="2800" smtClean="0">
                <a:solidFill>
                  <a:srgbClr val="002060"/>
                </a:solidFill>
                <a:latin typeface="Arial-Rounded" pitchFamily="34" charset="0"/>
                <a:ea typeface="Arial-Rounded" pitchFamily="34" charset="0"/>
                <a:cs typeface="Arial-Rounded" pitchFamily="34" charset="0"/>
              </a:rPr>
              <a:t>    </a:t>
            </a:r>
            <a:r>
              <a:rPr lang="vi-VN" sz="2800" smtClean="0">
                <a:solidFill>
                  <a:srgbClr val="002060"/>
                </a:solidFill>
                <a:latin typeface="Arial-Rounded" pitchFamily="34" charset="0"/>
                <a:ea typeface="Arial-Rounded" pitchFamily="34" charset="0"/>
                <a:cs typeface="Arial-Rounded" pitchFamily="34" charset="0"/>
              </a:rPr>
              <a:t>Bỗng </a:t>
            </a:r>
            <a:r>
              <a:rPr lang="vi-VN" sz="2800">
                <a:solidFill>
                  <a:srgbClr val="002060"/>
                </a:solidFill>
                <a:latin typeface="Arial-Rounded" pitchFamily="34" charset="0"/>
                <a:ea typeface="Arial-Rounded" pitchFamily="34" charset="0"/>
                <a:cs typeface="Arial-Rounded" pitchFamily="34" charset="0"/>
              </a:rPr>
              <a:t>dưng, gió ào ào nổi lên. Có tiếng động gì lạ lắm. Những chiếc lá khô lạt xạt lướt trên cỏ. Cây xấu hổ co rúm mình lại.</a:t>
            </a:r>
          </a:p>
          <a:p>
            <a:pPr algn="just"/>
            <a:r>
              <a:rPr lang="vi-VN" sz="2800">
                <a:solidFill>
                  <a:srgbClr val="002060"/>
                </a:solidFill>
                <a:latin typeface="Arial-Rounded" pitchFamily="34" charset="0"/>
                <a:ea typeface="Arial-Rounded" pitchFamily="34" charset="0"/>
                <a:cs typeface="Arial-Rounded" pitchFamily="34" charset="0"/>
              </a:rPr>
              <a:t>      Nó bỗng thấy xung quanh xôn xao. Nó hé mắt nhìn: không có gì lạ cả. Bấy giờ, nó mới mở bừng những con mắt lá. Quả nhiên, không có gì lạ thật.</a:t>
            </a:r>
          </a:p>
          <a:p>
            <a:pPr algn="just"/>
            <a:r>
              <a:rPr lang="vi-VN" sz="2800">
                <a:solidFill>
                  <a:srgbClr val="002060"/>
                </a:solidFill>
                <a:latin typeface="Arial-Rounded" pitchFamily="34" charset="0"/>
                <a:ea typeface="Arial-Rounded" pitchFamily="34" charset="0"/>
                <a:cs typeface="Arial-Rounded"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algn="just"/>
            <a:r>
              <a:rPr lang="vi-VN" sz="2800">
                <a:solidFill>
                  <a:srgbClr val="002060"/>
                </a:solidFill>
                <a:latin typeface="Arial-Rounded" pitchFamily="34" charset="0"/>
                <a:ea typeface="Arial-Rounded" pitchFamily="34" charset="0"/>
                <a:cs typeface="Arial-Rounded" pitchFamily="34" charset="0"/>
              </a:rPr>
              <a:t>      Càng nghe bạn bè trầm trồ, cây xấu hổ càng tiếc. Không biết bao giờ con chim xanh ấy quay trở lại.</a:t>
            </a:r>
          </a:p>
          <a:p>
            <a:pPr algn="r"/>
            <a:r>
              <a:rPr lang="vi-VN" sz="2800">
                <a:solidFill>
                  <a:srgbClr val="002060"/>
                </a:solidFill>
                <a:latin typeface="Arial-Rounded" pitchFamily="34" charset="0"/>
                <a:ea typeface="Arial-Rounded" pitchFamily="34" charset="0"/>
                <a:cs typeface="Arial-Rounded" pitchFamily="34" charset="0"/>
              </a:rPr>
              <a:t>(</a:t>
            </a:r>
            <a:r>
              <a:rPr lang="vi-VN" sz="2800" i="1">
                <a:solidFill>
                  <a:srgbClr val="002060"/>
                </a:solidFill>
                <a:latin typeface="Arial-Rounded" pitchFamily="34" charset="0"/>
                <a:ea typeface="Arial-Rounded" pitchFamily="34" charset="0"/>
                <a:cs typeface="Arial-Rounded" pitchFamily="34" charset="0"/>
              </a:rPr>
              <a:t>Theo </a:t>
            </a:r>
            <a:r>
              <a:rPr lang="vi-VN" sz="2800">
                <a:solidFill>
                  <a:srgbClr val="002060"/>
                </a:solidFill>
                <a:latin typeface="Arial-Rounded" pitchFamily="34" charset="0"/>
                <a:ea typeface="Arial-Rounded" pitchFamily="34" charset="0"/>
                <a:cs typeface="Arial-Rounded" pitchFamily="34" charset="0"/>
              </a:rPr>
              <a:t>Trần Hoài Dương)</a:t>
            </a:r>
            <a:endParaRPr lang="en-US" sz="2800" dirty="0">
              <a:solidFill>
                <a:srgbClr val="002060"/>
              </a:solidFill>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id="{EC1E3D26-0FBF-489D-9BF9-77F94C02DE90}"/>
              </a:ext>
            </a:extLst>
          </p:cNvPr>
          <p:cNvSpPr txBox="1"/>
          <p:nvPr/>
        </p:nvSpPr>
        <p:spPr>
          <a:xfrm>
            <a:off x="783000" y="166330"/>
            <a:ext cx="10327119" cy="707886"/>
          </a:xfrm>
          <a:prstGeom prst="rect">
            <a:avLst/>
          </a:prstGeom>
          <a:noFill/>
        </p:spPr>
        <p:txBody>
          <a:bodyPr wrap="square" rtlCol="0">
            <a:spAutoFit/>
          </a:bodyPr>
          <a:lstStyle/>
          <a:p>
            <a:pPr algn="ctr"/>
            <a:r>
              <a:rPr lang="en-US" sz="4000" b="1" smtClean="0">
                <a:solidFill>
                  <a:schemeClr val="accent6"/>
                </a:solidFill>
                <a:latin typeface="Arial-Rounded" pitchFamily="34" charset="0"/>
                <a:ea typeface="Arial-Rounded" pitchFamily="34" charset="0"/>
                <a:cs typeface="Arial-Rounded" pitchFamily="34" charset="0"/>
              </a:rPr>
              <a:t>CÂY XẤU HỔ</a:t>
            </a:r>
            <a:endParaRPr lang="en-US" sz="4000" b="1" dirty="0">
              <a:solidFill>
                <a:schemeClr val="accent6"/>
              </a:solidFill>
              <a:latin typeface="Arial-Rounded" pitchFamily="34" charset="0"/>
              <a:ea typeface="Arial-Rounded" pitchFamily="34" charset="0"/>
              <a:cs typeface="Arial-Rounded" pitchFamily="34" charset="0"/>
            </a:endParaRPr>
          </a:p>
        </p:txBody>
      </p:sp>
      <p:cxnSp>
        <p:nvCxnSpPr>
          <p:cNvPr id="4" name="Straight Connector 3"/>
          <p:cNvCxnSpPr/>
          <p:nvPr/>
        </p:nvCxnSpPr>
        <p:spPr>
          <a:xfrm>
            <a:off x="5485693" y="791980"/>
            <a:ext cx="18673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117516" y="1830050"/>
            <a:ext cx="8785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139169" y="1830050"/>
            <a:ext cx="6275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121549" y="2256020"/>
            <a:ext cx="10433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185319" y="2256020"/>
            <a:ext cx="1752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109462" y="3962400"/>
            <a:ext cx="13722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501216" y="4800600"/>
            <a:ext cx="13180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008529" y="5653790"/>
            <a:ext cx="11982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53240" y="6110990"/>
            <a:ext cx="8184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366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3DE1F8B-C43D-4B7A-8155-BEAC33AC1D49}"/>
              </a:ext>
            </a:extLst>
          </p:cNvPr>
          <p:cNvSpPr txBox="1"/>
          <p:nvPr/>
        </p:nvSpPr>
        <p:spPr>
          <a:xfrm>
            <a:off x="423975" y="935534"/>
            <a:ext cx="11269885" cy="5693866"/>
          </a:xfrm>
          <a:prstGeom prst="rect">
            <a:avLst/>
          </a:prstGeom>
          <a:noFill/>
        </p:spPr>
        <p:txBody>
          <a:bodyPr wrap="square" rtlCol="0">
            <a:spAutoFit/>
          </a:bodyPr>
          <a:lstStyle/>
          <a:p>
            <a:pPr algn="just"/>
            <a:r>
              <a:rPr lang="vi-VN" sz="2800">
                <a:solidFill>
                  <a:srgbClr val="002060"/>
                </a:solidFill>
                <a:latin typeface="Arial-Rounded" pitchFamily="34" charset="0"/>
                <a:ea typeface="Arial-Rounded" pitchFamily="34" charset="0"/>
                <a:cs typeface="Arial-Rounded" pitchFamily="34" charset="0"/>
              </a:rPr>
              <a:t> </a:t>
            </a:r>
            <a:r>
              <a:rPr lang="en-US" sz="2800">
                <a:solidFill>
                  <a:srgbClr val="002060"/>
                </a:solidFill>
                <a:latin typeface="Arial-Rounded" pitchFamily="34" charset="0"/>
                <a:ea typeface="Arial-Rounded" pitchFamily="34" charset="0"/>
                <a:cs typeface="Arial-Rounded" pitchFamily="34" charset="0"/>
              </a:rPr>
              <a:t> </a:t>
            </a:r>
            <a:r>
              <a:rPr lang="en-US" sz="2800" smtClean="0">
                <a:solidFill>
                  <a:srgbClr val="002060"/>
                </a:solidFill>
                <a:latin typeface="Arial-Rounded" pitchFamily="34" charset="0"/>
                <a:ea typeface="Arial-Rounded" pitchFamily="34" charset="0"/>
                <a:cs typeface="Arial-Rounded" pitchFamily="34" charset="0"/>
              </a:rPr>
              <a:t>    </a:t>
            </a:r>
            <a:r>
              <a:rPr lang="vi-VN" sz="2800" smtClean="0">
                <a:solidFill>
                  <a:srgbClr val="002060"/>
                </a:solidFill>
                <a:latin typeface="Arial-Rounded" pitchFamily="34" charset="0"/>
                <a:ea typeface="Arial-Rounded" pitchFamily="34" charset="0"/>
                <a:cs typeface="Arial-Rounded" pitchFamily="34" charset="0"/>
              </a:rPr>
              <a:t>Bỗng </a:t>
            </a:r>
            <a:r>
              <a:rPr lang="vi-VN" sz="2800">
                <a:solidFill>
                  <a:srgbClr val="002060"/>
                </a:solidFill>
                <a:latin typeface="Arial-Rounded" pitchFamily="34" charset="0"/>
                <a:ea typeface="Arial-Rounded" pitchFamily="34" charset="0"/>
                <a:cs typeface="Arial-Rounded" pitchFamily="34" charset="0"/>
              </a:rPr>
              <a:t>dưng, gió ào ào nổi lên. Có tiếng động gì lạ lắm. Những chiếc lá khô </a:t>
            </a:r>
            <a:r>
              <a:rPr lang="vi-VN" sz="2800" b="1">
                <a:solidFill>
                  <a:srgbClr val="FF0000"/>
                </a:solidFill>
                <a:latin typeface="Arial-Rounded" pitchFamily="34" charset="0"/>
                <a:ea typeface="Arial-Rounded" pitchFamily="34" charset="0"/>
                <a:cs typeface="Arial-Rounded" pitchFamily="34" charset="0"/>
              </a:rPr>
              <a:t>lạt xạt </a:t>
            </a:r>
            <a:r>
              <a:rPr lang="vi-VN" sz="2800">
                <a:solidFill>
                  <a:srgbClr val="002060"/>
                </a:solidFill>
                <a:latin typeface="Arial-Rounded" pitchFamily="34" charset="0"/>
                <a:ea typeface="Arial-Rounded" pitchFamily="34" charset="0"/>
                <a:cs typeface="Arial-Rounded" pitchFamily="34" charset="0"/>
              </a:rPr>
              <a:t>lướt trên cỏ. Cây xấu hổ co </a:t>
            </a:r>
            <a:r>
              <a:rPr lang="vi-VN" sz="2800" b="1">
                <a:solidFill>
                  <a:srgbClr val="FF0000"/>
                </a:solidFill>
                <a:latin typeface="Arial-Rounded" pitchFamily="34" charset="0"/>
                <a:ea typeface="Arial-Rounded" pitchFamily="34" charset="0"/>
                <a:cs typeface="Arial-Rounded" pitchFamily="34" charset="0"/>
              </a:rPr>
              <a:t>rúm</a:t>
            </a:r>
            <a:r>
              <a:rPr lang="vi-VN" sz="2800">
                <a:solidFill>
                  <a:srgbClr val="002060"/>
                </a:solidFill>
                <a:latin typeface="Arial-Rounded" pitchFamily="34" charset="0"/>
                <a:ea typeface="Arial-Rounded" pitchFamily="34" charset="0"/>
                <a:cs typeface="Arial-Rounded" pitchFamily="34" charset="0"/>
              </a:rPr>
              <a:t> mình lại.</a:t>
            </a:r>
          </a:p>
          <a:p>
            <a:pPr algn="just"/>
            <a:r>
              <a:rPr lang="vi-VN" sz="2800">
                <a:solidFill>
                  <a:srgbClr val="002060"/>
                </a:solidFill>
                <a:latin typeface="Arial-Rounded" pitchFamily="34" charset="0"/>
                <a:ea typeface="Arial-Rounded" pitchFamily="34" charset="0"/>
                <a:cs typeface="Arial-Rounded" pitchFamily="34" charset="0"/>
              </a:rPr>
              <a:t>      Nó bỗng thấy </a:t>
            </a:r>
            <a:r>
              <a:rPr lang="vi-VN" sz="2800" b="1">
                <a:solidFill>
                  <a:srgbClr val="FF0000"/>
                </a:solidFill>
                <a:latin typeface="Arial-Rounded" pitchFamily="34" charset="0"/>
                <a:ea typeface="Arial-Rounded" pitchFamily="34" charset="0"/>
                <a:cs typeface="Arial-Rounded" pitchFamily="34" charset="0"/>
              </a:rPr>
              <a:t>xung quanh xôn xao</a:t>
            </a:r>
            <a:r>
              <a:rPr lang="vi-VN" sz="2800">
                <a:solidFill>
                  <a:srgbClr val="002060"/>
                </a:solidFill>
                <a:latin typeface="Arial-Rounded" pitchFamily="34" charset="0"/>
                <a:ea typeface="Arial-Rounded" pitchFamily="34" charset="0"/>
                <a:cs typeface="Arial-Rounded" pitchFamily="34" charset="0"/>
              </a:rPr>
              <a:t>. Nó hé mắt nhìn: không có gì lạ cả. Bấy giờ, nó mới mở bừng những con mắt lá. Quả nhiên, không có gì lạ thật.</a:t>
            </a:r>
          </a:p>
          <a:p>
            <a:pPr algn="just"/>
            <a:r>
              <a:rPr lang="vi-VN" sz="2800">
                <a:solidFill>
                  <a:srgbClr val="002060"/>
                </a:solidFill>
                <a:latin typeface="Arial-Rounded" pitchFamily="34" charset="0"/>
                <a:ea typeface="Arial-Rounded" pitchFamily="34" charset="0"/>
                <a:cs typeface="Arial-Rounded" pitchFamily="34" charset="0"/>
              </a:rPr>
              <a:t>      Nhưng những cây cỏ xung quanh vẫn cứ xôn xao. Thì ra, vừa có một con chim xanh biếc, toàn thân </a:t>
            </a:r>
            <a:r>
              <a:rPr lang="vi-VN" sz="2800" b="1">
                <a:solidFill>
                  <a:srgbClr val="FF0000"/>
                </a:solidFill>
                <a:latin typeface="Arial-Rounded" pitchFamily="34" charset="0"/>
                <a:ea typeface="Arial-Rounded" pitchFamily="34" charset="0"/>
                <a:cs typeface="Arial-Rounded" pitchFamily="34" charset="0"/>
              </a:rPr>
              <a:t>lóng lánh</a:t>
            </a:r>
            <a:r>
              <a:rPr lang="vi-VN" sz="2800">
                <a:solidFill>
                  <a:srgbClr val="002060"/>
                </a:solidFill>
                <a:latin typeface="Arial-Rounded" pitchFamily="34" charset="0"/>
                <a:ea typeface="Arial-Rounded" pitchFamily="34" charset="0"/>
                <a:cs typeface="Arial-Rounded" pitchFamily="34" charset="0"/>
              </a:rPr>
              <a:t> như tự tỏa sáng không biết từ đâu bay tới. Chim đậu một thoáng trên cành thanh mai rồi lại vội bay đi. Các cây cỏ </a:t>
            </a:r>
            <a:r>
              <a:rPr lang="vi-VN" sz="2800" b="1">
                <a:solidFill>
                  <a:srgbClr val="FF0000"/>
                </a:solidFill>
                <a:latin typeface="Arial-Rounded" pitchFamily="34" charset="0"/>
                <a:ea typeface="Arial-Rounded" pitchFamily="34" charset="0"/>
                <a:cs typeface="Arial-Rounded" pitchFamily="34" charset="0"/>
              </a:rPr>
              <a:t>xuýt xoa</a:t>
            </a:r>
            <a:r>
              <a:rPr lang="vi-VN" sz="2800">
                <a:solidFill>
                  <a:srgbClr val="002060"/>
                </a:solidFill>
                <a:latin typeface="Arial-Rounded" pitchFamily="34" charset="0"/>
                <a:ea typeface="Arial-Rounded" pitchFamily="34" charset="0"/>
                <a:cs typeface="Arial-Rounded" pitchFamily="34" charset="0"/>
              </a:rPr>
              <a:t>: biết bao nhiêu con chim đã bay qua đây, chưa có con nào đẹp đến thế.</a:t>
            </a:r>
          </a:p>
          <a:p>
            <a:pPr algn="just"/>
            <a:r>
              <a:rPr lang="vi-VN" sz="2800">
                <a:solidFill>
                  <a:srgbClr val="002060"/>
                </a:solidFill>
                <a:latin typeface="Arial-Rounded" pitchFamily="34" charset="0"/>
                <a:ea typeface="Arial-Rounded" pitchFamily="34" charset="0"/>
                <a:cs typeface="Arial-Rounded" pitchFamily="34" charset="0"/>
              </a:rPr>
              <a:t>      Càng nghe bạn bè </a:t>
            </a:r>
            <a:r>
              <a:rPr lang="vi-VN" sz="2800" b="1">
                <a:solidFill>
                  <a:srgbClr val="FF0000"/>
                </a:solidFill>
                <a:latin typeface="Arial-Rounded" pitchFamily="34" charset="0"/>
                <a:ea typeface="Arial-Rounded" pitchFamily="34" charset="0"/>
                <a:cs typeface="Arial-Rounded" pitchFamily="34" charset="0"/>
              </a:rPr>
              <a:t>trầm trồ</a:t>
            </a:r>
            <a:r>
              <a:rPr lang="vi-VN" sz="2800">
                <a:solidFill>
                  <a:srgbClr val="002060"/>
                </a:solidFill>
                <a:latin typeface="Arial-Rounded" pitchFamily="34" charset="0"/>
                <a:ea typeface="Arial-Rounded" pitchFamily="34" charset="0"/>
                <a:cs typeface="Arial-Rounded" pitchFamily="34" charset="0"/>
              </a:rPr>
              <a:t>, cây xấu hổ càng tiếc. Không biết bao giờ con chim xanh ấy quay </a:t>
            </a:r>
            <a:r>
              <a:rPr lang="vi-VN" sz="2800" b="1">
                <a:solidFill>
                  <a:srgbClr val="FF0000"/>
                </a:solidFill>
                <a:latin typeface="Arial-Rounded" pitchFamily="34" charset="0"/>
                <a:ea typeface="Arial-Rounded" pitchFamily="34" charset="0"/>
                <a:cs typeface="Arial-Rounded" pitchFamily="34" charset="0"/>
              </a:rPr>
              <a:t>trở lại</a:t>
            </a:r>
            <a:r>
              <a:rPr lang="vi-VN" sz="2800">
                <a:solidFill>
                  <a:srgbClr val="002060"/>
                </a:solidFill>
                <a:latin typeface="Arial-Rounded" pitchFamily="34" charset="0"/>
                <a:ea typeface="Arial-Rounded" pitchFamily="34" charset="0"/>
                <a:cs typeface="Arial-Rounded" pitchFamily="34" charset="0"/>
              </a:rPr>
              <a:t>.</a:t>
            </a:r>
          </a:p>
          <a:p>
            <a:pPr algn="r"/>
            <a:r>
              <a:rPr lang="vi-VN" sz="2800">
                <a:solidFill>
                  <a:srgbClr val="002060"/>
                </a:solidFill>
                <a:latin typeface="Arial-Rounded" pitchFamily="34" charset="0"/>
                <a:ea typeface="Arial-Rounded" pitchFamily="34" charset="0"/>
                <a:cs typeface="Arial-Rounded" pitchFamily="34" charset="0"/>
              </a:rPr>
              <a:t>(</a:t>
            </a:r>
            <a:r>
              <a:rPr lang="vi-VN" sz="2800" i="1">
                <a:solidFill>
                  <a:srgbClr val="002060"/>
                </a:solidFill>
                <a:latin typeface="Arial-Rounded" pitchFamily="34" charset="0"/>
                <a:ea typeface="Arial-Rounded" pitchFamily="34" charset="0"/>
                <a:cs typeface="Arial-Rounded" pitchFamily="34" charset="0"/>
              </a:rPr>
              <a:t>Theo </a:t>
            </a:r>
            <a:r>
              <a:rPr lang="vi-VN" sz="2800">
                <a:solidFill>
                  <a:srgbClr val="002060"/>
                </a:solidFill>
                <a:latin typeface="Arial-Rounded" pitchFamily="34" charset="0"/>
                <a:ea typeface="Arial-Rounded" pitchFamily="34" charset="0"/>
                <a:cs typeface="Arial-Rounded" pitchFamily="34" charset="0"/>
              </a:rPr>
              <a:t>Trần Hoài Dương)</a:t>
            </a:r>
            <a:endParaRPr lang="en-US" sz="2800" dirty="0">
              <a:solidFill>
                <a:srgbClr val="002060"/>
              </a:solidFill>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id="{EC1E3D26-0FBF-489D-9BF9-77F94C02DE90}"/>
              </a:ext>
            </a:extLst>
          </p:cNvPr>
          <p:cNvSpPr txBox="1"/>
          <p:nvPr/>
        </p:nvSpPr>
        <p:spPr>
          <a:xfrm>
            <a:off x="783000" y="166330"/>
            <a:ext cx="10327119" cy="707886"/>
          </a:xfrm>
          <a:prstGeom prst="rect">
            <a:avLst/>
          </a:prstGeom>
          <a:noFill/>
        </p:spPr>
        <p:txBody>
          <a:bodyPr wrap="square" rtlCol="0">
            <a:spAutoFit/>
          </a:bodyPr>
          <a:lstStyle/>
          <a:p>
            <a:pPr algn="ctr"/>
            <a:r>
              <a:rPr lang="en-US" sz="4000" b="1" smtClean="0">
                <a:solidFill>
                  <a:schemeClr val="accent6"/>
                </a:solidFill>
                <a:latin typeface="Arial-Rounded" pitchFamily="34" charset="0"/>
                <a:ea typeface="Arial-Rounded" pitchFamily="34" charset="0"/>
                <a:cs typeface="Arial-Rounded" pitchFamily="34" charset="0"/>
              </a:rPr>
              <a:t>CÂY XẤU HỔ</a:t>
            </a:r>
            <a:endParaRPr lang="en-US" sz="4000" b="1" dirty="0">
              <a:solidFill>
                <a:schemeClr val="accent6"/>
              </a:solidFill>
              <a:latin typeface="Arial-Rounded" pitchFamily="34" charset="0"/>
              <a:ea typeface="Arial-Rounded" pitchFamily="34" charset="0"/>
              <a:cs typeface="Arial-Rounded" pitchFamily="34" charset="0"/>
            </a:endParaRPr>
          </a:p>
        </p:txBody>
      </p:sp>
      <p:cxnSp>
        <p:nvCxnSpPr>
          <p:cNvPr id="4" name="Straight Connector 3"/>
          <p:cNvCxnSpPr/>
          <p:nvPr/>
        </p:nvCxnSpPr>
        <p:spPr>
          <a:xfrm>
            <a:off x="5485693" y="791980"/>
            <a:ext cx="18673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422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377" y="1645170"/>
            <a:ext cx="685800" cy="584775"/>
          </a:xfrm>
          <a:prstGeom prst="rect">
            <a:avLst/>
          </a:prstGeom>
          <a:noFill/>
        </p:spPr>
        <p:txBody>
          <a:bodyPr wrap="square" rtlCol="0">
            <a:spAutoFit/>
          </a:bodyPr>
          <a:lstStyle/>
          <a:p>
            <a:r>
              <a:rPr lang="en-US" sz="3200" b="1" smtClean="0">
                <a:solidFill>
                  <a:srgbClr val="002060"/>
                </a:solidFill>
                <a:latin typeface="Arial" pitchFamily="34" charset="0"/>
                <a:cs typeface="Arial" pitchFamily="34" charset="0"/>
              </a:rPr>
              <a:t>(1)</a:t>
            </a:r>
            <a:endParaRPr lang="en-US" sz="3200" b="1">
              <a:solidFill>
                <a:srgbClr val="002060"/>
              </a:solidFill>
              <a:latin typeface="Arial" pitchFamily="34" charset="0"/>
              <a:cs typeface="Arial" pitchFamily="34" charset="0"/>
            </a:endParaRPr>
          </a:p>
        </p:txBody>
      </p:sp>
      <p:sp>
        <p:nvSpPr>
          <p:cNvPr id="7" name="TextBox 6"/>
          <p:cNvSpPr txBox="1"/>
          <p:nvPr/>
        </p:nvSpPr>
        <p:spPr>
          <a:xfrm>
            <a:off x="46377" y="4769370"/>
            <a:ext cx="685800" cy="584775"/>
          </a:xfrm>
          <a:prstGeom prst="rect">
            <a:avLst/>
          </a:prstGeom>
          <a:noFill/>
        </p:spPr>
        <p:txBody>
          <a:bodyPr wrap="square" rtlCol="0">
            <a:spAutoFit/>
          </a:bodyPr>
          <a:lstStyle/>
          <a:p>
            <a:r>
              <a:rPr lang="en-US" sz="3200" b="1" smtClean="0">
                <a:solidFill>
                  <a:srgbClr val="002060"/>
                </a:solidFill>
                <a:latin typeface="Arial" pitchFamily="34" charset="0"/>
                <a:cs typeface="Arial" pitchFamily="34" charset="0"/>
              </a:rPr>
              <a:t>(2)</a:t>
            </a:r>
            <a:endParaRPr lang="en-US" sz="3200" b="1">
              <a:solidFill>
                <a:srgbClr val="002060"/>
              </a:solidFill>
              <a:latin typeface="Arial" pitchFamily="34" charset="0"/>
              <a:cs typeface="Arial" pitchFamily="34" charset="0"/>
            </a:endParaRPr>
          </a:p>
        </p:txBody>
      </p:sp>
      <p:sp>
        <p:nvSpPr>
          <p:cNvPr id="8" name="TextBox 7">
            <a:extLst>
              <a:ext uri="{FF2B5EF4-FFF2-40B4-BE49-F238E27FC236}">
                <a16:creationId xmlns:a16="http://schemas.microsoft.com/office/drawing/2014/main" id="{83DE1F8B-C43D-4B7A-8155-BEAC33AC1D49}"/>
              </a:ext>
            </a:extLst>
          </p:cNvPr>
          <p:cNvSpPr txBox="1"/>
          <p:nvPr/>
        </p:nvSpPr>
        <p:spPr>
          <a:xfrm>
            <a:off x="830835" y="973884"/>
            <a:ext cx="10799506" cy="5693866"/>
          </a:xfrm>
          <a:prstGeom prst="rect">
            <a:avLst/>
          </a:prstGeom>
          <a:noFill/>
        </p:spPr>
        <p:txBody>
          <a:bodyPr wrap="square" rtlCol="0">
            <a:spAutoFit/>
          </a:bodyPr>
          <a:lstStyle/>
          <a:p>
            <a:pPr algn="just"/>
            <a:r>
              <a:rPr lang="en-US" sz="2800">
                <a:solidFill>
                  <a:srgbClr val="002060"/>
                </a:solidFill>
                <a:latin typeface="Arial-Rounded" pitchFamily="34" charset="0"/>
                <a:ea typeface="Arial-Rounded" pitchFamily="34" charset="0"/>
                <a:cs typeface="Arial-Rounded" pitchFamily="34" charset="0"/>
              </a:rPr>
              <a:t> </a:t>
            </a:r>
            <a:r>
              <a:rPr lang="en-US" sz="2800" smtClean="0">
                <a:solidFill>
                  <a:srgbClr val="002060"/>
                </a:solidFill>
                <a:latin typeface="Arial-Rounded" pitchFamily="34" charset="0"/>
                <a:ea typeface="Arial-Rounded" pitchFamily="34" charset="0"/>
                <a:cs typeface="Arial-Rounded" pitchFamily="34" charset="0"/>
              </a:rPr>
              <a:t>     </a:t>
            </a:r>
            <a:r>
              <a:rPr lang="vi-VN" sz="2800" smtClean="0">
                <a:solidFill>
                  <a:srgbClr val="002060"/>
                </a:solidFill>
                <a:latin typeface="Arial-Rounded" pitchFamily="34" charset="0"/>
                <a:ea typeface="Arial-Rounded" pitchFamily="34" charset="0"/>
                <a:cs typeface="Arial-Rounded" pitchFamily="34" charset="0"/>
              </a:rPr>
              <a:t>Bỗng </a:t>
            </a:r>
            <a:r>
              <a:rPr lang="vi-VN" sz="2800">
                <a:solidFill>
                  <a:srgbClr val="002060"/>
                </a:solidFill>
                <a:latin typeface="Arial-Rounded" pitchFamily="34" charset="0"/>
                <a:ea typeface="Arial-Rounded" pitchFamily="34" charset="0"/>
                <a:cs typeface="Arial-Rounded" pitchFamily="34" charset="0"/>
              </a:rPr>
              <a:t>dưng, gió ào ào nổi lên. Có tiếng động gì lạ lắm. Những chiếc lá khô lạt xạt lướt trên cỏ. Cây xấu hổ co rúm mình lại.</a:t>
            </a:r>
          </a:p>
          <a:p>
            <a:pPr algn="just"/>
            <a:r>
              <a:rPr lang="vi-VN" sz="2800">
                <a:solidFill>
                  <a:srgbClr val="002060"/>
                </a:solidFill>
                <a:latin typeface="Arial-Rounded" pitchFamily="34" charset="0"/>
                <a:ea typeface="Arial-Rounded" pitchFamily="34" charset="0"/>
                <a:cs typeface="Arial-Rounded" pitchFamily="34" charset="0"/>
              </a:rPr>
              <a:t>      Nó bỗng thấy xung quanh xôn xao. Nó hé mắt nhìn: không có gì lạ cả. Bấy giờ, nó mới mở bừng những con mắt lá. Quả nhiên, không có gì lạ thật.</a:t>
            </a:r>
          </a:p>
          <a:p>
            <a:pPr algn="just"/>
            <a:r>
              <a:rPr lang="vi-VN" sz="2800">
                <a:solidFill>
                  <a:srgbClr val="002060"/>
                </a:solidFill>
                <a:latin typeface="Arial-Rounded" pitchFamily="34" charset="0"/>
                <a:ea typeface="Arial-Rounded" pitchFamily="34" charset="0"/>
                <a:cs typeface="Arial-Rounded"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algn="just"/>
            <a:r>
              <a:rPr lang="vi-VN" sz="2800">
                <a:solidFill>
                  <a:srgbClr val="002060"/>
                </a:solidFill>
                <a:latin typeface="Arial-Rounded" pitchFamily="34" charset="0"/>
                <a:ea typeface="Arial-Rounded" pitchFamily="34" charset="0"/>
                <a:cs typeface="Arial-Rounded" pitchFamily="34" charset="0"/>
              </a:rPr>
              <a:t>      Càng nghe bạn bè trầm trồ, cây xấu hổ càng tiếc. Không biết bao giờ con chim xanh ấy quay trở lại.</a:t>
            </a:r>
          </a:p>
          <a:p>
            <a:pPr algn="r"/>
            <a:r>
              <a:rPr lang="vi-VN" sz="2800">
                <a:solidFill>
                  <a:srgbClr val="002060"/>
                </a:solidFill>
                <a:latin typeface="Arial-Rounded" pitchFamily="34" charset="0"/>
                <a:ea typeface="Arial-Rounded" pitchFamily="34" charset="0"/>
                <a:cs typeface="Arial-Rounded" pitchFamily="34" charset="0"/>
              </a:rPr>
              <a:t>(</a:t>
            </a:r>
            <a:r>
              <a:rPr lang="vi-VN" sz="2800" i="1">
                <a:solidFill>
                  <a:srgbClr val="002060"/>
                </a:solidFill>
                <a:latin typeface="Arial-Rounded" pitchFamily="34" charset="0"/>
                <a:ea typeface="Arial-Rounded" pitchFamily="34" charset="0"/>
                <a:cs typeface="Arial-Rounded" pitchFamily="34" charset="0"/>
              </a:rPr>
              <a:t>Theo </a:t>
            </a:r>
            <a:r>
              <a:rPr lang="vi-VN" sz="2800">
                <a:solidFill>
                  <a:srgbClr val="002060"/>
                </a:solidFill>
                <a:latin typeface="Arial-Rounded" pitchFamily="34" charset="0"/>
                <a:ea typeface="Arial-Rounded" pitchFamily="34" charset="0"/>
                <a:cs typeface="Arial-Rounded" pitchFamily="34" charset="0"/>
              </a:rPr>
              <a:t>Trần Hoài Dương)</a:t>
            </a:r>
            <a:endParaRPr lang="en-US" sz="2800" dirty="0">
              <a:solidFill>
                <a:srgbClr val="002060"/>
              </a:solidFill>
              <a:latin typeface="Arial-Rounded" pitchFamily="34" charset="0"/>
              <a:ea typeface="Arial-Rounded" pitchFamily="34" charset="0"/>
              <a:cs typeface="Arial-Rounded" pitchFamily="34" charset="0"/>
            </a:endParaRPr>
          </a:p>
        </p:txBody>
      </p:sp>
      <p:sp>
        <p:nvSpPr>
          <p:cNvPr id="10" name="TextBox 9">
            <a:extLst>
              <a:ext uri="{FF2B5EF4-FFF2-40B4-BE49-F238E27FC236}">
                <a16:creationId xmlns:a16="http://schemas.microsoft.com/office/drawing/2014/main" id="{EC1E3D26-0FBF-489D-9BF9-77F94C02DE90}"/>
              </a:ext>
            </a:extLst>
          </p:cNvPr>
          <p:cNvSpPr txBox="1"/>
          <p:nvPr/>
        </p:nvSpPr>
        <p:spPr>
          <a:xfrm>
            <a:off x="1067029" y="273570"/>
            <a:ext cx="10327119" cy="707886"/>
          </a:xfrm>
          <a:prstGeom prst="rect">
            <a:avLst/>
          </a:prstGeom>
          <a:noFill/>
        </p:spPr>
        <p:txBody>
          <a:bodyPr wrap="square" rtlCol="0">
            <a:spAutoFit/>
          </a:bodyPr>
          <a:lstStyle/>
          <a:p>
            <a:pPr algn="ctr"/>
            <a:r>
              <a:rPr lang="en-US" sz="4000" b="1">
                <a:solidFill>
                  <a:schemeClr val="accent6"/>
                </a:solidFill>
                <a:latin typeface="Arial-Rounded" pitchFamily="34" charset="0"/>
                <a:ea typeface="Arial-Rounded" pitchFamily="34" charset="0"/>
                <a:cs typeface="Arial-Rounded" pitchFamily="34" charset="0"/>
              </a:rPr>
              <a:t>CÂY XẤU HỔ</a:t>
            </a:r>
            <a:endParaRPr lang="en-US" sz="4000" b="1" dirty="0">
              <a:solidFill>
                <a:schemeClr val="accent6"/>
              </a:solidFill>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id="{83DE1F8B-C43D-4B7A-8155-BEAC33AC1D49}"/>
              </a:ext>
            </a:extLst>
          </p:cNvPr>
          <p:cNvSpPr txBox="1"/>
          <p:nvPr/>
        </p:nvSpPr>
        <p:spPr>
          <a:xfrm>
            <a:off x="831903" y="959370"/>
            <a:ext cx="10799506" cy="5693866"/>
          </a:xfrm>
          <a:prstGeom prst="rect">
            <a:avLst/>
          </a:prstGeom>
          <a:solidFill>
            <a:schemeClr val="bg1"/>
          </a:solidFill>
        </p:spPr>
        <p:txBody>
          <a:bodyPr wrap="square" rtlCol="0">
            <a:spAutoFit/>
          </a:bodyPr>
          <a:lstStyle/>
          <a:p>
            <a:pPr algn="just"/>
            <a:r>
              <a:rPr lang="en-US" sz="2800">
                <a:solidFill>
                  <a:srgbClr val="002060"/>
                </a:solidFill>
                <a:latin typeface="Arial-Rounded" pitchFamily="34" charset="0"/>
                <a:ea typeface="Arial-Rounded" pitchFamily="34" charset="0"/>
                <a:cs typeface="Arial-Rounded" pitchFamily="34" charset="0"/>
              </a:rPr>
              <a:t> </a:t>
            </a:r>
            <a:r>
              <a:rPr lang="en-US" sz="2800" smtClean="0">
                <a:solidFill>
                  <a:srgbClr val="002060"/>
                </a:solidFill>
                <a:latin typeface="Arial-Rounded" pitchFamily="34" charset="0"/>
                <a:ea typeface="Arial-Rounded" pitchFamily="34" charset="0"/>
                <a:cs typeface="Arial-Rounded" pitchFamily="34" charset="0"/>
              </a:rPr>
              <a:t>     </a:t>
            </a:r>
            <a:r>
              <a:rPr lang="vi-VN" sz="2800" smtClean="0">
                <a:solidFill>
                  <a:srgbClr val="002060"/>
                </a:solidFill>
                <a:latin typeface="Arial-Rounded" pitchFamily="34" charset="0"/>
                <a:ea typeface="Arial-Rounded" pitchFamily="34" charset="0"/>
                <a:cs typeface="Arial-Rounded" pitchFamily="34" charset="0"/>
              </a:rPr>
              <a:t>Bỗng </a:t>
            </a:r>
            <a:r>
              <a:rPr lang="vi-VN" sz="2800">
                <a:solidFill>
                  <a:srgbClr val="002060"/>
                </a:solidFill>
                <a:latin typeface="Arial-Rounded" pitchFamily="34" charset="0"/>
                <a:ea typeface="Arial-Rounded" pitchFamily="34" charset="0"/>
                <a:cs typeface="Arial-Rounded" pitchFamily="34" charset="0"/>
              </a:rPr>
              <a:t>dưng, gió ào ào nổi lên. Có tiếng động gì lạ lắm. Những chiếc lá khô lạt xạt lướt trên cỏ. Cây xấu hổ co rúm mình lại.</a:t>
            </a:r>
          </a:p>
          <a:p>
            <a:pPr algn="just"/>
            <a:r>
              <a:rPr lang="vi-VN" sz="2800">
                <a:solidFill>
                  <a:srgbClr val="002060"/>
                </a:solidFill>
                <a:latin typeface="Arial-Rounded" pitchFamily="34" charset="0"/>
                <a:ea typeface="Arial-Rounded" pitchFamily="34" charset="0"/>
                <a:cs typeface="Arial-Rounded" pitchFamily="34" charset="0"/>
              </a:rPr>
              <a:t>      Nó bỗng thấy xung quanh xôn xao. Nó hé mắt nhìn: không có gì lạ cả. Bấy giờ, nó mới mở bừng những con mắt lá. Quả nhiên, không có gì lạ thật.</a:t>
            </a:r>
          </a:p>
          <a:p>
            <a:pPr algn="just"/>
            <a:r>
              <a:rPr lang="vi-VN" sz="2800">
                <a:solidFill>
                  <a:srgbClr val="002060"/>
                </a:solidFill>
                <a:latin typeface="Arial-Rounded" pitchFamily="34" charset="0"/>
                <a:ea typeface="Arial-Rounded" pitchFamily="34" charset="0"/>
                <a:cs typeface="Arial-Rounded"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algn="just"/>
            <a:r>
              <a:rPr lang="vi-VN" sz="2800">
                <a:solidFill>
                  <a:srgbClr val="002060"/>
                </a:solidFill>
                <a:latin typeface="Arial-Rounded" pitchFamily="34" charset="0"/>
                <a:ea typeface="Arial-Rounded" pitchFamily="34" charset="0"/>
                <a:cs typeface="Arial-Rounded" pitchFamily="34" charset="0"/>
              </a:rPr>
              <a:t>      Càng nghe bạn bè trầm trồ, cây xấu hổ càng tiếc. Không biết bao giờ con chim xanh ấy quay trở lại.</a:t>
            </a:r>
          </a:p>
          <a:p>
            <a:pPr algn="r"/>
            <a:r>
              <a:rPr lang="vi-VN" sz="2800">
                <a:solidFill>
                  <a:srgbClr val="002060"/>
                </a:solidFill>
                <a:latin typeface="Arial-Rounded" pitchFamily="34" charset="0"/>
                <a:ea typeface="Arial-Rounded" pitchFamily="34" charset="0"/>
                <a:cs typeface="Arial-Rounded" pitchFamily="34" charset="0"/>
              </a:rPr>
              <a:t>(</a:t>
            </a:r>
            <a:r>
              <a:rPr lang="vi-VN" sz="2800" i="1">
                <a:solidFill>
                  <a:srgbClr val="002060"/>
                </a:solidFill>
                <a:latin typeface="Arial-Rounded" pitchFamily="34" charset="0"/>
                <a:ea typeface="Arial-Rounded" pitchFamily="34" charset="0"/>
                <a:cs typeface="Arial-Rounded" pitchFamily="34" charset="0"/>
              </a:rPr>
              <a:t>Theo </a:t>
            </a:r>
            <a:r>
              <a:rPr lang="vi-VN" sz="2800">
                <a:solidFill>
                  <a:srgbClr val="002060"/>
                </a:solidFill>
                <a:latin typeface="Arial-Rounded" pitchFamily="34" charset="0"/>
                <a:ea typeface="Arial-Rounded" pitchFamily="34" charset="0"/>
                <a:cs typeface="Arial-Rounded" pitchFamily="34" charset="0"/>
              </a:rPr>
              <a:t>Trần Hoài Dương)</a:t>
            </a:r>
            <a:endParaRPr lang="en-US" sz="2800"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34705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fade">
                                      <p:cBhvr>
                                        <p:cTn id="7" dur="500"/>
                                        <p:tgtEl>
                                          <p:spTgt spid="11">
                                            <p:bg/>
                                          </p:spTgt>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500"/>
                                        <p:tgtEl>
                                          <p:spTgt spid="11">
                                            <p:txEl>
                                              <p:pRg st="0" end="0"/>
                                            </p:txEl>
                                          </p:spTgt>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fade">
                                      <p:cBhvr>
                                        <p:cTn id="13" dur="500"/>
                                        <p:tgtEl>
                                          <p:spTgt spid="11">
                                            <p:txEl>
                                              <p:pRg st="1" end="1"/>
                                            </p:txEl>
                                          </p:spTgt>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animEffect transition="in" filter="fade">
                                      <p:cBhvr>
                                        <p:cTn id="16" dur="500"/>
                                        <p:tgtEl>
                                          <p:spTgt spid="11">
                                            <p:txEl>
                                              <p:pRg st="2" end="2"/>
                                            </p:txEl>
                                          </p:spTgt>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fade">
                                      <p:cBhvr>
                                        <p:cTn id="19" dur="500"/>
                                        <p:tgtEl>
                                          <p:spTgt spid="11">
                                            <p:txEl>
                                              <p:pRg st="3" end="3"/>
                                            </p:txEl>
                                          </p:spTgt>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fade">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2000" fill="hold"/>
                                        <p:tgtEl>
                                          <p:spTgt spid="11">
                                            <p:txEl>
                                              <p:pRg st="0" end="0"/>
                                            </p:txEl>
                                          </p:spTgt>
                                        </p:tgtEl>
                                        <p:attrNameLst>
                                          <p:attrName>style.color</p:attrName>
                                        </p:attrNameLst>
                                      </p:cBhvr>
                                      <p:to>
                                        <a:srgbClr val="FF0000"/>
                                      </p:to>
                                    </p:animClr>
                                  </p:childTnLst>
                                </p:cTn>
                              </p:par>
                              <p:par>
                                <p:cTn id="27" presetID="3" presetClass="emph" presetSubtype="2" fill="hold" nodeType="withEffect">
                                  <p:stCondLst>
                                    <p:cond delay="0"/>
                                  </p:stCondLst>
                                  <p:childTnLst>
                                    <p:animClr clrSpc="rgb" dir="cw">
                                      <p:cBhvr override="childStyle">
                                        <p:cTn id="28" dur="2000" fill="hold"/>
                                        <p:tgtEl>
                                          <p:spTgt spid="11">
                                            <p:txEl>
                                              <p:pRg st="1" end="1"/>
                                            </p:txEl>
                                          </p:spTgt>
                                        </p:tgtEl>
                                        <p:attrNameLst>
                                          <p:attrName>style.color</p:attrName>
                                        </p:attrNameLst>
                                      </p:cBhvr>
                                      <p:to>
                                        <a:srgbClr val="FF0000"/>
                                      </p:to>
                                    </p:animClr>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mph" presetSubtype="2" fill="hold" nodeType="clickEffect">
                                  <p:stCondLst>
                                    <p:cond delay="0"/>
                                  </p:stCondLst>
                                  <p:childTnLst>
                                    <p:animClr clrSpc="rgb" dir="cw">
                                      <p:cBhvr override="childStyle">
                                        <p:cTn id="36" dur="2000" fill="hold"/>
                                        <p:tgtEl>
                                          <p:spTgt spid="11">
                                            <p:txEl>
                                              <p:pRg st="2" end="2"/>
                                            </p:txEl>
                                          </p:spTgt>
                                        </p:tgtEl>
                                        <p:attrNameLst>
                                          <p:attrName>style.color</p:attrName>
                                        </p:attrNameLst>
                                      </p:cBhvr>
                                      <p:to>
                                        <a:srgbClr val="0070C0"/>
                                      </p:to>
                                    </p:animClr>
                                  </p:childTnLst>
                                </p:cTn>
                              </p:par>
                              <p:par>
                                <p:cTn id="37" presetID="3" presetClass="emph" presetSubtype="2" fill="hold" nodeType="withEffect">
                                  <p:stCondLst>
                                    <p:cond delay="0"/>
                                  </p:stCondLst>
                                  <p:childTnLst>
                                    <p:animClr clrSpc="rgb" dir="cw">
                                      <p:cBhvr override="childStyle">
                                        <p:cTn id="38" dur="2000" fill="hold"/>
                                        <p:tgtEl>
                                          <p:spTgt spid="11">
                                            <p:txEl>
                                              <p:pRg st="3" end="3"/>
                                            </p:txEl>
                                          </p:spTgt>
                                        </p:tgtEl>
                                        <p:attrNameLst>
                                          <p:attrName>style.color</p:attrName>
                                        </p:attrNameLst>
                                      </p:cBhvr>
                                      <p:to>
                                        <a:srgbClr val="0070C0"/>
                                      </p:to>
                                    </p:animClr>
                                  </p:childTnLst>
                                </p:cTn>
                              </p:par>
                              <p:par>
                                <p:cTn id="39" presetID="10"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1" build="allAtOnce"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1022</TotalTime>
  <Words>1750</Words>
  <Application>Microsoft Office PowerPoint</Application>
  <PresentationFormat>Custom</PresentationFormat>
  <Paragraphs>119</Paragraphs>
  <Slides>25</Slides>
  <Notes>11</Notes>
  <HiddenSlides>0</HiddenSlides>
  <MMClips>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Arial</vt:lpstr>
      <vt:lpstr>Arial Rounded MT Bold</vt:lpstr>
      <vt:lpstr>Arial-Rounded</vt:lpstr>
      <vt:lpstr>Calibri</vt:lpstr>
      <vt:lpstr>Calibri Light</vt:lpstr>
      <vt:lpstr>HP001 5 hàng</vt:lpstr>
      <vt:lpstr>Microsoft New Tai Lue</vt:lpstr>
      <vt:lpstr>Times New Roman</vt:lpstr>
      <vt:lpstr>Office Theme</vt:lpstr>
      <vt:lpstr>2_Custom Design</vt:lpstr>
      <vt:lpstr>PowerPoint Presentation</vt:lpstr>
      <vt:lpstr>Cây gì hễ ai động vào Lá buồn ủ rũ gục đầu ngủ say?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 .</cp:lastModifiedBy>
  <cp:revision>137</cp:revision>
  <dcterms:created xsi:type="dcterms:W3CDTF">2020-09-01T15:19:38Z</dcterms:created>
  <dcterms:modified xsi:type="dcterms:W3CDTF">2025-10-02T22:49:11Z</dcterms:modified>
</cp:coreProperties>
</file>