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4" r:id="rId3"/>
  </p:sldMasterIdLst>
  <p:notesMasterIdLst>
    <p:notesMasterId r:id="rId18"/>
  </p:notesMasterIdLst>
  <p:sldIdLst>
    <p:sldId id="409" r:id="rId4"/>
    <p:sldId id="651" r:id="rId5"/>
    <p:sldId id="408" r:id="rId6"/>
    <p:sldId id="406" r:id="rId7"/>
    <p:sldId id="405" r:id="rId8"/>
    <p:sldId id="365" r:id="rId9"/>
    <p:sldId id="472" r:id="rId10"/>
    <p:sldId id="475" r:id="rId11"/>
    <p:sldId id="393" r:id="rId12"/>
    <p:sldId id="476" r:id="rId13"/>
    <p:sldId id="414" r:id="rId14"/>
    <p:sldId id="647" r:id="rId15"/>
    <p:sldId id="648" r:id="rId16"/>
    <p:sldId id="64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3">
          <p15:clr>
            <a:srgbClr val="A4A3A4"/>
          </p15:clr>
        </p15:guide>
        <p15:guide id="2" pos="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64"/>
      </p:cViewPr>
      <p:guideLst>
        <p:guide orient="horz" pos="2123"/>
        <p:guide pos="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02/10/2025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901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1615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8156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831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702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42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376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004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6314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901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6097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356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20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openxmlformats.org/officeDocument/2006/relationships/image" Target="../media/image29.sv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-635"/>
            <a:ext cx="12192000" cy="6977168"/>
          </a:xfrm>
          <a:prstGeom prst="rect">
            <a:avLst/>
          </a:prstGeom>
        </p:spPr>
      </p:pic>
      <p:sp>
        <p:nvSpPr>
          <p:cNvPr id="17" name="Rectangles 16"/>
          <p:cNvSpPr/>
          <p:nvPr/>
        </p:nvSpPr>
        <p:spPr>
          <a:xfrm>
            <a:off x="2534285" y="2163445"/>
            <a:ext cx="712216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sz="4800" b="1" kern="0" cap="all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ÂM </a:t>
            </a:r>
            <a:r>
              <a:rPr lang="en-US" sz="5400" b="1" kern="0" cap="all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 </a:t>
            </a:r>
            <a:r>
              <a:rPr lang="en-US" sz="4800" b="1" kern="0" cap="all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4</a:t>
            </a:r>
            <a:r>
              <a:rPr lang="en-US" sz="7200" b="1" kern="0" cap="all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7200" b="1" kern="0" cap="all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" y="208255"/>
            <a:ext cx="56324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/>
          <p:nvPr/>
        </p:nvSpPr>
        <p:spPr>
          <a:xfrm>
            <a:off x="1524000" y="34420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NHÓM ĐỌC NỐI TIẾP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SỐ 1 KẾT HỢP VẬN ĐỘNG CƠ THỂ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B9055068-0F94-01C0-1E4C-46568E772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" y="1476375"/>
            <a:ext cx="12020550" cy="390525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0923EBE7-E44B-AEB1-A7BD-0D18A1055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756" y="6333067"/>
            <a:ext cx="7315200" cy="524933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048B73AA-66B6-84F2-A866-913C73BB2F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50178" y="6339609"/>
            <a:ext cx="7315200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1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69380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83BF29D6-9655-C1C8-1FE0-D2517B7163A4}"/>
              </a:ext>
            </a:extLst>
          </p:cNvPr>
          <p:cNvSpPr txBox="1"/>
          <p:nvPr/>
        </p:nvSpPr>
        <p:spPr>
          <a:xfrm>
            <a:off x="1579629" y="1992494"/>
            <a:ext cx="83692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76D6F30-EBA8-5F8A-6CEC-EAB809AA3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99007" y="3727938"/>
            <a:ext cx="2490407" cy="1824789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DCB880B-8D09-155D-47CB-99BA5E12CE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095642" y="3071811"/>
            <a:ext cx="1345223" cy="2441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7032"/>
            <a:ext cx="12192000" cy="1130968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154DDBDD-27FB-6798-BDA6-04FAA7A3A2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9739" y="92675"/>
            <a:ext cx="303896" cy="778873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04987FAC-2ABC-9E61-4AD9-2905BA5F55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8674" y="972564"/>
            <a:ext cx="303897" cy="617840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BBA8565F-B1C6-5893-5025-70B1161ACE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30675" y="663644"/>
            <a:ext cx="303896" cy="617840"/>
          </a:xfrm>
          <a:prstGeom prst="rect">
            <a:avLst/>
          </a:prstGeom>
        </p:spPr>
      </p:pic>
      <p:sp>
        <p:nvSpPr>
          <p:cNvPr id="6" name="Rectangle 14">
            <a:extLst>
              <a:ext uri="{FF2B5EF4-FFF2-40B4-BE49-F238E27FC236}">
                <a16:creationId xmlns:a16="http://schemas.microsoft.com/office/drawing/2014/main" id="{84DD707E-0422-C75E-C982-A4BDCA7B0EC5}"/>
              </a:ext>
            </a:extLst>
          </p:cNvPr>
          <p:cNvSpPr/>
          <p:nvPr/>
        </p:nvSpPr>
        <p:spPr>
          <a:xfrm>
            <a:off x="2467636" y="9875"/>
            <a:ext cx="6186309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HỢP VẬN ĐỘNG CƠ THỂ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1063BB96-4A0F-0202-5A84-07C841B731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5143702"/>
            <a:ext cx="2024582" cy="148346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76BF88F1-9B93-775F-D4E2-BA953798E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769534" cy="1769534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B9835049-2A5F-58FE-38E6-E85C0BC554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8369" y="2871456"/>
            <a:ext cx="705679" cy="963032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9C15D06-E3E3-5438-4B2C-D942ACF2F8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2716" y="2614884"/>
            <a:ext cx="808169" cy="75791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484165A-0D9F-9DFC-C17B-32C8D43AB8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625427" y="2681374"/>
            <a:ext cx="702928" cy="757208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76FC818D-F5A0-05FB-46BF-803CE75D69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858122" y="2828981"/>
            <a:ext cx="702927" cy="833097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id="{A686D839-524C-F8A4-905C-2FE40749979F}"/>
              </a:ext>
            </a:extLst>
          </p:cNvPr>
          <p:cNvSpPr/>
          <p:nvPr/>
        </p:nvSpPr>
        <p:spPr>
          <a:xfrm>
            <a:off x="320622" y="2042074"/>
            <a:ext cx="11997805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Kìa  nhìn  xem  cái  chuông  gió  xinh,   leng  keng  leng    keng  theo gió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leng keng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A103D4A4-4F09-7F7C-BFD2-D0D5772FC6F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2298863">
            <a:off x="11096026" y="-478551"/>
            <a:ext cx="1372469" cy="205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12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8126"/>
            <a:ext cx="12192000" cy="8298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186" y="5202058"/>
            <a:ext cx="1543814" cy="151835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3ED536B-5107-B706-3A47-227AB3C31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19" y="829873"/>
            <a:ext cx="11280809" cy="4511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22F3BB-1431-46C8-7E0E-A1A26F4A66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04178" y="-99831"/>
            <a:ext cx="1535949" cy="2040512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6B489E56-55F7-15CD-BC11-76486DD54763}"/>
              </a:ext>
            </a:extLst>
          </p:cNvPr>
          <p:cNvSpPr/>
          <p:nvPr/>
        </p:nvSpPr>
        <p:spPr>
          <a:xfrm>
            <a:off x="2102337" y="1228594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Kìa            nhìn   xem         cái chuông         gió    xinh              leng keng leng    keng     theo gió          leng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5159EAF-44BF-4C20-79D5-F295AC4CEB1C}"/>
              </a:ext>
            </a:extLst>
          </p:cNvPr>
          <p:cNvSpPr/>
          <p:nvPr/>
        </p:nvSpPr>
        <p:spPr>
          <a:xfrm>
            <a:off x="1031993" y="2119437"/>
            <a:ext cx="10488286" cy="357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          leng keng leng keng     âm thanh      trong  lành.                                          Chuông gió    ơi            dễ         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4822771B-2340-95BE-5B54-BB85A3C355BA}"/>
              </a:ext>
            </a:extLst>
          </p:cNvPr>
          <p:cNvSpPr/>
          <p:nvPr/>
        </p:nvSpPr>
        <p:spPr>
          <a:xfrm>
            <a:off x="700893" y="2773880"/>
            <a:ext cx="10488286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thương,          chuông     gió     trông              ngộ              nghĩnh,                      tuổi  thơ em        đó                    như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EF18200C-4F5D-BAFD-E392-AC267023028C}"/>
              </a:ext>
            </a:extLst>
          </p:cNvPr>
          <p:cNvSpPr/>
          <p:nvPr/>
        </p:nvSpPr>
        <p:spPr>
          <a:xfrm>
            <a:off x="1208742" y="3642020"/>
            <a:ext cx="10488286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        có                   gió                       về.                                                                                       Leng keng leng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B6F2DBA1-7A5F-B354-AB8A-1EAAA7DF0C62}"/>
              </a:ext>
            </a:extLst>
          </p:cNvPr>
          <p:cNvSpPr/>
          <p:nvPr/>
        </p:nvSpPr>
        <p:spPr>
          <a:xfrm>
            <a:off x="1208742" y="4349369"/>
            <a:ext cx="11031385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keng,  ngân nga ngân nga      làm    </a:t>
            </a:r>
            <a:r>
              <a:rPr kumimoji="0" lang="vi-V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quenkhắp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nơi  gần   xa.                             Leng keng  leng   keng,       vang xa vang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78F29AD4-CDEC-5987-C9A6-FDBD3A7C5F63}"/>
              </a:ext>
            </a:extLst>
          </p:cNvPr>
          <p:cNvSpPr/>
          <p:nvPr/>
        </p:nvSpPr>
        <p:spPr>
          <a:xfrm>
            <a:off x="1348152" y="5186618"/>
            <a:ext cx="9855967" cy="357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xa           chuông       gió       là                      bài          ca          vui   cho          mọi    nhà.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704EBF0-AE36-B7F3-0BBA-9D05C818D08C}"/>
              </a:ext>
            </a:extLst>
          </p:cNvPr>
          <p:cNvSpPr/>
          <p:nvPr/>
        </p:nvSpPr>
        <p:spPr>
          <a:xfrm>
            <a:off x="927542" y="83778"/>
            <a:ext cx="9265313" cy="1164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Lê Vinh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269E0E02-1C1D-A09A-79C9-72C216FC9F6C}"/>
              </a:ext>
            </a:extLst>
          </p:cNvPr>
          <p:cNvSpPr/>
          <p:nvPr/>
        </p:nvSpPr>
        <p:spPr>
          <a:xfrm>
            <a:off x="62934" y="-29932"/>
            <a:ext cx="27773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KẾT HỢP VẬN ĐỘNG</a:t>
            </a:r>
          </a:p>
        </p:txBody>
      </p:sp>
    </p:spTree>
    <p:extLst>
      <p:ext uri="{BB962C8B-B14F-4D97-AF65-F5344CB8AC3E}">
        <p14:creationId xmlns:p14="http://schemas.microsoft.com/office/powerpoint/2010/main" val="2802732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632" y="635"/>
            <a:ext cx="2831859" cy="6857365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4770829" y="319648"/>
            <a:ext cx="2512060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47851" y="1013660"/>
            <a:ext cx="692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</a:rPr>
              <a:t>Tổ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chức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hoạt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động</a:t>
            </a:r>
            <a:r>
              <a:rPr lang="en-US" sz="2800" b="1" dirty="0">
                <a:solidFill>
                  <a:srgbClr val="0070C0"/>
                </a:solidFill>
              </a:rPr>
              <a:t>: </a:t>
            </a:r>
            <a:r>
              <a:rPr lang="en-US" sz="2800" b="1" dirty="0" err="1">
                <a:solidFill>
                  <a:srgbClr val="0070C0"/>
                </a:solidFill>
              </a:rPr>
              <a:t>Vận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dụng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sáng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tạo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10255" name="Group 34"/>
          <p:cNvGrpSpPr/>
          <p:nvPr/>
        </p:nvGrpSpPr>
        <p:grpSpPr bwMode="auto">
          <a:xfrm>
            <a:off x="-210933" y="5832501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" name="TextBox 12">
            <a:extLst>
              <a:ext uri="{FF2B5EF4-FFF2-40B4-BE49-F238E27FC236}">
                <a16:creationId xmlns:a16="http://schemas.microsoft.com/office/drawing/2014/main" id="{B9AFC709-1CB2-F1C1-E8D1-F0BF01AC9278}"/>
              </a:ext>
            </a:extLst>
          </p:cNvPr>
          <p:cNvSpPr txBox="1"/>
          <p:nvPr/>
        </p:nvSpPr>
        <p:spPr>
          <a:xfrm>
            <a:off x="1567497" y="2142"/>
            <a:ext cx="2497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thanh ngày mới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D2661C6B-E83A-7914-835E-79F9F0C6B6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91061" y="-167783"/>
            <a:ext cx="2084729" cy="1428039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0A80CBF3-DD5E-8F81-3972-CD1A5BDF7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1502" y="4463355"/>
            <a:ext cx="2880378" cy="236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94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507379-7702-78B0-0EA3-50D453E58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84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3"/>
          <p:cNvSpPr txBox="1"/>
          <p:nvPr/>
        </p:nvSpPr>
        <p:spPr>
          <a:xfrm>
            <a:off x="2052885" y="1249047"/>
            <a:ext cx="82537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1557867" y="3209745"/>
            <a:ext cx="8435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Giai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keng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Lâm Vinh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1">
            <a:hlinkClick r:id="" action="ppaction://media"/>
            <a:extLst>
              <a:ext uri="{FF2B5EF4-FFF2-40B4-BE49-F238E27FC236}">
                <a16:creationId xmlns:a16="http://schemas.microsoft.com/office/drawing/2014/main" id="{364B75EA-B858-27B2-FA7B-90768B1BD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5497" y="214541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3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7" grpId="1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5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045" y="4380865"/>
            <a:ext cx="4359275" cy="237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/>
          <p:nvPr/>
        </p:nvSpPr>
        <p:spPr>
          <a:xfrm>
            <a:off x="2208530" y="2552700"/>
            <a:ext cx="845947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</p:txBody>
      </p:sp>
      <p:pic>
        <p:nvPicPr>
          <p:cNvPr id="6" name="CHUÔNG GIÓ LENG KENG KARAOKE II Âm nhạc lớp 4 -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431708D7-D393-5A07-EFAC-A2DC900E0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2060" y="384746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8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632" y="635"/>
            <a:ext cx="2831859" cy="6857365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4253994" y="1330039"/>
            <a:ext cx="2512060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51880" y="1871425"/>
            <a:ext cx="692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</a:rPr>
              <a:t>Tổ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chức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hoạt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động</a:t>
            </a:r>
            <a:r>
              <a:rPr lang="en-US" sz="2800" b="1" dirty="0">
                <a:solidFill>
                  <a:srgbClr val="0070C0"/>
                </a:solidFill>
              </a:rPr>
              <a:t>: </a:t>
            </a:r>
            <a:r>
              <a:rPr lang="en-US" sz="2800" b="1" dirty="0" err="1">
                <a:solidFill>
                  <a:srgbClr val="0070C0"/>
                </a:solidFill>
              </a:rPr>
              <a:t>Vận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dụng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sáng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tạo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10255" name="Group 34"/>
          <p:cNvGrpSpPr/>
          <p:nvPr/>
        </p:nvGrpSpPr>
        <p:grpSpPr bwMode="auto">
          <a:xfrm>
            <a:off x="-210933" y="5832501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" name="TextBox 12">
            <a:extLst>
              <a:ext uri="{FF2B5EF4-FFF2-40B4-BE49-F238E27FC236}">
                <a16:creationId xmlns:a16="http://schemas.microsoft.com/office/drawing/2014/main" id="{B9AFC709-1CB2-F1C1-E8D1-F0BF01AC9278}"/>
              </a:ext>
            </a:extLst>
          </p:cNvPr>
          <p:cNvSpPr txBox="1"/>
          <p:nvPr/>
        </p:nvSpPr>
        <p:spPr>
          <a:xfrm>
            <a:off x="2028100" y="252821"/>
            <a:ext cx="74444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vi-VN" alt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D2661C6B-E83A-7914-835E-79F9F0C6B6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91061" y="-167783"/>
            <a:ext cx="2084729" cy="1428039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0A80CBF3-DD5E-8F81-3972-CD1A5BDF7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1502" y="4463355"/>
            <a:ext cx="2880378" cy="236191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570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33" y="62932"/>
            <a:ext cx="6889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403DD1E1-D7F2-66FC-FFD4-38D7EE714DAC}"/>
              </a:ext>
            </a:extLst>
          </p:cNvPr>
          <p:cNvSpPr txBox="1"/>
          <p:nvPr/>
        </p:nvSpPr>
        <p:spPr>
          <a:xfrm>
            <a:off x="2490796" y="1453993"/>
            <a:ext cx="6925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“ Ai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282AE742-F0A0-41D3-EB83-AE439DD084D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429000"/>
            <a:ext cx="4034790" cy="3914775"/>
          </a:xfrm>
          <a:prstGeom prst="rect">
            <a:avLst/>
          </a:prstGeom>
        </p:spPr>
      </p:pic>
      <p:grpSp>
        <p:nvGrpSpPr>
          <p:cNvPr id="2" name="Group 34">
            <a:extLst>
              <a:ext uri="{FF2B5EF4-FFF2-40B4-BE49-F238E27FC236}">
                <a16:creationId xmlns:a16="http://schemas.microsoft.com/office/drawing/2014/main" id="{407D998B-640F-5A06-9B49-3DA413A65108}"/>
              </a:ext>
            </a:extLst>
          </p:cNvPr>
          <p:cNvGrpSpPr/>
          <p:nvPr/>
        </p:nvGrpSpPr>
        <p:grpSpPr bwMode="auto">
          <a:xfrm>
            <a:off x="-210933" y="6378222"/>
            <a:ext cx="12899644" cy="521090"/>
            <a:chOff x="0" y="4105"/>
            <a:chExt cx="5511" cy="215"/>
          </a:xfrm>
        </p:grpSpPr>
        <p:sp>
          <p:nvSpPr>
            <p:cNvPr id="5" name="Freeform 37">
              <a:extLst>
                <a:ext uri="{FF2B5EF4-FFF2-40B4-BE49-F238E27FC236}">
                  <a16:creationId xmlns:a16="http://schemas.microsoft.com/office/drawing/2014/main" id="{4212056C-83C5-8A06-EC21-EC93A6F136FD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8">
              <a:extLst>
                <a:ext uri="{FF2B5EF4-FFF2-40B4-BE49-F238E27FC236}">
                  <a16:creationId xmlns:a16="http://schemas.microsoft.com/office/drawing/2014/main" id="{51576AA0-C4FC-4BFB-A768-B544EE8FC30E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74" name="Freeform 39">
                <a:extLst>
                  <a:ext uri="{FF2B5EF4-FFF2-40B4-BE49-F238E27FC236}">
                    <a16:creationId xmlns:a16="http://schemas.microsoft.com/office/drawing/2014/main" id="{41A04F7C-A63C-0AA8-F55B-98EFC90DB70A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" name="Freeform 40">
                <a:extLst>
                  <a:ext uri="{FF2B5EF4-FFF2-40B4-BE49-F238E27FC236}">
                    <a16:creationId xmlns:a16="http://schemas.microsoft.com/office/drawing/2014/main" id="{667DEEEA-83BB-EB09-DEDA-EAA0EE91B427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" name="Freeform 41">
                <a:extLst>
                  <a:ext uri="{FF2B5EF4-FFF2-40B4-BE49-F238E27FC236}">
                    <a16:creationId xmlns:a16="http://schemas.microsoft.com/office/drawing/2014/main" id="{5C9BE69F-6B3C-2845-3A2E-C3FD278440A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" name="Freeform 42">
                <a:extLst>
                  <a:ext uri="{FF2B5EF4-FFF2-40B4-BE49-F238E27FC236}">
                    <a16:creationId xmlns:a16="http://schemas.microsoft.com/office/drawing/2014/main" id="{A991C07B-A07D-1CF9-5AE4-A493BEFC1F3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8" name="Freeform 43">
                <a:extLst>
                  <a:ext uri="{FF2B5EF4-FFF2-40B4-BE49-F238E27FC236}">
                    <a16:creationId xmlns:a16="http://schemas.microsoft.com/office/drawing/2014/main" id="{BD384021-7560-CBA2-BF5A-8A191CCDBC7A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9" name="Freeform 44">
                <a:extLst>
                  <a:ext uri="{FF2B5EF4-FFF2-40B4-BE49-F238E27FC236}">
                    <a16:creationId xmlns:a16="http://schemas.microsoft.com/office/drawing/2014/main" id="{15D445BD-9882-65E6-82D8-B8D48FA12AF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0" name="Freeform 45">
                <a:extLst>
                  <a:ext uri="{FF2B5EF4-FFF2-40B4-BE49-F238E27FC236}">
                    <a16:creationId xmlns:a16="http://schemas.microsoft.com/office/drawing/2014/main" id="{3C379AB8-B979-ECED-78CE-7CC79331B45C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1" name="Freeform 46">
                <a:extLst>
                  <a:ext uri="{FF2B5EF4-FFF2-40B4-BE49-F238E27FC236}">
                    <a16:creationId xmlns:a16="http://schemas.microsoft.com/office/drawing/2014/main" id="{ECF4DBD8-D6AE-3AF7-FF68-84FFDCAD537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2" name="Freeform 47">
                <a:extLst>
                  <a:ext uri="{FF2B5EF4-FFF2-40B4-BE49-F238E27FC236}">
                    <a16:creationId xmlns:a16="http://schemas.microsoft.com/office/drawing/2014/main" id="{A0491F76-AEE2-4C8F-4CB2-D63AAC740F7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3" name="Freeform 48">
                <a:extLst>
                  <a:ext uri="{FF2B5EF4-FFF2-40B4-BE49-F238E27FC236}">
                    <a16:creationId xmlns:a16="http://schemas.microsoft.com/office/drawing/2014/main" id="{B5A4A3B6-2987-4EA2-ACB0-B36B68368ACA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4" name="Freeform 49">
                <a:extLst>
                  <a:ext uri="{FF2B5EF4-FFF2-40B4-BE49-F238E27FC236}">
                    <a16:creationId xmlns:a16="http://schemas.microsoft.com/office/drawing/2014/main" id="{D74CEC6D-A81D-1CC2-2945-E2DE5DB3DF6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5" name="Freeform 50">
                <a:extLst>
                  <a:ext uri="{FF2B5EF4-FFF2-40B4-BE49-F238E27FC236}">
                    <a16:creationId xmlns:a16="http://schemas.microsoft.com/office/drawing/2014/main" id="{8DB0616A-3DB6-4684-AC4F-5958FB11A721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6" name="Freeform 51">
                <a:extLst>
                  <a:ext uri="{FF2B5EF4-FFF2-40B4-BE49-F238E27FC236}">
                    <a16:creationId xmlns:a16="http://schemas.microsoft.com/office/drawing/2014/main" id="{6C2EB5F8-2027-F0C1-0431-968E6C83364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7" name="Freeform 52">
                <a:extLst>
                  <a:ext uri="{FF2B5EF4-FFF2-40B4-BE49-F238E27FC236}">
                    <a16:creationId xmlns:a16="http://schemas.microsoft.com/office/drawing/2014/main" id="{9F2B8145-7FF4-ECEF-7A4C-13AA4CEF7538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8" name="Freeform 53">
                <a:extLst>
                  <a:ext uri="{FF2B5EF4-FFF2-40B4-BE49-F238E27FC236}">
                    <a16:creationId xmlns:a16="http://schemas.microsoft.com/office/drawing/2014/main" id="{B6059E4D-4D61-DB4F-A34D-64117D278E57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9" name="Freeform 54">
                <a:extLst>
                  <a:ext uri="{FF2B5EF4-FFF2-40B4-BE49-F238E27FC236}">
                    <a16:creationId xmlns:a16="http://schemas.microsoft.com/office/drawing/2014/main" id="{7E5B6FAE-B2BB-32CF-F795-73DCFC6BFE39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0" name="Freeform 55">
                <a:extLst>
                  <a:ext uri="{FF2B5EF4-FFF2-40B4-BE49-F238E27FC236}">
                    <a16:creationId xmlns:a16="http://schemas.microsoft.com/office/drawing/2014/main" id="{E836CF12-D986-ED35-0204-792BA488F6B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1" name="Freeform 56">
                <a:extLst>
                  <a:ext uri="{FF2B5EF4-FFF2-40B4-BE49-F238E27FC236}">
                    <a16:creationId xmlns:a16="http://schemas.microsoft.com/office/drawing/2014/main" id="{30F7C8DC-77C3-7973-BD37-6F6BF0E00B48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" name="Freeform 57">
                <a:extLst>
                  <a:ext uri="{FF2B5EF4-FFF2-40B4-BE49-F238E27FC236}">
                    <a16:creationId xmlns:a16="http://schemas.microsoft.com/office/drawing/2014/main" id="{DD76A22D-B6D0-A6A2-BF68-4079517FD2B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" name="Freeform 58">
                <a:extLst>
                  <a:ext uri="{FF2B5EF4-FFF2-40B4-BE49-F238E27FC236}">
                    <a16:creationId xmlns:a16="http://schemas.microsoft.com/office/drawing/2014/main" id="{90374551-5F77-EDDA-F1F7-3AC2DDBF8258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" name="Freeform 59">
                <a:extLst>
                  <a:ext uri="{FF2B5EF4-FFF2-40B4-BE49-F238E27FC236}">
                    <a16:creationId xmlns:a16="http://schemas.microsoft.com/office/drawing/2014/main" id="{F7C287CB-2B8E-25C4-03D2-C2938320613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" name="Freeform 60">
                <a:extLst>
                  <a:ext uri="{FF2B5EF4-FFF2-40B4-BE49-F238E27FC236}">
                    <a16:creationId xmlns:a16="http://schemas.microsoft.com/office/drawing/2014/main" id="{4B15C891-BE9D-664F-F4D2-FAA263FF4E9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" name="Freeform 61">
                <a:extLst>
                  <a:ext uri="{FF2B5EF4-FFF2-40B4-BE49-F238E27FC236}">
                    <a16:creationId xmlns:a16="http://schemas.microsoft.com/office/drawing/2014/main" id="{B231043B-7012-01D2-F87B-C2272AD6840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7" name="Freeform 62">
                <a:extLst>
                  <a:ext uri="{FF2B5EF4-FFF2-40B4-BE49-F238E27FC236}">
                    <a16:creationId xmlns:a16="http://schemas.microsoft.com/office/drawing/2014/main" id="{C1BEDD24-0CB0-814F-5E94-E0DE58B3ACD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8" name="Freeform 63">
                <a:extLst>
                  <a:ext uri="{FF2B5EF4-FFF2-40B4-BE49-F238E27FC236}">
                    <a16:creationId xmlns:a16="http://schemas.microsoft.com/office/drawing/2014/main" id="{3ACB1516-FF3D-3B34-45BC-8A45E4D44474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9" name="Freeform 64">
                <a:extLst>
                  <a:ext uri="{FF2B5EF4-FFF2-40B4-BE49-F238E27FC236}">
                    <a16:creationId xmlns:a16="http://schemas.microsoft.com/office/drawing/2014/main" id="{2AB216C7-49C2-0C74-4741-C13525D92D26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0" name="Freeform 65">
                <a:extLst>
                  <a:ext uri="{FF2B5EF4-FFF2-40B4-BE49-F238E27FC236}">
                    <a16:creationId xmlns:a16="http://schemas.microsoft.com/office/drawing/2014/main" id="{9B6212AF-0132-4B7E-146D-B33D1A78434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1" name="Freeform 66">
                <a:extLst>
                  <a:ext uri="{FF2B5EF4-FFF2-40B4-BE49-F238E27FC236}">
                    <a16:creationId xmlns:a16="http://schemas.microsoft.com/office/drawing/2014/main" id="{960E4E89-AA1B-1B8F-71E4-62904261280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2" name="Freeform 67">
                <a:extLst>
                  <a:ext uri="{FF2B5EF4-FFF2-40B4-BE49-F238E27FC236}">
                    <a16:creationId xmlns:a16="http://schemas.microsoft.com/office/drawing/2014/main" id="{95144779-52F9-7F80-471A-C8578FB331D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3" name="Freeform 68">
                <a:extLst>
                  <a:ext uri="{FF2B5EF4-FFF2-40B4-BE49-F238E27FC236}">
                    <a16:creationId xmlns:a16="http://schemas.microsoft.com/office/drawing/2014/main" id="{20FEC856-4F6A-73AE-19EE-DDDA099AC85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4" name="Freeform 69">
                <a:extLst>
                  <a:ext uri="{FF2B5EF4-FFF2-40B4-BE49-F238E27FC236}">
                    <a16:creationId xmlns:a16="http://schemas.microsoft.com/office/drawing/2014/main" id="{3DB6AAD8-7461-4EF3-FE77-45EBED842EB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5" name="Freeform 70">
                <a:extLst>
                  <a:ext uri="{FF2B5EF4-FFF2-40B4-BE49-F238E27FC236}">
                    <a16:creationId xmlns:a16="http://schemas.microsoft.com/office/drawing/2014/main" id="{2AA826D9-E0E8-0730-1F45-58CA7572152B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" name="Freeform 71">
                <a:extLst>
                  <a:ext uri="{FF2B5EF4-FFF2-40B4-BE49-F238E27FC236}">
                    <a16:creationId xmlns:a16="http://schemas.microsoft.com/office/drawing/2014/main" id="{034775CF-66DE-7866-81ED-3F066A0FE31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72">
              <a:extLst>
                <a:ext uri="{FF2B5EF4-FFF2-40B4-BE49-F238E27FC236}">
                  <a16:creationId xmlns:a16="http://schemas.microsoft.com/office/drawing/2014/main" id="{83390B5C-D550-05A4-F442-30641791D442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41" name="Freeform 73">
                <a:extLst>
                  <a:ext uri="{FF2B5EF4-FFF2-40B4-BE49-F238E27FC236}">
                    <a16:creationId xmlns:a16="http://schemas.microsoft.com/office/drawing/2014/main" id="{7E3F2BFF-F024-8B5E-9324-3DBDEE442181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74">
                <a:extLst>
                  <a:ext uri="{FF2B5EF4-FFF2-40B4-BE49-F238E27FC236}">
                    <a16:creationId xmlns:a16="http://schemas.microsoft.com/office/drawing/2014/main" id="{4726ACA0-2EBC-66A2-DC50-CA93B07ACFB7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75">
                <a:extLst>
                  <a:ext uri="{FF2B5EF4-FFF2-40B4-BE49-F238E27FC236}">
                    <a16:creationId xmlns:a16="http://schemas.microsoft.com/office/drawing/2014/main" id="{8220C434-47FD-1379-7848-64D04EC9359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76">
                <a:extLst>
                  <a:ext uri="{FF2B5EF4-FFF2-40B4-BE49-F238E27FC236}">
                    <a16:creationId xmlns:a16="http://schemas.microsoft.com/office/drawing/2014/main" id="{72DE7E96-F46B-771A-0F4A-F33374702EA8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77">
                <a:extLst>
                  <a:ext uri="{FF2B5EF4-FFF2-40B4-BE49-F238E27FC236}">
                    <a16:creationId xmlns:a16="http://schemas.microsoft.com/office/drawing/2014/main" id="{F182E6F1-0C33-D0BC-076D-5B885598072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78">
                <a:extLst>
                  <a:ext uri="{FF2B5EF4-FFF2-40B4-BE49-F238E27FC236}">
                    <a16:creationId xmlns:a16="http://schemas.microsoft.com/office/drawing/2014/main" id="{F0C92712-682D-932D-A828-D1BAD505A1DC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79">
                <a:extLst>
                  <a:ext uri="{FF2B5EF4-FFF2-40B4-BE49-F238E27FC236}">
                    <a16:creationId xmlns:a16="http://schemas.microsoft.com/office/drawing/2014/main" id="{8022F74B-B414-3800-B5AC-996ED30C11C3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80">
                <a:extLst>
                  <a:ext uri="{FF2B5EF4-FFF2-40B4-BE49-F238E27FC236}">
                    <a16:creationId xmlns:a16="http://schemas.microsoft.com/office/drawing/2014/main" id="{E50DDBB2-0D10-7F46-76BE-418C34C8E3A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81">
                <a:extLst>
                  <a:ext uri="{FF2B5EF4-FFF2-40B4-BE49-F238E27FC236}">
                    <a16:creationId xmlns:a16="http://schemas.microsoft.com/office/drawing/2014/main" id="{D1282B8C-B96C-173A-7E29-7A37A88B128A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Freeform 82">
                <a:extLst>
                  <a:ext uri="{FF2B5EF4-FFF2-40B4-BE49-F238E27FC236}">
                    <a16:creationId xmlns:a16="http://schemas.microsoft.com/office/drawing/2014/main" id="{54675861-578F-D610-34E1-493AB5D5BF52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83">
                <a:extLst>
                  <a:ext uri="{FF2B5EF4-FFF2-40B4-BE49-F238E27FC236}">
                    <a16:creationId xmlns:a16="http://schemas.microsoft.com/office/drawing/2014/main" id="{3906C928-A7E1-0F38-D748-CDEB30B67634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Freeform 84">
                <a:extLst>
                  <a:ext uri="{FF2B5EF4-FFF2-40B4-BE49-F238E27FC236}">
                    <a16:creationId xmlns:a16="http://schemas.microsoft.com/office/drawing/2014/main" id="{7227D026-5524-0AEB-783E-D4935D8D880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Freeform 85">
                <a:extLst>
                  <a:ext uri="{FF2B5EF4-FFF2-40B4-BE49-F238E27FC236}">
                    <a16:creationId xmlns:a16="http://schemas.microsoft.com/office/drawing/2014/main" id="{8B8A4AC2-23AF-D934-0533-9ECFC94A8A4F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Freeform 86">
                <a:extLst>
                  <a:ext uri="{FF2B5EF4-FFF2-40B4-BE49-F238E27FC236}">
                    <a16:creationId xmlns:a16="http://schemas.microsoft.com/office/drawing/2014/main" id="{728E85E3-51AF-8004-C7F3-3739778E37A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Freeform 87">
                <a:extLst>
                  <a:ext uri="{FF2B5EF4-FFF2-40B4-BE49-F238E27FC236}">
                    <a16:creationId xmlns:a16="http://schemas.microsoft.com/office/drawing/2014/main" id="{39D3838B-8AD4-8A6A-E653-9FF115F797A7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6" name="Freeform 88">
                <a:extLst>
                  <a:ext uri="{FF2B5EF4-FFF2-40B4-BE49-F238E27FC236}">
                    <a16:creationId xmlns:a16="http://schemas.microsoft.com/office/drawing/2014/main" id="{E77AB0A2-ACC8-7D3D-FE75-903801365AEA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Freeform 89">
                <a:extLst>
                  <a:ext uri="{FF2B5EF4-FFF2-40B4-BE49-F238E27FC236}">
                    <a16:creationId xmlns:a16="http://schemas.microsoft.com/office/drawing/2014/main" id="{77EE296D-1B66-3A3B-A489-6C7E0E0B6B5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8" name="Freeform 90">
                <a:extLst>
                  <a:ext uri="{FF2B5EF4-FFF2-40B4-BE49-F238E27FC236}">
                    <a16:creationId xmlns:a16="http://schemas.microsoft.com/office/drawing/2014/main" id="{CA3B84ED-D6A8-9A2A-6EAD-078CF87C0410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9" name="Freeform 91">
                <a:extLst>
                  <a:ext uri="{FF2B5EF4-FFF2-40B4-BE49-F238E27FC236}">
                    <a16:creationId xmlns:a16="http://schemas.microsoft.com/office/drawing/2014/main" id="{839C0C89-2182-8608-605E-485563DBDCC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0" name="Freeform 92">
                <a:extLst>
                  <a:ext uri="{FF2B5EF4-FFF2-40B4-BE49-F238E27FC236}">
                    <a16:creationId xmlns:a16="http://schemas.microsoft.com/office/drawing/2014/main" id="{634D3E62-A36E-2F25-9200-E16C915A906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1" name="Freeform 93">
                <a:extLst>
                  <a:ext uri="{FF2B5EF4-FFF2-40B4-BE49-F238E27FC236}">
                    <a16:creationId xmlns:a16="http://schemas.microsoft.com/office/drawing/2014/main" id="{E967F426-D86C-F041-AD62-27791FEE614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2" name="Freeform 94">
                <a:extLst>
                  <a:ext uri="{FF2B5EF4-FFF2-40B4-BE49-F238E27FC236}">
                    <a16:creationId xmlns:a16="http://schemas.microsoft.com/office/drawing/2014/main" id="{FDCCE1EF-5734-3FED-F998-438CD301EE1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3" name="Freeform 95">
                <a:extLst>
                  <a:ext uri="{FF2B5EF4-FFF2-40B4-BE49-F238E27FC236}">
                    <a16:creationId xmlns:a16="http://schemas.microsoft.com/office/drawing/2014/main" id="{5AC51CDA-7F71-D1F0-014B-C3F3D97AEAA9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4" name="Freeform 96">
                <a:extLst>
                  <a:ext uri="{FF2B5EF4-FFF2-40B4-BE49-F238E27FC236}">
                    <a16:creationId xmlns:a16="http://schemas.microsoft.com/office/drawing/2014/main" id="{0BB329FD-AADD-A97C-F948-8AEFA0A1BE93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" name="Freeform 97">
                <a:extLst>
                  <a:ext uri="{FF2B5EF4-FFF2-40B4-BE49-F238E27FC236}">
                    <a16:creationId xmlns:a16="http://schemas.microsoft.com/office/drawing/2014/main" id="{6CAEB9AD-97CB-F7A6-4AD1-F4506DE8A47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" name="Freeform 98">
                <a:extLst>
                  <a:ext uri="{FF2B5EF4-FFF2-40B4-BE49-F238E27FC236}">
                    <a16:creationId xmlns:a16="http://schemas.microsoft.com/office/drawing/2014/main" id="{A610FD60-8931-B22F-6EEC-F4828006A948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" name="Freeform 99">
                <a:extLst>
                  <a:ext uri="{FF2B5EF4-FFF2-40B4-BE49-F238E27FC236}">
                    <a16:creationId xmlns:a16="http://schemas.microsoft.com/office/drawing/2014/main" id="{FEE09A42-542C-CCB3-9FB0-B5EA10D281D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" name="Freeform 100">
                <a:extLst>
                  <a:ext uri="{FF2B5EF4-FFF2-40B4-BE49-F238E27FC236}">
                    <a16:creationId xmlns:a16="http://schemas.microsoft.com/office/drawing/2014/main" id="{C578EB38-0526-ACA3-C9A1-557DBBED682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9" name="Freeform 101">
                <a:extLst>
                  <a:ext uri="{FF2B5EF4-FFF2-40B4-BE49-F238E27FC236}">
                    <a16:creationId xmlns:a16="http://schemas.microsoft.com/office/drawing/2014/main" id="{3AA9DBDA-BB65-56E4-4008-4958D547F591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" name="Freeform 102">
                <a:extLst>
                  <a:ext uri="{FF2B5EF4-FFF2-40B4-BE49-F238E27FC236}">
                    <a16:creationId xmlns:a16="http://schemas.microsoft.com/office/drawing/2014/main" id="{1629A2D5-D81D-604F-D9B2-B7FE76622DD1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1" name="Freeform 103">
                <a:extLst>
                  <a:ext uri="{FF2B5EF4-FFF2-40B4-BE49-F238E27FC236}">
                    <a16:creationId xmlns:a16="http://schemas.microsoft.com/office/drawing/2014/main" id="{1BE0BF12-1921-5B0B-A17B-450A7A0D7E23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2" name="Freeform 104">
                <a:extLst>
                  <a:ext uri="{FF2B5EF4-FFF2-40B4-BE49-F238E27FC236}">
                    <a16:creationId xmlns:a16="http://schemas.microsoft.com/office/drawing/2014/main" id="{1B14A760-5A1F-69D2-2E70-DDC9499B29B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3" name="Freeform 105">
                <a:extLst>
                  <a:ext uri="{FF2B5EF4-FFF2-40B4-BE49-F238E27FC236}">
                    <a16:creationId xmlns:a16="http://schemas.microsoft.com/office/drawing/2014/main" id="{FBB73297-A88F-7A18-55AD-98393E868D8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106">
              <a:extLst>
                <a:ext uri="{FF2B5EF4-FFF2-40B4-BE49-F238E27FC236}">
                  <a16:creationId xmlns:a16="http://schemas.microsoft.com/office/drawing/2014/main" id="{CDB76AC7-D276-3903-CBCC-1F2C48DDDCE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7" name="Freeform 107">
                <a:extLst>
                  <a:ext uri="{FF2B5EF4-FFF2-40B4-BE49-F238E27FC236}">
                    <a16:creationId xmlns:a16="http://schemas.microsoft.com/office/drawing/2014/main" id="{428324B9-03BF-5698-69E7-42C76DE2CD48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08">
                <a:extLst>
                  <a:ext uri="{FF2B5EF4-FFF2-40B4-BE49-F238E27FC236}">
                    <a16:creationId xmlns:a16="http://schemas.microsoft.com/office/drawing/2014/main" id="{56B47EF5-22B3-236D-5088-604C68160E4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109">
                <a:extLst>
                  <a:ext uri="{FF2B5EF4-FFF2-40B4-BE49-F238E27FC236}">
                    <a16:creationId xmlns:a16="http://schemas.microsoft.com/office/drawing/2014/main" id="{3F459668-EF7A-EC97-7E42-F563C274C8A1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10">
                <a:extLst>
                  <a:ext uri="{FF2B5EF4-FFF2-40B4-BE49-F238E27FC236}">
                    <a16:creationId xmlns:a16="http://schemas.microsoft.com/office/drawing/2014/main" id="{A5DCF294-AF60-2A8A-44A3-D9F6A467B94B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11">
                <a:extLst>
                  <a:ext uri="{FF2B5EF4-FFF2-40B4-BE49-F238E27FC236}">
                    <a16:creationId xmlns:a16="http://schemas.microsoft.com/office/drawing/2014/main" id="{4CA4CA14-12F9-E0B6-A42A-74ED202056C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12">
                <a:extLst>
                  <a:ext uri="{FF2B5EF4-FFF2-40B4-BE49-F238E27FC236}">
                    <a16:creationId xmlns:a16="http://schemas.microsoft.com/office/drawing/2014/main" id="{C5597B25-F0F7-1A48-A54F-41A4A25CFF49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13">
                <a:extLst>
                  <a:ext uri="{FF2B5EF4-FFF2-40B4-BE49-F238E27FC236}">
                    <a16:creationId xmlns:a16="http://schemas.microsoft.com/office/drawing/2014/main" id="{D42CD5A5-D95A-2BAB-3CF7-4CD4676DD63D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14">
                <a:extLst>
                  <a:ext uri="{FF2B5EF4-FFF2-40B4-BE49-F238E27FC236}">
                    <a16:creationId xmlns:a16="http://schemas.microsoft.com/office/drawing/2014/main" id="{2282BC94-34E6-8725-D8B6-22F79283AB7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15">
                <a:extLst>
                  <a:ext uri="{FF2B5EF4-FFF2-40B4-BE49-F238E27FC236}">
                    <a16:creationId xmlns:a16="http://schemas.microsoft.com/office/drawing/2014/main" id="{1167E594-281A-472E-8F74-9AD611D022C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16">
                <a:extLst>
                  <a:ext uri="{FF2B5EF4-FFF2-40B4-BE49-F238E27FC236}">
                    <a16:creationId xmlns:a16="http://schemas.microsoft.com/office/drawing/2014/main" id="{C5B85DD9-A21E-8B8E-3C02-14E60857CF0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17">
                <a:extLst>
                  <a:ext uri="{FF2B5EF4-FFF2-40B4-BE49-F238E27FC236}">
                    <a16:creationId xmlns:a16="http://schemas.microsoft.com/office/drawing/2014/main" id="{482E70CE-52D4-B3EE-1F7D-B62406A202A5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18">
                <a:extLst>
                  <a:ext uri="{FF2B5EF4-FFF2-40B4-BE49-F238E27FC236}">
                    <a16:creationId xmlns:a16="http://schemas.microsoft.com/office/drawing/2014/main" id="{52C099CB-D18E-CB91-6F4F-979C3F85B7EF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19">
                <a:extLst>
                  <a:ext uri="{FF2B5EF4-FFF2-40B4-BE49-F238E27FC236}">
                    <a16:creationId xmlns:a16="http://schemas.microsoft.com/office/drawing/2014/main" id="{B0718DAF-456B-6147-3AD4-9EB44673B4F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20">
                <a:extLst>
                  <a:ext uri="{FF2B5EF4-FFF2-40B4-BE49-F238E27FC236}">
                    <a16:creationId xmlns:a16="http://schemas.microsoft.com/office/drawing/2014/main" id="{30EC6A74-0516-B652-B82D-3A19F30E8D7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21">
                <a:extLst>
                  <a:ext uri="{FF2B5EF4-FFF2-40B4-BE49-F238E27FC236}">
                    <a16:creationId xmlns:a16="http://schemas.microsoft.com/office/drawing/2014/main" id="{78441C8D-FF35-4282-EB3F-9B810E67AAE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22">
                <a:extLst>
                  <a:ext uri="{FF2B5EF4-FFF2-40B4-BE49-F238E27FC236}">
                    <a16:creationId xmlns:a16="http://schemas.microsoft.com/office/drawing/2014/main" id="{75E85468-0D50-DEC8-FC9C-4057681553ED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23">
                <a:extLst>
                  <a:ext uri="{FF2B5EF4-FFF2-40B4-BE49-F238E27FC236}">
                    <a16:creationId xmlns:a16="http://schemas.microsoft.com/office/drawing/2014/main" id="{A6D8A553-38CB-671C-667C-91104DF8484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" name="Freeform 124">
                <a:extLst>
                  <a:ext uri="{FF2B5EF4-FFF2-40B4-BE49-F238E27FC236}">
                    <a16:creationId xmlns:a16="http://schemas.microsoft.com/office/drawing/2014/main" id="{A65000EE-3E53-0556-694A-CEAD2212EDF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" name="Freeform 125">
                <a:extLst>
                  <a:ext uri="{FF2B5EF4-FFF2-40B4-BE49-F238E27FC236}">
                    <a16:creationId xmlns:a16="http://schemas.microsoft.com/office/drawing/2014/main" id="{E19B7A89-DEA6-9EA1-90C5-6657CCA21170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" name="Freeform 126">
                <a:extLst>
                  <a:ext uri="{FF2B5EF4-FFF2-40B4-BE49-F238E27FC236}">
                    <a16:creationId xmlns:a16="http://schemas.microsoft.com/office/drawing/2014/main" id="{6821FB6A-6D04-39CF-7A6F-531381DDB34A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" name="Freeform 127">
                <a:extLst>
                  <a:ext uri="{FF2B5EF4-FFF2-40B4-BE49-F238E27FC236}">
                    <a16:creationId xmlns:a16="http://schemas.microsoft.com/office/drawing/2014/main" id="{9F1BE65D-0756-6DE4-FAB8-F1E10DF90A6D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128">
                <a:extLst>
                  <a:ext uri="{FF2B5EF4-FFF2-40B4-BE49-F238E27FC236}">
                    <a16:creationId xmlns:a16="http://schemas.microsoft.com/office/drawing/2014/main" id="{6D4E52F0-5B36-E47D-5E0D-309E4EB2774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129">
                <a:extLst>
                  <a:ext uri="{FF2B5EF4-FFF2-40B4-BE49-F238E27FC236}">
                    <a16:creationId xmlns:a16="http://schemas.microsoft.com/office/drawing/2014/main" id="{3DEFD0B4-6A66-17AE-7B09-7653778DD04E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130">
                <a:extLst>
                  <a:ext uri="{FF2B5EF4-FFF2-40B4-BE49-F238E27FC236}">
                    <a16:creationId xmlns:a16="http://schemas.microsoft.com/office/drawing/2014/main" id="{5D00EDE7-3C2B-1578-239A-E034AF79EEF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131">
                <a:extLst>
                  <a:ext uri="{FF2B5EF4-FFF2-40B4-BE49-F238E27FC236}">
                    <a16:creationId xmlns:a16="http://schemas.microsoft.com/office/drawing/2014/main" id="{FE7F5658-8274-897E-66CC-29A84BCA827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132">
                <a:extLst>
                  <a:ext uri="{FF2B5EF4-FFF2-40B4-BE49-F238E27FC236}">
                    <a16:creationId xmlns:a16="http://schemas.microsoft.com/office/drawing/2014/main" id="{30CB6F45-1509-F8D5-D6CF-E1E63841ADC8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33">
                <a:extLst>
                  <a:ext uri="{FF2B5EF4-FFF2-40B4-BE49-F238E27FC236}">
                    <a16:creationId xmlns:a16="http://schemas.microsoft.com/office/drawing/2014/main" id="{09548BB9-63C0-CC6F-D3C7-EFF03B9A0198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34">
                <a:extLst>
                  <a:ext uri="{FF2B5EF4-FFF2-40B4-BE49-F238E27FC236}">
                    <a16:creationId xmlns:a16="http://schemas.microsoft.com/office/drawing/2014/main" id="{335B1E22-1D52-AD11-0BC1-AF4B3F8F1D7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35">
                <a:extLst>
                  <a:ext uri="{FF2B5EF4-FFF2-40B4-BE49-F238E27FC236}">
                    <a16:creationId xmlns:a16="http://schemas.microsoft.com/office/drawing/2014/main" id="{C2332943-9588-4405-85FB-5F04C832105D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6">
                <a:extLst>
                  <a:ext uri="{FF2B5EF4-FFF2-40B4-BE49-F238E27FC236}">
                    <a16:creationId xmlns:a16="http://schemas.microsoft.com/office/drawing/2014/main" id="{B9716F06-E8E2-3C37-AADD-687F4E58C9BB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37">
                <a:extLst>
                  <a:ext uri="{FF2B5EF4-FFF2-40B4-BE49-F238E27FC236}">
                    <a16:creationId xmlns:a16="http://schemas.microsoft.com/office/drawing/2014/main" id="{67474141-C05C-9F6C-4FC8-F772EAB5492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38">
                <a:extLst>
                  <a:ext uri="{FF2B5EF4-FFF2-40B4-BE49-F238E27FC236}">
                    <a16:creationId xmlns:a16="http://schemas.microsoft.com/office/drawing/2014/main" id="{0ACE5FDC-2F81-633E-3394-F851D76EC7D5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39">
                <a:extLst>
                  <a:ext uri="{FF2B5EF4-FFF2-40B4-BE49-F238E27FC236}">
                    <a16:creationId xmlns:a16="http://schemas.microsoft.com/office/drawing/2014/main" id="{AA9A150E-BC9F-FFD6-B5B0-D4FA8DB8D0D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40">
              <a:extLst>
                <a:ext uri="{FF2B5EF4-FFF2-40B4-BE49-F238E27FC236}">
                  <a16:creationId xmlns:a16="http://schemas.microsoft.com/office/drawing/2014/main" id="{57F89F84-C30D-CB9B-C0A0-596280859134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4" name="Freeform 141">
                <a:extLst>
                  <a:ext uri="{FF2B5EF4-FFF2-40B4-BE49-F238E27FC236}">
                    <a16:creationId xmlns:a16="http://schemas.microsoft.com/office/drawing/2014/main" id="{4F45D4A3-FD2F-B5CB-27C5-8F932F24E2F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42">
                <a:extLst>
                  <a:ext uri="{FF2B5EF4-FFF2-40B4-BE49-F238E27FC236}">
                    <a16:creationId xmlns:a16="http://schemas.microsoft.com/office/drawing/2014/main" id="{67874176-4865-410A-525F-89EF5E834BF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43">
                <a:extLst>
                  <a:ext uri="{FF2B5EF4-FFF2-40B4-BE49-F238E27FC236}">
                    <a16:creationId xmlns:a16="http://schemas.microsoft.com/office/drawing/2014/main" id="{5F00690C-4514-DA2B-33C7-965A9FB18718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44">
                <a:extLst>
                  <a:ext uri="{FF2B5EF4-FFF2-40B4-BE49-F238E27FC236}">
                    <a16:creationId xmlns:a16="http://schemas.microsoft.com/office/drawing/2014/main" id="{1ED2021B-8E64-F9A2-313D-C869CB69ED1F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5">
                <a:extLst>
                  <a:ext uri="{FF2B5EF4-FFF2-40B4-BE49-F238E27FC236}">
                    <a16:creationId xmlns:a16="http://schemas.microsoft.com/office/drawing/2014/main" id="{8CB12833-246D-1A56-F631-F5DFBA4BB16D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46">
                <a:extLst>
                  <a:ext uri="{FF2B5EF4-FFF2-40B4-BE49-F238E27FC236}">
                    <a16:creationId xmlns:a16="http://schemas.microsoft.com/office/drawing/2014/main" id="{DDEEA2B8-5C5D-6C7D-CEBC-44876AAD5FA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47">
                <a:extLst>
                  <a:ext uri="{FF2B5EF4-FFF2-40B4-BE49-F238E27FC236}">
                    <a16:creationId xmlns:a16="http://schemas.microsoft.com/office/drawing/2014/main" id="{F6EE2CB5-9742-4278-CC3F-C5F3B2205E7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48">
                <a:extLst>
                  <a:ext uri="{FF2B5EF4-FFF2-40B4-BE49-F238E27FC236}">
                    <a16:creationId xmlns:a16="http://schemas.microsoft.com/office/drawing/2014/main" id="{1E7C19C8-5623-F544-B6C0-A0EA736C3E6A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9">
                <a:extLst>
                  <a:ext uri="{FF2B5EF4-FFF2-40B4-BE49-F238E27FC236}">
                    <a16:creationId xmlns:a16="http://schemas.microsoft.com/office/drawing/2014/main" id="{6C57DB14-1767-33D5-84BC-6E09BB6CECE8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50">
                <a:extLst>
                  <a:ext uri="{FF2B5EF4-FFF2-40B4-BE49-F238E27FC236}">
                    <a16:creationId xmlns:a16="http://schemas.microsoft.com/office/drawing/2014/main" id="{FABFE0CD-F0A3-F50B-B261-8820005DF63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51">
                <a:extLst>
                  <a:ext uri="{FF2B5EF4-FFF2-40B4-BE49-F238E27FC236}">
                    <a16:creationId xmlns:a16="http://schemas.microsoft.com/office/drawing/2014/main" id="{780C7C7C-E9A1-CFC2-3A64-4CF2E0D2DDA4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52">
                <a:extLst>
                  <a:ext uri="{FF2B5EF4-FFF2-40B4-BE49-F238E27FC236}">
                    <a16:creationId xmlns:a16="http://schemas.microsoft.com/office/drawing/2014/main" id="{8714DE69-D80B-3EE1-9281-676FF638B4D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53">
                <a:extLst>
                  <a:ext uri="{FF2B5EF4-FFF2-40B4-BE49-F238E27FC236}">
                    <a16:creationId xmlns:a16="http://schemas.microsoft.com/office/drawing/2014/main" id="{5984D817-3648-9CD1-5BBA-6288E8A5958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54">
                <a:extLst>
                  <a:ext uri="{FF2B5EF4-FFF2-40B4-BE49-F238E27FC236}">
                    <a16:creationId xmlns:a16="http://schemas.microsoft.com/office/drawing/2014/main" id="{E4AA7959-A35E-38CB-73CC-AA88C209F8C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55">
                <a:extLst>
                  <a:ext uri="{FF2B5EF4-FFF2-40B4-BE49-F238E27FC236}">
                    <a16:creationId xmlns:a16="http://schemas.microsoft.com/office/drawing/2014/main" id="{CE856335-9C49-DEDB-9A1A-000D35B34D3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56">
                <a:extLst>
                  <a:ext uri="{FF2B5EF4-FFF2-40B4-BE49-F238E27FC236}">
                    <a16:creationId xmlns:a16="http://schemas.microsoft.com/office/drawing/2014/main" id="{88F65AD2-F213-9C06-BFB5-DD4F9D4C25A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57">
                <a:extLst>
                  <a:ext uri="{FF2B5EF4-FFF2-40B4-BE49-F238E27FC236}">
                    <a16:creationId xmlns:a16="http://schemas.microsoft.com/office/drawing/2014/main" id="{1E8D241B-E5FA-CE73-5DB0-38E6F9153F1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8">
                <a:extLst>
                  <a:ext uri="{FF2B5EF4-FFF2-40B4-BE49-F238E27FC236}">
                    <a16:creationId xmlns:a16="http://schemas.microsoft.com/office/drawing/2014/main" id="{9D0175CB-3886-0F0F-9C1C-6431BE88F440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59">
                <a:extLst>
                  <a:ext uri="{FF2B5EF4-FFF2-40B4-BE49-F238E27FC236}">
                    <a16:creationId xmlns:a16="http://schemas.microsoft.com/office/drawing/2014/main" id="{C1A23283-DF53-7CA4-0E5A-3E6609F502ED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60">
                <a:extLst>
                  <a:ext uri="{FF2B5EF4-FFF2-40B4-BE49-F238E27FC236}">
                    <a16:creationId xmlns:a16="http://schemas.microsoft.com/office/drawing/2014/main" id="{D3ED73E2-10E0-E0FF-789D-FC884E55EBB1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61">
                <a:extLst>
                  <a:ext uri="{FF2B5EF4-FFF2-40B4-BE49-F238E27FC236}">
                    <a16:creationId xmlns:a16="http://schemas.microsoft.com/office/drawing/2014/main" id="{BB63D0DE-EA2B-3C5F-4C24-E7D41E973AE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62">
                <a:extLst>
                  <a:ext uri="{FF2B5EF4-FFF2-40B4-BE49-F238E27FC236}">
                    <a16:creationId xmlns:a16="http://schemas.microsoft.com/office/drawing/2014/main" id="{2BDEAA71-2986-F0BA-20A1-22C9C8438E48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63">
                <a:extLst>
                  <a:ext uri="{FF2B5EF4-FFF2-40B4-BE49-F238E27FC236}">
                    <a16:creationId xmlns:a16="http://schemas.microsoft.com/office/drawing/2014/main" id="{3DA905C5-21D5-9C62-C95A-63D78CEB8FC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64">
                <a:extLst>
                  <a:ext uri="{FF2B5EF4-FFF2-40B4-BE49-F238E27FC236}">
                    <a16:creationId xmlns:a16="http://schemas.microsoft.com/office/drawing/2014/main" id="{97E79770-FAA2-597E-8EAB-5A1CE85AC80E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65">
                <a:extLst>
                  <a:ext uri="{FF2B5EF4-FFF2-40B4-BE49-F238E27FC236}">
                    <a16:creationId xmlns:a16="http://schemas.microsoft.com/office/drawing/2014/main" id="{07FAA807-4137-2E9F-A93C-1B78BFCA784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66">
                <a:extLst>
                  <a:ext uri="{FF2B5EF4-FFF2-40B4-BE49-F238E27FC236}">
                    <a16:creationId xmlns:a16="http://schemas.microsoft.com/office/drawing/2014/main" id="{DEA43657-5692-2E05-3276-14FD2571F6D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67">
                <a:extLst>
                  <a:ext uri="{FF2B5EF4-FFF2-40B4-BE49-F238E27FC236}">
                    <a16:creationId xmlns:a16="http://schemas.microsoft.com/office/drawing/2014/main" id="{A5FD91BE-FF0C-8799-BE5E-6B66FC4BBD3C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68">
                <a:extLst>
                  <a:ext uri="{FF2B5EF4-FFF2-40B4-BE49-F238E27FC236}">
                    <a16:creationId xmlns:a16="http://schemas.microsoft.com/office/drawing/2014/main" id="{20830CF3-2757-5922-B85C-7E604A8F531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69">
                <a:extLst>
                  <a:ext uri="{FF2B5EF4-FFF2-40B4-BE49-F238E27FC236}">
                    <a16:creationId xmlns:a16="http://schemas.microsoft.com/office/drawing/2014/main" id="{D7EAE799-29F4-5ADC-8003-914357E9D263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70">
                <a:extLst>
                  <a:ext uri="{FF2B5EF4-FFF2-40B4-BE49-F238E27FC236}">
                    <a16:creationId xmlns:a16="http://schemas.microsoft.com/office/drawing/2014/main" id="{E60002ED-FEC1-06FD-9004-4949D5F7470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71">
                <a:extLst>
                  <a:ext uri="{FF2B5EF4-FFF2-40B4-BE49-F238E27FC236}">
                    <a16:creationId xmlns:a16="http://schemas.microsoft.com/office/drawing/2014/main" id="{DBCAD17A-1061-2B05-4137-DF419A920AB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72">
                <a:extLst>
                  <a:ext uri="{FF2B5EF4-FFF2-40B4-BE49-F238E27FC236}">
                    <a16:creationId xmlns:a16="http://schemas.microsoft.com/office/drawing/2014/main" id="{ABF9565C-0FF5-31BA-FE4F-C128EB2F5E63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73">
                <a:extLst>
                  <a:ext uri="{FF2B5EF4-FFF2-40B4-BE49-F238E27FC236}">
                    <a16:creationId xmlns:a16="http://schemas.microsoft.com/office/drawing/2014/main" id="{259ECD63-6B30-44D8-C12B-5F1979B92E29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7F07CF6E-0AFF-CBC8-DFB8-CC9C9344F8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68277" y="4649992"/>
            <a:ext cx="2302934" cy="2444962"/>
          </a:xfrm>
          <a:prstGeom prst="rect">
            <a:avLst/>
          </a:prstGeom>
        </p:spPr>
      </p:pic>
      <p:sp>
        <p:nvSpPr>
          <p:cNvPr id="7" name="Rectangles 3">
            <a:extLst>
              <a:ext uri="{FF2B5EF4-FFF2-40B4-BE49-F238E27FC236}">
                <a16:creationId xmlns:a16="http://schemas.microsoft.com/office/drawing/2014/main" id="{F2FEA2AF-B00C-D13F-8A80-D630B408F4B1}"/>
              </a:ext>
            </a:extLst>
          </p:cNvPr>
          <p:cNvSpPr/>
          <p:nvPr/>
        </p:nvSpPr>
        <p:spPr>
          <a:xfrm>
            <a:off x="1235251" y="1418070"/>
            <a:ext cx="972149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 và đọc tên các nốt nhạc nằm trên dòng, các nốt nhạc nằm trong khe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4732BE60-21ED-7F1A-4FB3-07065F2F7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67846"/>
            <a:ext cx="1298223" cy="82172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EF35A0A-205E-3957-EF7B-A68190A084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6756" y="6553200"/>
            <a:ext cx="7315200" cy="3048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38447FC-2E18-1DED-E207-FEA23D6863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50178" y="6559742"/>
            <a:ext cx="7315200" cy="304800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2990114B-740F-6ECC-89BB-7A214BA16B77}"/>
              </a:ext>
            </a:extLst>
          </p:cNvPr>
          <p:cNvSpPr txBox="1"/>
          <p:nvPr/>
        </p:nvSpPr>
        <p:spPr>
          <a:xfrm>
            <a:off x="2253730" y="107721"/>
            <a:ext cx="6925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“ Ai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C2AE757E-A62A-2FED-6635-DB533B126D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978" y="2295683"/>
            <a:ext cx="12090400" cy="1828456"/>
          </a:xfrm>
          <a:prstGeom prst="rect">
            <a:avLst/>
          </a:prstGeom>
        </p:spPr>
      </p:pic>
      <p:sp>
        <p:nvSpPr>
          <p:cNvPr id="13" name="Rectangles 3">
            <a:extLst>
              <a:ext uri="{FF2B5EF4-FFF2-40B4-BE49-F238E27FC236}">
                <a16:creationId xmlns:a16="http://schemas.microsoft.com/office/drawing/2014/main" id="{9D991722-7ADF-53F1-8155-96AF2BCF0D67}"/>
              </a:ext>
            </a:extLst>
          </p:cNvPr>
          <p:cNvSpPr/>
          <p:nvPr/>
        </p:nvSpPr>
        <p:spPr>
          <a:xfrm>
            <a:off x="1298223" y="3660579"/>
            <a:ext cx="1054382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i="1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ĐÔ       MI       SON      LA        MI      SON       LA        SI         LA       PHA     RÊ       ĐÔ</a:t>
            </a:r>
            <a:endParaRPr kumimoji="0" lang="vi-VN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55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2" grpId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3">
            <a:extLst>
              <a:ext uri="{FF2B5EF4-FFF2-40B4-BE49-F238E27FC236}">
                <a16:creationId xmlns:a16="http://schemas.microsoft.com/office/drawing/2014/main" id="{F2FEA2AF-B00C-D13F-8A80-D630B408F4B1}"/>
              </a:ext>
            </a:extLst>
          </p:cNvPr>
          <p:cNvSpPr/>
          <p:nvPr/>
        </p:nvSpPr>
        <p:spPr>
          <a:xfrm>
            <a:off x="1235251" y="1088442"/>
            <a:ext cx="972149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lớp</a:t>
            </a:r>
            <a:r>
              <a:rPr kumimoji="0" lang="vi-VN" altLang="en-US" sz="2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làm hai nhóm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altLang="en-US" sz="2000" i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nhóm viết các nốt nằm trên dòng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vi-VN" altLang="en-US" sz="2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nhóm viết các nốt nằm trong khe</a:t>
            </a:r>
            <a:endParaRPr kumimoji="0" lang="vi-VN" altLang="en-U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4732BE60-21ED-7F1A-4FB3-07065F2F7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7846"/>
            <a:ext cx="1298223" cy="82172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EF35A0A-205E-3957-EF7B-A68190A08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756" y="6553200"/>
            <a:ext cx="7315200" cy="3048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38447FC-2E18-1DED-E207-FEA23D686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50178" y="6559742"/>
            <a:ext cx="7315200" cy="304800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2990114B-740F-6ECC-89BB-7A214BA16B77}"/>
              </a:ext>
            </a:extLst>
          </p:cNvPr>
          <p:cNvSpPr txBox="1"/>
          <p:nvPr/>
        </p:nvSpPr>
        <p:spPr>
          <a:xfrm>
            <a:off x="2253730" y="107721"/>
            <a:ext cx="6925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“ 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”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A89FA72-795D-3E71-66A4-0DF2505F6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929" y="2921049"/>
            <a:ext cx="10196819" cy="1284333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7C82761-674B-6A14-44C2-F0C1BAC01D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790" y="4931344"/>
            <a:ext cx="10642654" cy="1234316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0718DCC1-3D51-7E32-CD7D-9D10769673B1}"/>
              </a:ext>
            </a:extLst>
          </p:cNvPr>
          <p:cNvSpPr txBox="1"/>
          <p:nvPr/>
        </p:nvSpPr>
        <p:spPr>
          <a:xfrm>
            <a:off x="649111" y="2315039"/>
            <a:ext cx="692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7EE391DC-2F76-8472-6CA8-EBC2EBBC06BF}"/>
              </a:ext>
            </a:extLst>
          </p:cNvPr>
          <p:cNvSpPr txBox="1"/>
          <p:nvPr/>
        </p:nvSpPr>
        <p:spPr>
          <a:xfrm>
            <a:off x="649110" y="4190313"/>
            <a:ext cx="692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19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2" grpId="1"/>
      <p:bldP spid="14" grpId="0"/>
      <p:bldP spid="14" grpId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" y="208255"/>
            <a:ext cx="56324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/>
          <p:nvPr/>
        </p:nvSpPr>
        <p:spPr>
          <a:xfrm>
            <a:off x="1524000" y="3442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BÀI SỐ 1 KẾT HỢP VẬN ĐỘNG CƠ THỂ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B9055068-0F94-01C0-1E4C-46568E772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" y="1476375"/>
            <a:ext cx="12020550" cy="390525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0923EBE7-E44B-AEB1-A7BD-0D18A1055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756" y="6333067"/>
            <a:ext cx="7315200" cy="524933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048B73AA-66B6-84F2-A866-913C73BB2F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50178" y="6339609"/>
            <a:ext cx="7315200" cy="524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theme/theme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wrap="none" rtlCol="0" anchor="t">
        <a:spAutoFit/>
      </a:bodyPr>
      <a:lstStyle>
        <a:defPPr algn="ctr">
          <a:defRPr lang="vi-VN" altLang="en-US" sz="3200" b="1">
            <a:solidFill>
              <a:srgbClr val="C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360</Words>
  <Application>Microsoft Office PowerPoint</Application>
  <PresentationFormat>Widescreen</PresentationFormat>
  <Paragraphs>44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#9Slide05 Dancing Script</vt:lpstr>
      <vt:lpstr>Arial</vt:lpstr>
      <vt:lpstr>Calibri</vt:lpstr>
      <vt:lpstr>Calibri Light</vt:lpstr>
      <vt:lpstr>Times New Roman</vt:lpstr>
      <vt:lpstr>9_Office Theme</vt:lpstr>
      <vt:lpstr>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Administrator</cp:lastModifiedBy>
  <cp:revision>107</cp:revision>
  <dcterms:created xsi:type="dcterms:W3CDTF">2020-08-11T21:22:00Z</dcterms:created>
  <dcterms:modified xsi:type="dcterms:W3CDTF">2025-10-02T07:51:21Z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0667146B1DF8415F8AD3017559828A92</vt:lpwstr>
  </property>
  <property fmtid="{D5CDD505-2E9C-101B-9397-08002B2CF9AE}" pid="3" name="KSOProductBuildVer">
    <vt:lpwstr>1033-11.2.0.10463</vt:lpwstr>
  </property>
</Properties>
</file>