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CA9D-0ABC-45F6-8A21-55F6FB22E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7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1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665B-EEBF-4F7B-BF0D-2B0F0534A356}" type="datetimeFigureOut">
              <a:rPr lang="en-US" smtClean="0"/>
              <a:t>19/8/2020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0710-4495-46E8-9F4A-137C6A92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_117a[1]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007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17863"/>
            <a:ext cx="4038600" cy="1981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6"/>
          <p:cNvGrpSpPr>
            <a:grpSpLocks noChangeAspect="1"/>
          </p:cNvGrpSpPr>
          <p:nvPr/>
        </p:nvGrpSpPr>
        <p:grpSpPr bwMode="auto">
          <a:xfrm>
            <a:off x="7145338" y="4953000"/>
            <a:ext cx="1998662" cy="1905000"/>
            <a:chOff x="1728" y="192"/>
            <a:chExt cx="1259" cy="1154"/>
          </a:xfrm>
        </p:grpSpPr>
        <p:sp>
          <p:nvSpPr>
            <p:cNvPr id="3063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64" name="Group 8"/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3198" name="Freeform 9"/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122 w 889"/>
                  <a:gd name="T1" fmla="*/ 222 h 890"/>
                  <a:gd name="T2" fmla="*/ 144 w 889"/>
                  <a:gd name="T3" fmla="*/ 218 h 890"/>
                  <a:gd name="T4" fmla="*/ 164 w 889"/>
                  <a:gd name="T5" fmla="*/ 209 h 890"/>
                  <a:gd name="T6" fmla="*/ 181 w 889"/>
                  <a:gd name="T7" fmla="*/ 197 h 890"/>
                  <a:gd name="T8" fmla="*/ 197 w 889"/>
                  <a:gd name="T9" fmla="*/ 182 h 890"/>
                  <a:gd name="T10" fmla="*/ 208 w 889"/>
                  <a:gd name="T11" fmla="*/ 165 h 890"/>
                  <a:gd name="T12" fmla="*/ 217 w 889"/>
                  <a:gd name="T13" fmla="*/ 145 h 890"/>
                  <a:gd name="T14" fmla="*/ 221 w 889"/>
                  <a:gd name="T15" fmla="*/ 123 h 890"/>
                  <a:gd name="T16" fmla="*/ 221 w 889"/>
                  <a:gd name="T17" fmla="*/ 100 h 890"/>
                  <a:gd name="T18" fmla="*/ 217 w 889"/>
                  <a:gd name="T19" fmla="*/ 78 h 890"/>
                  <a:gd name="T20" fmla="*/ 208 w 889"/>
                  <a:gd name="T21" fmla="*/ 59 h 890"/>
                  <a:gd name="T22" fmla="*/ 197 w 889"/>
                  <a:gd name="T23" fmla="*/ 41 h 890"/>
                  <a:gd name="T24" fmla="*/ 181 w 889"/>
                  <a:gd name="T25" fmla="*/ 26 h 890"/>
                  <a:gd name="T26" fmla="*/ 164 w 889"/>
                  <a:gd name="T27" fmla="*/ 14 h 890"/>
                  <a:gd name="T28" fmla="*/ 144 w 889"/>
                  <a:gd name="T29" fmla="*/ 5 h 890"/>
                  <a:gd name="T30" fmla="*/ 122 w 889"/>
                  <a:gd name="T31" fmla="*/ 1 h 890"/>
                  <a:gd name="T32" fmla="*/ 100 w 889"/>
                  <a:gd name="T33" fmla="*/ 1 h 890"/>
                  <a:gd name="T34" fmla="*/ 78 w 889"/>
                  <a:gd name="T35" fmla="*/ 5 h 890"/>
                  <a:gd name="T36" fmla="*/ 58 w 889"/>
                  <a:gd name="T37" fmla="*/ 14 h 890"/>
                  <a:gd name="T38" fmla="*/ 40 w 889"/>
                  <a:gd name="T39" fmla="*/ 26 h 890"/>
                  <a:gd name="T40" fmla="*/ 25 w 889"/>
                  <a:gd name="T41" fmla="*/ 41 h 890"/>
                  <a:gd name="T42" fmla="*/ 13 w 889"/>
                  <a:gd name="T43" fmla="*/ 59 h 890"/>
                  <a:gd name="T44" fmla="*/ 5 w 889"/>
                  <a:gd name="T45" fmla="*/ 78 h 890"/>
                  <a:gd name="T46" fmla="*/ 0 w 889"/>
                  <a:gd name="T47" fmla="*/ 100 h 890"/>
                  <a:gd name="T48" fmla="*/ 0 w 889"/>
                  <a:gd name="T49" fmla="*/ 123 h 890"/>
                  <a:gd name="T50" fmla="*/ 5 w 889"/>
                  <a:gd name="T51" fmla="*/ 145 h 890"/>
                  <a:gd name="T52" fmla="*/ 13 w 889"/>
                  <a:gd name="T53" fmla="*/ 165 h 890"/>
                  <a:gd name="T54" fmla="*/ 25 w 889"/>
                  <a:gd name="T55" fmla="*/ 182 h 890"/>
                  <a:gd name="T56" fmla="*/ 40 w 889"/>
                  <a:gd name="T57" fmla="*/ 197 h 890"/>
                  <a:gd name="T58" fmla="*/ 58 w 889"/>
                  <a:gd name="T59" fmla="*/ 209 h 890"/>
                  <a:gd name="T60" fmla="*/ 78 w 889"/>
                  <a:gd name="T61" fmla="*/ 218 h 890"/>
                  <a:gd name="T62" fmla="*/ 100 w 889"/>
                  <a:gd name="T63" fmla="*/ 222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Freeform 10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46 w 366"/>
                  <a:gd name="T1" fmla="*/ 92 h 367"/>
                  <a:gd name="T2" fmla="*/ 55 w 366"/>
                  <a:gd name="T3" fmla="*/ 91 h 367"/>
                  <a:gd name="T4" fmla="*/ 64 w 366"/>
                  <a:gd name="T5" fmla="*/ 88 h 367"/>
                  <a:gd name="T6" fmla="*/ 72 w 366"/>
                  <a:gd name="T7" fmla="*/ 84 h 367"/>
                  <a:gd name="T8" fmla="*/ 79 w 366"/>
                  <a:gd name="T9" fmla="*/ 79 h 367"/>
                  <a:gd name="T10" fmla="*/ 84 w 366"/>
                  <a:gd name="T11" fmla="*/ 72 h 367"/>
                  <a:gd name="T12" fmla="*/ 88 w 366"/>
                  <a:gd name="T13" fmla="*/ 64 h 367"/>
                  <a:gd name="T14" fmla="*/ 91 w 366"/>
                  <a:gd name="T15" fmla="*/ 55 h 367"/>
                  <a:gd name="T16" fmla="*/ 92 w 366"/>
                  <a:gd name="T17" fmla="*/ 46 h 367"/>
                  <a:gd name="T18" fmla="*/ 91 w 366"/>
                  <a:gd name="T19" fmla="*/ 37 h 367"/>
                  <a:gd name="T20" fmla="*/ 88 w 366"/>
                  <a:gd name="T21" fmla="*/ 28 h 367"/>
                  <a:gd name="T22" fmla="*/ 84 w 366"/>
                  <a:gd name="T23" fmla="*/ 20 h 367"/>
                  <a:gd name="T24" fmla="*/ 79 w 366"/>
                  <a:gd name="T25" fmla="*/ 14 h 367"/>
                  <a:gd name="T26" fmla="*/ 72 w 366"/>
                  <a:gd name="T27" fmla="*/ 8 h 367"/>
                  <a:gd name="T28" fmla="*/ 64 w 366"/>
                  <a:gd name="T29" fmla="*/ 4 h 367"/>
                  <a:gd name="T30" fmla="*/ 55 w 366"/>
                  <a:gd name="T31" fmla="*/ 1 h 367"/>
                  <a:gd name="T32" fmla="*/ 46 w 366"/>
                  <a:gd name="T33" fmla="*/ 0 h 367"/>
                  <a:gd name="T34" fmla="*/ 37 w 366"/>
                  <a:gd name="T35" fmla="*/ 1 h 367"/>
                  <a:gd name="T36" fmla="*/ 28 w 366"/>
                  <a:gd name="T37" fmla="*/ 4 h 367"/>
                  <a:gd name="T38" fmla="*/ 20 w 366"/>
                  <a:gd name="T39" fmla="*/ 8 h 367"/>
                  <a:gd name="T40" fmla="*/ 14 w 366"/>
                  <a:gd name="T41" fmla="*/ 14 h 367"/>
                  <a:gd name="T42" fmla="*/ 8 w 366"/>
                  <a:gd name="T43" fmla="*/ 20 h 367"/>
                  <a:gd name="T44" fmla="*/ 4 w 366"/>
                  <a:gd name="T45" fmla="*/ 28 h 367"/>
                  <a:gd name="T46" fmla="*/ 1 w 366"/>
                  <a:gd name="T47" fmla="*/ 37 h 367"/>
                  <a:gd name="T48" fmla="*/ 0 w 366"/>
                  <a:gd name="T49" fmla="*/ 46 h 367"/>
                  <a:gd name="T50" fmla="*/ 1 w 366"/>
                  <a:gd name="T51" fmla="*/ 55 h 367"/>
                  <a:gd name="T52" fmla="*/ 4 w 366"/>
                  <a:gd name="T53" fmla="*/ 64 h 367"/>
                  <a:gd name="T54" fmla="*/ 8 w 366"/>
                  <a:gd name="T55" fmla="*/ 72 h 367"/>
                  <a:gd name="T56" fmla="*/ 14 w 366"/>
                  <a:gd name="T57" fmla="*/ 79 h 367"/>
                  <a:gd name="T58" fmla="*/ 20 w 366"/>
                  <a:gd name="T59" fmla="*/ 84 h 367"/>
                  <a:gd name="T60" fmla="*/ 28 w 366"/>
                  <a:gd name="T61" fmla="*/ 88 h 367"/>
                  <a:gd name="T62" fmla="*/ 37 w 366"/>
                  <a:gd name="T63" fmla="*/ 91 h 367"/>
                  <a:gd name="T64" fmla="*/ 46 w 366"/>
                  <a:gd name="T65" fmla="*/ 9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Freeform 11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46 w 366"/>
                  <a:gd name="T1" fmla="*/ 92 h 367"/>
                  <a:gd name="T2" fmla="*/ 55 w 366"/>
                  <a:gd name="T3" fmla="*/ 91 h 367"/>
                  <a:gd name="T4" fmla="*/ 64 w 366"/>
                  <a:gd name="T5" fmla="*/ 88 h 367"/>
                  <a:gd name="T6" fmla="*/ 72 w 366"/>
                  <a:gd name="T7" fmla="*/ 84 h 367"/>
                  <a:gd name="T8" fmla="*/ 79 w 366"/>
                  <a:gd name="T9" fmla="*/ 79 h 367"/>
                  <a:gd name="T10" fmla="*/ 84 w 366"/>
                  <a:gd name="T11" fmla="*/ 72 h 367"/>
                  <a:gd name="T12" fmla="*/ 88 w 366"/>
                  <a:gd name="T13" fmla="*/ 64 h 367"/>
                  <a:gd name="T14" fmla="*/ 91 w 366"/>
                  <a:gd name="T15" fmla="*/ 55 h 367"/>
                  <a:gd name="T16" fmla="*/ 92 w 366"/>
                  <a:gd name="T17" fmla="*/ 46 h 367"/>
                  <a:gd name="T18" fmla="*/ 91 w 366"/>
                  <a:gd name="T19" fmla="*/ 37 h 367"/>
                  <a:gd name="T20" fmla="*/ 88 w 366"/>
                  <a:gd name="T21" fmla="*/ 28 h 367"/>
                  <a:gd name="T22" fmla="*/ 84 w 366"/>
                  <a:gd name="T23" fmla="*/ 20 h 367"/>
                  <a:gd name="T24" fmla="*/ 79 w 366"/>
                  <a:gd name="T25" fmla="*/ 14 h 367"/>
                  <a:gd name="T26" fmla="*/ 72 w 366"/>
                  <a:gd name="T27" fmla="*/ 8 h 367"/>
                  <a:gd name="T28" fmla="*/ 64 w 366"/>
                  <a:gd name="T29" fmla="*/ 4 h 367"/>
                  <a:gd name="T30" fmla="*/ 55 w 366"/>
                  <a:gd name="T31" fmla="*/ 1 h 367"/>
                  <a:gd name="T32" fmla="*/ 46 w 366"/>
                  <a:gd name="T33" fmla="*/ 0 h 367"/>
                  <a:gd name="T34" fmla="*/ 37 w 366"/>
                  <a:gd name="T35" fmla="*/ 1 h 367"/>
                  <a:gd name="T36" fmla="*/ 28 w 366"/>
                  <a:gd name="T37" fmla="*/ 4 h 367"/>
                  <a:gd name="T38" fmla="*/ 20 w 366"/>
                  <a:gd name="T39" fmla="*/ 8 h 367"/>
                  <a:gd name="T40" fmla="*/ 14 w 366"/>
                  <a:gd name="T41" fmla="*/ 14 h 367"/>
                  <a:gd name="T42" fmla="*/ 8 w 366"/>
                  <a:gd name="T43" fmla="*/ 20 h 367"/>
                  <a:gd name="T44" fmla="*/ 4 w 366"/>
                  <a:gd name="T45" fmla="*/ 28 h 367"/>
                  <a:gd name="T46" fmla="*/ 1 w 366"/>
                  <a:gd name="T47" fmla="*/ 37 h 367"/>
                  <a:gd name="T48" fmla="*/ 0 w 366"/>
                  <a:gd name="T49" fmla="*/ 46 h 367"/>
                  <a:gd name="T50" fmla="*/ 1 w 366"/>
                  <a:gd name="T51" fmla="*/ 55 h 367"/>
                  <a:gd name="T52" fmla="*/ 4 w 366"/>
                  <a:gd name="T53" fmla="*/ 64 h 367"/>
                  <a:gd name="T54" fmla="*/ 8 w 366"/>
                  <a:gd name="T55" fmla="*/ 72 h 367"/>
                  <a:gd name="T56" fmla="*/ 14 w 366"/>
                  <a:gd name="T57" fmla="*/ 79 h 367"/>
                  <a:gd name="T58" fmla="*/ 20 w 366"/>
                  <a:gd name="T59" fmla="*/ 84 h 367"/>
                  <a:gd name="T60" fmla="*/ 28 w 366"/>
                  <a:gd name="T61" fmla="*/ 88 h 367"/>
                  <a:gd name="T62" fmla="*/ 37 w 366"/>
                  <a:gd name="T63" fmla="*/ 91 h 367"/>
                  <a:gd name="T64" fmla="*/ 46 w 366"/>
                  <a:gd name="T65" fmla="*/ 9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Freeform 12"/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29 w 119"/>
                  <a:gd name="T1" fmla="*/ 63 h 251"/>
                  <a:gd name="T2" fmla="*/ 21 w 119"/>
                  <a:gd name="T3" fmla="*/ 0 h 251"/>
                  <a:gd name="T4" fmla="*/ 7 w 119"/>
                  <a:gd name="T5" fmla="*/ 0 h 251"/>
                  <a:gd name="T6" fmla="*/ 0 w 119"/>
                  <a:gd name="T7" fmla="*/ 63 h 251"/>
                  <a:gd name="T8" fmla="*/ 29 w 119"/>
                  <a:gd name="T9" fmla="*/ 63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13"/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28 h 123"/>
                  <a:gd name="T2" fmla="*/ 1 w 310"/>
                  <a:gd name="T3" fmla="*/ 29 h 123"/>
                  <a:gd name="T4" fmla="*/ 4 w 310"/>
                  <a:gd name="T5" fmla="*/ 29 h 123"/>
                  <a:gd name="T6" fmla="*/ 7 w 310"/>
                  <a:gd name="T7" fmla="*/ 30 h 123"/>
                  <a:gd name="T8" fmla="*/ 12 w 310"/>
                  <a:gd name="T9" fmla="*/ 30 h 123"/>
                  <a:gd name="T10" fmla="*/ 17 w 310"/>
                  <a:gd name="T11" fmla="*/ 31 h 123"/>
                  <a:gd name="T12" fmla="*/ 24 w 310"/>
                  <a:gd name="T13" fmla="*/ 31 h 123"/>
                  <a:gd name="T14" fmla="*/ 31 w 310"/>
                  <a:gd name="T15" fmla="*/ 31 h 123"/>
                  <a:gd name="T16" fmla="*/ 39 w 310"/>
                  <a:gd name="T17" fmla="*/ 31 h 123"/>
                  <a:gd name="T18" fmla="*/ 47 w 310"/>
                  <a:gd name="T19" fmla="*/ 31 h 123"/>
                  <a:gd name="T20" fmla="*/ 54 w 310"/>
                  <a:gd name="T21" fmla="*/ 31 h 123"/>
                  <a:gd name="T22" fmla="*/ 61 w 310"/>
                  <a:gd name="T23" fmla="*/ 31 h 123"/>
                  <a:gd name="T24" fmla="*/ 67 w 310"/>
                  <a:gd name="T25" fmla="*/ 30 h 123"/>
                  <a:gd name="T26" fmla="*/ 71 w 310"/>
                  <a:gd name="T27" fmla="*/ 30 h 123"/>
                  <a:gd name="T28" fmla="*/ 75 w 310"/>
                  <a:gd name="T29" fmla="*/ 29 h 123"/>
                  <a:gd name="T30" fmla="*/ 77 w 310"/>
                  <a:gd name="T31" fmla="*/ 29 h 123"/>
                  <a:gd name="T32" fmla="*/ 78 w 310"/>
                  <a:gd name="T33" fmla="*/ 28 h 123"/>
                  <a:gd name="T34" fmla="*/ 71 w 310"/>
                  <a:gd name="T35" fmla="*/ 27 h 123"/>
                  <a:gd name="T36" fmla="*/ 65 w 310"/>
                  <a:gd name="T37" fmla="*/ 25 h 123"/>
                  <a:gd name="T38" fmla="*/ 60 w 310"/>
                  <a:gd name="T39" fmla="*/ 21 h 123"/>
                  <a:gd name="T40" fmla="*/ 56 w 310"/>
                  <a:gd name="T41" fmla="*/ 16 h 123"/>
                  <a:gd name="T42" fmla="*/ 52 w 310"/>
                  <a:gd name="T43" fmla="*/ 12 h 123"/>
                  <a:gd name="T44" fmla="*/ 49 w 310"/>
                  <a:gd name="T45" fmla="*/ 7 h 123"/>
                  <a:gd name="T46" fmla="*/ 48 w 310"/>
                  <a:gd name="T47" fmla="*/ 3 h 123"/>
                  <a:gd name="T48" fmla="*/ 47 w 310"/>
                  <a:gd name="T49" fmla="*/ 0 h 123"/>
                  <a:gd name="T50" fmla="*/ 32 w 310"/>
                  <a:gd name="T51" fmla="*/ 0 h 123"/>
                  <a:gd name="T52" fmla="*/ 30 w 310"/>
                  <a:gd name="T53" fmla="*/ 3 h 123"/>
                  <a:gd name="T54" fmla="*/ 29 w 310"/>
                  <a:gd name="T55" fmla="*/ 7 h 123"/>
                  <a:gd name="T56" fmla="*/ 26 w 310"/>
                  <a:gd name="T57" fmla="*/ 12 h 123"/>
                  <a:gd name="T58" fmla="*/ 23 w 310"/>
                  <a:gd name="T59" fmla="*/ 16 h 123"/>
                  <a:gd name="T60" fmla="*/ 18 w 310"/>
                  <a:gd name="T61" fmla="*/ 21 h 123"/>
                  <a:gd name="T62" fmla="*/ 13 w 310"/>
                  <a:gd name="T63" fmla="*/ 25 h 123"/>
                  <a:gd name="T64" fmla="*/ 7 w 310"/>
                  <a:gd name="T65" fmla="*/ 27 h 123"/>
                  <a:gd name="T66" fmla="*/ 0 w 310"/>
                  <a:gd name="T67" fmla="*/ 28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Rectangle 14"/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15"/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7 w 119"/>
                  <a:gd name="T1" fmla="*/ 14 h 54"/>
                  <a:gd name="T2" fmla="*/ 0 w 119"/>
                  <a:gd name="T3" fmla="*/ 0 h 54"/>
                  <a:gd name="T4" fmla="*/ 29 w 119"/>
                  <a:gd name="T5" fmla="*/ 0 h 54"/>
                  <a:gd name="T6" fmla="*/ 22 w 119"/>
                  <a:gd name="T7" fmla="*/ 14 h 54"/>
                  <a:gd name="T8" fmla="*/ 7 w 119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16"/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4 h 81"/>
                  <a:gd name="T4" fmla="*/ 2 w 152"/>
                  <a:gd name="T5" fmla="*/ 7 h 81"/>
                  <a:gd name="T6" fmla="*/ 3 w 152"/>
                  <a:gd name="T7" fmla="*/ 11 h 81"/>
                  <a:gd name="T8" fmla="*/ 6 w 152"/>
                  <a:gd name="T9" fmla="*/ 14 h 81"/>
                  <a:gd name="T10" fmla="*/ 9 w 152"/>
                  <a:gd name="T11" fmla="*/ 16 h 81"/>
                  <a:gd name="T12" fmla="*/ 12 w 152"/>
                  <a:gd name="T13" fmla="*/ 18 h 81"/>
                  <a:gd name="T14" fmla="*/ 16 w 152"/>
                  <a:gd name="T15" fmla="*/ 20 h 81"/>
                  <a:gd name="T16" fmla="*/ 19 w 152"/>
                  <a:gd name="T17" fmla="*/ 20 h 81"/>
                  <a:gd name="T18" fmla="*/ 23 w 152"/>
                  <a:gd name="T19" fmla="*/ 20 h 81"/>
                  <a:gd name="T20" fmla="*/ 27 w 152"/>
                  <a:gd name="T21" fmla="*/ 18 h 81"/>
                  <a:gd name="T22" fmla="*/ 30 w 152"/>
                  <a:gd name="T23" fmla="*/ 16 h 81"/>
                  <a:gd name="T24" fmla="*/ 33 w 152"/>
                  <a:gd name="T25" fmla="*/ 14 h 81"/>
                  <a:gd name="T26" fmla="*/ 35 w 152"/>
                  <a:gd name="T27" fmla="*/ 11 h 81"/>
                  <a:gd name="T28" fmla="*/ 37 w 152"/>
                  <a:gd name="T29" fmla="*/ 7 h 81"/>
                  <a:gd name="T30" fmla="*/ 38 w 152"/>
                  <a:gd name="T31" fmla="*/ 4 h 81"/>
                  <a:gd name="T32" fmla="*/ 38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17"/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9 w 128"/>
                  <a:gd name="T1" fmla="*/ 19 h 80"/>
                  <a:gd name="T2" fmla="*/ 5 w 128"/>
                  <a:gd name="T3" fmla="*/ 18 h 80"/>
                  <a:gd name="T4" fmla="*/ 3 w 128"/>
                  <a:gd name="T5" fmla="*/ 16 h 80"/>
                  <a:gd name="T6" fmla="*/ 1 w 128"/>
                  <a:gd name="T7" fmla="*/ 13 h 80"/>
                  <a:gd name="T8" fmla="*/ 0 w 128"/>
                  <a:gd name="T9" fmla="*/ 10 h 80"/>
                  <a:gd name="T10" fmla="*/ 1 w 128"/>
                  <a:gd name="T11" fmla="*/ 6 h 80"/>
                  <a:gd name="T12" fmla="*/ 3 w 128"/>
                  <a:gd name="T13" fmla="*/ 3 h 80"/>
                  <a:gd name="T14" fmla="*/ 5 w 128"/>
                  <a:gd name="T15" fmla="*/ 1 h 80"/>
                  <a:gd name="T16" fmla="*/ 9 w 128"/>
                  <a:gd name="T17" fmla="*/ 0 h 80"/>
                  <a:gd name="T18" fmla="*/ 24 w 128"/>
                  <a:gd name="T19" fmla="*/ 0 h 80"/>
                  <a:gd name="T20" fmla="*/ 28 w 128"/>
                  <a:gd name="T21" fmla="*/ 1 h 80"/>
                  <a:gd name="T22" fmla="*/ 30 w 128"/>
                  <a:gd name="T23" fmla="*/ 3 h 80"/>
                  <a:gd name="T24" fmla="*/ 32 w 128"/>
                  <a:gd name="T25" fmla="*/ 6 h 80"/>
                  <a:gd name="T26" fmla="*/ 32 w 128"/>
                  <a:gd name="T27" fmla="*/ 10 h 80"/>
                  <a:gd name="T28" fmla="*/ 32 w 128"/>
                  <a:gd name="T29" fmla="*/ 13 h 80"/>
                  <a:gd name="T30" fmla="*/ 30 w 128"/>
                  <a:gd name="T31" fmla="*/ 16 h 80"/>
                  <a:gd name="T32" fmla="*/ 28 w 128"/>
                  <a:gd name="T33" fmla="*/ 18 h 80"/>
                  <a:gd name="T34" fmla="*/ 24 w 128"/>
                  <a:gd name="T35" fmla="*/ 19 h 80"/>
                  <a:gd name="T36" fmla="*/ 9 w 128"/>
                  <a:gd name="T37" fmla="*/ 19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18"/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5 h 54"/>
                  <a:gd name="T2" fmla="*/ 1 w 369"/>
                  <a:gd name="T3" fmla="*/ 6 h 54"/>
                  <a:gd name="T4" fmla="*/ 1 w 369"/>
                  <a:gd name="T5" fmla="*/ 6 h 54"/>
                  <a:gd name="T6" fmla="*/ 2 w 369"/>
                  <a:gd name="T7" fmla="*/ 7 h 54"/>
                  <a:gd name="T8" fmla="*/ 4 w 369"/>
                  <a:gd name="T9" fmla="*/ 8 h 54"/>
                  <a:gd name="T10" fmla="*/ 6 w 369"/>
                  <a:gd name="T11" fmla="*/ 9 h 54"/>
                  <a:gd name="T12" fmla="*/ 8 w 369"/>
                  <a:gd name="T13" fmla="*/ 9 h 54"/>
                  <a:gd name="T14" fmla="*/ 11 w 369"/>
                  <a:gd name="T15" fmla="*/ 10 h 54"/>
                  <a:gd name="T16" fmla="*/ 14 w 369"/>
                  <a:gd name="T17" fmla="*/ 10 h 54"/>
                  <a:gd name="T18" fmla="*/ 17 w 369"/>
                  <a:gd name="T19" fmla="*/ 11 h 54"/>
                  <a:gd name="T20" fmla="*/ 21 w 369"/>
                  <a:gd name="T21" fmla="*/ 11 h 54"/>
                  <a:gd name="T22" fmla="*/ 24 w 369"/>
                  <a:gd name="T23" fmla="*/ 12 h 54"/>
                  <a:gd name="T24" fmla="*/ 28 w 369"/>
                  <a:gd name="T25" fmla="*/ 12 h 54"/>
                  <a:gd name="T26" fmla="*/ 33 w 369"/>
                  <a:gd name="T27" fmla="*/ 12 h 54"/>
                  <a:gd name="T28" fmla="*/ 37 w 369"/>
                  <a:gd name="T29" fmla="*/ 12 h 54"/>
                  <a:gd name="T30" fmla="*/ 42 w 369"/>
                  <a:gd name="T31" fmla="*/ 13 h 54"/>
                  <a:gd name="T32" fmla="*/ 46 w 369"/>
                  <a:gd name="T33" fmla="*/ 13 h 54"/>
                  <a:gd name="T34" fmla="*/ 51 w 369"/>
                  <a:gd name="T35" fmla="*/ 13 h 54"/>
                  <a:gd name="T36" fmla="*/ 56 w 369"/>
                  <a:gd name="T37" fmla="*/ 12 h 54"/>
                  <a:gd name="T38" fmla="*/ 60 w 369"/>
                  <a:gd name="T39" fmla="*/ 12 h 54"/>
                  <a:gd name="T40" fmla="*/ 64 w 369"/>
                  <a:gd name="T41" fmla="*/ 12 h 54"/>
                  <a:gd name="T42" fmla="*/ 68 w 369"/>
                  <a:gd name="T43" fmla="*/ 12 h 54"/>
                  <a:gd name="T44" fmla="*/ 72 w 369"/>
                  <a:gd name="T45" fmla="*/ 11 h 54"/>
                  <a:gd name="T46" fmla="*/ 76 w 369"/>
                  <a:gd name="T47" fmla="*/ 11 h 54"/>
                  <a:gd name="T48" fmla="*/ 79 w 369"/>
                  <a:gd name="T49" fmla="*/ 10 h 54"/>
                  <a:gd name="T50" fmla="*/ 82 w 369"/>
                  <a:gd name="T51" fmla="*/ 10 h 54"/>
                  <a:gd name="T52" fmla="*/ 85 w 369"/>
                  <a:gd name="T53" fmla="*/ 9 h 54"/>
                  <a:gd name="T54" fmla="*/ 87 w 369"/>
                  <a:gd name="T55" fmla="*/ 9 h 54"/>
                  <a:gd name="T56" fmla="*/ 89 w 369"/>
                  <a:gd name="T57" fmla="*/ 8 h 54"/>
                  <a:gd name="T58" fmla="*/ 91 w 369"/>
                  <a:gd name="T59" fmla="*/ 7 h 54"/>
                  <a:gd name="T60" fmla="*/ 92 w 369"/>
                  <a:gd name="T61" fmla="*/ 6 h 54"/>
                  <a:gd name="T62" fmla="*/ 92 w 369"/>
                  <a:gd name="T63" fmla="*/ 6 h 54"/>
                  <a:gd name="T64" fmla="*/ 93 w 369"/>
                  <a:gd name="T65" fmla="*/ 5 h 54"/>
                  <a:gd name="T66" fmla="*/ 85 w 369"/>
                  <a:gd name="T67" fmla="*/ 0 h 54"/>
                  <a:gd name="T68" fmla="*/ 84 w 369"/>
                  <a:gd name="T69" fmla="*/ 0 h 54"/>
                  <a:gd name="T70" fmla="*/ 82 w 369"/>
                  <a:gd name="T71" fmla="*/ 1 h 54"/>
                  <a:gd name="T72" fmla="*/ 79 w 369"/>
                  <a:gd name="T73" fmla="*/ 2 h 54"/>
                  <a:gd name="T74" fmla="*/ 74 w 369"/>
                  <a:gd name="T75" fmla="*/ 2 h 54"/>
                  <a:gd name="T76" fmla="*/ 68 w 369"/>
                  <a:gd name="T77" fmla="*/ 2 h 54"/>
                  <a:gd name="T78" fmla="*/ 62 w 369"/>
                  <a:gd name="T79" fmla="*/ 3 h 54"/>
                  <a:gd name="T80" fmla="*/ 54 w 369"/>
                  <a:gd name="T81" fmla="*/ 3 h 54"/>
                  <a:gd name="T82" fmla="*/ 46 w 369"/>
                  <a:gd name="T83" fmla="*/ 3 h 54"/>
                  <a:gd name="T84" fmla="*/ 39 w 369"/>
                  <a:gd name="T85" fmla="*/ 3 h 54"/>
                  <a:gd name="T86" fmla="*/ 31 w 369"/>
                  <a:gd name="T87" fmla="*/ 3 h 54"/>
                  <a:gd name="T88" fmla="*/ 25 w 369"/>
                  <a:gd name="T89" fmla="*/ 2 h 54"/>
                  <a:gd name="T90" fmla="*/ 19 w 369"/>
                  <a:gd name="T91" fmla="*/ 2 h 54"/>
                  <a:gd name="T92" fmla="*/ 14 w 369"/>
                  <a:gd name="T93" fmla="*/ 2 h 54"/>
                  <a:gd name="T94" fmla="*/ 11 w 369"/>
                  <a:gd name="T95" fmla="*/ 1 h 54"/>
                  <a:gd name="T96" fmla="*/ 9 w 369"/>
                  <a:gd name="T97" fmla="*/ 0 h 54"/>
                  <a:gd name="T98" fmla="*/ 8 w 369"/>
                  <a:gd name="T99" fmla="*/ 0 h 54"/>
                  <a:gd name="T100" fmla="*/ 0 w 369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19"/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18 w 72"/>
                  <a:gd name="T1" fmla="*/ 144 h 573"/>
                  <a:gd name="T2" fmla="*/ 18 w 72"/>
                  <a:gd name="T3" fmla="*/ 116 h 573"/>
                  <a:gd name="T4" fmla="*/ 18 w 72"/>
                  <a:gd name="T5" fmla="*/ 92 h 573"/>
                  <a:gd name="T6" fmla="*/ 18 w 72"/>
                  <a:gd name="T7" fmla="*/ 71 h 573"/>
                  <a:gd name="T8" fmla="*/ 18 w 72"/>
                  <a:gd name="T9" fmla="*/ 53 h 573"/>
                  <a:gd name="T10" fmla="*/ 17 w 72"/>
                  <a:gd name="T11" fmla="*/ 37 h 573"/>
                  <a:gd name="T12" fmla="*/ 15 w 72"/>
                  <a:gd name="T13" fmla="*/ 23 h 573"/>
                  <a:gd name="T14" fmla="*/ 13 w 72"/>
                  <a:gd name="T15" fmla="*/ 11 h 573"/>
                  <a:gd name="T16" fmla="*/ 9 w 72"/>
                  <a:gd name="T17" fmla="*/ 0 h 573"/>
                  <a:gd name="T18" fmla="*/ 9 w 72"/>
                  <a:gd name="T19" fmla="*/ 0 h 573"/>
                  <a:gd name="T20" fmla="*/ 6 w 72"/>
                  <a:gd name="T21" fmla="*/ 11 h 573"/>
                  <a:gd name="T22" fmla="*/ 4 w 72"/>
                  <a:gd name="T23" fmla="*/ 23 h 573"/>
                  <a:gd name="T24" fmla="*/ 2 w 72"/>
                  <a:gd name="T25" fmla="*/ 37 h 573"/>
                  <a:gd name="T26" fmla="*/ 1 w 72"/>
                  <a:gd name="T27" fmla="*/ 53 h 573"/>
                  <a:gd name="T28" fmla="*/ 0 w 72"/>
                  <a:gd name="T29" fmla="*/ 71 h 573"/>
                  <a:gd name="T30" fmla="*/ 0 w 72"/>
                  <a:gd name="T31" fmla="*/ 92 h 573"/>
                  <a:gd name="T32" fmla="*/ 0 w 72"/>
                  <a:gd name="T33" fmla="*/ 116 h 573"/>
                  <a:gd name="T34" fmla="*/ 0 w 72"/>
                  <a:gd name="T35" fmla="*/ 144 h 573"/>
                  <a:gd name="T36" fmla="*/ 18 w 72"/>
                  <a:gd name="T37" fmla="*/ 144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20"/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10 w 80"/>
                  <a:gd name="T1" fmla="*/ 52 h 206"/>
                  <a:gd name="T2" fmla="*/ 17 w 80"/>
                  <a:gd name="T3" fmla="*/ 47 h 206"/>
                  <a:gd name="T4" fmla="*/ 20 w 80"/>
                  <a:gd name="T5" fmla="*/ 40 h 206"/>
                  <a:gd name="T6" fmla="*/ 20 w 80"/>
                  <a:gd name="T7" fmla="*/ 33 h 206"/>
                  <a:gd name="T8" fmla="*/ 19 w 80"/>
                  <a:gd name="T9" fmla="*/ 26 h 206"/>
                  <a:gd name="T10" fmla="*/ 16 w 80"/>
                  <a:gd name="T11" fmla="*/ 19 h 206"/>
                  <a:gd name="T12" fmla="*/ 13 w 80"/>
                  <a:gd name="T13" fmla="*/ 12 h 206"/>
                  <a:gd name="T14" fmla="*/ 11 w 80"/>
                  <a:gd name="T15" fmla="*/ 5 h 206"/>
                  <a:gd name="T16" fmla="*/ 10 w 80"/>
                  <a:gd name="T17" fmla="*/ 0 h 206"/>
                  <a:gd name="T18" fmla="*/ 9 w 80"/>
                  <a:gd name="T19" fmla="*/ 5 h 206"/>
                  <a:gd name="T20" fmla="*/ 7 w 80"/>
                  <a:gd name="T21" fmla="*/ 12 h 206"/>
                  <a:gd name="T22" fmla="*/ 4 w 80"/>
                  <a:gd name="T23" fmla="*/ 19 h 206"/>
                  <a:gd name="T24" fmla="*/ 2 w 80"/>
                  <a:gd name="T25" fmla="*/ 26 h 206"/>
                  <a:gd name="T26" fmla="*/ 0 w 80"/>
                  <a:gd name="T27" fmla="*/ 33 h 206"/>
                  <a:gd name="T28" fmla="*/ 1 w 80"/>
                  <a:gd name="T29" fmla="*/ 40 h 206"/>
                  <a:gd name="T30" fmla="*/ 4 w 80"/>
                  <a:gd name="T31" fmla="*/ 47 h 206"/>
                  <a:gd name="T32" fmla="*/ 10 w 80"/>
                  <a:gd name="T33" fmla="*/ 52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21"/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22 w 112"/>
                  <a:gd name="T1" fmla="*/ 76 h 302"/>
                  <a:gd name="T2" fmla="*/ 22 w 112"/>
                  <a:gd name="T3" fmla="*/ 76 h 302"/>
                  <a:gd name="T4" fmla="*/ 22 w 112"/>
                  <a:gd name="T5" fmla="*/ 75 h 302"/>
                  <a:gd name="T6" fmla="*/ 21 w 112"/>
                  <a:gd name="T7" fmla="*/ 74 h 302"/>
                  <a:gd name="T8" fmla="*/ 21 w 112"/>
                  <a:gd name="T9" fmla="*/ 74 h 302"/>
                  <a:gd name="T10" fmla="*/ 25 w 112"/>
                  <a:gd name="T11" fmla="*/ 62 h 302"/>
                  <a:gd name="T12" fmla="*/ 25 w 112"/>
                  <a:gd name="T13" fmla="*/ 51 h 302"/>
                  <a:gd name="T14" fmla="*/ 23 w 112"/>
                  <a:gd name="T15" fmla="*/ 40 h 302"/>
                  <a:gd name="T16" fmla="*/ 20 w 112"/>
                  <a:gd name="T17" fmla="*/ 30 h 302"/>
                  <a:gd name="T18" fmla="*/ 15 w 112"/>
                  <a:gd name="T19" fmla="*/ 21 h 302"/>
                  <a:gd name="T20" fmla="*/ 10 w 112"/>
                  <a:gd name="T21" fmla="*/ 13 h 302"/>
                  <a:gd name="T22" fmla="*/ 5 w 112"/>
                  <a:gd name="T23" fmla="*/ 6 h 302"/>
                  <a:gd name="T24" fmla="*/ 0 w 112"/>
                  <a:gd name="T25" fmla="*/ 0 h 302"/>
                  <a:gd name="T26" fmla="*/ 6 w 112"/>
                  <a:gd name="T27" fmla="*/ 4 h 302"/>
                  <a:gd name="T28" fmla="*/ 12 w 112"/>
                  <a:gd name="T29" fmla="*/ 10 h 302"/>
                  <a:gd name="T30" fmla="*/ 18 w 112"/>
                  <a:gd name="T31" fmla="*/ 20 h 302"/>
                  <a:gd name="T32" fmla="*/ 23 w 112"/>
                  <a:gd name="T33" fmla="*/ 31 h 302"/>
                  <a:gd name="T34" fmla="*/ 27 w 112"/>
                  <a:gd name="T35" fmla="*/ 43 h 302"/>
                  <a:gd name="T36" fmla="*/ 28 w 112"/>
                  <a:gd name="T37" fmla="*/ 55 h 302"/>
                  <a:gd name="T38" fmla="*/ 27 w 112"/>
                  <a:gd name="T39" fmla="*/ 66 h 302"/>
                  <a:gd name="T40" fmla="*/ 22 w 112"/>
                  <a:gd name="T41" fmla="*/ 76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22"/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1 w 101"/>
                  <a:gd name="T3" fmla="*/ 0 h 23"/>
                  <a:gd name="T4" fmla="*/ 3 w 101"/>
                  <a:gd name="T5" fmla="*/ 0 h 23"/>
                  <a:gd name="T6" fmla="*/ 6 w 101"/>
                  <a:gd name="T7" fmla="*/ 0 h 23"/>
                  <a:gd name="T8" fmla="*/ 10 w 101"/>
                  <a:gd name="T9" fmla="*/ 0 h 23"/>
                  <a:gd name="T10" fmla="*/ 14 w 101"/>
                  <a:gd name="T11" fmla="*/ 1 h 23"/>
                  <a:gd name="T12" fmla="*/ 18 w 101"/>
                  <a:gd name="T13" fmla="*/ 2 h 23"/>
                  <a:gd name="T14" fmla="*/ 22 w 101"/>
                  <a:gd name="T15" fmla="*/ 3 h 23"/>
                  <a:gd name="T16" fmla="*/ 25 w 101"/>
                  <a:gd name="T17" fmla="*/ 5 h 23"/>
                  <a:gd name="T18" fmla="*/ 22 w 101"/>
                  <a:gd name="T19" fmla="*/ 5 h 23"/>
                  <a:gd name="T20" fmla="*/ 18 w 101"/>
                  <a:gd name="T21" fmla="*/ 4 h 23"/>
                  <a:gd name="T22" fmla="*/ 14 w 101"/>
                  <a:gd name="T23" fmla="*/ 3 h 23"/>
                  <a:gd name="T24" fmla="*/ 10 w 101"/>
                  <a:gd name="T25" fmla="*/ 3 h 23"/>
                  <a:gd name="T26" fmla="*/ 6 w 101"/>
                  <a:gd name="T27" fmla="*/ 2 h 23"/>
                  <a:gd name="T28" fmla="*/ 3 w 101"/>
                  <a:gd name="T29" fmla="*/ 1 h 23"/>
                  <a:gd name="T30" fmla="*/ 1 w 101"/>
                  <a:gd name="T31" fmla="*/ 1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23"/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2 w 120"/>
                  <a:gd name="T3" fmla="*/ 0 h 31"/>
                  <a:gd name="T4" fmla="*/ 4 w 120"/>
                  <a:gd name="T5" fmla="*/ 0 h 31"/>
                  <a:gd name="T6" fmla="*/ 8 w 120"/>
                  <a:gd name="T7" fmla="*/ 0 h 31"/>
                  <a:gd name="T8" fmla="*/ 13 w 120"/>
                  <a:gd name="T9" fmla="*/ 1 h 31"/>
                  <a:gd name="T10" fmla="*/ 18 w 120"/>
                  <a:gd name="T11" fmla="*/ 2 h 31"/>
                  <a:gd name="T12" fmla="*/ 23 w 120"/>
                  <a:gd name="T13" fmla="*/ 4 h 31"/>
                  <a:gd name="T14" fmla="*/ 27 w 120"/>
                  <a:gd name="T15" fmla="*/ 5 h 31"/>
                  <a:gd name="T16" fmla="*/ 30 w 120"/>
                  <a:gd name="T17" fmla="*/ 7 h 31"/>
                  <a:gd name="T18" fmla="*/ 28 w 120"/>
                  <a:gd name="T19" fmla="*/ 7 h 31"/>
                  <a:gd name="T20" fmla="*/ 24 w 120"/>
                  <a:gd name="T21" fmla="*/ 6 h 31"/>
                  <a:gd name="T22" fmla="*/ 19 w 120"/>
                  <a:gd name="T23" fmla="*/ 5 h 31"/>
                  <a:gd name="T24" fmla="*/ 14 w 120"/>
                  <a:gd name="T25" fmla="*/ 4 h 31"/>
                  <a:gd name="T26" fmla="*/ 9 w 120"/>
                  <a:gd name="T27" fmla="*/ 3 h 31"/>
                  <a:gd name="T28" fmla="*/ 4 w 120"/>
                  <a:gd name="T29" fmla="*/ 2 h 31"/>
                  <a:gd name="T30" fmla="*/ 2 w 120"/>
                  <a:gd name="T31" fmla="*/ 1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24"/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1 h 25"/>
                  <a:gd name="T2" fmla="*/ 2 w 124"/>
                  <a:gd name="T3" fmla="*/ 0 h 25"/>
                  <a:gd name="T4" fmla="*/ 5 w 124"/>
                  <a:gd name="T5" fmla="*/ 0 h 25"/>
                  <a:gd name="T6" fmla="*/ 9 w 124"/>
                  <a:gd name="T7" fmla="*/ 0 h 25"/>
                  <a:gd name="T8" fmla="*/ 14 w 124"/>
                  <a:gd name="T9" fmla="*/ 0 h 25"/>
                  <a:gd name="T10" fmla="*/ 19 w 124"/>
                  <a:gd name="T11" fmla="*/ 1 h 25"/>
                  <a:gd name="T12" fmla="*/ 25 w 124"/>
                  <a:gd name="T13" fmla="*/ 2 h 25"/>
                  <a:gd name="T14" fmla="*/ 29 w 124"/>
                  <a:gd name="T15" fmla="*/ 4 h 25"/>
                  <a:gd name="T16" fmla="*/ 31 w 124"/>
                  <a:gd name="T17" fmla="*/ 6 h 25"/>
                  <a:gd name="T18" fmla="*/ 29 w 124"/>
                  <a:gd name="T19" fmla="*/ 5 h 25"/>
                  <a:gd name="T20" fmla="*/ 25 w 124"/>
                  <a:gd name="T21" fmla="*/ 5 h 25"/>
                  <a:gd name="T22" fmla="*/ 20 w 124"/>
                  <a:gd name="T23" fmla="*/ 5 h 25"/>
                  <a:gd name="T24" fmla="*/ 14 w 124"/>
                  <a:gd name="T25" fmla="*/ 4 h 25"/>
                  <a:gd name="T26" fmla="*/ 9 w 124"/>
                  <a:gd name="T27" fmla="*/ 3 h 25"/>
                  <a:gd name="T28" fmla="*/ 5 w 124"/>
                  <a:gd name="T29" fmla="*/ 2 h 25"/>
                  <a:gd name="T30" fmla="*/ 2 w 124"/>
                  <a:gd name="T31" fmla="*/ 2 h 25"/>
                  <a:gd name="T32" fmla="*/ 0 w 124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25"/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4 w 112"/>
                  <a:gd name="T5" fmla="*/ 0 h 19"/>
                  <a:gd name="T6" fmla="*/ 8 w 112"/>
                  <a:gd name="T7" fmla="*/ 0 h 19"/>
                  <a:gd name="T8" fmla="*/ 13 w 112"/>
                  <a:gd name="T9" fmla="*/ 1 h 19"/>
                  <a:gd name="T10" fmla="*/ 18 w 112"/>
                  <a:gd name="T11" fmla="*/ 1 h 19"/>
                  <a:gd name="T12" fmla="*/ 23 w 112"/>
                  <a:gd name="T13" fmla="*/ 2 h 19"/>
                  <a:gd name="T14" fmla="*/ 26 w 112"/>
                  <a:gd name="T15" fmla="*/ 4 h 19"/>
                  <a:gd name="T16" fmla="*/ 28 w 112"/>
                  <a:gd name="T17" fmla="*/ 5 h 19"/>
                  <a:gd name="T18" fmla="*/ 26 w 112"/>
                  <a:gd name="T19" fmla="*/ 5 h 19"/>
                  <a:gd name="T20" fmla="*/ 22 w 112"/>
                  <a:gd name="T21" fmla="*/ 5 h 19"/>
                  <a:gd name="T22" fmla="*/ 17 w 112"/>
                  <a:gd name="T23" fmla="*/ 4 h 19"/>
                  <a:gd name="T24" fmla="*/ 13 w 112"/>
                  <a:gd name="T25" fmla="*/ 4 h 19"/>
                  <a:gd name="T26" fmla="*/ 8 w 112"/>
                  <a:gd name="T27" fmla="*/ 3 h 19"/>
                  <a:gd name="T28" fmla="*/ 4 w 112"/>
                  <a:gd name="T29" fmla="*/ 3 h 19"/>
                  <a:gd name="T30" fmla="*/ 1 w 112"/>
                  <a:gd name="T31" fmla="*/ 2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Freeform 26"/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2 h 15"/>
                  <a:gd name="T2" fmla="*/ 1 w 94"/>
                  <a:gd name="T3" fmla="*/ 1 h 15"/>
                  <a:gd name="T4" fmla="*/ 3 w 94"/>
                  <a:gd name="T5" fmla="*/ 0 h 15"/>
                  <a:gd name="T6" fmla="*/ 6 w 94"/>
                  <a:gd name="T7" fmla="*/ 0 h 15"/>
                  <a:gd name="T8" fmla="*/ 10 w 94"/>
                  <a:gd name="T9" fmla="*/ 0 h 15"/>
                  <a:gd name="T10" fmla="*/ 14 w 94"/>
                  <a:gd name="T11" fmla="*/ 0 h 15"/>
                  <a:gd name="T12" fmla="*/ 18 w 94"/>
                  <a:gd name="T13" fmla="*/ 0 h 15"/>
                  <a:gd name="T14" fmla="*/ 21 w 94"/>
                  <a:gd name="T15" fmla="*/ 2 h 15"/>
                  <a:gd name="T16" fmla="*/ 24 w 94"/>
                  <a:gd name="T17" fmla="*/ 3 h 15"/>
                  <a:gd name="T18" fmla="*/ 22 w 94"/>
                  <a:gd name="T19" fmla="*/ 3 h 15"/>
                  <a:gd name="T20" fmla="*/ 18 w 94"/>
                  <a:gd name="T21" fmla="*/ 3 h 15"/>
                  <a:gd name="T22" fmla="*/ 14 w 94"/>
                  <a:gd name="T23" fmla="*/ 3 h 15"/>
                  <a:gd name="T24" fmla="*/ 10 w 94"/>
                  <a:gd name="T25" fmla="*/ 3 h 15"/>
                  <a:gd name="T26" fmla="*/ 6 w 94"/>
                  <a:gd name="T27" fmla="*/ 3 h 15"/>
                  <a:gd name="T28" fmla="*/ 3 w 94"/>
                  <a:gd name="T29" fmla="*/ 3 h 15"/>
                  <a:gd name="T30" fmla="*/ 1 w 94"/>
                  <a:gd name="T31" fmla="*/ 2 h 15"/>
                  <a:gd name="T32" fmla="*/ 0 w 94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Freeform 27"/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4 h 18"/>
                  <a:gd name="T2" fmla="*/ 1 w 46"/>
                  <a:gd name="T3" fmla="*/ 3 h 18"/>
                  <a:gd name="T4" fmla="*/ 2 w 46"/>
                  <a:gd name="T5" fmla="*/ 3 h 18"/>
                  <a:gd name="T6" fmla="*/ 3 w 46"/>
                  <a:gd name="T7" fmla="*/ 2 h 18"/>
                  <a:gd name="T8" fmla="*/ 5 w 46"/>
                  <a:gd name="T9" fmla="*/ 1 h 18"/>
                  <a:gd name="T10" fmla="*/ 7 w 46"/>
                  <a:gd name="T11" fmla="*/ 1 h 18"/>
                  <a:gd name="T12" fmla="*/ 9 w 46"/>
                  <a:gd name="T13" fmla="*/ 0 h 18"/>
                  <a:gd name="T14" fmla="*/ 11 w 46"/>
                  <a:gd name="T15" fmla="*/ 1 h 18"/>
                  <a:gd name="T16" fmla="*/ 12 w 46"/>
                  <a:gd name="T17" fmla="*/ 2 h 18"/>
                  <a:gd name="T18" fmla="*/ 10 w 46"/>
                  <a:gd name="T19" fmla="*/ 1 h 18"/>
                  <a:gd name="T20" fmla="*/ 9 w 46"/>
                  <a:gd name="T21" fmla="*/ 2 h 18"/>
                  <a:gd name="T22" fmla="*/ 7 w 46"/>
                  <a:gd name="T23" fmla="*/ 3 h 18"/>
                  <a:gd name="T24" fmla="*/ 4 w 46"/>
                  <a:gd name="T25" fmla="*/ 3 h 18"/>
                  <a:gd name="T26" fmla="*/ 3 w 46"/>
                  <a:gd name="T27" fmla="*/ 4 h 18"/>
                  <a:gd name="T28" fmla="*/ 2 w 46"/>
                  <a:gd name="T29" fmla="*/ 5 h 18"/>
                  <a:gd name="T30" fmla="*/ 1 w 46"/>
                  <a:gd name="T31" fmla="*/ 5 h 18"/>
                  <a:gd name="T32" fmla="*/ 0 w 46"/>
                  <a:gd name="T33" fmla="*/ 4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Freeform 28"/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1 h 23"/>
                  <a:gd name="T2" fmla="*/ 1 w 86"/>
                  <a:gd name="T3" fmla="*/ 0 h 23"/>
                  <a:gd name="T4" fmla="*/ 2 w 86"/>
                  <a:gd name="T5" fmla="*/ 0 h 23"/>
                  <a:gd name="T6" fmla="*/ 5 w 86"/>
                  <a:gd name="T7" fmla="*/ 0 h 23"/>
                  <a:gd name="T8" fmla="*/ 8 w 86"/>
                  <a:gd name="T9" fmla="*/ 0 h 23"/>
                  <a:gd name="T10" fmla="*/ 12 w 86"/>
                  <a:gd name="T11" fmla="*/ 1 h 23"/>
                  <a:gd name="T12" fmla="*/ 15 w 86"/>
                  <a:gd name="T13" fmla="*/ 2 h 23"/>
                  <a:gd name="T14" fmla="*/ 18 w 86"/>
                  <a:gd name="T15" fmla="*/ 3 h 23"/>
                  <a:gd name="T16" fmla="*/ 21 w 86"/>
                  <a:gd name="T17" fmla="*/ 5 h 23"/>
                  <a:gd name="T18" fmla="*/ 18 w 86"/>
                  <a:gd name="T19" fmla="*/ 5 h 23"/>
                  <a:gd name="T20" fmla="*/ 15 w 86"/>
                  <a:gd name="T21" fmla="*/ 4 h 23"/>
                  <a:gd name="T22" fmla="*/ 12 w 86"/>
                  <a:gd name="T23" fmla="*/ 4 h 23"/>
                  <a:gd name="T24" fmla="*/ 8 w 86"/>
                  <a:gd name="T25" fmla="*/ 3 h 23"/>
                  <a:gd name="T26" fmla="*/ 5 w 86"/>
                  <a:gd name="T27" fmla="*/ 2 h 23"/>
                  <a:gd name="T28" fmla="*/ 2 w 86"/>
                  <a:gd name="T29" fmla="*/ 2 h 23"/>
                  <a:gd name="T30" fmla="*/ 0 w 86"/>
                  <a:gd name="T31" fmla="*/ 1 h 23"/>
                  <a:gd name="T32" fmla="*/ 0 w 86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29"/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2 h 24"/>
                  <a:gd name="T2" fmla="*/ 2 w 121"/>
                  <a:gd name="T3" fmla="*/ 1 h 24"/>
                  <a:gd name="T4" fmla="*/ 5 w 121"/>
                  <a:gd name="T5" fmla="*/ 0 h 24"/>
                  <a:gd name="T6" fmla="*/ 9 w 121"/>
                  <a:gd name="T7" fmla="*/ 0 h 24"/>
                  <a:gd name="T8" fmla="*/ 14 w 121"/>
                  <a:gd name="T9" fmla="*/ 1 h 24"/>
                  <a:gd name="T10" fmla="*/ 19 w 121"/>
                  <a:gd name="T11" fmla="*/ 2 h 24"/>
                  <a:gd name="T12" fmla="*/ 24 w 121"/>
                  <a:gd name="T13" fmla="*/ 3 h 24"/>
                  <a:gd name="T14" fmla="*/ 28 w 121"/>
                  <a:gd name="T15" fmla="*/ 4 h 24"/>
                  <a:gd name="T16" fmla="*/ 31 w 121"/>
                  <a:gd name="T17" fmla="*/ 6 h 24"/>
                  <a:gd name="T18" fmla="*/ 28 w 121"/>
                  <a:gd name="T19" fmla="*/ 6 h 24"/>
                  <a:gd name="T20" fmla="*/ 24 w 121"/>
                  <a:gd name="T21" fmla="*/ 6 h 24"/>
                  <a:gd name="T22" fmla="*/ 19 w 121"/>
                  <a:gd name="T23" fmla="*/ 5 h 24"/>
                  <a:gd name="T24" fmla="*/ 14 w 121"/>
                  <a:gd name="T25" fmla="*/ 5 h 24"/>
                  <a:gd name="T26" fmla="*/ 9 w 121"/>
                  <a:gd name="T27" fmla="*/ 4 h 24"/>
                  <a:gd name="T28" fmla="*/ 4 w 121"/>
                  <a:gd name="T29" fmla="*/ 3 h 24"/>
                  <a:gd name="T30" fmla="*/ 2 w 121"/>
                  <a:gd name="T31" fmla="*/ 2 h 24"/>
                  <a:gd name="T32" fmla="*/ 0 w 121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30"/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3 h 14"/>
                  <a:gd name="T2" fmla="*/ 2 w 110"/>
                  <a:gd name="T3" fmla="*/ 2 h 14"/>
                  <a:gd name="T4" fmla="*/ 4 w 110"/>
                  <a:gd name="T5" fmla="*/ 1 h 14"/>
                  <a:gd name="T6" fmla="*/ 8 w 110"/>
                  <a:gd name="T7" fmla="*/ 1 h 14"/>
                  <a:gd name="T8" fmla="*/ 12 w 110"/>
                  <a:gd name="T9" fmla="*/ 0 h 14"/>
                  <a:gd name="T10" fmla="*/ 17 w 110"/>
                  <a:gd name="T11" fmla="*/ 0 h 14"/>
                  <a:gd name="T12" fmla="*/ 21 w 110"/>
                  <a:gd name="T13" fmla="*/ 1 h 14"/>
                  <a:gd name="T14" fmla="*/ 25 w 110"/>
                  <a:gd name="T15" fmla="*/ 2 h 14"/>
                  <a:gd name="T16" fmla="*/ 28 w 110"/>
                  <a:gd name="T17" fmla="*/ 4 h 14"/>
                  <a:gd name="T18" fmla="*/ 25 w 110"/>
                  <a:gd name="T19" fmla="*/ 3 h 14"/>
                  <a:gd name="T20" fmla="*/ 21 w 110"/>
                  <a:gd name="T21" fmla="*/ 3 h 14"/>
                  <a:gd name="T22" fmla="*/ 17 w 110"/>
                  <a:gd name="T23" fmla="*/ 4 h 14"/>
                  <a:gd name="T24" fmla="*/ 12 w 110"/>
                  <a:gd name="T25" fmla="*/ 4 h 14"/>
                  <a:gd name="T26" fmla="*/ 8 w 110"/>
                  <a:gd name="T27" fmla="*/ 4 h 14"/>
                  <a:gd name="T28" fmla="*/ 4 w 110"/>
                  <a:gd name="T29" fmla="*/ 4 h 14"/>
                  <a:gd name="T30" fmla="*/ 1 w 110"/>
                  <a:gd name="T31" fmla="*/ 3 h 14"/>
                  <a:gd name="T32" fmla="*/ 0 w 110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31"/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1 w 89"/>
                  <a:gd name="T3" fmla="*/ 1 h 14"/>
                  <a:gd name="T4" fmla="*/ 3 w 89"/>
                  <a:gd name="T5" fmla="*/ 0 h 14"/>
                  <a:gd name="T6" fmla="*/ 6 w 89"/>
                  <a:gd name="T7" fmla="*/ 0 h 14"/>
                  <a:gd name="T8" fmla="*/ 10 w 89"/>
                  <a:gd name="T9" fmla="*/ 1 h 14"/>
                  <a:gd name="T10" fmla="*/ 14 w 89"/>
                  <a:gd name="T11" fmla="*/ 1 h 14"/>
                  <a:gd name="T12" fmla="*/ 18 w 89"/>
                  <a:gd name="T13" fmla="*/ 2 h 14"/>
                  <a:gd name="T14" fmla="*/ 20 w 89"/>
                  <a:gd name="T15" fmla="*/ 3 h 14"/>
                  <a:gd name="T16" fmla="*/ 22 w 89"/>
                  <a:gd name="T17" fmla="*/ 4 h 14"/>
                  <a:gd name="T18" fmla="*/ 20 w 89"/>
                  <a:gd name="T19" fmla="*/ 4 h 14"/>
                  <a:gd name="T20" fmla="*/ 17 w 89"/>
                  <a:gd name="T21" fmla="*/ 4 h 14"/>
                  <a:gd name="T22" fmla="*/ 13 w 89"/>
                  <a:gd name="T23" fmla="*/ 3 h 14"/>
                  <a:gd name="T24" fmla="*/ 10 w 89"/>
                  <a:gd name="T25" fmla="*/ 3 h 14"/>
                  <a:gd name="T26" fmla="*/ 6 w 89"/>
                  <a:gd name="T27" fmla="*/ 3 h 14"/>
                  <a:gd name="T28" fmla="*/ 3 w 89"/>
                  <a:gd name="T29" fmla="*/ 2 h 14"/>
                  <a:gd name="T30" fmla="*/ 1 w 89"/>
                  <a:gd name="T31" fmla="*/ 2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Freeform 32"/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3 h 14"/>
                  <a:gd name="T2" fmla="*/ 0 w 55"/>
                  <a:gd name="T3" fmla="*/ 3 h 14"/>
                  <a:gd name="T4" fmla="*/ 2 w 55"/>
                  <a:gd name="T5" fmla="*/ 2 h 14"/>
                  <a:gd name="T6" fmla="*/ 3 w 55"/>
                  <a:gd name="T7" fmla="*/ 1 h 14"/>
                  <a:gd name="T8" fmla="*/ 6 w 55"/>
                  <a:gd name="T9" fmla="*/ 1 h 14"/>
                  <a:gd name="T10" fmla="*/ 8 w 55"/>
                  <a:gd name="T11" fmla="*/ 0 h 14"/>
                  <a:gd name="T12" fmla="*/ 11 w 55"/>
                  <a:gd name="T13" fmla="*/ 1 h 14"/>
                  <a:gd name="T14" fmla="*/ 12 w 55"/>
                  <a:gd name="T15" fmla="*/ 1 h 14"/>
                  <a:gd name="T16" fmla="*/ 13 w 55"/>
                  <a:gd name="T17" fmla="*/ 2 h 14"/>
                  <a:gd name="T18" fmla="*/ 12 w 55"/>
                  <a:gd name="T19" fmla="*/ 2 h 14"/>
                  <a:gd name="T20" fmla="*/ 9 w 55"/>
                  <a:gd name="T21" fmla="*/ 2 h 14"/>
                  <a:gd name="T22" fmla="*/ 7 w 55"/>
                  <a:gd name="T23" fmla="*/ 2 h 14"/>
                  <a:gd name="T24" fmla="*/ 5 w 55"/>
                  <a:gd name="T25" fmla="*/ 3 h 14"/>
                  <a:gd name="T26" fmla="*/ 3 w 55"/>
                  <a:gd name="T27" fmla="*/ 4 h 14"/>
                  <a:gd name="T28" fmla="*/ 1 w 55"/>
                  <a:gd name="T29" fmla="*/ 4 h 14"/>
                  <a:gd name="T30" fmla="*/ 0 w 55"/>
                  <a:gd name="T31" fmla="*/ 4 h 14"/>
                  <a:gd name="T32" fmla="*/ 0 w 55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33"/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14 w 54"/>
                  <a:gd name="T1" fmla="*/ 5 h 23"/>
                  <a:gd name="T2" fmla="*/ 13 w 54"/>
                  <a:gd name="T3" fmla="*/ 5 h 23"/>
                  <a:gd name="T4" fmla="*/ 11 w 54"/>
                  <a:gd name="T5" fmla="*/ 5 h 23"/>
                  <a:gd name="T6" fmla="*/ 9 w 54"/>
                  <a:gd name="T7" fmla="*/ 5 h 23"/>
                  <a:gd name="T8" fmla="*/ 6 w 54"/>
                  <a:gd name="T9" fmla="*/ 4 h 23"/>
                  <a:gd name="T10" fmla="*/ 4 w 54"/>
                  <a:gd name="T11" fmla="*/ 3 h 23"/>
                  <a:gd name="T12" fmla="*/ 2 w 54"/>
                  <a:gd name="T13" fmla="*/ 3 h 23"/>
                  <a:gd name="T14" fmla="*/ 0 w 54"/>
                  <a:gd name="T15" fmla="*/ 2 h 23"/>
                  <a:gd name="T16" fmla="*/ 0 w 54"/>
                  <a:gd name="T17" fmla="*/ 1 h 23"/>
                  <a:gd name="T18" fmla="*/ 1 w 54"/>
                  <a:gd name="T19" fmla="*/ 0 h 23"/>
                  <a:gd name="T20" fmla="*/ 3 w 54"/>
                  <a:gd name="T21" fmla="*/ 0 h 23"/>
                  <a:gd name="T22" fmla="*/ 4 w 54"/>
                  <a:gd name="T23" fmla="*/ 0 h 23"/>
                  <a:gd name="T24" fmla="*/ 7 w 54"/>
                  <a:gd name="T25" fmla="*/ 1 h 23"/>
                  <a:gd name="T26" fmla="*/ 9 w 54"/>
                  <a:gd name="T27" fmla="*/ 3 h 23"/>
                  <a:gd name="T28" fmla="*/ 11 w 54"/>
                  <a:gd name="T29" fmla="*/ 4 h 23"/>
                  <a:gd name="T30" fmla="*/ 13 w 54"/>
                  <a:gd name="T31" fmla="*/ 5 h 23"/>
                  <a:gd name="T32" fmla="*/ 14 w 54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34"/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2 w 10"/>
                  <a:gd name="T1" fmla="*/ 13 h 52"/>
                  <a:gd name="T2" fmla="*/ 2 w 10"/>
                  <a:gd name="T3" fmla="*/ 11 h 52"/>
                  <a:gd name="T4" fmla="*/ 3 w 10"/>
                  <a:gd name="T5" fmla="*/ 6 h 52"/>
                  <a:gd name="T6" fmla="*/ 3 w 10"/>
                  <a:gd name="T7" fmla="*/ 2 h 52"/>
                  <a:gd name="T8" fmla="*/ 1 w 10"/>
                  <a:gd name="T9" fmla="*/ 0 h 52"/>
                  <a:gd name="T10" fmla="*/ 0 w 10"/>
                  <a:gd name="T11" fmla="*/ 2 h 52"/>
                  <a:gd name="T12" fmla="*/ 1 w 10"/>
                  <a:gd name="T13" fmla="*/ 5 h 52"/>
                  <a:gd name="T14" fmla="*/ 1 w 10"/>
                  <a:gd name="T15" fmla="*/ 10 h 52"/>
                  <a:gd name="T16" fmla="*/ 2 w 10"/>
                  <a:gd name="T17" fmla="*/ 1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Freeform 35"/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8 w 31"/>
                  <a:gd name="T1" fmla="*/ 12 h 44"/>
                  <a:gd name="T2" fmla="*/ 7 w 31"/>
                  <a:gd name="T3" fmla="*/ 9 h 44"/>
                  <a:gd name="T4" fmla="*/ 5 w 31"/>
                  <a:gd name="T5" fmla="*/ 5 h 44"/>
                  <a:gd name="T6" fmla="*/ 3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2 h 44"/>
                  <a:gd name="T14" fmla="*/ 2 w 31"/>
                  <a:gd name="T15" fmla="*/ 4 h 44"/>
                  <a:gd name="T16" fmla="*/ 3 w 31"/>
                  <a:gd name="T17" fmla="*/ 5 h 44"/>
                  <a:gd name="T18" fmla="*/ 4 w 31"/>
                  <a:gd name="T19" fmla="*/ 8 h 44"/>
                  <a:gd name="T20" fmla="*/ 6 w 31"/>
                  <a:gd name="T21" fmla="*/ 9 h 44"/>
                  <a:gd name="T22" fmla="*/ 7 w 31"/>
                  <a:gd name="T23" fmla="*/ 11 h 44"/>
                  <a:gd name="T24" fmla="*/ 8 w 31"/>
                  <a:gd name="T25" fmla="*/ 12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36"/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3 h 15"/>
                  <a:gd name="T2" fmla="*/ 2 w 69"/>
                  <a:gd name="T3" fmla="*/ 2 h 15"/>
                  <a:gd name="T4" fmla="*/ 5 w 69"/>
                  <a:gd name="T5" fmla="*/ 1 h 15"/>
                  <a:gd name="T6" fmla="*/ 7 w 69"/>
                  <a:gd name="T7" fmla="*/ 1 h 15"/>
                  <a:gd name="T8" fmla="*/ 10 w 69"/>
                  <a:gd name="T9" fmla="*/ 0 h 15"/>
                  <a:gd name="T10" fmla="*/ 13 w 69"/>
                  <a:gd name="T11" fmla="*/ 0 h 15"/>
                  <a:gd name="T12" fmla="*/ 15 w 69"/>
                  <a:gd name="T13" fmla="*/ 1 h 15"/>
                  <a:gd name="T14" fmla="*/ 17 w 69"/>
                  <a:gd name="T15" fmla="*/ 2 h 15"/>
                  <a:gd name="T16" fmla="*/ 18 w 69"/>
                  <a:gd name="T17" fmla="*/ 3 h 15"/>
                  <a:gd name="T18" fmla="*/ 17 w 69"/>
                  <a:gd name="T19" fmla="*/ 4 h 15"/>
                  <a:gd name="T20" fmla="*/ 16 w 69"/>
                  <a:gd name="T21" fmla="*/ 4 h 15"/>
                  <a:gd name="T22" fmla="*/ 14 w 69"/>
                  <a:gd name="T23" fmla="*/ 4 h 15"/>
                  <a:gd name="T24" fmla="*/ 11 w 69"/>
                  <a:gd name="T25" fmla="*/ 4 h 15"/>
                  <a:gd name="T26" fmla="*/ 8 w 69"/>
                  <a:gd name="T27" fmla="*/ 4 h 15"/>
                  <a:gd name="T28" fmla="*/ 5 w 69"/>
                  <a:gd name="T29" fmla="*/ 3 h 15"/>
                  <a:gd name="T30" fmla="*/ 2 w 69"/>
                  <a:gd name="T31" fmla="*/ 3 h 15"/>
                  <a:gd name="T32" fmla="*/ 0 w 69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37"/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1 w 63"/>
                  <a:gd name="T3" fmla="*/ 1 h 28"/>
                  <a:gd name="T4" fmla="*/ 3 w 63"/>
                  <a:gd name="T5" fmla="*/ 1 h 28"/>
                  <a:gd name="T6" fmla="*/ 6 w 63"/>
                  <a:gd name="T7" fmla="*/ 2 h 28"/>
                  <a:gd name="T8" fmla="*/ 9 w 63"/>
                  <a:gd name="T9" fmla="*/ 2 h 28"/>
                  <a:gd name="T10" fmla="*/ 11 w 63"/>
                  <a:gd name="T11" fmla="*/ 3 h 28"/>
                  <a:gd name="T12" fmla="*/ 13 w 63"/>
                  <a:gd name="T13" fmla="*/ 4 h 28"/>
                  <a:gd name="T14" fmla="*/ 15 w 63"/>
                  <a:gd name="T15" fmla="*/ 6 h 28"/>
                  <a:gd name="T16" fmla="*/ 15 w 63"/>
                  <a:gd name="T17" fmla="*/ 7 h 28"/>
                  <a:gd name="T18" fmla="*/ 15 w 63"/>
                  <a:gd name="T19" fmla="*/ 7 h 28"/>
                  <a:gd name="T20" fmla="*/ 13 w 63"/>
                  <a:gd name="T21" fmla="*/ 7 h 28"/>
                  <a:gd name="T22" fmla="*/ 11 w 63"/>
                  <a:gd name="T23" fmla="*/ 6 h 28"/>
                  <a:gd name="T24" fmla="*/ 8 w 63"/>
                  <a:gd name="T25" fmla="*/ 5 h 28"/>
                  <a:gd name="T26" fmla="*/ 5 w 63"/>
                  <a:gd name="T27" fmla="*/ 4 h 28"/>
                  <a:gd name="T28" fmla="*/ 3 w 63"/>
                  <a:gd name="T29" fmla="*/ 2 h 28"/>
                  <a:gd name="T30" fmla="*/ 1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38"/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4 h 15"/>
                  <a:gd name="T2" fmla="*/ 0 w 64"/>
                  <a:gd name="T3" fmla="*/ 3 h 15"/>
                  <a:gd name="T4" fmla="*/ 2 w 64"/>
                  <a:gd name="T5" fmla="*/ 2 h 15"/>
                  <a:gd name="T6" fmla="*/ 4 w 64"/>
                  <a:gd name="T7" fmla="*/ 1 h 15"/>
                  <a:gd name="T8" fmla="*/ 7 w 64"/>
                  <a:gd name="T9" fmla="*/ 0 h 15"/>
                  <a:gd name="T10" fmla="*/ 10 w 64"/>
                  <a:gd name="T11" fmla="*/ 0 h 15"/>
                  <a:gd name="T12" fmla="*/ 12 w 64"/>
                  <a:gd name="T13" fmla="*/ 1 h 15"/>
                  <a:gd name="T14" fmla="*/ 14 w 64"/>
                  <a:gd name="T15" fmla="*/ 1 h 15"/>
                  <a:gd name="T16" fmla="*/ 15 w 64"/>
                  <a:gd name="T17" fmla="*/ 2 h 15"/>
                  <a:gd name="T18" fmla="*/ 15 w 64"/>
                  <a:gd name="T19" fmla="*/ 3 h 15"/>
                  <a:gd name="T20" fmla="*/ 14 w 64"/>
                  <a:gd name="T21" fmla="*/ 3 h 15"/>
                  <a:gd name="T22" fmla="*/ 12 w 64"/>
                  <a:gd name="T23" fmla="*/ 4 h 15"/>
                  <a:gd name="T24" fmla="*/ 10 w 64"/>
                  <a:gd name="T25" fmla="*/ 4 h 15"/>
                  <a:gd name="T26" fmla="*/ 7 w 64"/>
                  <a:gd name="T27" fmla="*/ 4 h 15"/>
                  <a:gd name="T28" fmla="*/ 4 w 64"/>
                  <a:gd name="T29" fmla="*/ 4 h 15"/>
                  <a:gd name="T30" fmla="*/ 2 w 64"/>
                  <a:gd name="T31" fmla="*/ 4 h 15"/>
                  <a:gd name="T32" fmla="*/ 0 w 64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39"/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4 h 20"/>
                  <a:gd name="T2" fmla="*/ 1 w 66"/>
                  <a:gd name="T3" fmla="*/ 3 h 20"/>
                  <a:gd name="T4" fmla="*/ 3 w 66"/>
                  <a:gd name="T5" fmla="*/ 2 h 20"/>
                  <a:gd name="T6" fmla="*/ 6 w 66"/>
                  <a:gd name="T7" fmla="*/ 1 h 20"/>
                  <a:gd name="T8" fmla="*/ 9 w 66"/>
                  <a:gd name="T9" fmla="*/ 0 h 20"/>
                  <a:gd name="T10" fmla="*/ 11 w 66"/>
                  <a:gd name="T11" fmla="*/ 0 h 20"/>
                  <a:gd name="T12" fmla="*/ 14 w 66"/>
                  <a:gd name="T13" fmla="*/ 0 h 20"/>
                  <a:gd name="T14" fmla="*/ 16 w 66"/>
                  <a:gd name="T15" fmla="*/ 0 h 20"/>
                  <a:gd name="T16" fmla="*/ 18 w 66"/>
                  <a:gd name="T17" fmla="*/ 1 h 20"/>
                  <a:gd name="T18" fmla="*/ 18 w 66"/>
                  <a:gd name="T19" fmla="*/ 2 h 20"/>
                  <a:gd name="T20" fmla="*/ 16 w 66"/>
                  <a:gd name="T21" fmla="*/ 2 h 20"/>
                  <a:gd name="T22" fmla="*/ 14 w 66"/>
                  <a:gd name="T23" fmla="*/ 2 h 20"/>
                  <a:gd name="T24" fmla="*/ 12 w 66"/>
                  <a:gd name="T25" fmla="*/ 3 h 20"/>
                  <a:gd name="T26" fmla="*/ 9 w 66"/>
                  <a:gd name="T27" fmla="*/ 3 h 20"/>
                  <a:gd name="T28" fmla="*/ 5 w 66"/>
                  <a:gd name="T29" fmla="*/ 3 h 20"/>
                  <a:gd name="T30" fmla="*/ 3 w 66"/>
                  <a:gd name="T31" fmla="*/ 4 h 20"/>
                  <a:gd name="T32" fmla="*/ 0 w 66"/>
                  <a:gd name="T33" fmla="*/ 4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40"/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8 h 26"/>
                  <a:gd name="T2" fmla="*/ 1 w 65"/>
                  <a:gd name="T3" fmla="*/ 5 h 26"/>
                  <a:gd name="T4" fmla="*/ 3 w 65"/>
                  <a:gd name="T5" fmla="*/ 4 h 26"/>
                  <a:gd name="T6" fmla="*/ 6 w 65"/>
                  <a:gd name="T7" fmla="*/ 2 h 26"/>
                  <a:gd name="T8" fmla="*/ 8 w 65"/>
                  <a:gd name="T9" fmla="*/ 1 h 26"/>
                  <a:gd name="T10" fmla="*/ 11 w 65"/>
                  <a:gd name="T11" fmla="*/ 1 h 26"/>
                  <a:gd name="T12" fmla="*/ 13 w 65"/>
                  <a:gd name="T13" fmla="*/ 0 h 26"/>
                  <a:gd name="T14" fmla="*/ 15 w 65"/>
                  <a:gd name="T15" fmla="*/ 1 h 26"/>
                  <a:gd name="T16" fmla="*/ 16 w 65"/>
                  <a:gd name="T17" fmla="*/ 1 h 26"/>
                  <a:gd name="T18" fmla="*/ 16 w 65"/>
                  <a:gd name="T19" fmla="*/ 2 h 26"/>
                  <a:gd name="T20" fmla="*/ 14 w 65"/>
                  <a:gd name="T21" fmla="*/ 3 h 26"/>
                  <a:gd name="T22" fmla="*/ 12 w 65"/>
                  <a:gd name="T23" fmla="*/ 4 h 26"/>
                  <a:gd name="T24" fmla="*/ 10 w 65"/>
                  <a:gd name="T25" fmla="*/ 5 h 26"/>
                  <a:gd name="T26" fmla="*/ 7 w 65"/>
                  <a:gd name="T27" fmla="*/ 5 h 26"/>
                  <a:gd name="T28" fmla="*/ 4 w 65"/>
                  <a:gd name="T29" fmla="*/ 6 h 26"/>
                  <a:gd name="T30" fmla="*/ 2 w 65"/>
                  <a:gd name="T31" fmla="*/ 6 h 26"/>
                  <a:gd name="T32" fmla="*/ 0 w 65"/>
                  <a:gd name="T33" fmla="*/ 8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41"/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10 h 40"/>
                  <a:gd name="T2" fmla="*/ 2 w 66"/>
                  <a:gd name="T3" fmla="*/ 9 h 40"/>
                  <a:gd name="T4" fmla="*/ 4 w 66"/>
                  <a:gd name="T5" fmla="*/ 7 h 40"/>
                  <a:gd name="T6" fmla="*/ 7 w 66"/>
                  <a:gd name="T7" fmla="*/ 5 h 40"/>
                  <a:gd name="T8" fmla="*/ 10 w 66"/>
                  <a:gd name="T9" fmla="*/ 3 h 40"/>
                  <a:gd name="T10" fmla="*/ 12 w 66"/>
                  <a:gd name="T11" fmla="*/ 1 h 40"/>
                  <a:gd name="T12" fmla="*/ 14 w 66"/>
                  <a:gd name="T13" fmla="*/ 1 h 40"/>
                  <a:gd name="T14" fmla="*/ 16 w 66"/>
                  <a:gd name="T15" fmla="*/ 0 h 40"/>
                  <a:gd name="T16" fmla="*/ 17 w 66"/>
                  <a:gd name="T17" fmla="*/ 1 h 40"/>
                  <a:gd name="T18" fmla="*/ 17 w 66"/>
                  <a:gd name="T19" fmla="*/ 3 h 40"/>
                  <a:gd name="T20" fmla="*/ 16 w 66"/>
                  <a:gd name="T21" fmla="*/ 4 h 40"/>
                  <a:gd name="T22" fmla="*/ 13 w 66"/>
                  <a:gd name="T23" fmla="*/ 5 h 40"/>
                  <a:gd name="T24" fmla="*/ 10 w 66"/>
                  <a:gd name="T25" fmla="*/ 6 h 40"/>
                  <a:gd name="T26" fmla="*/ 7 w 66"/>
                  <a:gd name="T27" fmla="*/ 7 h 40"/>
                  <a:gd name="T28" fmla="*/ 5 w 66"/>
                  <a:gd name="T29" fmla="*/ 8 h 40"/>
                  <a:gd name="T30" fmla="*/ 2 w 66"/>
                  <a:gd name="T31" fmla="*/ 9 h 40"/>
                  <a:gd name="T32" fmla="*/ 0 w 66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42"/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14 h 54"/>
                  <a:gd name="T2" fmla="*/ 1 w 67"/>
                  <a:gd name="T3" fmla="*/ 12 h 54"/>
                  <a:gd name="T4" fmla="*/ 3 w 67"/>
                  <a:gd name="T5" fmla="*/ 10 h 54"/>
                  <a:gd name="T6" fmla="*/ 6 w 67"/>
                  <a:gd name="T7" fmla="*/ 7 h 54"/>
                  <a:gd name="T8" fmla="*/ 9 w 67"/>
                  <a:gd name="T9" fmla="*/ 5 h 54"/>
                  <a:gd name="T10" fmla="*/ 11 w 67"/>
                  <a:gd name="T11" fmla="*/ 3 h 54"/>
                  <a:gd name="T12" fmla="*/ 14 w 67"/>
                  <a:gd name="T13" fmla="*/ 1 h 54"/>
                  <a:gd name="T14" fmla="*/ 16 w 67"/>
                  <a:gd name="T15" fmla="*/ 0 h 54"/>
                  <a:gd name="T16" fmla="*/ 16 w 67"/>
                  <a:gd name="T17" fmla="*/ 1 h 54"/>
                  <a:gd name="T18" fmla="*/ 16 w 67"/>
                  <a:gd name="T19" fmla="*/ 2 h 54"/>
                  <a:gd name="T20" fmla="*/ 14 w 67"/>
                  <a:gd name="T21" fmla="*/ 4 h 54"/>
                  <a:gd name="T22" fmla="*/ 12 w 67"/>
                  <a:gd name="T23" fmla="*/ 6 h 54"/>
                  <a:gd name="T24" fmla="*/ 9 w 67"/>
                  <a:gd name="T25" fmla="*/ 8 h 54"/>
                  <a:gd name="T26" fmla="*/ 6 w 67"/>
                  <a:gd name="T27" fmla="*/ 10 h 54"/>
                  <a:gd name="T28" fmla="*/ 3 w 67"/>
                  <a:gd name="T29" fmla="*/ 12 h 54"/>
                  <a:gd name="T30" fmla="*/ 1 w 67"/>
                  <a:gd name="T31" fmla="*/ 13 h 54"/>
                  <a:gd name="T32" fmla="*/ 0 w 67"/>
                  <a:gd name="T33" fmla="*/ 1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43"/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16 h 61"/>
                  <a:gd name="T2" fmla="*/ 2 w 69"/>
                  <a:gd name="T3" fmla="*/ 14 h 61"/>
                  <a:gd name="T4" fmla="*/ 4 w 69"/>
                  <a:gd name="T5" fmla="*/ 11 h 61"/>
                  <a:gd name="T6" fmla="*/ 6 w 69"/>
                  <a:gd name="T7" fmla="*/ 8 h 61"/>
                  <a:gd name="T8" fmla="*/ 9 w 69"/>
                  <a:gd name="T9" fmla="*/ 5 h 61"/>
                  <a:gd name="T10" fmla="*/ 12 w 69"/>
                  <a:gd name="T11" fmla="*/ 3 h 61"/>
                  <a:gd name="T12" fmla="*/ 14 w 69"/>
                  <a:gd name="T13" fmla="*/ 1 h 61"/>
                  <a:gd name="T14" fmla="*/ 16 w 69"/>
                  <a:gd name="T15" fmla="*/ 0 h 61"/>
                  <a:gd name="T16" fmla="*/ 18 w 69"/>
                  <a:gd name="T17" fmla="*/ 1 h 61"/>
                  <a:gd name="T18" fmla="*/ 18 w 69"/>
                  <a:gd name="T19" fmla="*/ 2 h 61"/>
                  <a:gd name="T20" fmla="*/ 16 w 69"/>
                  <a:gd name="T21" fmla="*/ 4 h 61"/>
                  <a:gd name="T22" fmla="*/ 14 w 69"/>
                  <a:gd name="T23" fmla="*/ 6 h 61"/>
                  <a:gd name="T24" fmla="*/ 11 w 69"/>
                  <a:gd name="T25" fmla="*/ 8 h 61"/>
                  <a:gd name="T26" fmla="*/ 8 w 69"/>
                  <a:gd name="T27" fmla="*/ 10 h 61"/>
                  <a:gd name="T28" fmla="*/ 4 w 69"/>
                  <a:gd name="T29" fmla="*/ 12 h 61"/>
                  <a:gd name="T30" fmla="*/ 2 w 69"/>
                  <a:gd name="T31" fmla="*/ 14 h 61"/>
                  <a:gd name="T32" fmla="*/ 0 w 69"/>
                  <a:gd name="T33" fmla="*/ 16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44"/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18 h 73"/>
                  <a:gd name="T2" fmla="*/ 1 w 65"/>
                  <a:gd name="T3" fmla="*/ 16 h 73"/>
                  <a:gd name="T4" fmla="*/ 2 w 65"/>
                  <a:gd name="T5" fmla="*/ 13 h 73"/>
                  <a:gd name="T6" fmla="*/ 4 w 65"/>
                  <a:gd name="T7" fmla="*/ 9 h 73"/>
                  <a:gd name="T8" fmla="*/ 6 w 65"/>
                  <a:gd name="T9" fmla="*/ 7 h 73"/>
                  <a:gd name="T10" fmla="*/ 8 w 65"/>
                  <a:gd name="T11" fmla="*/ 4 h 73"/>
                  <a:gd name="T12" fmla="*/ 11 w 65"/>
                  <a:gd name="T13" fmla="*/ 2 h 73"/>
                  <a:gd name="T14" fmla="*/ 13 w 65"/>
                  <a:gd name="T15" fmla="*/ 0 h 73"/>
                  <a:gd name="T16" fmla="*/ 15 w 65"/>
                  <a:gd name="T17" fmla="*/ 0 h 73"/>
                  <a:gd name="T18" fmla="*/ 16 w 65"/>
                  <a:gd name="T19" fmla="*/ 1 h 73"/>
                  <a:gd name="T20" fmla="*/ 15 w 65"/>
                  <a:gd name="T21" fmla="*/ 2 h 73"/>
                  <a:gd name="T22" fmla="*/ 13 w 65"/>
                  <a:gd name="T23" fmla="*/ 5 h 73"/>
                  <a:gd name="T24" fmla="*/ 10 w 65"/>
                  <a:gd name="T25" fmla="*/ 8 h 73"/>
                  <a:gd name="T26" fmla="*/ 7 w 65"/>
                  <a:gd name="T27" fmla="*/ 11 h 73"/>
                  <a:gd name="T28" fmla="*/ 4 w 65"/>
                  <a:gd name="T29" fmla="*/ 14 h 73"/>
                  <a:gd name="T30" fmla="*/ 1 w 65"/>
                  <a:gd name="T31" fmla="*/ 16 h 73"/>
                  <a:gd name="T32" fmla="*/ 0 w 65"/>
                  <a:gd name="T33" fmla="*/ 18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45"/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8 w 32"/>
                  <a:gd name="T1" fmla="*/ 1 h 79"/>
                  <a:gd name="T2" fmla="*/ 8 w 32"/>
                  <a:gd name="T3" fmla="*/ 1 h 79"/>
                  <a:gd name="T4" fmla="*/ 8 w 32"/>
                  <a:gd name="T5" fmla="*/ 3 h 79"/>
                  <a:gd name="T6" fmla="*/ 7 w 32"/>
                  <a:gd name="T7" fmla="*/ 6 h 79"/>
                  <a:gd name="T8" fmla="*/ 6 w 32"/>
                  <a:gd name="T9" fmla="*/ 9 h 79"/>
                  <a:gd name="T10" fmla="*/ 4 w 32"/>
                  <a:gd name="T11" fmla="*/ 12 h 79"/>
                  <a:gd name="T12" fmla="*/ 3 w 32"/>
                  <a:gd name="T13" fmla="*/ 16 h 79"/>
                  <a:gd name="T14" fmla="*/ 2 w 32"/>
                  <a:gd name="T15" fmla="*/ 18 h 79"/>
                  <a:gd name="T16" fmla="*/ 1 w 32"/>
                  <a:gd name="T17" fmla="*/ 20 h 79"/>
                  <a:gd name="T18" fmla="*/ 0 w 32"/>
                  <a:gd name="T19" fmla="*/ 18 h 79"/>
                  <a:gd name="T20" fmla="*/ 1 w 32"/>
                  <a:gd name="T21" fmla="*/ 14 h 79"/>
                  <a:gd name="T22" fmla="*/ 1 w 32"/>
                  <a:gd name="T23" fmla="*/ 11 h 79"/>
                  <a:gd name="T24" fmla="*/ 2 w 32"/>
                  <a:gd name="T25" fmla="*/ 7 h 79"/>
                  <a:gd name="T26" fmla="*/ 4 w 32"/>
                  <a:gd name="T27" fmla="*/ 4 h 79"/>
                  <a:gd name="T28" fmla="*/ 5 w 32"/>
                  <a:gd name="T29" fmla="*/ 2 h 79"/>
                  <a:gd name="T30" fmla="*/ 7 w 32"/>
                  <a:gd name="T31" fmla="*/ 0 h 79"/>
                  <a:gd name="T32" fmla="*/ 8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46"/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8 w 31"/>
                  <a:gd name="T1" fmla="*/ 0 h 79"/>
                  <a:gd name="T2" fmla="*/ 8 w 31"/>
                  <a:gd name="T3" fmla="*/ 1 h 79"/>
                  <a:gd name="T4" fmla="*/ 8 w 31"/>
                  <a:gd name="T5" fmla="*/ 3 h 79"/>
                  <a:gd name="T6" fmla="*/ 7 w 31"/>
                  <a:gd name="T7" fmla="*/ 5 h 79"/>
                  <a:gd name="T8" fmla="*/ 5 w 31"/>
                  <a:gd name="T9" fmla="*/ 9 h 79"/>
                  <a:gd name="T10" fmla="*/ 4 w 31"/>
                  <a:gd name="T11" fmla="*/ 12 h 79"/>
                  <a:gd name="T12" fmla="*/ 3 w 31"/>
                  <a:gd name="T13" fmla="*/ 15 h 79"/>
                  <a:gd name="T14" fmla="*/ 2 w 31"/>
                  <a:gd name="T15" fmla="*/ 18 h 79"/>
                  <a:gd name="T16" fmla="*/ 1 w 31"/>
                  <a:gd name="T17" fmla="*/ 19 h 79"/>
                  <a:gd name="T18" fmla="*/ 0 w 31"/>
                  <a:gd name="T19" fmla="*/ 16 h 79"/>
                  <a:gd name="T20" fmla="*/ 0 w 31"/>
                  <a:gd name="T21" fmla="*/ 13 h 79"/>
                  <a:gd name="T22" fmla="*/ 1 w 31"/>
                  <a:gd name="T23" fmla="*/ 10 h 79"/>
                  <a:gd name="T24" fmla="*/ 2 w 31"/>
                  <a:gd name="T25" fmla="*/ 6 h 79"/>
                  <a:gd name="T26" fmla="*/ 3 w 31"/>
                  <a:gd name="T27" fmla="*/ 3 h 79"/>
                  <a:gd name="T28" fmla="*/ 5 w 31"/>
                  <a:gd name="T29" fmla="*/ 1 h 79"/>
                  <a:gd name="T30" fmla="*/ 7 w 31"/>
                  <a:gd name="T31" fmla="*/ 0 h 79"/>
                  <a:gd name="T32" fmla="*/ 8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47"/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17 w 81"/>
                  <a:gd name="T1" fmla="*/ 97 h 395"/>
                  <a:gd name="T2" fmla="*/ 18 w 81"/>
                  <a:gd name="T3" fmla="*/ 98 h 395"/>
                  <a:gd name="T4" fmla="*/ 18 w 81"/>
                  <a:gd name="T5" fmla="*/ 98 h 395"/>
                  <a:gd name="T6" fmla="*/ 19 w 81"/>
                  <a:gd name="T7" fmla="*/ 98 h 395"/>
                  <a:gd name="T8" fmla="*/ 20 w 81"/>
                  <a:gd name="T9" fmla="*/ 98 h 395"/>
                  <a:gd name="T10" fmla="*/ 13 w 81"/>
                  <a:gd name="T11" fmla="*/ 84 h 395"/>
                  <a:gd name="T12" fmla="*/ 8 w 81"/>
                  <a:gd name="T13" fmla="*/ 70 h 395"/>
                  <a:gd name="T14" fmla="*/ 5 w 81"/>
                  <a:gd name="T15" fmla="*/ 56 h 395"/>
                  <a:gd name="T16" fmla="*/ 3 w 81"/>
                  <a:gd name="T17" fmla="*/ 43 h 395"/>
                  <a:gd name="T18" fmla="*/ 2 w 81"/>
                  <a:gd name="T19" fmla="*/ 31 h 395"/>
                  <a:gd name="T20" fmla="*/ 2 w 81"/>
                  <a:gd name="T21" fmla="*/ 19 h 395"/>
                  <a:gd name="T22" fmla="*/ 3 w 81"/>
                  <a:gd name="T23" fmla="*/ 9 h 395"/>
                  <a:gd name="T24" fmla="*/ 3 w 81"/>
                  <a:gd name="T25" fmla="*/ 0 h 395"/>
                  <a:gd name="T26" fmla="*/ 1 w 81"/>
                  <a:gd name="T27" fmla="*/ 7 h 395"/>
                  <a:gd name="T28" fmla="*/ 0 w 81"/>
                  <a:gd name="T29" fmla="*/ 17 h 395"/>
                  <a:gd name="T30" fmla="*/ 0 w 81"/>
                  <a:gd name="T31" fmla="*/ 30 h 395"/>
                  <a:gd name="T32" fmla="*/ 1 w 81"/>
                  <a:gd name="T33" fmla="*/ 45 h 395"/>
                  <a:gd name="T34" fmla="*/ 2 w 81"/>
                  <a:gd name="T35" fmla="*/ 60 h 395"/>
                  <a:gd name="T36" fmla="*/ 5 w 81"/>
                  <a:gd name="T37" fmla="*/ 74 h 395"/>
                  <a:gd name="T38" fmla="*/ 10 w 81"/>
                  <a:gd name="T39" fmla="*/ 87 h 395"/>
                  <a:gd name="T40" fmla="*/ 17 w 81"/>
                  <a:gd name="T41" fmla="*/ 97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48"/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15 w 60"/>
                  <a:gd name="T1" fmla="*/ 1 h 54"/>
                  <a:gd name="T2" fmla="*/ 14 w 60"/>
                  <a:gd name="T3" fmla="*/ 0 h 54"/>
                  <a:gd name="T4" fmla="*/ 13 w 60"/>
                  <a:gd name="T5" fmla="*/ 1 h 54"/>
                  <a:gd name="T6" fmla="*/ 11 w 60"/>
                  <a:gd name="T7" fmla="*/ 1 h 54"/>
                  <a:gd name="T8" fmla="*/ 8 w 60"/>
                  <a:gd name="T9" fmla="*/ 3 h 54"/>
                  <a:gd name="T10" fmla="*/ 6 w 60"/>
                  <a:gd name="T11" fmla="*/ 5 h 54"/>
                  <a:gd name="T12" fmla="*/ 3 w 60"/>
                  <a:gd name="T13" fmla="*/ 8 h 54"/>
                  <a:gd name="T14" fmla="*/ 2 w 60"/>
                  <a:gd name="T15" fmla="*/ 11 h 54"/>
                  <a:gd name="T16" fmla="*/ 0 w 60"/>
                  <a:gd name="T17" fmla="*/ 14 h 54"/>
                  <a:gd name="T18" fmla="*/ 2 w 60"/>
                  <a:gd name="T19" fmla="*/ 12 h 54"/>
                  <a:gd name="T20" fmla="*/ 4 w 60"/>
                  <a:gd name="T21" fmla="*/ 10 h 54"/>
                  <a:gd name="T22" fmla="*/ 7 w 60"/>
                  <a:gd name="T23" fmla="*/ 9 h 54"/>
                  <a:gd name="T24" fmla="*/ 9 w 60"/>
                  <a:gd name="T25" fmla="*/ 7 h 54"/>
                  <a:gd name="T26" fmla="*/ 12 w 60"/>
                  <a:gd name="T27" fmla="*/ 5 h 54"/>
                  <a:gd name="T28" fmla="*/ 14 w 60"/>
                  <a:gd name="T29" fmla="*/ 3 h 54"/>
                  <a:gd name="T30" fmla="*/ 15 w 60"/>
                  <a:gd name="T31" fmla="*/ 1 h 54"/>
                  <a:gd name="T32" fmla="*/ 15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Freeform 49"/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17 w 70"/>
                  <a:gd name="T1" fmla="*/ 1 h 71"/>
                  <a:gd name="T2" fmla="*/ 16 w 70"/>
                  <a:gd name="T3" fmla="*/ 0 h 71"/>
                  <a:gd name="T4" fmla="*/ 14 w 70"/>
                  <a:gd name="T5" fmla="*/ 1 h 71"/>
                  <a:gd name="T6" fmla="*/ 11 w 70"/>
                  <a:gd name="T7" fmla="*/ 3 h 71"/>
                  <a:gd name="T8" fmla="*/ 9 w 70"/>
                  <a:gd name="T9" fmla="*/ 5 h 71"/>
                  <a:gd name="T10" fmla="*/ 6 w 70"/>
                  <a:gd name="T11" fmla="*/ 8 h 71"/>
                  <a:gd name="T12" fmla="*/ 3 w 70"/>
                  <a:gd name="T13" fmla="*/ 11 h 71"/>
                  <a:gd name="T14" fmla="*/ 1 w 70"/>
                  <a:gd name="T15" fmla="*/ 15 h 71"/>
                  <a:gd name="T16" fmla="*/ 0 w 70"/>
                  <a:gd name="T17" fmla="*/ 18 h 71"/>
                  <a:gd name="T18" fmla="*/ 1 w 70"/>
                  <a:gd name="T19" fmla="*/ 17 h 71"/>
                  <a:gd name="T20" fmla="*/ 3 w 70"/>
                  <a:gd name="T21" fmla="*/ 15 h 71"/>
                  <a:gd name="T22" fmla="*/ 6 w 70"/>
                  <a:gd name="T23" fmla="*/ 12 h 71"/>
                  <a:gd name="T24" fmla="*/ 10 w 70"/>
                  <a:gd name="T25" fmla="*/ 10 h 71"/>
                  <a:gd name="T26" fmla="*/ 12 w 70"/>
                  <a:gd name="T27" fmla="*/ 7 h 71"/>
                  <a:gd name="T28" fmla="*/ 15 w 70"/>
                  <a:gd name="T29" fmla="*/ 5 h 71"/>
                  <a:gd name="T30" fmla="*/ 16 w 70"/>
                  <a:gd name="T31" fmla="*/ 2 h 71"/>
                  <a:gd name="T32" fmla="*/ 17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50"/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20 w 77"/>
                  <a:gd name="T1" fmla="*/ 1 h 62"/>
                  <a:gd name="T2" fmla="*/ 19 w 77"/>
                  <a:gd name="T3" fmla="*/ 0 h 62"/>
                  <a:gd name="T4" fmla="*/ 16 w 77"/>
                  <a:gd name="T5" fmla="*/ 1 h 62"/>
                  <a:gd name="T6" fmla="*/ 13 w 77"/>
                  <a:gd name="T7" fmla="*/ 2 h 62"/>
                  <a:gd name="T8" fmla="*/ 10 w 77"/>
                  <a:gd name="T9" fmla="*/ 4 h 62"/>
                  <a:gd name="T10" fmla="*/ 7 w 77"/>
                  <a:gd name="T11" fmla="*/ 7 h 62"/>
                  <a:gd name="T12" fmla="*/ 4 w 77"/>
                  <a:gd name="T13" fmla="*/ 10 h 62"/>
                  <a:gd name="T14" fmla="*/ 2 w 77"/>
                  <a:gd name="T15" fmla="*/ 13 h 62"/>
                  <a:gd name="T16" fmla="*/ 0 w 77"/>
                  <a:gd name="T17" fmla="*/ 16 h 62"/>
                  <a:gd name="T18" fmla="*/ 2 w 77"/>
                  <a:gd name="T19" fmla="*/ 15 h 62"/>
                  <a:gd name="T20" fmla="*/ 4 w 77"/>
                  <a:gd name="T21" fmla="*/ 13 h 62"/>
                  <a:gd name="T22" fmla="*/ 8 w 77"/>
                  <a:gd name="T23" fmla="*/ 11 h 62"/>
                  <a:gd name="T24" fmla="*/ 11 w 77"/>
                  <a:gd name="T25" fmla="*/ 9 h 62"/>
                  <a:gd name="T26" fmla="*/ 14 w 77"/>
                  <a:gd name="T27" fmla="*/ 6 h 62"/>
                  <a:gd name="T28" fmla="*/ 17 w 77"/>
                  <a:gd name="T29" fmla="*/ 4 h 62"/>
                  <a:gd name="T30" fmla="*/ 19 w 77"/>
                  <a:gd name="T31" fmla="*/ 2 h 62"/>
                  <a:gd name="T32" fmla="*/ 20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51"/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18 w 71"/>
                  <a:gd name="T1" fmla="*/ 1 h 54"/>
                  <a:gd name="T2" fmla="*/ 17 w 71"/>
                  <a:gd name="T3" fmla="*/ 0 h 54"/>
                  <a:gd name="T4" fmla="*/ 15 w 71"/>
                  <a:gd name="T5" fmla="*/ 1 h 54"/>
                  <a:gd name="T6" fmla="*/ 12 w 71"/>
                  <a:gd name="T7" fmla="*/ 2 h 54"/>
                  <a:gd name="T8" fmla="*/ 9 w 71"/>
                  <a:gd name="T9" fmla="*/ 4 h 54"/>
                  <a:gd name="T10" fmla="*/ 6 w 71"/>
                  <a:gd name="T11" fmla="*/ 6 h 54"/>
                  <a:gd name="T12" fmla="*/ 4 w 71"/>
                  <a:gd name="T13" fmla="*/ 9 h 54"/>
                  <a:gd name="T14" fmla="*/ 1 w 71"/>
                  <a:gd name="T15" fmla="*/ 11 h 54"/>
                  <a:gd name="T16" fmla="*/ 0 w 71"/>
                  <a:gd name="T17" fmla="*/ 14 h 54"/>
                  <a:gd name="T18" fmla="*/ 2 w 71"/>
                  <a:gd name="T19" fmla="*/ 13 h 54"/>
                  <a:gd name="T20" fmla="*/ 5 w 71"/>
                  <a:gd name="T21" fmla="*/ 12 h 54"/>
                  <a:gd name="T22" fmla="*/ 8 w 71"/>
                  <a:gd name="T23" fmla="*/ 10 h 54"/>
                  <a:gd name="T24" fmla="*/ 11 w 71"/>
                  <a:gd name="T25" fmla="*/ 8 h 54"/>
                  <a:gd name="T26" fmla="*/ 14 w 71"/>
                  <a:gd name="T27" fmla="*/ 6 h 54"/>
                  <a:gd name="T28" fmla="*/ 16 w 71"/>
                  <a:gd name="T29" fmla="*/ 4 h 54"/>
                  <a:gd name="T30" fmla="*/ 18 w 71"/>
                  <a:gd name="T31" fmla="*/ 3 h 54"/>
                  <a:gd name="T32" fmla="*/ 18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52"/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16 w 64"/>
                  <a:gd name="T1" fmla="*/ 1 h 38"/>
                  <a:gd name="T2" fmla="*/ 15 w 64"/>
                  <a:gd name="T3" fmla="*/ 0 h 38"/>
                  <a:gd name="T4" fmla="*/ 14 w 64"/>
                  <a:gd name="T5" fmla="*/ 0 h 38"/>
                  <a:gd name="T6" fmla="*/ 11 w 64"/>
                  <a:gd name="T7" fmla="*/ 1 h 38"/>
                  <a:gd name="T8" fmla="*/ 9 w 64"/>
                  <a:gd name="T9" fmla="*/ 1 h 38"/>
                  <a:gd name="T10" fmla="*/ 6 w 64"/>
                  <a:gd name="T11" fmla="*/ 3 h 38"/>
                  <a:gd name="T12" fmla="*/ 4 w 64"/>
                  <a:gd name="T13" fmla="*/ 4 h 38"/>
                  <a:gd name="T14" fmla="*/ 2 w 64"/>
                  <a:gd name="T15" fmla="*/ 7 h 38"/>
                  <a:gd name="T16" fmla="*/ 0 w 64"/>
                  <a:gd name="T17" fmla="*/ 10 h 38"/>
                  <a:gd name="T18" fmla="*/ 2 w 64"/>
                  <a:gd name="T19" fmla="*/ 9 h 38"/>
                  <a:gd name="T20" fmla="*/ 4 w 64"/>
                  <a:gd name="T21" fmla="*/ 8 h 38"/>
                  <a:gd name="T22" fmla="*/ 7 w 64"/>
                  <a:gd name="T23" fmla="*/ 7 h 38"/>
                  <a:gd name="T24" fmla="*/ 10 w 64"/>
                  <a:gd name="T25" fmla="*/ 6 h 38"/>
                  <a:gd name="T26" fmla="*/ 13 w 64"/>
                  <a:gd name="T27" fmla="*/ 5 h 38"/>
                  <a:gd name="T28" fmla="*/ 15 w 64"/>
                  <a:gd name="T29" fmla="*/ 4 h 38"/>
                  <a:gd name="T30" fmla="*/ 16 w 64"/>
                  <a:gd name="T31" fmla="*/ 2 h 38"/>
                  <a:gd name="T32" fmla="*/ 16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Freeform 53"/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12 w 49"/>
                  <a:gd name="T1" fmla="*/ 1 h 28"/>
                  <a:gd name="T2" fmla="*/ 11 w 49"/>
                  <a:gd name="T3" fmla="*/ 0 h 28"/>
                  <a:gd name="T4" fmla="*/ 9 w 49"/>
                  <a:gd name="T5" fmla="*/ 0 h 28"/>
                  <a:gd name="T6" fmla="*/ 7 w 49"/>
                  <a:gd name="T7" fmla="*/ 1 h 28"/>
                  <a:gd name="T8" fmla="*/ 5 w 49"/>
                  <a:gd name="T9" fmla="*/ 2 h 28"/>
                  <a:gd name="T10" fmla="*/ 3 w 49"/>
                  <a:gd name="T11" fmla="*/ 3 h 28"/>
                  <a:gd name="T12" fmla="*/ 1 w 49"/>
                  <a:gd name="T13" fmla="*/ 5 h 28"/>
                  <a:gd name="T14" fmla="*/ 0 w 49"/>
                  <a:gd name="T15" fmla="*/ 6 h 28"/>
                  <a:gd name="T16" fmla="*/ 0 w 49"/>
                  <a:gd name="T17" fmla="*/ 8 h 28"/>
                  <a:gd name="T18" fmla="*/ 1 w 49"/>
                  <a:gd name="T19" fmla="*/ 8 h 28"/>
                  <a:gd name="T20" fmla="*/ 3 w 49"/>
                  <a:gd name="T21" fmla="*/ 7 h 28"/>
                  <a:gd name="T22" fmla="*/ 5 w 49"/>
                  <a:gd name="T23" fmla="*/ 6 h 28"/>
                  <a:gd name="T24" fmla="*/ 7 w 49"/>
                  <a:gd name="T25" fmla="*/ 5 h 28"/>
                  <a:gd name="T26" fmla="*/ 9 w 49"/>
                  <a:gd name="T27" fmla="*/ 4 h 28"/>
                  <a:gd name="T28" fmla="*/ 10 w 49"/>
                  <a:gd name="T29" fmla="*/ 3 h 28"/>
                  <a:gd name="T30" fmla="*/ 11 w 49"/>
                  <a:gd name="T31" fmla="*/ 2 h 28"/>
                  <a:gd name="T32" fmla="*/ 12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Freeform 54"/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7 w 33"/>
                  <a:gd name="T1" fmla="*/ 1 h 22"/>
                  <a:gd name="T2" fmla="*/ 6 w 33"/>
                  <a:gd name="T3" fmla="*/ 0 h 22"/>
                  <a:gd name="T4" fmla="*/ 5 w 33"/>
                  <a:gd name="T5" fmla="*/ 0 h 22"/>
                  <a:gd name="T6" fmla="*/ 4 w 33"/>
                  <a:gd name="T7" fmla="*/ 1 h 22"/>
                  <a:gd name="T8" fmla="*/ 2 w 33"/>
                  <a:gd name="T9" fmla="*/ 1 h 22"/>
                  <a:gd name="T10" fmla="*/ 1 w 33"/>
                  <a:gd name="T11" fmla="*/ 2 h 22"/>
                  <a:gd name="T12" fmla="*/ 0 w 33"/>
                  <a:gd name="T13" fmla="*/ 3 h 22"/>
                  <a:gd name="T14" fmla="*/ 0 w 33"/>
                  <a:gd name="T15" fmla="*/ 4 h 22"/>
                  <a:gd name="T16" fmla="*/ 0 w 33"/>
                  <a:gd name="T17" fmla="*/ 6 h 22"/>
                  <a:gd name="T18" fmla="*/ 0 w 33"/>
                  <a:gd name="T19" fmla="*/ 4 h 22"/>
                  <a:gd name="T20" fmla="*/ 2 w 33"/>
                  <a:gd name="T21" fmla="*/ 4 h 22"/>
                  <a:gd name="T22" fmla="*/ 3 w 33"/>
                  <a:gd name="T23" fmla="*/ 3 h 22"/>
                  <a:gd name="T24" fmla="*/ 5 w 33"/>
                  <a:gd name="T25" fmla="*/ 3 h 22"/>
                  <a:gd name="T26" fmla="*/ 6 w 33"/>
                  <a:gd name="T27" fmla="*/ 2 h 22"/>
                  <a:gd name="T28" fmla="*/ 8 w 33"/>
                  <a:gd name="T29" fmla="*/ 2 h 22"/>
                  <a:gd name="T30" fmla="*/ 8 w 33"/>
                  <a:gd name="T31" fmla="*/ 2 h 22"/>
                  <a:gd name="T32" fmla="*/ 7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Freeform 55"/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17 w 65"/>
                  <a:gd name="T1" fmla="*/ 0 h 64"/>
                  <a:gd name="T2" fmla="*/ 16 w 65"/>
                  <a:gd name="T3" fmla="*/ 0 h 64"/>
                  <a:gd name="T4" fmla="*/ 14 w 65"/>
                  <a:gd name="T5" fmla="*/ 0 h 64"/>
                  <a:gd name="T6" fmla="*/ 12 w 65"/>
                  <a:gd name="T7" fmla="*/ 1 h 64"/>
                  <a:gd name="T8" fmla="*/ 9 w 65"/>
                  <a:gd name="T9" fmla="*/ 3 h 64"/>
                  <a:gd name="T10" fmla="*/ 6 w 65"/>
                  <a:gd name="T11" fmla="*/ 6 h 64"/>
                  <a:gd name="T12" fmla="*/ 4 w 65"/>
                  <a:gd name="T13" fmla="*/ 9 h 64"/>
                  <a:gd name="T14" fmla="*/ 2 w 65"/>
                  <a:gd name="T15" fmla="*/ 12 h 64"/>
                  <a:gd name="T16" fmla="*/ 0 w 65"/>
                  <a:gd name="T17" fmla="*/ 15 h 64"/>
                  <a:gd name="T18" fmla="*/ 2 w 65"/>
                  <a:gd name="T19" fmla="*/ 14 h 64"/>
                  <a:gd name="T20" fmla="*/ 4 w 65"/>
                  <a:gd name="T21" fmla="*/ 12 h 64"/>
                  <a:gd name="T22" fmla="*/ 7 w 65"/>
                  <a:gd name="T23" fmla="*/ 10 h 64"/>
                  <a:gd name="T24" fmla="*/ 10 w 65"/>
                  <a:gd name="T25" fmla="*/ 8 h 64"/>
                  <a:gd name="T26" fmla="*/ 13 w 65"/>
                  <a:gd name="T27" fmla="*/ 6 h 64"/>
                  <a:gd name="T28" fmla="*/ 15 w 65"/>
                  <a:gd name="T29" fmla="*/ 4 h 64"/>
                  <a:gd name="T30" fmla="*/ 16 w 65"/>
                  <a:gd name="T31" fmla="*/ 2 h 64"/>
                  <a:gd name="T32" fmla="*/ 17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Freeform 56"/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13 w 52"/>
                  <a:gd name="T1" fmla="*/ 1 h 50"/>
                  <a:gd name="T2" fmla="*/ 13 w 52"/>
                  <a:gd name="T3" fmla="*/ 0 h 50"/>
                  <a:gd name="T4" fmla="*/ 11 w 52"/>
                  <a:gd name="T5" fmla="*/ 1 h 50"/>
                  <a:gd name="T6" fmla="*/ 10 w 52"/>
                  <a:gd name="T7" fmla="*/ 1 h 50"/>
                  <a:gd name="T8" fmla="*/ 7 w 52"/>
                  <a:gd name="T9" fmla="*/ 3 h 50"/>
                  <a:gd name="T10" fmla="*/ 5 w 52"/>
                  <a:gd name="T11" fmla="*/ 4 h 50"/>
                  <a:gd name="T12" fmla="*/ 3 w 52"/>
                  <a:gd name="T13" fmla="*/ 7 h 50"/>
                  <a:gd name="T14" fmla="*/ 2 w 52"/>
                  <a:gd name="T15" fmla="*/ 10 h 50"/>
                  <a:gd name="T16" fmla="*/ 0 w 52"/>
                  <a:gd name="T17" fmla="*/ 13 h 50"/>
                  <a:gd name="T18" fmla="*/ 2 w 52"/>
                  <a:gd name="T19" fmla="*/ 11 h 50"/>
                  <a:gd name="T20" fmla="*/ 4 w 52"/>
                  <a:gd name="T21" fmla="*/ 10 h 50"/>
                  <a:gd name="T22" fmla="*/ 6 w 52"/>
                  <a:gd name="T23" fmla="*/ 8 h 50"/>
                  <a:gd name="T24" fmla="*/ 8 w 52"/>
                  <a:gd name="T25" fmla="*/ 6 h 50"/>
                  <a:gd name="T26" fmla="*/ 10 w 52"/>
                  <a:gd name="T27" fmla="*/ 5 h 50"/>
                  <a:gd name="T28" fmla="*/ 12 w 52"/>
                  <a:gd name="T29" fmla="*/ 3 h 50"/>
                  <a:gd name="T30" fmla="*/ 13 w 52"/>
                  <a:gd name="T31" fmla="*/ 2 h 50"/>
                  <a:gd name="T32" fmla="*/ 13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Freeform 57"/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18 w 71"/>
                  <a:gd name="T1" fmla="*/ 1 h 53"/>
                  <a:gd name="T2" fmla="*/ 17 w 71"/>
                  <a:gd name="T3" fmla="*/ 0 h 53"/>
                  <a:gd name="T4" fmla="*/ 15 w 71"/>
                  <a:gd name="T5" fmla="*/ 1 h 53"/>
                  <a:gd name="T6" fmla="*/ 12 w 71"/>
                  <a:gd name="T7" fmla="*/ 2 h 53"/>
                  <a:gd name="T8" fmla="*/ 9 w 71"/>
                  <a:gd name="T9" fmla="*/ 4 h 53"/>
                  <a:gd name="T10" fmla="*/ 6 w 71"/>
                  <a:gd name="T11" fmla="*/ 6 h 53"/>
                  <a:gd name="T12" fmla="*/ 4 w 71"/>
                  <a:gd name="T13" fmla="*/ 9 h 53"/>
                  <a:gd name="T14" fmla="*/ 1 w 71"/>
                  <a:gd name="T15" fmla="*/ 11 h 53"/>
                  <a:gd name="T16" fmla="*/ 0 w 71"/>
                  <a:gd name="T17" fmla="*/ 14 h 53"/>
                  <a:gd name="T18" fmla="*/ 2 w 71"/>
                  <a:gd name="T19" fmla="*/ 13 h 53"/>
                  <a:gd name="T20" fmla="*/ 5 w 71"/>
                  <a:gd name="T21" fmla="*/ 11 h 53"/>
                  <a:gd name="T22" fmla="*/ 8 w 71"/>
                  <a:gd name="T23" fmla="*/ 10 h 53"/>
                  <a:gd name="T24" fmla="*/ 11 w 71"/>
                  <a:gd name="T25" fmla="*/ 8 h 53"/>
                  <a:gd name="T26" fmla="*/ 14 w 71"/>
                  <a:gd name="T27" fmla="*/ 6 h 53"/>
                  <a:gd name="T28" fmla="*/ 17 w 71"/>
                  <a:gd name="T29" fmla="*/ 4 h 53"/>
                  <a:gd name="T30" fmla="*/ 18 w 71"/>
                  <a:gd name="T31" fmla="*/ 2 h 53"/>
                  <a:gd name="T32" fmla="*/ 18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Freeform 58"/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15 w 60"/>
                  <a:gd name="T1" fmla="*/ 0 h 41"/>
                  <a:gd name="T2" fmla="*/ 15 w 60"/>
                  <a:gd name="T3" fmla="*/ 0 h 41"/>
                  <a:gd name="T4" fmla="*/ 13 w 60"/>
                  <a:gd name="T5" fmla="*/ 0 h 41"/>
                  <a:gd name="T6" fmla="*/ 10 w 60"/>
                  <a:gd name="T7" fmla="*/ 1 h 41"/>
                  <a:gd name="T8" fmla="*/ 8 w 60"/>
                  <a:gd name="T9" fmla="*/ 2 h 41"/>
                  <a:gd name="T10" fmla="*/ 5 w 60"/>
                  <a:gd name="T11" fmla="*/ 4 h 41"/>
                  <a:gd name="T12" fmla="*/ 3 w 60"/>
                  <a:gd name="T13" fmla="*/ 6 h 41"/>
                  <a:gd name="T14" fmla="*/ 1 w 60"/>
                  <a:gd name="T15" fmla="*/ 8 h 41"/>
                  <a:gd name="T16" fmla="*/ 0 w 60"/>
                  <a:gd name="T17" fmla="*/ 10 h 41"/>
                  <a:gd name="T18" fmla="*/ 2 w 60"/>
                  <a:gd name="T19" fmla="*/ 9 h 41"/>
                  <a:gd name="T20" fmla="*/ 4 w 60"/>
                  <a:gd name="T21" fmla="*/ 8 h 41"/>
                  <a:gd name="T22" fmla="*/ 6 w 60"/>
                  <a:gd name="T23" fmla="*/ 7 h 41"/>
                  <a:gd name="T24" fmla="*/ 9 w 60"/>
                  <a:gd name="T25" fmla="*/ 5 h 41"/>
                  <a:gd name="T26" fmla="*/ 11 w 60"/>
                  <a:gd name="T27" fmla="*/ 4 h 41"/>
                  <a:gd name="T28" fmla="*/ 13 w 60"/>
                  <a:gd name="T29" fmla="*/ 3 h 41"/>
                  <a:gd name="T30" fmla="*/ 15 w 60"/>
                  <a:gd name="T31" fmla="*/ 1 h 41"/>
                  <a:gd name="T32" fmla="*/ 15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59"/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16 h 61"/>
                  <a:gd name="T2" fmla="*/ 1 w 8"/>
                  <a:gd name="T3" fmla="*/ 12 h 61"/>
                  <a:gd name="T4" fmla="*/ 0 w 8"/>
                  <a:gd name="T5" fmla="*/ 7 h 61"/>
                  <a:gd name="T6" fmla="*/ 0 w 8"/>
                  <a:gd name="T7" fmla="*/ 2 h 61"/>
                  <a:gd name="T8" fmla="*/ 1 w 8"/>
                  <a:gd name="T9" fmla="*/ 0 h 61"/>
                  <a:gd name="T10" fmla="*/ 2 w 8"/>
                  <a:gd name="T11" fmla="*/ 3 h 61"/>
                  <a:gd name="T12" fmla="*/ 2 w 8"/>
                  <a:gd name="T13" fmla="*/ 7 h 61"/>
                  <a:gd name="T14" fmla="*/ 2 w 8"/>
                  <a:gd name="T15" fmla="*/ 12 h 61"/>
                  <a:gd name="T16" fmla="*/ 1 w 8"/>
                  <a:gd name="T17" fmla="*/ 16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60"/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16 w 65"/>
                  <a:gd name="T1" fmla="*/ 22 h 85"/>
                  <a:gd name="T2" fmla="*/ 15 w 65"/>
                  <a:gd name="T3" fmla="*/ 19 h 85"/>
                  <a:gd name="T4" fmla="*/ 13 w 65"/>
                  <a:gd name="T5" fmla="*/ 16 h 85"/>
                  <a:gd name="T6" fmla="*/ 11 w 65"/>
                  <a:gd name="T7" fmla="*/ 12 h 85"/>
                  <a:gd name="T8" fmla="*/ 8 w 65"/>
                  <a:gd name="T9" fmla="*/ 8 h 85"/>
                  <a:gd name="T10" fmla="*/ 5 w 65"/>
                  <a:gd name="T11" fmla="*/ 4 h 85"/>
                  <a:gd name="T12" fmla="*/ 3 w 65"/>
                  <a:gd name="T13" fmla="*/ 2 h 85"/>
                  <a:gd name="T14" fmla="*/ 1 w 65"/>
                  <a:gd name="T15" fmla="*/ 0 h 85"/>
                  <a:gd name="T16" fmla="*/ 0 w 65"/>
                  <a:gd name="T17" fmla="*/ 1 h 85"/>
                  <a:gd name="T18" fmla="*/ 0 w 65"/>
                  <a:gd name="T19" fmla="*/ 2 h 85"/>
                  <a:gd name="T20" fmla="*/ 1 w 65"/>
                  <a:gd name="T21" fmla="*/ 5 h 85"/>
                  <a:gd name="T22" fmla="*/ 3 w 65"/>
                  <a:gd name="T23" fmla="*/ 8 h 85"/>
                  <a:gd name="T24" fmla="*/ 6 w 65"/>
                  <a:gd name="T25" fmla="*/ 11 h 85"/>
                  <a:gd name="T26" fmla="*/ 9 w 65"/>
                  <a:gd name="T27" fmla="*/ 14 h 85"/>
                  <a:gd name="T28" fmla="*/ 12 w 65"/>
                  <a:gd name="T29" fmla="*/ 17 h 85"/>
                  <a:gd name="T30" fmla="*/ 14 w 65"/>
                  <a:gd name="T31" fmla="*/ 19 h 85"/>
                  <a:gd name="T32" fmla="*/ 16 w 65"/>
                  <a:gd name="T33" fmla="*/ 22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61"/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17 w 68"/>
                  <a:gd name="T1" fmla="*/ 19 h 77"/>
                  <a:gd name="T2" fmla="*/ 16 w 68"/>
                  <a:gd name="T3" fmla="*/ 17 h 77"/>
                  <a:gd name="T4" fmla="*/ 14 w 68"/>
                  <a:gd name="T5" fmla="*/ 13 h 77"/>
                  <a:gd name="T6" fmla="*/ 11 w 68"/>
                  <a:gd name="T7" fmla="*/ 10 h 77"/>
                  <a:gd name="T8" fmla="*/ 8 w 68"/>
                  <a:gd name="T9" fmla="*/ 6 h 77"/>
                  <a:gd name="T10" fmla="*/ 6 w 68"/>
                  <a:gd name="T11" fmla="*/ 3 h 77"/>
                  <a:gd name="T12" fmla="*/ 3 w 68"/>
                  <a:gd name="T13" fmla="*/ 1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2 h 77"/>
                  <a:gd name="T20" fmla="*/ 2 w 68"/>
                  <a:gd name="T21" fmla="*/ 4 h 77"/>
                  <a:gd name="T22" fmla="*/ 5 w 68"/>
                  <a:gd name="T23" fmla="*/ 7 h 77"/>
                  <a:gd name="T24" fmla="*/ 8 w 68"/>
                  <a:gd name="T25" fmla="*/ 10 h 77"/>
                  <a:gd name="T26" fmla="*/ 11 w 68"/>
                  <a:gd name="T27" fmla="*/ 13 h 77"/>
                  <a:gd name="T28" fmla="*/ 14 w 68"/>
                  <a:gd name="T29" fmla="*/ 15 h 77"/>
                  <a:gd name="T30" fmla="*/ 16 w 68"/>
                  <a:gd name="T31" fmla="*/ 17 h 77"/>
                  <a:gd name="T32" fmla="*/ 17 w 68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62"/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18 w 73"/>
                  <a:gd name="T1" fmla="*/ 18 h 70"/>
                  <a:gd name="T2" fmla="*/ 16 w 73"/>
                  <a:gd name="T3" fmla="*/ 15 h 70"/>
                  <a:gd name="T4" fmla="*/ 14 w 73"/>
                  <a:gd name="T5" fmla="*/ 12 h 70"/>
                  <a:gd name="T6" fmla="*/ 11 w 73"/>
                  <a:gd name="T7" fmla="*/ 9 h 70"/>
                  <a:gd name="T8" fmla="*/ 8 w 73"/>
                  <a:gd name="T9" fmla="*/ 6 h 70"/>
                  <a:gd name="T10" fmla="*/ 5 w 73"/>
                  <a:gd name="T11" fmla="*/ 3 h 70"/>
                  <a:gd name="T12" fmla="*/ 2 w 73"/>
                  <a:gd name="T13" fmla="*/ 1 h 70"/>
                  <a:gd name="T14" fmla="*/ 1 w 73"/>
                  <a:gd name="T15" fmla="*/ 0 h 70"/>
                  <a:gd name="T16" fmla="*/ 0 w 73"/>
                  <a:gd name="T17" fmla="*/ 1 h 70"/>
                  <a:gd name="T18" fmla="*/ 0 w 73"/>
                  <a:gd name="T19" fmla="*/ 2 h 70"/>
                  <a:gd name="T20" fmla="*/ 2 w 73"/>
                  <a:gd name="T21" fmla="*/ 4 h 70"/>
                  <a:gd name="T22" fmla="*/ 5 w 73"/>
                  <a:gd name="T23" fmla="*/ 7 h 70"/>
                  <a:gd name="T24" fmla="*/ 8 w 73"/>
                  <a:gd name="T25" fmla="*/ 9 h 70"/>
                  <a:gd name="T26" fmla="*/ 11 w 73"/>
                  <a:gd name="T27" fmla="*/ 12 h 70"/>
                  <a:gd name="T28" fmla="*/ 14 w 73"/>
                  <a:gd name="T29" fmla="*/ 14 h 70"/>
                  <a:gd name="T30" fmla="*/ 16 w 73"/>
                  <a:gd name="T31" fmla="*/ 16 h 70"/>
                  <a:gd name="T32" fmla="*/ 18 w 73"/>
                  <a:gd name="T33" fmla="*/ 18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63"/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17 w 69"/>
                  <a:gd name="T1" fmla="*/ 13 h 53"/>
                  <a:gd name="T2" fmla="*/ 15 w 69"/>
                  <a:gd name="T3" fmla="*/ 11 h 53"/>
                  <a:gd name="T4" fmla="*/ 13 w 69"/>
                  <a:gd name="T5" fmla="*/ 8 h 53"/>
                  <a:gd name="T6" fmla="*/ 10 w 69"/>
                  <a:gd name="T7" fmla="*/ 6 h 53"/>
                  <a:gd name="T8" fmla="*/ 7 w 69"/>
                  <a:gd name="T9" fmla="*/ 3 h 53"/>
                  <a:gd name="T10" fmla="*/ 4 w 69"/>
                  <a:gd name="T11" fmla="*/ 1 h 53"/>
                  <a:gd name="T12" fmla="*/ 2 w 69"/>
                  <a:gd name="T13" fmla="*/ 0 h 53"/>
                  <a:gd name="T14" fmla="*/ 0 w 69"/>
                  <a:gd name="T15" fmla="*/ 0 h 53"/>
                  <a:gd name="T16" fmla="*/ 0 w 69"/>
                  <a:gd name="T17" fmla="*/ 1 h 53"/>
                  <a:gd name="T18" fmla="*/ 0 w 69"/>
                  <a:gd name="T19" fmla="*/ 2 h 53"/>
                  <a:gd name="T20" fmla="*/ 2 w 69"/>
                  <a:gd name="T21" fmla="*/ 4 h 53"/>
                  <a:gd name="T22" fmla="*/ 4 w 69"/>
                  <a:gd name="T23" fmla="*/ 6 h 53"/>
                  <a:gd name="T24" fmla="*/ 7 w 69"/>
                  <a:gd name="T25" fmla="*/ 7 h 53"/>
                  <a:gd name="T26" fmla="*/ 10 w 69"/>
                  <a:gd name="T27" fmla="*/ 8 h 53"/>
                  <a:gd name="T28" fmla="*/ 13 w 69"/>
                  <a:gd name="T29" fmla="*/ 10 h 53"/>
                  <a:gd name="T30" fmla="*/ 15 w 69"/>
                  <a:gd name="T31" fmla="*/ 11 h 53"/>
                  <a:gd name="T32" fmla="*/ 17 w 69"/>
                  <a:gd name="T33" fmla="*/ 1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Freeform 64"/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16 w 67"/>
                  <a:gd name="T1" fmla="*/ 12 h 49"/>
                  <a:gd name="T2" fmla="*/ 15 w 67"/>
                  <a:gd name="T3" fmla="*/ 10 h 49"/>
                  <a:gd name="T4" fmla="*/ 12 w 67"/>
                  <a:gd name="T5" fmla="*/ 8 h 49"/>
                  <a:gd name="T6" fmla="*/ 9 w 67"/>
                  <a:gd name="T7" fmla="*/ 6 h 49"/>
                  <a:gd name="T8" fmla="*/ 7 w 67"/>
                  <a:gd name="T9" fmla="*/ 3 h 49"/>
                  <a:gd name="T10" fmla="*/ 4 w 67"/>
                  <a:gd name="T11" fmla="*/ 1 h 49"/>
                  <a:gd name="T12" fmla="*/ 1 w 67"/>
                  <a:gd name="T13" fmla="*/ 0 h 49"/>
                  <a:gd name="T14" fmla="*/ 0 w 67"/>
                  <a:gd name="T15" fmla="*/ 0 h 49"/>
                  <a:gd name="T16" fmla="*/ 0 w 67"/>
                  <a:gd name="T17" fmla="*/ 1 h 49"/>
                  <a:gd name="T18" fmla="*/ 1 w 67"/>
                  <a:gd name="T19" fmla="*/ 3 h 49"/>
                  <a:gd name="T20" fmla="*/ 2 w 67"/>
                  <a:gd name="T21" fmla="*/ 4 h 49"/>
                  <a:gd name="T22" fmla="*/ 5 w 67"/>
                  <a:gd name="T23" fmla="*/ 6 h 49"/>
                  <a:gd name="T24" fmla="*/ 7 w 67"/>
                  <a:gd name="T25" fmla="*/ 7 h 49"/>
                  <a:gd name="T26" fmla="*/ 10 w 67"/>
                  <a:gd name="T27" fmla="*/ 9 h 49"/>
                  <a:gd name="T28" fmla="*/ 13 w 67"/>
                  <a:gd name="T29" fmla="*/ 10 h 49"/>
                  <a:gd name="T30" fmla="*/ 15 w 67"/>
                  <a:gd name="T31" fmla="*/ 11 h 49"/>
                  <a:gd name="T32" fmla="*/ 16 w 67"/>
                  <a:gd name="T33" fmla="*/ 1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Freeform 65"/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14 w 59"/>
                  <a:gd name="T1" fmla="*/ 7 h 25"/>
                  <a:gd name="T2" fmla="*/ 13 w 59"/>
                  <a:gd name="T3" fmla="*/ 5 h 25"/>
                  <a:gd name="T4" fmla="*/ 10 w 59"/>
                  <a:gd name="T5" fmla="*/ 4 h 25"/>
                  <a:gd name="T6" fmla="*/ 8 w 59"/>
                  <a:gd name="T7" fmla="*/ 2 h 25"/>
                  <a:gd name="T8" fmla="*/ 5 w 59"/>
                  <a:gd name="T9" fmla="*/ 1 h 25"/>
                  <a:gd name="T10" fmla="*/ 3 w 59"/>
                  <a:gd name="T11" fmla="*/ 0 h 25"/>
                  <a:gd name="T12" fmla="*/ 1 w 59"/>
                  <a:gd name="T13" fmla="*/ 0 h 25"/>
                  <a:gd name="T14" fmla="*/ 0 w 59"/>
                  <a:gd name="T15" fmla="*/ 1 h 25"/>
                  <a:gd name="T16" fmla="*/ 0 w 59"/>
                  <a:gd name="T17" fmla="*/ 2 h 25"/>
                  <a:gd name="T18" fmla="*/ 0 w 59"/>
                  <a:gd name="T19" fmla="*/ 4 h 25"/>
                  <a:gd name="T20" fmla="*/ 2 w 59"/>
                  <a:gd name="T21" fmla="*/ 5 h 25"/>
                  <a:gd name="T22" fmla="*/ 4 w 59"/>
                  <a:gd name="T23" fmla="*/ 5 h 25"/>
                  <a:gd name="T24" fmla="*/ 6 w 59"/>
                  <a:gd name="T25" fmla="*/ 6 h 25"/>
                  <a:gd name="T26" fmla="*/ 8 w 59"/>
                  <a:gd name="T27" fmla="*/ 6 h 25"/>
                  <a:gd name="T28" fmla="*/ 11 w 59"/>
                  <a:gd name="T29" fmla="*/ 6 h 25"/>
                  <a:gd name="T30" fmla="*/ 13 w 59"/>
                  <a:gd name="T31" fmla="*/ 6 h 25"/>
                  <a:gd name="T32" fmla="*/ 14 w 59"/>
                  <a:gd name="T33" fmla="*/ 7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66"/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13 w 52"/>
                  <a:gd name="T1" fmla="*/ 3 h 13"/>
                  <a:gd name="T2" fmla="*/ 12 w 52"/>
                  <a:gd name="T3" fmla="*/ 2 h 13"/>
                  <a:gd name="T4" fmla="*/ 10 w 52"/>
                  <a:gd name="T5" fmla="*/ 1 h 13"/>
                  <a:gd name="T6" fmla="*/ 8 w 52"/>
                  <a:gd name="T7" fmla="*/ 1 h 13"/>
                  <a:gd name="T8" fmla="*/ 6 w 52"/>
                  <a:gd name="T9" fmla="*/ 0 h 13"/>
                  <a:gd name="T10" fmla="*/ 3 w 52"/>
                  <a:gd name="T11" fmla="*/ 0 h 13"/>
                  <a:gd name="T12" fmla="*/ 2 w 52"/>
                  <a:gd name="T13" fmla="*/ 0 h 13"/>
                  <a:gd name="T14" fmla="*/ 1 w 52"/>
                  <a:gd name="T15" fmla="*/ 0 h 13"/>
                  <a:gd name="T16" fmla="*/ 0 w 52"/>
                  <a:gd name="T17" fmla="*/ 1 h 13"/>
                  <a:gd name="T18" fmla="*/ 1 w 52"/>
                  <a:gd name="T19" fmla="*/ 2 h 13"/>
                  <a:gd name="T20" fmla="*/ 2 w 52"/>
                  <a:gd name="T21" fmla="*/ 3 h 13"/>
                  <a:gd name="T22" fmla="*/ 3 w 52"/>
                  <a:gd name="T23" fmla="*/ 3 h 13"/>
                  <a:gd name="T24" fmla="*/ 6 w 52"/>
                  <a:gd name="T25" fmla="*/ 3 h 13"/>
                  <a:gd name="T26" fmla="*/ 8 w 52"/>
                  <a:gd name="T27" fmla="*/ 3 h 13"/>
                  <a:gd name="T28" fmla="*/ 10 w 52"/>
                  <a:gd name="T29" fmla="*/ 3 h 13"/>
                  <a:gd name="T30" fmla="*/ 12 w 52"/>
                  <a:gd name="T31" fmla="*/ 3 h 13"/>
                  <a:gd name="T32" fmla="*/ 13 w 52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67"/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12 w 51"/>
                  <a:gd name="T1" fmla="*/ 2 h 14"/>
                  <a:gd name="T2" fmla="*/ 11 w 51"/>
                  <a:gd name="T3" fmla="*/ 2 h 14"/>
                  <a:gd name="T4" fmla="*/ 9 w 51"/>
                  <a:gd name="T5" fmla="*/ 1 h 14"/>
                  <a:gd name="T6" fmla="*/ 7 w 51"/>
                  <a:gd name="T7" fmla="*/ 1 h 14"/>
                  <a:gd name="T8" fmla="*/ 5 w 51"/>
                  <a:gd name="T9" fmla="*/ 0 h 14"/>
                  <a:gd name="T10" fmla="*/ 3 w 51"/>
                  <a:gd name="T11" fmla="*/ 0 h 14"/>
                  <a:gd name="T12" fmla="*/ 1 w 51"/>
                  <a:gd name="T13" fmla="*/ 1 h 14"/>
                  <a:gd name="T14" fmla="*/ 0 w 51"/>
                  <a:gd name="T15" fmla="*/ 2 h 14"/>
                  <a:gd name="T16" fmla="*/ 0 w 51"/>
                  <a:gd name="T17" fmla="*/ 3 h 14"/>
                  <a:gd name="T18" fmla="*/ 0 w 51"/>
                  <a:gd name="T19" fmla="*/ 4 h 14"/>
                  <a:gd name="T20" fmla="*/ 1 w 51"/>
                  <a:gd name="T21" fmla="*/ 4 h 14"/>
                  <a:gd name="T22" fmla="*/ 2 w 51"/>
                  <a:gd name="T23" fmla="*/ 4 h 14"/>
                  <a:gd name="T24" fmla="*/ 4 w 51"/>
                  <a:gd name="T25" fmla="*/ 4 h 14"/>
                  <a:gd name="T26" fmla="*/ 6 w 51"/>
                  <a:gd name="T27" fmla="*/ 3 h 14"/>
                  <a:gd name="T28" fmla="*/ 8 w 51"/>
                  <a:gd name="T29" fmla="*/ 2 h 14"/>
                  <a:gd name="T30" fmla="*/ 10 w 51"/>
                  <a:gd name="T31" fmla="*/ 2 h 14"/>
                  <a:gd name="T32" fmla="*/ 12 w 51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68"/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13 w 50"/>
                  <a:gd name="T1" fmla="*/ 4 h 16"/>
                  <a:gd name="T2" fmla="*/ 12 w 50"/>
                  <a:gd name="T3" fmla="*/ 3 h 16"/>
                  <a:gd name="T4" fmla="*/ 11 w 50"/>
                  <a:gd name="T5" fmla="*/ 2 h 16"/>
                  <a:gd name="T6" fmla="*/ 9 w 50"/>
                  <a:gd name="T7" fmla="*/ 1 h 16"/>
                  <a:gd name="T8" fmla="*/ 7 w 50"/>
                  <a:gd name="T9" fmla="*/ 1 h 16"/>
                  <a:gd name="T10" fmla="*/ 5 w 50"/>
                  <a:gd name="T11" fmla="*/ 0 h 16"/>
                  <a:gd name="T12" fmla="*/ 3 w 50"/>
                  <a:gd name="T13" fmla="*/ 0 h 16"/>
                  <a:gd name="T14" fmla="*/ 2 w 50"/>
                  <a:gd name="T15" fmla="*/ 1 h 16"/>
                  <a:gd name="T16" fmla="*/ 0 w 50"/>
                  <a:gd name="T17" fmla="*/ 2 h 16"/>
                  <a:gd name="T18" fmla="*/ 0 w 50"/>
                  <a:gd name="T19" fmla="*/ 3 h 16"/>
                  <a:gd name="T20" fmla="*/ 1 w 50"/>
                  <a:gd name="T21" fmla="*/ 4 h 16"/>
                  <a:gd name="T22" fmla="*/ 3 w 50"/>
                  <a:gd name="T23" fmla="*/ 4 h 16"/>
                  <a:gd name="T24" fmla="*/ 5 w 50"/>
                  <a:gd name="T25" fmla="*/ 4 h 16"/>
                  <a:gd name="T26" fmla="*/ 7 w 50"/>
                  <a:gd name="T27" fmla="*/ 4 h 16"/>
                  <a:gd name="T28" fmla="*/ 9 w 50"/>
                  <a:gd name="T29" fmla="*/ 4 h 16"/>
                  <a:gd name="T30" fmla="*/ 11 w 50"/>
                  <a:gd name="T31" fmla="*/ 4 h 16"/>
                  <a:gd name="T32" fmla="*/ 13 w 50"/>
                  <a:gd name="T33" fmla="*/ 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Freeform 69"/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13 w 56"/>
                  <a:gd name="T1" fmla="*/ 4 h 15"/>
                  <a:gd name="T2" fmla="*/ 12 w 56"/>
                  <a:gd name="T3" fmla="*/ 3 h 15"/>
                  <a:gd name="T4" fmla="*/ 10 w 56"/>
                  <a:gd name="T5" fmla="*/ 2 h 15"/>
                  <a:gd name="T6" fmla="*/ 9 w 56"/>
                  <a:gd name="T7" fmla="*/ 2 h 15"/>
                  <a:gd name="T8" fmla="*/ 7 w 56"/>
                  <a:gd name="T9" fmla="*/ 1 h 15"/>
                  <a:gd name="T10" fmla="*/ 5 w 56"/>
                  <a:gd name="T11" fmla="*/ 0 h 15"/>
                  <a:gd name="T12" fmla="*/ 3 w 56"/>
                  <a:gd name="T13" fmla="*/ 0 h 15"/>
                  <a:gd name="T14" fmla="*/ 1 w 56"/>
                  <a:gd name="T15" fmla="*/ 1 h 15"/>
                  <a:gd name="T16" fmla="*/ 0 w 56"/>
                  <a:gd name="T17" fmla="*/ 2 h 15"/>
                  <a:gd name="T18" fmla="*/ 0 w 56"/>
                  <a:gd name="T19" fmla="*/ 3 h 15"/>
                  <a:gd name="T20" fmla="*/ 1 w 56"/>
                  <a:gd name="T21" fmla="*/ 4 h 15"/>
                  <a:gd name="T22" fmla="*/ 3 w 56"/>
                  <a:gd name="T23" fmla="*/ 4 h 15"/>
                  <a:gd name="T24" fmla="*/ 5 w 56"/>
                  <a:gd name="T25" fmla="*/ 4 h 15"/>
                  <a:gd name="T26" fmla="*/ 8 w 56"/>
                  <a:gd name="T27" fmla="*/ 4 h 15"/>
                  <a:gd name="T28" fmla="*/ 10 w 56"/>
                  <a:gd name="T29" fmla="*/ 4 h 15"/>
                  <a:gd name="T30" fmla="*/ 12 w 56"/>
                  <a:gd name="T31" fmla="*/ 4 h 15"/>
                  <a:gd name="T32" fmla="*/ 13 w 56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Freeform 70"/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2 h 86"/>
                  <a:gd name="T4" fmla="*/ 2 w 52"/>
                  <a:gd name="T5" fmla="*/ 4 h 86"/>
                  <a:gd name="T6" fmla="*/ 4 w 52"/>
                  <a:gd name="T7" fmla="*/ 7 h 86"/>
                  <a:gd name="T8" fmla="*/ 6 w 52"/>
                  <a:gd name="T9" fmla="*/ 10 h 86"/>
                  <a:gd name="T10" fmla="*/ 9 w 52"/>
                  <a:gd name="T11" fmla="*/ 13 h 86"/>
                  <a:gd name="T12" fmla="*/ 11 w 52"/>
                  <a:gd name="T13" fmla="*/ 16 h 86"/>
                  <a:gd name="T14" fmla="*/ 13 w 52"/>
                  <a:gd name="T15" fmla="*/ 19 h 86"/>
                  <a:gd name="T16" fmla="*/ 13 w 52"/>
                  <a:gd name="T17" fmla="*/ 22 h 86"/>
                  <a:gd name="T18" fmla="*/ 13 w 52"/>
                  <a:gd name="T19" fmla="*/ 18 h 86"/>
                  <a:gd name="T20" fmla="*/ 11 w 52"/>
                  <a:gd name="T21" fmla="*/ 15 h 86"/>
                  <a:gd name="T22" fmla="*/ 9 w 52"/>
                  <a:gd name="T23" fmla="*/ 11 h 86"/>
                  <a:gd name="T24" fmla="*/ 7 w 52"/>
                  <a:gd name="T25" fmla="*/ 7 h 86"/>
                  <a:gd name="T26" fmla="*/ 5 w 52"/>
                  <a:gd name="T27" fmla="*/ 4 h 86"/>
                  <a:gd name="T28" fmla="*/ 3 w 52"/>
                  <a:gd name="T29" fmla="*/ 1 h 86"/>
                  <a:gd name="T30" fmla="*/ 2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Freeform 71"/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9 w 34"/>
                  <a:gd name="T1" fmla="*/ 16 h 62"/>
                  <a:gd name="T2" fmla="*/ 7 w 34"/>
                  <a:gd name="T3" fmla="*/ 11 h 62"/>
                  <a:gd name="T4" fmla="*/ 5 w 34"/>
                  <a:gd name="T5" fmla="*/ 5 h 62"/>
                  <a:gd name="T6" fmla="*/ 2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3 h 62"/>
                  <a:gd name="T14" fmla="*/ 2 w 34"/>
                  <a:gd name="T15" fmla="*/ 5 h 62"/>
                  <a:gd name="T16" fmla="*/ 4 w 34"/>
                  <a:gd name="T17" fmla="*/ 8 h 62"/>
                  <a:gd name="T18" fmla="*/ 5 w 34"/>
                  <a:gd name="T19" fmla="*/ 10 h 62"/>
                  <a:gd name="T20" fmla="*/ 7 w 34"/>
                  <a:gd name="T21" fmla="*/ 13 h 62"/>
                  <a:gd name="T22" fmla="*/ 8 w 34"/>
                  <a:gd name="T23" fmla="*/ 14 h 62"/>
                  <a:gd name="T24" fmla="*/ 9 w 34"/>
                  <a:gd name="T25" fmla="*/ 16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Freeform 72"/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4 w 95"/>
                  <a:gd name="T1" fmla="*/ 83 h 330"/>
                  <a:gd name="T2" fmla="*/ 3 w 95"/>
                  <a:gd name="T3" fmla="*/ 83 h 330"/>
                  <a:gd name="T4" fmla="*/ 2 w 95"/>
                  <a:gd name="T5" fmla="*/ 83 h 330"/>
                  <a:gd name="T6" fmla="*/ 1 w 95"/>
                  <a:gd name="T7" fmla="*/ 82 h 330"/>
                  <a:gd name="T8" fmla="*/ 0 w 95"/>
                  <a:gd name="T9" fmla="*/ 82 h 330"/>
                  <a:gd name="T10" fmla="*/ 9 w 95"/>
                  <a:gd name="T11" fmla="*/ 72 h 330"/>
                  <a:gd name="T12" fmla="*/ 15 w 95"/>
                  <a:gd name="T13" fmla="*/ 62 h 330"/>
                  <a:gd name="T14" fmla="*/ 19 w 95"/>
                  <a:gd name="T15" fmla="*/ 50 h 330"/>
                  <a:gd name="T16" fmla="*/ 21 w 95"/>
                  <a:gd name="T17" fmla="*/ 39 h 330"/>
                  <a:gd name="T18" fmla="*/ 22 w 95"/>
                  <a:gd name="T19" fmla="*/ 28 h 330"/>
                  <a:gd name="T20" fmla="*/ 21 w 95"/>
                  <a:gd name="T21" fmla="*/ 18 h 330"/>
                  <a:gd name="T22" fmla="*/ 20 w 95"/>
                  <a:gd name="T23" fmla="*/ 8 h 330"/>
                  <a:gd name="T24" fmla="*/ 19 w 95"/>
                  <a:gd name="T25" fmla="*/ 0 h 330"/>
                  <a:gd name="T26" fmla="*/ 22 w 95"/>
                  <a:gd name="T27" fmla="*/ 7 h 330"/>
                  <a:gd name="T28" fmla="*/ 24 w 95"/>
                  <a:gd name="T29" fmla="*/ 16 h 330"/>
                  <a:gd name="T30" fmla="*/ 24 w 95"/>
                  <a:gd name="T31" fmla="*/ 28 h 330"/>
                  <a:gd name="T32" fmla="*/ 23 w 95"/>
                  <a:gd name="T33" fmla="*/ 41 h 330"/>
                  <a:gd name="T34" fmla="*/ 21 w 95"/>
                  <a:gd name="T35" fmla="*/ 54 h 330"/>
                  <a:gd name="T36" fmla="*/ 17 w 95"/>
                  <a:gd name="T37" fmla="*/ 66 h 330"/>
                  <a:gd name="T38" fmla="*/ 11 w 95"/>
                  <a:gd name="T39" fmla="*/ 76 h 330"/>
                  <a:gd name="T40" fmla="*/ 4 w 95"/>
                  <a:gd name="T41" fmla="*/ 83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Freeform 73"/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17 w 64"/>
                  <a:gd name="T1" fmla="*/ 12 h 46"/>
                  <a:gd name="T2" fmla="*/ 15 w 64"/>
                  <a:gd name="T3" fmla="*/ 10 h 46"/>
                  <a:gd name="T4" fmla="*/ 13 w 64"/>
                  <a:gd name="T5" fmla="*/ 7 h 46"/>
                  <a:gd name="T6" fmla="*/ 11 w 64"/>
                  <a:gd name="T7" fmla="*/ 5 h 46"/>
                  <a:gd name="T8" fmla="*/ 8 w 64"/>
                  <a:gd name="T9" fmla="*/ 3 h 46"/>
                  <a:gd name="T10" fmla="*/ 5 w 64"/>
                  <a:gd name="T11" fmla="*/ 2 h 46"/>
                  <a:gd name="T12" fmla="*/ 3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3 h 46"/>
                  <a:gd name="T22" fmla="*/ 3 w 64"/>
                  <a:gd name="T23" fmla="*/ 4 h 46"/>
                  <a:gd name="T24" fmla="*/ 6 w 64"/>
                  <a:gd name="T25" fmla="*/ 5 h 46"/>
                  <a:gd name="T26" fmla="*/ 9 w 64"/>
                  <a:gd name="T27" fmla="*/ 7 h 46"/>
                  <a:gd name="T28" fmla="*/ 12 w 64"/>
                  <a:gd name="T29" fmla="*/ 8 h 46"/>
                  <a:gd name="T30" fmla="*/ 14 w 64"/>
                  <a:gd name="T31" fmla="*/ 10 h 46"/>
                  <a:gd name="T32" fmla="*/ 17 w 64"/>
                  <a:gd name="T33" fmla="*/ 1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Freeform 74"/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4 w 78"/>
                  <a:gd name="T5" fmla="*/ 1 h 68"/>
                  <a:gd name="T6" fmla="*/ 6 w 78"/>
                  <a:gd name="T7" fmla="*/ 3 h 68"/>
                  <a:gd name="T8" fmla="*/ 10 w 78"/>
                  <a:gd name="T9" fmla="*/ 5 h 68"/>
                  <a:gd name="T10" fmla="*/ 13 w 78"/>
                  <a:gd name="T11" fmla="*/ 8 h 68"/>
                  <a:gd name="T12" fmla="*/ 16 w 78"/>
                  <a:gd name="T13" fmla="*/ 11 h 68"/>
                  <a:gd name="T14" fmla="*/ 18 w 78"/>
                  <a:gd name="T15" fmla="*/ 14 h 68"/>
                  <a:gd name="T16" fmla="*/ 20 w 78"/>
                  <a:gd name="T17" fmla="*/ 17 h 68"/>
                  <a:gd name="T18" fmla="*/ 18 w 78"/>
                  <a:gd name="T19" fmla="*/ 15 h 68"/>
                  <a:gd name="T20" fmla="*/ 15 w 78"/>
                  <a:gd name="T21" fmla="*/ 13 h 68"/>
                  <a:gd name="T22" fmla="*/ 11 w 78"/>
                  <a:gd name="T23" fmla="*/ 10 h 68"/>
                  <a:gd name="T24" fmla="*/ 8 w 78"/>
                  <a:gd name="T25" fmla="*/ 8 h 68"/>
                  <a:gd name="T26" fmla="*/ 5 w 78"/>
                  <a:gd name="T27" fmla="*/ 5 h 68"/>
                  <a:gd name="T28" fmla="*/ 2 w 78"/>
                  <a:gd name="T29" fmla="*/ 3 h 68"/>
                  <a:gd name="T30" fmla="*/ 1 w 78"/>
                  <a:gd name="T31" fmla="*/ 2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Freeform 75"/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1 w 91"/>
                  <a:gd name="T3" fmla="*/ 0 h 85"/>
                  <a:gd name="T4" fmla="*/ 3 w 91"/>
                  <a:gd name="T5" fmla="*/ 1 h 85"/>
                  <a:gd name="T6" fmla="*/ 7 w 91"/>
                  <a:gd name="T7" fmla="*/ 4 h 85"/>
                  <a:gd name="T8" fmla="*/ 10 w 91"/>
                  <a:gd name="T9" fmla="*/ 7 h 85"/>
                  <a:gd name="T10" fmla="*/ 14 w 91"/>
                  <a:gd name="T11" fmla="*/ 10 h 85"/>
                  <a:gd name="T12" fmla="*/ 18 w 91"/>
                  <a:gd name="T13" fmla="*/ 14 h 85"/>
                  <a:gd name="T14" fmla="*/ 21 w 91"/>
                  <a:gd name="T15" fmla="*/ 18 h 85"/>
                  <a:gd name="T16" fmla="*/ 22 w 91"/>
                  <a:gd name="T17" fmla="*/ 22 h 85"/>
                  <a:gd name="T18" fmla="*/ 21 w 91"/>
                  <a:gd name="T19" fmla="*/ 20 h 85"/>
                  <a:gd name="T20" fmla="*/ 17 w 91"/>
                  <a:gd name="T21" fmla="*/ 17 h 85"/>
                  <a:gd name="T22" fmla="*/ 14 w 91"/>
                  <a:gd name="T23" fmla="*/ 14 h 85"/>
                  <a:gd name="T24" fmla="*/ 9 w 91"/>
                  <a:gd name="T25" fmla="*/ 11 h 85"/>
                  <a:gd name="T26" fmla="*/ 5 w 91"/>
                  <a:gd name="T27" fmla="*/ 8 h 85"/>
                  <a:gd name="T28" fmla="*/ 2 w 91"/>
                  <a:gd name="T29" fmla="*/ 4 h 85"/>
                  <a:gd name="T30" fmla="*/ 0 w 91"/>
                  <a:gd name="T31" fmla="*/ 2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Freeform 76"/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1 w 101"/>
                  <a:gd name="T3" fmla="*/ 0 h 78"/>
                  <a:gd name="T4" fmla="*/ 4 w 101"/>
                  <a:gd name="T5" fmla="*/ 1 h 78"/>
                  <a:gd name="T6" fmla="*/ 8 w 101"/>
                  <a:gd name="T7" fmla="*/ 3 h 78"/>
                  <a:gd name="T8" fmla="*/ 12 w 101"/>
                  <a:gd name="T9" fmla="*/ 6 h 78"/>
                  <a:gd name="T10" fmla="*/ 16 w 101"/>
                  <a:gd name="T11" fmla="*/ 10 h 78"/>
                  <a:gd name="T12" fmla="*/ 20 w 101"/>
                  <a:gd name="T13" fmla="*/ 14 h 78"/>
                  <a:gd name="T14" fmla="*/ 23 w 101"/>
                  <a:gd name="T15" fmla="*/ 17 h 78"/>
                  <a:gd name="T16" fmla="*/ 25 w 101"/>
                  <a:gd name="T17" fmla="*/ 21 h 78"/>
                  <a:gd name="T18" fmla="*/ 23 w 101"/>
                  <a:gd name="T19" fmla="*/ 19 h 78"/>
                  <a:gd name="T20" fmla="*/ 20 w 101"/>
                  <a:gd name="T21" fmla="*/ 17 h 78"/>
                  <a:gd name="T22" fmla="*/ 15 w 101"/>
                  <a:gd name="T23" fmla="*/ 14 h 78"/>
                  <a:gd name="T24" fmla="*/ 11 w 101"/>
                  <a:gd name="T25" fmla="*/ 10 h 78"/>
                  <a:gd name="T26" fmla="*/ 6 w 101"/>
                  <a:gd name="T27" fmla="*/ 7 h 78"/>
                  <a:gd name="T28" fmla="*/ 3 w 101"/>
                  <a:gd name="T29" fmla="*/ 4 h 78"/>
                  <a:gd name="T30" fmla="*/ 0 w 101"/>
                  <a:gd name="T31" fmla="*/ 2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Freeform 77"/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1 w 91"/>
                  <a:gd name="T3" fmla="*/ 0 h 69"/>
                  <a:gd name="T4" fmla="*/ 3 w 91"/>
                  <a:gd name="T5" fmla="*/ 2 h 69"/>
                  <a:gd name="T6" fmla="*/ 7 w 91"/>
                  <a:gd name="T7" fmla="*/ 4 h 69"/>
                  <a:gd name="T8" fmla="*/ 11 w 91"/>
                  <a:gd name="T9" fmla="*/ 6 h 69"/>
                  <a:gd name="T10" fmla="*/ 15 w 91"/>
                  <a:gd name="T11" fmla="*/ 9 h 69"/>
                  <a:gd name="T12" fmla="*/ 19 w 91"/>
                  <a:gd name="T13" fmla="*/ 12 h 69"/>
                  <a:gd name="T14" fmla="*/ 21 w 91"/>
                  <a:gd name="T15" fmla="*/ 15 h 69"/>
                  <a:gd name="T16" fmla="*/ 22 w 91"/>
                  <a:gd name="T17" fmla="*/ 18 h 69"/>
                  <a:gd name="T18" fmla="*/ 20 w 91"/>
                  <a:gd name="T19" fmla="*/ 16 h 69"/>
                  <a:gd name="T20" fmla="*/ 17 w 91"/>
                  <a:gd name="T21" fmla="*/ 14 h 69"/>
                  <a:gd name="T22" fmla="*/ 13 w 91"/>
                  <a:gd name="T23" fmla="*/ 12 h 69"/>
                  <a:gd name="T24" fmla="*/ 9 w 91"/>
                  <a:gd name="T25" fmla="*/ 9 h 69"/>
                  <a:gd name="T26" fmla="*/ 5 w 91"/>
                  <a:gd name="T27" fmla="*/ 6 h 69"/>
                  <a:gd name="T28" fmla="*/ 2 w 91"/>
                  <a:gd name="T29" fmla="*/ 4 h 69"/>
                  <a:gd name="T30" fmla="*/ 0 w 91"/>
                  <a:gd name="T31" fmla="*/ 2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Freeform 78"/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2 w 75"/>
                  <a:gd name="T3" fmla="*/ 0 h 58"/>
                  <a:gd name="T4" fmla="*/ 4 w 75"/>
                  <a:gd name="T5" fmla="*/ 1 h 58"/>
                  <a:gd name="T6" fmla="*/ 6 w 75"/>
                  <a:gd name="T7" fmla="*/ 2 h 58"/>
                  <a:gd name="T8" fmla="*/ 10 w 75"/>
                  <a:gd name="T9" fmla="*/ 4 h 58"/>
                  <a:gd name="T10" fmla="*/ 13 w 75"/>
                  <a:gd name="T11" fmla="*/ 6 h 58"/>
                  <a:gd name="T12" fmla="*/ 16 w 75"/>
                  <a:gd name="T13" fmla="*/ 9 h 58"/>
                  <a:gd name="T14" fmla="*/ 18 w 75"/>
                  <a:gd name="T15" fmla="*/ 12 h 58"/>
                  <a:gd name="T16" fmla="*/ 19 w 75"/>
                  <a:gd name="T17" fmla="*/ 15 h 58"/>
                  <a:gd name="T18" fmla="*/ 17 w 75"/>
                  <a:gd name="T19" fmla="*/ 13 h 58"/>
                  <a:gd name="T20" fmla="*/ 15 w 75"/>
                  <a:gd name="T21" fmla="*/ 11 h 58"/>
                  <a:gd name="T22" fmla="*/ 11 w 75"/>
                  <a:gd name="T23" fmla="*/ 9 h 58"/>
                  <a:gd name="T24" fmla="*/ 8 w 75"/>
                  <a:gd name="T25" fmla="*/ 7 h 58"/>
                  <a:gd name="T26" fmla="*/ 5 w 75"/>
                  <a:gd name="T27" fmla="*/ 5 h 58"/>
                  <a:gd name="T28" fmla="*/ 2 w 75"/>
                  <a:gd name="T29" fmla="*/ 3 h 58"/>
                  <a:gd name="T30" fmla="*/ 1 w 75"/>
                  <a:gd name="T31" fmla="*/ 2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Freeform 79"/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3 w 46"/>
                  <a:gd name="T5" fmla="*/ 0 h 15"/>
                  <a:gd name="T6" fmla="*/ 4 w 46"/>
                  <a:gd name="T7" fmla="*/ 0 h 15"/>
                  <a:gd name="T8" fmla="*/ 6 w 46"/>
                  <a:gd name="T9" fmla="*/ 0 h 15"/>
                  <a:gd name="T10" fmla="*/ 8 w 46"/>
                  <a:gd name="T11" fmla="*/ 1 h 15"/>
                  <a:gd name="T12" fmla="*/ 10 w 46"/>
                  <a:gd name="T13" fmla="*/ 1 h 15"/>
                  <a:gd name="T14" fmla="*/ 11 w 46"/>
                  <a:gd name="T15" fmla="*/ 3 h 15"/>
                  <a:gd name="T16" fmla="*/ 12 w 46"/>
                  <a:gd name="T17" fmla="*/ 4 h 15"/>
                  <a:gd name="T18" fmla="*/ 10 w 46"/>
                  <a:gd name="T19" fmla="*/ 3 h 15"/>
                  <a:gd name="T20" fmla="*/ 9 w 46"/>
                  <a:gd name="T21" fmla="*/ 2 h 15"/>
                  <a:gd name="T22" fmla="*/ 6 w 46"/>
                  <a:gd name="T23" fmla="*/ 2 h 15"/>
                  <a:gd name="T24" fmla="*/ 4 w 46"/>
                  <a:gd name="T25" fmla="*/ 2 h 15"/>
                  <a:gd name="T26" fmla="*/ 2 w 46"/>
                  <a:gd name="T27" fmla="*/ 2 h 15"/>
                  <a:gd name="T28" fmla="*/ 1 w 46"/>
                  <a:gd name="T29" fmla="*/ 2 h 15"/>
                  <a:gd name="T30" fmla="*/ 0 w 46"/>
                  <a:gd name="T31" fmla="*/ 2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80"/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4 w 84"/>
                  <a:gd name="T5" fmla="*/ 1 h 76"/>
                  <a:gd name="T6" fmla="*/ 7 w 84"/>
                  <a:gd name="T7" fmla="*/ 3 h 76"/>
                  <a:gd name="T8" fmla="*/ 10 w 84"/>
                  <a:gd name="T9" fmla="*/ 6 h 76"/>
                  <a:gd name="T10" fmla="*/ 14 w 84"/>
                  <a:gd name="T11" fmla="*/ 9 h 76"/>
                  <a:gd name="T12" fmla="*/ 17 w 84"/>
                  <a:gd name="T13" fmla="*/ 13 h 76"/>
                  <a:gd name="T14" fmla="*/ 20 w 84"/>
                  <a:gd name="T15" fmla="*/ 16 h 76"/>
                  <a:gd name="T16" fmla="*/ 21 w 84"/>
                  <a:gd name="T17" fmla="*/ 19 h 76"/>
                  <a:gd name="T18" fmla="*/ 20 w 84"/>
                  <a:gd name="T19" fmla="*/ 18 h 76"/>
                  <a:gd name="T20" fmla="*/ 17 w 84"/>
                  <a:gd name="T21" fmla="*/ 16 h 76"/>
                  <a:gd name="T22" fmla="*/ 13 w 84"/>
                  <a:gd name="T23" fmla="*/ 13 h 76"/>
                  <a:gd name="T24" fmla="*/ 10 w 84"/>
                  <a:gd name="T25" fmla="*/ 10 h 76"/>
                  <a:gd name="T26" fmla="*/ 6 w 84"/>
                  <a:gd name="T27" fmla="*/ 7 h 76"/>
                  <a:gd name="T28" fmla="*/ 3 w 84"/>
                  <a:gd name="T29" fmla="*/ 5 h 76"/>
                  <a:gd name="T30" fmla="*/ 1 w 84"/>
                  <a:gd name="T31" fmla="*/ 2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Freeform 81"/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2 w 96"/>
                  <a:gd name="T3" fmla="*/ 0 h 77"/>
                  <a:gd name="T4" fmla="*/ 5 w 96"/>
                  <a:gd name="T5" fmla="*/ 1 h 77"/>
                  <a:gd name="T6" fmla="*/ 8 w 96"/>
                  <a:gd name="T7" fmla="*/ 3 h 77"/>
                  <a:gd name="T8" fmla="*/ 12 w 96"/>
                  <a:gd name="T9" fmla="*/ 6 h 77"/>
                  <a:gd name="T10" fmla="*/ 16 w 96"/>
                  <a:gd name="T11" fmla="*/ 10 h 77"/>
                  <a:gd name="T12" fmla="*/ 20 w 96"/>
                  <a:gd name="T13" fmla="*/ 13 h 77"/>
                  <a:gd name="T14" fmla="*/ 23 w 96"/>
                  <a:gd name="T15" fmla="*/ 16 h 77"/>
                  <a:gd name="T16" fmla="*/ 24 w 96"/>
                  <a:gd name="T17" fmla="*/ 20 h 77"/>
                  <a:gd name="T18" fmla="*/ 23 w 96"/>
                  <a:gd name="T19" fmla="*/ 18 h 77"/>
                  <a:gd name="T20" fmla="*/ 20 w 96"/>
                  <a:gd name="T21" fmla="*/ 16 h 77"/>
                  <a:gd name="T22" fmla="*/ 15 w 96"/>
                  <a:gd name="T23" fmla="*/ 13 h 77"/>
                  <a:gd name="T24" fmla="*/ 11 w 96"/>
                  <a:gd name="T25" fmla="*/ 10 h 77"/>
                  <a:gd name="T26" fmla="*/ 7 w 96"/>
                  <a:gd name="T27" fmla="*/ 7 h 77"/>
                  <a:gd name="T28" fmla="*/ 3 w 96"/>
                  <a:gd name="T29" fmla="*/ 4 h 77"/>
                  <a:gd name="T30" fmla="*/ 1 w 96"/>
                  <a:gd name="T31" fmla="*/ 2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Freeform 82"/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1 w 93"/>
                  <a:gd name="T3" fmla="*/ 0 h 57"/>
                  <a:gd name="T4" fmla="*/ 3 w 93"/>
                  <a:gd name="T5" fmla="*/ 1 h 57"/>
                  <a:gd name="T6" fmla="*/ 7 w 93"/>
                  <a:gd name="T7" fmla="*/ 2 h 57"/>
                  <a:gd name="T8" fmla="*/ 11 w 93"/>
                  <a:gd name="T9" fmla="*/ 4 h 57"/>
                  <a:gd name="T10" fmla="*/ 14 w 93"/>
                  <a:gd name="T11" fmla="*/ 6 h 57"/>
                  <a:gd name="T12" fmla="*/ 18 w 93"/>
                  <a:gd name="T13" fmla="*/ 9 h 57"/>
                  <a:gd name="T14" fmla="*/ 21 w 93"/>
                  <a:gd name="T15" fmla="*/ 12 h 57"/>
                  <a:gd name="T16" fmla="*/ 23 w 93"/>
                  <a:gd name="T17" fmla="*/ 15 h 57"/>
                  <a:gd name="T18" fmla="*/ 21 w 93"/>
                  <a:gd name="T19" fmla="*/ 13 h 57"/>
                  <a:gd name="T20" fmla="*/ 17 w 93"/>
                  <a:gd name="T21" fmla="*/ 12 h 57"/>
                  <a:gd name="T22" fmla="*/ 13 w 93"/>
                  <a:gd name="T23" fmla="*/ 10 h 57"/>
                  <a:gd name="T24" fmla="*/ 9 w 93"/>
                  <a:gd name="T25" fmla="*/ 7 h 57"/>
                  <a:gd name="T26" fmla="*/ 5 w 93"/>
                  <a:gd name="T27" fmla="*/ 5 h 57"/>
                  <a:gd name="T28" fmla="*/ 2 w 93"/>
                  <a:gd name="T29" fmla="*/ 3 h 57"/>
                  <a:gd name="T30" fmla="*/ 0 w 93"/>
                  <a:gd name="T31" fmla="*/ 2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Freeform 83"/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2 w 68"/>
                  <a:gd name="T3" fmla="*/ 0 h 58"/>
                  <a:gd name="T4" fmla="*/ 4 w 68"/>
                  <a:gd name="T5" fmla="*/ 1 h 58"/>
                  <a:gd name="T6" fmla="*/ 7 w 68"/>
                  <a:gd name="T7" fmla="*/ 3 h 58"/>
                  <a:gd name="T8" fmla="*/ 10 w 68"/>
                  <a:gd name="T9" fmla="*/ 6 h 58"/>
                  <a:gd name="T10" fmla="*/ 13 w 68"/>
                  <a:gd name="T11" fmla="*/ 8 h 58"/>
                  <a:gd name="T12" fmla="*/ 15 w 68"/>
                  <a:gd name="T13" fmla="*/ 11 h 58"/>
                  <a:gd name="T14" fmla="*/ 17 w 68"/>
                  <a:gd name="T15" fmla="*/ 13 h 58"/>
                  <a:gd name="T16" fmla="*/ 17 w 68"/>
                  <a:gd name="T17" fmla="*/ 15 h 58"/>
                  <a:gd name="T18" fmla="*/ 16 w 68"/>
                  <a:gd name="T19" fmla="*/ 14 h 58"/>
                  <a:gd name="T20" fmla="*/ 14 w 68"/>
                  <a:gd name="T21" fmla="*/ 12 h 58"/>
                  <a:gd name="T22" fmla="*/ 11 w 68"/>
                  <a:gd name="T23" fmla="*/ 10 h 58"/>
                  <a:gd name="T24" fmla="*/ 8 w 68"/>
                  <a:gd name="T25" fmla="*/ 8 h 58"/>
                  <a:gd name="T26" fmla="*/ 5 w 68"/>
                  <a:gd name="T27" fmla="*/ 6 h 58"/>
                  <a:gd name="T28" fmla="*/ 3 w 68"/>
                  <a:gd name="T29" fmla="*/ 3 h 58"/>
                  <a:gd name="T30" fmla="*/ 1 w 68"/>
                  <a:gd name="T31" fmla="*/ 2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Freeform 84"/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3 w 51"/>
                  <a:gd name="T5" fmla="*/ 0 h 23"/>
                  <a:gd name="T6" fmla="*/ 5 w 51"/>
                  <a:gd name="T7" fmla="*/ 1 h 23"/>
                  <a:gd name="T8" fmla="*/ 7 w 51"/>
                  <a:gd name="T9" fmla="*/ 1 h 23"/>
                  <a:gd name="T10" fmla="*/ 9 w 51"/>
                  <a:gd name="T11" fmla="*/ 2 h 23"/>
                  <a:gd name="T12" fmla="*/ 11 w 51"/>
                  <a:gd name="T13" fmla="*/ 3 h 23"/>
                  <a:gd name="T14" fmla="*/ 13 w 51"/>
                  <a:gd name="T15" fmla="*/ 5 h 23"/>
                  <a:gd name="T16" fmla="*/ 13 w 51"/>
                  <a:gd name="T17" fmla="*/ 6 h 23"/>
                  <a:gd name="T18" fmla="*/ 12 w 51"/>
                  <a:gd name="T19" fmla="*/ 5 h 23"/>
                  <a:gd name="T20" fmla="*/ 10 w 51"/>
                  <a:gd name="T21" fmla="*/ 4 h 23"/>
                  <a:gd name="T22" fmla="*/ 7 w 51"/>
                  <a:gd name="T23" fmla="*/ 4 h 23"/>
                  <a:gd name="T24" fmla="*/ 5 w 51"/>
                  <a:gd name="T25" fmla="*/ 3 h 23"/>
                  <a:gd name="T26" fmla="*/ 3 w 51"/>
                  <a:gd name="T27" fmla="*/ 3 h 23"/>
                  <a:gd name="T28" fmla="*/ 1 w 51"/>
                  <a:gd name="T29" fmla="*/ 2 h 23"/>
                  <a:gd name="T30" fmla="*/ 0 w 51"/>
                  <a:gd name="T31" fmla="*/ 2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Freeform 85"/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10 w 40"/>
                  <a:gd name="T1" fmla="*/ 12 h 46"/>
                  <a:gd name="T2" fmla="*/ 10 w 40"/>
                  <a:gd name="T3" fmla="*/ 11 h 46"/>
                  <a:gd name="T4" fmla="*/ 8 w 40"/>
                  <a:gd name="T5" fmla="*/ 10 h 46"/>
                  <a:gd name="T6" fmla="*/ 6 w 40"/>
                  <a:gd name="T7" fmla="*/ 8 h 46"/>
                  <a:gd name="T8" fmla="*/ 4 w 40"/>
                  <a:gd name="T9" fmla="*/ 7 h 46"/>
                  <a:gd name="T10" fmla="*/ 2 w 40"/>
                  <a:gd name="T11" fmla="*/ 5 h 46"/>
                  <a:gd name="T12" fmla="*/ 1 w 40"/>
                  <a:gd name="T13" fmla="*/ 3 h 46"/>
                  <a:gd name="T14" fmla="*/ 0 w 40"/>
                  <a:gd name="T15" fmla="*/ 2 h 46"/>
                  <a:gd name="T16" fmla="*/ 1 w 40"/>
                  <a:gd name="T17" fmla="*/ 1 h 46"/>
                  <a:gd name="T18" fmla="*/ 2 w 40"/>
                  <a:gd name="T19" fmla="*/ 0 h 46"/>
                  <a:gd name="T20" fmla="*/ 3 w 40"/>
                  <a:gd name="T21" fmla="*/ 1 h 46"/>
                  <a:gd name="T22" fmla="*/ 5 w 40"/>
                  <a:gd name="T23" fmla="*/ 3 h 46"/>
                  <a:gd name="T24" fmla="*/ 6 w 40"/>
                  <a:gd name="T25" fmla="*/ 4 h 46"/>
                  <a:gd name="T26" fmla="*/ 7 w 40"/>
                  <a:gd name="T27" fmla="*/ 7 h 46"/>
                  <a:gd name="T28" fmla="*/ 9 w 40"/>
                  <a:gd name="T29" fmla="*/ 9 h 46"/>
                  <a:gd name="T30" fmla="*/ 10 w 40"/>
                  <a:gd name="T31" fmla="*/ 11 h 46"/>
                  <a:gd name="T32" fmla="*/ 10 w 40"/>
                  <a:gd name="T33" fmla="*/ 1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Freeform 86"/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1 w 11"/>
                  <a:gd name="T1" fmla="*/ 14 h 54"/>
                  <a:gd name="T2" fmla="*/ 2 w 11"/>
                  <a:gd name="T3" fmla="*/ 11 h 54"/>
                  <a:gd name="T4" fmla="*/ 2 w 11"/>
                  <a:gd name="T5" fmla="*/ 7 h 54"/>
                  <a:gd name="T6" fmla="*/ 2 w 11"/>
                  <a:gd name="T7" fmla="*/ 2 h 54"/>
                  <a:gd name="T8" fmla="*/ 1 w 11"/>
                  <a:gd name="T9" fmla="*/ 0 h 54"/>
                  <a:gd name="T10" fmla="*/ 0 w 11"/>
                  <a:gd name="T11" fmla="*/ 2 h 54"/>
                  <a:gd name="T12" fmla="*/ 0 w 11"/>
                  <a:gd name="T13" fmla="*/ 6 h 54"/>
                  <a:gd name="T14" fmla="*/ 1 w 11"/>
                  <a:gd name="T15" fmla="*/ 10 h 54"/>
                  <a:gd name="T16" fmla="*/ 1 w 11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Freeform 87"/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13 h 50"/>
                  <a:gd name="T2" fmla="*/ 2 w 46"/>
                  <a:gd name="T3" fmla="*/ 11 h 50"/>
                  <a:gd name="T4" fmla="*/ 3 w 46"/>
                  <a:gd name="T5" fmla="*/ 9 h 50"/>
                  <a:gd name="T6" fmla="*/ 5 w 46"/>
                  <a:gd name="T7" fmla="*/ 7 h 50"/>
                  <a:gd name="T8" fmla="*/ 6 w 46"/>
                  <a:gd name="T9" fmla="*/ 5 h 50"/>
                  <a:gd name="T10" fmla="*/ 8 w 46"/>
                  <a:gd name="T11" fmla="*/ 3 h 50"/>
                  <a:gd name="T12" fmla="*/ 10 w 46"/>
                  <a:gd name="T13" fmla="*/ 1 h 50"/>
                  <a:gd name="T14" fmla="*/ 11 w 46"/>
                  <a:gd name="T15" fmla="*/ 0 h 50"/>
                  <a:gd name="T16" fmla="*/ 12 w 46"/>
                  <a:gd name="T17" fmla="*/ 1 h 50"/>
                  <a:gd name="T18" fmla="*/ 12 w 46"/>
                  <a:gd name="T19" fmla="*/ 2 h 50"/>
                  <a:gd name="T20" fmla="*/ 11 w 46"/>
                  <a:gd name="T21" fmla="*/ 3 h 50"/>
                  <a:gd name="T22" fmla="*/ 9 w 46"/>
                  <a:gd name="T23" fmla="*/ 5 h 50"/>
                  <a:gd name="T24" fmla="*/ 8 w 46"/>
                  <a:gd name="T25" fmla="*/ 7 h 50"/>
                  <a:gd name="T26" fmla="*/ 5 w 46"/>
                  <a:gd name="T27" fmla="*/ 9 h 50"/>
                  <a:gd name="T28" fmla="*/ 3 w 46"/>
                  <a:gd name="T29" fmla="*/ 10 h 50"/>
                  <a:gd name="T30" fmla="*/ 2 w 46"/>
                  <a:gd name="T31" fmla="*/ 12 h 50"/>
                  <a:gd name="T32" fmla="*/ 0 w 46"/>
                  <a:gd name="T33" fmla="*/ 13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Freeform 88"/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2 w 67"/>
                  <a:gd name="T3" fmla="*/ 1 h 16"/>
                  <a:gd name="T4" fmla="*/ 4 w 67"/>
                  <a:gd name="T5" fmla="*/ 1 h 16"/>
                  <a:gd name="T6" fmla="*/ 7 w 67"/>
                  <a:gd name="T7" fmla="*/ 0 h 16"/>
                  <a:gd name="T8" fmla="*/ 9 w 67"/>
                  <a:gd name="T9" fmla="*/ 0 h 16"/>
                  <a:gd name="T10" fmla="*/ 12 w 67"/>
                  <a:gd name="T11" fmla="*/ 0 h 16"/>
                  <a:gd name="T12" fmla="*/ 14 w 67"/>
                  <a:gd name="T13" fmla="*/ 1 h 16"/>
                  <a:gd name="T14" fmla="*/ 16 w 67"/>
                  <a:gd name="T15" fmla="*/ 2 h 16"/>
                  <a:gd name="T16" fmla="*/ 16 w 67"/>
                  <a:gd name="T17" fmla="*/ 3 h 16"/>
                  <a:gd name="T18" fmla="*/ 16 w 67"/>
                  <a:gd name="T19" fmla="*/ 4 h 16"/>
                  <a:gd name="T20" fmla="*/ 14 w 67"/>
                  <a:gd name="T21" fmla="*/ 4 h 16"/>
                  <a:gd name="T22" fmla="*/ 12 w 67"/>
                  <a:gd name="T23" fmla="*/ 4 h 16"/>
                  <a:gd name="T24" fmla="*/ 10 w 67"/>
                  <a:gd name="T25" fmla="*/ 4 h 16"/>
                  <a:gd name="T26" fmla="*/ 7 w 67"/>
                  <a:gd name="T27" fmla="*/ 3 h 16"/>
                  <a:gd name="T28" fmla="*/ 4 w 67"/>
                  <a:gd name="T29" fmla="*/ 2 h 16"/>
                  <a:gd name="T30" fmla="*/ 2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Freeform 89"/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2 w 64"/>
                  <a:gd name="T3" fmla="*/ 1 h 32"/>
                  <a:gd name="T4" fmla="*/ 4 w 64"/>
                  <a:gd name="T5" fmla="*/ 1 h 32"/>
                  <a:gd name="T6" fmla="*/ 7 w 64"/>
                  <a:gd name="T7" fmla="*/ 2 h 32"/>
                  <a:gd name="T8" fmla="*/ 10 w 64"/>
                  <a:gd name="T9" fmla="*/ 3 h 32"/>
                  <a:gd name="T10" fmla="*/ 12 w 64"/>
                  <a:gd name="T11" fmla="*/ 4 h 32"/>
                  <a:gd name="T12" fmla="*/ 15 w 64"/>
                  <a:gd name="T13" fmla="*/ 5 h 32"/>
                  <a:gd name="T14" fmla="*/ 17 w 64"/>
                  <a:gd name="T15" fmla="*/ 6 h 32"/>
                  <a:gd name="T16" fmla="*/ 17 w 64"/>
                  <a:gd name="T17" fmla="*/ 8 h 32"/>
                  <a:gd name="T18" fmla="*/ 17 w 64"/>
                  <a:gd name="T19" fmla="*/ 8 h 32"/>
                  <a:gd name="T20" fmla="*/ 14 w 64"/>
                  <a:gd name="T21" fmla="*/ 8 h 32"/>
                  <a:gd name="T22" fmla="*/ 12 w 64"/>
                  <a:gd name="T23" fmla="*/ 7 h 32"/>
                  <a:gd name="T24" fmla="*/ 9 w 64"/>
                  <a:gd name="T25" fmla="*/ 6 h 32"/>
                  <a:gd name="T26" fmla="*/ 6 w 64"/>
                  <a:gd name="T27" fmla="*/ 4 h 32"/>
                  <a:gd name="T28" fmla="*/ 4 w 64"/>
                  <a:gd name="T29" fmla="*/ 3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Freeform 90"/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2 h 16"/>
                  <a:gd name="T2" fmla="*/ 1 w 64"/>
                  <a:gd name="T3" fmla="*/ 2 h 16"/>
                  <a:gd name="T4" fmla="*/ 3 w 64"/>
                  <a:gd name="T5" fmla="*/ 1 h 16"/>
                  <a:gd name="T6" fmla="*/ 5 w 64"/>
                  <a:gd name="T7" fmla="*/ 1 h 16"/>
                  <a:gd name="T8" fmla="*/ 8 w 64"/>
                  <a:gd name="T9" fmla="*/ 0 h 16"/>
                  <a:gd name="T10" fmla="*/ 11 w 64"/>
                  <a:gd name="T11" fmla="*/ 0 h 16"/>
                  <a:gd name="T12" fmla="*/ 13 w 64"/>
                  <a:gd name="T13" fmla="*/ 1 h 16"/>
                  <a:gd name="T14" fmla="*/ 16 w 64"/>
                  <a:gd name="T15" fmla="*/ 2 h 16"/>
                  <a:gd name="T16" fmla="*/ 17 w 64"/>
                  <a:gd name="T17" fmla="*/ 3 h 16"/>
                  <a:gd name="T18" fmla="*/ 17 w 64"/>
                  <a:gd name="T19" fmla="*/ 4 h 16"/>
                  <a:gd name="T20" fmla="*/ 16 w 64"/>
                  <a:gd name="T21" fmla="*/ 4 h 16"/>
                  <a:gd name="T22" fmla="*/ 13 w 64"/>
                  <a:gd name="T23" fmla="*/ 4 h 16"/>
                  <a:gd name="T24" fmla="*/ 11 w 64"/>
                  <a:gd name="T25" fmla="*/ 4 h 16"/>
                  <a:gd name="T26" fmla="*/ 8 w 64"/>
                  <a:gd name="T27" fmla="*/ 3 h 16"/>
                  <a:gd name="T28" fmla="*/ 5 w 64"/>
                  <a:gd name="T29" fmla="*/ 3 h 16"/>
                  <a:gd name="T30" fmla="*/ 2 w 64"/>
                  <a:gd name="T31" fmla="*/ 2 h 16"/>
                  <a:gd name="T32" fmla="*/ 0 w 64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Freeform 91"/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3 h 12"/>
                  <a:gd name="T2" fmla="*/ 2 w 68"/>
                  <a:gd name="T3" fmla="*/ 3 h 12"/>
                  <a:gd name="T4" fmla="*/ 4 w 68"/>
                  <a:gd name="T5" fmla="*/ 2 h 12"/>
                  <a:gd name="T6" fmla="*/ 7 w 68"/>
                  <a:gd name="T7" fmla="*/ 1 h 12"/>
                  <a:gd name="T8" fmla="*/ 9 w 68"/>
                  <a:gd name="T9" fmla="*/ 1 h 12"/>
                  <a:gd name="T10" fmla="*/ 12 w 68"/>
                  <a:gd name="T11" fmla="*/ 0 h 12"/>
                  <a:gd name="T12" fmla="*/ 15 w 68"/>
                  <a:gd name="T13" fmla="*/ 0 h 12"/>
                  <a:gd name="T14" fmla="*/ 17 w 68"/>
                  <a:gd name="T15" fmla="*/ 1 h 12"/>
                  <a:gd name="T16" fmla="*/ 17 w 68"/>
                  <a:gd name="T17" fmla="*/ 2 h 12"/>
                  <a:gd name="T18" fmla="*/ 17 w 68"/>
                  <a:gd name="T19" fmla="*/ 3 h 12"/>
                  <a:gd name="T20" fmla="*/ 16 w 68"/>
                  <a:gd name="T21" fmla="*/ 3 h 12"/>
                  <a:gd name="T22" fmla="*/ 14 w 68"/>
                  <a:gd name="T23" fmla="*/ 3 h 12"/>
                  <a:gd name="T24" fmla="*/ 12 w 68"/>
                  <a:gd name="T25" fmla="*/ 3 h 12"/>
                  <a:gd name="T26" fmla="*/ 9 w 68"/>
                  <a:gd name="T27" fmla="*/ 3 h 12"/>
                  <a:gd name="T28" fmla="*/ 6 w 68"/>
                  <a:gd name="T29" fmla="*/ 3 h 12"/>
                  <a:gd name="T30" fmla="*/ 3 w 68"/>
                  <a:gd name="T31" fmla="*/ 3 h 12"/>
                  <a:gd name="T32" fmla="*/ 0 w 68"/>
                  <a:gd name="T33" fmla="*/ 3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92"/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3 h 13"/>
                  <a:gd name="T2" fmla="*/ 2 w 68"/>
                  <a:gd name="T3" fmla="*/ 2 h 13"/>
                  <a:gd name="T4" fmla="*/ 4 w 68"/>
                  <a:gd name="T5" fmla="*/ 2 h 13"/>
                  <a:gd name="T6" fmla="*/ 7 w 68"/>
                  <a:gd name="T7" fmla="*/ 1 h 13"/>
                  <a:gd name="T8" fmla="*/ 10 w 68"/>
                  <a:gd name="T9" fmla="*/ 0 h 13"/>
                  <a:gd name="T10" fmla="*/ 13 w 68"/>
                  <a:gd name="T11" fmla="*/ 0 h 13"/>
                  <a:gd name="T12" fmla="*/ 15 w 68"/>
                  <a:gd name="T13" fmla="*/ 0 h 13"/>
                  <a:gd name="T14" fmla="*/ 17 w 68"/>
                  <a:gd name="T15" fmla="*/ 0 h 13"/>
                  <a:gd name="T16" fmla="*/ 17 w 68"/>
                  <a:gd name="T17" fmla="*/ 1 h 13"/>
                  <a:gd name="T18" fmla="*/ 17 w 68"/>
                  <a:gd name="T19" fmla="*/ 2 h 13"/>
                  <a:gd name="T20" fmla="*/ 15 w 68"/>
                  <a:gd name="T21" fmla="*/ 2 h 13"/>
                  <a:gd name="T22" fmla="*/ 13 w 68"/>
                  <a:gd name="T23" fmla="*/ 3 h 13"/>
                  <a:gd name="T24" fmla="*/ 11 w 68"/>
                  <a:gd name="T25" fmla="*/ 3 h 13"/>
                  <a:gd name="T26" fmla="*/ 8 w 68"/>
                  <a:gd name="T27" fmla="*/ 3 h 13"/>
                  <a:gd name="T28" fmla="*/ 5 w 68"/>
                  <a:gd name="T29" fmla="*/ 3 h 13"/>
                  <a:gd name="T30" fmla="*/ 2 w 68"/>
                  <a:gd name="T31" fmla="*/ 3 h 13"/>
                  <a:gd name="T32" fmla="*/ 0 w 68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Freeform 93"/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4 h 17"/>
                  <a:gd name="T2" fmla="*/ 3 w 77"/>
                  <a:gd name="T3" fmla="*/ 3 h 17"/>
                  <a:gd name="T4" fmla="*/ 6 w 77"/>
                  <a:gd name="T5" fmla="*/ 2 h 17"/>
                  <a:gd name="T6" fmla="*/ 8 w 77"/>
                  <a:gd name="T7" fmla="*/ 1 h 17"/>
                  <a:gd name="T8" fmla="*/ 12 w 77"/>
                  <a:gd name="T9" fmla="*/ 0 h 17"/>
                  <a:gd name="T10" fmla="*/ 15 w 77"/>
                  <a:gd name="T11" fmla="*/ 0 h 17"/>
                  <a:gd name="T12" fmla="*/ 17 w 77"/>
                  <a:gd name="T13" fmla="*/ 0 h 17"/>
                  <a:gd name="T14" fmla="*/ 19 w 77"/>
                  <a:gd name="T15" fmla="*/ 0 h 17"/>
                  <a:gd name="T16" fmla="*/ 20 w 77"/>
                  <a:gd name="T17" fmla="*/ 1 h 17"/>
                  <a:gd name="T18" fmla="*/ 19 w 77"/>
                  <a:gd name="T19" fmla="*/ 3 h 17"/>
                  <a:gd name="T20" fmla="*/ 17 w 77"/>
                  <a:gd name="T21" fmla="*/ 3 h 17"/>
                  <a:gd name="T22" fmla="*/ 15 w 77"/>
                  <a:gd name="T23" fmla="*/ 4 h 17"/>
                  <a:gd name="T24" fmla="*/ 12 w 77"/>
                  <a:gd name="T25" fmla="*/ 4 h 17"/>
                  <a:gd name="T26" fmla="*/ 8 w 77"/>
                  <a:gd name="T27" fmla="*/ 3 h 17"/>
                  <a:gd name="T28" fmla="*/ 5 w 77"/>
                  <a:gd name="T29" fmla="*/ 3 h 17"/>
                  <a:gd name="T30" fmla="*/ 2 w 77"/>
                  <a:gd name="T31" fmla="*/ 3 h 17"/>
                  <a:gd name="T32" fmla="*/ 0 w 77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Freeform 94"/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6 h 24"/>
                  <a:gd name="T2" fmla="*/ 2 w 84"/>
                  <a:gd name="T3" fmla="*/ 5 h 24"/>
                  <a:gd name="T4" fmla="*/ 5 w 84"/>
                  <a:gd name="T5" fmla="*/ 4 h 24"/>
                  <a:gd name="T6" fmla="*/ 9 w 84"/>
                  <a:gd name="T7" fmla="*/ 3 h 24"/>
                  <a:gd name="T8" fmla="*/ 13 w 84"/>
                  <a:gd name="T9" fmla="*/ 2 h 24"/>
                  <a:gd name="T10" fmla="*/ 16 w 84"/>
                  <a:gd name="T11" fmla="*/ 1 h 24"/>
                  <a:gd name="T12" fmla="*/ 19 w 84"/>
                  <a:gd name="T13" fmla="*/ 0 h 24"/>
                  <a:gd name="T14" fmla="*/ 21 w 84"/>
                  <a:gd name="T15" fmla="*/ 0 h 24"/>
                  <a:gd name="T16" fmla="*/ 21 w 84"/>
                  <a:gd name="T17" fmla="*/ 1 h 24"/>
                  <a:gd name="T18" fmla="*/ 20 w 84"/>
                  <a:gd name="T19" fmla="*/ 3 h 24"/>
                  <a:gd name="T20" fmla="*/ 18 w 84"/>
                  <a:gd name="T21" fmla="*/ 4 h 24"/>
                  <a:gd name="T22" fmla="*/ 15 w 84"/>
                  <a:gd name="T23" fmla="*/ 5 h 24"/>
                  <a:gd name="T24" fmla="*/ 12 w 84"/>
                  <a:gd name="T25" fmla="*/ 5 h 24"/>
                  <a:gd name="T26" fmla="*/ 8 w 84"/>
                  <a:gd name="T27" fmla="*/ 5 h 24"/>
                  <a:gd name="T28" fmla="*/ 5 w 84"/>
                  <a:gd name="T29" fmla="*/ 6 h 24"/>
                  <a:gd name="T30" fmla="*/ 2 w 84"/>
                  <a:gd name="T31" fmla="*/ 6 h 24"/>
                  <a:gd name="T32" fmla="*/ 0 w 8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Freeform 95"/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9 h 33"/>
                  <a:gd name="T2" fmla="*/ 2 w 92"/>
                  <a:gd name="T3" fmla="*/ 7 h 33"/>
                  <a:gd name="T4" fmla="*/ 6 w 92"/>
                  <a:gd name="T5" fmla="*/ 5 h 33"/>
                  <a:gd name="T6" fmla="*/ 9 w 92"/>
                  <a:gd name="T7" fmla="*/ 3 h 33"/>
                  <a:gd name="T8" fmla="*/ 13 w 92"/>
                  <a:gd name="T9" fmla="*/ 2 h 33"/>
                  <a:gd name="T10" fmla="*/ 17 w 92"/>
                  <a:gd name="T11" fmla="*/ 1 h 33"/>
                  <a:gd name="T12" fmla="*/ 20 w 92"/>
                  <a:gd name="T13" fmla="*/ 0 h 33"/>
                  <a:gd name="T14" fmla="*/ 22 w 92"/>
                  <a:gd name="T15" fmla="*/ 1 h 33"/>
                  <a:gd name="T16" fmla="*/ 23 w 92"/>
                  <a:gd name="T17" fmla="*/ 2 h 33"/>
                  <a:gd name="T18" fmla="*/ 23 w 92"/>
                  <a:gd name="T19" fmla="*/ 3 h 33"/>
                  <a:gd name="T20" fmla="*/ 20 w 92"/>
                  <a:gd name="T21" fmla="*/ 5 h 33"/>
                  <a:gd name="T22" fmla="*/ 18 w 92"/>
                  <a:gd name="T23" fmla="*/ 6 h 33"/>
                  <a:gd name="T24" fmla="*/ 14 w 92"/>
                  <a:gd name="T25" fmla="*/ 7 h 33"/>
                  <a:gd name="T26" fmla="*/ 10 w 92"/>
                  <a:gd name="T27" fmla="*/ 8 h 33"/>
                  <a:gd name="T28" fmla="*/ 6 w 92"/>
                  <a:gd name="T29" fmla="*/ 8 h 33"/>
                  <a:gd name="T30" fmla="*/ 3 w 92"/>
                  <a:gd name="T31" fmla="*/ 8 h 33"/>
                  <a:gd name="T32" fmla="*/ 0 w 92"/>
                  <a:gd name="T33" fmla="*/ 9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Freeform 96"/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13 h 55"/>
                  <a:gd name="T2" fmla="*/ 2 w 85"/>
                  <a:gd name="T3" fmla="*/ 11 h 55"/>
                  <a:gd name="T4" fmla="*/ 4 w 85"/>
                  <a:gd name="T5" fmla="*/ 9 h 55"/>
                  <a:gd name="T6" fmla="*/ 8 w 85"/>
                  <a:gd name="T7" fmla="*/ 6 h 55"/>
                  <a:gd name="T8" fmla="*/ 11 w 85"/>
                  <a:gd name="T9" fmla="*/ 4 h 55"/>
                  <a:gd name="T10" fmla="*/ 15 w 85"/>
                  <a:gd name="T11" fmla="*/ 2 h 55"/>
                  <a:gd name="T12" fmla="*/ 17 w 85"/>
                  <a:gd name="T13" fmla="*/ 0 h 55"/>
                  <a:gd name="T14" fmla="*/ 20 w 85"/>
                  <a:gd name="T15" fmla="*/ 0 h 55"/>
                  <a:gd name="T16" fmla="*/ 21 w 85"/>
                  <a:gd name="T17" fmla="*/ 0 h 55"/>
                  <a:gd name="T18" fmla="*/ 21 w 85"/>
                  <a:gd name="T19" fmla="*/ 2 h 55"/>
                  <a:gd name="T20" fmla="*/ 19 w 85"/>
                  <a:gd name="T21" fmla="*/ 3 h 55"/>
                  <a:gd name="T22" fmla="*/ 17 w 85"/>
                  <a:gd name="T23" fmla="*/ 6 h 55"/>
                  <a:gd name="T24" fmla="*/ 13 w 85"/>
                  <a:gd name="T25" fmla="*/ 8 h 55"/>
                  <a:gd name="T26" fmla="*/ 10 w 85"/>
                  <a:gd name="T27" fmla="*/ 10 h 55"/>
                  <a:gd name="T28" fmla="*/ 6 w 85"/>
                  <a:gd name="T29" fmla="*/ 11 h 55"/>
                  <a:gd name="T30" fmla="*/ 2 w 85"/>
                  <a:gd name="T31" fmla="*/ 13 h 55"/>
                  <a:gd name="T32" fmla="*/ 0 w 85"/>
                  <a:gd name="T33" fmla="*/ 1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Freeform 97"/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17 h 69"/>
                  <a:gd name="T2" fmla="*/ 2 w 72"/>
                  <a:gd name="T3" fmla="*/ 15 h 69"/>
                  <a:gd name="T4" fmla="*/ 4 w 72"/>
                  <a:gd name="T5" fmla="*/ 12 h 69"/>
                  <a:gd name="T6" fmla="*/ 7 w 72"/>
                  <a:gd name="T7" fmla="*/ 9 h 69"/>
                  <a:gd name="T8" fmla="*/ 10 w 72"/>
                  <a:gd name="T9" fmla="*/ 6 h 69"/>
                  <a:gd name="T10" fmla="*/ 12 w 72"/>
                  <a:gd name="T11" fmla="*/ 3 h 69"/>
                  <a:gd name="T12" fmla="*/ 15 w 72"/>
                  <a:gd name="T13" fmla="*/ 1 h 69"/>
                  <a:gd name="T14" fmla="*/ 17 w 72"/>
                  <a:gd name="T15" fmla="*/ 0 h 69"/>
                  <a:gd name="T16" fmla="*/ 18 w 72"/>
                  <a:gd name="T17" fmla="*/ 0 h 69"/>
                  <a:gd name="T18" fmla="*/ 18 w 72"/>
                  <a:gd name="T19" fmla="*/ 2 h 69"/>
                  <a:gd name="T20" fmla="*/ 17 w 72"/>
                  <a:gd name="T21" fmla="*/ 4 h 69"/>
                  <a:gd name="T22" fmla="*/ 14 w 72"/>
                  <a:gd name="T23" fmla="*/ 7 h 69"/>
                  <a:gd name="T24" fmla="*/ 12 w 72"/>
                  <a:gd name="T25" fmla="*/ 10 h 69"/>
                  <a:gd name="T26" fmla="*/ 8 w 72"/>
                  <a:gd name="T27" fmla="*/ 13 h 69"/>
                  <a:gd name="T28" fmla="*/ 5 w 72"/>
                  <a:gd name="T29" fmla="*/ 15 h 69"/>
                  <a:gd name="T30" fmla="*/ 2 w 72"/>
                  <a:gd name="T31" fmla="*/ 16 h 69"/>
                  <a:gd name="T32" fmla="*/ 0 w 72"/>
                  <a:gd name="T33" fmla="*/ 17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Freeform 98"/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16 w 67"/>
                  <a:gd name="T1" fmla="*/ 1 h 62"/>
                  <a:gd name="T2" fmla="*/ 16 w 67"/>
                  <a:gd name="T3" fmla="*/ 2 h 62"/>
                  <a:gd name="T4" fmla="*/ 14 w 67"/>
                  <a:gd name="T5" fmla="*/ 4 h 62"/>
                  <a:gd name="T6" fmla="*/ 12 w 67"/>
                  <a:gd name="T7" fmla="*/ 5 h 62"/>
                  <a:gd name="T8" fmla="*/ 10 w 67"/>
                  <a:gd name="T9" fmla="*/ 7 h 62"/>
                  <a:gd name="T10" fmla="*/ 7 w 67"/>
                  <a:gd name="T11" fmla="*/ 10 h 62"/>
                  <a:gd name="T12" fmla="*/ 4 w 67"/>
                  <a:gd name="T13" fmla="*/ 12 h 62"/>
                  <a:gd name="T14" fmla="*/ 1 w 67"/>
                  <a:gd name="T15" fmla="*/ 14 h 62"/>
                  <a:gd name="T16" fmla="*/ 0 w 67"/>
                  <a:gd name="T17" fmla="*/ 16 h 62"/>
                  <a:gd name="T18" fmla="*/ 1 w 67"/>
                  <a:gd name="T19" fmla="*/ 13 h 62"/>
                  <a:gd name="T20" fmla="*/ 3 w 67"/>
                  <a:gd name="T21" fmla="*/ 10 h 62"/>
                  <a:gd name="T22" fmla="*/ 5 w 67"/>
                  <a:gd name="T23" fmla="*/ 7 h 62"/>
                  <a:gd name="T24" fmla="*/ 8 w 67"/>
                  <a:gd name="T25" fmla="*/ 4 h 62"/>
                  <a:gd name="T26" fmla="*/ 10 w 67"/>
                  <a:gd name="T27" fmla="*/ 2 h 62"/>
                  <a:gd name="T28" fmla="*/ 13 w 67"/>
                  <a:gd name="T29" fmla="*/ 1 h 62"/>
                  <a:gd name="T30" fmla="*/ 15 w 67"/>
                  <a:gd name="T31" fmla="*/ 0 h 62"/>
                  <a:gd name="T32" fmla="*/ 16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Freeform 99"/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2 w 79"/>
                  <a:gd name="T1" fmla="*/ 77 h 311"/>
                  <a:gd name="T2" fmla="*/ 1 w 79"/>
                  <a:gd name="T3" fmla="*/ 77 h 311"/>
                  <a:gd name="T4" fmla="*/ 1 w 79"/>
                  <a:gd name="T5" fmla="*/ 77 h 311"/>
                  <a:gd name="T6" fmla="*/ 1 w 79"/>
                  <a:gd name="T7" fmla="*/ 76 h 311"/>
                  <a:gd name="T8" fmla="*/ 0 w 79"/>
                  <a:gd name="T9" fmla="*/ 75 h 311"/>
                  <a:gd name="T10" fmla="*/ 8 w 79"/>
                  <a:gd name="T11" fmla="*/ 66 h 311"/>
                  <a:gd name="T12" fmla="*/ 13 w 79"/>
                  <a:gd name="T13" fmla="*/ 56 h 311"/>
                  <a:gd name="T14" fmla="*/ 16 w 79"/>
                  <a:gd name="T15" fmla="*/ 45 h 311"/>
                  <a:gd name="T16" fmla="*/ 17 w 79"/>
                  <a:gd name="T17" fmla="*/ 35 h 311"/>
                  <a:gd name="T18" fmla="*/ 16 w 79"/>
                  <a:gd name="T19" fmla="*/ 25 h 311"/>
                  <a:gd name="T20" fmla="*/ 15 w 79"/>
                  <a:gd name="T21" fmla="*/ 15 h 311"/>
                  <a:gd name="T22" fmla="*/ 13 w 79"/>
                  <a:gd name="T23" fmla="*/ 7 h 311"/>
                  <a:gd name="T24" fmla="*/ 12 w 79"/>
                  <a:gd name="T25" fmla="*/ 0 h 311"/>
                  <a:gd name="T26" fmla="*/ 16 w 79"/>
                  <a:gd name="T27" fmla="*/ 5 h 311"/>
                  <a:gd name="T28" fmla="*/ 18 w 79"/>
                  <a:gd name="T29" fmla="*/ 13 h 311"/>
                  <a:gd name="T30" fmla="*/ 20 w 79"/>
                  <a:gd name="T31" fmla="*/ 24 h 311"/>
                  <a:gd name="T32" fmla="*/ 20 w 79"/>
                  <a:gd name="T33" fmla="*/ 36 h 311"/>
                  <a:gd name="T34" fmla="*/ 19 w 79"/>
                  <a:gd name="T35" fmla="*/ 49 h 311"/>
                  <a:gd name="T36" fmla="*/ 15 w 79"/>
                  <a:gd name="T37" fmla="*/ 60 h 311"/>
                  <a:gd name="T38" fmla="*/ 10 w 79"/>
                  <a:gd name="T39" fmla="*/ 70 h 311"/>
                  <a:gd name="T40" fmla="*/ 2 w 79"/>
                  <a:gd name="T41" fmla="*/ 77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Freeform 100"/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16 w 67"/>
                  <a:gd name="T1" fmla="*/ 10 h 41"/>
                  <a:gd name="T2" fmla="*/ 15 w 67"/>
                  <a:gd name="T3" fmla="*/ 8 h 41"/>
                  <a:gd name="T4" fmla="*/ 12 w 67"/>
                  <a:gd name="T5" fmla="*/ 6 h 41"/>
                  <a:gd name="T6" fmla="*/ 10 w 67"/>
                  <a:gd name="T7" fmla="*/ 4 h 41"/>
                  <a:gd name="T8" fmla="*/ 7 w 67"/>
                  <a:gd name="T9" fmla="*/ 2 h 41"/>
                  <a:gd name="T10" fmla="*/ 5 w 67"/>
                  <a:gd name="T11" fmla="*/ 1 h 41"/>
                  <a:gd name="T12" fmla="*/ 2 w 67"/>
                  <a:gd name="T13" fmla="*/ 0 h 41"/>
                  <a:gd name="T14" fmla="*/ 1 w 67"/>
                  <a:gd name="T15" fmla="*/ 0 h 41"/>
                  <a:gd name="T16" fmla="*/ 0 w 67"/>
                  <a:gd name="T17" fmla="*/ 0 h 41"/>
                  <a:gd name="T18" fmla="*/ 0 w 67"/>
                  <a:gd name="T19" fmla="*/ 1 h 41"/>
                  <a:gd name="T20" fmla="*/ 1 w 67"/>
                  <a:gd name="T21" fmla="*/ 2 h 41"/>
                  <a:gd name="T22" fmla="*/ 3 w 67"/>
                  <a:gd name="T23" fmla="*/ 3 h 41"/>
                  <a:gd name="T24" fmla="*/ 5 w 67"/>
                  <a:gd name="T25" fmla="*/ 4 h 41"/>
                  <a:gd name="T26" fmla="*/ 8 w 67"/>
                  <a:gd name="T27" fmla="*/ 5 h 41"/>
                  <a:gd name="T28" fmla="*/ 11 w 67"/>
                  <a:gd name="T29" fmla="*/ 7 h 41"/>
                  <a:gd name="T30" fmla="*/ 14 w 67"/>
                  <a:gd name="T31" fmla="*/ 8 h 41"/>
                  <a:gd name="T32" fmla="*/ 16 w 67"/>
                  <a:gd name="T33" fmla="*/ 1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Freeform 101"/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3 w 74"/>
                  <a:gd name="T5" fmla="*/ 1 h 46"/>
                  <a:gd name="T6" fmla="*/ 5 w 74"/>
                  <a:gd name="T7" fmla="*/ 2 h 46"/>
                  <a:gd name="T8" fmla="*/ 8 w 74"/>
                  <a:gd name="T9" fmla="*/ 3 h 46"/>
                  <a:gd name="T10" fmla="*/ 11 w 74"/>
                  <a:gd name="T11" fmla="*/ 5 h 46"/>
                  <a:gd name="T12" fmla="*/ 14 w 74"/>
                  <a:gd name="T13" fmla="*/ 7 h 46"/>
                  <a:gd name="T14" fmla="*/ 17 w 74"/>
                  <a:gd name="T15" fmla="*/ 9 h 46"/>
                  <a:gd name="T16" fmla="*/ 19 w 74"/>
                  <a:gd name="T17" fmla="*/ 12 h 46"/>
                  <a:gd name="T18" fmla="*/ 17 w 74"/>
                  <a:gd name="T19" fmla="*/ 11 h 46"/>
                  <a:gd name="T20" fmla="*/ 14 w 74"/>
                  <a:gd name="T21" fmla="*/ 9 h 46"/>
                  <a:gd name="T22" fmla="*/ 10 w 74"/>
                  <a:gd name="T23" fmla="*/ 7 h 46"/>
                  <a:gd name="T24" fmla="*/ 8 w 74"/>
                  <a:gd name="T25" fmla="*/ 6 h 46"/>
                  <a:gd name="T26" fmla="*/ 5 w 74"/>
                  <a:gd name="T27" fmla="*/ 4 h 46"/>
                  <a:gd name="T28" fmla="*/ 2 w 74"/>
                  <a:gd name="T29" fmla="*/ 3 h 46"/>
                  <a:gd name="T30" fmla="*/ 1 w 74"/>
                  <a:gd name="T31" fmla="*/ 2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Freeform 102"/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2 w 96"/>
                  <a:gd name="T3" fmla="*/ 0 h 64"/>
                  <a:gd name="T4" fmla="*/ 4 w 96"/>
                  <a:gd name="T5" fmla="*/ 0 h 64"/>
                  <a:gd name="T6" fmla="*/ 8 w 96"/>
                  <a:gd name="T7" fmla="*/ 2 h 64"/>
                  <a:gd name="T8" fmla="*/ 11 w 96"/>
                  <a:gd name="T9" fmla="*/ 4 h 64"/>
                  <a:gd name="T10" fmla="*/ 15 w 96"/>
                  <a:gd name="T11" fmla="*/ 6 h 64"/>
                  <a:gd name="T12" fmla="*/ 19 w 96"/>
                  <a:gd name="T13" fmla="*/ 9 h 64"/>
                  <a:gd name="T14" fmla="*/ 22 w 96"/>
                  <a:gd name="T15" fmla="*/ 12 h 64"/>
                  <a:gd name="T16" fmla="*/ 24 w 96"/>
                  <a:gd name="T17" fmla="*/ 15 h 64"/>
                  <a:gd name="T18" fmla="*/ 22 w 96"/>
                  <a:gd name="T19" fmla="*/ 14 h 64"/>
                  <a:gd name="T20" fmla="*/ 19 w 96"/>
                  <a:gd name="T21" fmla="*/ 12 h 64"/>
                  <a:gd name="T22" fmla="*/ 15 w 96"/>
                  <a:gd name="T23" fmla="*/ 10 h 64"/>
                  <a:gd name="T24" fmla="*/ 11 w 96"/>
                  <a:gd name="T25" fmla="*/ 8 h 64"/>
                  <a:gd name="T26" fmla="*/ 6 w 96"/>
                  <a:gd name="T27" fmla="*/ 5 h 64"/>
                  <a:gd name="T28" fmla="*/ 3 w 96"/>
                  <a:gd name="T29" fmla="*/ 3 h 64"/>
                  <a:gd name="T30" fmla="*/ 1 w 96"/>
                  <a:gd name="T31" fmla="*/ 1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Freeform 103"/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1 w 105"/>
                  <a:gd name="T3" fmla="*/ 0 h 68"/>
                  <a:gd name="T4" fmla="*/ 4 w 105"/>
                  <a:gd name="T5" fmla="*/ 1 h 68"/>
                  <a:gd name="T6" fmla="*/ 8 w 105"/>
                  <a:gd name="T7" fmla="*/ 3 h 68"/>
                  <a:gd name="T8" fmla="*/ 12 w 105"/>
                  <a:gd name="T9" fmla="*/ 6 h 68"/>
                  <a:gd name="T10" fmla="*/ 17 w 105"/>
                  <a:gd name="T11" fmla="*/ 8 h 68"/>
                  <a:gd name="T12" fmla="*/ 21 w 105"/>
                  <a:gd name="T13" fmla="*/ 12 h 68"/>
                  <a:gd name="T14" fmla="*/ 24 w 105"/>
                  <a:gd name="T15" fmla="*/ 15 h 68"/>
                  <a:gd name="T16" fmla="*/ 26 w 105"/>
                  <a:gd name="T17" fmla="*/ 17 h 68"/>
                  <a:gd name="T18" fmla="*/ 24 w 105"/>
                  <a:gd name="T19" fmla="*/ 16 h 68"/>
                  <a:gd name="T20" fmla="*/ 20 w 105"/>
                  <a:gd name="T21" fmla="*/ 15 h 68"/>
                  <a:gd name="T22" fmla="*/ 16 w 105"/>
                  <a:gd name="T23" fmla="*/ 12 h 68"/>
                  <a:gd name="T24" fmla="*/ 11 w 105"/>
                  <a:gd name="T25" fmla="*/ 9 h 68"/>
                  <a:gd name="T26" fmla="*/ 7 w 105"/>
                  <a:gd name="T27" fmla="*/ 6 h 68"/>
                  <a:gd name="T28" fmla="*/ 3 w 105"/>
                  <a:gd name="T29" fmla="*/ 4 h 68"/>
                  <a:gd name="T30" fmla="*/ 1 w 105"/>
                  <a:gd name="T31" fmla="*/ 2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Freeform 104"/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2 w 85"/>
                  <a:gd name="T3" fmla="*/ 0 h 72"/>
                  <a:gd name="T4" fmla="*/ 4 w 85"/>
                  <a:gd name="T5" fmla="*/ 2 h 72"/>
                  <a:gd name="T6" fmla="*/ 7 w 85"/>
                  <a:gd name="T7" fmla="*/ 4 h 72"/>
                  <a:gd name="T8" fmla="*/ 11 w 85"/>
                  <a:gd name="T9" fmla="*/ 7 h 72"/>
                  <a:gd name="T10" fmla="*/ 15 w 85"/>
                  <a:gd name="T11" fmla="*/ 10 h 72"/>
                  <a:gd name="T12" fmla="*/ 18 w 85"/>
                  <a:gd name="T13" fmla="*/ 13 h 72"/>
                  <a:gd name="T14" fmla="*/ 21 w 85"/>
                  <a:gd name="T15" fmla="*/ 16 h 72"/>
                  <a:gd name="T16" fmla="*/ 22 w 85"/>
                  <a:gd name="T17" fmla="*/ 19 h 72"/>
                  <a:gd name="T18" fmla="*/ 20 w 85"/>
                  <a:gd name="T19" fmla="*/ 17 h 72"/>
                  <a:gd name="T20" fmla="*/ 17 w 85"/>
                  <a:gd name="T21" fmla="*/ 15 h 72"/>
                  <a:gd name="T22" fmla="*/ 13 w 85"/>
                  <a:gd name="T23" fmla="*/ 12 h 72"/>
                  <a:gd name="T24" fmla="*/ 9 w 85"/>
                  <a:gd name="T25" fmla="*/ 9 h 72"/>
                  <a:gd name="T26" fmla="*/ 5 w 85"/>
                  <a:gd name="T27" fmla="*/ 6 h 72"/>
                  <a:gd name="T28" fmla="*/ 2 w 85"/>
                  <a:gd name="T29" fmla="*/ 4 h 72"/>
                  <a:gd name="T30" fmla="*/ 1 w 85"/>
                  <a:gd name="T31" fmla="*/ 2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Freeform 105"/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3 w 70"/>
                  <a:gd name="T5" fmla="*/ 1 h 62"/>
                  <a:gd name="T6" fmla="*/ 6 w 70"/>
                  <a:gd name="T7" fmla="*/ 3 h 62"/>
                  <a:gd name="T8" fmla="*/ 9 w 70"/>
                  <a:gd name="T9" fmla="*/ 5 h 62"/>
                  <a:gd name="T10" fmla="*/ 12 w 70"/>
                  <a:gd name="T11" fmla="*/ 7 h 62"/>
                  <a:gd name="T12" fmla="*/ 15 w 70"/>
                  <a:gd name="T13" fmla="*/ 10 h 62"/>
                  <a:gd name="T14" fmla="*/ 17 w 70"/>
                  <a:gd name="T15" fmla="*/ 13 h 62"/>
                  <a:gd name="T16" fmla="*/ 18 w 70"/>
                  <a:gd name="T17" fmla="*/ 16 h 62"/>
                  <a:gd name="T18" fmla="*/ 16 w 70"/>
                  <a:gd name="T19" fmla="*/ 14 h 62"/>
                  <a:gd name="T20" fmla="*/ 14 w 70"/>
                  <a:gd name="T21" fmla="*/ 12 h 62"/>
                  <a:gd name="T22" fmla="*/ 10 w 70"/>
                  <a:gd name="T23" fmla="*/ 10 h 62"/>
                  <a:gd name="T24" fmla="*/ 7 w 70"/>
                  <a:gd name="T25" fmla="*/ 7 h 62"/>
                  <a:gd name="T26" fmla="*/ 4 w 70"/>
                  <a:gd name="T27" fmla="*/ 5 h 62"/>
                  <a:gd name="T28" fmla="*/ 2 w 70"/>
                  <a:gd name="T29" fmla="*/ 3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Freeform 106"/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3 w 49"/>
                  <a:gd name="T5" fmla="*/ 0 h 53"/>
                  <a:gd name="T6" fmla="*/ 5 w 49"/>
                  <a:gd name="T7" fmla="*/ 2 h 53"/>
                  <a:gd name="T8" fmla="*/ 7 w 49"/>
                  <a:gd name="T9" fmla="*/ 4 h 53"/>
                  <a:gd name="T10" fmla="*/ 9 w 49"/>
                  <a:gd name="T11" fmla="*/ 7 h 53"/>
                  <a:gd name="T12" fmla="*/ 11 w 49"/>
                  <a:gd name="T13" fmla="*/ 9 h 53"/>
                  <a:gd name="T14" fmla="*/ 12 w 49"/>
                  <a:gd name="T15" fmla="*/ 11 h 53"/>
                  <a:gd name="T16" fmla="*/ 13 w 49"/>
                  <a:gd name="T17" fmla="*/ 13 h 53"/>
                  <a:gd name="T18" fmla="*/ 12 w 49"/>
                  <a:gd name="T19" fmla="*/ 11 h 53"/>
                  <a:gd name="T20" fmla="*/ 9 w 49"/>
                  <a:gd name="T21" fmla="*/ 10 h 53"/>
                  <a:gd name="T22" fmla="*/ 7 w 49"/>
                  <a:gd name="T23" fmla="*/ 8 h 53"/>
                  <a:gd name="T24" fmla="*/ 5 w 49"/>
                  <a:gd name="T25" fmla="*/ 6 h 53"/>
                  <a:gd name="T26" fmla="*/ 3 w 49"/>
                  <a:gd name="T27" fmla="*/ 4 h 53"/>
                  <a:gd name="T28" fmla="*/ 2 w 49"/>
                  <a:gd name="T29" fmla="*/ 2 h 53"/>
                  <a:gd name="T30" fmla="*/ 1 w 49"/>
                  <a:gd name="T31" fmla="*/ 1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Freeform 107"/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1 w 35"/>
                  <a:gd name="T3" fmla="*/ 0 h 36"/>
                  <a:gd name="T4" fmla="*/ 2 w 35"/>
                  <a:gd name="T5" fmla="*/ 1 h 36"/>
                  <a:gd name="T6" fmla="*/ 4 w 35"/>
                  <a:gd name="T7" fmla="*/ 2 h 36"/>
                  <a:gd name="T8" fmla="*/ 5 w 35"/>
                  <a:gd name="T9" fmla="*/ 3 h 36"/>
                  <a:gd name="T10" fmla="*/ 7 w 35"/>
                  <a:gd name="T11" fmla="*/ 5 h 36"/>
                  <a:gd name="T12" fmla="*/ 8 w 35"/>
                  <a:gd name="T13" fmla="*/ 7 h 36"/>
                  <a:gd name="T14" fmla="*/ 8 w 35"/>
                  <a:gd name="T15" fmla="*/ 8 h 36"/>
                  <a:gd name="T16" fmla="*/ 8 w 35"/>
                  <a:gd name="T17" fmla="*/ 9 h 36"/>
                  <a:gd name="T18" fmla="*/ 7 w 35"/>
                  <a:gd name="T19" fmla="*/ 8 h 36"/>
                  <a:gd name="T20" fmla="*/ 6 w 35"/>
                  <a:gd name="T21" fmla="*/ 6 h 36"/>
                  <a:gd name="T22" fmla="*/ 5 w 35"/>
                  <a:gd name="T23" fmla="*/ 5 h 36"/>
                  <a:gd name="T24" fmla="*/ 3 w 35"/>
                  <a:gd name="T25" fmla="*/ 4 h 36"/>
                  <a:gd name="T26" fmla="*/ 1 w 35"/>
                  <a:gd name="T27" fmla="*/ 3 h 36"/>
                  <a:gd name="T28" fmla="*/ 0 w 35"/>
                  <a:gd name="T29" fmla="*/ 2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Freeform 108"/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10 w 43"/>
                  <a:gd name="T1" fmla="*/ 10 h 40"/>
                  <a:gd name="T2" fmla="*/ 9 w 43"/>
                  <a:gd name="T3" fmla="*/ 10 h 40"/>
                  <a:gd name="T4" fmla="*/ 8 w 43"/>
                  <a:gd name="T5" fmla="*/ 9 h 40"/>
                  <a:gd name="T6" fmla="*/ 6 w 43"/>
                  <a:gd name="T7" fmla="*/ 8 h 40"/>
                  <a:gd name="T8" fmla="*/ 4 w 43"/>
                  <a:gd name="T9" fmla="*/ 6 h 40"/>
                  <a:gd name="T10" fmla="*/ 2 w 43"/>
                  <a:gd name="T11" fmla="*/ 4 h 40"/>
                  <a:gd name="T12" fmla="*/ 0 w 43"/>
                  <a:gd name="T13" fmla="*/ 3 h 40"/>
                  <a:gd name="T14" fmla="*/ 0 w 43"/>
                  <a:gd name="T15" fmla="*/ 2 h 40"/>
                  <a:gd name="T16" fmla="*/ 0 w 43"/>
                  <a:gd name="T17" fmla="*/ 1 h 40"/>
                  <a:gd name="T18" fmla="*/ 1 w 43"/>
                  <a:gd name="T19" fmla="*/ 0 h 40"/>
                  <a:gd name="T20" fmla="*/ 2 w 43"/>
                  <a:gd name="T21" fmla="*/ 1 h 40"/>
                  <a:gd name="T22" fmla="*/ 4 w 43"/>
                  <a:gd name="T23" fmla="*/ 2 h 40"/>
                  <a:gd name="T24" fmla="*/ 5 w 43"/>
                  <a:gd name="T25" fmla="*/ 4 h 40"/>
                  <a:gd name="T26" fmla="*/ 7 w 43"/>
                  <a:gd name="T27" fmla="*/ 6 h 40"/>
                  <a:gd name="T28" fmla="*/ 8 w 43"/>
                  <a:gd name="T29" fmla="*/ 8 h 40"/>
                  <a:gd name="T30" fmla="*/ 9 w 43"/>
                  <a:gd name="T31" fmla="*/ 9 h 40"/>
                  <a:gd name="T32" fmla="*/ 10 w 43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Freeform 109"/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12 h 46"/>
                  <a:gd name="T2" fmla="*/ 2 w 22"/>
                  <a:gd name="T3" fmla="*/ 10 h 46"/>
                  <a:gd name="T4" fmla="*/ 4 w 22"/>
                  <a:gd name="T5" fmla="*/ 6 h 46"/>
                  <a:gd name="T6" fmla="*/ 6 w 22"/>
                  <a:gd name="T7" fmla="*/ 3 h 46"/>
                  <a:gd name="T8" fmla="*/ 5 w 22"/>
                  <a:gd name="T9" fmla="*/ 0 h 46"/>
                  <a:gd name="T10" fmla="*/ 4 w 22"/>
                  <a:gd name="T11" fmla="*/ 1 h 46"/>
                  <a:gd name="T12" fmla="*/ 2 w 22"/>
                  <a:gd name="T13" fmla="*/ 4 h 46"/>
                  <a:gd name="T14" fmla="*/ 1 w 22"/>
                  <a:gd name="T15" fmla="*/ 9 h 46"/>
                  <a:gd name="T16" fmla="*/ 0 w 22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Freeform 110"/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3 w 12"/>
                  <a:gd name="T1" fmla="*/ 14 h 53"/>
                  <a:gd name="T2" fmla="*/ 3 w 12"/>
                  <a:gd name="T3" fmla="*/ 11 h 53"/>
                  <a:gd name="T4" fmla="*/ 3 w 12"/>
                  <a:gd name="T5" fmla="*/ 7 h 53"/>
                  <a:gd name="T6" fmla="*/ 3 w 12"/>
                  <a:gd name="T7" fmla="*/ 2 h 53"/>
                  <a:gd name="T8" fmla="*/ 1 w 12"/>
                  <a:gd name="T9" fmla="*/ 0 h 53"/>
                  <a:gd name="T10" fmla="*/ 0 w 12"/>
                  <a:gd name="T11" fmla="*/ 2 h 53"/>
                  <a:gd name="T12" fmla="*/ 1 w 12"/>
                  <a:gd name="T13" fmla="*/ 6 h 53"/>
                  <a:gd name="T14" fmla="*/ 2 w 12"/>
                  <a:gd name="T15" fmla="*/ 11 h 53"/>
                  <a:gd name="T16" fmla="*/ 3 w 12"/>
                  <a:gd name="T17" fmla="*/ 1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Freeform 111"/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12 h 47"/>
                  <a:gd name="T2" fmla="*/ 1 w 41"/>
                  <a:gd name="T3" fmla="*/ 11 h 47"/>
                  <a:gd name="T4" fmla="*/ 3 w 41"/>
                  <a:gd name="T5" fmla="*/ 9 h 47"/>
                  <a:gd name="T6" fmla="*/ 4 w 41"/>
                  <a:gd name="T7" fmla="*/ 6 h 47"/>
                  <a:gd name="T8" fmla="*/ 5 w 41"/>
                  <a:gd name="T9" fmla="*/ 4 h 47"/>
                  <a:gd name="T10" fmla="*/ 7 w 41"/>
                  <a:gd name="T11" fmla="*/ 2 h 47"/>
                  <a:gd name="T12" fmla="*/ 9 w 41"/>
                  <a:gd name="T13" fmla="*/ 1 h 47"/>
                  <a:gd name="T14" fmla="*/ 10 w 41"/>
                  <a:gd name="T15" fmla="*/ 0 h 47"/>
                  <a:gd name="T16" fmla="*/ 11 w 41"/>
                  <a:gd name="T17" fmla="*/ 1 h 47"/>
                  <a:gd name="T18" fmla="*/ 11 w 41"/>
                  <a:gd name="T19" fmla="*/ 1 h 47"/>
                  <a:gd name="T20" fmla="*/ 10 w 41"/>
                  <a:gd name="T21" fmla="*/ 3 h 47"/>
                  <a:gd name="T22" fmla="*/ 8 w 41"/>
                  <a:gd name="T23" fmla="*/ 5 h 47"/>
                  <a:gd name="T24" fmla="*/ 7 w 41"/>
                  <a:gd name="T25" fmla="*/ 6 h 47"/>
                  <a:gd name="T26" fmla="*/ 5 w 41"/>
                  <a:gd name="T27" fmla="*/ 8 h 47"/>
                  <a:gd name="T28" fmla="*/ 3 w 41"/>
                  <a:gd name="T29" fmla="*/ 10 h 47"/>
                  <a:gd name="T30" fmla="*/ 1 w 41"/>
                  <a:gd name="T31" fmla="*/ 11 h 47"/>
                  <a:gd name="T32" fmla="*/ 0 w 41"/>
                  <a:gd name="T33" fmla="*/ 1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112"/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2 w 68"/>
                  <a:gd name="T3" fmla="*/ 0 h 15"/>
                  <a:gd name="T4" fmla="*/ 5 w 68"/>
                  <a:gd name="T5" fmla="*/ 0 h 15"/>
                  <a:gd name="T6" fmla="*/ 7 w 68"/>
                  <a:gd name="T7" fmla="*/ 0 h 15"/>
                  <a:gd name="T8" fmla="*/ 10 w 68"/>
                  <a:gd name="T9" fmla="*/ 0 h 15"/>
                  <a:gd name="T10" fmla="*/ 13 w 68"/>
                  <a:gd name="T11" fmla="*/ 0 h 15"/>
                  <a:gd name="T12" fmla="*/ 15 w 68"/>
                  <a:gd name="T13" fmla="*/ 0 h 15"/>
                  <a:gd name="T14" fmla="*/ 17 w 68"/>
                  <a:gd name="T15" fmla="*/ 1 h 15"/>
                  <a:gd name="T16" fmla="*/ 17 w 68"/>
                  <a:gd name="T17" fmla="*/ 2 h 15"/>
                  <a:gd name="T18" fmla="*/ 17 w 68"/>
                  <a:gd name="T19" fmla="*/ 3 h 15"/>
                  <a:gd name="T20" fmla="*/ 15 w 68"/>
                  <a:gd name="T21" fmla="*/ 3 h 15"/>
                  <a:gd name="T22" fmla="*/ 13 w 68"/>
                  <a:gd name="T23" fmla="*/ 3 h 15"/>
                  <a:gd name="T24" fmla="*/ 11 w 68"/>
                  <a:gd name="T25" fmla="*/ 3 h 15"/>
                  <a:gd name="T26" fmla="*/ 8 w 68"/>
                  <a:gd name="T27" fmla="*/ 2 h 15"/>
                  <a:gd name="T28" fmla="*/ 5 w 68"/>
                  <a:gd name="T29" fmla="*/ 1 h 15"/>
                  <a:gd name="T30" fmla="*/ 2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Freeform 113"/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1 w 65"/>
                  <a:gd name="T3" fmla="*/ 0 h 25"/>
                  <a:gd name="T4" fmla="*/ 3 w 65"/>
                  <a:gd name="T5" fmla="*/ 0 h 25"/>
                  <a:gd name="T6" fmla="*/ 6 w 65"/>
                  <a:gd name="T7" fmla="*/ 1 h 25"/>
                  <a:gd name="T8" fmla="*/ 9 w 65"/>
                  <a:gd name="T9" fmla="*/ 1 h 25"/>
                  <a:gd name="T10" fmla="*/ 12 w 65"/>
                  <a:gd name="T11" fmla="*/ 2 h 25"/>
                  <a:gd name="T12" fmla="*/ 14 w 65"/>
                  <a:gd name="T13" fmla="*/ 3 h 25"/>
                  <a:gd name="T14" fmla="*/ 15 w 65"/>
                  <a:gd name="T15" fmla="*/ 4 h 25"/>
                  <a:gd name="T16" fmla="*/ 16 w 65"/>
                  <a:gd name="T17" fmla="*/ 5 h 25"/>
                  <a:gd name="T18" fmla="*/ 15 w 65"/>
                  <a:gd name="T19" fmla="*/ 6 h 25"/>
                  <a:gd name="T20" fmla="*/ 14 w 65"/>
                  <a:gd name="T21" fmla="*/ 6 h 25"/>
                  <a:gd name="T22" fmla="*/ 12 w 65"/>
                  <a:gd name="T23" fmla="*/ 5 h 25"/>
                  <a:gd name="T24" fmla="*/ 9 w 65"/>
                  <a:gd name="T25" fmla="*/ 4 h 25"/>
                  <a:gd name="T26" fmla="*/ 6 w 65"/>
                  <a:gd name="T27" fmla="*/ 3 h 25"/>
                  <a:gd name="T28" fmla="*/ 3 w 65"/>
                  <a:gd name="T29" fmla="*/ 1 h 25"/>
                  <a:gd name="T30" fmla="*/ 1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Freeform 114"/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1 h 15"/>
                  <a:gd name="T2" fmla="*/ 1 w 63"/>
                  <a:gd name="T3" fmla="*/ 1 h 15"/>
                  <a:gd name="T4" fmla="*/ 3 w 63"/>
                  <a:gd name="T5" fmla="*/ 0 h 15"/>
                  <a:gd name="T6" fmla="*/ 5 w 63"/>
                  <a:gd name="T7" fmla="*/ 0 h 15"/>
                  <a:gd name="T8" fmla="*/ 8 w 63"/>
                  <a:gd name="T9" fmla="*/ 0 h 15"/>
                  <a:gd name="T10" fmla="*/ 10 w 63"/>
                  <a:gd name="T11" fmla="*/ 0 h 15"/>
                  <a:gd name="T12" fmla="*/ 13 w 63"/>
                  <a:gd name="T13" fmla="*/ 0 h 15"/>
                  <a:gd name="T14" fmla="*/ 15 w 63"/>
                  <a:gd name="T15" fmla="*/ 1 h 15"/>
                  <a:gd name="T16" fmla="*/ 16 w 63"/>
                  <a:gd name="T17" fmla="*/ 2 h 15"/>
                  <a:gd name="T18" fmla="*/ 16 w 63"/>
                  <a:gd name="T19" fmla="*/ 3 h 15"/>
                  <a:gd name="T20" fmla="*/ 15 w 63"/>
                  <a:gd name="T21" fmla="*/ 3 h 15"/>
                  <a:gd name="T22" fmla="*/ 13 w 63"/>
                  <a:gd name="T23" fmla="*/ 3 h 15"/>
                  <a:gd name="T24" fmla="*/ 10 w 63"/>
                  <a:gd name="T25" fmla="*/ 3 h 15"/>
                  <a:gd name="T26" fmla="*/ 8 w 63"/>
                  <a:gd name="T27" fmla="*/ 2 h 15"/>
                  <a:gd name="T28" fmla="*/ 5 w 63"/>
                  <a:gd name="T29" fmla="*/ 2 h 15"/>
                  <a:gd name="T30" fmla="*/ 2 w 63"/>
                  <a:gd name="T31" fmla="*/ 1 h 15"/>
                  <a:gd name="T32" fmla="*/ 0 w 63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Freeform 115"/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5 h 20"/>
                  <a:gd name="T2" fmla="*/ 2 w 75"/>
                  <a:gd name="T3" fmla="*/ 4 h 20"/>
                  <a:gd name="T4" fmla="*/ 4 w 75"/>
                  <a:gd name="T5" fmla="*/ 3 h 20"/>
                  <a:gd name="T6" fmla="*/ 7 w 75"/>
                  <a:gd name="T7" fmla="*/ 2 h 20"/>
                  <a:gd name="T8" fmla="*/ 10 w 75"/>
                  <a:gd name="T9" fmla="*/ 1 h 20"/>
                  <a:gd name="T10" fmla="*/ 13 w 75"/>
                  <a:gd name="T11" fmla="*/ 1 h 20"/>
                  <a:gd name="T12" fmla="*/ 16 w 75"/>
                  <a:gd name="T13" fmla="*/ 0 h 20"/>
                  <a:gd name="T14" fmla="*/ 17 w 75"/>
                  <a:gd name="T15" fmla="*/ 1 h 20"/>
                  <a:gd name="T16" fmla="*/ 18 w 75"/>
                  <a:gd name="T17" fmla="*/ 2 h 20"/>
                  <a:gd name="T18" fmla="*/ 18 w 75"/>
                  <a:gd name="T19" fmla="*/ 3 h 20"/>
                  <a:gd name="T20" fmla="*/ 16 w 75"/>
                  <a:gd name="T21" fmla="*/ 4 h 20"/>
                  <a:gd name="T22" fmla="*/ 14 w 75"/>
                  <a:gd name="T23" fmla="*/ 4 h 20"/>
                  <a:gd name="T24" fmla="*/ 10 w 75"/>
                  <a:gd name="T25" fmla="*/ 4 h 20"/>
                  <a:gd name="T26" fmla="*/ 7 w 75"/>
                  <a:gd name="T27" fmla="*/ 5 h 20"/>
                  <a:gd name="T28" fmla="*/ 4 w 75"/>
                  <a:gd name="T29" fmla="*/ 5 h 20"/>
                  <a:gd name="T30" fmla="*/ 2 w 75"/>
                  <a:gd name="T31" fmla="*/ 5 h 20"/>
                  <a:gd name="T32" fmla="*/ 0 w 75"/>
                  <a:gd name="T33" fmla="*/ 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Freeform 116"/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6 h 24"/>
                  <a:gd name="T2" fmla="*/ 2 w 82"/>
                  <a:gd name="T3" fmla="*/ 5 h 24"/>
                  <a:gd name="T4" fmla="*/ 5 w 82"/>
                  <a:gd name="T5" fmla="*/ 4 h 24"/>
                  <a:gd name="T6" fmla="*/ 9 w 82"/>
                  <a:gd name="T7" fmla="*/ 3 h 24"/>
                  <a:gd name="T8" fmla="*/ 12 w 82"/>
                  <a:gd name="T9" fmla="*/ 2 h 24"/>
                  <a:gd name="T10" fmla="*/ 16 w 82"/>
                  <a:gd name="T11" fmla="*/ 1 h 24"/>
                  <a:gd name="T12" fmla="*/ 19 w 82"/>
                  <a:gd name="T13" fmla="*/ 0 h 24"/>
                  <a:gd name="T14" fmla="*/ 20 w 82"/>
                  <a:gd name="T15" fmla="*/ 1 h 24"/>
                  <a:gd name="T16" fmla="*/ 21 w 82"/>
                  <a:gd name="T17" fmla="*/ 1 h 24"/>
                  <a:gd name="T18" fmla="*/ 20 w 82"/>
                  <a:gd name="T19" fmla="*/ 3 h 24"/>
                  <a:gd name="T20" fmla="*/ 18 w 82"/>
                  <a:gd name="T21" fmla="*/ 4 h 24"/>
                  <a:gd name="T22" fmla="*/ 15 w 82"/>
                  <a:gd name="T23" fmla="*/ 4 h 24"/>
                  <a:gd name="T24" fmla="*/ 11 w 82"/>
                  <a:gd name="T25" fmla="*/ 5 h 24"/>
                  <a:gd name="T26" fmla="*/ 8 w 82"/>
                  <a:gd name="T27" fmla="*/ 5 h 24"/>
                  <a:gd name="T28" fmla="*/ 5 w 82"/>
                  <a:gd name="T29" fmla="*/ 6 h 24"/>
                  <a:gd name="T30" fmla="*/ 2 w 82"/>
                  <a:gd name="T31" fmla="*/ 6 h 24"/>
                  <a:gd name="T32" fmla="*/ 0 w 82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Freeform 117"/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10 h 42"/>
                  <a:gd name="T2" fmla="*/ 2 w 86"/>
                  <a:gd name="T3" fmla="*/ 8 h 42"/>
                  <a:gd name="T4" fmla="*/ 5 w 86"/>
                  <a:gd name="T5" fmla="*/ 6 h 42"/>
                  <a:gd name="T6" fmla="*/ 8 w 86"/>
                  <a:gd name="T7" fmla="*/ 4 h 42"/>
                  <a:gd name="T8" fmla="*/ 12 w 86"/>
                  <a:gd name="T9" fmla="*/ 2 h 42"/>
                  <a:gd name="T10" fmla="*/ 16 w 86"/>
                  <a:gd name="T11" fmla="*/ 1 h 42"/>
                  <a:gd name="T12" fmla="*/ 19 w 86"/>
                  <a:gd name="T13" fmla="*/ 0 h 42"/>
                  <a:gd name="T14" fmla="*/ 21 w 86"/>
                  <a:gd name="T15" fmla="*/ 0 h 42"/>
                  <a:gd name="T16" fmla="*/ 23 w 86"/>
                  <a:gd name="T17" fmla="*/ 0 h 42"/>
                  <a:gd name="T18" fmla="*/ 22 w 86"/>
                  <a:gd name="T19" fmla="*/ 1 h 42"/>
                  <a:gd name="T20" fmla="*/ 20 w 86"/>
                  <a:gd name="T21" fmla="*/ 3 h 42"/>
                  <a:gd name="T22" fmla="*/ 16 w 86"/>
                  <a:gd name="T23" fmla="*/ 4 h 42"/>
                  <a:gd name="T24" fmla="*/ 13 w 86"/>
                  <a:gd name="T25" fmla="*/ 5 h 42"/>
                  <a:gd name="T26" fmla="*/ 8 w 86"/>
                  <a:gd name="T27" fmla="*/ 6 h 42"/>
                  <a:gd name="T28" fmla="*/ 5 w 86"/>
                  <a:gd name="T29" fmla="*/ 7 h 42"/>
                  <a:gd name="T30" fmla="*/ 2 w 86"/>
                  <a:gd name="T31" fmla="*/ 9 h 42"/>
                  <a:gd name="T32" fmla="*/ 0 w 86"/>
                  <a:gd name="T33" fmla="*/ 1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Freeform 118"/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12 h 50"/>
                  <a:gd name="T2" fmla="*/ 2 w 80"/>
                  <a:gd name="T3" fmla="*/ 10 h 50"/>
                  <a:gd name="T4" fmla="*/ 5 w 80"/>
                  <a:gd name="T5" fmla="*/ 8 h 50"/>
                  <a:gd name="T6" fmla="*/ 8 w 80"/>
                  <a:gd name="T7" fmla="*/ 6 h 50"/>
                  <a:gd name="T8" fmla="*/ 11 w 80"/>
                  <a:gd name="T9" fmla="*/ 3 h 50"/>
                  <a:gd name="T10" fmla="*/ 14 w 80"/>
                  <a:gd name="T11" fmla="*/ 2 h 50"/>
                  <a:gd name="T12" fmla="*/ 17 w 80"/>
                  <a:gd name="T13" fmla="*/ 0 h 50"/>
                  <a:gd name="T14" fmla="*/ 19 w 80"/>
                  <a:gd name="T15" fmla="*/ 0 h 50"/>
                  <a:gd name="T16" fmla="*/ 20 w 80"/>
                  <a:gd name="T17" fmla="*/ 0 h 50"/>
                  <a:gd name="T18" fmla="*/ 20 w 80"/>
                  <a:gd name="T19" fmla="*/ 2 h 50"/>
                  <a:gd name="T20" fmla="*/ 18 w 80"/>
                  <a:gd name="T21" fmla="*/ 3 h 50"/>
                  <a:gd name="T22" fmla="*/ 15 w 80"/>
                  <a:gd name="T23" fmla="*/ 5 h 50"/>
                  <a:gd name="T24" fmla="*/ 12 w 80"/>
                  <a:gd name="T25" fmla="*/ 6 h 50"/>
                  <a:gd name="T26" fmla="*/ 8 w 80"/>
                  <a:gd name="T27" fmla="*/ 8 h 50"/>
                  <a:gd name="T28" fmla="*/ 4 w 80"/>
                  <a:gd name="T29" fmla="*/ 9 h 50"/>
                  <a:gd name="T30" fmla="*/ 2 w 80"/>
                  <a:gd name="T31" fmla="*/ 11 h 50"/>
                  <a:gd name="T32" fmla="*/ 0 w 80"/>
                  <a:gd name="T33" fmla="*/ 1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Freeform 119"/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10 h 43"/>
                  <a:gd name="T2" fmla="*/ 1 w 74"/>
                  <a:gd name="T3" fmla="*/ 9 h 43"/>
                  <a:gd name="T4" fmla="*/ 4 w 74"/>
                  <a:gd name="T5" fmla="*/ 7 h 43"/>
                  <a:gd name="T6" fmla="*/ 7 w 74"/>
                  <a:gd name="T7" fmla="*/ 5 h 43"/>
                  <a:gd name="T8" fmla="*/ 9 w 74"/>
                  <a:gd name="T9" fmla="*/ 3 h 43"/>
                  <a:gd name="T10" fmla="*/ 13 w 74"/>
                  <a:gd name="T11" fmla="*/ 1 h 43"/>
                  <a:gd name="T12" fmla="*/ 15 w 74"/>
                  <a:gd name="T13" fmla="*/ 0 h 43"/>
                  <a:gd name="T14" fmla="*/ 17 w 74"/>
                  <a:gd name="T15" fmla="*/ 0 h 43"/>
                  <a:gd name="T16" fmla="*/ 18 w 74"/>
                  <a:gd name="T17" fmla="*/ 1 h 43"/>
                  <a:gd name="T18" fmla="*/ 17 w 74"/>
                  <a:gd name="T19" fmla="*/ 2 h 43"/>
                  <a:gd name="T20" fmla="*/ 15 w 74"/>
                  <a:gd name="T21" fmla="*/ 3 h 43"/>
                  <a:gd name="T22" fmla="*/ 13 w 74"/>
                  <a:gd name="T23" fmla="*/ 5 h 43"/>
                  <a:gd name="T24" fmla="*/ 9 w 74"/>
                  <a:gd name="T25" fmla="*/ 6 h 43"/>
                  <a:gd name="T26" fmla="*/ 7 w 74"/>
                  <a:gd name="T27" fmla="*/ 7 h 43"/>
                  <a:gd name="T28" fmla="*/ 3 w 74"/>
                  <a:gd name="T29" fmla="*/ 9 h 43"/>
                  <a:gd name="T30" fmla="*/ 1 w 74"/>
                  <a:gd name="T31" fmla="*/ 9 h 43"/>
                  <a:gd name="T32" fmla="*/ 0 w 74"/>
                  <a:gd name="T33" fmla="*/ 1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Freeform 120"/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2 w 104"/>
                  <a:gd name="T3" fmla="*/ 0 h 68"/>
                  <a:gd name="T4" fmla="*/ 5 w 104"/>
                  <a:gd name="T5" fmla="*/ 1 h 68"/>
                  <a:gd name="T6" fmla="*/ 9 w 104"/>
                  <a:gd name="T7" fmla="*/ 3 h 68"/>
                  <a:gd name="T8" fmla="*/ 13 w 104"/>
                  <a:gd name="T9" fmla="*/ 6 h 68"/>
                  <a:gd name="T10" fmla="*/ 18 w 104"/>
                  <a:gd name="T11" fmla="*/ 9 h 68"/>
                  <a:gd name="T12" fmla="*/ 21 w 104"/>
                  <a:gd name="T13" fmla="*/ 12 h 68"/>
                  <a:gd name="T14" fmla="*/ 25 w 104"/>
                  <a:gd name="T15" fmla="*/ 15 h 68"/>
                  <a:gd name="T16" fmla="*/ 26 w 104"/>
                  <a:gd name="T17" fmla="*/ 17 h 68"/>
                  <a:gd name="T18" fmla="*/ 24 w 104"/>
                  <a:gd name="T19" fmla="*/ 16 h 68"/>
                  <a:gd name="T20" fmla="*/ 21 w 104"/>
                  <a:gd name="T21" fmla="*/ 15 h 68"/>
                  <a:gd name="T22" fmla="*/ 16 w 104"/>
                  <a:gd name="T23" fmla="*/ 12 h 68"/>
                  <a:gd name="T24" fmla="*/ 12 w 104"/>
                  <a:gd name="T25" fmla="*/ 9 h 68"/>
                  <a:gd name="T26" fmla="*/ 8 w 104"/>
                  <a:gd name="T27" fmla="*/ 7 h 68"/>
                  <a:gd name="T28" fmla="*/ 4 w 104"/>
                  <a:gd name="T29" fmla="*/ 4 h 68"/>
                  <a:gd name="T30" fmla="*/ 1 w 104"/>
                  <a:gd name="T31" fmla="*/ 2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Freeform 121"/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3 w 81"/>
                  <a:gd name="T5" fmla="*/ 0 h 59"/>
                  <a:gd name="T6" fmla="*/ 6 w 81"/>
                  <a:gd name="T7" fmla="*/ 1 h 59"/>
                  <a:gd name="T8" fmla="*/ 9 w 81"/>
                  <a:gd name="T9" fmla="*/ 3 h 59"/>
                  <a:gd name="T10" fmla="*/ 13 w 81"/>
                  <a:gd name="T11" fmla="*/ 6 h 59"/>
                  <a:gd name="T12" fmla="*/ 16 w 81"/>
                  <a:gd name="T13" fmla="*/ 8 h 59"/>
                  <a:gd name="T14" fmla="*/ 19 w 81"/>
                  <a:gd name="T15" fmla="*/ 11 h 59"/>
                  <a:gd name="T16" fmla="*/ 21 w 81"/>
                  <a:gd name="T17" fmla="*/ 14 h 59"/>
                  <a:gd name="T18" fmla="*/ 18 w 81"/>
                  <a:gd name="T19" fmla="*/ 13 h 59"/>
                  <a:gd name="T20" fmla="*/ 16 w 81"/>
                  <a:gd name="T21" fmla="*/ 11 h 59"/>
                  <a:gd name="T22" fmla="*/ 12 w 81"/>
                  <a:gd name="T23" fmla="*/ 8 h 59"/>
                  <a:gd name="T24" fmla="*/ 8 w 81"/>
                  <a:gd name="T25" fmla="*/ 6 h 59"/>
                  <a:gd name="T26" fmla="*/ 5 w 81"/>
                  <a:gd name="T27" fmla="*/ 4 h 59"/>
                  <a:gd name="T28" fmla="*/ 3 w 81"/>
                  <a:gd name="T29" fmla="*/ 2 h 59"/>
                  <a:gd name="T30" fmla="*/ 1 w 81"/>
                  <a:gd name="T31" fmla="*/ 1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Freeform 122"/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13 h 49"/>
                  <a:gd name="T2" fmla="*/ 2 w 80"/>
                  <a:gd name="T3" fmla="*/ 11 h 49"/>
                  <a:gd name="T4" fmla="*/ 4 w 80"/>
                  <a:gd name="T5" fmla="*/ 9 h 49"/>
                  <a:gd name="T6" fmla="*/ 7 w 80"/>
                  <a:gd name="T7" fmla="*/ 7 h 49"/>
                  <a:gd name="T8" fmla="*/ 11 w 80"/>
                  <a:gd name="T9" fmla="*/ 4 h 49"/>
                  <a:gd name="T10" fmla="*/ 14 w 80"/>
                  <a:gd name="T11" fmla="*/ 2 h 49"/>
                  <a:gd name="T12" fmla="*/ 17 w 80"/>
                  <a:gd name="T13" fmla="*/ 1 h 49"/>
                  <a:gd name="T14" fmla="*/ 19 w 80"/>
                  <a:gd name="T15" fmla="*/ 0 h 49"/>
                  <a:gd name="T16" fmla="*/ 20 w 80"/>
                  <a:gd name="T17" fmla="*/ 1 h 49"/>
                  <a:gd name="T18" fmla="*/ 20 w 80"/>
                  <a:gd name="T19" fmla="*/ 2 h 49"/>
                  <a:gd name="T20" fmla="*/ 18 w 80"/>
                  <a:gd name="T21" fmla="*/ 4 h 49"/>
                  <a:gd name="T22" fmla="*/ 15 w 80"/>
                  <a:gd name="T23" fmla="*/ 6 h 49"/>
                  <a:gd name="T24" fmla="*/ 11 w 80"/>
                  <a:gd name="T25" fmla="*/ 7 h 49"/>
                  <a:gd name="T26" fmla="*/ 8 w 80"/>
                  <a:gd name="T27" fmla="*/ 9 h 49"/>
                  <a:gd name="T28" fmla="*/ 4 w 80"/>
                  <a:gd name="T29" fmla="*/ 10 h 49"/>
                  <a:gd name="T30" fmla="*/ 2 w 80"/>
                  <a:gd name="T31" fmla="*/ 12 h 49"/>
                  <a:gd name="T32" fmla="*/ 0 w 80"/>
                  <a:gd name="T33" fmla="*/ 13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Freeform 123"/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2 w 68"/>
                  <a:gd name="T1" fmla="*/ 66 h 265"/>
                  <a:gd name="T2" fmla="*/ 1 w 68"/>
                  <a:gd name="T3" fmla="*/ 66 h 265"/>
                  <a:gd name="T4" fmla="*/ 1 w 68"/>
                  <a:gd name="T5" fmla="*/ 65 h 265"/>
                  <a:gd name="T6" fmla="*/ 1 w 68"/>
                  <a:gd name="T7" fmla="*/ 65 h 265"/>
                  <a:gd name="T8" fmla="*/ 0 w 68"/>
                  <a:gd name="T9" fmla="*/ 64 h 265"/>
                  <a:gd name="T10" fmla="*/ 7 w 68"/>
                  <a:gd name="T11" fmla="*/ 56 h 265"/>
                  <a:gd name="T12" fmla="*/ 11 w 68"/>
                  <a:gd name="T13" fmla="*/ 47 h 265"/>
                  <a:gd name="T14" fmla="*/ 14 w 68"/>
                  <a:gd name="T15" fmla="*/ 39 h 265"/>
                  <a:gd name="T16" fmla="*/ 14 w 68"/>
                  <a:gd name="T17" fmla="*/ 30 h 265"/>
                  <a:gd name="T18" fmla="*/ 14 w 68"/>
                  <a:gd name="T19" fmla="*/ 21 h 265"/>
                  <a:gd name="T20" fmla="*/ 13 w 68"/>
                  <a:gd name="T21" fmla="*/ 13 h 265"/>
                  <a:gd name="T22" fmla="*/ 11 w 68"/>
                  <a:gd name="T23" fmla="*/ 6 h 265"/>
                  <a:gd name="T24" fmla="*/ 10 w 68"/>
                  <a:gd name="T25" fmla="*/ 0 h 265"/>
                  <a:gd name="T26" fmla="*/ 13 w 68"/>
                  <a:gd name="T27" fmla="*/ 4 h 265"/>
                  <a:gd name="T28" fmla="*/ 16 w 68"/>
                  <a:gd name="T29" fmla="*/ 11 h 265"/>
                  <a:gd name="T30" fmla="*/ 17 w 68"/>
                  <a:gd name="T31" fmla="*/ 20 h 265"/>
                  <a:gd name="T32" fmla="*/ 17 w 68"/>
                  <a:gd name="T33" fmla="*/ 31 h 265"/>
                  <a:gd name="T34" fmla="*/ 16 w 68"/>
                  <a:gd name="T35" fmla="*/ 41 h 265"/>
                  <a:gd name="T36" fmla="*/ 13 w 68"/>
                  <a:gd name="T37" fmla="*/ 51 h 265"/>
                  <a:gd name="T38" fmla="*/ 9 w 68"/>
                  <a:gd name="T39" fmla="*/ 60 h 265"/>
                  <a:gd name="T40" fmla="*/ 2 w 68"/>
                  <a:gd name="T41" fmla="*/ 66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Freeform 124"/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14 w 57"/>
                  <a:gd name="T1" fmla="*/ 8 h 34"/>
                  <a:gd name="T2" fmla="*/ 12 w 57"/>
                  <a:gd name="T3" fmla="*/ 6 h 34"/>
                  <a:gd name="T4" fmla="*/ 10 w 57"/>
                  <a:gd name="T5" fmla="*/ 4 h 34"/>
                  <a:gd name="T6" fmla="*/ 8 w 57"/>
                  <a:gd name="T7" fmla="*/ 3 h 34"/>
                  <a:gd name="T8" fmla="*/ 6 w 57"/>
                  <a:gd name="T9" fmla="*/ 2 h 34"/>
                  <a:gd name="T10" fmla="*/ 4 w 57"/>
                  <a:gd name="T11" fmla="*/ 1 h 34"/>
                  <a:gd name="T12" fmla="*/ 2 w 57"/>
                  <a:gd name="T13" fmla="*/ 0 h 34"/>
                  <a:gd name="T14" fmla="*/ 1 w 57"/>
                  <a:gd name="T15" fmla="*/ 0 h 34"/>
                  <a:gd name="T16" fmla="*/ 0 w 57"/>
                  <a:gd name="T17" fmla="*/ 0 h 34"/>
                  <a:gd name="T18" fmla="*/ 0 w 57"/>
                  <a:gd name="T19" fmla="*/ 1 h 34"/>
                  <a:gd name="T20" fmla="*/ 1 w 57"/>
                  <a:gd name="T21" fmla="*/ 1 h 34"/>
                  <a:gd name="T22" fmla="*/ 3 w 57"/>
                  <a:gd name="T23" fmla="*/ 2 h 34"/>
                  <a:gd name="T24" fmla="*/ 5 w 57"/>
                  <a:gd name="T25" fmla="*/ 3 h 34"/>
                  <a:gd name="T26" fmla="*/ 7 w 57"/>
                  <a:gd name="T27" fmla="*/ 4 h 34"/>
                  <a:gd name="T28" fmla="*/ 10 w 57"/>
                  <a:gd name="T29" fmla="*/ 5 h 34"/>
                  <a:gd name="T30" fmla="*/ 12 w 57"/>
                  <a:gd name="T31" fmla="*/ 6 h 34"/>
                  <a:gd name="T32" fmla="*/ 14 w 57"/>
                  <a:gd name="T33" fmla="*/ 8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Freeform 125"/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2 w 62"/>
                  <a:gd name="T5" fmla="*/ 1 h 40"/>
                  <a:gd name="T6" fmla="*/ 5 w 62"/>
                  <a:gd name="T7" fmla="*/ 2 h 40"/>
                  <a:gd name="T8" fmla="*/ 7 w 62"/>
                  <a:gd name="T9" fmla="*/ 3 h 40"/>
                  <a:gd name="T10" fmla="*/ 10 w 62"/>
                  <a:gd name="T11" fmla="*/ 4 h 40"/>
                  <a:gd name="T12" fmla="*/ 12 w 62"/>
                  <a:gd name="T13" fmla="*/ 6 h 40"/>
                  <a:gd name="T14" fmla="*/ 14 w 62"/>
                  <a:gd name="T15" fmla="*/ 8 h 40"/>
                  <a:gd name="T16" fmla="*/ 16 w 62"/>
                  <a:gd name="T17" fmla="*/ 10 h 40"/>
                  <a:gd name="T18" fmla="*/ 14 w 62"/>
                  <a:gd name="T19" fmla="*/ 9 h 40"/>
                  <a:gd name="T20" fmla="*/ 12 w 62"/>
                  <a:gd name="T21" fmla="*/ 8 h 40"/>
                  <a:gd name="T22" fmla="*/ 9 w 62"/>
                  <a:gd name="T23" fmla="*/ 7 h 40"/>
                  <a:gd name="T24" fmla="*/ 6 w 62"/>
                  <a:gd name="T25" fmla="*/ 5 h 40"/>
                  <a:gd name="T26" fmla="*/ 4 w 62"/>
                  <a:gd name="T27" fmla="*/ 4 h 40"/>
                  <a:gd name="T28" fmla="*/ 2 w 62"/>
                  <a:gd name="T29" fmla="*/ 3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Freeform 126"/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4 w 81"/>
                  <a:gd name="T5" fmla="*/ 0 h 53"/>
                  <a:gd name="T6" fmla="*/ 7 w 81"/>
                  <a:gd name="T7" fmla="*/ 1 h 53"/>
                  <a:gd name="T8" fmla="*/ 10 w 81"/>
                  <a:gd name="T9" fmla="*/ 3 h 53"/>
                  <a:gd name="T10" fmla="*/ 13 w 81"/>
                  <a:gd name="T11" fmla="*/ 5 h 53"/>
                  <a:gd name="T12" fmla="*/ 16 w 81"/>
                  <a:gd name="T13" fmla="*/ 8 h 53"/>
                  <a:gd name="T14" fmla="*/ 19 w 81"/>
                  <a:gd name="T15" fmla="*/ 10 h 53"/>
                  <a:gd name="T16" fmla="*/ 21 w 81"/>
                  <a:gd name="T17" fmla="*/ 13 h 53"/>
                  <a:gd name="T18" fmla="*/ 19 w 81"/>
                  <a:gd name="T19" fmla="*/ 12 h 53"/>
                  <a:gd name="T20" fmla="*/ 16 w 81"/>
                  <a:gd name="T21" fmla="*/ 10 h 53"/>
                  <a:gd name="T22" fmla="*/ 13 w 81"/>
                  <a:gd name="T23" fmla="*/ 8 h 53"/>
                  <a:gd name="T24" fmla="*/ 9 w 81"/>
                  <a:gd name="T25" fmla="*/ 6 h 53"/>
                  <a:gd name="T26" fmla="*/ 6 w 81"/>
                  <a:gd name="T27" fmla="*/ 4 h 53"/>
                  <a:gd name="T28" fmla="*/ 3 w 81"/>
                  <a:gd name="T29" fmla="*/ 2 h 53"/>
                  <a:gd name="T30" fmla="*/ 1 w 81"/>
                  <a:gd name="T31" fmla="*/ 1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Freeform 127"/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4 w 88"/>
                  <a:gd name="T5" fmla="*/ 0 h 59"/>
                  <a:gd name="T6" fmla="*/ 7 w 88"/>
                  <a:gd name="T7" fmla="*/ 2 h 59"/>
                  <a:gd name="T8" fmla="*/ 11 w 88"/>
                  <a:gd name="T9" fmla="*/ 4 h 59"/>
                  <a:gd name="T10" fmla="*/ 15 w 88"/>
                  <a:gd name="T11" fmla="*/ 7 h 59"/>
                  <a:gd name="T12" fmla="*/ 18 w 88"/>
                  <a:gd name="T13" fmla="*/ 9 h 59"/>
                  <a:gd name="T14" fmla="*/ 21 w 88"/>
                  <a:gd name="T15" fmla="*/ 12 h 59"/>
                  <a:gd name="T16" fmla="*/ 22 w 88"/>
                  <a:gd name="T17" fmla="*/ 14 h 59"/>
                  <a:gd name="T18" fmla="*/ 21 w 88"/>
                  <a:gd name="T19" fmla="*/ 14 h 59"/>
                  <a:gd name="T20" fmla="*/ 18 w 88"/>
                  <a:gd name="T21" fmla="*/ 12 h 59"/>
                  <a:gd name="T22" fmla="*/ 14 w 88"/>
                  <a:gd name="T23" fmla="*/ 10 h 59"/>
                  <a:gd name="T24" fmla="*/ 10 w 88"/>
                  <a:gd name="T25" fmla="*/ 7 h 59"/>
                  <a:gd name="T26" fmla="*/ 6 w 88"/>
                  <a:gd name="T27" fmla="*/ 5 h 59"/>
                  <a:gd name="T28" fmla="*/ 3 w 88"/>
                  <a:gd name="T29" fmla="*/ 3 h 59"/>
                  <a:gd name="T30" fmla="*/ 1 w 88"/>
                  <a:gd name="T31" fmla="*/ 1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Freeform 128"/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3 w 71"/>
                  <a:gd name="T5" fmla="*/ 2 h 62"/>
                  <a:gd name="T6" fmla="*/ 6 w 71"/>
                  <a:gd name="T7" fmla="*/ 4 h 62"/>
                  <a:gd name="T8" fmla="*/ 9 w 71"/>
                  <a:gd name="T9" fmla="*/ 6 h 62"/>
                  <a:gd name="T10" fmla="*/ 12 w 71"/>
                  <a:gd name="T11" fmla="*/ 9 h 62"/>
                  <a:gd name="T12" fmla="*/ 15 w 71"/>
                  <a:gd name="T13" fmla="*/ 11 h 62"/>
                  <a:gd name="T14" fmla="*/ 17 w 71"/>
                  <a:gd name="T15" fmla="*/ 14 h 62"/>
                  <a:gd name="T16" fmla="*/ 18 w 71"/>
                  <a:gd name="T17" fmla="*/ 16 h 62"/>
                  <a:gd name="T18" fmla="*/ 16 w 71"/>
                  <a:gd name="T19" fmla="*/ 15 h 62"/>
                  <a:gd name="T20" fmla="*/ 14 w 71"/>
                  <a:gd name="T21" fmla="*/ 13 h 62"/>
                  <a:gd name="T22" fmla="*/ 11 w 71"/>
                  <a:gd name="T23" fmla="*/ 11 h 62"/>
                  <a:gd name="T24" fmla="*/ 8 w 71"/>
                  <a:gd name="T25" fmla="*/ 8 h 62"/>
                  <a:gd name="T26" fmla="*/ 4 w 71"/>
                  <a:gd name="T27" fmla="*/ 6 h 62"/>
                  <a:gd name="T28" fmla="*/ 2 w 71"/>
                  <a:gd name="T29" fmla="*/ 4 h 62"/>
                  <a:gd name="T30" fmla="*/ 1 w 71"/>
                  <a:gd name="T31" fmla="*/ 2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Freeform 129"/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1 w 59"/>
                  <a:gd name="T3" fmla="*/ 0 h 53"/>
                  <a:gd name="T4" fmla="*/ 2 w 59"/>
                  <a:gd name="T5" fmla="*/ 0 h 53"/>
                  <a:gd name="T6" fmla="*/ 5 w 59"/>
                  <a:gd name="T7" fmla="*/ 1 h 53"/>
                  <a:gd name="T8" fmla="*/ 7 w 59"/>
                  <a:gd name="T9" fmla="*/ 3 h 53"/>
                  <a:gd name="T10" fmla="*/ 9 w 59"/>
                  <a:gd name="T11" fmla="*/ 5 h 53"/>
                  <a:gd name="T12" fmla="*/ 12 w 59"/>
                  <a:gd name="T13" fmla="*/ 8 h 53"/>
                  <a:gd name="T14" fmla="*/ 13 w 59"/>
                  <a:gd name="T15" fmla="*/ 10 h 53"/>
                  <a:gd name="T16" fmla="*/ 14 w 59"/>
                  <a:gd name="T17" fmla="*/ 13 h 53"/>
                  <a:gd name="T18" fmla="*/ 13 w 59"/>
                  <a:gd name="T19" fmla="*/ 11 h 53"/>
                  <a:gd name="T20" fmla="*/ 11 w 59"/>
                  <a:gd name="T21" fmla="*/ 10 h 53"/>
                  <a:gd name="T22" fmla="*/ 8 w 59"/>
                  <a:gd name="T23" fmla="*/ 8 h 53"/>
                  <a:gd name="T24" fmla="*/ 5 w 59"/>
                  <a:gd name="T25" fmla="*/ 6 h 53"/>
                  <a:gd name="T26" fmla="*/ 3 w 59"/>
                  <a:gd name="T27" fmla="*/ 4 h 53"/>
                  <a:gd name="T28" fmla="*/ 1 w 59"/>
                  <a:gd name="T29" fmla="*/ 2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Freeform 130"/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2 w 43"/>
                  <a:gd name="T5" fmla="*/ 0 h 45"/>
                  <a:gd name="T6" fmla="*/ 4 w 43"/>
                  <a:gd name="T7" fmla="*/ 2 h 45"/>
                  <a:gd name="T8" fmla="*/ 6 w 43"/>
                  <a:gd name="T9" fmla="*/ 4 h 45"/>
                  <a:gd name="T10" fmla="*/ 7 w 43"/>
                  <a:gd name="T11" fmla="*/ 6 h 45"/>
                  <a:gd name="T12" fmla="*/ 9 w 43"/>
                  <a:gd name="T13" fmla="*/ 8 h 45"/>
                  <a:gd name="T14" fmla="*/ 10 w 43"/>
                  <a:gd name="T15" fmla="*/ 9 h 45"/>
                  <a:gd name="T16" fmla="*/ 10 w 43"/>
                  <a:gd name="T17" fmla="*/ 11 h 45"/>
                  <a:gd name="T18" fmla="*/ 9 w 43"/>
                  <a:gd name="T19" fmla="*/ 10 h 45"/>
                  <a:gd name="T20" fmla="*/ 8 w 43"/>
                  <a:gd name="T21" fmla="*/ 8 h 45"/>
                  <a:gd name="T22" fmla="*/ 6 w 43"/>
                  <a:gd name="T23" fmla="*/ 7 h 45"/>
                  <a:gd name="T24" fmla="*/ 4 w 43"/>
                  <a:gd name="T25" fmla="*/ 5 h 45"/>
                  <a:gd name="T26" fmla="*/ 3 w 43"/>
                  <a:gd name="T27" fmla="*/ 3 h 45"/>
                  <a:gd name="T28" fmla="*/ 1 w 43"/>
                  <a:gd name="T29" fmla="*/ 2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Freeform 131"/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3 w 29"/>
                  <a:gd name="T3" fmla="*/ 1 h 31"/>
                  <a:gd name="T4" fmla="*/ 5 w 29"/>
                  <a:gd name="T5" fmla="*/ 3 h 31"/>
                  <a:gd name="T6" fmla="*/ 8 w 29"/>
                  <a:gd name="T7" fmla="*/ 5 h 31"/>
                  <a:gd name="T8" fmla="*/ 8 w 29"/>
                  <a:gd name="T9" fmla="*/ 8 h 31"/>
                  <a:gd name="T10" fmla="*/ 7 w 29"/>
                  <a:gd name="T11" fmla="*/ 7 h 31"/>
                  <a:gd name="T12" fmla="*/ 6 w 29"/>
                  <a:gd name="T13" fmla="*/ 5 h 31"/>
                  <a:gd name="T14" fmla="*/ 5 w 29"/>
                  <a:gd name="T15" fmla="*/ 4 h 31"/>
                  <a:gd name="T16" fmla="*/ 3 w 29"/>
                  <a:gd name="T17" fmla="*/ 3 h 31"/>
                  <a:gd name="T18" fmla="*/ 2 w 29"/>
                  <a:gd name="T19" fmla="*/ 2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Freeform 132"/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10 w 37"/>
                  <a:gd name="T1" fmla="*/ 8 h 35"/>
                  <a:gd name="T2" fmla="*/ 9 w 37"/>
                  <a:gd name="T3" fmla="*/ 8 h 35"/>
                  <a:gd name="T4" fmla="*/ 7 w 37"/>
                  <a:gd name="T5" fmla="*/ 7 h 35"/>
                  <a:gd name="T6" fmla="*/ 6 w 37"/>
                  <a:gd name="T7" fmla="*/ 6 h 35"/>
                  <a:gd name="T8" fmla="*/ 4 w 37"/>
                  <a:gd name="T9" fmla="*/ 5 h 35"/>
                  <a:gd name="T10" fmla="*/ 2 w 37"/>
                  <a:gd name="T11" fmla="*/ 3 h 35"/>
                  <a:gd name="T12" fmla="*/ 1 w 37"/>
                  <a:gd name="T13" fmla="*/ 2 h 35"/>
                  <a:gd name="T14" fmla="*/ 0 w 37"/>
                  <a:gd name="T15" fmla="*/ 1 h 35"/>
                  <a:gd name="T16" fmla="*/ 1 w 37"/>
                  <a:gd name="T17" fmla="*/ 0 h 35"/>
                  <a:gd name="T18" fmla="*/ 1 w 37"/>
                  <a:gd name="T19" fmla="*/ 0 h 35"/>
                  <a:gd name="T20" fmla="*/ 3 w 37"/>
                  <a:gd name="T21" fmla="*/ 0 h 35"/>
                  <a:gd name="T22" fmla="*/ 4 w 37"/>
                  <a:gd name="T23" fmla="*/ 1 h 35"/>
                  <a:gd name="T24" fmla="*/ 5 w 37"/>
                  <a:gd name="T25" fmla="*/ 3 h 35"/>
                  <a:gd name="T26" fmla="*/ 7 w 37"/>
                  <a:gd name="T27" fmla="*/ 4 h 35"/>
                  <a:gd name="T28" fmla="*/ 8 w 37"/>
                  <a:gd name="T29" fmla="*/ 6 h 35"/>
                  <a:gd name="T30" fmla="*/ 9 w 37"/>
                  <a:gd name="T31" fmla="*/ 7 h 35"/>
                  <a:gd name="T32" fmla="*/ 10 w 37"/>
                  <a:gd name="T33" fmla="*/ 8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Freeform 133"/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10 h 40"/>
                  <a:gd name="T2" fmla="*/ 1 w 18"/>
                  <a:gd name="T3" fmla="*/ 9 h 40"/>
                  <a:gd name="T4" fmla="*/ 3 w 18"/>
                  <a:gd name="T5" fmla="*/ 6 h 40"/>
                  <a:gd name="T6" fmla="*/ 5 w 18"/>
                  <a:gd name="T7" fmla="*/ 2 h 40"/>
                  <a:gd name="T8" fmla="*/ 5 w 18"/>
                  <a:gd name="T9" fmla="*/ 0 h 40"/>
                  <a:gd name="T10" fmla="*/ 3 w 18"/>
                  <a:gd name="T11" fmla="*/ 1 h 40"/>
                  <a:gd name="T12" fmla="*/ 2 w 18"/>
                  <a:gd name="T13" fmla="*/ 4 h 40"/>
                  <a:gd name="T14" fmla="*/ 1 w 18"/>
                  <a:gd name="T15" fmla="*/ 8 h 40"/>
                  <a:gd name="T16" fmla="*/ 0 w 18"/>
                  <a:gd name="T17" fmla="*/ 1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3" name="Freeform 134"/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3 w 10"/>
                  <a:gd name="T1" fmla="*/ 11 h 45"/>
                  <a:gd name="T2" fmla="*/ 3 w 10"/>
                  <a:gd name="T3" fmla="*/ 9 h 45"/>
                  <a:gd name="T4" fmla="*/ 3 w 10"/>
                  <a:gd name="T5" fmla="*/ 5 h 45"/>
                  <a:gd name="T6" fmla="*/ 2 w 10"/>
                  <a:gd name="T7" fmla="*/ 1 h 45"/>
                  <a:gd name="T8" fmla="*/ 1 w 10"/>
                  <a:gd name="T9" fmla="*/ 0 h 45"/>
                  <a:gd name="T10" fmla="*/ 0 w 10"/>
                  <a:gd name="T11" fmla="*/ 1 h 45"/>
                  <a:gd name="T12" fmla="*/ 1 w 10"/>
                  <a:gd name="T13" fmla="*/ 4 h 45"/>
                  <a:gd name="T14" fmla="*/ 2 w 10"/>
                  <a:gd name="T15" fmla="*/ 8 h 45"/>
                  <a:gd name="T16" fmla="*/ 3 w 10"/>
                  <a:gd name="T17" fmla="*/ 1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Freeform 135"/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10 h 40"/>
                  <a:gd name="T2" fmla="*/ 1 w 34"/>
                  <a:gd name="T3" fmla="*/ 9 h 40"/>
                  <a:gd name="T4" fmla="*/ 2 w 34"/>
                  <a:gd name="T5" fmla="*/ 7 h 40"/>
                  <a:gd name="T6" fmla="*/ 3 w 34"/>
                  <a:gd name="T7" fmla="*/ 5 h 40"/>
                  <a:gd name="T8" fmla="*/ 5 w 34"/>
                  <a:gd name="T9" fmla="*/ 4 h 40"/>
                  <a:gd name="T10" fmla="*/ 6 w 34"/>
                  <a:gd name="T11" fmla="*/ 2 h 40"/>
                  <a:gd name="T12" fmla="*/ 7 w 34"/>
                  <a:gd name="T13" fmla="*/ 1 h 40"/>
                  <a:gd name="T14" fmla="*/ 8 w 34"/>
                  <a:gd name="T15" fmla="*/ 0 h 40"/>
                  <a:gd name="T16" fmla="*/ 9 w 34"/>
                  <a:gd name="T17" fmla="*/ 1 h 40"/>
                  <a:gd name="T18" fmla="*/ 9 w 34"/>
                  <a:gd name="T19" fmla="*/ 1 h 40"/>
                  <a:gd name="T20" fmla="*/ 8 w 34"/>
                  <a:gd name="T21" fmla="*/ 3 h 40"/>
                  <a:gd name="T22" fmla="*/ 7 w 34"/>
                  <a:gd name="T23" fmla="*/ 4 h 40"/>
                  <a:gd name="T24" fmla="*/ 5 w 34"/>
                  <a:gd name="T25" fmla="*/ 5 h 40"/>
                  <a:gd name="T26" fmla="*/ 4 w 34"/>
                  <a:gd name="T27" fmla="*/ 7 h 40"/>
                  <a:gd name="T28" fmla="*/ 2 w 34"/>
                  <a:gd name="T29" fmla="*/ 8 h 40"/>
                  <a:gd name="T30" fmla="*/ 1 w 34"/>
                  <a:gd name="T31" fmla="*/ 9 h 40"/>
                  <a:gd name="T32" fmla="*/ 0 w 34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" name="Freeform 136"/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1 w 57"/>
                  <a:gd name="T3" fmla="*/ 0 h 13"/>
                  <a:gd name="T4" fmla="*/ 3 w 57"/>
                  <a:gd name="T5" fmla="*/ 0 h 13"/>
                  <a:gd name="T6" fmla="*/ 6 w 57"/>
                  <a:gd name="T7" fmla="*/ 0 h 13"/>
                  <a:gd name="T8" fmla="*/ 8 w 57"/>
                  <a:gd name="T9" fmla="*/ 0 h 13"/>
                  <a:gd name="T10" fmla="*/ 10 w 57"/>
                  <a:gd name="T11" fmla="*/ 0 h 13"/>
                  <a:gd name="T12" fmla="*/ 12 w 57"/>
                  <a:gd name="T13" fmla="*/ 0 h 13"/>
                  <a:gd name="T14" fmla="*/ 13 w 57"/>
                  <a:gd name="T15" fmla="*/ 1 h 13"/>
                  <a:gd name="T16" fmla="*/ 14 w 57"/>
                  <a:gd name="T17" fmla="*/ 2 h 13"/>
                  <a:gd name="T18" fmla="*/ 14 w 57"/>
                  <a:gd name="T19" fmla="*/ 3 h 13"/>
                  <a:gd name="T20" fmla="*/ 12 w 57"/>
                  <a:gd name="T21" fmla="*/ 3 h 13"/>
                  <a:gd name="T22" fmla="*/ 10 w 57"/>
                  <a:gd name="T23" fmla="*/ 3 h 13"/>
                  <a:gd name="T24" fmla="*/ 8 w 57"/>
                  <a:gd name="T25" fmla="*/ 2 h 13"/>
                  <a:gd name="T26" fmla="*/ 6 w 57"/>
                  <a:gd name="T27" fmla="*/ 1 h 13"/>
                  <a:gd name="T28" fmla="*/ 3 w 57"/>
                  <a:gd name="T29" fmla="*/ 1 h 13"/>
                  <a:gd name="T30" fmla="*/ 1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" name="Freeform 137"/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2 w 55"/>
                  <a:gd name="T3" fmla="*/ 0 h 20"/>
                  <a:gd name="T4" fmla="*/ 4 w 55"/>
                  <a:gd name="T5" fmla="*/ 0 h 20"/>
                  <a:gd name="T6" fmla="*/ 6 w 55"/>
                  <a:gd name="T7" fmla="*/ 0 h 20"/>
                  <a:gd name="T8" fmla="*/ 8 w 55"/>
                  <a:gd name="T9" fmla="*/ 1 h 20"/>
                  <a:gd name="T10" fmla="*/ 10 w 55"/>
                  <a:gd name="T11" fmla="*/ 1 h 20"/>
                  <a:gd name="T12" fmla="*/ 12 w 55"/>
                  <a:gd name="T13" fmla="*/ 2 h 20"/>
                  <a:gd name="T14" fmla="*/ 14 w 55"/>
                  <a:gd name="T15" fmla="*/ 3 h 20"/>
                  <a:gd name="T16" fmla="*/ 14 w 55"/>
                  <a:gd name="T17" fmla="*/ 4 h 20"/>
                  <a:gd name="T18" fmla="*/ 14 w 55"/>
                  <a:gd name="T19" fmla="*/ 4 h 20"/>
                  <a:gd name="T20" fmla="*/ 12 w 55"/>
                  <a:gd name="T21" fmla="*/ 4 h 20"/>
                  <a:gd name="T22" fmla="*/ 10 w 55"/>
                  <a:gd name="T23" fmla="*/ 4 h 20"/>
                  <a:gd name="T24" fmla="*/ 8 w 55"/>
                  <a:gd name="T25" fmla="*/ 3 h 20"/>
                  <a:gd name="T26" fmla="*/ 6 w 55"/>
                  <a:gd name="T27" fmla="*/ 2 h 20"/>
                  <a:gd name="T28" fmla="*/ 3 w 55"/>
                  <a:gd name="T29" fmla="*/ 1 h 20"/>
                  <a:gd name="T30" fmla="*/ 2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Freeform 138"/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1 h 13"/>
                  <a:gd name="T2" fmla="*/ 1 w 54"/>
                  <a:gd name="T3" fmla="*/ 1 h 13"/>
                  <a:gd name="T4" fmla="*/ 2 w 54"/>
                  <a:gd name="T5" fmla="*/ 0 h 13"/>
                  <a:gd name="T6" fmla="*/ 4 w 54"/>
                  <a:gd name="T7" fmla="*/ 0 h 13"/>
                  <a:gd name="T8" fmla="*/ 7 w 54"/>
                  <a:gd name="T9" fmla="*/ 0 h 13"/>
                  <a:gd name="T10" fmla="*/ 9 w 54"/>
                  <a:gd name="T11" fmla="*/ 0 h 13"/>
                  <a:gd name="T12" fmla="*/ 11 w 54"/>
                  <a:gd name="T13" fmla="*/ 0 h 13"/>
                  <a:gd name="T14" fmla="*/ 13 w 54"/>
                  <a:gd name="T15" fmla="*/ 1 h 13"/>
                  <a:gd name="T16" fmla="*/ 14 w 54"/>
                  <a:gd name="T17" fmla="*/ 2 h 13"/>
                  <a:gd name="T18" fmla="*/ 14 w 54"/>
                  <a:gd name="T19" fmla="*/ 3 h 13"/>
                  <a:gd name="T20" fmla="*/ 13 w 54"/>
                  <a:gd name="T21" fmla="*/ 3 h 13"/>
                  <a:gd name="T22" fmla="*/ 11 w 54"/>
                  <a:gd name="T23" fmla="*/ 3 h 13"/>
                  <a:gd name="T24" fmla="*/ 9 w 54"/>
                  <a:gd name="T25" fmla="*/ 2 h 13"/>
                  <a:gd name="T26" fmla="*/ 7 w 54"/>
                  <a:gd name="T27" fmla="*/ 2 h 13"/>
                  <a:gd name="T28" fmla="*/ 4 w 54"/>
                  <a:gd name="T29" fmla="*/ 2 h 13"/>
                  <a:gd name="T30" fmla="*/ 2 w 54"/>
                  <a:gd name="T31" fmla="*/ 1 h 13"/>
                  <a:gd name="T32" fmla="*/ 0 w 54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" name="Freeform 139"/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4 h 17"/>
                  <a:gd name="T2" fmla="*/ 2 w 63"/>
                  <a:gd name="T3" fmla="*/ 3 h 17"/>
                  <a:gd name="T4" fmla="*/ 4 w 63"/>
                  <a:gd name="T5" fmla="*/ 2 h 17"/>
                  <a:gd name="T6" fmla="*/ 7 w 63"/>
                  <a:gd name="T7" fmla="*/ 1 h 17"/>
                  <a:gd name="T8" fmla="*/ 10 w 63"/>
                  <a:gd name="T9" fmla="*/ 0 h 17"/>
                  <a:gd name="T10" fmla="*/ 12 w 63"/>
                  <a:gd name="T11" fmla="*/ 0 h 17"/>
                  <a:gd name="T12" fmla="*/ 14 w 63"/>
                  <a:gd name="T13" fmla="*/ 0 h 17"/>
                  <a:gd name="T14" fmla="*/ 16 w 63"/>
                  <a:gd name="T15" fmla="*/ 0 h 17"/>
                  <a:gd name="T16" fmla="*/ 16 w 63"/>
                  <a:gd name="T17" fmla="*/ 1 h 17"/>
                  <a:gd name="T18" fmla="*/ 16 w 63"/>
                  <a:gd name="T19" fmla="*/ 2 h 17"/>
                  <a:gd name="T20" fmla="*/ 14 w 63"/>
                  <a:gd name="T21" fmla="*/ 3 h 17"/>
                  <a:gd name="T22" fmla="*/ 12 w 63"/>
                  <a:gd name="T23" fmla="*/ 3 h 17"/>
                  <a:gd name="T24" fmla="*/ 10 w 63"/>
                  <a:gd name="T25" fmla="*/ 3 h 17"/>
                  <a:gd name="T26" fmla="*/ 7 w 63"/>
                  <a:gd name="T27" fmla="*/ 3 h 17"/>
                  <a:gd name="T28" fmla="*/ 4 w 63"/>
                  <a:gd name="T29" fmla="*/ 3 h 17"/>
                  <a:gd name="T30" fmla="*/ 2 w 63"/>
                  <a:gd name="T31" fmla="*/ 4 h 17"/>
                  <a:gd name="T32" fmla="*/ 0 w 63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" name="Freeform 140"/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5 h 20"/>
                  <a:gd name="T2" fmla="*/ 2 w 69"/>
                  <a:gd name="T3" fmla="*/ 5 h 20"/>
                  <a:gd name="T4" fmla="*/ 4 w 69"/>
                  <a:gd name="T5" fmla="*/ 4 h 20"/>
                  <a:gd name="T6" fmla="*/ 7 w 69"/>
                  <a:gd name="T7" fmla="*/ 2 h 20"/>
                  <a:gd name="T8" fmla="*/ 10 w 69"/>
                  <a:gd name="T9" fmla="*/ 2 h 20"/>
                  <a:gd name="T10" fmla="*/ 13 w 69"/>
                  <a:gd name="T11" fmla="*/ 1 h 20"/>
                  <a:gd name="T12" fmla="*/ 15 w 69"/>
                  <a:gd name="T13" fmla="*/ 0 h 20"/>
                  <a:gd name="T14" fmla="*/ 17 w 69"/>
                  <a:gd name="T15" fmla="*/ 0 h 20"/>
                  <a:gd name="T16" fmla="*/ 18 w 69"/>
                  <a:gd name="T17" fmla="*/ 1 h 20"/>
                  <a:gd name="T18" fmla="*/ 17 w 69"/>
                  <a:gd name="T19" fmla="*/ 2 h 20"/>
                  <a:gd name="T20" fmla="*/ 15 w 69"/>
                  <a:gd name="T21" fmla="*/ 3 h 20"/>
                  <a:gd name="T22" fmla="*/ 13 w 69"/>
                  <a:gd name="T23" fmla="*/ 4 h 20"/>
                  <a:gd name="T24" fmla="*/ 10 w 69"/>
                  <a:gd name="T25" fmla="*/ 4 h 20"/>
                  <a:gd name="T26" fmla="*/ 7 w 69"/>
                  <a:gd name="T27" fmla="*/ 5 h 20"/>
                  <a:gd name="T28" fmla="*/ 4 w 69"/>
                  <a:gd name="T29" fmla="*/ 5 h 20"/>
                  <a:gd name="T30" fmla="*/ 2 w 69"/>
                  <a:gd name="T31" fmla="*/ 5 h 20"/>
                  <a:gd name="T32" fmla="*/ 0 w 69"/>
                  <a:gd name="T33" fmla="*/ 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Freeform 141"/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9 h 36"/>
                  <a:gd name="T2" fmla="*/ 2 w 74"/>
                  <a:gd name="T3" fmla="*/ 8 h 36"/>
                  <a:gd name="T4" fmla="*/ 5 w 74"/>
                  <a:gd name="T5" fmla="*/ 6 h 36"/>
                  <a:gd name="T6" fmla="*/ 7 w 74"/>
                  <a:gd name="T7" fmla="*/ 4 h 36"/>
                  <a:gd name="T8" fmla="*/ 11 w 74"/>
                  <a:gd name="T9" fmla="*/ 3 h 36"/>
                  <a:gd name="T10" fmla="*/ 13 w 74"/>
                  <a:gd name="T11" fmla="*/ 2 h 36"/>
                  <a:gd name="T12" fmla="*/ 16 w 74"/>
                  <a:gd name="T13" fmla="*/ 1 h 36"/>
                  <a:gd name="T14" fmla="*/ 18 w 74"/>
                  <a:gd name="T15" fmla="*/ 0 h 36"/>
                  <a:gd name="T16" fmla="*/ 19 w 74"/>
                  <a:gd name="T17" fmla="*/ 1 h 36"/>
                  <a:gd name="T18" fmla="*/ 19 w 74"/>
                  <a:gd name="T19" fmla="*/ 2 h 36"/>
                  <a:gd name="T20" fmla="*/ 17 w 74"/>
                  <a:gd name="T21" fmla="*/ 3 h 36"/>
                  <a:gd name="T22" fmla="*/ 14 w 74"/>
                  <a:gd name="T23" fmla="*/ 4 h 36"/>
                  <a:gd name="T24" fmla="*/ 11 w 74"/>
                  <a:gd name="T25" fmla="*/ 5 h 36"/>
                  <a:gd name="T26" fmla="*/ 7 w 74"/>
                  <a:gd name="T27" fmla="*/ 6 h 36"/>
                  <a:gd name="T28" fmla="*/ 4 w 74"/>
                  <a:gd name="T29" fmla="*/ 7 h 36"/>
                  <a:gd name="T30" fmla="*/ 2 w 74"/>
                  <a:gd name="T31" fmla="*/ 8 h 36"/>
                  <a:gd name="T32" fmla="*/ 0 w 74"/>
                  <a:gd name="T33" fmla="*/ 9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Freeform 142"/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11 h 43"/>
                  <a:gd name="T2" fmla="*/ 2 w 68"/>
                  <a:gd name="T3" fmla="*/ 10 h 43"/>
                  <a:gd name="T4" fmla="*/ 4 w 68"/>
                  <a:gd name="T5" fmla="*/ 8 h 43"/>
                  <a:gd name="T6" fmla="*/ 6 w 68"/>
                  <a:gd name="T7" fmla="*/ 6 h 43"/>
                  <a:gd name="T8" fmla="*/ 9 w 68"/>
                  <a:gd name="T9" fmla="*/ 4 h 43"/>
                  <a:gd name="T10" fmla="*/ 12 w 68"/>
                  <a:gd name="T11" fmla="*/ 2 h 43"/>
                  <a:gd name="T12" fmla="*/ 14 w 68"/>
                  <a:gd name="T13" fmla="*/ 1 h 43"/>
                  <a:gd name="T14" fmla="*/ 16 w 68"/>
                  <a:gd name="T15" fmla="*/ 0 h 43"/>
                  <a:gd name="T16" fmla="*/ 17 w 68"/>
                  <a:gd name="T17" fmla="*/ 1 h 43"/>
                  <a:gd name="T18" fmla="*/ 17 w 68"/>
                  <a:gd name="T19" fmla="*/ 2 h 43"/>
                  <a:gd name="T20" fmla="*/ 15 w 68"/>
                  <a:gd name="T21" fmla="*/ 4 h 43"/>
                  <a:gd name="T22" fmla="*/ 13 w 68"/>
                  <a:gd name="T23" fmla="*/ 5 h 43"/>
                  <a:gd name="T24" fmla="*/ 10 w 68"/>
                  <a:gd name="T25" fmla="*/ 7 h 43"/>
                  <a:gd name="T26" fmla="*/ 7 w 68"/>
                  <a:gd name="T27" fmla="*/ 8 h 43"/>
                  <a:gd name="T28" fmla="*/ 4 w 68"/>
                  <a:gd name="T29" fmla="*/ 9 h 43"/>
                  <a:gd name="T30" fmla="*/ 1 w 68"/>
                  <a:gd name="T31" fmla="*/ 10 h 43"/>
                  <a:gd name="T32" fmla="*/ 0 w 68"/>
                  <a:gd name="T33" fmla="*/ 1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Freeform 143"/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9 h 35"/>
                  <a:gd name="T2" fmla="*/ 2 w 62"/>
                  <a:gd name="T3" fmla="*/ 8 h 35"/>
                  <a:gd name="T4" fmla="*/ 4 w 62"/>
                  <a:gd name="T5" fmla="*/ 7 h 35"/>
                  <a:gd name="T6" fmla="*/ 6 w 62"/>
                  <a:gd name="T7" fmla="*/ 5 h 35"/>
                  <a:gd name="T8" fmla="*/ 9 w 62"/>
                  <a:gd name="T9" fmla="*/ 3 h 35"/>
                  <a:gd name="T10" fmla="*/ 12 w 62"/>
                  <a:gd name="T11" fmla="*/ 1 h 35"/>
                  <a:gd name="T12" fmla="*/ 14 w 62"/>
                  <a:gd name="T13" fmla="*/ 1 h 35"/>
                  <a:gd name="T14" fmla="*/ 15 w 62"/>
                  <a:gd name="T15" fmla="*/ 0 h 35"/>
                  <a:gd name="T16" fmla="*/ 16 w 62"/>
                  <a:gd name="T17" fmla="*/ 1 h 35"/>
                  <a:gd name="T18" fmla="*/ 15 w 62"/>
                  <a:gd name="T19" fmla="*/ 2 h 35"/>
                  <a:gd name="T20" fmla="*/ 14 w 62"/>
                  <a:gd name="T21" fmla="*/ 3 h 35"/>
                  <a:gd name="T22" fmla="*/ 12 w 62"/>
                  <a:gd name="T23" fmla="*/ 5 h 35"/>
                  <a:gd name="T24" fmla="*/ 9 w 62"/>
                  <a:gd name="T25" fmla="*/ 6 h 35"/>
                  <a:gd name="T26" fmla="*/ 6 w 62"/>
                  <a:gd name="T27" fmla="*/ 7 h 35"/>
                  <a:gd name="T28" fmla="*/ 3 w 62"/>
                  <a:gd name="T29" fmla="*/ 8 h 35"/>
                  <a:gd name="T30" fmla="*/ 1 w 62"/>
                  <a:gd name="T31" fmla="*/ 9 h 35"/>
                  <a:gd name="T32" fmla="*/ 0 w 62"/>
                  <a:gd name="T33" fmla="*/ 9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Freeform 144"/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4 w 88"/>
                  <a:gd name="T5" fmla="*/ 0 h 58"/>
                  <a:gd name="T6" fmla="*/ 7 w 88"/>
                  <a:gd name="T7" fmla="*/ 2 h 58"/>
                  <a:gd name="T8" fmla="*/ 11 w 88"/>
                  <a:gd name="T9" fmla="*/ 4 h 58"/>
                  <a:gd name="T10" fmla="*/ 15 w 88"/>
                  <a:gd name="T11" fmla="*/ 6 h 58"/>
                  <a:gd name="T12" fmla="*/ 18 w 88"/>
                  <a:gd name="T13" fmla="*/ 9 h 58"/>
                  <a:gd name="T14" fmla="*/ 21 w 88"/>
                  <a:gd name="T15" fmla="*/ 12 h 58"/>
                  <a:gd name="T16" fmla="*/ 22 w 88"/>
                  <a:gd name="T17" fmla="*/ 14 h 58"/>
                  <a:gd name="T18" fmla="*/ 21 w 88"/>
                  <a:gd name="T19" fmla="*/ 13 h 58"/>
                  <a:gd name="T20" fmla="*/ 18 w 88"/>
                  <a:gd name="T21" fmla="*/ 11 h 58"/>
                  <a:gd name="T22" fmla="*/ 14 w 88"/>
                  <a:gd name="T23" fmla="*/ 9 h 58"/>
                  <a:gd name="T24" fmla="*/ 10 w 88"/>
                  <a:gd name="T25" fmla="*/ 7 h 58"/>
                  <a:gd name="T26" fmla="*/ 6 w 88"/>
                  <a:gd name="T27" fmla="*/ 5 h 58"/>
                  <a:gd name="T28" fmla="*/ 3 w 88"/>
                  <a:gd name="T29" fmla="*/ 3 h 58"/>
                  <a:gd name="T30" fmla="*/ 1 w 88"/>
                  <a:gd name="T31" fmla="*/ 1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Freeform 145"/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2 w 69"/>
                  <a:gd name="T5" fmla="*/ 0 h 50"/>
                  <a:gd name="T6" fmla="*/ 5 w 69"/>
                  <a:gd name="T7" fmla="*/ 1 h 50"/>
                  <a:gd name="T8" fmla="*/ 8 w 69"/>
                  <a:gd name="T9" fmla="*/ 3 h 50"/>
                  <a:gd name="T10" fmla="*/ 10 w 69"/>
                  <a:gd name="T11" fmla="*/ 5 h 50"/>
                  <a:gd name="T12" fmla="*/ 13 w 69"/>
                  <a:gd name="T13" fmla="*/ 7 h 50"/>
                  <a:gd name="T14" fmla="*/ 15 w 69"/>
                  <a:gd name="T15" fmla="*/ 9 h 50"/>
                  <a:gd name="T16" fmla="*/ 17 w 69"/>
                  <a:gd name="T17" fmla="*/ 12 h 50"/>
                  <a:gd name="T18" fmla="*/ 15 w 69"/>
                  <a:gd name="T19" fmla="*/ 10 h 50"/>
                  <a:gd name="T20" fmla="*/ 13 w 69"/>
                  <a:gd name="T21" fmla="*/ 9 h 50"/>
                  <a:gd name="T22" fmla="*/ 10 w 69"/>
                  <a:gd name="T23" fmla="*/ 7 h 50"/>
                  <a:gd name="T24" fmla="*/ 6 w 69"/>
                  <a:gd name="T25" fmla="*/ 5 h 50"/>
                  <a:gd name="T26" fmla="*/ 4 w 69"/>
                  <a:gd name="T27" fmla="*/ 3 h 50"/>
                  <a:gd name="T28" fmla="*/ 2 w 69"/>
                  <a:gd name="T29" fmla="*/ 2 h 50"/>
                  <a:gd name="T30" fmla="*/ 0 w 69"/>
                  <a:gd name="T31" fmla="*/ 1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Freeform 146"/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10 h 43"/>
                  <a:gd name="T2" fmla="*/ 2 w 69"/>
                  <a:gd name="T3" fmla="*/ 9 h 43"/>
                  <a:gd name="T4" fmla="*/ 4 w 69"/>
                  <a:gd name="T5" fmla="*/ 7 h 43"/>
                  <a:gd name="T6" fmla="*/ 7 w 69"/>
                  <a:gd name="T7" fmla="*/ 5 h 43"/>
                  <a:gd name="T8" fmla="*/ 10 w 69"/>
                  <a:gd name="T9" fmla="*/ 3 h 43"/>
                  <a:gd name="T10" fmla="*/ 12 w 69"/>
                  <a:gd name="T11" fmla="*/ 1 h 43"/>
                  <a:gd name="T12" fmla="*/ 15 w 69"/>
                  <a:gd name="T13" fmla="*/ 0 h 43"/>
                  <a:gd name="T14" fmla="*/ 17 w 69"/>
                  <a:gd name="T15" fmla="*/ 0 h 43"/>
                  <a:gd name="T16" fmla="*/ 18 w 69"/>
                  <a:gd name="T17" fmla="*/ 0 h 43"/>
                  <a:gd name="T18" fmla="*/ 17 w 69"/>
                  <a:gd name="T19" fmla="*/ 1 h 43"/>
                  <a:gd name="T20" fmla="*/ 16 w 69"/>
                  <a:gd name="T21" fmla="*/ 3 h 43"/>
                  <a:gd name="T22" fmla="*/ 13 w 69"/>
                  <a:gd name="T23" fmla="*/ 4 h 43"/>
                  <a:gd name="T24" fmla="*/ 10 w 69"/>
                  <a:gd name="T25" fmla="*/ 6 h 43"/>
                  <a:gd name="T26" fmla="*/ 7 w 69"/>
                  <a:gd name="T27" fmla="*/ 7 h 43"/>
                  <a:gd name="T28" fmla="*/ 4 w 69"/>
                  <a:gd name="T29" fmla="*/ 8 h 43"/>
                  <a:gd name="T30" fmla="*/ 2 w 69"/>
                  <a:gd name="T31" fmla="*/ 10 h 43"/>
                  <a:gd name="T32" fmla="*/ 0 w 69"/>
                  <a:gd name="T33" fmla="*/ 1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Freeform 147"/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75 w 301"/>
                  <a:gd name="T1" fmla="*/ 6 h 116"/>
                  <a:gd name="T2" fmla="*/ 75 w 301"/>
                  <a:gd name="T3" fmla="*/ 6 h 116"/>
                  <a:gd name="T4" fmla="*/ 74 w 301"/>
                  <a:gd name="T5" fmla="*/ 6 h 116"/>
                  <a:gd name="T6" fmla="*/ 73 w 301"/>
                  <a:gd name="T7" fmla="*/ 7 h 116"/>
                  <a:gd name="T8" fmla="*/ 73 w 301"/>
                  <a:gd name="T9" fmla="*/ 7 h 116"/>
                  <a:gd name="T10" fmla="*/ 67 w 301"/>
                  <a:gd name="T11" fmla="*/ 5 h 116"/>
                  <a:gd name="T12" fmla="*/ 61 w 301"/>
                  <a:gd name="T13" fmla="*/ 4 h 116"/>
                  <a:gd name="T14" fmla="*/ 55 w 301"/>
                  <a:gd name="T15" fmla="*/ 4 h 116"/>
                  <a:gd name="T16" fmla="*/ 50 w 301"/>
                  <a:gd name="T17" fmla="*/ 4 h 116"/>
                  <a:gd name="T18" fmla="*/ 45 w 301"/>
                  <a:gd name="T19" fmla="*/ 5 h 116"/>
                  <a:gd name="T20" fmla="*/ 39 w 301"/>
                  <a:gd name="T21" fmla="*/ 6 h 116"/>
                  <a:gd name="T22" fmla="*/ 34 w 301"/>
                  <a:gd name="T23" fmla="*/ 8 h 116"/>
                  <a:gd name="T24" fmla="*/ 30 w 301"/>
                  <a:gd name="T25" fmla="*/ 10 h 116"/>
                  <a:gd name="T26" fmla="*/ 25 w 301"/>
                  <a:gd name="T27" fmla="*/ 12 h 116"/>
                  <a:gd name="T28" fmla="*/ 20 w 301"/>
                  <a:gd name="T29" fmla="*/ 14 h 116"/>
                  <a:gd name="T30" fmla="*/ 16 w 301"/>
                  <a:gd name="T31" fmla="*/ 17 h 116"/>
                  <a:gd name="T32" fmla="*/ 13 w 301"/>
                  <a:gd name="T33" fmla="*/ 20 h 116"/>
                  <a:gd name="T34" fmla="*/ 9 w 301"/>
                  <a:gd name="T35" fmla="*/ 22 h 116"/>
                  <a:gd name="T36" fmla="*/ 5 w 301"/>
                  <a:gd name="T37" fmla="*/ 25 h 116"/>
                  <a:gd name="T38" fmla="*/ 3 w 301"/>
                  <a:gd name="T39" fmla="*/ 27 h 116"/>
                  <a:gd name="T40" fmla="*/ 0 w 301"/>
                  <a:gd name="T41" fmla="*/ 29 h 116"/>
                  <a:gd name="T42" fmla="*/ 1 w 301"/>
                  <a:gd name="T43" fmla="*/ 27 h 116"/>
                  <a:gd name="T44" fmla="*/ 3 w 301"/>
                  <a:gd name="T45" fmla="*/ 24 h 116"/>
                  <a:gd name="T46" fmla="*/ 6 w 301"/>
                  <a:gd name="T47" fmla="*/ 21 h 116"/>
                  <a:gd name="T48" fmla="*/ 9 w 301"/>
                  <a:gd name="T49" fmla="*/ 17 h 116"/>
                  <a:gd name="T50" fmla="*/ 14 w 301"/>
                  <a:gd name="T51" fmla="*/ 14 h 116"/>
                  <a:gd name="T52" fmla="*/ 19 w 301"/>
                  <a:gd name="T53" fmla="*/ 11 h 116"/>
                  <a:gd name="T54" fmla="*/ 24 w 301"/>
                  <a:gd name="T55" fmla="*/ 8 h 116"/>
                  <a:gd name="T56" fmla="*/ 30 w 301"/>
                  <a:gd name="T57" fmla="*/ 6 h 116"/>
                  <a:gd name="T58" fmla="*/ 36 w 301"/>
                  <a:gd name="T59" fmla="*/ 4 h 116"/>
                  <a:gd name="T60" fmla="*/ 42 w 301"/>
                  <a:gd name="T61" fmla="*/ 2 h 116"/>
                  <a:gd name="T62" fmla="*/ 48 w 301"/>
                  <a:gd name="T63" fmla="*/ 1 h 116"/>
                  <a:gd name="T64" fmla="*/ 54 w 301"/>
                  <a:gd name="T65" fmla="*/ 0 h 116"/>
                  <a:gd name="T66" fmla="*/ 60 w 301"/>
                  <a:gd name="T67" fmla="*/ 0 h 116"/>
                  <a:gd name="T68" fmla="*/ 65 w 301"/>
                  <a:gd name="T69" fmla="*/ 1 h 116"/>
                  <a:gd name="T70" fmla="*/ 70 w 301"/>
                  <a:gd name="T71" fmla="*/ 3 h 116"/>
                  <a:gd name="T72" fmla="*/ 75 w 301"/>
                  <a:gd name="T73" fmla="*/ 6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Freeform 148"/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1 w 21"/>
                  <a:gd name="T1" fmla="*/ 25 h 100"/>
                  <a:gd name="T2" fmla="*/ 0 w 21"/>
                  <a:gd name="T3" fmla="*/ 22 h 100"/>
                  <a:gd name="T4" fmla="*/ 0 w 21"/>
                  <a:gd name="T5" fmla="*/ 15 h 100"/>
                  <a:gd name="T6" fmla="*/ 1 w 21"/>
                  <a:gd name="T7" fmla="*/ 7 h 100"/>
                  <a:gd name="T8" fmla="*/ 5 w 21"/>
                  <a:gd name="T9" fmla="*/ 0 h 100"/>
                  <a:gd name="T10" fmla="*/ 4 w 21"/>
                  <a:gd name="T11" fmla="*/ 7 h 100"/>
                  <a:gd name="T12" fmla="*/ 3 w 21"/>
                  <a:gd name="T13" fmla="*/ 15 h 100"/>
                  <a:gd name="T14" fmla="*/ 2 w 21"/>
                  <a:gd name="T15" fmla="*/ 22 h 100"/>
                  <a:gd name="T16" fmla="*/ 1 w 21"/>
                  <a:gd name="T17" fmla="*/ 25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Freeform 149"/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30 h 120"/>
                  <a:gd name="T2" fmla="*/ 1 w 28"/>
                  <a:gd name="T3" fmla="*/ 29 h 120"/>
                  <a:gd name="T4" fmla="*/ 0 w 28"/>
                  <a:gd name="T5" fmla="*/ 27 h 120"/>
                  <a:gd name="T6" fmla="*/ 1 w 28"/>
                  <a:gd name="T7" fmla="*/ 23 h 120"/>
                  <a:gd name="T8" fmla="*/ 1 w 28"/>
                  <a:gd name="T9" fmla="*/ 18 h 120"/>
                  <a:gd name="T10" fmla="*/ 2 w 28"/>
                  <a:gd name="T11" fmla="*/ 13 h 120"/>
                  <a:gd name="T12" fmla="*/ 4 w 28"/>
                  <a:gd name="T13" fmla="*/ 8 h 120"/>
                  <a:gd name="T14" fmla="*/ 6 w 28"/>
                  <a:gd name="T15" fmla="*/ 4 h 120"/>
                  <a:gd name="T16" fmla="*/ 8 w 28"/>
                  <a:gd name="T17" fmla="*/ 0 h 120"/>
                  <a:gd name="T18" fmla="*/ 7 w 28"/>
                  <a:gd name="T19" fmla="*/ 7 h 120"/>
                  <a:gd name="T20" fmla="*/ 5 w 28"/>
                  <a:gd name="T21" fmla="*/ 17 h 120"/>
                  <a:gd name="T22" fmla="*/ 3 w 28"/>
                  <a:gd name="T23" fmla="*/ 26 h 120"/>
                  <a:gd name="T24" fmla="*/ 1 w 28"/>
                  <a:gd name="T25" fmla="*/ 3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Freeform 150"/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2 w 22"/>
                  <a:gd name="T1" fmla="*/ 32 h 125"/>
                  <a:gd name="T2" fmla="*/ 0 w 22"/>
                  <a:gd name="T3" fmla="*/ 27 h 125"/>
                  <a:gd name="T4" fmla="*/ 1 w 22"/>
                  <a:gd name="T5" fmla="*/ 18 h 125"/>
                  <a:gd name="T6" fmla="*/ 3 w 22"/>
                  <a:gd name="T7" fmla="*/ 7 h 125"/>
                  <a:gd name="T8" fmla="*/ 6 w 22"/>
                  <a:gd name="T9" fmla="*/ 0 h 125"/>
                  <a:gd name="T10" fmla="*/ 5 w 22"/>
                  <a:gd name="T11" fmla="*/ 7 h 125"/>
                  <a:gd name="T12" fmla="*/ 4 w 22"/>
                  <a:gd name="T13" fmla="*/ 17 h 125"/>
                  <a:gd name="T14" fmla="*/ 3 w 22"/>
                  <a:gd name="T15" fmla="*/ 27 h 125"/>
                  <a:gd name="T16" fmla="*/ 2 w 22"/>
                  <a:gd name="T17" fmla="*/ 32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Freeform 151"/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28 h 111"/>
                  <a:gd name="T2" fmla="*/ 0 w 18"/>
                  <a:gd name="T3" fmla="*/ 24 h 111"/>
                  <a:gd name="T4" fmla="*/ 1 w 18"/>
                  <a:gd name="T5" fmla="*/ 16 h 111"/>
                  <a:gd name="T6" fmla="*/ 2 w 18"/>
                  <a:gd name="T7" fmla="*/ 6 h 111"/>
                  <a:gd name="T8" fmla="*/ 5 w 18"/>
                  <a:gd name="T9" fmla="*/ 0 h 111"/>
                  <a:gd name="T10" fmla="*/ 4 w 18"/>
                  <a:gd name="T11" fmla="*/ 7 h 111"/>
                  <a:gd name="T12" fmla="*/ 4 w 18"/>
                  <a:gd name="T13" fmla="*/ 16 h 111"/>
                  <a:gd name="T14" fmla="*/ 3 w 18"/>
                  <a:gd name="T15" fmla="*/ 25 h 111"/>
                  <a:gd name="T16" fmla="*/ 1 w 18"/>
                  <a:gd name="T17" fmla="*/ 28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" name="Freeform 152"/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3 w 15"/>
                  <a:gd name="T1" fmla="*/ 25 h 94"/>
                  <a:gd name="T2" fmla="*/ 1 w 15"/>
                  <a:gd name="T3" fmla="*/ 21 h 94"/>
                  <a:gd name="T4" fmla="*/ 0 w 15"/>
                  <a:gd name="T5" fmla="*/ 15 h 94"/>
                  <a:gd name="T6" fmla="*/ 1 w 15"/>
                  <a:gd name="T7" fmla="*/ 7 h 94"/>
                  <a:gd name="T8" fmla="*/ 4 w 15"/>
                  <a:gd name="T9" fmla="*/ 0 h 94"/>
                  <a:gd name="T10" fmla="*/ 4 w 15"/>
                  <a:gd name="T11" fmla="*/ 6 h 94"/>
                  <a:gd name="T12" fmla="*/ 4 w 15"/>
                  <a:gd name="T13" fmla="*/ 14 h 94"/>
                  <a:gd name="T14" fmla="*/ 4 w 15"/>
                  <a:gd name="T15" fmla="*/ 21 h 94"/>
                  <a:gd name="T16" fmla="*/ 3 w 15"/>
                  <a:gd name="T17" fmla="*/ 25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Freeform 153"/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3 w 18"/>
                  <a:gd name="T1" fmla="*/ 13 h 46"/>
                  <a:gd name="T2" fmla="*/ 2 w 18"/>
                  <a:gd name="T3" fmla="*/ 11 h 46"/>
                  <a:gd name="T4" fmla="*/ 0 w 18"/>
                  <a:gd name="T5" fmla="*/ 7 h 46"/>
                  <a:gd name="T6" fmla="*/ 0 w 18"/>
                  <a:gd name="T7" fmla="*/ 3 h 46"/>
                  <a:gd name="T8" fmla="*/ 1 w 18"/>
                  <a:gd name="T9" fmla="*/ 0 h 46"/>
                  <a:gd name="T10" fmla="*/ 1 w 18"/>
                  <a:gd name="T11" fmla="*/ 4 h 46"/>
                  <a:gd name="T12" fmla="*/ 2 w 18"/>
                  <a:gd name="T13" fmla="*/ 8 h 46"/>
                  <a:gd name="T14" fmla="*/ 4 w 18"/>
                  <a:gd name="T15" fmla="*/ 11 h 46"/>
                  <a:gd name="T16" fmla="*/ 3 w 18"/>
                  <a:gd name="T17" fmla="*/ 1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Freeform 154"/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1 w 21"/>
                  <a:gd name="T1" fmla="*/ 21 h 86"/>
                  <a:gd name="T2" fmla="*/ 0 w 21"/>
                  <a:gd name="T3" fmla="*/ 19 h 86"/>
                  <a:gd name="T4" fmla="*/ 0 w 21"/>
                  <a:gd name="T5" fmla="*/ 12 h 86"/>
                  <a:gd name="T6" fmla="*/ 1 w 21"/>
                  <a:gd name="T7" fmla="*/ 6 h 86"/>
                  <a:gd name="T8" fmla="*/ 5 w 21"/>
                  <a:gd name="T9" fmla="*/ 0 h 86"/>
                  <a:gd name="T10" fmla="*/ 4 w 21"/>
                  <a:gd name="T11" fmla="*/ 6 h 86"/>
                  <a:gd name="T12" fmla="*/ 3 w 21"/>
                  <a:gd name="T13" fmla="*/ 12 h 86"/>
                  <a:gd name="T14" fmla="*/ 2 w 21"/>
                  <a:gd name="T15" fmla="*/ 19 h 86"/>
                  <a:gd name="T16" fmla="*/ 1 w 21"/>
                  <a:gd name="T17" fmla="*/ 21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Freeform 155"/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1 w 23"/>
                  <a:gd name="T1" fmla="*/ 30 h 121"/>
                  <a:gd name="T2" fmla="*/ 0 w 23"/>
                  <a:gd name="T3" fmla="*/ 26 h 121"/>
                  <a:gd name="T4" fmla="*/ 0 w 23"/>
                  <a:gd name="T5" fmla="*/ 17 h 121"/>
                  <a:gd name="T6" fmla="*/ 2 w 23"/>
                  <a:gd name="T7" fmla="*/ 7 h 121"/>
                  <a:gd name="T8" fmla="*/ 5 w 23"/>
                  <a:gd name="T9" fmla="*/ 0 h 121"/>
                  <a:gd name="T10" fmla="*/ 5 w 23"/>
                  <a:gd name="T11" fmla="*/ 6 h 121"/>
                  <a:gd name="T12" fmla="*/ 4 w 23"/>
                  <a:gd name="T13" fmla="*/ 16 h 121"/>
                  <a:gd name="T14" fmla="*/ 2 w 23"/>
                  <a:gd name="T15" fmla="*/ 26 h 121"/>
                  <a:gd name="T16" fmla="*/ 1 w 23"/>
                  <a:gd name="T17" fmla="*/ 3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Freeform 156"/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3 w 14"/>
                  <a:gd name="T1" fmla="*/ 28 h 109"/>
                  <a:gd name="T2" fmla="*/ 1 w 14"/>
                  <a:gd name="T3" fmla="*/ 24 h 109"/>
                  <a:gd name="T4" fmla="*/ 0 w 14"/>
                  <a:gd name="T5" fmla="*/ 16 h 109"/>
                  <a:gd name="T6" fmla="*/ 1 w 14"/>
                  <a:gd name="T7" fmla="*/ 7 h 109"/>
                  <a:gd name="T8" fmla="*/ 4 w 14"/>
                  <a:gd name="T9" fmla="*/ 0 h 109"/>
                  <a:gd name="T10" fmla="*/ 4 w 14"/>
                  <a:gd name="T11" fmla="*/ 7 h 109"/>
                  <a:gd name="T12" fmla="*/ 4 w 14"/>
                  <a:gd name="T13" fmla="*/ 16 h 109"/>
                  <a:gd name="T14" fmla="*/ 4 w 14"/>
                  <a:gd name="T15" fmla="*/ 24 h 109"/>
                  <a:gd name="T16" fmla="*/ 3 w 14"/>
                  <a:gd name="T17" fmla="*/ 28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Freeform 157"/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1 w 12"/>
                  <a:gd name="T1" fmla="*/ 22 h 88"/>
                  <a:gd name="T2" fmla="*/ 0 w 12"/>
                  <a:gd name="T3" fmla="*/ 19 h 88"/>
                  <a:gd name="T4" fmla="*/ 0 w 12"/>
                  <a:gd name="T5" fmla="*/ 12 h 88"/>
                  <a:gd name="T6" fmla="*/ 1 w 12"/>
                  <a:gd name="T7" fmla="*/ 4 h 88"/>
                  <a:gd name="T8" fmla="*/ 2 w 12"/>
                  <a:gd name="T9" fmla="*/ 0 h 88"/>
                  <a:gd name="T10" fmla="*/ 2 w 12"/>
                  <a:gd name="T11" fmla="*/ 5 h 88"/>
                  <a:gd name="T12" fmla="*/ 2 w 12"/>
                  <a:gd name="T13" fmla="*/ 12 h 88"/>
                  <a:gd name="T14" fmla="*/ 2 w 12"/>
                  <a:gd name="T15" fmla="*/ 19 h 88"/>
                  <a:gd name="T16" fmla="*/ 1 w 12"/>
                  <a:gd name="T17" fmla="*/ 22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" name="Freeform 158"/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2 w 15"/>
                  <a:gd name="T1" fmla="*/ 14 h 54"/>
                  <a:gd name="T2" fmla="*/ 1 w 15"/>
                  <a:gd name="T3" fmla="*/ 12 h 54"/>
                  <a:gd name="T4" fmla="*/ 0 w 15"/>
                  <a:gd name="T5" fmla="*/ 8 h 54"/>
                  <a:gd name="T6" fmla="*/ 0 w 15"/>
                  <a:gd name="T7" fmla="*/ 3 h 54"/>
                  <a:gd name="T8" fmla="*/ 1 w 15"/>
                  <a:gd name="T9" fmla="*/ 0 h 54"/>
                  <a:gd name="T10" fmla="*/ 1 w 15"/>
                  <a:gd name="T11" fmla="*/ 4 h 54"/>
                  <a:gd name="T12" fmla="*/ 2 w 15"/>
                  <a:gd name="T13" fmla="*/ 9 h 54"/>
                  <a:gd name="T14" fmla="*/ 3 w 15"/>
                  <a:gd name="T15" fmla="*/ 13 h 54"/>
                  <a:gd name="T16" fmla="*/ 2 w 15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Freeform 159"/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6 w 22"/>
                  <a:gd name="T1" fmla="*/ 0 h 54"/>
                  <a:gd name="T2" fmla="*/ 6 w 22"/>
                  <a:gd name="T3" fmla="*/ 3 h 54"/>
                  <a:gd name="T4" fmla="*/ 5 w 22"/>
                  <a:gd name="T5" fmla="*/ 8 h 54"/>
                  <a:gd name="T6" fmla="*/ 3 w 22"/>
                  <a:gd name="T7" fmla="*/ 12 h 54"/>
                  <a:gd name="T8" fmla="*/ 1 w 22"/>
                  <a:gd name="T9" fmla="*/ 14 h 54"/>
                  <a:gd name="T10" fmla="*/ 0 w 22"/>
                  <a:gd name="T11" fmla="*/ 12 h 54"/>
                  <a:gd name="T12" fmla="*/ 2 w 22"/>
                  <a:gd name="T13" fmla="*/ 8 h 54"/>
                  <a:gd name="T14" fmla="*/ 4 w 22"/>
                  <a:gd name="T15" fmla="*/ 4 h 54"/>
                  <a:gd name="T16" fmla="*/ 6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Freeform 160"/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13 w 51"/>
                  <a:gd name="T1" fmla="*/ 0 h 11"/>
                  <a:gd name="T2" fmla="*/ 12 w 51"/>
                  <a:gd name="T3" fmla="*/ 0 h 11"/>
                  <a:gd name="T4" fmla="*/ 11 w 51"/>
                  <a:gd name="T5" fmla="*/ 0 h 11"/>
                  <a:gd name="T6" fmla="*/ 9 w 51"/>
                  <a:gd name="T7" fmla="*/ 0 h 11"/>
                  <a:gd name="T8" fmla="*/ 6 w 51"/>
                  <a:gd name="T9" fmla="*/ 0 h 11"/>
                  <a:gd name="T10" fmla="*/ 4 w 51"/>
                  <a:gd name="T11" fmla="*/ 0 h 11"/>
                  <a:gd name="T12" fmla="*/ 2 w 51"/>
                  <a:gd name="T13" fmla="*/ 0 h 11"/>
                  <a:gd name="T14" fmla="*/ 1 w 51"/>
                  <a:gd name="T15" fmla="*/ 0 h 11"/>
                  <a:gd name="T16" fmla="*/ 0 w 51"/>
                  <a:gd name="T17" fmla="*/ 1 h 11"/>
                  <a:gd name="T18" fmla="*/ 1 w 51"/>
                  <a:gd name="T19" fmla="*/ 2 h 11"/>
                  <a:gd name="T20" fmla="*/ 2 w 51"/>
                  <a:gd name="T21" fmla="*/ 2 h 11"/>
                  <a:gd name="T22" fmla="*/ 3 w 51"/>
                  <a:gd name="T23" fmla="*/ 2 h 11"/>
                  <a:gd name="T24" fmla="*/ 5 w 51"/>
                  <a:gd name="T25" fmla="*/ 2 h 11"/>
                  <a:gd name="T26" fmla="*/ 8 w 51"/>
                  <a:gd name="T27" fmla="*/ 2 h 11"/>
                  <a:gd name="T28" fmla="*/ 10 w 51"/>
                  <a:gd name="T29" fmla="*/ 1 h 11"/>
                  <a:gd name="T30" fmla="*/ 12 w 51"/>
                  <a:gd name="T31" fmla="*/ 1 h 11"/>
                  <a:gd name="T32" fmla="*/ 13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Freeform 161"/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11 w 44"/>
                  <a:gd name="T1" fmla="*/ 0 h 32"/>
                  <a:gd name="T2" fmla="*/ 11 w 44"/>
                  <a:gd name="T3" fmla="*/ 1 h 32"/>
                  <a:gd name="T4" fmla="*/ 9 w 44"/>
                  <a:gd name="T5" fmla="*/ 2 h 32"/>
                  <a:gd name="T6" fmla="*/ 7 w 44"/>
                  <a:gd name="T7" fmla="*/ 2 h 32"/>
                  <a:gd name="T8" fmla="*/ 5 w 44"/>
                  <a:gd name="T9" fmla="*/ 3 h 32"/>
                  <a:gd name="T10" fmla="*/ 3 w 44"/>
                  <a:gd name="T11" fmla="*/ 4 h 32"/>
                  <a:gd name="T12" fmla="*/ 2 w 44"/>
                  <a:gd name="T13" fmla="*/ 6 h 32"/>
                  <a:gd name="T14" fmla="*/ 0 w 44"/>
                  <a:gd name="T15" fmla="*/ 7 h 32"/>
                  <a:gd name="T16" fmla="*/ 0 w 44"/>
                  <a:gd name="T17" fmla="*/ 8 h 32"/>
                  <a:gd name="T18" fmla="*/ 1 w 44"/>
                  <a:gd name="T19" fmla="*/ 8 h 32"/>
                  <a:gd name="T20" fmla="*/ 3 w 44"/>
                  <a:gd name="T21" fmla="*/ 8 h 32"/>
                  <a:gd name="T22" fmla="*/ 4 w 44"/>
                  <a:gd name="T23" fmla="*/ 7 h 32"/>
                  <a:gd name="T24" fmla="*/ 6 w 44"/>
                  <a:gd name="T25" fmla="*/ 6 h 32"/>
                  <a:gd name="T26" fmla="*/ 7 w 44"/>
                  <a:gd name="T27" fmla="*/ 4 h 32"/>
                  <a:gd name="T28" fmla="*/ 9 w 44"/>
                  <a:gd name="T29" fmla="*/ 3 h 32"/>
                  <a:gd name="T30" fmla="*/ 11 w 44"/>
                  <a:gd name="T31" fmla="*/ 2 h 32"/>
                  <a:gd name="T32" fmla="*/ 11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Freeform 162"/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3 w 14"/>
                  <a:gd name="T1" fmla="*/ 17 h 68"/>
                  <a:gd name="T2" fmla="*/ 1 w 14"/>
                  <a:gd name="T3" fmla="*/ 13 h 68"/>
                  <a:gd name="T4" fmla="*/ 0 w 14"/>
                  <a:gd name="T5" fmla="*/ 8 h 68"/>
                  <a:gd name="T6" fmla="*/ 1 w 14"/>
                  <a:gd name="T7" fmla="*/ 3 h 68"/>
                  <a:gd name="T8" fmla="*/ 2 w 14"/>
                  <a:gd name="T9" fmla="*/ 0 h 68"/>
                  <a:gd name="T10" fmla="*/ 4 w 14"/>
                  <a:gd name="T11" fmla="*/ 2 h 68"/>
                  <a:gd name="T12" fmla="*/ 4 w 14"/>
                  <a:gd name="T13" fmla="*/ 7 h 68"/>
                  <a:gd name="T14" fmla="*/ 3 w 14"/>
                  <a:gd name="T15" fmla="*/ 13 h 68"/>
                  <a:gd name="T16" fmla="*/ 3 w 14"/>
                  <a:gd name="T17" fmla="*/ 17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Freeform 163"/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17 h 64"/>
                  <a:gd name="T2" fmla="*/ 0 w 28"/>
                  <a:gd name="T3" fmla="*/ 13 h 64"/>
                  <a:gd name="T4" fmla="*/ 2 w 28"/>
                  <a:gd name="T5" fmla="*/ 7 h 64"/>
                  <a:gd name="T6" fmla="*/ 3 w 28"/>
                  <a:gd name="T7" fmla="*/ 3 h 64"/>
                  <a:gd name="T8" fmla="*/ 5 w 28"/>
                  <a:gd name="T9" fmla="*/ 0 h 64"/>
                  <a:gd name="T10" fmla="*/ 6 w 28"/>
                  <a:gd name="T11" fmla="*/ 1 h 64"/>
                  <a:gd name="T12" fmla="*/ 6 w 28"/>
                  <a:gd name="T13" fmla="*/ 3 h 64"/>
                  <a:gd name="T14" fmla="*/ 5 w 28"/>
                  <a:gd name="T15" fmla="*/ 5 h 64"/>
                  <a:gd name="T16" fmla="*/ 4 w 28"/>
                  <a:gd name="T17" fmla="*/ 8 h 64"/>
                  <a:gd name="T18" fmla="*/ 3 w 28"/>
                  <a:gd name="T19" fmla="*/ 11 h 64"/>
                  <a:gd name="T20" fmla="*/ 2 w 28"/>
                  <a:gd name="T21" fmla="*/ 14 h 64"/>
                  <a:gd name="T22" fmla="*/ 1 w 28"/>
                  <a:gd name="T23" fmla="*/ 16 h 64"/>
                  <a:gd name="T24" fmla="*/ 0 w 28"/>
                  <a:gd name="T25" fmla="*/ 1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3" name="Freeform 164"/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3 w 15"/>
                  <a:gd name="T1" fmla="*/ 16 h 62"/>
                  <a:gd name="T2" fmla="*/ 1 w 15"/>
                  <a:gd name="T3" fmla="*/ 14 h 62"/>
                  <a:gd name="T4" fmla="*/ 0 w 15"/>
                  <a:gd name="T5" fmla="*/ 9 h 62"/>
                  <a:gd name="T6" fmla="*/ 0 w 15"/>
                  <a:gd name="T7" fmla="*/ 3 h 62"/>
                  <a:gd name="T8" fmla="*/ 1 w 15"/>
                  <a:gd name="T9" fmla="*/ 0 h 62"/>
                  <a:gd name="T10" fmla="*/ 3 w 15"/>
                  <a:gd name="T11" fmla="*/ 1 h 62"/>
                  <a:gd name="T12" fmla="*/ 3 w 15"/>
                  <a:gd name="T13" fmla="*/ 6 h 62"/>
                  <a:gd name="T14" fmla="*/ 3 w 15"/>
                  <a:gd name="T15" fmla="*/ 11 h 62"/>
                  <a:gd name="T16" fmla="*/ 3 w 15"/>
                  <a:gd name="T17" fmla="*/ 1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4" name="Freeform 165"/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5 w 20"/>
                  <a:gd name="T1" fmla="*/ 16 h 67"/>
                  <a:gd name="T2" fmla="*/ 3 w 20"/>
                  <a:gd name="T3" fmla="*/ 13 h 67"/>
                  <a:gd name="T4" fmla="*/ 1 w 20"/>
                  <a:gd name="T5" fmla="*/ 8 h 67"/>
                  <a:gd name="T6" fmla="*/ 0 w 20"/>
                  <a:gd name="T7" fmla="*/ 3 h 67"/>
                  <a:gd name="T8" fmla="*/ 1 w 20"/>
                  <a:gd name="T9" fmla="*/ 0 h 67"/>
                  <a:gd name="T10" fmla="*/ 3 w 20"/>
                  <a:gd name="T11" fmla="*/ 1 h 67"/>
                  <a:gd name="T12" fmla="*/ 3 w 20"/>
                  <a:gd name="T13" fmla="*/ 5 h 67"/>
                  <a:gd name="T14" fmla="*/ 4 w 20"/>
                  <a:gd name="T15" fmla="*/ 11 h 67"/>
                  <a:gd name="T16" fmla="*/ 5 w 20"/>
                  <a:gd name="T17" fmla="*/ 1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5" name="Freeform 166"/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7 w 27"/>
                  <a:gd name="T1" fmla="*/ 16 h 64"/>
                  <a:gd name="T2" fmla="*/ 5 w 27"/>
                  <a:gd name="T3" fmla="*/ 15 h 64"/>
                  <a:gd name="T4" fmla="*/ 4 w 27"/>
                  <a:gd name="T5" fmla="*/ 13 h 64"/>
                  <a:gd name="T6" fmla="*/ 3 w 27"/>
                  <a:gd name="T7" fmla="*/ 10 h 64"/>
                  <a:gd name="T8" fmla="*/ 2 w 27"/>
                  <a:gd name="T9" fmla="*/ 8 h 64"/>
                  <a:gd name="T10" fmla="*/ 1 w 27"/>
                  <a:gd name="T11" fmla="*/ 5 h 64"/>
                  <a:gd name="T12" fmla="*/ 0 w 27"/>
                  <a:gd name="T13" fmla="*/ 3 h 64"/>
                  <a:gd name="T14" fmla="*/ 1 w 27"/>
                  <a:gd name="T15" fmla="*/ 1 h 64"/>
                  <a:gd name="T16" fmla="*/ 1 w 27"/>
                  <a:gd name="T17" fmla="*/ 0 h 64"/>
                  <a:gd name="T18" fmla="*/ 3 w 27"/>
                  <a:gd name="T19" fmla="*/ 2 h 64"/>
                  <a:gd name="T20" fmla="*/ 4 w 27"/>
                  <a:gd name="T21" fmla="*/ 6 h 64"/>
                  <a:gd name="T22" fmla="*/ 6 w 27"/>
                  <a:gd name="T23" fmla="*/ 12 h 64"/>
                  <a:gd name="T24" fmla="*/ 7 w 27"/>
                  <a:gd name="T25" fmla="*/ 16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" name="Freeform 167"/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10 w 40"/>
                  <a:gd name="T1" fmla="*/ 16 h 66"/>
                  <a:gd name="T2" fmla="*/ 9 w 40"/>
                  <a:gd name="T3" fmla="*/ 14 h 66"/>
                  <a:gd name="T4" fmla="*/ 7 w 40"/>
                  <a:gd name="T5" fmla="*/ 12 h 66"/>
                  <a:gd name="T6" fmla="*/ 5 w 40"/>
                  <a:gd name="T7" fmla="*/ 10 h 66"/>
                  <a:gd name="T8" fmla="*/ 3 w 40"/>
                  <a:gd name="T9" fmla="*/ 7 h 66"/>
                  <a:gd name="T10" fmla="*/ 1 w 40"/>
                  <a:gd name="T11" fmla="*/ 5 h 66"/>
                  <a:gd name="T12" fmla="*/ 1 w 40"/>
                  <a:gd name="T13" fmla="*/ 3 h 66"/>
                  <a:gd name="T14" fmla="*/ 0 w 40"/>
                  <a:gd name="T15" fmla="*/ 1 h 66"/>
                  <a:gd name="T16" fmla="*/ 1 w 40"/>
                  <a:gd name="T17" fmla="*/ 0 h 66"/>
                  <a:gd name="T18" fmla="*/ 2 w 40"/>
                  <a:gd name="T19" fmla="*/ 0 h 66"/>
                  <a:gd name="T20" fmla="*/ 4 w 40"/>
                  <a:gd name="T21" fmla="*/ 1 h 66"/>
                  <a:gd name="T22" fmla="*/ 5 w 40"/>
                  <a:gd name="T23" fmla="*/ 3 h 66"/>
                  <a:gd name="T24" fmla="*/ 6 w 40"/>
                  <a:gd name="T25" fmla="*/ 6 h 66"/>
                  <a:gd name="T26" fmla="*/ 8 w 40"/>
                  <a:gd name="T27" fmla="*/ 9 h 66"/>
                  <a:gd name="T28" fmla="*/ 8 w 40"/>
                  <a:gd name="T29" fmla="*/ 12 h 66"/>
                  <a:gd name="T30" fmla="*/ 10 w 40"/>
                  <a:gd name="T31" fmla="*/ 14 h 66"/>
                  <a:gd name="T32" fmla="*/ 10 w 40"/>
                  <a:gd name="T33" fmla="*/ 1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" name="Freeform 168"/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13 w 56"/>
                  <a:gd name="T1" fmla="*/ 17 h 65"/>
                  <a:gd name="T2" fmla="*/ 12 w 56"/>
                  <a:gd name="T3" fmla="*/ 15 h 65"/>
                  <a:gd name="T4" fmla="*/ 9 w 56"/>
                  <a:gd name="T5" fmla="*/ 13 h 65"/>
                  <a:gd name="T6" fmla="*/ 7 w 56"/>
                  <a:gd name="T7" fmla="*/ 11 h 65"/>
                  <a:gd name="T8" fmla="*/ 4 w 56"/>
                  <a:gd name="T9" fmla="*/ 8 h 65"/>
                  <a:gd name="T10" fmla="*/ 2 w 56"/>
                  <a:gd name="T11" fmla="*/ 5 h 65"/>
                  <a:gd name="T12" fmla="*/ 0 w 56"/>
                  <a:gd name="T13" fmla="*/ 3 h 65"/>
                  <a:gd name="T14" fmla="*/ 0 w 56"/>
                  <a:gd name="T15" fmla="*/ 1 h 65"/>
                  <a:gd name="T16" fmla="*/ 0 w 56"/>
                  <a:gd name="T17" fmla="*/ 0 h 65"/>
                  <a:gd name="T18" fmla="*/ 2 w 56"/>
                  <a:gd name="T19" fmla="*/ 1 h 65"/>
                  <a:gd name="T20" fmla="*/ 4 w 56"/>
                  <a:gd name="T21" fmla="*/ 2 h 65"/>
                  <a:gd name="T22" fmla="*/ 6 w 56"/>
                  <a:gd name="T23" fmla="*/ 5 h 65"/>
                  <a:gd name="T24" fmla="*/ 8 w 56"/>
                  <a:gd name="T25" fmla="*/ 8 h 65"/>
                  <a:gd name="T26" fmla="*/ 9 w 56"/>
                  <a:gd name="T27" fmla="*/ 11 h 65"/>
                  <a:gd name="T28" fmla="*/ 11 w 56"/>
                  <a:gd name="T29" fmla="*/ 13 h 65"/>
                  <a:gd name="T30" fmla="*/ 12 w 56"/>
                  <a:gd name="T31" fmla="*/ 16 h 65"/>
                  <a:gd name="T32" fmla="*/ 13 w 56"/>
                  <a:gd name="T33" fmla="*/ 17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Freeform 169"/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16 w 63"/>
                  <a:gd name="T1" fmla="*/ 17 h 68"/>
                  <a:gd name="T2" fmla="*/ 14 w 63"/>
                  <a:gd name="T3" fmla="*/ 16 h 68"/>
                  <a:gd name="T4" fmla="*/ 12 w 63"/>
                  <a:gd name="T5" fmla="*/ 14 h 68"/>
                  <a:gd name="T6" fmla="*/ 9 w 63"/>
                  <a:gd name="T7" fmla="*/ 12 h 68"/>
                  <a:gd name="T8" fmla="*/ 6 w 63"/>
                  <a:gd name="T9" fmla="*/ 9 h 68"/>
                  <a:gd name="T10" fmla="*/ 3 w 63"/>
                  <a:gd name="T11" fmla="*/ 6 h 68"/>
                  <a:gd name="T12" fmla="*/ 1 w 63"/>
                  <a:gd name="T13" fmla="*/ 4 h 68"/>
                  <a:gd name="T14" fmla="*/ 0 w 63"/>
                  <a:gd name="T15" fmla="*/ 2 h 68"/>
                  <a:gd name="T16" fmla="*/ 1 w 63"/>
                  <a:gd name="T17" fmla="*/ 0 h 68"/>
                  <a:gd name="T18" fmla="*/ 2 w 63"/>
                  <a:gd name="T19" fmla="*/ 0 h 68"/>
                  <a:gd name="T20" fmla="*/ 4 w 63"/>
                  <a:gd name="T21" fmla="*/ 2 h 68"/>
                  <a:gd name="T22" fmla="*/ 6 w 63"/>
                  <a:gd name="T23" fmla="*/ 4 h 68"/>
                  <a:gd name="T24" fmla="*/ 9 w 63"/>
                  <a:gd name="T25" fmla="*/ 7 h 68"/>
                  <a:gd name="T26" fmla="*/ 11 w 63"/>
                  <a:gd name="T27" fmla="*/ 10 h 68"/>
                  <a:gd name="T28" fmla="*/ 13 w 63"/>
                  <a:gd name="T29" fmla="*/ 13 h 68"/>
                  <a:gd name="T30" fmla="*/ 15 w 63"/>
                  <a:gd name="T31" fmla="*/ 16 h 68"/>
                  <a:gd name="T32" fmla="*/ 16 w 63"/>
                  <a:gd name="T33" fmla="*/ 17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Freeform 170"/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9 w 73"/>
                  <a:gd name="T1" fmla="*/ 16 h 64"/>
                  <a:gd name="T2" fmla="*/ 16 w 73"/>
                  <a:gd name="T3" fmla="*/ 15 h 64"/>
                  <a:gd name="T4" fmla="*/ 14 w 73"/>
                  <a:gd name="T5" fmla="*/ 14 h 64"/>
                  <a:gd name="T6" fmla="*/ 10 w 73"/>
                  <a:gd name="T7" fmla="*/ 13 h 64"/>
                  <a:gd name="T8" fmla="*/ 7 w 73"/>
                  <a:gd name="T9" fmla="*/ 11 h 64"/>
                  <a:gd name="T10" fmla="*/ 5 w 73"/>
                  <a:gd name="T11" fmla="*/ 8 h 64"/>
                  <a:gd name="T12" fmla="*/ 2 w 73"/>
                  <a:gd name="T13" fmla="*/ 6 h 64"/>
                  <a:gd name="T14" fmla="*/ 1 w 73"/>
                  <a:gd name="T15" fmla="*/ 4 h 64"/>
                  <a:gd name="T16" fmla="*/ 0 w 73"/>
                  <a:gd name="T17" fmla="*/ 1 h 64"/>
                  <a:gd name="T18" fmla="*/ 1 w 73"/>
                  <a:gd name="T19" fmla="*/ 0 h 64"/>
                  <a:gd name="T20" fmla="*/ 3 w 73"/>
                  <a:gd name="T21" fmla="*/ 2 h 64"/>
                  <a:gd name="T22" fmla="*/ 5 w 73"/>
                  <a:gd name="T23" fmla="*/ 4 h 64"/>
                  <a:gd name="T24" fmla="*/ 9 w 73"/>
                  <a:gd name="T25" fmla="*/ 6 h 64"/>
                  <a:gd name="T26" fmla="*/ 12 w 73"/>
                  <a:gd name="T27" fmla="*/ 9 h 64"/>
                  <a:gd name="T28" fmla="*/ 15 w 73"/>
                  <a:gd name="T29" fmla="*/ 12 h 64"/>
                  <a:gd name="T30" fmla="*/ 17 w 73"/>
                  <a:gd name="T31" fmla="*/ 15 h 64"/>
                  <a:gd name="T32" fmla="*/ 19 w 73"/>
                  <a:gd name="T33" fmla="*/ 16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Freeform 171"/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1 w 81"/>
                  <a:gd name="T3" fmla="*/ 0 h 31"/>
                  <a:gd name="T4" fmla="*/ 3 w 81"/>
                  <a:gd name="T5" fmla="*/ 1 h 31"/>
                  <a:gd name="T6" fmla="*/ 5 w 81"/>
                  <a:gd name="T7" fmla="*/ 2 h 31"/>
                  <a:gd name="T8" fmla="*/ 9 w 81"/>
                  <a:gd name="T9" fmla="*/ 3 h 31"/>
                  <a:gd name="T10" fmla="*/ 12 w 81"/>
                  <a:gd name="T11" fmla="*/ 4 h 31"/>
                  <a:gd name="T12" fmla="*/ 15 w 81"/>
                  <a:gd name="T13" fmla="*/ 6 h 31"/>
                  <a:gd name="T14" fmla="*/ 18 w 81"/>
                  <a:gd name="T15" fmla="*/ 7 h 31"/>
                  <a:gd name="T16" fmla="*/ 20 w 81"/>
                  <a:gd name="T17" fmla="*/ 8 h 31"/>
                  <a:gd name="T18" fmla="*/ 17 w 81"/>
                  <a:gd name="T19" fmla="*/ 8 h 31"/>
                  <a:gd name="T20" fmla="*/ 14 w 81"/>
                  <a:gd name="T21" fmla="*/ 8 h 31"/>
                  <a:gd name="T22" fmla="*/ 10 w 81"/>
                  <a:gd name="T23" fmla="*/ 7 h 31"/>
                  <a:gd name="T24" fmla="*/ 7 w 81"/>
                  <a:gd name="T25" fmla="*/ 6 h 31"/>
                  <a:gd name="T26" fmla="*/ 3 w 81"/>
                  <a:gd name="T27" fmla="*/ 5 h 31"/>
                  <a:gd name="T28" fmla="*/ 1 w 81"/>
                  <a:gd name="T29" fmla="*/ 4 h 31"/>
                  <a:gd name="T30" fmla="*/ 0 w 81"/>
                  <a:gd name="T31" fmla="*/ 2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Freeform 172"/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2 w 78"/>
                  <a:gd name="T3" fmla="*/ 0 h 30"/>
                  <a:gd name="T4" fmla="*/ 4 w 78"/>
                  <a:gd name="T5" fmla="*/ 1 h 30"/>
                  <a:gd name="T6" fmla="*/ 6 w 78"/>
                  <a:gd name="T7" fmla="*/ 2 h 30"/>
                  <a:gd name="T8" fmla="*/ 9 w 78"/>
                  <a:gd name="T9" fmla="*/ 3 h 30"/>
                  <a:gd name="T10" fmla="*/ 13 w 78"/>
                  <a:gd name="T11" fmla="*/ 4 h 30"/>
                  <a:gd name="T12" fmla="*/ 16 w 78"/>
                  <a:gd name="T13" fmla="*/ 6 h 30"/>
                  <a:gd name="T14" fmla="*/ 18 w 78"/>
                  <a:gd name="T15" fmla="*/ 7 h 30"/>
                  <a:gd name="T16" fmla="*/ 21 w 78"/>
                  <a:gd name="T17" fmla="*/ 7 h 30"/>
                  <a:gd name="T18" fmla="*/ 18 w 78"/>
                  <a:gd name="T19" fmla="*/ 8 h 30"/>
                  <a:gd name="T20" fmla="*/ 14 w 78"/>
                  <a:gd name="T21" fmla="*/ 8 h 30"/>
                  <a:gd name="T22" fmla="*/ 11 w 78"/>
                  <a:gd name="T23" fmla="*/ 7 h 30"/>
                  <a:gd name="T24" fmla="*/ 7 w 78"/>
                  <a:gd name="T25" fmla="*/ 6 h 30"/>
                  <a:gd name="T26" fmla="*/ 4 w 78"/>
                  <a:gd name="T27" fmla="*/ 5 h 30"/>
                  <a:gd name="T28" fmla="*/ 2 w 78"/>
                  <a:gd name="T29" fmla="*/ 4 h 30"/>
                  <a:gd name="T30" fmla="*/ 0 w 78"/>
                  <a:gd name="T31" fmla="*/ 2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Freeform 173"/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97 w 394"/>
                  <a:gd name="T1" fmla="*/ 4 h 88"/>
                  <a:gd name="T2" fmla="*/ 98 w 394"/>
                  <a:gd name="T3" fmla="*/ 3 h 88"/>
                  <a:gd name="T4" fmla="*/ 98 w 394"/>
                  <a:gd name="T5" fmla="*/ 2 h 88"/>
                  <a:gd name="T6" fmla="*/ 99 w 394"/>
                  <a:gd name="T7" fmla="*/ 1 h 88"/>
                  <a:gd name="T8" fmla="*/ 99 w 394"/>
                  <a:gd name="T9" fmla="*/ 0 h 88"/>
                  <a:gd name="T10" fmla="*/ 91 w 394"/>
                  <a:gd name="T11" fmla="*/ 4 h 88"/>
                  <a:gd name="T12" fmla="*/ 84 w 394"/>
                  <a:gd name="T13" fmla="*/ 8 h 88"/>
                  <a:gd name="T14" fmla="*/ 77 w 394"/>
                  <a:gd name="T15" fmla="*/ 11 h 88"/>
                  <a:gd name="T16" fmla="*/ 70 w 394"/>
                  <a:gd name="T17" fmla="*/ 13 h 88"/>
                  <a:gd name="T18" fmla="*/ 63 w 394"/>
                  <a:gd name="T19" fmla="*/ 15 h 88"/>
                  <a:gd name="T20" fmla="*/ 56 w 394"/>
                  <a:gd name="T21" fmla="*/ 17 h 88"/>
                  <a:gd name="T22" fmla="*/ 50 w 394"/>
                  <a:gd name="T23" fmla="*/ 18 h 88"/>
                  <a:gd name="T24" fmla="*/ 44 w 394"/>
                  <a:gd name="T25" fmla="*/ 19 h 88"/>
                  <a:gd name="T26" fmla="*/ 37 w 394"/>
                  <a:gd name="T27" fmla="*/ 19 h 88"/>
                  <a:gd name="T28" fmla="*/ 31 w 394"/>
                  <a:gd name="T29" fmla="*/ 19 h 88"/>
                  <a:gd name="T30" fmla="*/ 26 w 394"/>
                  <a:gd name="T31" fmla="*/ 20 h 88"/>
                  <a:gd name="T32" fmla="*/ 20 w 394"/>
                  <a:gd name="T33" fmla="*/ 20 h 88"/>
                  <a:gd name="T34" fmla="*/ 15 w 394"/>
                  <a:gd name="T35" fmla="*/ 20 h 88"/>
                  <a:gd name="T36" fmla="*/ 10 w 394"/>
                  <a:gd name="T37" fmla="*/ 20 h 88"/>
                  <a:gd name="T38" fmla="*/ 5 w 394"/>
                  <a:gd name="T39" fmla="*/ 19 h 88"/>
                  <a:gd name="T40" fmla="*/ 0 w 394"/>
                  <a:gd name="T41" fmla="*/ 19 h 88"/>
                  <a:gd name="T42" fmla="*/ 4 w 394"/>
                  <a:gd name="T43" fmla="*/ 20 h 88"/>
                  <a:gd name="T44" fmla="*/ 7 w 394"/>
                  <a:gd name="T45" fmla="*/ 21 h 88"/>
                  <a:gd name="T46" fmla="*/ 12 w 394"/>
                  <a:gd name="T47" fmla="*/ 22 h 88"/>
                  <a:gd name="T48" fmla="*/ 18 w 394"/>
                  <a:gd name="T49" fmla="*/ 22 h 88"/>
                  <a:gd name="T50" fmla="*/ 24 w 394"/>
                  <a:gd name="T51" fmla="*/ 22 h 88"/>
                  <a:gd name="T52" fmla="*/ 31 w 394"/>
                  <a:gd name="T53" fmla="*/ 22 h 88"/>
                  <a:gd name="T54" fmla="*/ 38 w 394"/>
                  <a:gd name="T55" fmla="*/ 22 h 88"/>
                  <a:gd name="T56" fmla="*/ 46 w 394"/>
                  <a:gd name="T57" fmla="*/ 21 h 88"/>
                  <a:gd name="T58" fmla="*/ 53 w 394"/>
                  <a:gd name="T59" fmla="*/ 20 h 88"/>
                  <a:gd name="T60" fmla="*/ 60 w 394"/>
                  <a:gd name="T61" fmla="*/ 19 h 88"/>
                  <a:gd name="T62" fmla="*/ 68 w 394"/>
                  <a:gd name="T63" fmla="*/ 17 h 88"/>
                  <a:gd name="T64" fmla="*/ 75 w 394"/>
                  <a:gd name="T65" fmla="*/ 15 h 88"/>
                  <a:gd name="T66" fmla="*/ 81 w 394"/>
                  <a:gd name="T67" fmla="*/ 13 h 88"/>
                  <a:gd name="T68" fmla="*/ 87 w 394"/>
                  <a:gd name="T69" fmla="*/ 10 h 88"/>
                  <a:gd name="T70" fmla="*/ 93 w 394"/>
                  <a:gd name="T71" fmla="*/ 7 h 88"/>
                  <a:gd name="T72" fmla="*/ 97 w 394"/>
                  <a:gd name="T73" fmla="*/ 4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Freeform 174"/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2 h 59"/>
                  <a:gd name="T6" fmla="*/ 1 w 57"/>
                  <a:gd name="T7" fmla="*/ 4 h 59"/>
                  <a:gd name="T8" fmla="*/ 3 w 57"/>
                  <a:gd name="T9" fmla="*/ 7 h 59"/>
                  <a:gd name="T10" fmla="*/ 5 w 57"/>
                  <a:gd name="T11" fmla="*/ 9 h 59"/>
                  <a:gd name="T12" fmla="*/ 7 w 57"/>
                  <a:gd name="T13" fmla="*/ 11 h 59"/>
                  <a:gd name="T14" fmla="*/ 10 w 57"/>
                  <a:gd name="T15" fmla="*/ 13 h 59"/>
                  <a:gd name="T16" fmla="*/ 14 w 57"/>
                  <a:gd name="T17" fmla="*/ 14 h 59"/>
                  <a:gd name="T18" fmla="*/ 12 w 57"/>
                  <a:gd name="T19" fmla="*/ 13 h 59"/>
                  <a:gd name="T20" fmla="*/ 10 w 57"/>
                  <a:gd name="T21" fmla="*/ 11 h 59"/>
                  <a:gd name="T22" fmla="*/ 8 w 57"/>
                  <a:gd name="T23" fmla="*/ 8 h 59"/>
                  <a:gd name="T24" fmla="*/ 6 w 57"/>
                  <a:gd name="T25" fmla="*/ 5 h 59"/>
                  <a:gd name="T26" fmla="*/ 4 w 57"/>
                  <a:gd name="T27" fmla="*/ 3 h 59"/>
                  <a:gd name="T28" fmla="*/ 2 w 57"/>
                  <a:gd name="T29" fmla="*/ 1 h 59"/>
                  <a:gd name="T30" fmla="*/ 1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Freeform 175"/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2 h 68"/>
                  <a:gd name="T4" fmla="*/ 0 w 73"/>
                  <a:gd name="T5" fmla="*/ 3 h 68"/>
                  <a:gd name="T6" fmla="*/ 2 w 73"/>
                  <a:gd name="T7" fmla="*/ 6 h 68"/>
                  <a:gd name="T8" fmla="*/ 4 w 73"/>
                  <a:gd name="T9" fmla="*/ 9 h 68"/>
                  <a:gd name="T10" fmla="*/ 7 w 73"/>
                  <a:gd name="T11" fmla="*/ 12 h 68"/>
                  <a:gd name="T12" fmla="*/ 11 w 73"/>
                  <a:gd name="T13" fmla="*/ 14 h 68"/>
                  <a:gd name="T14" fmla="*/ 14 w 73"/>
                  <a:gd name="T15" fmla="*/ 16 h 68"/>
                  <a:gd name="T16" fmla="*/ 18 w 73"/>
                  <a:gd name="T17" fmla="*/ 17 h 68"/>
                  <a:gd name="T18" fmla="*/ 16 w 73"/>
                  <a:gd name="T19" fmla="*/ 16 h 68"/>
                  <a:gd name="T20" fmla="*/ 14 w 73"/>
                  <a:gd name="T21" fmla="*/ 14 h 68"/>
                  <a:gd name="T22" fmla="*/ 12 w 73"/>
                  <a:gd name="T23" fmla="*/ 11 h 68"/>
                  <a:gd name="T24" fmla="*/ 9 w 73"/>
                  <a:gd name="T25" fmla="*/ 8 h 68"/>
                  <a:gd name="T26" fmla="*/ 7 w 73"/>
                  <a:gd name="T27" fmla="*/ 5 h 68"/>
                  <a:gd name="T28" fmla="*/ 4 w 73"/>
                  <a:gd name="T29" fmla="*/ 2 h 68"/>
                  <a:gd name="T30" fmla="*/ 2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Freeform 176"/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2 h 76"/>
                  <a:gd name="T4" fmla="*/ 1 w 63"/>
                  <a:gd name="T5" fmla="*/ 4 h 76"/>
                  <a:gd name="T6" fmla="*/ 2 w 63"/>
                  <a:gd name="T7" fmla="*/ 7 h 76"/>
                  <a:gd name="T8" fmla="*/ 4 w 63"/>
                  <a:gd name="T9" fmla="*/ 10 h 76"/>
                  <a:gd name="T10" fmla="*/ 7 w 63"/>
                  <a:gd name="T11" fmla="*/ 13 h 76"/>
                  <a:gd name="T12" fmla="*/ 10 w 63"/>
                  <a:gd name="T13" fmla="*/ 16 h 76"/>
                  <a:gd name="T14" fmla="*/ 13 w 63"/>
                  <a:gd name="T15" fmla="*/ 18 h 76"/>
                  <a:gd name="T16" fmla="*/ 16 w 63"/>
                  <a:gd name="T17" fmla="*/ 19 h 76"/>
                  <a:gd name="T18" fmla="*/ 15 w 63"/>
                  <a:gd name="T19" fmla="*/ 18 h 76"/>
                  <a:gd name="T20" fmla="*/ 14 w 63"/>
                  <a:gd name="T21" fmla="*/ 15 h 76"/>
                  <a:gd name="T22" fmla="*/ 12 w 63"/>
                  <a:gd name="T23" fmla="*/ 12 h 76"/>
                  <a:gd name="T24" fmla="*/ 9 w 63"/>
                  <a:gd name="T25" fmla="*/ 9 h 76"/>
                  <a:gd name="T26" fmla="*/ 6 w 63"/>
                  <a:gd name="T27" fmla="*/ 5 h 76"/>
                  <a:gd name="T28" fmla="*/ 4 w 63"/>
                  <a:gd name="T29" fmla="*/ 2 h 76"/>
                  <a:gd name="T30" fmla="*/ 2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6" name="Freeform 177"/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4 h 70"/>
                  <a:gd name="T6" fmla="*/ 2 w 55"/>
                  <a:gd name="T7" fmla="*/ 6 h 70"/>
                  <a:gd name="T8" fmla="*/ 4 w 55"/>
                  <a:gd name="T9" fmla="*/ 9 h 70"/>
                  <a:gd name="T10" fmla="*/ 6 w 55"/>
                  <a:gd name="T11" fmla="*/ 12 h 70"/>
                  <a:gd name="T12" fmla="*/ 9 w 55"/>
                  <a:gd name="T13" fmla="*/ 15 h 70"/>
                  <a:gd name="T14" fmla="*/ 12 w 55"/>
                  <a:gd name="T15" fmla="*/ 17 h 70"/>
                  <a:gd name="T16" fmla="*/ 14 w 55"/>
                  <a:gd name="T17" fmla="*/ 18 h 70"/>
                  <a:gd name="T18" fmla="*/ 13 w 55"/>
                  <a:gd name="T19" fmla="*/ 16 h 70"/>
                  <a:gd name="T20" fmla="*/ 12 w 55"/>
                  <a:gd name="T21" fmla="*/ 14 h 70"/>
                  <a:gd name="T22" fmla="*/ 10 w 55"/>
                  <a:gd name="T23" fmla="*/ 11 h 70"/>
                  <a:gd name="T24" fmla="*/ 8 w 55"/>
                  <a:gd name="T25" fmla="*/ 8 h 70"/>
                  <a:gd name="T26" fmla="*/ 6 w 55"/>
                  <a:gd name="T27" fmla="*/ 4 h 70"/>
                  <a:gd name="T28" fmla="*/ 4 w 55"/>
                  <a:gd name="T29" fmla="*/ 2 h 70"/>
                  <a:gd name="T30" fmla="*/ 2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7" name="Freeform 178"/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3 h 63"/>
                  <a:gd name="T6" fmla="*/ 1 w 39"/>
                  <a:gd name="T7" fmla="*/ 5 h 63"/>
                  <a:gd name="T8" fmla="*/ 1 w 39"/>
                  <a:gd name="T9" fmla="*/ 8 h 63"/>
                  <a:gd name="T10" fmla="*/ 3 w 39"/>
                  <a:gd name="T11" fmla="*/ 11 h 63"/>
                  <a:gd name="T12" fmla="*/ 5 w 39"/>
                  <a:gd name="T13" fmla="*/ 13 h 63"/>
                  <a:gd name="T14" fmla="*/ 7 w 39"/>
                  <a:gd name="T15" fmla="*/ 15 h 63"/>
                  <a:gd name="T16" fmla="*/ 10 w 39"/>
                  <a:gd name="T17" fmla="*/ 16 h 63"/>
                  <a:gd name="T18" fmla="*/ 9 w 39"/>
                  <a:gd name="T19" fmla="*/ 14 h 63"/>
                  <a:gd name="T20" fmla="*/ 8 w 39"/>
                  <a:gd name="T21" fmla="*/ 12 h 63"/>
                  <a:gd name="T22" fmla="*/ 7 w 39"/>
                  <a:gd name="T23" fmla="*/ 10 h 63"/>
                  <a:gd name="T24" fmla="*/ 6 w 39"/>
                  <a:gd name="T25" fmla="*/ 7 h 63"/>
                  <a:gd name="T26" fmla="*/ 5 w 39"/>
                  <a:gd name="T27" fmla="*/ 4 h 63"/>
                  <a:gd name="T28" fmla="*/ 3 w 39"/>
                  <a:gd name="T29" fmla="*/ 2 h 63"/>
                  <a:gd name="T30" fmla="*/ 2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8" name="Freeform 179"/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1 h 49"/>
                  <a:gd name="T4" fmla="*/ 0 w 30"/>
                  <a:gd name="T5" fmla="*/ 2 h 49"/>
                  <a:gd name="T6" fmla="*/ 1 w 30"/>
                  <a:gd name="T7" fmla="*/ 4 h 49"/>
                  <a:gd name="T8" fmla="*/ 2 w 30"/>
                  <a:gd name="T9" fmla="*/ 6 h 49"/>
                  <a:gd name="T10" fmla="*/ 3 w 30"/>
                  <a:gd name="T11" fmla="*/ 8 h 49"/>
                  <a:gd name="T12" fmla="*/ 5 w 30"/>
                  <a:gd name="T13" fmla="*/ 10 h 49"/>
                  <a:gd name="T14" fmla="*/ 6 w 30"/>
                  <a:gd name="T15" fmla="*/ 11 h 49"/>
                  <a:gd name="T16" fmla="*/ 8 w 30"/>
                  <a:gd name="T17" fmla="*/ 12 h 49"/>
                  <a:gd name="T18" fmla="*/ 6 w 30"/>
                  <a:gd name="T19" fmla="*/ 9 h 49"/>
                  <a:gd name="T20" fmla="*/ 5 w 30"/>
                  <a:gd name="T21" fmla="*/ 5 h 49"/>
                  <a:gd name="T22" fmla="*/ 3 w 30"/>
                  <a:gd name="T23" fmla="*/ 1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" name="Freeform 180"/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2 h 31"/>
                  <a:gd name="T4" fmla="*/ 1 w 22"/>
                  <a:gd name="T5" fmla="*/ 5 h 31"/>
                  <a:gd name="T6" fmla="*/ 3 w 22"/>
                  <a:gd name="T7" fmla="*/ 7 h 31"/>
                  <a:gd name="T8" fmla="*/ 6 w 22"/>
                  <a:gd name="T9" fmla="*/ 7 h 31"/>
                  <a:gd name="T10" fmla="*/ 4 w 22"/>
                  <a:gd name="T11" fmla="*/ 6 h 31"/>
                  <a:gd name="T12" fmla="*/ 3 w 22"/>
                  <a:gd name="T13" fmla="*/ 2 h 31"/>
                  <a:gd name="T14" fmla="*/ 2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" name="Freeform 181"/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3 h 64"/>
                  <a:gd name="T6" fmla="*/ 2 w 64"/>
                  <a:gd name="T7" fmla="*/ 5 h 64"/>
                  <a:gd name="T8" fmla="*/ 4 w 64"/>
                  <a:gd name="T9" fmla="*/ 8 h 64"/>
                  <a:gd name="T10" fmla="*/ 7 w 64"/>
                  <a:gd name="T11" fmla="*/ 11 h 64"/>
                  <a:gd name="T12" fmla="*/ 10 w 64"/>
                  <a:gd name="T13" fmla="*/ 13 h 64"/>
                  <a:gd name="T14" fmla="*/ 13 w 64"/>
                  <a:gd name="T15" fmla="*/ 15 h 64"/>
                  <a:gd name="T16" fmla="*/ 16 w 64"/>
                  <a:gd name="T17" fmla="*/ 16 h 64"/>
                  <a:gd name="T18" fmla="*/ 15 w 64"/>
                  <a:gd name="T19" fmla="*/ 15 h 64"/>
                  <a:gd name="T20" fmla="*/ 13 w 64"/>
                  <a:gd name="T21" fmla="*/ 13 h 64"/>
                  <a:gd name="T22" fmla="*/ 11 w 64"/>
                  <a:gd name="T23" fmla="*/ 10 h 64"/>
                  <a:gd name="T24" fmla="*/ 9 w 64"/>
                  <a:gd name="T25" fmla="*/ 7 h 64"/>
                  <a:gd name="T26" fmla="*/ 7 w 64"/>
                  <a:gd name="T27" fmla="*/ 4 h 64"/>
                  <a:gd name="T28" fmla="*/ 4 w 64"/>
                  <a:gd name="T29" fmla="*/ 2 h 64"/>
                  <a:gd name="T30" fmla="*/ 2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" name="Freeform 182"/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1 h 51"/>
                  <a:gd name="T4" fmla="*/ 1 w 52"/>
                  <a:gd name="T5" fmla="*/ 2 h 51"/>
                  <a:gd name="T6" fmla="*/ 2 w 52"/>
                  <a:gd name="T7" fmla="*/ 4 h 51"/>
                  <a:gd name="T8" fmla="*/ 3 w 52"/>
                  <a:gd name="T9" fmla="*/ 6 h 51"/>
                  <a:gd name="T10" fmla="*/ 5 w 52"/>
                  <a:gd name="T11" fmla="*/ 8 h 51"/>
                  <a:gd name="T12" fmla="*/ 7 w 52"/>
                  <a:gd name="T13" fmla="*/ 10 h 51"/>
                  <a:gd name="T14" fmla="*/ 10 w 52"/>
                  <a:gd name="T15" fmla="*/ 11 h 51"/>
                  <a:gd name="T16" fmla="*/ 13 w 52"/>
                  <a:gd name="T17" fmla="*/ 12 h 51"/>
                  <a:gd name="T18" fmla="*/ 12 w 52"/>
                  <a:gd name="T19" fmla="*/ 11 h 51"/>
                  <a:gd name="T20" fmla="*/ 10 w 52"/>
                  <a:gd name="T21" fmla="*/ 9 h 51"/>
                  <a:gd name="T22" fmla="*/ 8 w 52"/>
                  <a:gd name="T23" fmla="*/ 7 h 51"/>
                  <a:gd name="T24" fmla="*/ 6 w 52"/>
                  <a:gd name="T25" fmla="*/ 5 h 51"/>
                  <a:gd name="T26" fmla="*/ 5 w 52"/>
                  <a:gd name="T27" fmla="*/ 3 h 51"/>
                  <a:gd name="T28" fmla="*/ 3 w 52"/>
                  <a:gd name="T29" fmla="*/ 1 h 51"/>
                  <a:gd name="T30" fmla="*/ 2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2" name="Freeform 183"/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3 h 69"/>
                  <a:gd name="T6" fmla="*/ 1 w 56"/>
                  <a:gd name="T7" fmla="*/ 6 h 69"/>
                  <a:gd name="T8" fmla="*/ 3 w 56"/>
                  <a:gd name="T9" fmla="*/ 9 h 69"/>
                  <a:gd name="T10" fmla="*/ 6 w 56"/>
                  <a:gd name="T11" fmla="*/ 12 h 69"/>
                  <a:gd name="T12" fmla="*/ 8 w 56"/>
                  <a:gd name="T13" fmla="*/ 15 h 69"/>
                  <a:gd name="T14" fmla="*/ 11 w 56"/>
                  <a:gd name="T15" fmla="*/ 17 h 69"/>
                  <a:gd name="T16" fmla="*/ 13 w 56"/>
                  <a:gd name="T17" fmla="*/ 18 h 69"/>
                  <a:gd name="T18" fmla="*/ 12 w 56"/>
                  <a:gd name="T19" fmla="*/ 16 h 69"/>
                  <a:gd name="T20" fmla="*/ 11 w 56"/>
                  <a:gd name="T21" fmla="*/ 14 h 69"/>
                  <a:gd name="T22" fmla="*/ 9 w 56"/>
                  <a:gd name="T23" fmla="*/ 10 h 69"/>
                  <a:gd name="T24" fmla="*/ 7 w 56"/>
                  <a:gd name="T25" fmla="*/ 7 h 69"/>
                  <a:gd name="T26" fmla="*/ 5 w 56"/>
                  <a:gd name="T27" fmla="*/ 4 h 69"/>
                  <a:gd name="T28" fmla="*/ 3 w 56"/>
                  <a:gd name="T29" fmla="*/ 2 h 69"/>
                  <a:gd name="T30" fmla="*/ 2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" name="Freeform 184"/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1 h 59"/>
                  <a:gd name="T4" fmla="*/ 1 w 40"/>
                  <a:gd name="T5" fmla="*/ 2 h 59"/>
                  <a:gd name="T6" fmla="*/ 2 w 40"/>
                  <a:gd name="T7" fmla="*/ 5 h 59"/>
                  <a:gd name="T8" fmla="*/ 3 w 40"/>
                  <a:gd name="T9" fmla="*/ 7 h 59"/>
                  <a:gd name="T10" fmla="*/ 5 w 40"/>
                  <a:gd name="T11" fmla="*/ 10 h 59"/>
                  <a:gd name="T12" fmla="*/ 7 w 40"/>
                  <a:gd name="T13" fmla="*/ 12 h 59"/>
                  <a:gd name="T14" fmla="*/ 9 w 40"/>
                  <a:gd name="T15" fmla="*/ 14 h 59"/>
                  <a:gd name="T16" fmla="*/ 10 w 40"/>
                  <a:gd name="T17" fmla="*/ 14 h 59"/>
                  <a:gd name="T18" fmla="*/ 10 w 40"/>
                  <a:gd name="T19" fmla="*/ 13 h 59"/>
                  <a:gd name="T20" fmla="*/ 9 w 40"/>
                  <a:gd name="T21" fmla="*/ 11 h 59"/>
                  <a:gd name="T22" fmla="*/ 7 w 40"/>
                  <a:gd name="T23" fmla="*/ 9 h 59"/>
                  <a:gd name="T24" fmla="*/ 6 w 40"/>
                  <a:gd name="T25" fmla="*/ 6 h 59"/>
                  <a:gd name="T26" fmla="*/ 5 w 40"/>
                  <a:gd name="T27" fmla="*/ 4 h 59"/>
                  <a:gd name="T28" fmla="*/ 3 w 40"/>
                  <a:gd name="T29" fmla="*/ 2 h 59"/>
                  <a:gd name="T30" fmla="*/ 2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" name="Freeform 185"/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15 w 61"/>
                  <a:gd name="T1" fmla="*/ 1 h 9"/>
                  <a:gd name="T2" fmla="*/ 14 w 61"/>
                  <a:gd name="T3" fmla="*/ 1 h 9"/>
                  <a:gd name="T4" fmla="*/ 12 w 61"/>
                  <a:gd name="T5" fmla="*/ 2 h 9"/>
                  <a:gd name="T6" fmla="*/ 9 w 61"/>
                  <a:gd name="T7" fmla="*/ 2 h 9"/>
                  <a:gd name="T8" fmla="*/ 6 w 61"/>
                  <a:gd name="T9" fmla="*/ 2 h 9"/>
                  <a:gd name="T10" fmla="*/ 4 w 61"/>
                  <a:gd name="T11" fmla="*/ 3 h 9"/>
                  <a:gd name="T12" fmla="*/ 2 w 61"/>
                  <a:gd name="T13" fmla="*/ 3 h 9"/>
                  <a:gd name="T14" fmla="*/ 0 w 61"/>
                  <a:gd name="T15" fmla="*/ 2 h 9"/>
                  <a:gd name="T16" fmla="*/ 0 w 61"/>
                  <a:gd name="T17" fmla="*/ 2 h 9"/>
                  <a:gd name="T18" fmla="*/ 0 w 61"/>
                  <a:gd name="T19" fmla="*/ 1 h 9"/>
                  <a:gd name="T20" fmla="*/ 2 w 61"/>
                  <a:gd name="T21" fmla="*/ 1 h 9"/>
                  <a:gd name="T22" fmla="*/ 4 w 61"/>
                  <a:gd name="T23" fmla="*/ 0 h 9"/>
                  <a:gd name="T24" fmla="*/ 6 w 61"/>
                  <a:gd name="T25" fmla="*/ 0 h 9"/>
                  <a:gd name="T26" fmla="*/ 9 w 61"/>
                  <a:gd name="T27" fmla="*/ 1 h 9"/>
                  <a:gd name="T28" fmla="*/ 11 w 61"/>
                  <a:gd name="T29" fmla="*/ 1 h 9"/>
                  <a:gd name="T30" fmla="*/ 13 w 61"/>
                  <a:gd name="T31" fmla="*/ 1 h 9"/>
                  <a:gd name="T32" fmla="*/ 15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5" name="Freeform 186"/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21 w 84"/>
                  <a:gd name="T1" fmla="*/ 0 h 66"/>
                  <a:gd name="T2" fmla="*/ 19 w 84"/>
                  <a:gd name="T3" fmla="*/ 2 h 66"/>
                  <a:gd name="T4" fmla="*/ 16 w 84"/>
                  <a:gd name="T5" fmla="*/ 3 h 66"/>
                  <a:gd name="T6" fmla="*/ 12 w 84"/>
                  <a:gd name="T7" fmla="*/ 6 h 66"/>
                  <a:gd name="T8" fmla="*/ 8 w 84"/>
                  <a:gd name="T9" fmla="*/ 8 h 66"/>
                  <a:gd name="T10" fmla="*/ 4 w 84"/>
                  <a:gd name="T11" fmla="*/ 11 h 66"/>
                  <a:gd name="T12" fmla="*/ 2 w 84"/>
                  <a:gd name="T13" fmla="*/ 13 h 66"/>
                  <a:gd name="T14" fmla="*/ 0 w 84"/>
                  <a:gd name="T15" fmla="*/ 15 h 66"/>
                  <a:gd name="T16" fmla="*/ 1 w 84"/>
                  <a:gd name="T17" fmla="*/ 17 h 66"/>
                  <a:gd name="T18" fmla="*/ 2 w 84"/>
                  <a:gd name="T19" fmla="*/ 17 h 66"/>
                  <a:gd name="T20" fmla="*/ 5 w 84"/>
                  <a:gd name="T21" fmla="*/ 15 h 66"/>
                  <a:gd name="T22" fmla="*/ 7 w 84"/>
                  <a:gd name="T23" fmla="*/ 13 h 66"/>
                  <a:gd name="T24" fmla="*/ 11 w 84"/>
                  <a:gd name="T25" fmla="*/ 10 h 66"/>
                  <a:gd name="T26" fmla="*/ 14 w 84"/>
                  <a:gd name="T27" fmla="*/ 7 h 66"/>
                  <a:gd name="T28" fmla="*/ 17 w 84"/>
                  <a:gd name="T29" fmla="*/ 4 h 66"/>
                  <a:gd name="T30" fmla="*/ 19 w 84"/>
                  <a:gd name="T31" fmla="*/ 2 h 66"/>
                  <a:gd name="T32" fmla="*/ 2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Freeform 187"/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9 w 76"/>
                  <a:gd name="T1" fmla="*/ 0 h 70"/>
                  <a:gd name="T2" fmla="*/ 17 w 76"/>
                  <a:gd name="T3" fmla="*/ 2 h 70"/>
                  <a:gd name="T4" fmla="*/ 14 w 76"/>
                  <a:gd name="T5" fmla="*/ 4 h 70"/>
                  <a:gd name="T6" fmla="*/ 10 w 76"/>
                  <a:gd name="T7" fmla="*/ 7 h 70"/>
                  <a:gd name="T8" fmla="*/ 7 w 76"/>
                  <a:gd name="T9" fmla="*/ 10 h 70"/>
                  <a:gd name="T10" fmla="*/ 4 w 76"/>
                  <a:gd name="T11" fmla="*/ 13 h 70"/>
                  <a:gd name="T12" fmla="*/ 1 w 76"/>
                  <a:gd name="T13" fmla="*/ 15 h 70"/>
                  <a:gd name="T14" fmla="*/ 0 w 76"/>
                  <a:gd name="T15" fmla="*/ 17 h 70"/>
                  <a:gd name="T16" fmla="*/ 1 w 76"/>
                  <a:gd name="T17" fmla="*/ 18 h 70"/>
                  <a:gd name="T18" fmla="*/ 3 w 76"/>
                  <a:gd name="T19" fmla="*/ 17 h 70"/>
                  <a:gd name="T20" fmla="*/ 5 w 76"/>
                  <a:gd name="T21" fmla="*/ 16 h 70"/>
                  <a:gd name="T22" fmla="*/ 8 w 76"/>
                  <a:gd name="T23" fmla="*/ 13 h 70"/>
                  <a:gd name="T24" fmla="*/ 10 w 76"/>
                  <a:gd name="T25" fmla="*/ 10 h 70"/>
                  <a:gd name="T26" fmla="*/ 13 w 76"/>
                  <a:gd name="T27" fmla="*/ 7 h 70"/>
                  <a:gd name="T28" fmla="*/ 16 w 76"/>
                  <a:gd name="T29" fmla="*/ 4 h 70"/>
                  <a:gd name="T30" fmla="*/ 18 w 76"/>
                  <a:gd name="T31" fmla="*/ 1 h 70"/>
                  <a:gd name="T32" fmla="*/ 19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7" name="Freeform 188"/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17 w 68"/>
                  <a:gd name="T1" fmla="*/ 0 h 75"/>
                  <a:gd name="T2" fmla="*/ 15 w 68"/>
                  <a:gd name="T3" fmla="*/ 2 h 75"/>
                  <a:gd name="T4" fmla="*/ 12 w 68"/>
                  <a:gd name="T5" fmla="*/ 5 h 75"/>
                  <a:gd name="T6" fmla="*/ 9 w 68"/>
                  <a:gd name="T7" fmla="*/ 7 h 75"/>
                  <a:gd name="T8" fmla="*/ 6 w 68"/>
                  <a:gd name="T9" fmla="*/ 11 h 75"/>
                  <a:gd name="T10" fmla="*/ 3 w 68"/>
                  <a:gd name="T11" fmla="*/ 14 h 75"/>
                  <a:gd name="T12" fmla="*/ 1 w 68"/>
                  <a:gd name="T13" fmla="*/ 16 h 75"/>
                  <a:gd name="T14" fmla="*/ 0 w 68"/>
                  <a:gd name="T15" fmla="*/ 18 h 75"/>
                  <a:gd name="T16" fmla="*/ 1 w 68"/>
                  <a:gd name="T17" fmla="*/ 19 h 75"/>
                  <a:gd name="T18" fmla="*/ 2 w 68"/>
                  <a:gd name="T19" fmla="*/ 18 h 75"/>
                  <a:gd name="T20" fmla="*/ 4 w 68"/>
                  <a:gd name="T21" fmla="*/ 17 h 75"/>
                  <a:gd name="T22" fmla="*/ 7 w 68"/>
                  <a:gd name="T23" fmla="*/ 14 h 75"/>
                  <a:gd name="T24" fmla="*/ 9 w 68"/>
                  <a:gd name="T25" fmla="*/ 11 h 75"/>
                  <a:gd name="T26" fmla="*/ 11 w 68"/>
                  <a:gd name="T27" fmla="*/ 7 h 75"/>
                  <a:gd name="T28" fmla="*/ 14 w 68"/>
                  <a:gd name="T29" fmla="*/ 4 h 75"/>
                  <a:gd name="T30" fmla="*/ 16 w 68"/>
                  <a:gd name="T31" fmla="*/ 2 h 75"/>
                  <a:gd name="T32" fmla="*/ 17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Freeform 189"/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13 w 52"/>
                  <a:gd name="T1" fmla="*/ 0 h 70"/>
                  <a:gd name="T2" fmla="*/ 12 w 52"/>
                  <a:gd name="T3" fmla="*/ 2 h 70"/>
                  <a:gd name="T4" fmla="*/ 9 w 52"/>
                  <a:gd name="T5" fmla="*/ 4 h 70"/>
                  <a:gd name="T6" fmla="*/ 7 w 52"/>
                  <a:gd name="T7" fmla="*/ 7 h 70"/>
                  <a:gd name="T8" fmla="*/ 4 w 52"/>
                  <a:gd name="T9" fmla="*/ 10 h 70"/>
                  <a:gd name="T10" fmla="*/ 2 w 52"/>
                  <a:gd name="T11" fmla="*/ 13 h 70"/>
                  <a:gd name="T12" fmla="*/ 1 w 52"/>
                  <a:gd name="T13" fmla="*/ 16 h 70"/>
                  <a:gd name="T14" fmla="*/ 0 w 52"/>
                  <a:gd name="T15" fmla="*/ 18 h 70"/>
                  <a:gd name="T16" fmla="*/ 2 w 52"/>
                  <a:gd name="T17" fmla="*/ 19 h 70"/>
                  <a:gd name="T18" fmla="*/ 3 w 52"/>
                  <a:gd name="T19" fmla="*/ 18 h 70"/>
                  <a:gd name="T20" fmla="*/ 5 w 52"/>
                  <a:gd name="T21" fmla="*/ 16 h 70"/>
                  <a:gd name="T22" fmla="*/ 7 w 52"/>
                  <a:gd name="T23" fmla="*/ 14 h 70"/>
                  <a:gd name="T24" fmla="*/ 8 w 52"/>
                  <a:gd name="T25" fmla="*/ 11 h 70"/>
                  <a:gd name="T26" fmla="*/ 10 w 52"/>
                  <a:gd name="T27" fmla="*/ 7 h 70"/>
                  <a:gd name="T28" fmla="*/ 11 w 52"/>
                  <a:gd name="T29" fmla="*/ 4 h 70"/>
                  <a:gd name="T30" fmla="*/ 12 w 52"/>
                  <a:gd name="T31" fmla="*/ 2 h 70"/>
                  <a:gd name="T32" fmla="*/ 13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Freeform 190"/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11 w 47"/>
                  <a:gd name="T1" fmla="*/ 0 h 69"/>
                  <a:gd name="T2" fmla="*/ 10 w 47"/>
                  <a:gd name="T3" fmla="*/ 2 h 69"/>
                  <a:gd name="T4" fmla="*/ 8 w 47"/>
                  <a:gd name="T5" fmla="*/ 4 h 69"/>
                  <a:gd name="T6" fmla="*/ 5 w 47"/>
                  <a:gd name="T7" fmla="*/ 8 h 69"/>
                  <a:gd name="T8" fmla="*/ 3 w 47"/>
                  <a:gd name="T9" fmla="*/ 11 h 69"/>
                  <a:gd name="T10" fmla="*/ 1 w 47"/>
                  <a:gd name="T11" fmla="*/ 13 h 69"/>
                  <a:gd name="T12" fmla="*/ 0 w 47"/>
                  <a:gd name="T13" fmla="*/ 16 h 69"/>
                  <a:gd name="T14" fmla="*/ 0 w 47"/>
                  <a:gd name="T15" fmla="*/ 17 h 69"/>
                  <a:gd name="T16" fmla="*/ 1 w 47"/>
                  <a:gd name="T17" fmla="*/ 18 h 69"/>
                  <a:gd name="T18" fmla="*/ 3 w 47"/>
                  <a:gd name="T19" fmla="*/ 17 h 69"/>
                  <a:gd name="T20" fmla="*/ 4 w 47"/>
                  <a:gd name="T21" fmla="*/ 15 h 69"/>
                  <a:gd name="T22" fmla="*/ 6 w 47"/>
                  <a:gd name="T23" fmla="*/ 13 h 69"/>
                  <a:gd name="T24" fmla="*/ 7 w 47"/>
                  <a:gd name="T25" fmla="*/ 9 h 69"/>
                  <a:gd name="T26" fmla="*/ 9 w 47"/>
                  <a:gd name="T27" fmla="*/ 6 h 69"/>
                  <a:gd name="T28" fmla="*/ 10 w 47"/>
                  <a:gd name="T29" fmla="*/ 4 h 69"/>
                  <a:gd name="T30" fmla="*/ 11 w 47"/>
                  <a:gd name="T31" fmla="*/ 2 h 69"/>
                  <a:gd name="T32" fmla="*/ 11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Freeform 191"/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6 w 26"/>
                  <a:gd name="T1" fmla="*/ 0 h 59"/>
                  <a:gd name="T2" fmla="*/ 4 w 26"/>
                  <a:gd name="T3" fmla="*/ 2 h 59"/>
                  <a:gd name="T4" fmla="*/ 3 w 26"/>
                  <a:gd name="T5" fmla="*/ 4 h 59"/>
                  <a:gd name="T6" fmla="*/ 2 w 26"/>
                  <a:gd name="T7" fmla="*/ 7 h 59"/>
                  <a:gd name="T8" fmla="*/ 1 w 26"/>
                  <a:gd name="T9" fmla="*/ 9 h 59"/>
                  <a:gd name="T10" fmla="*/ 0 w 26"/>
                  <a:gd name="T11" fmla="*/ 12 h 59"/>
                  <a:gd name="T12" fmla="*/ 0 w 26"/>
                  <a:gd name="T13" fmla="*/ 14 h 59"/>
                  <a:gd name="T14" fmla="*/ 0 w 26"/>
                  <a:gd name="T15" fmla="*/ 15 h 59"/>
                  <a:gd name="T16" fmla="*/ 2 w 26"/>
                  <a:gd name="T17" fmla="*/ 15 h 59"/>
                  <a:gd name="T18" fmla="*/ 4 w 26"/>
                  <a:gd name="T19" fmla="*/ 13 h 59"/>
                  <a:gd name="T20" fmla="*/ 5 w 26"/>
                  <a:gd name="T21" fmla="*/ 9 h 59"/>
                  <a:gd name="T22" fmla="*/ 5 w 26"/>
                  <a:gd name="T23" fmla="*/ 4 h 59"/>
                  <a:gd name="T24" fmla="*/ 6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Freeform 192"/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3 w 11"/>
                  <a:gd name="T1" fmla="*/ 0 h 51"/>
                  <a:gd name="T2" fmla="*/ 2 w 11"/>
                  <a:gd name="T3" fmla="*/ 3 h 51"/>
                  <a:gd name="T4" fmla="*/ 1 w 11"/>
                  <a:gd name="T5" fmla="*/ 8 h 51"/>
                  <a:gd name="T6" fmla="*/ 0 w 11"/>
                  <a:gd name="T7" fmla="*/ 12 h 51"/>
                  <a:gd name="T8" fmla="*/ 2 w 11"/>
                  <a:gd name="T9" fmla="*/ 13 h 51"/>
                  <a:gd name="T10" fmla="*/ 3 w 11"/>
                  <a:gd name="T11" fmla="*/ 12 h 51"/>
                  <a:gd name="T12" fmla="*/ 3 w 11"/>
                  <a:gd name="T13" fmla="*/ 8 h 51"/>
                  <a:gd name="T14" fmla="*/ 3 w 11"/>
                  <a:gd name="T15" fmla="*/ 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Freeform 193"/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2 w 15"/>
                  <a:gd name="T1" fmla="*/ 0 h 50"/>
                  <a:gd name="T2" fmla="*/ 1 w 15"/>
                  <a:gd name="T3" fmla="*/ 3 h 50"/>
                  <a:gd name="T4" fmla="*/ 0 w 15"/>
                  <a:gd name="T5" fmla="*/ 7 h 50"/>
                  <a:gd name="T6" fmla="*/ 1 w 15"/>
                  <a:gd name="T7" fmla="*/ 11 h 50"/>
                  <a:gd name="T8" fmla="*/ 3 w 15"/>
                  <a:gd name="T9" fmla="*/ 13 h 50"/>
                  <a:gd name="T10" fmla="*/ 4 w 15"/>
                  <a:gd name="T11" fmla="*/ 12 h 50"/>
                  <a:gd name="T12" fmla="*/ 4 w 15"/>
                  <a:gd name="T13" fmla="*/ 9 h 50"/>
                  <a:gd name="T14" fmla="*/ 2 w 15"/>
                  <a:gd name="T15" fmla="*/ 4 h 50"/>
                  <a:gd name="T16" fmla="*/ 2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Freeform 194"/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4 w 16"/>
                  <a:gd name="T1" fmla="*/ 0 h 49"/>
                  <a:gd name="T2" fmla="*/ 2 w 16"/>
                  <a:gd name="T3" fmla="*/ 2 h 49"/>
                  <a:gd name="T4" fmla="*/ 1 w 16"/>
                  <a:gd name="T5" fmla="*/ 6 h 49"/>
                  <a:gd name="T6" fmla="*/ 0 w 16"/>
                  <a:gd name="T7" fmla="*/ 10 h 49"/>
                  <a:gd name="T8" fmla="*/ 2 w 16"/>
                  <a:gd name="T9" fmla="*/ 13 h 49"/>
                  <a:gd name="T10" fmla="*/ 4 w 16"/>
                  <a:gd name="T11" fmla="*/ 12 h 49"/>
                  <a:gd name="T12" fmla="*/ 4 w 16"/>
                  <a:gd name="T13" fmla="*/ 8 h 49"/>
                  <a:gd name="T14" fmla="*/ 4 w 16"/>
                  <a:gd name="T15" fmla="*/ 4 h 49"/>
                  <a:gd name="T16" fmla="*/ 4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Freeform 195"/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2 w 15"/>
                  <a:gd name="T1" fmla="*/ 0 h 54"/>
                  <a:gd name="T2" fmla="*/ 1 w 15"/>
                  <a:gd name="T3" fmla="*/ 3 h 54"/>
                  <a:gd name="T4" fmla="*/ 0 w 15"/>
                  <a:gd name="T5" fmla="*/ 7 h 54"/>
                  <a:gd name="T6" fmla="*/ 0 w 15"/>
                  <a:gd name="T7" fmla="*/ 11 h 54"/>
                  <a:gd name="T8" fmla="*/ 1 w 15"/>
                  <a:gd name="T9" fmla="*/ 14 h 54"/>
                  <a:gd name="T10" fmla="*/ 3 w 15"/>
                  <a:gd name="T11" fmla="*/ 13 h 54"/>
                  <a:gd name="T12" fmla="*/ 3 w 15"/>
                  <a:gd name="T13" fmla="*/ 9 h 54"/>
                  <a:gd name="T14" fmla="*/ 3 w 15"/>
                  <a:gd name="T15" fmla="*/ 4 h 54"/>
                  <a:gd name="T16" fmla="*/ 2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Freeform 196"/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14 h 54"/>
                  <a:gd name="T2" fmla="*/ 1 w 85"/>
                  <a:gd name="T3" fmla="*/ 13 h 54"/>
                  <a:gd name="T4" fmla="*/ 3 w 85"/>
                  <a:gd name="T5" fmla="*/ 12 h 54"/>
                  <a:gd name="T6" fmla="*/ 6 w 85"/>
                  <a:gd name="T7" fmla="*/ 10 h 54"/>
                  <a:gd name="T8" fmla="*/ 9 w 85"/>
                  <a:gd name="T9" fmla="*/ 8 h 54"/>
                  <a:gd name="T10" fmla="*/ 12 w 85"/>
                  <a:gd name="T11" fmla="*/ 5 h 54"/>
                  <a:gd name="T12" fmla="*/ 15 w 85"/>
                  <a:gd name="T13" fmla="*/ 3 h 54"/>
                  <a:gd name="T14" fmla="*/ 18 w 85"/>
                  <a:gd name="T15" fmla="*/ 1 h 54"/>
                  <a:gd name="T16" fmla="*/ 21 w 85"/>
                  <a:gd name="T17" fmla="*/ 0 h 54"/>
                  <a:gd name="T18" fmla="*/ 18 w 85"/>
                  <a:gd name="T19" fmla="*/ 1 h 54"/>
                  <a:gd name="T20" fmla="*/ 14 w 85"/>
                  <a:gd name="T21" fmla="*/ 3 h 54"/>
                  <a:gd name="T22" fmla="*/ 10 w 85"/>
                  <a:gd name="T23" fmla="*/ 5 h 54"/>
                  <a:gd name="T24" fmla="*/ 6 w 85"/>
                  <a:gd name="T25" fmla="*/ 7 h 54"/>
                  <a:gd name="T26" fmla="*/ 3 w 85"/>
                  <a:gd name="T27" fmla="*/ 9 h 54"/>
                  <a:gd name="T28" fmla="*/ 1 w 85"/>
                  <a:gd name="T29" fmla="*/ 11 h 54"/>
                  <a:gd name="T30" fmla="*/ 0 w 85"/>
                  <a:gd name="T31" fmla="*/ 13 h 54"/>
                  <a:gd name="T32" fmla="*/ 0 w 85"/>
                  <a:gd name="T33" fmla="*/ 1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Freeform 197"/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15 w 63"/>
                  <a:gd name="T1" fmla="*/ 0 h 35"/>
                  <a:gd name="T2" fmla="*/ 13 w 63"/>
                  <a:gd name="T3" fmla="*/ 1 h 35"/>
                  <a:gd name="T4" fmla="*/ 11 w 63"/>
                  <a:gd name="T5" fmla="*/ 2 h 35"/>
                  <a:gd name="T6" fmla="*/ 8 w 63"/>
                  <a:gd name="T7" fmla="*/ 3 h 35"/>
                  <a:gd name="T8" fmla="*/ 5 w 63"/>
                  <a:gd name="T9" fmla="*/ 4 h 35"/>
                  <a:gd name="T10" fmla="*/ 3 w 63"/>
                  <a:gd name="T11" fmla="*/ 6 h 35"/>
                  <a:gd name="T12" fmla="*/ 1 w 63"/>
                  <a:gd name="T13" fmla="*/ 7 h 35"/>
                  <a:gd name="T14" fmla="*/ 0 w 63"/>
                  <a:gd name="T15" fmla="*/ 8 h 35"/>
                  <a:gd name="T16" fmla="*/ 0 w 63"/>
                  <a:gd name="T17" fmla="*/ 8 h 35"/>
                  <a:gd name="T18" fmla="*/ 1 w 63"/>
                  <a:gd name="T19" fmla="*/ 8 h 35"/>
                  <a:gd name="T20" fmla="*/ 3 w 63"/>
                  <a:gd name="T21" fmla="*/ 7 h 35"/>
                  <a:gd name="T22" fmla="*/ 5 w 63"/>
                  <a:gd name="T23" fmla="*/ 6 h 35"/>
                  <a:gd name="T24" fmla="*/ 8 w 63"/>
                  <a:gd name="T25" fmla="*/ 5 h 35"/>
                  <a:gd name="T26" fmla="*/ 10 w 63"/>
                  <a:gd name="T27" fmla="*/ 3 h 35"/>
                  <a:gd name="T28" fmla="*/ 12 w 63"/>
                  <a:gd name="T29" fmla="*/ 2 h 35"/>
                  <a:gd name="T30" fmla="*/ 14 w 63"/>
                  <a:gd name="T31" fmla="*/ 1 h 35"/>
                  <a:gd name="T32" fmla="*/ 15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Freeform 198"/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83 w 331"/>
                  <a:gd name="T1" fmla="*/ 20 h 91"/>
                  <a:gd name="T2" fmla="*/ 83 w 331"/>
                  <a:gd name="T3" fmla="*/ 20 h 91"/>
                  <a:gd name="T4" fmla="*/ 83 w 331"/>
                  <a:gd name="T5" fmla="*/ 21 h 91"/>
                  <a:gd name="T6" fmla="*/ 83 w 331"/>
                  <a:gd name="T7" fmla="*/ 22 h 91"/>
                  <a:gd name="T8" fmla="*/ 83 w 331"/>
                  <a:gd name="T9" fmla="*/ 23 h 91"/>
                  <a:gd name="T10" fmla="*/ 78 w 331"/>
                  <a:gd name="T11" fmla="*/ 18 h 91"/>
                  <a:gd name="T12" fmla="*/ 73 w 331"/>
                  <a:gd name="T13" fmla="*/ 14 h 91"/>
                  <a:gd name="T14" fmla="*/ 67 w 331"/>
                  <a:gd name="T15" fmla="*/ 11 h 91"/>
                  <a:gd name="T16" fmla="*/ 62 w 331"/>
                  <a:gd name="T17" fmla="*/ 8 h 91"/>
                  <a:gd name="T18" fmla="*/ 56 w 331"/>
                  <a:gd name="T19" fmla="*/ 6 h 91"/>
                  <a:gd name="T20" fmla="*/ 50 w 331"/>
                  <a:gd name="T21" fmla="*/ 5 h 91"/>
                  <a:gd name="T22" fmla="*/ 45 w 331"/>
                  <a:gd name="T23" fmla="*/ 4 h 91"/>
                  <a:gd name="T24" fmla="*/ 39 w 331"/>
                  <a:gd name="T25" fmla="*/ 3 h 91"/>
                  <a:gd name="T26" fmla="*/ 33 w 331"/>
                  <a:gd name="T27" fmla="*/ 3 h 91"/>
                  <a:gd name="T28" fmla="*/ 28 w 331"/>
                  <a:gd name="T29" fmla="*/ 3 h 91"/>
                  <a:gd name="T30" fmla="*/ 22 w 331"/>
                  <a:gd name="T31" fmla="*/ 3 h 91"/>
                  <a:gd name="T32" fmla="*/ 18 w 331"/>
                  <a:gd name="T33" fmla="*/ 4 h 91"/>
                  <a:gd name="T34" fmla="*/ 13 w 331"/>
                  <a:gd name="T35" fmla="*/ 4 h 91"/>
                  <a:gd name="T36" fmla="*/ 8 w 331"/>
                  <a:gd name="T37" fmla="*/ 5 h 91"/>
                  <a:gd name="T38" fmla="*/ 4 w 331"/>
                  <a:gd name="T39" fmla="*/ 5 h 91"/>
                  <a:gd name="T40" fmla="*/ 0 w 331"/>
                  <a:gd name="T41" fmla="*/ 6 h 91"/>
                  <a:gd name="T42" fmla="*/ 3 w 331"/>
                  <a:gd name="T43" fmla="*/ 4 h 91"/>
                  <a:gd name="T44" fmla="*/ 7 w 331"/>
                  <a:gd name="T45" fmla="*/ 3 h 91"/>
                  <a:gd name="T46" fmla="*/ 11 w 331"/>
                  <a:gd name="T47" fmla="*/ 2 h 91"/>
                  <a:gd name="T48" fmla="*/ 16 w 331"/>
                  <a:gd name="T49" fmla="*/ 1 h 91"/>
                  <a:gd name="T50" fmla="*/ 22 w 331"/>
                  <a:gd name="T51" fmla="*/ 1 h 91"/>
                  <a:gd name="T52" fmla="*/ 28 w 331"/>
                  <a:gd name="T53" fmla="*/ 0 h 91"/>
                  <a:gd name="T54" fmla="*/ 34 w 331"/>
                  <a:gd name="T55" fmla="*/ 1 h 91"/>
                  <a:gd name="T56" fmla="*/ 41 w 331"/>
                  <a:gd name="T57" fmla="*/ 1 h 91"/>
                  <a:gd name="T58" fmla="*/ 47 w 331"/>
                  <a:gd name="T59" fmla="*/ 2 h 91"/>
                  <a:gd name="T60" fmla="*/ 54 w 331"/>
                  <a:gd name="T61" fmla="*/ 3 h 91"/>
                  <a:gd name="T62" fmla="*/ 60 w 331"/>
                  <a:gd name="T63" fmla="*/ 5 h 91"/>
                  <a:gd name="T64" fmla="*/ 66 w 331"/>
                  <a:gd name="T65" fmla="*/ 7 h 91"/>
                  <a:gd name="T66" fmla="*/ 71 w 331"/>
                  <a:gd name="T67" fmla="*/ 9 h 91"/>
                  <a:gd name="T68" fmla="*/ 76 w 331"/>
                  <a:gd name="T69" fmla="*/ 12 h 91"/>
                  <a:gd name="T70" fmla="*/ 80 w 331"/>
                  <a:gd name="T71" fmla="*/ 16 h 91"/>
                  <a:gd name="T72" fmla="*/ 83 w 331"/>
                  <a:gd name="T73" fmla="*/ 20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Freeform 199"/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11 w 44"/>
                  <a:gd name="T1" fmla="*/ 0 h 67"/>
                  <a:gd name="T2" fmla="*/ 9 w 44"/>
                  <a:gd name="T3" fmla="*/ 1 h 67"/>
                  <a:gd name="T4" fmla="*/ 7 w 44"/>
                  <a:gd name="T5" fmla="*/ 3 h 67"/>
                  <a:gd name="T6" fmla="*/ 5 w 44"/>
                  <a:gd name="T7" fmla="*/ 6 h 67"/>
                  <a:gd name="T8" fmla="*/ 3 w 44"/>
                  <a:gd name="T9" fmla="*/ 9 h 67"/>
                  <a:gd name="T10" fmla="*/ 1 w 44"/>
                  <a:gd name="T11" fmla="*/ 11 h 67"/>
                  <a:gd name="T12" fmla="*/ 1 w 44"/>
                  <a:gd name="T13" fmla="*/ 14 h 67"/>
                  <a:gd name="T14" fmla="*/ 0 w 44"/>
                  <a:gd name="T15" fmla="*/ 15 h 67"/>
                  <a:gd name="T16" fmla="*/ 1 w 44"/>
                  <a:gd name="T17" fmla="*/ 16 h 67"/>
                  <a:gd name="T18" fmla="*/ 1 w 44"/>
                  <a:gd name="T19" fmla="*/ 16 h 67"/>
                  <a:gd name="T20" fmla="*/ 3 w 44"/>
                  <a:gd name="T21" fmla="*/ 15 h 67"/>
                  <a:gd name="T22" fmla="*/ 4 w 44"/>
                  <a:gd name="T23" fmla="*/ 13 h 67"/>
                  <a:gd name="T24" fmla="*/ 5 w 44"/>
                  <a:gd name="T25" fmla="*/ 11 h 67"/>
                  <a:gd name="T26" fmla="*/ 6 w 44"/>
                  <a:gd name="T27" fmla="*/ 8 h 67"/>
                  <a:gd name="T28" fmla="*/ 8 w 44"/>
                  <a:gd name="T29" fmla="*/ 5 h 67"/>
                  <a:gd name="T30" fmla="*/ 10 w 44"/>
                  <a:gd name="T31" fmla="*/ 2 h 67"/>
                  <a:gd name="T32" fmla="*/ 11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Freeform 200"/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20 h 78"/>
                  <a:gd name="T2" fmla="*/ 0 w 66"/>
                  <a:gd name="T3" fmla="*/ 19 h 78"/>
                  <a:gd name="T4" fmla="*/ 1 w 66"/>
                  <a:gd name="T5" fmla="*/ 17 h 78"/>
                  <a:gd name="T6" fmla="*/ 3 w 66"/>
                  <a:gd name="T7" fmla="*/ 14 h 78"/>
                  <a:gd name="T8" fmla="*/ 5 w 66"/>
                  <a:gd name="T9" fmla="*/ 11 h 78"/>
                  <a:gd name="T10" fmla="*/ 7 w 66"/>
                  <a:gd name="T11" fmla="*/ 7 h 78"/>
                  <a:gd name="T12" fmla="*/ 10 w 66"/>
                  <a:gd name="T13" fmla="*/ 4 h 78"/>
                  <a:gd name="T14" fmla="*/ 13 w 66"/>
                  <a:gd name="T15" fmla="*/ 2 h 78"/>
                  <a:gd name="T16" fmla="*/ 17 w 66"/>
                  <a:gd name="T17" fmla="*/ 0 h 78"/>
                  <a:gd name="T18" fmla="*/ 15 w 66"/>
                  <a:gd name="T19" fmla="*/ 2 h 78"/>
                  <a:gd name="T20" fmla="*/ 13 w 66"/>
                  <a:gd name="T21" fmla="*/ 5 h 78"/>
                  <a:gd name="T22" fmla="*/ 10 w 66"/>
                  <a:gd name="T23" fmla="*/ 9 h 78"/>
                  <a:gd name="T24" fmla="*/ 8 w 66"/>
                  <a:gd name="T25" fmla="*/ 12 h 78"/>
                  <a:gd name="T26" fmla="*/ 5 w 66"/>
                  <a:gd name="T27" fmla="*/ 15 h 78"/>
                  <a:gd name="T28" fmla="*/ 3 w 66"/>
                  <a:gd name="T29" fmla="*/ 18 h 78"/>
                  <a:gd name="T30" fmla="*/ 2 w 66"/>
                  <a:gd name="T31" fmla="*/ 20 h 78"/>
                  <a:gd name="T32" fmla="*/ 1 w 66"/>
                  <a:gd name="T33" fmla="*/ 2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Freeform 201"/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23 h 92"/>
                  <a:gd name="T2" fmla="*/ 0 w 84"/>
                  <a:gd name="T3" fmla="*/ 22 h 92"/>
                  <a:gd name="T4" fmla="*/ 2 w 84"/>
                  <a:gd name="T5" fmla="*/ 20 h 92"/>
                  <a:gd name="T6" fmla="*/ 4 w 84"/>
                  <a:gd name="T7" fmla="*/ 16 h 92"/>
                  <a:gd name="T8" fmla="*/ 7 w 84"/>
                  <a:gd name="T9" fmla="*/ 13 h 92"/>
                  <a:gd name="T10" fmla="*/ 10 w 84"/>
                  <a:gd name="T11" fmla="*/ 8 h 92"/>
                  <a:gd name="T12" fmla="*/ 14 w 84"/>
                  <a:gd name="T13" fmla="*/ 5 h 92"/>
                  <a:gd name="T14" fmla="*/ 18 w 84"/>
                  <a:gd name="T15" fmla="*/ 2 h 92"/>
                  <a:gd name="T16" fmla="*/ 21 w 84"/>
                  <a:gd name="T17" fmla="*/ 0 h 92"/>
                  <a:gd name="T18" fmla="*/ 20 w 84"/>
                  <a:gd name="T19" fmla="*/ 2 h 92"/>
                  <a:gd name="T20" fmla="*/ 17 w 84"/>
                  <a:gd name="T21" fmla="*/ 5 h 92"/>
                  <a:gd name="T22" fmla="*/ 14 w 84"/>
                  <a:gd name="T23" fmla="*/ 9 h 92"/>
                  <a:gd name="T24" fmla="*/ 11 w 84"/>
                  <a:gd name="T25" fmla="*/ 13 h 92"/>
                  <a:gd name="T26" fmla="*/ 8 w 84"/>
                  <a:gd name="T27" fmla="*/ 17 h 92"/>
                  <a:gd name="T28" fmla="*/ 4 w 84"/>
                  <a:gd name="T29" fmla="*/ 21 h 92"/>
                  <a:gd name="T30" fmla="*/ 2 w 84"/>
                  <a:gd name="T31" fmla="*/ 23 h 92"/>
                  <a:gd name="T32" fmla="*/ 1 w 84"/>
                  <a:gd name="T33" fmla="*/ 2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Freeform 202"/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26 h 102"/>
                  <a:gd name="T2" fmla="*/ 0 w 77"/>
                  <a:gd name="T3" fmla="*/ 24 h 102"/>
                  <a:gd name="T4" fmla="*/ 1 w 77"/>
                  <a:gd name="T5" fmla="*/ 21 h 102"/>
                  <a:gd name="T6" fmla="*/ 3 w 77"/>
                  <a:gd name="T7" fmla="*/ 17 h 102"/>
                  <a:gd name="T8" fmla="*/ 6 w 77"/>
                  <a:gd name="T9" fmla="*/ 13 h 102"/>
                  <a:gd name="T10" fmla="*/ 10 w 77"/>
                  <a:gd name="T11" fmla="*/ 9 h 102"/>
                  <a:gd name="T12" fmla="*/ 13 w 77"/>
                  <a:gd name="T13" fmla="*/ 5 h 102"/>
                  <a:gd name="T14" fmla="*/ 16 w 77"/>
                  <a:gd name="T15" fmla="*/ 2 h 102"/>
                  <a:gd name="T16" fmla="*/ 20 w 77"/>
                  <a:gd name="T17" fmla="*/ 0 h 102"/>
                  <a:gd name="T18" fmla="*/ 18 w 77"/>
                  <a:gd name="T19" fmla="*/ 2 h 102"/>
                  <a:gd name="T20" fmla="*/ 16 w 77"/>
                  <a:gd name="T21" fmla="*/ 6 h 102"/>
                  <a:gd name="T22" fmla="*/ 13 w 77"/>
                  <a:gd name="T23" fmla="*/ 10 h 102"/>
                  <a:gd name="T24" fmla="*/ 10 w 77"/>
                  <a:gd name="T25" fmla="*/ 15 h 102"/>
                  <a:gd name="T26" fmla="*/ 7 w 77"/>
                  <a:gd name="T27" fmla="*/ 19 h 102"/>
                  <a:gd name="T28" fmla="*/ 4 w 77"/>
                  <a:gd name="T29" fmla="*/ 23 h 102"/>
                  <a:gd name="T30" fmla="*/ 2 w 77"/>
                  <a:gd name="T31" fmla="*/ 25 h 102"/>
                  <a:gd name="T32" fmla="*/ 1 w 77"/>
                  <a:gd name="T33" fmla="*/ 26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Freeform 203"/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23 h 92"/>
                  <a:gd name="T2" fmla="*/ 0 w 67"/>
                  <a:gd name="T3" fmla="*/ 22 h 92"/>
                  <a:gd name="T4" fmla="*/ 1 w 67"/>
                  <a:gd name="T5" fmla="*/ 20 h 92"/>
                  <a:gd name="T6" fmla="*/ 3 w 67"/>
                  <a:gd name="T7" fmla="*/ 16 h 92"/>
                  <a:gd name="T8" fmla="*/ 5 w 67"/>
                  <a:gd name="T9" fmla="*/ 12 h 92"/>
                  <a:gd name="T10" fmla="*/ 8 w 67"/>
                  <a:gd name="T11" fmla="*/ 8 h 92"/>
                  <a:gd name="T12" fmla="*/ 11 w 67"/>
                  <a:gd name="T13" fmla="*/ 4 h 92"/>
                  <a:gd name="T14" fmla="*/ 14 w 67"/>
                  <a:gd name="T15" fmla="*/ 1 h 92"/>
                  <a:gd name="T16" fmla="*/ 16 w 67"/>
                  <a:gd name="T17" fmla="*/ 0 h 92"/>
                  <a:gd name="T18" fmla="*/ 15 w 67"/>
                  <a:gd name="T19" fmla="*/ 2 h 92"/>
                  <a:gd name="T20" fmla="*/ 13 w 67"/>
                  <a:gd name="T21" fmla="*/ 6 h 92"/>
                  <a:gd name="T22" fmla="*/ 11 w 67"/>
                  <a:gd name="T23" fmla="*/ 10 h 92"/>
                  <a:gd name="T24" fmla="*/ 8 w 67"/>
                  <a:gd name="T25" fmla="*/ 14 h 92"/>
                  <a:gd name="T26" fmla="*/ 6 w 67"/>
                  <a:gd name="T27" fmla="*/ 18 h 92"/>
                  <a:gd name="T28" fmla="*/ 3 w 67"/>
                  <a:gd name="T29" fmla="*/ 21 h 92"/>
                  <a:gd name="T30" fmla="*/ 1 w 67"/>
                  <a:gd name="T31" fmla="*/ 23 h 92"/>
                  <a:gd name="T32" fmla="*/ 0 w 67"/>
                  <a:gd name="T33" fmla="*/ 2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Freeform 204"/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19 h 77"/>
                  <a:gd name="T2" fmla="*/ 0 w 56"/>
                  <a:gd name="T3" fmla="*/ 18 h 77"/>
                  <a:gd name="T4" fmla="*/ 1 w 56"/>
                  <a:gd name="T5" fmla="*/ 16 h 77"/>
                  <a:gd name="T6" fmla="*/ 2 w 56"/>
                  <a:gd name="T7" fmla="*/ 13 h 77"/>
                  <a:gd name="T8" fmla="*/ 4 w 56"/>
                  <a:gd name="T9" fmla="*/ 10 h 77"/>
                  <a:gd name="T10" fmla="*/ 6 w 56"/>
                  <a:gd name="T11" fmla="*/ 6 h 77"/>
                  <a:gd name="T12" fmla="*/ 9 w 56"/>
                  <a:gd name="T13" fmla="*/ 3 h 77"/>
                  <a:gd name="T14" fmla="*/ 12 w 56"/>
                  <a:gd name="T15" fmla="*/ 1 h 77"/>
                  <a:gd name="T16" fmla="*/ 15 w 56"/>
                  <a:gd name="T17" fmla="*/ 0 h 77"/>
                  <a:gd name="T18" fmla="*/ 13 w 56"/>
                  <a:gd name="T19" fmla="*/ 2 h 77"/>
                  <a:gd name="T20" fmla="*/ 12 w 56"/>
                  <a:gd name="T21" fmla="*/ 5 h 77"/>
                  <a:gd name="T22" fmla="*/ 9 w 56"/>
                  <a:gd name="T23" fmla="*/ 8 h 77"/>
                  <a:gd name="T24" fmla="*/ 7 w 56"/>
                  <a:gd name="T25" fmla="*/ 11 h 77"/>
                  <a:gd name="T26" fmla="*/ 5 w 56"/>
                  <a:gd name="T27" fmla="*/ 14 h 77"/>
                  <a:gd name="T28" fmla="*/ 3 w 56"/>
                  <a:gd name="T29" fmla="*/ 17 h 77"/>
                  <a:gd name="T30" fmla="*/ 2 w 56"/>
                  <a:gd name="T31" fmla="*/ 18 h 77"/>
                  <a:gd name="T32" fmla="*/ 1 w 56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Freeform 205"/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12 h 46"/>
                  <a:gd name="T2" fmla="*/ 0 w 15"/>
                  <a:gd name="T3" fmla="*/ 10 h 46"/>
                  <a:gd name="T4" fmla="*/ 0 w 15"/>
                  <a:gd name="T5" fmla="*/ 6 h 46"/>
                  <a:gd name="T6" fmla="*/ 1 w 15"/>
                  <a:gd name="T7" fmla="*/ 2 h 46"/>
                  <a:gd name="T8" fmla="*/ 4 w 15"/>
                  <a:gd name="T9" fmla="*/ 0 h 46"/>
                  <a:gd name="T10" fmla="*/ 3 w 15"/>
                  <a:gd name="T11" fmla="*/ 4 h 46"/>
                  <a:gd name="T12" fmla="*/ 3 w 15"/>
                  <a:gd name="T13" fmla="*/ 8 h 46"/>
                  <a:gd name="T14" fmla="*/ 3 w 15"/>
                  <a:gd name="T15" fmla="*/ 11 h 46"/>
                  <a:gd name="T16" fmla="*/ 1 w 15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Freeform 206"/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22 h 85"/>
                  <a:gd name="T2" fmla="*/ 0 w 75"/>
                  <a:gd name="T3" fmla="*/ 21 h 85"/>
                  <a:gd name="T4" fmla="*/ 1 w 75"/>
                  <a:gd name="T5" fmla="*/ 18 h 85"/>
                  <a:gd name="T6" fmla="*/ 2 w 75"/>
                  <a:gd name="T7" fmla="*/ 15 h 85"/>
                  <a:gd name="T8" fmla="*/ 5 w 75"/>
                  <a:gd name="T9" fmla="*/ 12 h 85"/>
                  <a:gd name="T10" fmla="*/ 8 w 75"/>
                  <a:gd name="T11" fmla="*/ 8 h 85"/>
                  <a:gd name="T12" fmla="*/ 12 w 75"/>
                  <a:gd name="T13" fmla="*/ 5 h 85"/>
                  <a:gd name="T14" fmla="*/ 15 w 75"/>
                  <a:gd name="T15" fmla="*/ 2 h 85"/>
                  <a:gd name="T16" fmla="*/ 18 w 75"/>
                  <a:gd name="T17" fmla="*/ 0 h 85"/>
                  <a:gd name="T18" fmla="*/ 17 w 75"/>
                  <a:gd name="T19" fmla="*/ 2 h 85"/>
                  <a:gd name="T20" fmla="*/ 15 w 75"/>
                  <a:gd name="T21" fmla="*/ 5 h 85"/>
                  <a:gd name="T22" fmla="*/ 12 w 75"/>
                  <a:gd name="T23" fmla="*/ 9 h 85"/>
                  <a:gd name="T24" fmla="*/ 9 w 75"/>
                  <a:gd name="T25" fmla="*/ 12 h 85"/>
                  <a:gd name="T26" fmla="*/ 6 w 75"/>
                  <a:gd name="T27" fmla="*/ 16 h 85"/>
                  <a:gd name="T28" fmla="*/ 3 w 75"/>
                  <a:gd name="T29" fmla="*/ 19 h 85"/>
                  <a:gd name="T30" fmla="*/ 1 w 75"/>
                  <a:gd name="T31" fmla="*/ 21 h 85"/>
                  <a:gd name="T32" fmla="*/ 0 w 75"/>
                  <a:gd name="T33" fmla="*/ 22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Freeform 207"/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25 h 99"/>
                  <a:gd name="T2" fmla="*/ 0 w 74"/>
                  <a:gd name="T3" fmla="*/ 24 h 99"/>
                  <a:gd name="T4" fmla="*/ 1 w 74"/>
                  <a:gd name="T5" fmla="*/ 21 h 99"/>
                  <a:gd name="T6" fmla="*/ 3 w 74"/>
                  <a:gd name="T7" fmla="*/ 17 h 99"/>
                  <a:gd name="T8" fmla="*/ 6 w 74"/>
                  <a:gd name="T9" fmla="*/ 13 h 99"/>
                  <a:gd name="T10" fmla="*/ 9 w 74"/>
                  <a:gd name="T11" fmla="*/ 9 h 99"/>
                  <a:gd name="T12" fmla="*/ 12 w 74"/>
                  <a:gd name="T13" fmla="*/ 5 h 99"/>
                  <a:gd name="T14" fmla="*/ 16 w 74"/>
                  <a:gd name="T15" fmla="*/ 2 h 99"/>
                  <a:gd name="T16" fmla="*/ 19 w 74"/>
                  <a:gd name="T17" fmla="*/ 0 h 99"/>
                  <a:gd name="T18" fmla="*/ 18 w 74"/>
                  <a:gd name="T19" fmla="*/ 2 h 99"/>
                  <a:gd name="T20" fmla="*/ 15 w 74"/>
                  <a:gd name="T21" fmla="*/ 6 h 99"/>
                  <a:gd name="T22" fmla="*/ 13 w 74"/>
                  <a:gd name="T23" fmla="*/ 10 h 99"/>
                  <a:gd name="T24" fmla="*/ 10 w 74"/>
                  <a:gd name="T25" fmla="*/ 14 h 99"/>
                  <a:gd name="T26" fmla="*/ 7 w 74"/>
                  <a:gd name="T27" fmla="*/ 19 h 99"/>
                  <a:gd name="T28" fmla="*/ 4 w 74"/>
                  <a:gd name="T29" fmla="*/ 22 h 99"/>
                  <a:gd name="T30" fmla="*/ 2 w 74"/>
                  <a:gd name="T31" fmla="*/ 25 h 99"/>
                  <a:gd name="T32" fmla="*/ 1 w 74"/>
                  <a:gd name="T33" fmla="*/ 25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Freeform 208"/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24 h 95"/>
                  <a:gd name="T2" fmla="*/ 0 w 55"/>
                  <a:gd name="T3" fmla="*/ 23 h 95"/>
                  <a:gd name="T4" fmla="*/ 1 w 55"/>
                  <a:gd name="T5" fmla="*/ 20 h 95"/>
                  <a:gd name="T6" fmla="*/ 2 w 55"/>
                  <a:gd name="T7" fmla="*/ 17 h 95"/>
                  <a:gd name="T8" fmla="*/ 4 w 55"/>
                  <a:gd name="T9" fmla="*/ 13 h 95"/>
                  <a:gd name="T10" fmla="*/ 6 w 55"/>
                  <a:gd name="T11" fmla="*/ 9 h 95"/>
                  <a:gd name="T12" fmla="*/ 8 w 55"/>
                  <a:gd name="T13" fmla="*/ 5 h 95"/>
                  <a:gd name="T14" fmla="*/ 11 w 55"/>
                  <a:gd name="T15" fmla="*/ 2 h 95"/>
                  <a:gd name="T16" fmla="*/ 14 w 55"/>
                  <a:gd name="T17" fmla="*/ 0 h 95"/>
                  <a:gd name="T18" fmla="*/ 13 w 55"/>
                  <a:gd name="T19" fmla="*/ 3 h 95"/>
                  <a:gd name="T20" fmla="*/ 11 w 55"/>
                  <a:gd name="T21" fmla="*/ 6 h 95"/>
                  <a:gd name="T22" fmla="*/ 9 w 55"/>
                  <a:gd name="T23" fmla="*/ 10 h 95"/>
                  <a:gd name="T24" fmla="*/ 7 w 55"/>
                  <a:gd name="T25" fmla="*/ 14 h 95"/>
                  <a:gd name="T26" fmla="*/ 5 w 55"/>
                  <a:gd name="T27" fmla="*/ 18 h 95"/>
                  <a:gd name="T28" fmla="*/ 3 w 55"/>
                  <a:gd name="T29" fmla="*/ 22 h 95"/>
                  <a:gd name="T30" fmla="*/ 2 w 55"/>
                  <a:gd name="T31" fmla="*/ 24 h 95"/>
                  <a:gd name="T32" fmla="*/ 1 w 55"/>
                  <a:gd name="T33" fmla="*/ 2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65" name="Freeform 209"/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9 h 70"/>
                <a:gd name="T2" fmla="*/ 0 w 58"/>
                <a:gd name="T3" fmla="*/ 17 h 70"/>
                <a:gd name="T4" fmla="*/ 2 w 58"/>
                <a:gd name="T5" fmla="*/ 15 h 70"/>
                <a:gd name="T6" fmla="*/ 3 w 58"/>
                <a:gd name="T7" fmla="*/ 12 h 70"/>
                <a:gd name="T8" fmla="*/ 6 w 58"/>
                <a:gd name="T9" fmla="*/ 8 h 70"/>
                <a:gd name="T10" fmla="*/ 8 w 58"/>
                <a:gd name="T11" fmla="*/ 6 h 70"/>
                <a:gd name="T12" fmla="*/ 11 w 58"/>
                <a:gd name="T13" fmla="*/ 3 h 70"/>
                <a:gd name="T14" fmla="*/ 13 w 58"/>
                <a:gd name="T15" fmla="*/ 1 h 70"/>
                <a:gd name="T16" fmla="*/ 15 w 58"/>
                <a:gd name="T17" fmla="*/ 0 h 70"/>
                <a:gd name="T18" fmla="*/ 14 w 58"/>
                <a:gd name="T19" fmla="*/ 2 h 70"/>
                <a:gd name="T20" fmla="*/ 12 w 58"/>
                <a:gd name="T21" fmla="*/ 4 h 70"/>
                <a:gd name="T22" fmla="*/ 10 w 58"/>
                <a:gd name="T23" fmla="*/ 7 h 70"/>
                <a:gd name="T24" fmla="*/ 8 w 58"/>
                <a:gd name="T25" fmla="*/ 10 h 70"/>
                <a:gd name="T26" fmla="*/ 6 w 58"/>
                <a:gd name="T27" fmla="*/ 13 h 70"/>
                <a:gd name="T28" fmla="*/ 4 w 58"/>
                <a:gd name="T29" fmla="*/ 16 h 70"/>
                <a:gd name="T30" fmla="*/ 2 w 58"/>
                <a:gd name="T31" fmla="*/ 18 h 70"/>
                <a:gd name="T32" fmla="*/ 1 w 58"/>
                <a:gd name="T33" fmla="*/ 1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Freeform 210"/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13 h 52"/>
                <a:gd name="T2" fmla="*/ 0 w 22"/>
                <a:gd name="T3" fmla="*/ 11 h 52"/>
                <a:gd name="T4" fmla="*/ 1 w 22"/>
                <a:gd name="T5" fmla="*/ 7 h 52"/>
                <a:gd name="T6" fmla="*/ 3 w 22"/>
                <a:gd name="T7" fmla="*/ 2 h 52"/>
                <a:gd name="T8" fmla="*/ 6 w 22"/>
                <a:gd name="T9" fmla="*/ 0 h 52"/>
                <a:gd name="T10" fmla="*/ 4 w 22"/>
                <a:gd name="T11" fmla="*/ 4 h 52"/>
                <a:gd name="T12" fmla="*/ 3 w 22"/>
                <a:gd name="T13" fmla="*/ 8 h 52"/>
                <a:gd name="T14" fmla="*/ 2 w 22"/>
                <a:gd name="T15" fmla="*/ 13 h 52"/>
                <a:gd name="T16" fmla="*/ 1 w 22"/>
                <a:gd name="T17" fmla="*/ 1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Freeform 211"/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11 w 45"/>
                <a:gd name="T1" fmla="*/ 0 h 40"/>
                <a:gd name="T2" fmla="*/ 10 w 45"/>
                <a:gd name="T3" fmla="*/ 1 h 40"/>
                <a:gd name="T4" fmla="*/ 9 w 45"/>
                <a:gd name="T5" fmla="*/ 3 h 40"/>
                <a:gd name="T6" fmla="*/ 7 w 45"/>
                <a:gd name="T7" fmla="*/ 5 h 40"/>
                <a:gd name="T8" fmla="*/ 6 w 45"/>
                <a:gd name="T9" fmla="*/ 7 h 40"/>
                <a:gd name="T10" fmla="*/ 4 w 45"/>
                <a:gd name="T11" fmla="*/ 8 h 40"/>
                <a:gd name="T12" fmla="*/ 3 w 45"/>
                <a:gd name="T13" fmla="*/ 10 h 40"/>
                <a:gd name="T14" fmla="*/ 1 w 45"/>
                <a:gd name="T15" fmla="*/ 10 h 40"/>
                <a:gd name="T16" fmla="*/ 0 w 45"/>
                <a:gd name="T17" fmla="*/ 10 h 40"/>
                <a:gd name="T18" fmla="*/ 0 w 45"/>
                <a:gd name="T19" fmla="*/ 9 h 40"/>
                <a:gd name="T20" fmla="*/ 0 w 45"/>
                <a:gd name="T21" fmla="*/ 8 h 40"/>
                <a:gd name="T22" fmla="*/ 2 w 45"/>
                <a:gd name="T23" fmla="*/ 6 h 40"/>
                <a:gd name="T24" fmla="*/ 3 w 45"/>
                <a:gd name="T25" fmla="*/ 5 h 40"/>
                <a:gd name="T26" fmla="*/ 6 w 45"/>
                <a:gd name="T27" fmla="*/ 4 h 40"/>
                <a:gd name="T28" fmla="*/ 8 w 45"/>
                <a:gd name="T29" fmla="*/ 2 h 40"/>
                <a:gd name="T30" fmla="*/ 9 w 45"/>
                <a:gd name="T31" fmla="*/ 1 h 40"/>
                <a:gd name="T32" fmla="*/ 11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Freeform 212"/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15 w 54"/>
                <a:gd name="T1" fmla="*/ 1 h 11"/>
                <a:gd name="T2" fmla="*/ 13 w 54"/>
                <a:gd name="T3" fmla="*/ 1 h 11"/>
                <a:gd name="T4" fmla="*/ 12 w 54"/>
                <a:gd name="T5" fmla="*/ 1 h 11"/>
                <a:gd name="T6" fmla="*/ 9 w 54"/>
                <a:gd name="T7" fmla="*/ 1 h 11"/>
                <a:gd name="T8" fmla="*/ 7 w 54"/>
                <a:gd name="T9" fmla="*/ 1 h 11"/>
                <a:gd name="T10" fmla="*/ 4 w 54"/>
                <a:gd name="T11" fmla="*/ 0 h 11"/>
                <a:gd name="T12" fmla="*/ 2 w 54"/>
                <a:gd name="T13" fmla="*/ 1 h 11"/>
                <a:gd name="T14" fmla="*/ 1 w 54"/>
                <a:gd name="T15" fmla="*/ 1 h 11"/>
                <a:gd name="T16" fmla="*/ 0 w 54"/>
                <a:gd name="T17" fmla="*/ 2 h 11"/>
                <a:gd name="T18" fmla="*/ 1 w 54"/>
                <a:gd name="T19" fmla="*/ 3 h 11"/>
                <a:gd name="T20" fmla="*/ 2 w 54"/>
                <a:gd name="T21" fmla="*/ 3 h 11"/>
                <a:gd name="T22" fmla="*/ 4 w 54"/>
                <a:gd name="T23" fmla="*/ 3 h 11"/>
                <a:gd name="T24" fmla="*/ 6 w 54"/>
                <a:gd name="T25" fmla="*/ 3 h 11"/>
                <a:gd name="T26" fmla="*/ 8 w 54"/>
                <a:gd name="T27" fmla="*/ 3 h 11"/>
                <a:gd name="T28" fmla="*/ 11 w 54"/>
                <a:gd name="T29" fmla="*/ 2 h 11"/>
                <a:gd name="T30" fmla="*/ 13 w 54"/>
                <a:gd name="T31" fmla="*/ 1 h 11"/>
                <a:gd name="T32" fmla="*/ 15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Freeform 213"/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13 w 51"/>
                <a:gd name="T1" fmla="*/ 12 h 45"/>
                <a:gd name="T2" fmla="*/ 11 w 51"/>
                <a:gd name="T3" fmla="*/ 10 h 45"/>
                <a:gd name="T4" fmla="*/ 9 w 51"/>
                <a:gd name="T5" fmla="*/ 9 h 45"/>
                <a:gd name="T6" fmla="*/ 7 w 51"/>
                <a:gd name="T7" fmla="*/ 7 h 45"/>
                <a:gd name="T8" fmla="*/ 5 w 51"/>
                <a:gd name="T9" fmla="*/ 6 h 45"/>
                <a:gd name="T10" fmla="*/ 3 w 51"/>
                <a:gd name="T11" fmla="*/ 4 h 45"/>
                <a:gd name="T12" fmla="*/ 1 w 51"/>
                <a:gd name="T13" fmla="*/ 2 h 45"/>
                <a:gd name="T14" fmla="*/ 0 w 51"/>
                <a:gd name="T15" fmla="*/ 1 h 45"/>
                <a:gd name="T16" fmla="*/ 1 w 51"/>
                <a:gd name="T17" fmla="*/ 0 h 45"/>
                <a:gd name="T18" fmla="*/ 2 w 51"/>
                <a:gd name="T19" fmla="*/ 0 h 45"/>
                <a:gd name="T20" fmla="*/ 3 w 51"/>
                <a:gd name="T21" fmla="*/ 1 h 45"/>
                <a:gd name="T22" fmla="*/ 5 w 51"/>
                <a:gd name="T23" fmla="*/ 3 h 45"/>
                <a:gd name="T24" fmla="*/ 7 w 51"/>
                <a:gd name="T25" fmla="*/ 5 h 45"/>
                <a:gd name="T26" fmla="*/ 9 w 51"/>
                <a:gd name="T27" fmla="*/ 7 h 45"/>
                <a:gd name="T28" fmla="*/ 11 w 51"/>
                <a:gd name="T29" fmla="*/ 9 h 45"/>
                <a:gd name="T30" fmla="*/ 12 w 51"/>
                <a:gd name="T31" fmla="*/ 10 h 45"/>
                <a:gd name="T32" fmla="*/ 13 w 51"/>
                <a:gd name="T33" fmla="*/ 1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Freeform 214"/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17 h 68"/>
                <a:gd name="T2" fmla="*/ 0 w 15"/>
                <a:gd name="T3" fmla="*/ 13 h 68"/>
                <a:gd name="T4" fmla="*/ 0 w 15"/>
                <a:gd name="T5" fmla="*/ 7 h 68"/>
                <a:gd name="T6" fmla="*/ 0 w 15"/>
                <a:gd name="T7" fmla="*/ 3 h 68"/>
                <a:gd name="T8" fmla="*/ 2 w 15"/>
                <a:gd name="T9" fmla="*/ 0 h 68"/>
                <a:gd name="T10" fmla="*/ 3 w 15"/>
                <a:gd name="T11" fmla="*/ 2 h 68"/>
                <a:gd name="T12" fmla="*/ 3 w 15"/>
                <a:gd name="T13" fmla="*/ 7 h 68"/>
                <a:gd name="T14" fmla="*/ 1 w 15"/>
                <a:gd name="T15" fmla="*/ 13 h 68"/>
                <a:gd name="T16" fmla="*/ 0 w 15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Freeform 215"/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16 h 65"/>
                <a:gd name="T2" fmla="*/ 1 w 30"/>
                <a:gd name="T3" fmla="*/ 12 h 65"/>
                <a:gd name="T4" fmla="*/ 2 w 30"/>
                <a:gd name="T5" fmla="*/ 7 h 65"/>
                <a:gd name="T6" fmla="*/ 4 w 30"/>
                <a:gd name="T7" fmla="*/ 2 h 65"/>
                <a:gd name="T8" fmla="*/ 7 w 30"/>
                <a:gd name="T9" fmla="*/ 0 h 65"/>
                <a:gd name="T10" fmla="*/ 8 w 30"/>
                <a:gd name="T11" fmla="*/ 0 h 65"/>
                <a:gd name="T12" fmla="*/ 8 w 30"/>
                <a:gd name="T13" fmla="*/ 2 h 65"/>
                <a:gd name="T14" fmla="*/ 7 w 30"/>
                <a:gd name="T15" fmla="*/ 4 h 65"/>
                <a:gd name="T16" fmla="*/ 6 w 30"/>
                <a:gd name="T17" fmla="*/ 7 h 65"/>
                <a:gd name="T18" fmla="*/ 4 w 30"/>
                <a:gd name="T19" fmla="*/ 10 h 65"/>
                <a:gd name="T20" fmla="*/ 2 w 30"/>
                <a:gd name="T21" fmla="*/ 12 h 65"/>
                <a:gd name="T22" fmla="*/ 1 w 30"/>
                <a:gd name="T23" fmla="*/ 15 h 65"/>
                <a:gd name="T24" fmla="*/ 0 w 30"/>
                <a:gd name="T25" fmla="*/ 16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Freeform 216"/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2 w 15"/>
                <a:gd name="T1" fmla="*/ 16 h 65"/>
                <a:gd name="T2" fmla="*/ 1 w 15"/>
                <a:gd name="T3" fmla="*/ 13 h 65"/>
                <a:gd name="T4" fmla="*/ 0 w 15"/>
                <a:gd name="T5" fmla="*/ 8 h 65"/>
                <a:gd name="T6" fmla="*/ 1 w 15"/>
                <a:gd name="T7" fmla="*/ 3 h 65"/>
                <a:gd name="T8" fmla="*/ 3 w 15"/>
                <a:gd name="T9" fmla="*/ 0 h 65"/>
                <a:gd name="T10" fmla="*/ 4 w 15"/>
                <a:gd name="T11" fmla="*/ 1 h 65"/>
                <a:gd name="T12" fmla="*/ 4 w 15"/>
                <a:gd name="T13" fmla="*/ 5 h 65"/>
                <a:gd name="T14" fmla="*/ 3 w 15"/>
                <a:gd name="T15" fmla="*/ 11 h 65"/>
                <a:gd name="T16" fmla="*/ 2 w 15"/>
                <a:gd name="T17" fmla="*/ 1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Freeform 217"/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3 w 12"/>
                <a:gd name="T1" fmla="*/ 18 h 69"/>
                <a:gd name="T2" fmla="*/ 2 w 12"/>
                <a:gd name="T3" fmla="*/ 14 h 69"/>
                <a:gd name="T4" fmla="*/ 1 w 12"/>
                <a:gd name="T5" fmla="*/ 9 h 69"/>
                <a:gd name="T6" fmla="*/ 0 w 12"/>
                <a:gd name="T7" fmla="*/ 3 h 69"/>
                <a:gd name="T8" fmla="*/ 2 w 12"/>
                <a:gd name="T9" fmla="*/ 0 h 69"/>
                <a:gd name="T10" fmla="*/ 3 w 12"/>
                <a:gd name="T11" fmla="*/ 2 h 69"/>
                <a:gd name="T12" fmla="*/ 3 w 12"/>
                <a:gd name="T13" fmla="*/ 6 h 69"/>
                <a:gd name="T14" fmla="*/ 3 w 12"/>
                <a:gd name="T15" fmla="*/ 12 h 69"/>
                <a:gd name="T16" fmla="*/ 3 w 12"/>
                <a:gd name="T17" fmla="*/ 18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Freeform 218"/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3 w 15"/>
                <a:gd name="T1" fmla="*/ 17 h 68"/>
                <a:gd name="T2" fmla="*/ 2 w 15"/>
                <a:gd name="T3" fmla="*/ 13 h 68"/>
                <a:gd name="T4" fmla="*/ 0 w 15"/>
                <a:gd name="T5" fmla="*/ 8 h 68"/>
                <a:gd name="T6" fmla="*/ 0 w 15"/>
                <a:gd name="T7" fmla="*/ 3 h 68"/>
                <a:gd name="T8" fmla="*/ 1 w 15"/>
                <a:gd name="T9" fmla="*/ 0 h 68"/>
                <a:gd name="T10" fmla="*/ 2 w 15"/>
                <a:gd name="T11" fmla="*/ 3 h 68"/>
                <a:gd name="T12" fmla="*/ 3 w 15"/>
                <a:gd name="T13" fmla="*/ 7 h 68"/>
                <a:gd name="T14" fmla="*/ 3 w 15"/>
                <a:gd name="T15" fmla="*/ 13 h 68"/>
                <a:gd name="T16" fmla="*/ 3 w 15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Freeform 219"/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5 w 18"/>
                <a:gd name="T1" fmla="*/ 19 h 76"/>
                <a:gd name="T2" fmla="*/ 3 w 18"/>
                <a:gd name="T3" fmla="*/ 14 h 76"/>
                <a:gd name="T4" fmla="*/ 1 w 18"/>
                <a:gd name="T5" fmla="*/ 8 h 76"/>
                <a:gd name="T6" fmla="*/ 0 w 18"/>
                <a:gd name="T7" fmla="*/ 3 h 76"/>
                <a:gd name="T8" fmla="*/ 2 w 18"/>
                <a:gd name="T9" fmla="*/ 0 h 76"/>
                <a:gd name="T10" fmla="*/ 4 w 18"/>
                <a:gd name="T11" fmla="*/ 3 h 76"/>
                <a:gd name="T12" fmla="*/ 5 w 18"/>
                <a:gd name="T13" fmla="*/ 8 h 76"/>
                <a:gd name="T14" fmla="*/ 4 w 18"/>
                <a:gd name="T15" fmla="*/ 15 h 76"/>
                <a:gd name="T16" fmla="*/ 5 w 18"/>
                <a:gd name="T17" fmla="*/ 19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Freeform 220"/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6 w 27"/>
                <a:gd name="T1" fmla="*/ 21 h 84"/>
                <a:gd name="T2" fmla="*/ 5 w 27"/>
                <a:gd name="T3" fmla="*/ 19 h 84"/>
                <a:gd name="T4" fmla="*/ 4 w 27"/>
                <a:gd name="T5" fmla="*/ 16 h 84"/>
                <a:gd name="T6" fmla="*/ 3 w 27"/>
                <a:gd name="T7" fmla="*/ 13 h 84"/>
                <a:gd name="T8" fmla="*/ 1 w 27"/>
                <a:gd name="T9" fmla="*/ 9 h 84"/>
                <a:gd name="T10" fmla="*/ 0 w 27"/>
                <a:gd name="T11" fmla="*/ 6 h 84"/>
                <a:gd name="T12" fmla="*/ 0 w 27"/>
                <a:gd name="T13" fmla="*/ 3 h 84"/>
                <a:gd name="T14" fmla="*/ 0 w 27"/>
                <a:gd name="T15" fmla="*/ 1 h 84"/>
                <a:gd name="T16" fmla="*/ 1 w 27"/>
                <a:gd name="T17" fmla="*/ 0 h 84"/>
                <a:gd name="T18" fmla="*/ 3 w 27"/>
                <a:gd name="T19" fmla="*/ 4 h 84"/>
                <a:gd name="T20" fmla="*/ 5 w 27"/>
                <a:gd name="T21" fmla="*/ 10 h 84"/>
                <a:gd name="T22" fmla="*/ 5 w 27"/>
                <a:gd name="T23" fmla="*/ 17 h 84"/>
                <a:gd name="T24" fmla="*/ 6 w 27"/>
                <a:gd name="T25" fmla="*/ 2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221"/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8 w 35"/>
                <a:gd name="T1" fmla="*/ 22 h 91"/>
                <a:gd name="T2" fmla="*/ 6 w 35"/>
                <a:gd name="T3" fmla="*/ 20 h 91"/>
                <a:gd name="T4" fmla="*/ 4 w 35"/>
                <a:gd name="T5" fmla="*/ 17 h 91"/>
                <a:gd name="T6" fmla="*/ 3 w 35"/>
                <a:gd name="T7" fmla="*/ 14 h 91"/>
                <a:gd name="T8" fmla="*/ 1 w 35"/>
                <a:gd name="T9" fmla="*/ 10 h 91"/>
                <a:gd name="T10" fmla="*/ 0 w 35"/>
                <a:gd name="T11" fmla="*/ 6 h 91"/>
                <a:gd name="T12" fmla="*/ 0 w 35"/>
                <a:gd name="T13" fmla="*/ 3 h 91"/>
                <a:gd name="T14" fmla="*/ 0 w 35"/>
                <a:gd name="T15" fmla="*/ 0 h 91"/>
                <a:gd name="T16" fmla="*/ 1 w 35"/>
                <a:gd name="T17" fmla="*/ 0 h 91"/>
                <a:gd name="T18" fmla="*/ 4 w 35"/>
                <a:gd name="T19" fmla="*/ 2 h 91"/>
                <a:gd name="T20" fmla="*/ 6 w 35"/>
                <a:gd name="T21" fmla="*/ 9 h 91"/>
                <a:gd name="T22" fmla="*/ 8 w 35"/>
                <a:gd name="T23" fmla="*/ 17 h 91"/>
                <a:gd name="T24" fmla="*/ 8 w 35"/>
                <a:gd name="T25" fmla="*/ 22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222"/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14 w 56"/>
                <a:gd name="T1" fmla="*/ 22 h 85"/>
                <a:gd name="T2" fmla="*/ 12 w 56"/>
                <a:gd name="T3" fmla="*/ 20 h 85"/>
                <a:gd name="T4" fmla="*/ 10 w 56"/>
                <a:gd name="T5" fmla="*/ 17 h 85"/>
                <a:gd name="T6" fmla="*/ 7 w 56"/>
                <a:gd name="T7" fmla="*/ 14 h 85"/>
                <a:gd name="T8" fmla="*/ 5 w 56"/>
                <a:gd name="T9" fmla="*/ 10 h 85"/>
                <a:gd name="T10" fmla="*/ 2 w 56"/>
                <a:gd name="T11" fmla="*/ 7 h 85"/>
                <a:gd name="T12" fmla="*/ 1 w 56"/>
                <a:gd name="T13" fmla="*/ 4 h 85"/>
                <a:gd name="T14" fmla="*/ 0 w 56"/>
                <a:gd name="T15" fmla="*/ 2 h 85"/>
                <a:gd name="T16" fmla="*/ 1 w 56"/>
                <a:gd name="T17" fmla="*/ 0 h 85"/>
                <a:gd name="T18" fmla="*/ 2 w 56"/>
                <a:gd name="T19" fmla="*/ 0 h 85"/>
                <a:gd name="T20" fmla="*/ 4 w 56"/>
                <a:gd name="T21" fmla="*/ 2 h 85"/>
                <a:gd name="T22" fmla="*/ 6 w 56"/>
                <a:gd name="T23" fmla="*/ 4 h 85"/>
                <a:gd name="T24" fmla="*/ 8 w 56"/>
                <a:gd name="T25" fmla="*/ 8 h 85"/>
                <a:gd name="T26" fmla="*/ 10 w 56"/>
                <a:gd name="T27" fmla="*/ 11 h 85"/>
                <a:gd name="T28" fmla="*/ 12 w 56"/>
                <a:gd name="T29" fmla="*/ 15 h 85"/>
                <a:gd name="T30" fmla="*/ 14 w 56"/>
                <a:gd name="T31" fmla="*/ 19 h 85"/>
                <a:gd name="T32" fmla="*/ 14 w 56"/>
                <a:gd name="T33" fmla="*/ 22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223"/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18 w 71"/>
                <a:gd name="T1" fmla="*/ 18 h 70"/>
                <a:gd name="T2" fmla="*/ 16 w 71"/>
                <a:gd name="T3" fmla="*/ 16 h 70"/>
                <a:gd name="T4" fmla="*/ 13 w 71"/>
                <a:gd name="T5" fmla="*/ 14 h 70"/>
                <a:gd name="T6" fmla="*/ 10 w 71"/>
                <a:gd name="T7" fmla="*/ 12 h 70"/>
                <a:gd name="T8" fmla="*/ 6 w 71"/>
                <a:gd name="T9" fmla="*/ 9 h 70"/>
                <a:gd name="T10" fmla="*/ 4 w 71"/>
                <a:gd name="T11" fmla="*/ 6 h 70"/>
                <a:gd name="T12" fmla="*/ 1 w 71"/>
                <a:gd name="T13" fmla="*/ 3 h 70"/>
                <a:gd name="T14" fmla="*/ 0 w 71"/>
                <a:gd name="T15" fmla="*/ 1 h 70"/>
                <a:gd name="T16" fmla="*/ 1 w 71"/>
                <a:gd name="T17" fmla="*/ 0 h 70"/>
                <a:gd name="T18" fmla="*/ 2 w 71"/>
                <a:gd name="T19" fmla="*/ 0 h 70"/>
                <a:gd name="T20" fmla="*/ 5 w 71"/>
                <a:gd name="T21" fmla="*/ 2 h 70"/>
                <a:gd name="T22" fmla="*/ 8 w 71"/>
                <a:gd name="T23" fmla="*/ 4 h 70"/>
                <a:gd name="T24" fmla="*/ 11 w 71"/>
                <a:gd name="T25" fmla="*/ 7 h 70"/>
                <a:gd name="T26" fmla="*/ 14 w 71"/>
                <a:gd name="T27" fmla="*/ 10 h 70"/>
                <a:gd name="T28" fmla="*/ 16 w 71"/>
                <a:gd name="T29" fmla="*/ 13 h 70"/>
                <a:gd name="T30" fmla="*/ 18 w 71"/>
                <a:gd name="T31" fmla="*/ 16 h 70"/>
                <a:gd name="T32" fmla="*/ 18 w 71"/>
                <a:gd name="T33" fmla="*/ 1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224"/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2 w 64"/>
                <a:gd name="T3" fmla="*/ 0 h 65"/>
                <a:gd name="T4" fmla="*/ 3 w 64"/>
                <a:gd name="T5" fmla="*/ 1 h 65"/>
                <a:gd name="T6" fmla="*/ 6 w 64"/>
                <a:gd name="T7" fmla="*/ 4 h 65"/>
                <a:gd name="T8" fmla="*/ 8 w 64"/>
                <a:gd name="T9" fmla="*/ 6 h 65"/>
                <a:gd name="T10" fmla="*/ 10 w 64"/>
                <a:gd name="T11" fmla="*/ 9 h 65"/>
                <a:gd name="T12" fmla="*/ 12 w 64"/>
                <a:gd name="T13" fmla="*/ 12 h 65"/>
                <a:gd name="T14" fmla="*/ 15 w 64"/>
                <a:gd name="T15" fmla="*/ 14 h 65"/>
                <a:gd name="T16" fmla="*/ 17 w 64"/>
                <a:gd name="T17" fmla="*/ 16 h 65"/>
                <a:gd name="T18" fmla="*/ 14 w 64"/>
                <a:gd name="T19" fmla="*/ 15 h 65"/>
                <a:gd name="T20" fmla="*/ 11 w 64"/>
                <a:gd name="T21" fmla="*/ 13 h 65"/>
                <a:gd name="T22" fmla="*/ 8 w 64"/>
                <a:gd name="T23" fmla="*/ 11 h 65"/>
                <a:gd name="T24" fmla="*/ 5 w 64"/>
                <a:gd name="T25" fmla="*/ 8 h 65"/>
                <a:gd name="T26" fmla="*/ 2 w 64"/>
                <a:gd name="T27" fmla="*/ 5 h 65"/>
                <a:gd name="T28" fmla="*/ 1 w 64"/>
                <a:gd name="T29" fmla="*/ 3 h 65"/>
                <a:gd name="T30" fmla="*/ 0 w 64"/>
                <a:gd name="T31" fmla="*/ 1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225"/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78 w 312"/>
                <a:gd name="T1" fmla="*/ 17 h 76"/>
                <a:gd name="T2" fmla="*/ 78 w 312"/>
                <a:gd name="T3" fmla="*/ 18 h 76"/>
                <a:gd name="T4" fmla="*/ 78 w 312"/>
                <a:gd name="T5" fmla="*/ 18 h 76"/>
                <a:gd name="T6" fmla="*/ 77 w 312"/>
                <a:gd name="T7" fmla="*/ 19 h 76"/>
                <a:gd name="T8" fmla="*/ 76 w 312"/>
                <a:gd name="T9" fmla="*/ 19 h 76"/>
                <a:gd name="T10" fmla="*/ 72 w 312"/>
                <a:gd name="T11" fmla="*/ 15 h 76"/>
                <a:gd name="T12" fmla="*/ 66 w 312"/>
                <a:gd name="T13" fmla="*/ 12 h 76"/>
                <a:gd name="T14" fmla="*/ 62 w 312"/>
                <a:gd name="T15" fmla="*/ 9 h 76"/>
                <a:gd name="T16" fmla="*/ 56 w 312"/>
                <a:gd name="T17" fmla="*/ 7 h 76"/>
                <a:gd name="T18" fmla="*/ 51 w 312"/>
                <a:gd name="T19" fmla="*/ 5 h 76"/>
                <a:gd name="T20" fmla="*/ 46 w 312"/>
                <a:gd name="T21" fmla="*/ 4 h 76"/>
                <a:gd name="T22" fmla="*/ 41 w 312"/>
                <a:gd name="T23" fmla="*/ 4 h 76"/>
                <a:gd name="T24" fmla="*/ 35 w 312"/>
                <a:gd name="T25" fmla="*/ 3 h 76"/>
                <a:gd name="T26" fmla="*/ 30 w 312"/>
                <a:gd name="T27" fmla="*/ 4 h 76"/>
                <a:gd name="T28" fmla="*/ 25 w 312"/>
                <a:gd name="T29" fmla="*/ 4 h 76"/>
                <a:gd name="T30" fmla="*/ 20 w 312"/>
                <a:gd name="T31" fmla="*/ 5 h 76"/>
                <a:gd name="T32" fmla="*/ 16 w 312"/>
                <a:gd name="T33" fmla="*/ 6 h 76"/>
                <a:gd name="T34" fmla="*/ 11 w 312"/>
                <a:gd name="T35" fmla="*/ 7 h 76"/>
                <a:gd name="T36" fmla="*/ 7 w 312"/>
                <a:gd name="T37" fmla="*/ 8 h 76"/>
                <a:gd name="T38" fmla="*/ 4 w 312"/>
                <a:gd name="T39" fmla="*/ 9 h 76"/>
                <a:gd name="T40" fmla="*/ 0 w 312"/>
                <a:gd name="T41" fmla="*/ 10 h 76"/>
                <a:gd name="T42" fmla="*/ 2 w 312"/>
                <a:gd name="T43" fmla="*/ 8 h 76"/>
                <a:gd name="T44" fmla="*/ 5 w 312"/>
                <a:gd name="T45" fmla="*/ 6 h 76"/>
                <a:gd name="T46" fmla="*/ 9 w 312"/>
                <a:gd name="T47" fmla="*/ 4 h 76"/>
                <a:gd name="T48" fmla="*/ 13 w 312"/>
                <a:gd name="T49" fmla="*/ 3 h 76"/>
                <a:gd name="T50" fmla="*/ 18 w 312"/>
                <a:gd name="T51" fmla="*/ 1 h 76"/>
                <a:gd name="T52" fmla="*/ 24 w 312"/>
                <a:gd name="T53" fmla="*/ 1 h 76"/>
                <a:gd name="T54" fmla="*/ 30 w 312"/>
                <a:gd name="T55" fmla="*/ 0 h 76"/>
                <a:gd name="T56" fmla="*/ 37 w 312"/>
                <a:gd name="T57" fmla="*/ 0 h 76"/>
                <a:gd name="T58" fmla="*/ 43 w 312"/>
                <a:gd name="T59" fmla="*/ 1 h 76"/>
                <a:gd name="T60" fmla="*/ 49 w 312"/>
                <a:gd name="T61" fmla="*/ 1 h 76"/>
                <a:gd name="T62" fmla="*/ 55 w 312"/>
                <a:gd name="T63" fmla="*/ 3 h 76"/>
                <a:gd name="T64" fmla="*/ 61 w 312"/>
                <a:gd name="T65" fmla="*/ 5 h 76"/>
                <a:gd name="T66" fmla="*/ 66 w 312"/>
                <a:gd name="T67" fmla="*/ 7 h 76"/>
                <a:gd name="T68" fmla="*/ 71 w 312"/>
                <a:gd name="T69" fmla="*/ 10 h 76"/>
                <a:gd name="T70" fmla="*/ 75 w 312"/>
                <a:gd name="T71" fmla="*/ 13 h 76"/>
                <a:gd name="T72" fmla="*/ 78 w 312"/>
                <a:gd name="T73" fmla="*/ 1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226"/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10 w 38"/>
                <a:gd name="T1" fmla="*/ 0 h 68"/>
                <a:gd name="T2" fmla="*/ 8 w 38"/>
                <a:gd name="T3" fmla="*/ 2 h 68"/>
                <a:gd name="T4" fmla="*/ 6 w 38"/>
                <a:gd name="T5" fmla="*/ 4 h 68"/>
                <a:gd name="T6" fmla="*/ 4 w 38"/>
                <a:gd name="T7" fmla="*/ 7 h 68"/>
                <a:gd name="T8" fmla="*/ 3 w 38"/>
                <a:gd name="T9" fmla="*/ 10 h 68"/>
                <a:gd name="T10" fmla="*/ 2 w 38"/>
                <a:gd name="T11" fmla="*/ 12 h 68"/>
                <a:gd name="T12" fmla="*/ 1 w 38"/>
                <a:gd name="T13" fmla="*/ 15 h 68"/>
                <a:gd name="T14" fmla="*/ 0 w 38"/>
                <a:gd name="T15" fmla="*/ 17 h 68"/>
                <a:gd name="T16" fmla="*/ 1 w 38"/>
                <a:gd name="T17" fmla="*/ 17 h 68"/>
                <a:gd name="T18" fmla="*/ 2 w 38"/>
                <a:gd name="T19" fmla="*/ 17 h 68"/>
                <a:gd name="T20" fmla="*/ 2 w 38"/>
                <a:gd name="T21" fmla="*/ 16 h 68"/>
                <a:gd name="T22" fmla="*/ 3 w 38"/>
                <a:gd name="T23" fmla="*/ 14 h 68"/>
                <a:gd name="T24" fmla="*/ 4 w 38"/>
                <a:gd name="T25" fmla="*/ 11 h 68"/>
                <a:gd name="T26" fmla="*/ 6 w 38"/>
                <a:gd name="T27" fmla="*/ 8 h 68"/>
                <a:gd name="T28" fmla="*/ 7 w 38"/>
                <a:gd name="T29" fmla="*/ 6 h 68"/>
                <a:gd name="T30" fmla="*/ 8 w 38"/>
                <a:gd name="T31" fmla="*/ 3 h 68"/>
                <a:gd name="T32" fmla="*/ 10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227"/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9 h 75"/>
                <a:gd name="T2" fmla="*/ 0 w 45"/>
                <a:gd name="T3" fmla="*/ 18 h 75"/>
                <a:gd name="T4" fmla="*/ 0 w 45"/>
                <a:gd name="T5" fmla="*/ 17 h 75"/>
                <a:gd name="T6" fmla="*/ 1 w 45"/>
                <a:gd name="T7" fmla="*/ 14 h 75"/>
                <a:gd name="T8" fmla="*/ 2 w 45"/>
                <a:gd name="T9" fmla="*/ 11 h 75"/>
                <a:gd name="T10" fmla="*/ 4 w 45"/>
                <a:gd name="T11" fmla="*/ 8 h 75"/>
                <a:gd name="T12" fmla="*/ 6 w 45"/>
                <a:gd name="T13" fmla="*/ 5 h 75"/>
                <a:gd name="T14" fmla="*/ 8 w 45"/>
                <a:gd name="T15" fmla="*/ 2 h 75"/>
                <a:gd name="T16" fmla="*/ 11 w 45"/>
                <a:gd name="T17" fmla="*/ 0 h 75"/>
                <a:gd name="T18" fmla="*/ 9 w 45"/>
                <a:gd name="T19" fmla="*/ 3 h 75"/>
                <a:gd name="T20" fmla="*/ 8 w 45"/>
                <a:gd name="T21" fmla="*/ 6 h 75"/>
                <a:gd name="T22" fmla="*/ 6 w 45"/>
                <a:gd name="T23" fmla="*/ 9 h 75"/>
                <a:gd name="T24" fmla="*/ 5 w 45"/>
                <a:gd name="T25" fmla="*/ 12 h 75"/>
                <a:gd name="T26" fmla="*/ 3 w 45"/>
                <a:gd name="T27" fmla="*/ 15 h 75"/>
                <a:gd name="T28" fmla="*/ 2 w 45"/>
                <a:gd name="T29" fmla="*/ 17 h 75"/>
                <a:gd name="T30" fmla="*/ 1 w 45"/>
                <a:gd name="T31" fmla="*/ 19 h 75"/>
                <a:gd name="T32" fmla="*/ 0 w 45"/>
                <a:gd name="T33" fmla="*/ 1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228"/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25 h 98"/>
                <a:gd name="T2" fmla="*/ 0 w 60"/>
                <a:gd name="T3" fmla="*/ 23 h 98"/>
                <a:gd name="T4" fmla="*/ 1 w 60"/>
                <a:gd name="T5" fmla="*/ 21 h 98"/>
                <a:gd name="T6" fmla="*/ 2 w 60"/>
                <a:gd name="T7" fmla="*/ 17 h 98"/>
                <a:gd name="T8" fmla="*/ 4 w 60"/>
                <a:gd name="T9" fmla="*/ 13 h 98"/>
                <a:gd name="T10" fmla="*/ 7 w 60"/>
                <a:gd name="T11" fmla="*/ 9 h 98"/>
                <a:gd name="T12" fmla="*/ 10 w 60"/>
                <a:gd name="T13" fmla="*/ 6 h 98"/>
                <a:gd name="T14" fmla="*/ 12 w 60"/>
                <a:gd name="T15" fmla="*/ 2 h 98"/>
                <a:gd name="T16" fmla="*/ 15 w 60"/>
                <a:gd name="T17" fmla="*/ 0 h 98"/>
                <a:gd name="T18" fmla="*/ 14 w 60"/>
                <a:gd name="T19" fmla="*/ 2 h 98"/>
                <a:gd name="T20" fmla="*/ 12 w 60"/>
                <a:gd name="T21" fmla="*/ 6 h 98"/>
                <a:gd name="T22" fmla="*/ 10 w 60"/>
                <a:gd name="T23" fmla="*/ 10 h 98"/>
                <a:gd name="T24" fmla="*/ 8 w 60"/>
                <a:gd name="T25" fmla="*/ 14 h 98"/>
                <a:gd name="T26" fmla="*/ 6 w 60"/>
                <a:gd name="T27" fmla="*/ 18 h 98"/>
                <a:gd name="T28" fmla="*/ 4 w 60"/>
                <a:gd name="T29" fmla="*/ 22 h 98"/>
                <a:gd name="T30" fmla="*/ 2 w 60"/>
                <a:gd name="T31" fmla="*/ 24 h 98"/>
                <a:gd name="T32" fmla="*/ 1 w 60"/>
                <a:gd name="T33" fmla="*/ 25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229"/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26 h 105"/>
                <a:gd name="T2" fmla="*/ 0 w 65"/>
                <a:gd name="T3" fmla="*/ 24 h 105"/>
                <a:gd name="T4" fmla="*/ 1 w 65"/>
                <a:gd name="T5" fmla="*/ 22 h 105"/>
                <a:gd name="T6" fmla="*/ 3 w 65"/>
                <a:gd name="T7" fmla="*/ 17 h 105"/>
                <a:gd name="T8" fmla="*/ 5 w 65"/>
                <a:gd name="T9" fmla="*/ 13 h 105"/>
                <a:gd name="T10" fmla="*/ 8 w 65"/>
                <a:gd name="T11" fmla="*/ 9 h 105"/>
                <a:gd name="T12" fmla="*/ 11 w 65"/>
                <a:gd name="T13" fmla="*/ 5 h 105"/>
                <a:gd name="T14" fmla="*/ 14 w 65"/>
                <a:gd name="T15" fmla="*/ 1 h 105"/>
                <a:gd name="T16" fmla="*/ 17 w 65"/>
                <a:gd name="T17" fmla="*/ 0 h 105"/>
                <a:gd name="T18" fmla="*/ 16 w 65"/>
                <a:gd name="T19" fmla="*/ 2 h 105"/>
                <a:gd name="T20" fmla="*/ 14 w 65"/>
                <a:gd name="T21" fmla="*/ 5 h 105"/>
                <a:gd name="T22" fmla="*/ 12 w 65"/>
                <a:gd name="T23" fmla="*/ 9 h 105"/>
                <a:gd name="T24" fmla="*/ 9 w 65"/>
                <a:gd name="T25" fmla="*/ 14 h 105"/>
                <a:gd name="T26" fmla="*/ 6 w 65"/>
                <a:gd name="T27" fmla="*/ 19 h 105"/>
                <a:gd name="T28" fmla="*/ 4 w 65"/>
                <a:gd name="T29" fmla="*/ 22 h 105"/>
                <a:gd name="T30" fmla="*/ 2 w 65"/>
                <a:gd name="T31" fmla="*/ 25 h 105"/>
                <a:gd name="T32" fmla="*/ 1 w 65"/>
                <a:gd name="T33" fmla="*/ 26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230"/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21 h 87"/>
                <a:gd name="T2" fmla="*/ 0 w 71"/>
                <a:gd name="T3" fmla="*/ 20 h 87"/>
                <a:gd name="T4" fmla="*/ 1 w 71"/>
                <a:gd name="T5" fmla="*/ 18 h 87"/>
                <a:gd name="T6" fmla="*/ 3 w 71"/>
                <a:gd name="T7" fmla="*/ 14 h 87"/>
                <a:gd name="T8" fmla="*/ 6 w 71"/>
                <a:gd name="T9" fmla="*/ 10 h 87"/>
                <a:gd name="T10" fmla="*/ 9 w 71"/>
                <a:gd name="T11" fmla="*/ 7 h 87"/>
                <a:gd name="T12" fmla="*/ 12 w 71"/>
                <a:gd name="T13" fmla="*/ 3 h 87"/>
                <a:gd name="T14" fmla="*/ 15 w 71"/>
                <a:gd name="T15" fmla="*/ 1 h 87"/>
                <a:gd name="T16" fmla="*/ 17 w 71"/>
                <a:gd name="T17" fmla="*/ 0 h 87"/>
                <a:gd name="T18" fmla="*/ 16 w 71"/>
                <a:gd name="T19" fmla="*/ 2 h 87"/>
                <a:gd name="T20" fmla="*/ 14 w 71"/>
                <a:gd name="T21" fmla="*/ 5 h 87"/>
                <a:gd name="T22" fmla="*/ 11 w 71"/>
                <a:gd name="T23" fmla="*/ 9 h 87"/>
                <a:gd name="T24" fmla="*/ 8 w 71"/>
                <a:gd name="T25" fmla="*/ 13 h 87"/>
                <a:gd name="T26" fmla="*/ 6 w 71"/>
                <a:gd name="T27" fmla="*/ 16 h 87"/>
                <a:gd name="T28" fmla="*/ 3 w 71"/>
                <a:gd name="T29" fmla="*/ 19 h 87"/>
                <a:gd name="T30" fmla="*/ 1 w 71"/>
                <a:gd name="T31" fmla="*/ 21 h 87"/>
                <a:gd name="T32" fmla="*/ 0 w 71"/>
                <a:gd name="T33" fmla="*/ 21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231"/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18 h 71"/>
                <a:gd name="T2" fmla="*/ 0 w 61"/>
                <a:gd name="T3" fmla="*/ 17 h 71"/>
                <a:gd name="T4" fmla="*/ 1 w 61"/>
                <a:gd name="T5" fmla="*/ 15 h 71"/>
                <a:gd name="T6" fmla="*/ 2 w 61"/>
                <a:gd name="T7" fmla="*/ 12 h 71"/>
                <a:gd name="T8" fmla="*/ 4 w 61"/>
                <a:gd name="T9" fmla="*/ 9 h 71"/>
                <a:gd name="T10" fmla="*/ 6 w 61"/>
                <a:gd name="T11" fmla="*/ 6 h 71"/>
                <a:gd name="T12" fmla="*/ 9 w 61"/>
                <a:gd name="T13" fmla="*/ 3 h 71"/>
                <a:gd name="T14" fmla="*/ 12 w 61"/>
                <a:gd name="T15" fmla="*/ 1 h 71"/>
                <a:gd name="T16" fmla="*/ 15 w 61"/>
                <a:gd name="T17" fmla="*/ 0 h 71"/>
                <a:gd name="T18" fmla="*/ 13 w 61"/>
                <a:gd name="T19" fmla="*/ 2 h 71"/>
                <a:gd name="T20" fmla="*/ 11 w 61"/>
                <a:gd name="T21" fmla="*/ 5 h 71"/>
                <a:gd name="T22" fmla="*/ 9 w 61"/>
                <a:gd name="T23" fmla="*/ 8 h 71"/>
                <a:gd name="T24" fmla="*/ 7 w 61"/>
                <a:gd name="T25" fmla="*/ 11 h 71"/>
                <a:gd name="T26" fmla="*/ 5 w 61"/>
                <a:gd name="T27" fmla="*/ 14 h 71"/>
                <a:gd name="T28" fmla="*/ 3 w 61"/>
                <a:gd name="T29" fmla="*/ 16 h 71"/>
                <a:gd name="T30" fmla="*/ 1 w 61"/>
                <a:gd name="T31" fmla="*/ 18 h 71"/>
                <a:gd name="T32" fmla="*/ 0 w 61"/>
                <a:gd name="T33" fmla="*/ 18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32"/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12 h 51"/>
                <a:gd name="T2" fmla="*/ 0 w 53"/>
                <a:gd name="T3" fmla="*/ 12 h 51"/>
                <a:gd name="T4" fmla="*/ 1 w 53"/>
                <a:gd name="T5" fmla="*/ 10 h 51"/>
                <a:gd name="T6" fmla="*/ 2 w 53"/>
                <a:gd name="T7" fmla="*/ 7 h 51"/>
                <a:gd name="T8" fmla="*/ 5 w 53"/>
                <a:gd name="T9" fmla="*/ 5 h 51"/>
                <a:gd name="T10" fmla="*/ 7 w 53"/>
                <a:gd name="T11" fmla="*/ 3 h 51"/>
                <a:gd name="T12" fmla="*/ 9 w 53"/>
                <a:gd name="T13" fmla="*/ 1 h 51"/>
                <a:gd name="T14" fmla="*/ 11 w 53"/>
                <a:gd name="T15" fmla="*/ 0 h 51"/>
                <a:gd name="T16" fmla="*/ 13 w 53"/>
                <a:gd name="T17" fmla="*/ 0 h 51"/>
                <a:gd name="T18" fmla="*/ 11 w 53"/>
                <a:gd name="T19" fmla="*/ 1 h 51"/>
                <a:gd name="T20" fmla="*/ 10 w 53"/>
                <a:gd name="T21" fmla="*/ 3 h 51"/>
                <a:gd name="T22" fmla="*/ 8 w 53"/>
                <a:gd name="T23" fmla="*/ 5 h 51"/>
                <a:gd name="T24" fmla="*/ 6 w 53"/>
                <a:gd name="T25" fmla="*/ 7 h 51"/>
                <a:gd name="T26" fmla="*/ 4 w 53"/>
                <a:gd name="T27" fmla="*/ 9 h 51"/>
                <a:gd name="T28" fmla="*/ 2 w 53"/>
                <a:gd name="T29" fmla="*/ 11 h 51"/>
                <a:gd name="T30" fmla="*/ 1 w 53"/>
                <a:gd name="T31" fmla="*/ 12 h 51"/>
                <a:gd name="T32" fmla="*/ 0 w 53"/>
                <a:gd name="T33" fmla="*/ 1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233"/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9 h 34"/>
                <a:gd name="T2" fmla="*/ 0 w 34"/>
                <a:gd name="T3" fmla="*/ 8 h 34"/>
                <a:gd name="T4" fmla="*/ 1 w 34"/>
                <a:gd name="T5" fmla="*/ 7 h 34"/>
                <a:gd name="T6" fmla="*/ 2 w 34"/>
                <a:gd name="T7" fmla="*/ 5 h 34"/>
                <a:gd name="T8" fmla="*/ 3 w 34"/>
                <a:gd name="T9" fmla="*/ 3 h 34"/>
                <a:gd name="T10" fmla="*/ 4 w 34"/>
                <a:gd name="T11" fmla="*/ 2 h 34"/>
                <a:gd name="T12" fmla="*/ 6 w 34"/>
                <a:gd name="T13" fmla="*/ 1 h 34"/>
                <a:gd name="T14" fmla="*/ 8 w 34"/>
                <a:gd name="T15" fmla="*/ 0 h 34"/>
                <a:gd name="T16" fmla="*/ 10 w 34"/>
                <a:gd name="T17" fmla="*/ 1 h 34"/>
                <a:gd name="T18" fmla="*/ 7 w 34"/>
                <a:gd name="T19" fmla="*/ 1 h 34"/>
                <a:gd name="T20" fmla="*/ 6 w 34"/>
                <a:gd name="T21" fmla="*/ 2 h 34"/>
                <a:gd name="T22" fmla="*/ 5 w 34"/>
                <a:gd name="T23" fmla="*/ 4 h 34"/>
                <a:gd name="T24" fmla="*/ 3 w 34"/>
                <a:gd name="T25" fmla="*/ 6 h 34"/>
                <a:gd name="T26" fmla="*/ 2 w 34"/>
                <a:gd name="T27" fmla="*/ 8 h 34"/>
                <a:gd name="T28" fmla="*/ 2 w 34"/>
                <a:gd name="T29" fmla="*/ 9 h 34"/>
                <a:gd name="T30" fmla="*/ 1 w 34"/>
                <a:gd name="T31" fmla="*/ 10 h 34"/>
                <a:gd name="T32" fmla="*/ 0 w 34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34"/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10 w 40"/>
                <a:gd name="T1" fmla="*/ 0 h 44"/>
                <a:gd name="T2" fmla="*/ 10 w 40"/>
                <a:gd name="T3" fmla="*/ 1 h 44"/>
                <a:gd name="T4" fmla="*/ 9 w 40"/>
                <a:gd name="T5" fmla="*/ 3 h 44"/>
                <a:gd name="T6" fmla="*/ 7 w 40"/>
                <a:gd name="T7" fmla="*/ 5 h 44"/>
                <a:gd name="T8" fmla="*/ 6 w 40"/>
                <a:gd name="T9" fmla="*/ 7 h 44"/>
                <a:gd name="T10" fmla="*/ 5 w 40"/>
                <a:gd name="T11" fmla="*/ 9 h 44"/>
                <a:gd name="T12" fmla="*/ 3 w 40"/>
                <a:gd name="T13" fmla="*/ 10 h 44"/>
                <a:gd name="T14" fmla="*/ 2 w 40"/>
                <a:gd name="T15" fmla="*/ 11 h 44"/>
                <a:gd name="T16" fmla="*/ 1 w 40"/>
                <a:gd name="T17" fmla="*/ 11 h 44"/>
                <a:gd name="T18" fmla="*/ 0 w 40"/>
                <a:gd name="T19" fmla="*/ 10 h 44"/>
                <a:gd name="T20" fmla="*/ 1 w 40"/>
                <a:gd name="T21" fmla="*/ 8 h 44"/>
                <a:gd name="T22" fmla="*/ 2 w 40"/>
                <a:gd name="T23" fmla="*/ 7 h 44"/>
                <a:gd name="T24" fmla="*/ 4 w 40"/>
                <a:gd name="T25" fmla="*/ 5 h 44"/>
                <a:gd name="T26" fmla="*/ 6 w 40"/>
                <a:gd name="T27" fmla="*/ 4 h 44"/>
                <a:gd name="T28" fmla="*/ 8 w 40"/>
                <a:gd name="T29" fmla="*/ 2 h 44"/>
                <a:gd name="T30" fmla="*/ 9 w 40"/>
                <a:gd name="T31" fmla="*/ 1 h 44"/>
                <a:gd name="T32" fmla="*/ 10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35"/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12 w 47"/>
                <a:gd name="T1" fmla="*/ 6 h 21"/>
                <a:gd name="T2" fmla="*/ 11 w 47"/>
                <a:gd name="T3" fmla="*/ 5 h 21"/>
                <a:gd name="T4" fmla="*/ 10 w 47"/>
                <a:gd name="T5" fmla="*/ 5 h 21"/>
                <a:gd name="T6" fmla="*/ 8 w 47"/>
                <a:gd name="T7" fmla="*/ 3 h 21"/>
                <a:gd name="T8" fmla="*/ 6 w 47"/>
                <a:gd name="T9" fmla="*/ 2 h 21"/>
                <a:gd name="T10" fmla="*/ 5 w 47"/>
                <a:gd name="T11" fmla="*/ 1 h 21"/>
                <a:gd name="T12" fmla="*/ 3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2 h 21"/>
                <a:gd name="T20" fmla="*/ 1 w 47"/>
                <a:gd name="T21" fmla="*/ 3 h 21"/>
                <a:gd name="T22" fmla="*/ 3 w 47"/>
                <a:gd name="T23" fmla="*/ 3 h 21"/>
                <a:gd name="T24" fmla="*/ 5 w 47"/>
                <a:gd name="T25" fmla="*/ 4 h 21"/>
                <a:gd name="T26" fmla="*/ 7 w 47"/>
                <a:gd name="T27" fmla="*/ 5 h 21"/>
                <a:gd name="T28" fmla="*/ 9 w 47"/>
                <a:gd name="T29" fmla="*/ 5 h 21"/>
                <a:gd name="T30" fmla="*/ 11 w 47"/>
                <a:gd name="T31" fmla="*/ 5 h 21"/>
                <a:gd name="T32" fmla="*/ 12 w 47"/>
                <a:gd name="T33" fmla="*/ 6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36"/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13 w 53"/>
                <a:gd name="T1" fmla="*/ 0 h 13"/>
                <a:gd name="T2" fmla="*/ 12 w 53"/>
                <a:gd name="T3" fmla="*/ 0 h 13"/>
                <a:gd name="T4" fmla="*/ 10 w 53"/>
                <a:gd name="T5" fmla="*/ 0 h 13"/>
                <a:gd name="T6" fmla="*/ 8 w 53"/>
                <a:gd name="T7" fmla="*/ 0 h 13"/>
                <a:gd name="T8" fmla="*/ 6 w 53"/>
                <a:gd name="T9" fmla="*/ 0 h 13"/>
                <a:gd name="T10" fmla="*/ 3 w 53"/>
                <a:gd name="T11" fmla="*/ 0 h 13"/>
                <a:gd name="T12" fmla="*/ 1 w 53"/>
                <a:gd name="T13" fmla="*/ 0 h 13"/>
                <a:gd name="T14" fmla="*/ 0 w 53"/>
                <a:gd name="T15" fmla="*/ 1 h 13"/>
                <a:gd name="T16" fmla="*/ 0 w 53"/>
                <a:gd name="T17" fmla="*/ 2 h 13"/>
                <a:gd name="T18" fmla="*/ 0 w 53"/>
                <a:gd name="T19" fmla="*/ 3 h 13"/>
                <a:gd name="T20" fmla="*/ 1 w 53"/>
                <a:gd name="T21" fmla="*/ 3 h 13"/>
                <a:gd name="T22" fmla="*/ 3 w 53"/>
                <a:gd name="T23" fmla="*/ 3 h 13"/>
                <a:gd name="T24" fmla="*/ 5 w 53"/>
                <a:gd name="T25" fmla="*/ 2 h 13"/>
                <a:gd name="T26" fmla="*/ 7 w 53"/>
                <a:gd name="T27" fmla="*/ 1 h 13"/>
                <a:gd name="T28" fmla="*/ 10 w 53"/>
                <a:gd name="T29" fmla="*/ 1 h 13"/>
                <a:gd name="T30" fmla="*/ 11 w 53"/>
                <a:gd name="T31" fmla="*/ 0 h 13"/>
                <a:gd name="T32" fmla="*/ 13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37"/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12 w 48"/>
                <a:gd name="T1" fmla="*/ 10 h 41"/>
                <a:gd name="T2" fmla="*/ 11 w 48"/>
                <a:gd name="T3" fmla="*/ 9 h 41"/>
                <a:gd name="T4" fmla="*/ 9 w 48"/>
                <a:gd name="T5" fmla="*/ 7 h 41"/>
                <a:gd name="T6" fmla="*/ 7 w 48"/>
                <a:gd name="T7" fmla="*/ 6 h 41"/>
                <a:gd name="T8" fmla="*/ 4 w 48"/>
                <a:gd name="T9" fmla="*/ 5 h 41"/>
                <a:gd name="T10" fmla="*/ 3 w 48"/>
                <a:gd name="T11" fmla="*/ 3 h 41"/>
                <a:gd name="T12" fmla="*/ 1 w 48"/>
                <a:gd name="T13" fmla="*/ 2 h 41"/>
                <a:gd name="T14" fmla="*/ 0 w 48"/>
                <a:gd name="T15" fmla="*/ 1 h 41"/>
                <a:gd name="T16" fmla="*/ 1 w 48"/>
                <a:gd name="T17" fmla="*/ 0 h 41"/>
                <a:gd name="T18" fmla="*/ 2 w 48"/>
                <a:gd name="T19" fmla="*/ 0 h 41"/>
                <a:gd name="T20" fmla="*/ 3 w 48"/>
                <a:gd name="T21" fmla="*/ 1 h 41"/>
                <a:gd name="T22" fmla="*/ 5 w 48"/>
                <a:gd name="T23" fmla="*/ 2 h 41"/>
                <a:gd name="T24" fmla="*/ 7 w 48"/>
                <a:gd name="T25" fmla="*/ 3 h 41"/>
                <a:gd name="T26" fmla="*/ 8 w 48"/>
                <a:gd name="T27" fmla="*/ 5 h 41"/>
                <a:gd name="T28" fmla="*/ 10 w 48"/>
                <a:gd name="T29" fmla="*/ 7 h 41"/>
                <a:gd name="T30" fmla="*/ 12 w 48"/>
                <a:gd name="T31" fmla="*/ 9 h 41"/>
                <a:gd name="T32" fmla="*/ 12 w 48"/>
                <a:gd name="T33" fmla="*/ 1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38"/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17 h 68"/>
                <a:gd name="T2" fmla="*/ 0 w 14"/>
                <a:gd name="T3" fmla="*/ 13 h 68"/>
                <a:gd name="T4" fmla="*/ 0 w 14"/>
                <a:gd name="T5" fmla="*/ 8 h 68"/>
                <a:gd name="T6" fmla="*/ 1 w 14"/>
                <a:gd name="T7" fmla="*/ 3 h 68"/>
                <a:gd name="T8" fmla="*/ 3 w 14"/>
                <a:gd name="T9" fmla="*/ 0 h 68"/>
                <a:gd name="T10" fmla="*/ 4 w 14"/>
                <a:gd name="T11" fmla="*/ 2 h 68"/>
                <a:gd name="T12" fmla="*/ 3 w 14"/>
                <a:gd name="T13" fmla="*/ 7 h 68"/>
                <a:gd name="T14" fmla="*/ 2 w 14"/>
                <a:gd name="T15" fmla="*/ 13 h 68"/>
                <a:gd name="T16" fmla="*/ 1 w 14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9"/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17 h 66"/>
                <a:gd name="T2" fmla="*/ 0 w 23"/>
                <a:gd name="T3" fmla="*/ 13 h 66"/>
                <a:gd name="T4" fmla="*/ 1 w 23"/>
                <a:gd name="T5" fmla="*/ 8 h 66"/>
                <a:gd name="T6" fmla="*/ 2 w 23"/>
                <a:gd name="T7" fmla="*/ 3 h 66"/>
                <a:gd name="T8" fmla="*/ 4 w 23"/>
                <a:gd name="T9" fmla="*/ 0 h 66"/>
                <a:gd name="T10" fmla="*/ 5 w 23"/>
                <a:gd name="T11" fmla="*/ 2 h 66"/>
                <a:gd name="T12" fmla="*/ 4 w 23"/>
                <a:gd name="T13" fmla="*/ 8 h 66"/>
                <a:gd name="T14" fmla="*/ 1 w 23"/>
                <a:gd name="T15" fmla="*/ 13 h 66"/>
                <a:gd name="T16" fmla="*/ 0 w 23"/>
                <a:gd name="T17" fmla="*/ 1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0"/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2 w 14"/>
                <a:gd name="T1" fmla="*/ 15 h 63"/>
                <a:gd name="T2" fmla="*/ 1 w 14"/>
                <a:gd name="T3" fmla="*/ 13 h 63"/>
                <a:gd name="T4" fmla="*/ 0 w 14"/>
                <a:gd name="T5" fmla="*/ 8 h 63"/>
                <a:gd name="T6" fmla="*/ 1 w 14"/>
                <a:gd name="T7" fmla="*/ 3 h 63"/>
                <a:gd name="T8" fmla="*/ 2 w 14"/>
                <a:gd name="T9" fmla="*/ 0 h 63"/>
                <a:gd name="T10" fmla="*/ 4 w 14"/>
                <a:gd name="T11" fmla="*/ 1 h 63"/>
                <a:gd name="T12" fmla="*/ 3 w 14"/>
                <a:gd name="T13" fmla="*/ 5 h 63"/>
                <a:gd name="T14" fmla="*/ 3 w 14"/>
                <a:gd name="T15" fmla="*/ 11 h 63"/>
                <a:gd name="T16" fmla="*/ 2 w 14"/>
                <a:gd name="T17" fmla="*/ 15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41"/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6 w 21"/>
                <a:gd name="T1" fmla="*/ 18 h 75"/>
                <a:gd name="T2" fmla="*/ 3 w 21"/>
                <a:gd name="T3" fmla="*/ 14 h 75"/>
                <a:gd name="T4" fmla="*/ 1 w 21"/>
                <a:gd name="T5" fmla="*/ 8 h 75"/>
                <a:gd name="T6" fmla="*/ 0 w 21"/>
                <a:gd name="T7" fmla="*/ 2 h 75"/>
                <a:gd name="T8" fmla="*/ 1 w 21"/>
                <a:gd name="T9" fmla="*/ 0 h 75"/>
                <a:gd name="T10" fmla="*/ 4 w 21"/>
                <a:gd name="T11" fmla="*/ 2 h 75"/>
                <a:gd name="T12" fmla="*/ 5 w 21"/>
                <a:gd name="T13" fmla="*/ 7 h 75"/>
                <a:gd name="T14" fmla="*/ 5 w 21"/>
                <a:gd name="T15" fmla="*/ 14 h 75"/>
                <a:gd name="T16" fmla="*/ 6 w 21"/>
                <a:gd name="T17" fmla="*/ 1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42"/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7 w 25"/>
                <a:gd name="T1" fmla="*/ 21 h 80"/>
                <a:gd name="T2" fmla="*/ 6 w 25"/>
                <a:gd name="T3" fmla="*/ 19 h 80"/>
                <a:gd name="T4" fmla="*/ 4 w 25"/>
                <a:gd name="T5" fmla="*/ 16 h 80"/>
                <a:gd name="T6" fmla="*/ 3 w 25"/>
                <a:gd name="T7" fmla="*/ 13 h 80"/>
                <a:gd name="T8" fmla="*/ 2 w 25"/>
                <a:gd name="T9" fmla="*/ 9 h 80"/>
                <a:gd name="T10" fmla="*/ 1 w 25"/>
                <a:gd name="T11" fmla="*/ 5 h 80"/>
                <a:gd name="T12" fmla="*/ 0 w 25"/>
                <a:gd name="T13" fmla="*/ 3 h 80"/>
                <a:gd name="T14" fmla="*/ 0 w 25"/>
                <a:gd name="T15" fmla="*/ 1 h 80"/>
                <a:gd name="T16" fmla="*/ 1 w 25"/>
                <a:gd name="T17" fmla="*/ 0 h 80"/>
                <a:gd name="T18" fmla="*/ 4 w 25"/>
                <a:gd name="T19" fmla="*/ 3 h 80"/>
                <a:gd name="T20" fmla="*/ 5 w 25"/>
                <a:gd name="T21" fmla="*/ 10 h 80"/>
                <a:gd name="T22" fmla="*/ 6 w 25"/>
                <a:gd name="T23" fmla="*/ 17 h 80"/>
                <a:gd name="T24" fmla="*/ 7 w 25"/>
                <a:gd name="T25" fmla="*/ 2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43"/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10 w 44"/>
                <a:gd name="T1" fmla="*/ 23 h 86"/>
                <a:gd name="T2" fmla="*/ 9 w 44"/>
                <a:gd name="T3" fmla="*/ 20 h 86"/>
                <a:gd name="T4" fmla="*/ 7 w 44"/>
                <a:gd name="T5" fmla="*/ 17 h 86"/>
                <a:gd name="T6" fmla="*/ 5 w 44"/>
                <a:gd name="T7" fmla="*/ 14 h 86"/>
                <a:gd name="T8" fmla="*/ 3 w 44"/>
                <a:gd name="T9" fmla="*/ 10 h 86"/>
                <a:gd name="T10" fmla="*/ 1 w 44"/>
                <a:gd name="T11" fmla="*/ 7 h 86"/>
                <a:gd name="T12" fmla="*/ 0 w 44"/>
                <a:gd name="T13" fmla="*/ 4 h 86"/>
                <a:gd name="T14" fmla="*/ 0 w 44"/>
                <a:gd name="T15" fmla="*/ 2 h 86"/>
                <a:gd name="T16" fmla="*/ 0 w 44"/>
                <a:gd name="T17" fmla="*/ 0 h 86"/>
                <a:gd name="T18" fmla="*/ 1 w 44"/>
                <a:gd name="T19" fmla="*/ 1 h 86"/>
                <a:gd name="T20" fmla="*/ 3 w 44"/>
                <a:gd name="T21" fmla="*/ 3 h 86"/>
                <a:gd name="T22" fmla="*/ 4 w 44"/>
                <a:gd name="T23" fmla="*/ 6 h 86"/>
                <a:gd name="T24" fmla="*/ 5 w 44"/>
                <a:gd name="T25" fmla="*/ 10 h 86"/>
                <a:gd name="T26" fmla="*/ 7 w 44"/>
                <a:gd name="T27" fmla="*/ 14 h 86"/>
                <a:gd name="T28" fmla="*/ 8 w 44"/>
                <a:gd name="T29" fmla="*/ 18 h 86"/>
                <a:gd name="T30" fmla="*/ 9 w 44"/>
                <a:gd name="T31" fmla="*/ 21 h 86"/>
                <a:gd name="T32" fmla="*/ 10 w 44"/>
                <a:gd name="T33" fmla="*/ 2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44"/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12 w 52"/>
                <a:gd name="T1" fmla="*/ 20 h 79"/>
                <a:gd name="T2" fmla="*/ 11 w 52"/>
                <a:gd name="T3" fmla="*/ 18 h 79"/>
                <a:gd name="T4" fmla="*/ 9 w 52"/>
                <a:gd name="T5" fmla="*/ 16 h 79"/>
                <a:gd name="T6" fmla="*/ 6 w 52"/>
                <a:gd name="T7" fmla="*/ 13 h 79"/>
                <a:gd name="T8" fmla="*/ 4 w 52"/>
                <a:gd name="T9" fmla="*/ 10 h 79"/>
                <a:gd name="T10" fmla="*/ 2 w 52"/>
                <a:gd name="T11" fmla="*/ 7 h 79"/>
                <a:gd name="T12" fmla="*/ 0 w 52"/>
                <a:gd name="T13" fmla="*/ 4 h 79"/>
                <a:gd name="T14" fmla="*/ 0 w 52"/>
                <a:gd name="T15" fmla="*/ 1 h 79"/>
                <a:gd name="T16" fmla="*/ 0 w 52"/>
                <a:gd name="T17" fmla="*/ 0 h 79"/>
                <a:gd name="T18" fmla="*/ 2 w 52"/>
                <a:gd name="T19" fmla="*/ 1 h 79"/>
                <a:gd name="T20" fmla="*/ 3 w 52"/>
                <a:gd name="T21" fmla="*/ 3 h 79"/>
                <a:gd name="T22" fmla="*/ 5 w 52"/>
                <a:gd name="T23" fmla="*/ 5 h 79"/>
                <a:gd name="T24" fmla="*/ 7 w 52"/>
                <a:gd name="T25" fmla="*/ 9 h 79"/>
                <a:gd name="T26" fmla="*/ 8 w 52"/>
                <a:gd name="T27" fmla="*/ 13 h 79"/>
                <a:gd name="T28" fmla="*/ 10 w 52"/>
                <a:gd name="T29" fmla="*/ 16 h 79"/>
                <a:gd name="T30" fmla="*/ 11 w 52"/>
                <a:gd name="T31" fmla="*/ 19 h 79"/>
                <a:gd name="T32" fmla="*/ 12 w 52"/>
                <a:gd name="T33" fmla="*/ 2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45"/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12 w 45"/>
                <a:gd name="T1" fmla="*/ 18 h 73"/>
                <a:gd name="T2" fmla="*/ 10 w 45"/>
                <a:gd name="T3" fmla="*/ 16 h 73"/>
                <a:gd name="T4" fmla="*/ 8 w 45"/>
                <a:gd name="T5" fmla="*/ 14 h 73"/>
                <a:gd name="T6" fmla="*/ 6 w 45"/>
                <a:gd name="T7" fmla="*/ 11 h 73"/>
                <a:gd name="T8" fmla="*/ 4 w 45"/>
                <a:gd name="T9" fmla="*/ 8 h 73"/>
                <a:gd name="T10" fmla="*/ 2 w 45"/>
                <a:gd name="T11" fmla="*/ 5 h 73"/>
                <a:gd name="T12" fmla="*/ 1 w 45"/>
                <a:gd name="T13" fmla="*/ 2 h 73"/>
                <a:gd name="T14" fmla="*/ 0 w 45"/>
                <a:gd name="T15" fmla="*/ 1 h 73"/>
                <a:gd name="T16" fmla="*/ 1 w 45"/>
                <a:gd name="T17" fmla="*/ 0 h 73"/>
                <a:gd name="T18" fmla="*/ 3 w 45"/>
                <a:gd name="T19" fmla="*/ 0 h 73"/>
                <a:gd name="T20" fmla="*/ 4 w 45"/>
                <a:gd name="T21" fmla="*/ 2 h 73"/>
                <a:gd name="T22" fmla="*/ 6 w 45"/>
                <a:gd name="T23" fmla="*/ 5 h 73"/>
                <a:gd name="T24" fmla="*/ 7 w 45"/>
                <a:gd name="T25" fmla="*/ 8 h 73"/>
                <a:gd name="T26" fmla="*/ 8 w 45"/>
                <a:gd name="T27" fmla="*/ 11 h 73"/>
                <a:gd name="T28" fmla="*/ 10 w 45"/>
                <a:gd name="T29" fmla="*/ 14 h 73"/>
                <a:gd name="T30" fmla="*/ 11 w 45"/>
                <a:gd name="T31" fmla="*/ 16 h 73"/>
                <a:gd name="T32" fmla="*/ 12 w 45"/>
                <a:gd name="T33" fmla="*/ 18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46"/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27 h 106"/>
                <a:gd name="T2" fmla="*/ 0 w 67"/>
                <a:gd name="T3" fmla="*/ 25 h 106"/>
                <a:gd name="T4" fmla="*/ 0 w 67"/>
                <a:gd name="T5" fmla="*/ 22 h 106"/>
                <a:gd name="T6" fmla="*/ 2 w 67"/>
                <a:gd name="T7" fmla="*/ 19 h 106"/>
                <a:gd name="T8" fmla="*/ 5 w 67"/>
                <a:gd name="T9" fmla="*/ 14 h 106"/>
                <a:gd name="T10" fmla="*/ 7 w 67"/>
                <a:gd name="T11" fmla="*/ 10 h 106"/>
                <a:gd name="T12" fmla="*/ 11 w 67"/>
                <a:gd name="T13" fmla="*/ 6 h 106"/>
                <a:gd name="T14" fmla="*/ 13 w 67"/>
                <a:gd name="T15" fmla="*/ 2 h 106"/>
                <a:gd name="T16" fmla="*/ 16 w 67"/>
                <a:gd name="T17" fmla="*/ 0 h 106"/>
                <a:gd name="T18" fmla="*/ 15 w 67"/>
                <a:gd name="T19" fmla="*/ 2 h 106"/>
                <a:gd name="T20" fmla="*/ 13 w 67"/>
                <a:gd name="T21" fmla="*/ 6 h 106"/>
                <a:gd name="T22" fmla="*/ 11 w 67"/>
                <a:gd name="T23" fmla="*/ 10 h 106"/>
                <a:gd name="T24" fmla="*/ 8 w 67"/>
                <a:gd name="T25" fmla="*/ 15 h 106"/>
                <a:gd name="T26" fmla="*/ 6 w 67"/>
                <a:gd name="T27" fmla="*/ 20 h 106"/>
                <a:gd name="T28" fmla="*/ 3 w 67"/>
                <a:gd name="T29" fmla="*/ 23 h 106"/>
                <a:gd name="T30" fmla="*/ 1 w 67"/>
                <a:gd name="T31" fmla="*/ 26 h 106"/>
                <a:gd name="T32" fmla="*/ 0 w 67"/>
                <a:gd name="T33" fmla="*/ 27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47"/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21 h 83"/>
                <a:gd name="T2" fmla="*/ 0 w 57"/>
                <a:gd name="T3" fmla="*/ 20 h 83"/>
                <a:gd name="T4" fmla="*/ 1 w 57"/>
                <a:gd name="T5" fmla="*/ 18 h 83"/>
                <a:gd name="T6" fmla="*/ 2 w 57"/>
                <a:gd name="T7" fmla="*/ 15 h 83"/>
                <a:gd name="T8" fmla="*/ 4 w 57"/>
                <a:gd name="T9" fmla="*/ 12 h 83"/>
                <a:gd name="T10" fmla="*/ 6 w 57"/>
                <a:gd name="T11" fmla="*/ 8 h 83"/>
                <a:gd name="T12" fmla="*/ 9 w 57"/>
                <a:gd name="T13" fmla="*/ 5 h 83"/>
                <a:gd name="T14" fmla="*/ 12 w 57"/>
                <a:gd name="T15" fmla="*/ 2 h 83"/>
                <a:gd name="T16" fmla="*/ 15 w 57"/>
                <a:gd name="T17" fmla="*/ 0 h 83"/>
                <a:gd name="T18" fmla="*/ 13 w 57"/>
                <a:gd name="T19" fmla="*/ 3 h 83"/>
                <a:gd name="T20" fmla="*/ 11 w 57"/>
                <a:gd name="T21" fmla="*/ 5 h 83"/>
                <a:gd name="T22" fmla="*/ 9 w 57"/>
                <a:gd name="T23" fmla="*/ 9 h 83"/>
                <a:gd name="T24" fmla="*/ 7 w 57"/>
                <a:gd name="T25" fmla="*/ 13 h 83"/>
                <a:gd name="T26" fmla="*/ 5 w 57"/>
                <a:gd name="T27" fmla="*/ 16 h 83"/>
                <a:gd name="T28" fmla="*/ 3 w 57"/>
                <a:gd name="T29" fmla="*/ 19 h 83"/>
                <a:gd name="T30" fmla="*/ 1 w 57"/>
                <a:gd name="T31" fmla="*/ 20 h 83"/>
                <a:gd name="T32" fmla="*/ 0 w 57"/>
                <a:gd name="T33" fmla="*/ 2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48"/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13 w 52"/>
                <a:gd name="T1" fmla="*/ 20 h 79"/>
                <a:gd name="T2" fmla="*/ 12 w 52"/>
                <a:gd name="T3" fmla="*/ 19 h 79"/>
                <a:gd name="T4" fmla="*/ 10 w 52"/>
                <a:gd name="T5" fmla="*/ 16 h 79"/>
                <a:gd name="T6" fmla="*/ 7 w 52"/>
                <a:gd name="T7" fmla="*/ 13 h 79"/>
                <a:gd name="T8" fmla="*/ 5 w 52"/>
                <a:gd name="T9" fmla="*/ 10 h 79"/>
                <a:gd name="T10" fmla="*/ 2 w 52"/>
                <a:gd name="T11" fmla="*/ 7 h 79"/>
                <a:gd name="T12" fmla="*/ 1 w 52"/>
                <a:gd name="T13" fmla="*/ 4 h 79"/>
                <a:gd name="T14" fmla="*/ 0 w 52"/>
                <a:gd name="T15" fmla="*/ 2 h 79"/>
                <a:gd name="T16" fmla="*/ 1 w 52"/>
                <a:gd name="T17" fmla="*/ 0 h 79"/>
                <a:gd name="T18" fmla="*/ 2 w 52"/>
                <a:gd name="T19" fmla="*/ 1 h 79"/>
                <a:gd name="T20" fmla="*/ 4 w 52"/>
                <a:gd name="T21" fmla="*/ 3 h 79"/>
                <a:gd name="T22" fmla="*/ 6 w 52"/>
                <a:gd name="T23" fmla="*/ 6 h 79"/>
                <a:gd name="T24" fmla="*/ 7 w 52"/>
                <a:gd name="T25" fmla="*/ 9 h 79"/>
                <a:gd name="T26" fmla="*/ 9 w 52"/>
                <a:gd name="T27" fmla="*/ 13 h 79"/>
                <a:gd name="T28" fmla="*/ 11 w 52"/>
                <a:gd name="T29" fmla="*/ 16 h 79"/>
                <a:gd name="T30" fmla="*/ 12 w 52"/>
                <a:gd name="T31" fmla="*/ 19 h 79"/>
                <a:gd name="T32" fmla="*/ 13 w 52"/>
                <a:gd name="T33" fmla="*/ 2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49"/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66 w 265"/>
                <a:gd name="T1" fmla="*/ 14 h 65"/>
                <a:gd name="T2" fmla="*/ 66 w 265"/>
                <a:gd name="T3" fmla="*/ 15 h 65"/>
                <a:gd name="T4" fmla="*/ 65 w 265"/>
                <a:gd name="T5" fmla="*/ 15 h 65"/>
                <a:gd name="T6" fmla="*/ 65 w 265"/>
                <a:gd name="T7" fmla="*/ 16 h 65"/>
                <a:gd name="T8" fmla="*/ 64 w 265"/>
                <a:gd name="T9" fmla="*/ 16 h 65"/>
                <a:gd name="T10" fmla="*/ 60 w 265"/>
                <a:gd name="T11" fmla="*/ 12 h 65"/>
                <a:gd name="T12" fmla="*/ 56 w 265"/>
                <a:gd name="T13" fmla="*/ 9 h 65"/>
                <a:gd name="T14" fmla="*/ 52 w 265"/>
                <a:gd name="T15" fmla="*/ 7 h 65"/>
                <a:gd name="T16" fmla="*/ 47 w 265"/>
                <a:gd name="T17" fmla="*/ 5 h 65"/>
                <a:gd name="T18" fmla="*/ 43 w 265"/>
                <a:gd name="T19" fmla="*/ 4 h 65"/>
                <a:gd name="T20" fmla="*/ 38 w 265"/>
                <a:gd name="T21" fmla="*/ 3 h 65"/>
                <a:gd name="T22" fmla="*/ 34 w 265"/>
                <a:gd name="T23" fmla="*/ 3 h 65"/>
                <a:gd name="T24" fmla="*/ 29 w 265"/>
                <a:gd name="T25" fmla="*/ 3 h 65"/>
                <a:gd name="T26" fmla="*/ 25 w 265"/>
                <a:gd name="T27" fmla="*/ 3 h 65"/>
                <a:gd name="T28" fmla="*/ 21 w 265"/>
                <a:gd name="T29" fmla="*/ 3 h 65"/>
                <a:gd name="T30" fmla="*/ 17 w 265"/>
                <a:gd name="T31" fmla="*/ 4 h 65"/>
                <a:gd name="T32" fmla="*/ 13 w 265"/>
                <a:gd name="T33" fmla="*/ 5 h 65"/>
                <a:gd name="T34" fmla="*/ 9 w 265"/>
                <a:gd name="T35" fmla="*/ 5 h 65"/>
                <a:gd name="T36" fmla="*/ 6 w 265"/>
                <a:gd name="T37" fmla="*/ 6 h 65"/>
                <a:gd name="T38" fmla="*/ 2 w 265"/>
                <a:gd name="T39" fmla="*/ 7 h 65"/>
                <a:gd name="T40" fmla="*/ 0 w 265"/>
                <a:gd name="T41" fmla="*/ 8 h 65"/>
                <a:gd name="T42" fmla="*/ 1 w 265"/>
                <a:gd name="T43" fmla="*/ 6 h 65"/>
                <a:gd name="T44" fmla="*/ 4 w 265"/>
                <a:gd name="T45" fmla="*/ 4 h 65"/>
                <a:gd name="T46" fmla="*/ 7 w 265"/>
                <a:gd name="T47" fmla="*/ 3 h 65"/>
                <a:gd name="T48" fmla="*/ 11 w 265"/>
                <a:gd name="T49" fmla="*/ 2 h 65"/>
                <a:gd name="T50" fmla="*/ 15 w 265"/>
                <a:gd name="T51" fmla="*/ 1 h 65"/>
                <a:gd name="T52" fmla="*/ 20 w 265"/>
                <a:gd name="T53" fmla="*/ 0 h 65"/>
                <a:gd name="T54" fmla="*/ 25 w 265"/>
                <a:gd name="T55" fmla="*/ 0 h 65"/>
                <a:gd name="T56" fmla="*/ 30 w 265"/>
                <a:gd name="T57" fmla="*/ 0 h 65"/>
                <a:gd name="T58" fmla="*/ 36 w 265"/>
                <a:gd name="T59" fmla="*/ 0 h 65"/>
                <a:gd name="T60" fmla="*/ 41 w 265"/>
                <a:gd name="T61" fmla="*/ 1 h 65"/>
                <a:gd name="T62" fmla="*/ 46 w 265"/>
                <a:gd name="T63" fmla="*/ 2 h 65"/>
                <a:gd name="T64" fmla="*/ 51 w 265"/>
                <a:gd name="T65" fmla="*/ 3 h 65"/>
                <a:gd name="T66" fmla="*/ 56 w 265"/>
                <a:gd name="T67" fmla="*/ 5 h 65"/>
                <a:gd name="T68" fmla="*/ 60 w 265"/>
                <a:gd name="T69" fmla="*/ 8 h 65"/>
                <a:gd name="T70" fmla="*/ 63 w 265"/>
                <a:gd name="T71" fmla="*/ 11 h 65"/>
                <a:gd name="T72" fmla="*/ 66 w 265"/>
                <a:gd name="T73" fmla="*/ 14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50"/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8 w 33"/>
                <a:gd name="T1" fmla="*/ 0 h 58"/>
                <a:gd name="T2" fmla="*/ 6 w 33"/>
                <a:gd name="T3" fmla="*/ 1 h 58"/>
                <a:gd name="T4" fmla="*/ 5 w 33"/>
                <a:gd name="T5" fmla="*/ 3 h 58"/>
                <a:gd name="T6" fmla="*/ 3 w 33"/>
                <a:gd name="T7" fmla="*/ 5 h 58"/>
                <a:gd name="T8" fmla="*/ 2 w 33"/>
                <a:gd name="T9" fmla="*/ 7 h 58"/>
                <a:gd name="T10" fmla="*/ 1 w 33"/>
                <a:gd name="T11" fmla="*/ 10 h 58"/>
                <a:gd name="T12" fmla="*/ 0 w 33"/>
                <a:gd name="T13" fmla="*/ 12 h 58"/>
                <a:gd name="T14" fmla="*/ 0 w 33"/>
                <a:gd name="T15" fmla="*/ 13 h 58"/>
                <a:gd name="T16" fmla="*/ 0 w 33"/>
                <a:gd name="T17" fmla="*/ 14 h 58"/>
                <a:gd name="T18" fmla="*/ 1 w 33"/>
                <a:gd name="T19" fmla="*/ 13 h 58"/>
                <a:gd name="T20" fmla="*/ 3 w 33"/>
                <a:gd name="T21" fmla="*/ 9 h 58"/>
                <a:gd name="T22" fmla="*/ 5 w 33"/>
                <a:gd name="T23" fmla="*/ 4 h 58"/>
                <a:gd name="T24" fmla="*/ 8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51"/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15 h 64"/>
                <a:gd name="T2" fmla="*/ 0 w 38"/>
                <a:gd name="T3" fmla="*/ 15 h 64"/>
                <a:gd name="T4" fmla="*/ 1 w 38"/>
                <a:gd name="T5" fmla="*/ 13 h 64"/>
                <a:gd name="T6" fmla="*/ 1 w 38"/>
                <a:gd name="T7" fmla="*/ 11 h 64"/>
                <a:gd name="T8" fmla="*/ 2 w 38"/>
                <a:gd name="T9" fmla="*/ 9 h 64"/>
                <a:gd name="T10" fmla="*/ 4 w 38"/>
                <a:gd name="T11" fmla="*/ 6 h 64"/>
                <a:gd name="T12" fmla="*/ 5 w 38"/>
                <a:gd name="T13" fmla="*/ 4 h 64"/>
                <a:gd name="T14" fmla="*/ 7 w 38"/>
                <a:gd name="T15" fmla="*/ 1 h 64"/>
                <a:gd name="T16" fmla="*/ 10 w 38"/>
                <a:gd name="T17" fmla="*/ 0 h 64"/>
                <a:gd name="T18" fmla="*/ 9 w 38"/>
                <a:gd name="T19" fmla="*/ 2 h 64"/>
                <a:gd name="T20" fmla="*/ 7 w 38"/>
                <a:gd name="T21" fmla="*/ 4 h 64"/>
                <a:gd name="T22" fmla="*/ 6 w 38"/>
                <a:gd name="T23" fmla="*/ 7 h 64"/>
                <a:gd name="T24" fmla="*/ 5 w 38"/>
                <a:gd name="T25" fmla="*/ 9 h 64"/>
                <a:gd name="T26" fmla="*/ 3 w 38"/>
                <a:gd name="T27" fmla="*/ 12 h 64"/>
                <a:gd name="T28" fmla="*/ 2 w 38"/>
                <a:gd name="T29" fmla="*/ 14 h 64"/>
                <a:gd name="T30" fmla="*/ 1 w 38"/>
                <a:gd name="T31" fmla="*/ 15 h 64"/>
                <a:gd name="T32" fmla="*/ 1 w 38"/>
                <a:gd name="T33" fmla="*/ 15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52"/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20 h 83"/>
                <a:gd name="T2" fmla="*/ 0 w 52"/>
                <a:gd name="T3" fmla="*/ 19 h 83"/>
                <a:gd name="T4" fmla="*/ 1 w 52"/>
                <a:gd name="T5" fmla="*/ 17 h 83"/>
                <a:gd name="T6" fmla="*/ 2 w 52"/>
                <a:gd name="T7" fmla="*/ 14 h 83"/>
                <a:gd name="T8" fmla="*/ 3 w 52"/>
                <a:gd name="T9" fmla="*/ 11 h 83"/>
                <a:gd name="T10" fmla="*/ 6 w 52"/>
                <a:gd name="T11" fmla="*/ 7 h 83"/>
                <a:gd name="T12" fmla="*/ 8 w 52"/>
                <a:gd name="T13" fmla="*/ 4 h 83"/>
                <a:gd name="T14" fmla="*/ 11 w 52"/>
                <a:gd name="T15" fmla="*/ 1 h 83"/>
                <a:gd name="T16" fmla="*/ 13 w 52"/>
                <a:gd name="T17" fmla="*/ 0 h 83"/>
                <a:gd name="T18" fmla="*/ 12 w 52"/>
                <a:gd name="T19" fmla="*/ 1 h 83"/>
                <a:gd name="T20" fmla="*/ 11 w 52"/>
                <a:gd name="T21" fmla="*/ 4 h 83"/>
                <a:gd name="T22" fmla="*/ 9 w 52"/>
                <a:gd name="T23" fmla="*/ 7 h 83"/>
                <a:gd name="T24" fmla="*/ 7 w 52"/>
                <a:gd name="T25" fmla="*/ 11 h 83"/>
                <a:gd name="T26" fmla="*/ 5 w 52"/>
                <a:gd name="T27" fmla="*/ 15 h 83"/>
                <a:gd name="T28" fmla="*/ 3 w 52"/>
                <a:gd name="T29" fmla="*/ 18 h 83"/>
                <a:gd name="T30" fmla="*/ 2 w 52"/>
                <a:gd name="T31" fmla="*/ 20 h 83"/>
                <a:gd name="T32" fmla="*/ 1 w 52"/>
                <a:gd name="T33" fmla="*/ 2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253"/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22 h 90"/>
                <a:gd name="T2" fmla="*/ 0 w 57"/>
                <a:gd name="T3" fmla="*/ 21 h 90"/>
                <a:gd name="T4" fmla="*/ 0 w 57"/>
                <a:gd name="T5" fmla="*/ 18 h 90"/>
                <a:gd name="T6" fmla="*/ 2 w 57"/>
                <a:gd name="T7" fmla="*/ 15 h 90"/>
                <a:gd name="T8" fmla="*/ 4 w 57"/>
                <a:gd name="T9" fmla="*/ 11 h 90"/>
                <a:gd name="T10" fmla="*/ 6 w 57"/>
                <a:gd name="T11" fmla="*/ 7 h 90"/>
                <a:gd name="T12" fmla="*/ 9 w 57"/>
                <a:gd name="T13" fmla="*/ 4 h 90"/>
                <a:gd name="T14" fmla="*/ 12 w 57"/>
                <a:gd name="T15" fmla="*/ 1 h 90"/>
                <a:gd name="T16" fmla="*/ 14 w 57"/>
                <a:gd name="T17" fmla="*/ 0 h 90"/>
                <a:gd name="T18" fmla="*/ 13 w 57"/>
                <a:gd name="T19" fmla="*/ 1 h 90"/>
                <a:gd name="T20" fmla="*/ 11 w 57"/>
                <a:gd name="T21" fmla="*/ 4 h 90"/>
                <a:gd name="T22" fmla="*/ 9 w 57"/>
                <a:gd name="T23" fmla="*/ 8 h 90"/>
                <a:gd name="T24" fmla="*/ 7 w 57"/>
                <a:gd name="T25" fmla="*/ 12 h 90"/>
                <a:gd name="T26" fmla="*/ 5 w 57"/>
                <a:gd name="T27" fmla="*/ 16 h 90"/>
                <a:gd name="T28" fmla="*/ 3 w 57"/>
                <a:gd name="T29" fmla="*/ 19 h 90"/>
                <a:gd name="T30" fmla="*/ 1 w 57"/>
                <a:gd name="T31" fmla="*/ 21 h 90"/>
                <a:gd name="T32" fmla="*/ 0 w 57"/>
                <a:gd name="T33" fmla="*/ 22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254"/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18 h 74"/>
                <a:gd name="T2" fmla="*/ 0 w 60"/>
                <a:gd name="T3" fmla="*/ 17 h 74"/>
                <a:gd name="T4" fmla="*/ 2 w 60"/>
                <a:gd name="T5" fmla="*/ 15 h 74"/>
                <a:gd name="T6" fmla="*/ 3 w 60"/>
                <a:gd name="T7" fmla="*/ 12 h 74"/>
                <a:gd name="T8" fmla="*/ 6 w 60"/>
                <a:gd name="T9" fmla="*/ 9 h 74"/>
                <a:gd name="T10" fmla="*/ 8 w 60"/>
                <a:gd name="T11" fmla="*/ 6 h 74"/>
                <a:gd name="T12" fmla="*/ 11 w 60"/>
                <a:gd name="T13" fmla="*/ 3 h 74"/>
                <a:gd name="T14" fmla="*/ 13 w 60"/>
                <a:gd name="T15" fmla="*/ 1 h 74"/>
                <a:gd name="T16" fmla="*/ 15 w 60"/>
                <a:gd name="T17" fmla="*/ 0 h 74"/>
                <a:gd name="T18" fmla="*/ 14 w 60"/>
                <a:gd name="T19" fmla="*/ 1 h 74"/>
                <a:gd name="T20" fmla="*/ 12 w 60"/>
                <a:gd name="T21" fmla="*/ 4 h 74"/>
                <a:gd name="T22" fmla="*/ 10 w 60"/>
                <a:gd name="T23" fmla="*/ 7 h 74"/>
                <a:gd name="T24" fmla="*/ 8 w 60"/>
                <a:gd name="T25" fmla="*/ 10 h 74"/>
                <a:gd name="T26" fmla="*/ 6 w 60"/>
                <a:gd name="T27" fmla="*/ 14 h 74"/>
                <a:gd name="T28" fmla="*/ 3 w 60"/>
                <a:gd name="T29" fmla="*/ 16 h 74"/>
                <a:gd name="T30" fmla="*/ 2 w 60"/>
                <a:gd name="T31" fmla="*/ 18 h 74"/>
                <a:gd name="T32" fmla="*/ 0 w 60"/>
                <a:gd name="T33" fmla="*/ 18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255"/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15 h 61"/>
                <a:gd name="T2" fmla="*/ 0 w 52"/>
                <a:gd name="T3" fmla="*/ 14 h 61"/>
                <a:gd name="T4" fmla="*/ 1 w 52"/>
                <a:gd name="T5" fmla="*/ 12 h 61"/>
                <a:gd name="T6" fmla="*/ 2 w 52"/>
                <a:gd name="T7" fmla="*/ 10 h 61"/>
                <a:gd name="T8" fmla="*/ 4 w 52"/>
                <a:gd name="T9" fmla="*/ 7 h 61"/>
                <a:gd name="T10" fmla="*/ 6 w 52"/>
                <a:gd name="T11" fmla="*/ 5 h 61"/>
                <a:gd name="T12" fmla="*/ 8 w 52"/>
                <a:gd name="T13" fmla="*/ 2 h 61"/>
                <a:gd name="T14" fmla="*/ 11 w 52"/>
                <a:gd name="T15" fmla="*/ 1 h 61"/>
                <a:gd name="T16" fmla="*/ 13 w 52"/>
                <a:gd name="T17" fmla="*/ 0 h 61"/>
                <a:gd name="T18" fmla="*/ 12 w 52"/>
                <a:gd name="T19" fmla="*/ 1 h 61"/>
                <a:gd name="T20" fmla="*/ 11 w 52"/>
                <a:gd name="T21" fmla="*/ 3 h 61"/>
                <a:gd name="T22" fmla="*/ 9 w 52"/>
                <a:gd name="T23" fmla="*/ 6 h 61"/>
                <a:gd name="T24" fmla="*/ 7 w 52"/>
                <a:gd name="T25" fmla="*/ 9 h 61"/>
                <a:gd name="T26" fmla="*/ 5 w 52"/>
                <a:gd name="T27" fmla="*/ 11 h 61"/>
                <a:gd name="T28" fmla="*/ 3 w 52"/>
                <a:gd name="T29" fmla="*/ 13 h 61"/>
                <a:gd name="T30" fmla="*/ 2 w 52"/>
                <a:gd name="T31" fmla="*/ 14 h 61"/>
                <a:gd name="T32" fmla="*/ 1 w 52"/>
                <a:gd name="T33" fmla="*/ 15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256"/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12 h 42"/>
                <a:gd name="T2" fmla="*/ 0 w 45"/>
                <a:gd name="T3" fmla="*/ 10 h 42"/>
                <a:gd name="T4" fmla="*/ 0 w 45"/>
                <a:gd name="T5" fmla="*/ 9 h 42"/>
                <a:gd name="T6" fmla="*/ 2 w 45"/>
                <a:gd name="T7" fmla="*/ 7 h 42"/>
                <a:gd name="T8" fmla="*/ 4 w 45"/>
                <a:gd name="T9" fmla="*/ 5 h 42"/>
                <a:gd name="T10" fmla="*/ 6 w 45"/>
                <a:gd name="T11" fmla="*/ 3 h 42"/>
                <a:gd name="T12" fmla="*/ 8 w 45"/>
                <a:gd name="T13" fmla="*/ 1 h 42"/>
                <a:gd name="T14" fmla="*/ 10 w 45"/>
                <a:gd name="T15" fmla="*/ 1 h 42"/>
                <a:gd name="T16" fmla="*/ 11 w 45"/>
                <a:gd name="T17" fmla="*/ 0 h 42"/>
                <a:gd name="T18" fmla="*/ 10 w 45"/>
                <a:gd name="T19" fmla="*/ 1 h 42"/>
                <a:gd name="T20" fmla="*/ 8 w 45"/>
                <a:gd name="T21" fmla="*/ 3 h 42"/>
                <a:gd name="T22" fmla="*/ 7 w 45"/>
                <a:gd name="T23" fmla="*/ 5 h 42"/>
                <a:gd name="T24" fmla="*/ 5 w 45"/>
                <a:gd name="T25" fmla="*/ 7 h 42"/>
                <a:gd name="T26" fmla="*/ 3 w 45"/>
                <a:gd name="T27" fmla="*/ 8 h 42"/>
                <a:gd name="T28" fmla="*/ 2 w 45"/>
                <a:gd name="T29" fmla="*/ 10 h 42"/>
                <a:gd name="T30" fmla="*/ 0 w 45"/>
                <a:gd name="T31" fmla="*/ 11 h 42"/>
                <a:gd name="T32" fmla="*/ 0 w 45"/>
                <a:gd name="T33" fmla="*/ 1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257"/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6 h 27"/>
                <a:gd name="T2" fmla="*/ 1 w 30"/>
                <a:gd name="T3" fmla="*/ 5 h 27"/>
                <a:gd name="T4" fmla="*/ 3 w 30"/>
                <a:gd name="T5" fmla="*/ 2 h 27"/>
                <a:gd name="T6" fmla="*/ 5 w 30"/>
                <a:gd name="T7" fmla="*/ 0 h 27"/>
                <a:gd name="T8" fmla="*/ 8 w 30"/>
                <a:gd name="T9" fmla="*/ 0 h 27"/>
                <a:gd name="T10" fmla="*/ 5 w 30"/>
                <a:gd name="T11" fmla="*/ 1 h 27"/>
                <a:gd name="T12" fmla="*/ 3 w 30"/>
                <a:gd name="T13" fmla="*/ 4 h 27"/>
                <a:gd name="T14" fmla="*/ 1 w 30"/>
                <a:gd name="T15" fmla="*/ 6 h 27"/>
                <a:gd name="T16" fmla="*/ 0 w 30"/>
                <a:gd name="T17" fmla="*/ 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258"/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8 w 35"/>
                <a:gd name="T1" fmla="*/ 0 h 35"/>
                <a:gd name="T2" fmla="*/ 7 w 35"/>
                <a:gd name="T3" fmla="*/ 3 h 35"/>
                <a:gd name="T4" fmla="*/ 5 w 35"/>
                <a:gd name="T5" fmla="*/ 6 h 35"/>
                <a:gd name="T6" fmla="*/ 2 w 35"/>
                <a:gd name="T7" fmla="*/ 9 h 35"/>
                <a:gd name="T8" fmla="*/ 0 w 35"/>
                <a:gd name="T9" fmla="*/ 9 h 35"/>
                <a:gd name="T10" fmla="*/ 0 w 35"/>
                <a:gd name="T11" fmla="*/ 8 h 35"/>
                <a:gd name="T12" fmla="*/ 0 w 35"/>
                <a:gd name="T13" fmla="*/ 7 h 35"/>
                <a:gd name="T14" fmla="*/ 1 w 35"/>
                <a:gd name="T15" fmla="*/ 6 h 35"/>
                <a:gd name="T16" fmla="*/ 3 w 35"/>
                <a:gd name="T17" fmla="*/ 5 h 35"/>
                <a:gd name="T18" fmla="*/ 4 w 35"/>
                <a:gd name="T19" fmla="*/ 3 h 35"/>
                <a:gd name="T20" fmla="*/ 6 w 35"/>
                <a:gd name="T21" fmla="*/ 2 h 35"/>
                <a:gd name="T22" fmla="*/ 7 w 35"/>
                <a:gd name="T23" fmla="*/ 1 h 35"/>
                <a:gd name="T24" fmla="*/ 8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259"/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10 w 40"/>
                <a:gd name="T1" fmla="*/ 5 h 17"/>
                <a:gd name="T2" fmla="*/ 10 w 40"/>
                <a:gd name="T3" fmla="*/ 4 h 17"/>
                <a:gd name="T4" fmla="*/ 9 w 40"/>
                <a:gd name="T5" fmla="*/ 4 h 17"/>
                <a:gd name="T6" fmla="*/ 7 w 40"/>
                <a:gd name="T7" fmla="*/ 3 h 17"/>
                <a:gd name="T8" fmla="*/ 5 w 40"/>
                <a:gd name="T9" fmla="*/ 2 h 17"/>
                <a:gd name="T10" fmla="*/ 4 w 40"/>
                <a:gd name="T11" fmla="*/ 1 h 17"/>
                <a:gd name="T12" fmla="*/ 2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2 h 17"/>
                <a:gd name="T20" fmla="*/ 1 w 40"/>
                <a:gd name="T21" fmla="*/ 2 h 17"/>
                <a:gd name="T22" fmla="*/ 2 w 40"/>
                <a:gd name="T23" fmla="*/ 3 h 17"/>
                <a:gd name="T24" fmla="*/ 4 w 40"/>
                <a:gd name="T25" fmla="*/ 3 h 17"/>
                <a:gd name="T26" fmla="*/ 6 w 40"/>
                <a:gd name="T27" fmla="*/ 4 h 17"/>
                <a:gd name="T28" fmla="*/ 7 w 40"/>
                <a:gd name="T29" fmla="*/ 4 h 17"/>
                <a:gd name="T30" fmla="*/ 9 w 40"/>
                <a:gd name="T31" fmla="*/ 4 h 17"/>
                <a:gd name="T32" fmla="*/ 10 w 40"/>
                <a:gd name="T33" fmla="*/ 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260"/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11 w 45"/>
                <a:gd name="T1" fmla="*/ 0 h 10"/>
                <a:gd name="T2" fmla="*/ 10 w 45"/>
                <a:gd name="T3" fmla="*/ 0 h 10"/>
                <a:gd name="T4" fmla="*/ 9 w 45"/>
                <a:gd name="T5" fmla="*/ 0 h 10"/>
                <a:gd name="T6" fmla="*/ 7 w 45"/>
                <a:gd name="T7" fmla="*/ 0 h 10"/>
                <a:gd name="T8" fmla="*/ 5 w 45"/>
                <a:gd name="T9" fmla="*/ 0 h 10"/>
                <a:gd name="T10" fmla="*/ 3 w 45"/>
                <a:gd name="T11" fmla="*/ 0 h 10"/>
                <a:gd name="T12" fmla="*/ 1 w 45"/>
                <a:gd name="T13" fmla="*/ 1 h 10"/>
                <a:gd name="T14" fmla="*/ 0 w 45"/>
                <a:gd name="T15" fmla="*/ 1 h 10"/>
                <a:gd name="T16" fmla="*/ 0 w 45"/>
                <a:gd name="T17" fmla="*/ 2 h 10"/>
                <a:gd name="T18" fmla="*/ 0 w 45"/>
                <a:gd name="T19" fmla="*/ 3 h 10"/>
                <a:gd name="T20" fmla="*/ 1 w 45"/>
                <a:gd name="T21" fmla="*/ 3 h 10"/>
                <a:gd name="T22" fmla="*/ 3 w 45"/>
                <a:gd name="T23" fmla="*/ 3 h 10"/>
                <a:gd name="T24" fmla="*/ 5 w 45"/>
                <a:gd name="T25" fmla="*/ 2 h 10"/>
                <a:gd name="T26" fmla="*/ 6 w 45"/>
                <a:gd name="T27" fmla="*/ 2 h 10"/>
                <a:gd name="T28" fmla="*/ 8 w 45"/>
                <a:gd name="T29" fmla="*/ 1 h 10"/>
                <a:gd name="T30" fmla="*/ 10 w 45"/>
                <a:gd name="T31" fmla="*/ 1 h 10"/>
                <a:gd name="T32" fmla="*/ 11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261"/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10 w 42"/>
                <a:gd name="T1" fmla="*/ 9 h 33"/>
                <a:gd name="T2" fmla="*/ 8 w 42"/>
                <a:gd name="T3" fmla="*/ 8 h 33"/>
                <a:gd name="T4" fmla="*/ 7 w 42"/>
                <a:gd name="T5" fmla="*/ 7 h 33"/>
                <a:gd name="T6" fmla="*/ 5 w 42"/>
                <a:gd name="T7" fmla="*/ 6 h 33"/>
                <a:gd name="T8" fmla="*/ 3 w 42"/>
                <a:gd name="T9" fmla="*/ 4 h 33"/>
                <a:gd name="T10" fmla="*/ 2 w 42"/>
                <a:gd name="T11" fmla="*/ 3 h 33"/>
                <a:gd name="T12" fmla="*/ 0 w 42"/>
                <a:gd name="T13" fmla="*/ 2 h 33"/>
                <a:gd name="T14" fmla="*/ 0 w 42"/>
                <a:gd name="T15" fmla="*/ 1 h 33"/>
                <a:gd name="T16" fmla="*/ 0 w 42"/>
                <a:gd name="T17" fmla="*/ 0 h 33"/>
                <a:gd name="T18" fmla="*/ 1 w 42"/>
                <a:gd name="T19" fmla="*/ 0 h 33"/>
                <a:gd name="T20" fmla="*/ 2 w 42"/>
                <a:gd name="T21" fmla="*/ 1 h 33"/>
                <a:gd name="T22" fmla="*/ 3 w 42"/>
                <a:gd name="T23" fmla="*/ 2 h 33"/>
                <a:gd name="T24" fmla="*/ 5 w 42"/>
                <a:gd name="T25" fmla="*/ 4 h 33"/>
                <a:gd name="T26" fmla="*/ 6 w 42"/>
                <a:gd name="T27" fmla="*/ 5 h 33"/>
                <a:gd name="T28" fmla="*/ 8 w 42"/>
                <a:gd name="T29" fmla="*/ 7 h 33"/>
                <a:gd name="T30" fmla="*/ 9 w 42"/>
                <a:gd name="T31" fmla="*/ 8 h 33"/>
                <a:gd name="T32" fmla="*/ 10 w 42"/>
                <a:gd name="T33" fmla="*/ 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262"/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15 h 58"/>
                <a:gd name="T2" fmla="*/ 1 w 13"/>
                <a:gd name="T3" fmla="*/ 11 h 58"/>
                <a:gd name="T4" fmla="*/ 0 w 13"/>
                <a:gd name="T5" fmla="*/ 7 h 58"/>
                <a:gd name="T6" fmla="*/ 1 w 13"/>
                <a:gd name="T7" fmla="*/ 3 h 58"/>
                <a:gd name="T8" fmla="*/ 2 w 13"/>
                <a:gd name="T9" fmla="*/ 0 h 58"/>
                <a:gd name="T10" fmla="*/ 4 w 13"/>
                <a:gd name="T11" fmla="*/ 2 h 58"/>
                <a:gd name="T12" fmla="*/ 3 w 13"/>
                <a:gd name="T13" fmla="*/ 6 h 58"/>
                <a:gd name="T14" fmla="*/ 2 w 13"/>
                <a:gd name="T15" fmla="*/ 11 h 58"/>
                <a:gd name="T16" fmla="*/ 1 w 13"/>
                <a:gd name="T17" fmla="*/ 1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263"/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14 h 55"/>
                <a:gd name="T2" fmla="*/ 1 w 18"/>
                <a:gd name="T3" fmla="*/ 11 h 55"/>
                <a:gd name="T4" fmla="*/ 1 w 18"/>
                <a:gd name="T5" fmla="*/ 6 h 55"/>
                <a:gd name="T6" fmla="*/ 3 w 18"/>
                <a:gd name="T7" fmla="*/ 2 h 55"/>
                <a:gd name="T8" fmla="*/ 5 w 18"/>
                <a:gd name="T9" fmla="*/ 0 h 55"/>
                <a:gd name="T10" fmla="*/ 6 w 18"/>
                <a:gd name="T11" fmla="*/ 2 h 55"/>
                <a:gd name="T12" fmla="*/ 4 w 18"/>
                <a:gd name="T13" fmla="*/ 6 h 55"/>
                <a:gd name="T14" fmla="*/ 2 w 18"/>
                <a:gd name="T15" fmla="*/ 11 h 55"/>
                <a:gd name="T16" fmla="*/ 0 w 18"/>
                <a:gd name="T17" fmla="*/ 14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264"/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2 w 12"/>
                <a:gd name="T1" fmla="*/ 14 h 54"/>
                <a:gd name="T2" fmla="*/ 1 w 12"/>
                <a:gd name="T3" fmla="*/ 12 h 54"/>
                <a:gd name="T4" fmla="*/ 0 w 12"/>
                <a:gd name="T5" fmla="*/ 7 h 54"/>
                <a:gd name="T6" fmla="*/ 1 w 12"/>
                <a:gd name="T7" fmla="*/ 3 h 54"/>
                <a:gd name="T8" fmla="*/ 2 w 12"/>
                <a:gd name="T9" fmla="*/ 0 h 54"/>
                <a:gd name="T10" fmla="*/ 3 w 12"/>
                <a:gd name="T11" fmla="*/ 1 h 54"/>
                <a:gd name="T12" fmla="*/ 3 w 12"/>
                <a:gd name="T13" fmla="*/ 5 h 54"/>
                <a:gd name="T14" fmla="*/ 2 w 12"/>
                <a:gd name="T15" fmla="*/ 10 h 54"/>
                <a:gd name="T16" fmla="*/ 2 w 12"/>
                <a:gd name="T17" fmla="*/ 1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265"/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5 w 19"/>
                <a:gd name="T1" fmla="*/ 16 h 62"/>
                <a:gd name="T2" fmla="*/ 3 w 19"/>
                <a:gd name="T3" fmla="*/ 12 h 62"/>
                <a:gd name="T4" fmla="*/ 1 w 19"/>
                <a:gd name="T5" fmla="*/ 7 h 62"/>
                <a:gd name="T6" fmla="*/ 0 w 19"/>
                <a:gd name="T7" fmla="*/ 2 h 62"/>
                <a:gd name="T8" fmla="*/ 1 w 19"/>
                <a:gd name="T9" fmla="*/ 0 h 62"/>
                <a:gd name="T10" fmla="*/ 3 w 19"/>
                <a:gd name="T11" fmla="*/ 2 h 62"/>
                <a:gd name="T12" fmla="*/ 4 w 19"/>
                <a:gd name="T13" fmla="*/ 7 h 62"/>
                <a:gd name="T14" fmla="*/ 4 w 19"/>
                <a:gd name="T15" fmla="*/ 12 h 62"/>
                <a:gd name="T16" fmla="*/ 5 w 19"/>
                <a:gd name="T17" fmla="*/ 16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266"/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6 w 21"/>
                <a:gd name="T1" fmla="*/ 17 h 70"/>
                <a:gd name="T2" fmla="*/ 4 w 21"/>
                <a:gd name="T3" fmla="*/ 13 h 70"/>
                <a:gd name="T4" fmla="*/ 2 w 21"/>
                <a:gd name="T5" fmla="*/ 7 h 70"/>
                <a:gd name="T6" fmla="*/ 0 w 21"/>
                <a:gd name="T7" fmla="*/ 2 h 70"/>
                <a:gd name="T8" fmla="*/ 1 w 21"/>
                <a:gd name="T9" fmla="*/ 0 h 70"/>
                <a:gd name="T10" fmla="*/ 3 w 21"/>
                <a:gd name="T11" fmla="*/ 2 h 70"/>
                <a:gd name="T12" fmla="*/ 4 w 21"/>
                <a:gd name="T13" fmla="*/ 8 h 70"/>
                <a:gd name="T14" fmla="*/ 5 w 21"/>
                <a:gd name="T15" fmla="*/ 13 h 70"/>
                <a:gd name="T16" fmla="*/ 6 w 21"/>
                <a:gd name="T17" fmla="*/ 1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267"/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9 w 37"/>
                <a:gd name="T1" fmla="*/ 19 h 72"/>
                <a:gd name="T2" fmla="*/ 7 w 37"/>
                <a:gd name="T3" fmla="*/ 17 h 72"/>
                <a:gd name="T4" fmla="*/ 6 w 37"/>
                <a:gd name="T5" fmla="*/ 15 h 72"/>
                <a:gd name="T6" fmla="*/ 4 w 37"/>
                <a:gd name="T7" fmla="*/ 12 h 72"/>
                <a:gd name="T8" fmla="*/ 2 w 37"/>
                <a:gd name="T9" fmla="*/ 9 h 72"/>
                <a:gd name="T10" fmla="*/ 1 w 37"/>
                <a:gd name="T11" fmla="*/ 6 h 72"/>
                <a:gd name="T12" fmla="*/ 0 w 37"/>
                <a:gd name="T13" fmla="*/ 3 h 72"/>
                <a:gd name="T14" fmla="*/ 0 w 37"/>
                <a:gd name="T15" fmla="*/ 1 h 72"/>
                <a:gd name="T16" fmla="*/ 0 w 37"/>
                <a:gd name="T17" fmla="*/ 0 h 72"/>
                <a:gd name="T18" fmla="*/ 1 w 37"/>
                <a:gd name="T19" fmla="*/ 1 h 72"/>
                <a:gd name="T20" fmla="*/ 2 w 37"/>
                <a:gd name="T21" fmla="*/ 2 h 72"/>
                <a:gd name="T22" fmla="*/ 3 w 37"/>
                <a:gd name="T23" fmla="*/ 5 h 72"/>
                <a:gd name="T24" fmla="*/ 4 w 37"/>
                <a:gd name="T25" fmla="*/ 8 h 72"/>
                <a:gd name="T26" fmla="*/ 6 w 37"/>
                <a:gd name="T27" fmla="*/ 12 h 72"/>
                <a:gd name="T28" fmla="*/ 7 w 37"/>
                <a:gd name="T29" fmla="*/ 15 h 72"/>
                <a:gd name="T30" fmla="*/ 8 w 37"/>
                <a:gd name="T31" fmla="*/ 17 h 72"/>
                <a:gd name="T32" fmla="*/ 9 w 37"/>
                <a:gd name="T33" fmla="*/ 19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268"/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10 w 44"/>
                <a:gd name="T1" fmla="*/ 17 h 68"/>
                <a:gd name="T2" fmla="*/ 9 w 44"/>
                <a:gd name="T3" fmla="*/ 16 h 68"/>
                <a:gd name="T4" fmla="*/ 7 w 44"/>
                <a:gd name="T5" fmla="*/ 14 h 68"/>
                <a:gd name="T6" fmla="*/ 5 w 44"/>
                <a:gd name="T7" fmla="*/ 11 h 68"/>
                <a:gd name="T8" fmla="*/ 3 w 44"/>
                <a:gd name="T9" fmla="*/ 9 h 68"/>
                <a:gd name="T10" fmla="*/ 1 w 44"/>
                <a:gd name="T11" fmla="*/ 6 h 68"/>
                <a:gd name="T12" fmla="*/ 0 w 44"/>
                <a:gd name="T13" fmla="*/ 3 h 68"/>
                <a:gd name="T14" fmla="*/ 0 w 44"/>
                <a:gd name="T15" fmla="*/ 2 h 68"/>
                <a:gd name="T16" fmla="*/ 0 w 44"/>
                <a:gd name="T17" fmla="*/ 0 h 68"/>
                <a:gd name="T18" fmla="*/ 1 w 44"/>
                <a:gd name="T19" fmla="*/ 1 h 68"/>
                <a:gd name="T20" fmla="*/ 3 w 44"/>
                <a:gd name="T21" fmla="*/ 2 h 68"/>
                <a:gd name="T22" fmla="*/ 4 w 44"/>
                <a:gd name="T23" fmla="*/ 5 h 68"/>
                <a:gd name="T24" fmla="*/ 5 w 44"/>
                <a:gd name="T25" fmla="*/ 8 h 68"/>
                <a:gd name="T26" fmla="*/ 7 w 44"/>
                <a:gd name="T27" fmla="*/ 11 h 68"/>
                <a:gd name="T28" fmla="*/ 8 w 44"/>
                <a:gd name="T29" fmla="*/ 14 h 68"/>
                <a:gd name="T30" fmla="*/ 10 w 44"/>
                <a:gd name="T31" fmla="*/ 16 h 68"/>
                <a:gd name="T32" fmla="*/ 10 w 44"/>
                <a:gd name="T33" fmla="*/ 1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269"/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10 w 37"/>
                <a:gd name="T1" fmla="*/ 17 h 62"/>
                <a:gd name="T2" fmla="*/ 8 w 37"/>
                <a:gd name="T3" fmla="*/ 15 h 62"/>
                <a:gd name="T4" fmla="*/ 7 w 37"/>
                <a:gd name="T5" fmla="*/ 13 h 62"/>
                <a:gd name="T6" fmla="*/ 5 w 37"/>
                <a:gd name="T7" fmla="*/ 10 h 62"/>
                <a:gd name="T8" fmla="*/ 3 w 37"/>
                <a:gd name="T9" fmla="*/ 7 h 62"/>
                <a:gd name="T10" fmla="*/ 2 w 37"/>
                <a:gd name="T11" fmla="*/ 5 h 62"/>
                <a:gd name="T12" fmla="*/ 1 w 37"/>
                <a:gd name="T13" fmla="*/ 3 h 62"/>
                <a:gd name="T14" fmla="*/ 0 w 37"/>
                <a:gd name="T15" fmla="*/ 1 h 62"/>
                <a:gd name="T16" fmla="*/ 1 w 37"/>
                <a:gd name="T17" fmla="*/ 0 h 62"/>
                <a:gd name="T18" fmla="*/ 2 w 37"/>
                <a:gd name="T19" fmla="*/ 1 h 62"/>
                <a:gd name="T20" fmla="*/ 4 w 37"/>
                <a:gd name="T21" fmla="*/ 2 h 62"/>
                <a:gd name="T22" fmla="*/ 5 w 37"/>
                <a:gd name="T23" fmla="*/ 5 h 62"/>
                <a:gd name="T24" fmla="*/ 6 w 37"/>
                <a:gd name="T25" fmla="*/ 7 h 62"/>
                <a:gd name="T26" fmla="*/ 7 w 37"/>
                <a:gd name="T27" fmla="*/ 10 h 62"/>
                <a:gd name="T28" fmla="*/ 8 w 37"/>
                <a:gd name="T29" fmla="*/ 13 h 62"/>
                <a:gd name="T30" fmla="*/ 9 w 37"/>
                <a:gd name="T31" fmla="*/ 15 h 62"/>
                <a:gd name="T32" fmla="*/ 10 w 37"/>
                <a:gd name="T33" fmla="*/ 17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270"/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23 h 90"/>
                <a:gd name="T2" fmla="*/ 0 w 58"/>
                <a:gd name="T3" fmla="*/ 22 h 90"/>
                <a:gd name="T4" fmla="*/ 1 w 58"/>
                <a:gd name="T5" fmla="*/ 19 h 90"/>
                <a:gd name="T6" fmla="*/ 2 w 58"/>
                <a:gd name="T7" fmla="*/ 16 h 90"/>
                <a:gd name="T8" fmla="*/ 4 w 58"/>
                <a:gd name="T9" fmla="*/ 12 h 90"/>
                <a:gd name="T10" fmla="*/ 6 w 58"/>
                <a:gd name="T11" fmla="*/ 8 h 90"/>
                <a:gd name="T12" fmla="*/ 9 w 58"/>
                <a:gd name="T13" fmla="*/ 5 h 90"/>
                <a:gd name="T14" fmla="*/ 11 w 58"/>
                <a:gd name="T15" fmla="*/ 2 h 90"/>
                <a:gd name="T16" fmla="*/ 14 w 58"/>
                <a:gd name="T17" fmla="*/ 0 h 90"/>
                <a:gd name="T18" fmla="*/ 13 w 58"/>
                <a:gd name="T19" fmla="*/ 2 h 90"/>
                <a:gd name="T20" fmla="*/ 11 w 58"/>
                <a:gd name="T21" fmla="*/ 5 h 90"/>
                <a:gd name="T22" fmla="*/ 9 w 58"/>
                <a:gd name="T23" fmla="*/ 9 h 90"/>
                <a:gd name="T24" fmla="*/ 7 w 58"/>
                <a:gd name="T25" fmla="*/ 13 h 90"/>
                <a:gd name="T26" fmla="*/ 5 w 58"/>
                <a:gd name="T27" fmla="*/ 17 h 90"/>
                <a:gd name="T28" fmla="*/ 3 w 58"/>
                <a:gd name="T29" fmla="*/ 20 h 90"/>
                <a:gd name="T30" fmla="*/ 1 w 58"/>
                <a:gd name="T31" fmla="*/ 22 h 90"/>
                <a:gd name="T32" fmla="*/ 0 w 58"/>
                <a:gd name="T33" fmla="*/ 23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271"/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18 h 70"/>
                <a:gd name="T2" fmla="*/ 0 w 48"/>
                <a:gd name="T3" fmla="*/ 17 h 70"/>
                <a:gd name="T4" fmla="*/ 1 w 48"/>
                <a:gd name="T5" fmla="*/ 15 h 70"/>
                <a:gd name="T6" fmla="*/ 2 w 48"/>
                <a:gd name="T7" fmla="*/ 13 h 70"/>
                <a:gd name="T8" fmla="*/ 4 w 48"/>
                <a:gd name="T9" fmla="*/ 10 h 70"/>
                <a:gd name="T10" fmla="*/ 5 w 48"/>
                <a:gd name="T11" fmla="*/ 7 h 70"/>
                <a:gd name="T12" fmla="*/ 8 w 48"/>
                <a:gd name="T13" fmla="*/ 4 h 70"/>
                <a:gd name="T14" fmla="*/ 10 w 48"/>
                <a:gd name="T15" fmla="*/ 2 h 70"/>
                <a:gd name="T16" fmla="*/ 12 w 48"/>
                <a:gd name="T17" fmla="*/ 0 h 70"/>
                <a:gd name="T18" fmla="*/ 11 w 48"/>
                <a:gd name="T19" fmla="*/ 2 h 70"/>
                <a:gd name="T20" fmla="*/ 10 w 48"/>
                <a:gd name="T21" fmla="*/ 5 h 70"/>
                <a:gd name="T22" fmla="*/ 8 w 48"/>
                <a:gd name="T23" fmla="*/ 8 h 70"/>
                <a:gd name="T24" fmla="*/ 6 w 48"/>
                <a:gd name="T25" fmla="*/ 11 h 70"/>
                <a:gd name="T26" fmla="*/ 4 w 48"/>
                <a:gd name="T27" fmla="*/ 14 h 70"/>
                <a:gd name="T28" fmla="*/ 2 w 48"/>
                <a:gd name="T29" fmla="*/ 16 h 70"/>
                <a:gd name="T30" fmla="*/ 1 w 48"/>
                <a:gd name="T31" fmla="*/ 18 h 70"/>
                <a:gd name="T32" fmla="*/ 0 w 48"/>
                <a:gd name="T33" fmla="*/ 1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272"/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11 w 44"/>
                <a:gd name="T1" fmla="*/ 17 h 68"/>
                <a:gd name="T2" fmla="*/ 10 w 44"/>
                <a:gd name="T3" fmla="*/ 16 h 68"/>
                <a:gd name="T4" fmla="*/ 8 w 44"/>
                <a:gd name="T5" fmla="*/ 14 h 68"/>
                <a:gd name="T6" fmla="*/ 6 w 44"/>
                <a:gd name="T7" fmla="*/ 11 h 68"/>
                <a:gd name="T8" fmla="*/ 4 w 44"/>
                <a:gd name="T9" fmla="*/ 8 h 68"/>
                <a:gd name="T10" fmla="*/ 2 w 44"/>
                <a:gd name="T11" fmla="*/ 5 h 68"/>
                <a:gd name="T12" fmla="*/ 1 w 44"/>
                <a:gd name="T13" fmla="*/ 3 h 68"/>
                <a:gd name="T14" fmla="*/ 0 w 44"/>
                <a:gd name="T15" fmla="*/ 1 h 68"/>
                <a:gd name="T16" fmla="*/ 1 w 44"/>
                <a:gd name="T17" fmla="*/ 0 h 68"/>
                <a:gd name="T18" fmla="*/ 2 w 44"/>
                <a:gd name="T19" fmla="*/ 1 h 68"/>
                <a:gd name="T20" fmla="*/ 4 w 44"/>
                <a:gd name="T21" fmla="*/ 2 h 68"/>
                <a:gd name="T22" fmla="*/ 5 w 44"/>
                <a:gd name="T23" fmla="*/ 5 h 68"/>
                <a:gd name="T24" fmla="*/ 7 w 44"/>
                <a:gd name="T25" fmla="*/ 8 h 68"/>
                <a:gd name="T26" fmla="*/ 8 w 44"/>
                <a:gd name="T27" fmla="*/ 11 h 68"/>
                <a:gd name="T28" fmla="*/ 9 w 44"/>
                <a:gd name="T29" fmla="*/ 14 h 68"/>
                <a:gd name="T30" fmla="*/ 10 w 44"/>
                <a:gd name="T31" fmla="*/ 16 h 68"/>
                <a:gd name="T32" fmla="*/ 11 w 44"/>
                <a:gd name="T33" fmla="*/ 1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273"/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7 w 173"/>
                <a:gd name="T1" fmla="*/ 11 h 178"/>
                <a:gd name="T2" fmla="*/ 4 w 173"/>
                <a:gd name="T3" fmla="*/ 15 h 178"/>
                <a:gd name="T4" fmla="*/ 5 w 173"/>
                <a:gd name="T5" fmla="*/ 21 h 178"/>
                <a:gd name="T6" fmla="*/ 10 w 173"/>
                <a:gd name="T7" fmla="*/ 22 h 178"/>
                <a:gd name="T8" fmla="*/ 13 w 173"/>
                <a:gd name="T9" fmla="*/ 23 h 178"/>
                <a:gd name="T10" fmla="*/ 15 w 173"/>
                <a:gd name="T11" fmla="*/ 26 h 178"/>
                <a:gd name="T12" fmla="*/ 13 w 173"/>
                <a:gd name="T13" fmla="*/ 26 h 178"/>
                <a:gd name="T14" fmla="*/ 9 w 173"/>
                <a:gd name="T15" fmla="*/ 25 h 178"/>
                <a:gd name="T16" fmla="*/ 7 w 173"/>
                <a:gd name="T17" fmla="*/ 23 h 178"/>
                <a:gd name="T18" fmla="*/ 2 w 173"/>
                <a:gd name="T19" fmla="*/ 24 h 178"/>
                <a:gd name="T20" fmla="*/ 0 w 173"/>
                <a:gd name="T21" fmla="*/ 30 h 178"/>
                <a:gd name="T22" fmla="*/ 1 w 173"/>
                <a:gd name="T23" fmla="*/ 33 h 178"/>
                <a:gd name="T24" fmla="*/ 3 w 173"/>
                <a:gd name="T25" fmla="*/ 35 h 178"/>
                <a:gd name="T26" fmla="*/ 7 w 173"/>
                <a:gd name="T27" fmla="*/ 35 h 178"/>
                <a:gd name="T28" fmla="*/ 10 w 173"/>
                <a:gd name="T29" fmla="*/ 33 h 178"/>
                <a:gd name="T30" fmla="*/ 14 w 173"/>
                <a:gd name="T31" fmla="*/ 33 h 178"/>
                <a:gd name="T32" fmla="*/ 10 w 173"/>
                <a:gd name="T33" fmla="*/ 38 h 178"/>
                <a:gd name="T34" fmla="*/ 11 w 173"/>
                <a:gd name="T35" fmla="*/ 44 h 178"/>
                <a:gd name="T36" fmla="*/ 15 w 173"/>
                <a:gd name="T37" fmla="*/ 45 h 178"/>
                <a:gd name="T38" fmla="*/ 18 w 173"/>
                <a:gd name="T39" fmla="*/ 43 h 178"/>
                <a:gd name="T40" fmla="*/ 20 w 173"/>
                <a:gd name="T41" fmla="*/ 38 h 178"/>
                <a:gd name="T42" fmla="*/ 18 w 173"/>
                <a:gd name="T43" fmla="*/ 33 h 178"/>
                <a:gd name="T44" fmla="*/ 19 w 173"/>
                <a:gd name="T45" fmla="*/ 32 h 178"/>
                <a:gd name="T46" fmla="*/ 21 w 173"/>
                <a:gd name="T47" fmla="*/ 34 h 178"/>
                <a:gd name="T48" fmla="*/ 23 w 173"/>
                <a:gd name="T49" fmla="*/ 38 h 178"/>
                <a:gd name="T50" fmla="*/ 29 w 173"/>
                <a:gd name="T51" fmla="*/ 38 h 178"/>
                <a:gd name="T52" fmla="*/ 34 w 173"/>
                <a:gd name="T53" fmla="*/ 40 h 178"/>
                <a:gd name="T54" fmla="*/ 39 w 173"/>
                <a:gd name="T55" fmla="*/ 36 h 178"/>
                <a:gd name="T56" fmla="*/ 40 w 173"/>
                <a:gd name="T57" fmla="*/ 33 h 178"/>
                <a:gd name="T58" fmla="*/ 39 w 173"/>
                <a:gd name="T59" fmla="*/ 32 h 178"/>
                <a:gd name="T60" fmla="*/ 34 w 173"/>
                <a:gd name="T61" fmla="*/ 29 h 178"/>
                <a:gd name="T62" fmla="*/ 30 w 173"/>
                <a:gd name="T63" fmla="*/ 28 h 178"/>
                <a:gd name="T64" fmla="*/ 31 w 173"/>
                <a:gd name="T65" fmla="*/ 24 h 178"/>
                <a:gd name="T66" fmla="*/ 37 w 173"/>
                <a:gd name="T67" fmla="*/ 22 h 178"/>
                <a:gd name="T68" fmla="*/ 42 w 173"/>
                <a:gd name="T69" fmla="*/ 19 h 178"/>
                <a:gd name="T70" fmla="*/ 42 w 173"/>
                <a:gd name="T71" fmla="*/ 13 h 178"/>
                <a:gd name="T72" fmla="*/ 37 w 173"/>
                <a:gd name="T73" fmla="*/ 10 h 178"/>
                <a:gd name="T74" fmla="*/ 32 w 173"/>
                <a:gd name="T75" fmla="*/ 13 h 178"/>
                <a:gd name="T76" fmla="*/ 32 w 173"/>
                <a:gd name="T77" fmla="*/ 16 h 178"/>
                <a:gd name="T78" fmla="*/ 27 w 173"/>
                <a:gd name="T79" fmla="*/ 21 h 178"/>
                <a:gd name="T80" fmla="*/ 25 w 173"/>
                <a:gd name="T81" fmla="*/ 20 h 178"/>
                <a:gd name="T82" fmla="*/ 25 w 173"/>
                <a:gd name="T83" fmla="*/ 17 h 178"/>
                <a:gd name="T84" fmla="*/ 26 w 173"/>
                <a:gd name="T85" fmla="*/ 13 h 178"/>
                <a:gd name="T86" fmla="*/ 30 w 173"/>
                <a:gd name="T87" fmla="*/ 7 h 178"/>
                <a:gd name="T88" fmla="*/ 27 w 173"/>
                <a:gd name="T89" fmla="*/ 2 h 178"/>
                <a:gd name="T90" fmla="*/ 22 w 173"/>
                <a:gd name="T91" fmla="*/ 1 h 178"/>
                <a:gd name="T92" fmla="*/ 18 w 173"/>
                <a:gd name="T93" fmla="*/ 3 h 178"/>
                <a:gd name="T94" fmla="*/ 17 w 173"/>
                <a:gd name="T95" fmla="*/ 6 h 178"/>
                <a:gd name="T96" fmla="*/ 18 w 173"/>
                <a:gd name="T97" fmla="*/ 10 h 178"/>
                <a:gd name="T98" fmla="*/ 21 w 173"/>
                <a:gd name="T99" fmla="*/ 14 h 178"/>
                <a:gd name="T100" fmla="*/ 20 w 173"/>
                <a:gd name="T101" fmla="*/ 18 h 178"/>
                <a:gd name="T102" fmla="*/ 18 w 173"/>
                <a:gd name="T103" fmla="*/ 19 h 178"/>
                <a:gd name="T104" fmla="*/ 15 w 173"/>
                <a:gd name="T105" fmla="*/ 14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274"/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44 w 179"/>
                <a:gd name="T1" fmla="*/ 0 h 309"/>
                <a:gd name="T2" fmla="*/ 40 w 179"/>
                <a:gd name="T3" fmla="*/ 5 h 309"/>
                <a:gd name="T4" fmla="*/ 36 w 179"/>
                <a:gd name="T5" fmla="*/ 9 h 309"/>
                <a:gd name="T6" fmla="*/ 31 w 179"/>
                <a:gd name="T7" fmla="*/ 12 h 309"/>
                <a:gd name="T8" fmla="*/ 27 w 179"/>
                <a:gd name="T9" fmla="*/ 15 h 309"/>
                <a:gd name="T10" fmla="*/ 22 w 179"/>
                <a:gd name="T11" fmla="*/ 17 h 309"/>
                <a:gd name="T12" fmla="*/ 17 w 179"/>
                <a:gd name="T13" fmla="*/ 18 h 309"/>
                <a:gd name="T14" fmla="*/ 12 w 179"/>
                <a:gd name="T15" fmla="*/ 19 h 309"/>
                <a:gd name="T16" fmla="*/ 8 w 179"/>
                <a:gd name="T17" fmla="*/ 19 h 309"/>
                <a:gd name="T18" fmla="*/ 8 w 179"/>
                <a:gd name="T19" fmla="*/ 21 h 309"/>
                <a:gd name="T20" fmla="*/ 8 w 179"/>
                <a:gd name="T21" fmla="*/ 23 h 309"/>
                <a:gd name="T22" fmla="*/ 8 w 179"/>
                <a:gd name="T23" fmla="*/ 25 h 309"/>
                <a:gd name="T24" fmla="*/ 7 w 179"/>
                <a:gd name="T25" fmla="*/ 27 h 309"/>
                <a:gd name="T26" fmla="*/ 6 w 179"/>
                <a:gd name="T27" fmla="*/ 29 h 309"/>
                <a:gd name="T28" fmla="*/ 4 w 179"/>
                <a:gd name="T29" fmla="*/ 32 h 309"/>
                <a:gd name="T30" fmla="*/ 2 w 179"/>
                <a:gd name="T31" fmla="*/ 33 h 309"/>
                <a:gd name="T32" fmla="*/ 0 w 179"/>
                <a:gd name="T33" fmla="*/ 35 h 309"/>
                <a:gd name="T34" fmla="*/ 3 w 179"/>
                <a:gd name="T35" fmla="*/ 40 h 309"/>
                <a:gd name="T36" fmla="*/ 5 w 179"/>
                <a:gd name="T37" fmla="*/ 46 h 309"/>
                <a:gd name="T38" fmla="*/ 5 w 179"/>
                <a:gd name="T39" fmla="*/ 52 h 309"/>
                <a:gd name="T40" fmla="*/ 3 w 179"/>
                <a:gd name="T41" fmla="*/ 58 h 309"/>
                <a:gd name="T42" fmla="*/ 5 w 179"/>
                <a:gd name="T43" fmla="*/ 58 h 309"/>
                <a:gd name="T44" fmla="*/ 7 w 179"/>
                <a:gd name="T45" fmla="*/ 60 h 309"/>
                <a:gd name="T46" fmla="*/ 10 w 179"/>
                <a:gd name="T47" fmla="*/ 61 h 309"/>
                <a:gd name="T48" fmla="*/ 12 w 179"/>
                <a:gd name="T49" fmla="*/ 63 h 309"/>
                <a:gd name="T50" fmla="*/ 15 w 179"/>
                <a:gd name="T51" fmla="*/ 65 h 309"/>
                <a:gd name="T52" fmla="*/ 18 w 179"/>
                <a:gd name="T53" fmla="*/ 69 h 309"/>
                <a:gd name="T54" fmla="*/ 20 w 179"/>
                <a:gd name="T55" fmla="*/ 72 h 309"/>
                <a:gd name="T56" fmla="*/ 21 w 179"/>
                <a:gd name="T57" fmla="*/ 77 h 309"/>
                <a:gd name="T58" fmla="*/ 22 w 179"/>
                <a:gd name="T59" fmla="*/ 74 h 309"/>
                <a:gd name="T60" fmla="*/ 24 w 179"/>
                <a:gd name="T61" fmla="*/ 71 h 309"/>
                <a:gd name="T62" fmla="*/ 26 w 179"/>
                <a:gd name="T63" fmla="*/ 68 h 309"/>
                <a:gd name="T64" fmla="*/ 28 w 179"/>
                <a:gd name="T65" fmla="*/ 66 h 309"/>
                <a:gd name="T66" fmla="*/ 30 w 179"/>
                <a:gd name="T67" fmla="*/ 63 h 309"/>
                <a:gd name="T68" fmla="*/ 33 w 179"/>
                <a:gd name="T69" fmla="*/ 61 h 309"/>
                <a:gd name="T70" fmla="*/ 36 w 179"/>
                <a:gd name="T71" fmla="*/ 60 h 309"/>
                <a:gd name="T72" fmla="*/ 40 w 179"/>
                <a:gd name="T73" fmla="*/ 59 h 309"/>
                <a:gd name="T74" fmla="*/ 38 w 179"/>
                <a:gd name="T75" fmla="*/ 56 h 309"/>
                <a:gd name="T76" fmla="*/ 37 w 179"/>
                <a:gd name="T77" fmla="*/ 52 h 309"/>
                <a:gd name="T78" fmla="*/ 38 w 179"/>
                <a:gd name="T79" fmla="*/ 47 h 309"/>
                <a:gd name="T80" fmla="*/ 41 w 179"/>
                <a:gd name="T81" fmla="*/ 42 h 309"/>
                <a:gd name="T82" fmla="*/ 38 w 179"/>
                <a:gd name="T83" fmla="*/ 33 h 309"/>
                <a:gd name="T84" fmla="*/ 37 w 179"/>
                <a:gd name="T85" fmla="*/ 25 h 309"/>
                <a:gd name="T86" fmla="*/ 37 w 179"/>
                <a:gd name="T87" fmla="*/ 18 h 309"/>
                <a:gd name="T88" fmla="*/ 39 w 179"/>
                <a:gd name="T89" fmla="*/ 13 h 309"/>
                <a:gd name="T90" fmla="*/ 40 w 179"/>
                <a:gd name="T91" fmla="*/ 9 h 309"/>
                <a:gd name="T92" fmla="*/ 41 w 179"/>
                <a:gd name="T93" fmla="*/ 6 h 309"/>
                <a:gd name="T94" fmla="*/ 43 w 179"/>
                <a:gd name="T95" fmla="*/ 3 h 309"/>
                <a:gd name="T96" fmla="*/ 44 w 179"/>
                <a:gd name="T97" fmla="*/ 2 h 309"/>
                <a:gd name="T98" fmla="*/ 44 w 179"/>
                <a:gd name="T99" fmla="*/ 1 h 309"/>
                <a:gd name="T100" fmla="*/ 44 w 179"/>
                <a:gd name="T101" fmla="*/ 1 h 309"/>
                <a:gd name="T102" fmla="*/ 44 w 179"/>
                <a:gd name="T103" fmla="*/ 1 h 309"/>
                <a:gd name="T104" fmla="*/ 44 w 179"/>
                <a:gd name="T105" fmla="*/ 0 h 309"/>
                <a:gd name="T106" fmla="*/ 44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275"/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38 w 334"/>
                <a:gd name="T1" fmla="*/ 0 h 256"/>
                <a:gd name="T2" fmla="*/ 36 w 334"/>
                <a:gd name="T3" fmla="*/ 1 h 256"/>
                <a:gd name="T4" fmla="*/ 32 w 334"/>
                <a:gd name="T5" fmla="*/ 3 h 256"/>
                <a:gd name="T6" fmla="*/ 27 w 334"/>
                <a:gd name="T7" fmla="*/ 4 h 256"/>
                <a:gd name="T8" fmla="*/ 23 w 334"/>
                <a:gd name="T9" fmla="*/ 6 h 256"/>
                <a:gd name="T10" fmla="*/ 18 w 334"/>
                <a:gd name="T11" fmla="*/ 7 h 256"/>
                <a:gd name="T12" fmla="*/ 14 w 334"/>
                <a:gd name="T13" fmla="*/ 8 h 256"/>
                <a:gd name="T14" fmla="*/ 10 w 334"/>
                <a:gd name="T15" fmla="*/ 9 h 256"/>
                <a:gd name="T16" fmla="*/ 6 w 334"/>
                <a:gd name="T17" fmla="*/ 9 h 256"/>
                <a:gd name="T18" fmla="*/ 4 w 334"/>
                <a:gd name="T19" fmla="*/ 9 h 256"/>
                <a:gd name="T20" fmla="*/ 3 w 334"/>
                <a:gd name="T21" fmla="*/ 9 h 256"/>
                <a:gd name="T22" fmla="*/ 1 w 334"/>
                <a:gd name="T23" fmla="*/ 8 h 256"/>
                <a:gd name="T24" fmla="*/ 0 w 334"/>
                <a:gd name="T25" fmla="*/ 8 h 256"/>
                <a:gd name="T26" fmla="*/ 5 w 334"/>
                <a:gd name="T27" fmla="*/ 11 h 256"/>
                <a:gd name="T28" fmla="*/ 9 w 334"/>
                <a:gd name="T29" fmla="*/ 15 h 256"/>
                <a:gd name="T30" fmla="*/ 12 w 334"/>
                <a:gd name="T31" fmla="*/ 19 h 256"/>
                <a:gd name="T32" fmla="*/ 16 w 334"/>
                <a:gd name="T33" fmla="*/ 25 h 256"/>
                <a:gd name="T34" fmla="*/ 19 w 334"/>
                <a:gd name="T35" fmla="*/ 30 h 256"/>
                <a:gd name="T36" fmla="*/ 21 w 334"/>
                <a:gd name="T37" fmla="*/ 36 h 256"/>
                <a:gd name="T38" fmla="*/ 23 w 334"/>
                <a:gd name="T39" fmla="*/ 42 h 256"/>
                <a:gd name="T40" fmla="*/ 24 w 334"/>
                <a:gd name="T41" fmla="*/ 48 h 256"/>
                <a:gd name="T42" fmla="*/ 26 w 334"/>
                <a:gd name="T43" fmla="*/ 48 h 256"/>
                <a:gd name="T44" fmla="*/ 29 w 334"/>
                <a:gd name="T45" fmla="*/ 49 h 256"/>
                <a:gd name="T46" fmla="*/ 31 w 334"/>
                <a:gd name="T47" fmla="*/ 50 h 256"/>
                <a:gd name="T48" fmla="*/ 35 w 334"/>
                <a:gd name="T49" fmla="*/ 52 h 256"/>
                <a:gd name="T50" fmla="*/ 38 w 334"/>
                <a:gd name="T51" fmla="*/ 54 h 256"/>
                <a:gd name="T52" fmla="*/ 41 w 334"/>
                <a:gd name="T53" fmla="*/ 57 h 256"/>
                <a:gd name="T54" fmla="*/ 44 w 334"/>
                <a:gd name="T55" fmla="*/ 61 h 256"/>
                <a:gd name="T56" fmla="*/ 46 w 334"/>
                <a:gd name="T57" fmla="*/ 64 h 256"/>
                <a:gd name="T58" fmla="*/ 48 w 334"/>
                <a:gd name="T59" fmla="*/ 62 h 256"/>
                <a:gd name="T60" fmla="*/ 51 w 334"/>
                <a:gd name="T61" fmla="*/ 61 h 256"/>
                <a:gd name="T62" fmla="*/ 55 w 334"/>
                <a:gd name="T63" fmla="*/ 59 h 256"/>
                <a:gd name="T64" fmla="*/ 60 w 334"/>
                <a:gd name="T65" fmla="*/ 58 h 256"/>
                <a:gd name="T66" fmla="*/ 65 w 334"/>
                <a:gd name="T67" fmla="*/ 57 h 256"/>
                <a:gd name="T68" fmla="*/ 71 w 334"/>
                <a:gd name="T69" fmla="*/ 58 h 256"/>
                <a:gd name="T70" fmla="*/ 77 w 334"/>
                <a:gd name="T71" fmla="*/ 59 h 256"/>
                <a:gd name="T72" fmla="*/ 84 w 334"/>
                <a:gd name="T73" fmla="*/ 62 h 256"/>
                <a:gd name="T74" fmla="*/ 82 w 334"/>
                <a:gd name="T75" fmla="*/ 60 h 256"/>
                <a:gd name="T76" fmla="*/ 80 w 334"/>
                <a:gd name="T77" fmla="*/ 57 h 256"/>
                <a:gd name="T78" fmla="*/ 78 w 334"/>
                <a:gd name="T79" fmla="*/ 53 h 256"/>
                <a:gd name="T80" fmla="*/ 77 w 334"/>
                <a:gd name="T81" fmla="*/ 49 h 256"/>
                <a:gd name="T82" fmla="*/ 76 w 334"/>
                <a:gd name="T83" fmla="*/ 45 h 256"/>
                <a:gd name="T84" fmla="*/ 76 w 334"/>
                <a:gd name="T85" fmla="*/ 40 h 256"/>
                <a:gd name="T86" fmla="*/ 78 w 334"/>
                <a:gd name="T87" fmla="*/ 34 h 256"/>
                <a:gd name="T88" fmla="*/ 80 w 334"/>
                <a:gd name="T89" fmla="*/ 28 h 256"/>
                <a:gd name="T90" fmla="*/ 77 w 334"/>
                <a:gd name="T91" fmla="*/ 27 h 256"/>
                <a:gd name="T92" fmla="*/ 73 w 334"/>
                <a:gd name="T93" fmla="*/ 26 h 256"/>
                <a:gd name="T94" fmla="*/ 69 w 334"/>
                <a:gd name="T95" fmla="*/ 24 h 256"/>
                <a:gd name="T96" fmla="*/ 65 w 334"/>
                <a:gd name="T97" fmla="*/ 22 h 256"/>
                <a:gd name="T98" fmla="*/ 62 w 334"/>
                <a:gd name="T99" fmla="*/ 19 h 256"/>
                <a:gd name="T100" fmla="*/ 60 w 334"/>
                <a:gd name="T101" fmla="*/ 15 h 256"/>
                <a:gd name="T102" fmla="*/ 59 w 334"/>
                <a:gd name="T103" fmla="*/ 10 h 256"/>
                <a:gd name="T104" fmla="*/ 59 w 334"/>
                <a:gd name="T105" fmla="*/ 4 h 256"/>
                <a:gd name="T106" fmla="*/ 56 w 334"/>
                <a:gd name="T107" fmla="*/ 5 h 256"/>
                <a:gd name="T108" fmla="*/ 54 w 334"/>
                <a:gd name="T109" fmla="*/ 5 h 256"/>
                <a:gd name="T110" fmla="*/ 52 w 334"/>
                <a:gd name="T111" fmla="*/ 6 h 256"/>
                <a:gd name="T112" fmla="*/ 49 w 334"/>
                <a:gd name="T113" fmla="*/ 5 h 256"/>
                <a:gd name="T114" fmla="*/ 47 w 334"/>
                <a:gd name="T115" fmla="*/ 5 h 256"/>
                <a:gd name="T116" fmla="*/ 44 w 334"/>
                <a:gd name="T117" fmla="*/ 4 h 256"/>
                <a:gd name="T118" fmla="*/ 41 w 334"/>
                <a:gd name="T119" fmla="*/ 2 h 256"/>
                <a:gd name="T120" fmla="*/ 38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276"/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62 w 293"/>
                <a:gd name="T1" fmla="*/ 43 h 361"/>
                <a:gd name="T2" fmla="*/ 53 w 293"/>
                <a:gd name="T3" fmla="*/ 44 h 361"/>
                <a:gd name="T4" fmla="*/ 40 w 293"/>
                <a:gd name="T5" fmla="*/ 48 h 361"/>
                <a:gd name="T6" fmla="*/ 28 w 293"/>
                <a:gd name="T7" fmla="*/ 58 h 361"/>
                <a:gd name="T8" fmla="*/ 23 w 293"/>
                <a:gd name="T9" fmla="*/ 71 h 361"/>
                <a:gd name="T10" fmla="*/ 20 w 293"/>
                <a:gd name="T11" fmla="*/ 78 h 361"/>
                <a:gd name="T12" fmla="*/ 18 w 293"/>
                <a:gd name="T13" fmla="*/ 83 h 361"/>
                <a:gd name="T14" fmla="*/ 16 w 293"/>
                <a:gd name="T15" fmla="*/ 86 h 361"/>
                <a:gd name="T16" fmla="*/ 12 w 293"/>
                <a:gd name="T17" fmla="*/ 87 h 361"/>
                <a:gd name="T18" fmla="*/ 8 w 293"/>
                <a:gd name="T19" fmla="*/ 88 h 361"/>
                <a:gd name="T20" fmla="*/ 5 w 293"/>
                <a:gd name="T21" fmla="*/ 88 h 361"/>
                <a:gd name="T22" fmla="*/ 2 w 293"/>
                <a:gd name="T23" fmla="*/ 89 h 361"/>
                <a:gd name="T24" fmla="*/ 1 w 293"/>
                <a:gd name="T25" fmla="*/ 90 h 361"/>
                <a:gd name="T26" fmla="*/ 0 w 293"/>
                <a:gd name="T27" fmla="*/ 89 h 361"/>
                <a:gd name="T28" fmla="*/ 6 w 293"/>
                <a:gd name="T29" fmla="*/ 86 h 361"/>
                <a:gd name="T30" fmla="*/ 14 w 293"/>
                <a:gd name="T31" fmla="*/ 77 h 361"/>
                <a:gd name="T32" fmla="*/ 18 w 293"/>
                <a:gd name="T33" fmla="*/ 66 h 361"/>
                <a:gd name="T34" fmla="*/ 18 w 293"/>
                <a:gd name="T35" fmla="*/ 56 h 361"/>
                <a:gd name="T36" fmla="*/ 18 w 293"/>
                <a:gd name="T37" fmla="*/ 50 h 361"/>
                <a:gd name="T38" fmla="*/ 17 w 293"/>
                <a:gd name="T39" fmla="*/ 43 h 361"/>
                <a:gd name="T40" fmla="*/ 18 w 293"/>
                <a:gd name="T41" fmla="*/ 38 h 361"/>
                <a:gd name="T42" fmla="*/ 24 w 293"/>
                <a:gd name="T43" fmla="*/ 34 h 361"/>
                <a:gd name="T44" fmla="*/ 29 w 293"/>
                <a:gd name="T45" fmla="*/ 28 h 361"/>
                <a:gd name="T46" fmla="*/ 30 w 293"/>
                <a:gd name="T47" fmla="*/ 20 h 361"/>
                <a:gd name="T48" fmla="*/ 33 w 293"/>
                <a:gd name="T49" fmla="*/ 15 h 361"/>
                <a:gd name="T50" fmla="*/ 41 w 293"/>
                <a:gd name="T51" fmla="*/ 13 h 361"/>
                <a:gd name="T52" fmla="*/ 50 w 293"/>
                <a:gd name="T53" fmla="*/ 8 h 361"/>
                <a:gd name="T54" fmla="*/ 58 w 293"/>
                <a:gd name="T55" fmla="*/ 3 h 361"/>
                <a:gd name="T56" fmla="*/ 60 w 293"/>
                <a:gd name="T57" fmla="*/ 3 h 361"/>
                <a:gd name="T58" fmla="*/ 61 w 293"/>
                <a:gd name="T59" fmla="*/ 11 h 361"/>
                <a:gd name="T60" fmla="*/ 64 w 293"/>
                <a:gd name="T61" fmla="*/ 20 h 361"/>
                <a:gd name="T62" fmla="*/ 70 w 293"/>
                <a:gd name="T63" fmla="*/ 27 h 361"/>
                <a:gd name="T64" fmla="*/ 71 w 293"/>
                <a:gd name="T65" fmla="*/ 30 h 361"/>
                <a:gd name="T66" fmla="*/ 67 w 293"/>
                <a:gd name="T67" fmla="*/ 32 h 361"/>
                <a:gd name="T68" fmla="*/ 63 w 293"/>
                <a:gd name="T69" fmla="*/ 35 h 361"/>
                <a:gd name="T70" fmla="*/ 63 w 293"/>
                <a:gd name="T71" fmla="*/ 4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277"/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23 w 173"/>
                <a:gd name="T1" fmla="*/ 87 h 351"/>
                <a:gd name="T2" fmla="*/ 20 w 173"/>
                <a:gd name="T3" fmla="*/ 84 h 351"/>
                <a:gd name="T4" fmla="*/ 16 w 173"/>
                <a:gd name="T5" fmla="*/ 84 h 351"/>
                <a:gd name="T6" fmla="*/ 13 w 173"/>
                <a:gd name="T7" fmla="*/ 83 h 351"/>
                <a:gd name="T8" fmla="*/ 14 w 173"/>
                <a:gd name="T9" fmla="*/ 81 h 351"/>
                <a:gd name="T10" fmla="*/ 17 w 173"/>
                <a:gd name="T11" fmla="*/ 78 h 351"/>
                <a:gd name="T12" fmla="*/ 21 w 173"/>
                <a:gd name="T13" fmla="*/ 77 h 351"/>
                <a:gd name="T14" fmla="*/ 24 w 173"/>
                <a:gd name="T15" fmla="*/ 76 h 351"/>
                <a:gd name="T16" fmla="*/ 26 w 173"/>
                <a:gd name="T17" fmla="*/ 73 h 351"/>
                <a:gd name="T18" fmla="*/ 27 w 173"/>
                <a:gd name="T19" fmla="*/ 71 h 351"/>
                <a:gd name="T20" fmla="*/ 26 w 173"/>
                <a:gd name="T21" fmla="*/ 70 h 351"/>
                <a:gd name="T22" fmla="*/ 25 w 173"/>
                <a:gd name="T23" fmla="*/ 68 h 351"/>
                <a:gd name="T24" fmla="*/ 23 w 173"/>
                <a:gd name="T25" fmla="*/ 66 h 351"/>
                <a:gd name="T26" fmla="*/ 19 w 173"/>
                <a:gd name="T27" fmla="*/ 66 h 351"/>
                <a:gd name="T28" fmla="*/ 16 w 173"/>
                <a:gd name="T29" fmla="*/ 68 h 351"/>
                <a:gd name="T30" fmla="*/ 15 w 173"/>
                <a:gd name="T31" fmla="*/ 71 h 351"/>
                <a:gd name="T32" fmla="*/ 14 w 173"/>
                <a:gd name="T33" fmla="*/ 74 h 351"/>
                <a:gd name="T34" fmla="*/ 11 w 173"/>
                <a:gd name="T35" fmla="*/ 76 h 351"/>
                <a:gd name="T36" fmla="*/ 10 w 173"/>
                <a:gd name="T37" fmla="*/ 76 h 351"/>
                <a:gd name="T38" fmla="*/ 9 w 173"/>
                <a:gd name="T39" fmla="*/ 75 h 351"/>
                <a:gd name="T40" fmla="*/ 9 w 173"/>
                <a:gd name="T41" fmla="*/ 73 h 351"/>
                <a:gd name="T42" fmla="*/ 9 w 173"/>
                <a:gd name="T43" fmla="*/ 69 h 351"/>
                <a:gd name="T44" fmla="*/ 11 w 173"/>
                <a:gd name="T45" fmla="*/ 67 h 351"/>
                <a:gd name="T46" fmla="*/ 13 w 173"/>
                <a:gd name="T47" fmla="*/ 64 h 351"/>
                <a:gd name="T48" fmla="*/ 14 w 173"/>
                <a:gd name="T49" fmla="*/ 62 h 351"/>
                <a:gd name="T50" fmla="*/ 14 w 173"/>
                <a:gd name="T51" fmla="*/ 61 h 351"/>
                <a:gd name="T52" fmla="*/ 13 w 173"/>
                <a:gd name="T53" fmla="*/ 59 h 351"/>
                <a:gd name="T54" fmla="*/ 11 w 173"/>
                <a:gd name="T55" fmla="*/ 57 h 351"/>
                <a:gd name="T56" fmla="*/ 8 w 173"/>
                <a:gd name="T57" fmla="*/ 56 h 351"/>
                <a:gd name="T58" fmla="*/ 6 w 173"/>
                <a:gd name="T59" fmla="*/ 57 h 351"/>
                <a:gd name="T60" fmla="*/ 4 w 173"/>
                <a:gd name="T61" fmla="*/ 57 h 351"/>
                <a:gd name="T62" fmla="*/ 2 w 173"/>
                <a:gd name="T63" fmla="*/ 58 h 351"/>
                <a:gd name="T64" fmla="*/ 0 w 173"/>
                <a:gd name="T65" fmla="*/ 51 h 351"/>
                <a:gd name="T66" fmla="*/ 4 w 173"/>
                <a:gd name="T67" fmla="*/ 34 h 351"/>
                <a:gd name="T68" fmla="*/ 15 w 173"/>
                <a:gd name="T69" fmla="*/ 18 h 351"/>
                <a:gd name="T70" fmla="*/ 30 w 173"/>
                <a:gd name="T71" fmla="*/ 7 h 351"/>
                <a:gd name="T72" fmla="*/ 37 w 173"/>
                <a:gd name="T73" fmla="*/ 3 h 351"/>
                <a:gd name="T74" fmla="*/ 40 w 173"/>
                <a:gd name="T75" fmla="*/ 1 h 351"/>
                <a:gd name="T76" fmla="*/ 42 w 173"/>
                <a:gd name="T77" fmla="*/ 0 h 351"/>
                <a:gd name="T78" fmla="*/ 43 w 173"/>
                <a:gd name="T79" fmla="*/ 1 h 351"/>
                <a:gd name="T80" fmla="*/ 39 w 173"/>
                <a:gd name="T81" fmla="*/ 6 h 351"/>
                <a:gd name="T82" fmla="*/ 35 w 173"/>
                <a:gd name="T83" fmla="*/ 16 h 351"/>
                <a:gd name="T84" fmla="*/ 35 w 173"/>
                <a:gd name="T85" fmla="*/ 25 h 351"/>
                <a:gd name="T86" fmla="*/ 38 w 173"/>
                <a:gd name="T87" fmla="*/ 33 h 351"/>
                <a:gd name="T88" fmla="*/ 40 w 173"/>
                <a:gd name="T89" fmla="*/ 42 h 351"/>
                <a:gd name="T90" fmla="*/ 42 w 173"/>
                <a:gd name="T91" fmla="*/ 50 h 351"/>
                <a:gd name="T92" fmla="*/ 42 w 173"/>
                <a:gd name="T93" fmla="*/ 56 h 351"/>
                <a:gd name="T94" fmla="*/ 41 w 173"/>
                <a:gd name="T95" fmla="*/ 65 h 351"/>
                <a:gd name="T96" fmla="*/ 38 w 173"/>
                <a:gd name="T97" fmla="*/ 76 h 351"/>
                <a:gd name="T98" fmla="*/ 30 w 173"/>
                <a:gd name="T99" fmla="*/ 85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278"/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98 w 844"/>
                <a:gd name="T1" fmla="*/ 126 h 593"/>
                <a:gd name="T2" fmla="*/ 90 w 844"/>
                <a:gd name="T3" fmla="*/ 139 h 593"/>
                <a:gd name="T4" fmla="*/ 85 w 844"/>
                <a:gd name="T5" fmla="*/ 143 h 593"/>
                <a:gd name="T6" fmla="*/ 74 w 844"/>
                <a:gd name="T7" fmla="*/ 126 h 593"/>
                <a:gd name="T8" fmla="*/ 66 w 844"/>
                <a:gd name="T9" fmla="*/ 118 h 593"/>
                <a:gd name="T10" fmla="*/ 60 w 844"/>
                <a:gd name="T11" fmla="*/ 105 h 593"/>
                <a:gd name="T12" fmla="*/ 63 w 844"/>
                <a:gd name="T13" fmla="*/ 79 h 593"/>
                <a:gd name="T14" fmla="*/ 73 w 844"/>
                <a:gd name="T15" fmla="*/ 63 h 593"/>
                <a:gd name="T16" fmla="*/ 75 w 844"/>
                <a:gd name="T17" fmla="*/ 52 h 593"/>
                <a:gd name="T18" fmla="*/ 70 w 844"/>
                <a:gd name="T19" fmla="*/ 63 h 593"/>
                <a:gd name="T20" fmla="*/ 58 w 844"/>
                <a:gd name="T21" fmla="*/ 80 h 593"/>
                <a:gd name="T22" fmla="*/ 34 w 844"/>
                <a:gd name="T23" fmla="*/ 90 h 593"/>
                <a:gd name="T24" fmla="*/ 24 w 844"/>
                <a:gd name="T25" fmla="*/ 89 h 593"/>
                <a:gd name="T26" fmla="*/ 11 w 844"/>
                <a:gd name="T27" fmla="*/ 83 h 593"/>
                <a:gd name="T28" fmla="*/ 5 w 844"/>
                <a:gd name="T29" fmla="*/ 77 h 593"/>
                <a:gd name="T30" fmla="*/ 18 w 844"/>
                <a:gd name="T31" fmla="*/ 70 h 593"/>
                <a:gd name="T32" fmla="*/ 33 w 844"/>
                <a:gd name="T33" fmla="*/ 52 h 593"/>
                <a:gd name="T34" fmla="*/ 54 w 844"/>
                <a:gd name="T35" fmla="*/ 46 h 593"/>
                <a:gd name="T36" fmla="*/ 61 w 844"/>
                <a:gd name="T37" fmla="*/ 47 h 593"/>
                <a:gd name="T38" fmla="*/ 66 w 844"/>
                <a:gd name="T39" fmla="*/ 45 h 593"/>
                <a:gd name="T40" fmla="*/ 61 w 844"/>
                <a:gd name="T41" fmla="*/ 54 h 593"/>
                <a:gd name="T42" fmla="*/ 63 w 844"/>
                <a:gd name="T43" fmla="*/ 56 h 593"/>
                <a:gd name="T44" fmla="*/ 68 w 844"/>
                <a:gd name="T45" fmla="*/ 56 h 593"/>
                <a:gd name="T46" fmla="*/ 72 w 844"/>
                <a:gd name="T47" fmla="*/ 48 h 593"/>
                <a:gd name="T48" fmla="*/ 72 w 844"/>
                <a:gd name="T49" fmla="*/ 44 h 593"/>
                <a:gd name="T50" fmla="*/ 74 w 844"/>
                <a:gd name="T51" fmla="*/ 49 h 593"/>
                <a:gd name="T52" fmla="*/ 83 w 844"/>
                <a:gd name="T53" fmla="*/ 51 h 593"/>
                <a:gd name="T54" fmla="*/ 91 w 844"/>
                <a:gd name="T55" fmla="*/ 49 h 593"/>
                <a:gd name="T56" fmla="*/ 98 w 844"/>
                <a:gd name="T57" fmla="*/ 44 h 593"/>
                <a:gd name="T58" fmla="*/ 108 w 844"/>
                <a:gd name="T59" fmla="*/ 42 h 593"/>
                <a:gd name="T60" fmla="*/ 114 w 844"/>
                <a:gd name="T61" fmla="*/ 31 h 593"/>
                <a:gd name="T62" fmla="*/ 132 w 844"/>
                <a:gd name="T63" fmla="*/ 4 h 593"/>
                <a:gd name="T64" fmla="*/ 156 w 844"/>
                <a:gd name="T65" fmla="*/ 0 h 593"/>
                <a:gd name="T66" fmla="*/ 171 w 844"/>
                <a:gd name="T67" fmla="*/ 2 h 593"/>
                <a:gd name="T68" fmla="*/ 188 w 844"/>
                <a:gd name="T69" fmla="*/ 8 h 593"/>
                <a:gd name="T70" fmla="*/ 205 w 844"/>
                <a:gd name="T71" fmla="*/ 10 h 593"/>
                <a:gd name="T72" fmla="*/ 209 w 844"/>
                <a:gd name="T73" fmla="*/ 14 h 593"/>
                <a:gd name="T74" fmla="*/ 188 w 844"/>
                <a:gd name="T75" fmla="*/ 41 h 593"/>
                <a:gd name="T76" fmla="*/ 167 w 844"/>
                <a:gd name="T77" fmla="*/ 54 h 593"/>
                <a:gd name="T78" fmla="*/ 144 w 844"/>
                <a:gd name="T79" fmla="*/ 60 h 593"/>
                <a:gd name="T80" fmla="*/ 124 w 844"/>
                <a:gd name="T81" fmla="*/ 57 h 593"/>
                <a:gd name="T82" fmla="*/ 111 w 844"/>
                <a:gd name="T83" fmla="*/ 51 h 593"/>
                <a:gd name="T84" fmla="*/ 104 w 844"/>
                <a:gd name="T85" fmla="*/ 47 h 593"/>
                <a:gd name="T86" fmla="*/ 95 w 844"/>
                <a:gd name="T87" fmla="*/ 49 h 593"/>
                <a:gd name="T88" fmla="*/ 93 w 844"/>
                <a:gd name="T89" fmla="*/ 53 h 593"/>
                <a:gd name="T90" fmla="*/ 102 w 844"/>
                <a:gd name="T91" fmla="*/ 53 h 593"/>
                <a:gd name="T92" fmla="*/ 112 w 844"/>
                <a:gd name="T93" fmla="*/ 52 h 593"/>
                <a:gd name="T94" fmla="*/ 129 w 844"/>
                <a:gd name="T95" fmla="*/ 57 h 593"/>
                <a:gd name="T96" fmla="*/ 151 w 844"/>
                <a:gd name="T97" fmla="*/ 76 h 593"/>
                <a:gd name="T98" fmla="*/ 159 w 844"/>
                <a:gd name="T99" fmla="*/ 103 h 593"/>
                <a:gd name="T100" fmla="*/ 152 w 844"/>
                <a:gd name="T101" fmla="*/ 110 h 593"/>
                <a:gd name="T102" fmla="*/ 127 w 844"/>
                <a:gd name="T103" fmla="*/ 101 h 593"/>
                <a:gd name="T104" fmla="*/ 111 w 844"/>
                <a:gd name="T105" fmla="*/ 97 h 593"/>
                <a:gd name="T106" fmla="*/ 98 w 844"/>
                <a:gd name="T107" fmla="*/ 81 h 593"/>
                <a:gd name="T108" fmla="*/ 93 w 844"/>
                <a:gd name="T109" fmla="*/ 61 h 593"/>
                <a:gd name="T110" fmla="*/ 85 w 844"/>
                <a:gd name="T111" fmla="*/ 54 h 593"/>
                <a:gd name="T112" fmla="*/ 78 w 844"/>
                <a:gd name="T113" fmla="*/ 53 h 593"/>
                <a:gd name="T114" fmla="*/ 81 w 844"/>
                <a:gd name="T115" fmla="*/ 61 h 593"/>
                <a:gd name="T116" fmla="*/ 96 w 844"/>
                <a:gd name="T117" fmla="*/ 77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279"/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48 w 253"/>
                <a:gd name="T1" fmla="*/ 63 h 258"/>
                <a:gd name="T2" fmla="*/ 50 w 253"/>
                <a:gd name="T3" fmla="*/ 59 h 258"/>
                <a:gd name="T4" fmla="*/ 54 w 253"/>
                <a:gd name="T5" fmla="*/ 58 h 258"/>
                <a:gd name="T6" fmla="*/ 56 w 253"/>
                <a:gd name="T7" fmla="*/ 59 h 258"/>
                <a:gd name="T8" fmla="*/ 57 w 253"/>
                <a:gd name="T9" fmla="*/ 60 h 258"/>
                <a:gd name="T10" fmla="*/ 59 w 253"/>
                <a:gd name="T11" fmla="*/ 61 h 258"/>
                <a:gd name="T12" fmla="*/ 62 w 253"/>
                <a:gd name="T13" fmla="*/ 61 h 258"/>
                <a:gd name="T14" fmla="*/ 63 w 253"/>
                <a:gd name="T15" fmla="*/ 61 h 258"/>
                <a:gd name="T16" fmla="*/ 62 w 253"/>
                <a:gd name="T17" fmla="*/ 59 h 258"/>
                <a:gd name="T18" fmla="*/ 60 w 253"/>
                <a:gd name="T19" fmla="*/ 57 h 258"/>
                <a:gd name="T20" fmla="*/ 58 w 253"/>
                <a:gd name="T21" fmla="*/ 57 h 258"/>
                <a:gd name="T22" fmla="*/ 55 w 253"/>
                <a:gd name="T23" fmla="*/ 57 h 258"/>
                <a:gd name="T24" fmla="*/ 52 w 253"/>
                <a:gd name="T25" fmla="*/ 54 h 258"/>
                <a:gd name="T26" fmla="*/ 51 w 253"/>
                <a:gd name="T27" fmla="*/ 52 h 258"/>
                <a:gd name="T28" fmla="*/ 52 w 253"/>
                <a:gd name="T29" fmla="*/ 50 h 258"/>
                <a:gd name="T30" fmla="*/ 53 w 253"/>
                <a:gd name="T31" fmla="*/ 48 h 258"/>
                <a:gd name="T32" fmla="*/ 54 w 253"/>
                <a:gd name="T33" fmla="*/ 47 h 258"/>
                <a:gd name="T34" fmla="*/ 57 w 253"/>
                <a:gd name="T35" fmla="*/ 46 h 258"/>
                <a:gd name="T36" fmla="*/ 60 w 253"/>
                <a:gd name="T37" fmla="*/ 39 h 258"/>
                <a:gd name="T38" fmla="*/ 58 w 253"/>
                <a:gd name="T39" fmla="*/ 27 h 258"/>
                <a:gd name="T40" fmla="*/ 49 w 253"/>
                <a:gd name="T41" fmla="*/ 16 h 258"/>
                <a:gd name="T42" fmla="*/ 35 w 253"/>
                <a:gd name="T43" fmla="*/ 9 h 258"/>
                <a:gd name="T44" fmla="*/ 22 w 253"/>
                <a:gd name="T45" fmla="*/ 7 h 258"/>
                <a:gd name="T46" fmla="*/ 14 w 253"/>
                <a:gd name="T47" fmla="*/ 5 h 258"/>
                <a:gd name="T48" fmla="*/ 7 w 253"/>
                <a:gd name="T49" fmla="*/ 3 h 258"/>
                <a:gd name="T50" fmla="*/ 1 w 253"/>
                <a:gd name="T51" fmla="*/ 1 h 258"/>
                <a:gd name="T52" fmla="*/ 2 w 253"/>
                <a:gd name="T53" fmla="*/ 3 h 258"/>
                <a:gd name="T54" fmla="*/ 6 w 253"/>
                <a:gd name="T55" fmla="*/ 11 h 258"/>
                <a:gd name="T56" fmla="*/ 9 w 253"/>
                <a:gd name="T57" fmla="*/ 20 h 258"/>
                <a:gd name="T58" fmla="*/ 11 w 253"/>
                <a:gd name="T59" fmla="*/ 28 h 258"/>
                <a:gd name="T60" fmla="*/ 13 w 253"/>
                <a:gd name="T61" fmla="*/ 36 h 258"/>
                <a:gd name="T62" fmla="*/ 17 w 253"/>
                <a:gd name="T63" fmla="*/ 46 h 258"/>
                <a:gd name="T64" fmla="*/ 25 w 253"/>
                <a:gd name="T65" fmla="*/ 57 h 258"/>
                <a:gd name="T66" fmla="*/ 39 w 253"/>
                <a:gd name="T67" fmla="*/ 64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280"/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3 h 28"/>
                <a:gd name="T2" fmla="*/ 1 w 26"/>
                <a:gd name="T3" fmla="*/ 2 h 28"/>
                <a:gd name="T4" fmla="*/ 2 w 26"/>
                <a:gd name="T5" fmla="*/ 1 h 28"/>
                <a:gd name="T6" fmla="*/ 3 w 26"/>
                <a:gd name="T7" fmla="*/ 0 h 28"/>
                <a:gd name="T8" fmla="*/ 4 w 26"/>
                <a:gd name="T9" fmla="*/ 0 h 28"/>
                <a:gd name="T10" fmla="*/ 5 w 26"/>
                <a:gd name="T11" fmla="*/ 1 h 28"/>
                <a:gd name="T12" fmla="*/ 6 w 26"/>
                <a:gd name="T13" fmla="*/ 1 h 28"/>
                <a:gd name="T14" fmla="*/ 7 w 26"/>
                <a:gd name="T15" fmla="*/ 2 h 28"/>
                <a:gd name="T16" fmla="*/ 7 w 26"/>
                <a:gd name="T17" fmla="*/ 4 h 28"/>
                <a:gd name="T18" fmla="*/ 7 w 26"/>
                <a:gd name="T19" fmla="*/ 5 h 28"/>
                <a:gd name="T20" fmla="*/ 6 w 26"/>
                <a:gd name="T21" fmla="*/ 6 h 28"/>
                <a:gd name="T22" fmla="*/ 5 w 26"/>
                <a:gd name="T23" fmla="*/ 7 h 28"/>
                <a:gd name="T24" fmla="*/ 4 w 26"/>
                <a:gd name="T25" fmla="*/ 7 h 28"/>
                <a:gd name="T26" fmla="*/ 3 w 26"/>
                <a:gd name="T27" fmla="*/ 7 h 28"/>
                <a:gd name="T28" fmla="*/ 2 w 26"/>
                <a:gd name="T29" fmla="*/ 6 h 28"/>
                <a:gd name="T30" fmla="*/ 1 w 26"/>
                <a:gd name="T31" fmla="*/ 5 h 28"/>
                <a:gd name="T32" fmla="*/ 0 w 26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281"/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2 w 29"/>
                <a:gd name="T3" fmla="*/ 0 h 29"/>
                <a:gd name="T4" fmla="*/ 3 w 29"/>
                <a:gd name="T5" fmla="*/ 0 h 29"/>
                <a:gd name="T6" fmla="*/ 5 w 29"/>
                <a:gd name="T7" fmla="*/ 0 h 29"/>
                <a:gd name="T8" fmla="*/ 6 w 29"/>
                <a:gd name="T9" fmla="*/ 1 h 29"/>
                <a:gd name="T10" fmla="*/ 7 w 29"/>
                <a:gd name="T11" fmla="*/ 2 h 29"/>
                <a:gd name="T12" fmla="*/ 7 w 29"/>
                <a:gd name="T13" fmla="*/ 3 h 29"/>
                <a:gd name="T14" fmla="*/ 7 w 29"/>
                <a:gd name="T15" fmla="*/ 5 h 29"/>
                <a:gd name="T16" fmla="*/ 6 w 29"/>
                <a:gd name="T17" fmla="*/ 6 h 29"/>
                <a:gd name="T18" fmla="*/ 5 w 29"/>
                <a:gd name="T19" fmla="*/ 7 h 29"/>
                <a:gd name="T20" fmla="*/ 3 w 29"/>
                <a:gd name="T21" fmla="*/ 7 h 29"/>
                <a:gd name="T22" fmla="*/ 2 w 29"/>
                <a:gd name="T23" fmla="*/ 6 h 29"/>
                <a:gd name="T24" fmla="*/ 1 w 29"/>
                <a:gd name="T25" fmla="*/ 5 h 29"/>
                <a:gd name="T26" fmla="*/ 0 w 29"/>
                <a:gd name="T27" fmla="*/ 4 h 29"/>
                <a:gd name="T28" fmla="*/ 0 w 29"/>
                <a:gd name="T29" fmla="*/ 3 h 29"/>
                <a:gd name="T30" fmla="*/ 0 w 29"/>
                <a:gd name="T31" fmla="*/ 2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282"/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2 h 29"/>
                <a:gd name="T2" fmla="*/ 2 w 27"/>
                <a:gd name="T3" fmla="*/ 1 h 29"/>
                <a:gd name="T4" fmla="*/ 3 w 27"/>
                <a:gd name="T5" fmla="*/ 0 h 29"/>
                <a:gd name="T6" fmla="*/ 5 w 27"/>
                <a:gd name="T7" fmla="*/ 0 h 29"/>
                <a:gd name="T8" fmla="*/ 6 w 27"/>
                <a:gd name="T9" fmla="*/ 1 h 29"/>
                <a:gd name="T10" fmla="*/ 7 w 27"/>
                <a:gd name="T11" fmla="*/ 3 h 29"/>
                <a:gd name="T12" fmla="*/ 7 w 27"/>
                <a:gd name="T13" fmla="*/ 4 h 29"/>
                <a:gd name="T14" fmla="*/ 7 w 27"/>
                <a:gd name="T15" fmla="*/ 6 h 29"/>
                <a:gd name="T16" fmla="*/ 6 w 27"/>
                <a:gd name="T17" fmla="*/ 7 h 29"/>
                <a:gd name="T18" fmla="*/ 5 w 27"/>
                <a:gd name="T19" fmla="*/ 7 h 29"/>
                <a:gd name="T20" fmla="*/ 4 w 27"/>
                <a:gd name="T21" fmla="*/ 8 h 29"/>
                <a:gd name="T22" fmla="*/ 2 w 27"/>
                <a:gd name="T23" fmla="*/ 8 h 29"/>
                <a:gd name="T24" fmla="*/ 1 w 27"/>
                <a:gd name="T25" fmla="*/ 7 h 29"/>
                <a:gd name="T26" fmla="*/ 1 w 27"/>
                <a:gd name="T27" fmla="*/ 6 h 29"/>
                <a:gd name="T28" fmla="*/ 0 w 27"/>
                <a:gd name="T29" fmla="*/ 4 h 29"/>
                <a:gd name="T30" fmla="*/ 0 w 27"/>
                <a:gd name="T31" fmla="*/ 3 h 29"/>
                <a:gd name="T32" fmla="*/ 1 w 27"/>
                <a:gd name="T33" fmla="*/ 2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283"/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2 h 27"/>
                <a:gd name="T4" fmla="*/ 0 w 28"/>
                <a:gd name="T5" fmla="*/ 3 h 27"/>
                <a:gd name="T6" fmla="*/ 0 w 28"/>
                <a:gd name="T7" fmla="*/ 5 h 27"/>
                <a:gd name="T8" fmla="*/ 1 w 28"/>
                <a:gd name="T9" fmla="*/ 6 h 27"/>
                <a:gd name="T10" fmla="*/ 2 w 28"/>
                <a:gd name="T11" fmla="*/ 7 h 27"/>
                <a:gd name="T12" fmla="*/ 4 w 28"/>
                <a:gd name="T13" fmla="*/ 7 h 27"/>
                <a:gd name="T14" fmla="*/ 5 w 28"/>
                <a:gd name="T15" fmla="*/ 7 h 27"/>
                <a:gd name="T16" fmla="*/ 7 w 28"/>
                <a:gd name="T17" fmla="*/ 7 h 27"/>
                <a:gd name="T18" fmla="*/ 7 w 28"/>
                <a:gd name="T19" fmla="*/ 6 h 27"/>
                <a:gd name="T20" fmla="*/ 7 w 28"/>
                <a:gd name="T21" fmla="*/ 4 h 27"/>
                <a:gd name="T22" fmla="*/ 7 w 28"/>
                <a:gd name="T23" fmla="*/ 3 h 27"/>
                <a:gd name="T24" fmla="*/ 7 w 28"/>
                <a:gd name="T25" fmla="*/ 2 h 27"/>
                <a:gd name="T26" fmla="*/ 6 w 28"/>
                <a:gd name="T27" fmla="*/ 1 h 27"/>
                <a:gd name="T28" fmla="*/ 5 w 28"/>
                <a:gd name="T29" fmla="*/ 0 h 27"/>
                <a:gd name="T30" fmla="*/ 3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284"/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4 h 25"/>
                <a:gd name="T2" fmla="*/ 0 w 24"/>
                <a:gd name="T3" fmla="*/ 3 h 25"/>
                <a:gd name="T4" fmla="*/ 0 w 24"/>
                <a:gd name="T5" fmla="*/ 2 h 25"/>
                <a:gd name="T6" fmla="*/ 1 w 24"/>
                <a:gd name="T7" fmla="*/ 1 h 25"/>
                <a:gd name="T8" fmla="*/ 3 w 24"/>
                <a:gd name="T9" fmla="*/ 1 h 25"/>
                <a:gd name="T10" fmla="*/ 4 w 24"/>
                <a:gd name="T11" fmla="*/ 0 h 25"/>
                <a:gd name="T12" fmla="*/ 6 w 24"/>
                <a:gd name="T13" fmla="*/ 1 h 25"/>
                <a:gd name="T14" fmla="*/ 6 w 24"/>
                <a:gd name="T15" fmla="*/ 1 h 25"/>
                <a:gd name="T16" fmla="*/ 6 w 24"/>
                <a:gd name="T17" fmla="*/ 2 h 25"/>
                <a:gd name="T18" fmla="*/ 6 w 24"/>
                <a:gd name="T19" fmla="*/ 3 h 25"/>
                <a:gd name="T20" fmla="*/ 6 w 24"/>
                <a:gd name="T21" fmla="*/ 5 h 25"/>
                <a:gd name="T22" fmla="*/ 5 w 24"/>
                <a:gd name="T23" fmla="*/ 6 h 25"/>
                <a:gd name="T24" fmla="*/ 4 w 24"/>
                <a:gd name="T25" fmla="*/ 7 h 25"/>
                <a:gd name="T26" fmla="*/ 3 w 24"/>
                <a:gd name="T27" fmla="*/ 7 h 25"/>
                <a:gd name="T28" fmla="*/ 2 w 24"/>
                <a:gd name="T29" fmla="*/ 6 h 25"/>
                <a:gd name="T30" fmla="*/ 1 w 24"/>
                <a:gd name="T31" fmla="*/ 5 h 25"/>
                <a:gd name="T32" fmla="*/ 0 w 24"/>
                <a:gd name="T33" fmla="*/ 4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285"/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2 w 22"/>
                <a:gd name="T1" fmla="*/ 7 h 29"/>
                <a:gd name="T2" fmla="*/ 1 w 22"/>
                <a:gd name="T3" fmla="*/ 7 h 29"/>
                <a:gd name="T4" fmla="*/ 0 w 22"/>
                <a:gd name="T5" fmla="*/ 6 h 29"/>
                <a:gd name="T6" fmla="*/ 0 w 22"/>
                <a:gd name="T7" fmla="*/ 5 h 29"/>
                <a:gd name="T8" fmla="*/ 0 w 22"/>
                <a:gd name="T9" fmla="*/ 3 h 29"/>
                <a:gd name="T10" fmla="*/ 1 w 22"/>
                <a:gd name="T11" fmla="*/ 2 h 29"/>
                <a:gd name="T12" fmla="*/ 2 w 22"/>
                <a:gd name="T13" fmla="*/ 0 h 29"/>
                <a:gd name="T14" fmla="*/ 3 w 22"/>
                <a:gd name="T15" fmla="*/ 0 h 29"/>
                <a:gd name="T16" fmla="*/ 4 w 22"/>
                <a:gd name="T17" fmla="*/ 0 h 29"/>
                <a:gd name="T18" fmla="*/ 4 w 22"/>
                <a:gd name="T19" fmla="*/ 0 h 29"/>
                <a:gd name="T20" fmla="*/ 5 w 22"/>
                <a:gd name="T21" fmla="*/ 1 h 29"/>
                <a:gd name="T22" fmla="*/ 6 w 22"/>
                <a:gd name="T23" fmla="*/ 2 h 29"/>
                <a:gd name="T24" fmla="*/ 6 w 22"/>
                <a:gd name="T25" fmla="*/ 3 h 29"/>
                <a:gd name="T26" fmla="*/ 6 w 22"/>
                <a:gd name="T27" fmla="*/ 5 h 29"/>
                <a:gd name="T28" fmla="*/ 5 w 22"/>
                <a:gd name="T29" fmla="*/ 6 h 29"/>
                <a:gd name="T30" fmla="*/ 4 w 22"/>
                <a:gd name="T31" fmla="*/ 7 h 29"/>
                <a:gd name="T32" fmla="*/ 2 w 22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286"/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4 h 33"/>
                <a:gd name="T2" fmla="*/ 1 w 26"/>
                <a:gd name="T3" fmla="*/ 3 h 33"/>
                <a:gd name="T4" fmla="*/ 2 w 26"/>
                <a:gd name="T5" fmla="*/ 1 h 33"/>
                <a:gd name="T6" fmla="*/ 3 w 26"/>
                <a:gd name="T7" fmla="*/ 0 h 33"/>
                <a:gd name="T8" fmla="*/ 4 w 26"/>
                <a:gd name="T9" fmla="*/ 0 h 33"/>
                <a:gd name="T10" fmla="*/ 6 w 26"/>
                <a:gd name="T11" fmla="*/ 0 h 33"/>
                <a:gd name="T12" fmla="*/ 7 w 26"/>
                <a:gd name="T13" fmla="*/ 1 h 33"/>
                <a:gd name="T14" fmla="*/ 7 w 26"/>
                <a:gd name="T15" fmla="*/ 2 h 33"/>
                <a:gd name="T16" fmla="*/ 7 w 26"/>
                <a:gd name="T17" fmla="*/ 4 h 33"/>
                <a:gd name="T18" fmla="*/ 6 w 26"/>
                <a:gd name="T19" fmla="*/ 5 h 33"/>
                <a:gd name="T20" fmla="*/ 5 w 26"/>
                <a:gd name="T21" fmla="*/ 7 h 33"/>
                <a:gd name="T22" fmla="*/ 4 w 26"/>
                <a:gd name="T23" fmla="*/ 8 h 33"/>
                <a:gd name="T24" fmla="*/ 2 w 26"/>
                <a:gd name="T25" fmla="*/ 8 h 33"/>
                <a:gd name="T26" fmla="*/ 2 w 26"/>
                <a:gd name="T27" fmla="*/ 8 h 33"/>
                <a:gd name="T28" fmla="*/ 1 w 26"/>
                <a:gd name="T29" fmla="*/ 6 h 33"/>
                <a:gd name="T30" fmla="*/ 0 w 26"/>
                <a:gd name="T31" fmla="*/ 5 h 33"/>
                <a:gd name="T32" fmla="*/ 1 w 26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287"/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6 w 26"/>
                <a:gd name="T1" fmla="*/ 0 h 27"/>
                <a:gd name="T2" fmla="*/ 7 w 26"/>
                <a:gd name="T3" fmla="*/ 1 h 27"/>
                <a:gd name="T4" fmla="*/ 8 w 26"/>
                <a:gd name="T5" fmla="*/ 2 h 27"/>
                <a:gd name="T6" fmla="*/ 8 w 26"/>
                <a:gd name="T7" fmla="*/ 3 h 27"/>
                <a:gd name="T8" fmla="*/ 7 w 26"/>
                <a:gd name="T9" fmla="*/ 4 h 27"/>
                <a:gd name="T10" fmla="*/ 6 w 26"/>
                <a:gd name="T11" fmla="*/ 5 h 27"/>
                <a:gd name="T12" fmla="*/ 5 w 26"/>
                <a:gd name="T13" fmla="*/ 6 h 27"/>
                <a:gd name="T14" fmla="*/ 3 w 26"/>
                <a:gd name="T15" fmla="*/ 6 h 27"/>
                <a:gd name="T16" fmla="*/ 3 w 26"/>
                <a:gd name="T17" fmla="*/ 6 h 27"/>
                <a:gd name="T18" fmla="*/ 2 w 26"/>
                <a:gd name="T19" fmla="*/ 6 h 27"/>
                <a:gd name="T20" fmla="*/ 1 w 26"/>
                <a:gd name="T21" fmla="*/ 5 h 27"/>
                <a:gd name="T22" fmla="*/ 0 w 26"/>
                <a:gd name="T23" fmla="*/ 3 h 27"/>
                <a:gd name="T24" fmla="*/ 1 w 26"/>
                <a:gd name="T25" fmla="*/ 2 h 27"/>
                <a:gd name="T26" fmla="*/ 1 w 26"/>
                <a:gd name="T27" fmla="*/ 1 h 27"/>
                <a:gd name="T28" fmla="*/ 2 w 26"/>
                <a:gd name="T29" fmla="*/ 0 h 27"/>
                <a:gd name="T30" fmla="*/ 4 w 26"/>
                <a:gd name="T31" fmla="*/ 0 h 27"/>
                <a:gd name="T32" fmla="*/ 6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288"/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53 w 216"/>
                <a:gd name="T1" fmla="*/ 3 h 148"/>
                <a:gd name="T2" fmla="*/ 52 w 216"/>
                <a:gd name="T3" fmla="*/ 2 h 148"/>
                <a:gd name="T4" fmla="*/ 52 w 216"/>
                <a:gd name="T5" fmla="*/ 1 h 148"/>
                <a:gd name="T6" fmla="*/ 49 w 216"/>
                <a:gd name="T7" fmla="*/ 4 h 148"/>
                <a:gd name="T8" fmla="*/ 44 w 216"/>
                <a:gd name="T9" fmla="*/ 3 h 148"/>
                <a:gd name="T10" fmla="*/ 32 w 216"/>
                <a:gd name="T11" fmla="*/ 0 h 148"/>
                <a:gd name="T12" fmla="*/ 24 w 216"/>
                <a:gd name="T13" fmla="*/ 0 h 148"/>
                <a:gd name="T14" fmla="*/ 22 w 216"/>
                <a:gd name="T15" fmla="*/ 1 h 148"/>
                <a:gd name="T16" fmla="*/ 30 w 216"/>
                <a:gd name="T17" fmla="*/ 1 h 148"/>
                <a:gd name="T18" fmla="*/ 39 w 216"/>
                <a:gd name="T19" fmla="*/ 3 h 148"/>
                <a:gd name="T20" fmla="*/ 46 w 216"/>
                <a:gd name="T21" fmla="*/ 6 h 148"/>
                <a:gd name="T22" fmla="*/ 45 w 216"/>
                <a:gd name="T23" fmla="*/ 8 h 148"/>
                <a:gd name="T24" fmla="*/ 41 w 216"/>
                <a:gd name="T25" fmla="*/ 10 h 148"/>
                <a:gd name="T26" fmla="*/ 36 w 216"/>
                <a:gd name="T27" fmla="*/ 11 h 148"/>
                <a:gd name="T28" fmla="*/ 28 w 216"/>
                <a:gd name="T29" fmla="*/ 9 h 148"/>
                <a:gd name="T30" fmla="*/ 19 w 216"/>
                <a:gd name="T31" fmla="*/ 8 h 148"/>
                <a:gd name="T32" fmla="*/ 14 w 216"/>
                <a:gd name="T33" fmla="*/ 10 h 148"/>
                <a:gd name="T34" fmla="*/ 17 w 216"/>
                <a:gd name="T35" fmla="*/ 9 h 148"/>
                <a:gd name="T36" fmla="*/ 22 w 216"/>
                <a:gd name="T37" fmla="*/ 10 h 148"/>
                <a:gd name="T38" fmla="*/ 27 w 216"/>
                <a:gd name="T39" fmla="*/ 11 h 148"/>
                <a:gd name="T40" fmla="*/ 34 w 216"/>
                <a:gd name="T41" fmla="*/ 12 h 148"/>
                <a:gd name="T42" fmla="*/ 35 w 216"/>
                <a:gd name="T43" fmla="*/ 14 h 148"/>
                <a:gd name="T44" fmla="*/ 31 w 216"/>
                <a:gd name="T45" fmla="*/ 16 h 148"/>
                <a:gd name="T46" fmla="*/ 27 w 216"/>
                <a:gd name="T47" fmla="*/ 17 h 148"/>
                <a:gd name="T48" fmla="*/ 24 w 216"/>
                <a:gd name="T49" fmla="*/ 18 h 148"/>
                <a:gd name="T50" fmla="*/ 20 w 216"/>
                <a:gd name="T51" fmla="*/ 17 h 148"/>
                <a:gd name="T52" fmla="*/ 16 w 216"/>
                <a:gd name="T53" fmla="*/ 15 h 148"/>
                <a:gd name="T54" fmla="*/ 11 w 216"/>
                <a:gd name="T55" fmla="*/ 15 h 148"/>
                <a:gd name="T56" fmla="*/ 17 w 216"/>
                <a:gd name="T57" fmla="*/ 18 h 148"/>
                <a:gd name="T58" fmla="*/ 19 w 216"/>
                <a:gd name="T59" fmla="*/ 20 h 148"/>
                <a:gd name="T60" fmla="*/ 11 w 216"/>
                <a:gd name="T61" fmla="*/ 22 h 148"/>
                <a:gd name="T62" fmla="*/ 3 w 216"/>
                <a:gd name="T63" fmla="*/ 24 h 148"/>
                <a:gd name="T64" fmla="*/ 0 w 216"/>
                <a:gd name="T65" fmla="*/ 26 h 148"/>
                <a:gd name="T66" fmla="*/ 5 w 216"/>
                <a:gd name="T67" fmla="*/ 26 h 148"/>
                <a:gd name="T68" fmla="*/ 14 w 216"/>
                <a:gd name="T69" fmla="*/ 24 h 148"/>
                <a:gd name="T70" fmla="*/ 22 w 216"/>
                <a:gd name="T71" fmla="*/ 22 h 148"/>
                <a:gd name="T72" fmla="*/ 22 w 216"/>
                <a:gd name="T73" fmla="*/ 28 h 148"/>
                <a:gd name="T74" fmla="*/ 18 w 216"/>
                <a:gd name="T75" fmla="*/ 36 h 148"/>
                <a:gd name="T76" fmla="*/ 20 w 216"/>
                <a:gd name="T77" fmla="*/ 35 h 148"/>
                <a:gd name="T78" fmla="*/ 26 w 216"/>
                <a:gd name="T79" fmla="*/ 24 h 148"/>
                <a:gd name="T80" fmla="*/ 30 w 216"/>
                <a:gd name="T81" fmla="*/ 20 h 148"/>
                <a:gd name="T82" fmla="*/ 35 w 216"/>
                <a:gd name="T83" fmla="*/ 18 h 148"/>
                <a:gd name="T84" fmla="*/ 39 w 216"/>
                <a:gd name="T85" fmla="*/ 16 h 148"/>
                <a:gd name="T86" fmla="*/ 38 w 216"/>
                <a:gd name="T87" fmla="*/ 28 h 148"/>
                <a:gd name="T88" fmla="*/ 36 w 216"/>
                <a:gd name="T89" fmla="*/ 33 h 148"/>
                <a:gd name="T90" fmla="*/ 39 w 216"/>
                <a:gd name="T91" fmla="*/ 28 h 148"/>
                <a:gd name="T92" fmla="*/ 42 w 216"/>
                <a:gd name="T93" fmla="*/ 15 h 148"/>
                <a:gd name="T94" fmla="*/ 48 w 216"/>
                <a:gd name="T95" fmla="*/ 10 h 148"/>
                <a:gd name="T96" fmla="*/ 50 w 216"/>
                <a:gd name="T97" fmla="*/ 8 h 148"/>
                <a:gd name="T98" fmla="*/ 50 w 216"/>
                <a:gd name="T99" fmla="*/ 13 h 148"/>
                <a:gd name="T100" fmla="*/ 49 w 216"/>
                <a:gd name="T101" fmla="*/ 25 h 148"/>
                <a:gd name="T102" fmla="*/ 54 w 216"/>
                <a:gd name="T103" fmla="*/ 9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289"/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42 w 173"/>
                <a:gd name="T1" fmla="*/ 40 h 165"/>
                <a:gd name="T2" fmla="*/ 43 w 173"/>
                <a:gd name="T3" fmla="*/ 39 h 165"/>
                <a:gd name="T4" fmla="*/ 41 w 173"/>
                <a:gd name="T5" fmla="*/ 37 h 165"/>
                <a:gd name="T6" fmla="*/ 39 w 173"/>
                <a:gd name="T7" fmla="*/ 33 h 165"/>
                <a:gd name="T8" fmla="*/ 38 w 173"/>
                <a:gd name="T9" fmla="*/ 29 h 165"/>
                <a:gd name="T10" fmla="*/ 37 w 173"/>
                <a:gd name="T11" fmla="*/ 19 h 165"/>
                <a:gd name="T12" fmla="*/ 35 w 173"/>
                <a:gd name="T13" fmla="*/ 14 h 165"/>
                <a:gd name="T14" fmla="*/ 34 w 173"/>
                <a:gd name="T15" fmla="*/ 14 h 165"/>
                <a:gd name="T16" fmla="*/ 35 w 173"/>
                <a:gd name="T17" fmla="*/ 18 h 165"/>
                <a:gd name="T18" fmla="*/ 35 w 173"/>
                <a:gd name="T19" fmla="*/ 27 h 165"/>
                <a:gd name="T20" fmla="*/ 33 w 173"/>
                <a:gd name="T21" fmla="*/ 29 h 165"/>
                <a:gd name="T22" fmla="*/ 31 w 173"/>
                <a:gd name="T23" fmla="*/ 27 h 165"/>
                <a:gd name="T24" fmla="*/ 29 w 173"/>
                <a:gd name="T25" fmla="*/ 26 h 165"/>
                <a:gd name="T26" fmla="*/ 26 w 173"/>
                <a:gd name="T27" fmla="*/ 24 h 165"/>
                <a:gd name="T28" fmla="*/ 25 w 173"/>
                <a:gd name="T29" fmla="*/ 20 h 165"/>
                <a:gd name="T30" fmla="*/ 23 w 173"/>
                <a:gd name="T31" fmla="*/ 13 h 165"/>
                <a:gd name="T32" fmla="*/ 23 w 173"/>
                <a:gd name="T33" fmla="*/ 7 h 165"/>
                <a:gd name="T34" fmla="*/ 22 w 173"/>
                <a:gd name="T35" fmla="*/ 3 h 165"/>
                <a:gd name="T36" fmla="*/ 21 w 173"/>
                <a:gd name="T37" fmla="*/ 1 h 165"/>
                <a:gd name="T38" fmla="*/ 21 w 173"/>
                <a:gd name="T39" fmla="*/ 2 h 165"/>
                <a:gd name="T40" fmla="*/ 21 w 173"/>
                <a:gd name="T41" fmla="*/ 6 h 165"/>
                <a:gd name="T42" fmla="*/ 21 w 173"/>
                <a:gd name="T43" fmla="*/ 9 h 165"/>
                <a:gd name="T44" fmla="*/ 20 w 173"/>
                <a:gd name="T45" fmla="*/ 13 h 165"/>
                <a:gd name="T46" fmla="*/ 21 w 173"/>
                <a:gd name="T47" fmla="*/ 18 h 165"/>
                <a:gd name="T48" fmla="*/ 19 w 173"/>
                <a:gd name="T49" fmla="*/ 18 h 165"/>
                <a:gd name="T50" fmla="*/ 12 w 173"/>
                <a:gd name="T51" fmla="*/ 11 h 165"/>
                <a:gd name="T52" fmla="*/ 6 w 173"/>
                <a:gd name="T53" fmla="*/ 5 h 165"/>
                <a:gd name="T54" fmla="*/ 1 w 173"/>
                <a:gd name="T55" fmla="*/ 1 h 165"/>
                <a:gd name="T56" fmla="*/ 1 w 173"/>
                <a:gd name="T57" fmla="*/ 1 h 165"/>
                <a:gd name="T58" fmla="*/ 4 w 173"/>
                <a:gd name="T59" fmla="*/ 5 h 165"/>
                <a:gd name="T60" fmla="*/ 7 w 173"/>
                <a:gd name="T61" fmla="*/ 10 h 165"/>
                <a:gd name="T62" fmla="*/ 9 w 173"/>
                <a:gd name="T63" fmla="*/ 13 h 165"/>
                <a:gd name="T64" fmla="*/ 11 w 173"/>
                <a:gd name="T65" fmla="*/ 15 h 165"/>
                <a:gd name="T66" fmla="*/ 13 w 173"/>
                <a:gd name="T67" fmla="*/ 18 h 165"/>
                <a:gd name="T68" fmla="*/ 16 w 173"/>
                <a:gd name="T69" fmla="*/ 20 h 165"/>
                <a:gd name="T70" fmla="*/ 19 w 173"/>
                <a:gd name="T71" fmla="*/ 22 h 165"/>
                <a:gd name="T72" fmla="*/ 18 w 173"/>
                <a:gd name="T73" fmla="*/ 23 h 165"/>
                <a:gd name="T74" fmla="*/ 16 w 173"/>
                <a:gd name="T75" fmla="*/ 23 h 165"/>
                <a:gd name="T76" fmla="*/ 13 w 173"/>
                <a:gd name="T77" fmla="*/ 22 h 165"/>
                <a:gd name="T78" fmla="*/ 11 w 173"/>
                <a:gd name="T79" fmla="*/ 21 h 165"/>
                <a:gd name="T80" fmla="*/ 9 w 173"/>
                <a:gd name="T81" fmla="*/ 20 h 165"/>
                <a:gd name="T82" fmla="*/ 7 w 173"/>
                <a:gd name="T83" fmla="*/ 20 h 165"/>
                <a:gd name="T84" fmla="*/ 9 w 173"/>
                <a:gd name="T85" fmla="*/ 22 h 165"/>
                <a:gd name="T86" fmla="*/ 13 w 173"/>
                <a:gd name="T87" fmla="*/ 24 h 165"/>
                <a:gd name="T88" fmla="*/ 18 w 173"/>
                <a:gd name="T89" fmla="*/ 26 h 165"/>
                <a:gd name="T90" fmla="*/ 22 w 173"/>
                <a:gd name="T91" fmla="*/ 27 h 165"/>
                <a:gd name="T92" fmla="*/ 26 w 173"/>
                <a:gd name="T93" fmla="*/ 28 h 165"/>
                <a:gd name="T94" fmla="*/ 28 w 173"/>
                <a:gd name="T95" fmla="*/ 29 h 165"/>
                <a:gd name="T96" fmla="*/ 31 w 173"/>
                <a:gd name="T97" fmla="*/ 31 h 165"/>
                <a:gd name="T98" fmla="*/ 33 w 173"/>
                <a:gd name="T99" fmla="*/ 33 h 165"/>
                <a:gd name="T100" fmla="*/ 32 w 173"/>
                <a:gd name="T101" fmla="*/ 34 h 165"/>
                <a:gd name="T102" fmla="*/ 29 w 173"/>
                <a:gd name="T103" fmla="*/ 35 h 165"/>
                <a:gd name="T104" fmla="*/ 25 w 173"/>
                <a:gd name="T105" fmla="*/ 35 h 165"/>
                <a:gd name="T106" fmla="*/ 21 w 173"/>
                <a:gd name="T107" fmla="*/ 35 h 165"/>
                <a:gd name="T108" fmla="*/ 18 w 173"/>
                <a:gd name="T109" fmla="*/ 35 h 165"/>
                <a:gd name="T110" fmla="*/ 18 w 173"/>
                <a:gd name="T111" fmla="*/ 36 h 165"/>
                <a:gd name="T112" fmla="*/ 22 w 173"/>
                <a:gd name="T113" fmla="*/ 37 h 165"/>
                <a:gd name="T114" fmla="*/ 27 w 173"/>
                <a:gd name="T115" fmla="*/ 37 h 165"/>
                <a:gd name="T116" fmla="*/ 32 w 173"/>
                <a:gd name="T117" fmla="*/ 37 h 165"/>
                <a:gd name="T118" fmla="*/ 36 w 173"/>
                <a:gd name="T119" fmla="*/ 37 h 165"/>
                <a:gd name="T120" fmla="*/ 38 w 173"/>
                <a:gd name="T121" fmla="*/ 37 h 165"/>
                <a:gd name="T122" fmla="*/ 41 w 173"/>
                <a:gd name="T123" fmla="*/ 39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290"/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3 w 107"/>
                <a:gd name="T1" fmla="*/ 52 h 250"/>
                <a:gd name="T2" fmla="*/ 5 w 107"/>
                <a:gd name="T3" fmla="*/ 49 h 250"/>
                <a:gd name="T4" fmla="*/ 7 w 107"/>
                <a:gd name="T5" fmla="*/ 50 h 250"/>
                <a:gd name="T6" fmla="*/ 8 w 107"/>
                <a:gd name="T7" fmla="*/ 45 h 250"/>
                <a:gd name="T8" fmla="*/ 3 w 107"/>
                <a:gd name="T9" fmla="*/ 36 h 250"/>
                <a:gd name="T10" fmla="*/ 1 w 107"/>
                <a:gd name="T11" fmla="*/ 26 h 250"/>
                <a:gd name="T12" fmla="*/ 2 w 107"/>
                <a:gd name="T13" fmla="*/ 26 h 250"/>
                <a:gd name="T14" fmla="*/ 6 w 107"/>
                <a:gd name="T15" fmla="*/ 36 h 250"/>
                <a:gd name="T16" fmla="*/ 11 w 107"/>
                <a:gd name="T17" fmla="*/ 30 h 250"/>
                <a:gd name="T18" fmla="*/ 10 w 107"/>
                <a:gd name="T19" fmla="*/ 18 h 250"/>
                <a:gd name="T20" fmla="*/ 10 w 107"/>
                <a:gd name="T21" fmla="*/ 8 h 250"/>
                <a:gd name="T22" fmla="*/ 11 w 107"/>
                <a:gd name="T23" fmla="*/ 8 h 250"/>
                <a:gd name="T24" fmla="*/ 12 w 107"/>
                <a:gd name="T25" fmla="*/ 14 h 250"/>
                <a:gd name="T26" fmla="*/ 14 w 107"/>
                <a:gd name="T27" fmla="*/ 14 h 250"/>
                <a:gd name="T28" fmla="*/ 21 w 107"/>
                <a:gd name="T29" fmla="*/ 1 h 250"/>
                <a:gd name="T30" fmla="*/ 22 w 107"/>
                <a:gd name="T31" fmla="*/ 1 h 250"/>
                <a:gd name="T32" fmla="*/ 18 w 107"/>
                <a:gd name="T33" fmla="*/ 10 h 250"/>
                <a:gd name="T34" fmla="*/ 17 w 107"/>
                <a:gd name="T35" fmla="*/ 17 h 250"/>
                <a:gd name="T36" fmla="*/ 23 w 107"/>
                <a:gd name="T37" fmla="*/ 15 h 250"/>
                <a:gd name="T38" fmla="*/ 24 w 107"/>
                <a:gd name="T39" fmla="*/ 15 h 250"/>
                <a:gd name="T40" fmla="*/ 22 w 107"/>
                <a:gd name="T41" fmla="*/ 17 h 250"/>
                <a:gd name="T42" fmla="*/ 18 w 107"/>
                <a:gd name="T43" fmla="*/ 20 h 250"/>
                <a:gd name="T44" fmla="*/ 15 w 107"/>
                <a:gd name="T45" fmla="*/ 22 h 250"/>
                <a:gd name="T46" fmla="*/ 12 w 107"/>
                <a:gd name="T47" fmla="*/ 36 h 250"/>
                <a:gd name="T48" fmla="*/ 15 w 107"/>
                <a:gd name="T49" fmla="*/ 38 h 250"/>
                <a:gd name="T50" fmla="*/ 21 w 107"/>
                <a:gd name="T51" fmla="*/ 38 h 250"/>
                <a:gd name="T52" fmla="*/ 25 w 107"/>
                <a:gd name="T53" fmla="*/ 36 h 250"/>
                <a:gd name="T54" fmla="*/ 26 w 107"/>
                <a:gd name="T55" fmla="*/ 36 h 250"/>
                <a:gd name="T56" fmla="*/ 23 w 107"/>
                <a:gd name="T57" fmla="*/ 38 h 250"/>
                <a:gd name="T58" fmla="*/ 17 w 107"/>
                <a:gd name="T59" fmla="*/ 41 h 250"/>
                <a:gd name="T60" fmla="*/ 12 w 107"/>
                <a:gd name="T61" fmla="*/ 43 h 250"/>
                <a:gd name="T62" fmla="*/ 10 w 107"/>
                <a:gd name="T63" fmla="*/ 49 h 250"/>
                <a:gd name="T64" fmla="*/ 12 w 107"/>
                <a:gd name="T65" fmla="*/ 52 h 250"/>
                <a:gd name="T66" fmla="*/ 16 w 107"/>
                <a:gd name="T67" fmla="*/ 51 h 250"/>
                <a:gd name="T68" fmla="*/ 21 w 107"/>
                <a:gd name="T69" fmla="*/ 48 h 250"/>
                <a:gd name="T70" fmla="*/ 25 w 107"/>
                <a:gd name="T71" fmla="*/ 46 h 250"/>
                <a:gd name="T72" fmla="*/ 27 w 107"/>
                <a:gd name="T73" fmla="*/ 44 h 250"/>
                <a:gd name="T74" fmla="*/ 25 w 107"/>
                <a:gd name="T75" fmla="*/ 48 h 250"/>
                <a:gd name="T76" fmla="*/ 22 w 107"/>
                <a:gd name="T77" fmla="*/ 52 h 250"/>
                <a:gd name="T78" fmla="*/ 18 w 107"/>
                <a:gd name="T79" fmla="*/ 56 h 250"/>
                <a:gd name="T80" fmla="*/ 17 w 107"/>
                <a:gd name="T81" fmla="*/ 55 h 250"/>
                <a:gd name="T82" fmla="*/ 14 w 107"/>
                <a:gd name="T83" fmla="*/ 52 h 250"/>
                <a:gd name="T84" fmla="*/ 8 w 107"/>
                <a:gd name="T85" fmla="*/ 53 h 250"/>
                <a:gd name="T86" fmla="*/ 6 w 107"/>
                <a:gd name="T87" fmla="*/ 57 h 250"/>
                <a:gd name="T88" fmla="*/ 3 w 107"/>
                <a:gd name="T89" fmla="*/ 61 h 250"/>
                <a:gd name="T90" fmla="*/ 2 w 107"/>
                <a:gd name="T91" fmla="*/ 61 h 250"/>
                <a:gd name="T92" fmla="*/ 4 w 107"/>
                <a:gd name="T93" fmla="*/ 56 h 250"/>
                <a:gd name="T94" fmla="*/ 2 w 107"/>
                <a:gd name="T95" fmla="*/ 54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291"/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4 w 20"/>
                <a:gd name="T1" fmla="*/ 7 h 33"/>
                <a:gd name="T2" fmla="*/ 3 w 20"/>
                <a:gd name="T3" fmla="*/ 7 h 33"/>
                <a:gd name="T4" fmla="*/ 2 w 20"/>
                <a:gd name="T5" fmla="*/ 7 h 33"/>
                <a:gd name="T6" fmla="*/ 1 w 20"/>
                <a:gd name="T7" fmla="*/ 8 h 33"/>
                <a:gd name="T8" fmla="*/ 1 w 20"/>
                <a:gd name="T9" fmla="*/ 8 h 33"/>
                <a:gd name="T10" fmla="*/ 0 w 20"/>
                <a:gd name="T11" fmla="*/ 6 h 33"/>
                <a:gd name="T12" fmla="*/ 0 w 20"/>
                <a:gd name="T13" fmla="*/ 4 h 33"/>
                <a:gd name="T14" fmla="*/ 0 w 20"/>
                <a:gd name="T15" fmla="*/ 2 h 33"/>
                <a:gd name="T16" fmla="*/ 0 w 20"/>
                <a:gd name="T17" fmla="*/ 1 h 33"/>
                <a:gd name="T18" fmla="*/ 0 w 20"/>
                <a:gd name="T19" fmla="*/ 0 h 33"/>
                <a:gd name="T20" fmla="*/ 0 w 20"/>
                <a:gd name="T21" fmla="*/ 0 h 33"/>
                <a:gd name="T22" fmla="*/ 1 w 20"/>
                <a:gd name="T23" fmla="*/ 0 h 33"/>
                <a:gd name="T24" fmla="*/ 1 w 20"/>
                <a:gd name="T25" fmla="*/ 1 h 33"/>
                <a:gd name="T26" fmla="*/ 1 w 20"/>
                <a:gd name="T27" fmla="*/ 2 h 33"/>
                <a:gd name="T28" fmla="*/ 2 w 20"/>
                <a:gd name="T29" fmla="*/ 4 h 33"/>
                <a:gd name="T30" fmla="*/ 3 w 20"/>
                <a:gd name="T31" fmla="*/ 6 h 33"/>
                <a:gd name="T32" fmla="*/ 4 w 20"/>
                <a:gd name="T33" fmla="*/ 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292"/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8 w 341"/>
                <a:gd name="T1" fmla="*/ 36 h 208"/>
                <a:gd name="T2" fmla="*/ 16 w 341"/>
                <a:gd name="T3" fmla="*/ 31 h 208"/>
                <a:gd name="T4" fmla="*/ 21 w 341"/>
                <a:gd name="T5" fmla="*/ 19 h 208"/>
                <a:gd name="T6" fmla="*/ 27 w 341"/>
                <a:gd name="T7" fmla="*/ 10 h 208"/>
                <a:gd name="T8" fmla="*/ 35 w 341"/>
                <a:gd name="T9" fmla="*/ 1 h 208"/>
                <a:gd name="T10" fmla="*/ 38 w 341"/>
                <a:gd name="T11" fmla="*/ 1 h 208"/>
                <a:gd name="T12" fmla="*/ 33 w 341"/>
                <a:gd name="T13" fmla="*/ 6 h 208"/>
                <a:gd name="T14" fmla="*/ 25 w 341"/>
                <a:gd name="T15" fmla="*/ 16 h 208"/>
                <a:gd name="T16" fmla="*/ 22 w 341"/>
                <a:gd name="T17" fmla="*/ 25 h 208"/>
                <a:gd name="T18" fmla="*/ 22 w 341"/>
                <a:gd name="T19" fmla="*/ 27 h 208"/>
                <a:gd name="T20" fmla="*/ 28 w 341"/>
                <a:gd name="T21" fmla="*/ 24 h 208"/>
                <a:gd name="T22" fmla="*/ 34 w 341"/>
                <a:gd name="T23" fmla="*/ 20 h 208"/>
                <a:gd name="T24" fmla="*/ 43 w 341"/>
                <a:gd name="T25" fmla="*/ 10 h 208"/>
                <a:gd name="T26" fmla="*/ 55 w 341"/>
                <a:gd name="T27" fmla="*/ 1 h 208"/>
                <a:gd name="T28" fmla="*/ 60 w 341"/>
                <a:gd name="T29" fmla="*/ 1 h 208"/>
                <a:gd name="T30" fmla="*/ 49 w 341"/>
                <a:gd name="T31" fmla="*/ 8 h 208"/>
                <a:gd name="T32" fmla="*/ 40 w 341"/>
                <a:gd name="T33" fmla="*/ 18 h 208"/>
                <a:gd name="T34" fmla="*/ 41 w 341"/>
                <a:gd name="T35" fmla="*/ 21 h 208"/>
                <a:gd name="T36" fmla="*/ 47 w 341"/>
                <a:gd name="T37" fmla="*/ 20 h 208"/>
                <a:gd name="T38" fmla="*/ 52 w 341"/>
                <a:gd name="T39" fmla="*/ 18 h 208"/>
                <a:gd name="T40" fmla="*/ 61 w 341"/>
                <a:gd name="T41" fmla="*/ 13 h 208"/>
                <a:gd name="T42" fmla="*/ 73 w 341"/>
                <a:gd name="T43" fmla="*/ 7 h 208"/>
                <a:gd name="T44" fmla="*/ 77 w 341"/>
                <a:gd name="T45" fmla="*/ 7 h 208"/>
                <a:gd name="T46" fmla="*/ 67 w 341"/>
                <a:gd name="T47" fmla="*/ 11 h 208"/>
                <a:gd name="T48" fmla="*/ 59 w 341"/>
                <a:gd name="T49" fmla="*/ 18 h 208"/>
                <a:gd name="T50" fmla="*/ 68 w 341"/>
                <a:gd name="T51" fmla="*/ 19 h 208"/>
                <a:gd name="T52" fmla="*/ 80 w 341"/>
                <a:gd name="T53" fmla="*/ 16 h 208"/>
                <a:gd name="T54" fmla="*/ 85 w 341"/>
                <a:gd name="T55" fmla="*/ 14 h 208"/>
                <a:gd name="T56" fmla="*/ 77 w 341"/>
                <a:gd name="T57" fmla="*/ 19 h 208"/>
                <a:gd name="T58" fmla="*/ 63 w 341"/>
                <a:gd name="T59" fmla="*/ 23 h 208"/>
                <a:gd name="T60" fmla="*/ 65 w 341"/>
                <a:gd name="T61" fmla="*/ 27 h 208"/>
                <a:gd name="T62" fmla="*/ 74 w 341"/>
                <a:gd name="T63" fmla="*/ 31 h 208"/>
                <a:gd name="T64" fmla="*/ 77 w 341"/>
                <a:gd name="T65" fmla="*/ 34 h 208"/>
                <a:gd name="T66" fmla="*/ 68 w 341"/>
                <a:gd name="T67" fmla="*/ 31 h 208"/>
                <a:gd name="T68" fmla="*/ 56 w 341"/>
                <a:gd name="T69" fmla="*/ 26 h 208"/>
                <a:gd name="T70" fmla="*/ 49 w 341"/>
                <a:gd name="T71" fmla="*/ 25 h 208"/>
                <a:gd name="T72" fmla="*/ 42 w 341"/>
                <a:gd name="T73" fmla="*/ 25 h 208"/>
                <a:gd name="T74" fmla="*/ 45 w 341"/>
                <a:gd name="T75" fmla="*/ 30 h 208"/>
                <a:gd name="T76" fmla="*/ 52 w 341"/>
                <a:gd name="T77" fmla="*/ 36 h 208"/>
                <a:gd name="T78" fmla="*/ 60 w 341"/>
                <a:gd name="T79" fmla="*/ 40 h 208"/>
                <a:gd name="T80" fmla="*/ 63 w 341"/>
                <a:gd name="T81" fmla="*/ 44 h 208"/>
                <a:gd name="T82" fmla="*/ 51 w 341"/>
                <a:gd name="T83" fmla="*/ 37 h 208"/>
                <a:gd name="T84" fmla="*/ 40 w 341"/>
                <a:gd name="T85" fmla="*/ 30 h 208"/>
                <a:gd name="T86" fmla="*/ 34 w 341"/>
                <a:gd name="T87" fmla="*/ 28 h 208"/>
                <a:gd name="T88" fmla="*/ 29 w 341"/>
                <a:gd name="T89" fmla="*/ 30 h 208"/>
                <a:gd name="T90" fmla="*/ 23 w 341"/>
                <a:gd name="T91" fmla="*/ 32 h 208"/>
                <a:gd name="T92" fmla="*/ 23 w 341"/>
                <a:gd name="T93" fmla="*/ 35 h 208"/>
                <a:gd name="T94" fmla="*/ 30 w 341"/>
                <a:gd name="T95" fmla="*/ 41 h 208"/>
                <a:gd name="T96" fmla="*/ 42 w 341"/>
                <a:gd name="T97" fmla="*/ 49 h 208"/>
                <a:gd name="T98" fmla="*/ 43 w 341"/>
                <a:gd name="T99" fmla="*/ 51 h 208"/>
                <a:gd name="T100" fmla="*/ 32 w 341"/>
                <a:gd name="T101" fmla="*/ 45 h 208"/>
                <a:gd name="T102" fmla="*/ 20 w 341"/>
                <a:gd name="T103" fmla="*/ 37 h 208"/>
                <a:gd name="T104" fmla="*/ 13 w 341"/>
                <a:gd name="T105" fmla="*/ 38 h 208"/>
                <a:gd name="T106" fmla="*/ 2 w 341"/>
                <a:gd name="T107" fmla="*/ 42 h 208"/>
                <a:gd name="T108" fmla="*/ 1 w 341"/>
                <a:gd name="T109" fmla="*/ 41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293"/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5 w 246"/>
                <a:gd name="T1" fmla="*/ 3 h 205"/>
                <a:gd name="T2" fmla="*/ 9 w 246"/>
                <a:gd name="T3" fmla="*/ 6 h 205"/>
                <a:gd name="T4" fmla="*/ 12 w 246"/>
                <a:gd name="T5" fmla="*/ 6 h 205"/>
                <a:gd name="T6" fmla="*/ 24 w 246"/>
                <a:gd name="T7" fmla="*/ 4 h 205"/>
                <a:gd name="T8" fmla="*/ 36 w 246"/>
                <a:gd name="T9" fmla="*/ 4 h 205"/>
                <a:gd name="T10" fmla="*/ 43 w 246"/>
                <a:gd name="T11" fmla="*/ 6 h 205"/>
                <a:gd name="T12" fmla="*/ 39 w 246"/>
                <a:gd name="T13" fmla="*/ 6 h 205"/>
                <a:gd name="T14" fmla="*/ 30 w 246"/>
                <a:gd name="T15" fmla="*/ 6 h 205"/>
                <a:gd name="T16" fmla="*/ 20 w 246"/>
                <a:gd name="T17" fmla="*/ 8 h 205"/>
                <a:gd name="T18" fmla="*/ 17 w 246"/>
                <a:gd name="T19" fmla="*/ 10 h 205"/>
                <a:gd name="T20" fmla="*/ 22 w 246"/>
                <a:gd name="T21" fmla="*/ 12 h 205"/>
                <a:gd name="T22" fmla="*/ 27 w 246"/>
                <a:gd name="T23" fmla="*/ 14 h 205"/>
                <a:gd name="T24" fmla="*/ 35 w 246"/>
                <a:gd name="T25" fmla="*/ 14 h 205"/>
                <a:gd name="T26" fmla="*/ 48 w 246"/>
                <a:gd name="T27" fmla="*/ 15 h 205"/>
                <a:gd name="T28" fmla="*/ 57 w 246"/>
                <a:gd name="T29" fmla="*/ 18 h 205"/>
                <a:gd name="T30" fmla="*/ 57 w 246"/>
                <a:gd name="T31" fmla="*/ 21 h 205"/>
                <a:gd name="T32" fmla="*/ 50 w 246"/>
                <a:gd name="T33" fmla="*/ 18 h 205"/>
                <a:gd name="T34" fmla="*/ 40 w 246"/>
                <a:gd name="T35" fmla="*/ 17 h 205"/>
                <a:gd name="T36" fmla="*/ 31 w 246"/>
                <a:gd name="T37" fmla="*/ 17 h 205"/>
                <a:gd name="T38" fmla="*/ 39 w 246"/>
                <a:gd name="T39" fmla="*/ 22 h 205"/>
                <a:gd name="T40" fmla="*/ 45 w 246"/>
                <a:gd name="T41" fmla="*/ 24 h 205"/>
                <a:gd name="T42" fmla="*/ 55 w 246"/>
                <a:gd name="T43" fmla="*/ 26 h 205"/>
                <a:gd name="T44" fmla="*/ 62 w 246"/>
                <a:gd name="T45" fmla="*/ 34 h 205"/>
                <a:gd name="T46" fmla="*/ 56 w 246"/>
                <a:gd name="T47" fmla="*/ 30 h 205"/>
                <a:gd name="T48" fmla="*/ 48 w 246"/>
                <a:gd name="T49" fmla="*/ 27 h 205"/>
                <a:gd name="T50" fmla="*/ 46 w 246"/>
                <a:gd name="T51" fmla="*/ 30 h 205"/>
                <a:gd name="T52" fmla="*/ 54 w 246"/>
                <a:gd name="T53" fmla="*/ 38 h 205"/>
                <a:gd name="T54" fmla="*/ 59 w 246"/>
                <a:gd name="T55" fmla="*/ 43 h 205"/>
                <a:gd name="T56" fmla="*/ 61 w 246"/>
                <a:gd name="T57" fmla="*/ 47 h 205"/>
                <a:gd name="T58" fmla="*/ 60 w 246"/>
                <a:gd name="T59" fmla="*/ 49 h 205"/>
                <a:gd name="T60" fmla="*/ 52 w 246"/>
                <a:gd name="T61" fmla="*/ 38 h 205"/>
                <a:gd name="T62" fmla="*/ 43 w 246"/>
                <a:gd name="T63" fmla="*/ 29 h 205"/>
                <a:gd name="T64" fmla="*/ 40 w 246"/>
                <a:gd name="T65" fmla="*/ 29 h 205"/>
                <a:gd name="T66" fmla="*/ 41 w 246"/>
                <a:gd name="T67" fmla="*/ 34 h 205"/>
                <a:gd name="T68" fmla="*/ 46 w 246"/>
                <a:gd name="T69" fmla="*/ 46 h 205"/>
                <a:gd name="T70" fmla="*/ 45 w 246"/>
                <a:gd name="T71" fmla="*/ 46 h 205"/>
                <a:gd name="T72" fmla="*/ 39 w 246"/>
                <a:gd name="T73" fmla="*/ 36 h 205"/>
                <a:gd name="T74" fmla="*/ 36 w 246"/>
                <a:gd name="T75" fmla="*/ 24 h 205"/>
                <a:gd name="T76" fmla="*/ 31 w 246"/>
                <a:gd name="T77" fmla="*/ 21 h 205"/>
                <a:gd name="T78" fmla="*/ 27 w 246"/>
                <a:gd name="T79" fmla="*/ 19 h 205"/>
                <a:gd name="T80" fmla="*/ 26 w 246"/>
                <a:gd name="T81" fmla="*/ 18 h 205"/>
                <a:gd name="T82" fmla="*/ 25 w 246"/>
                <a:gd name="T83" fmla="*/ 24 h 205"/>
                <a:gd name="T84" fmla="*/ 31 w 246"/>
                <a:gd name="T85" fmla="*/ 40 h 205"/>
                <a:gd name="T86" fmla="*/ 31 w 246"/>
                <a:gd name="T87" fmla="*/ 42 h 205"/>
                <a:gd name="T88" fmla="*/ 28 w 246"/>
                <a:gd name="T89" fmla="*/ 38 h 205"/>
                <a:gd name="T90" fmla="*/ 23 w 246"/>
                <a:gd name="T91" fmla="*/ 28 h 205"/>
                <a:gd name="T92" fmla="*/ 23 w 246"/>
                <a:gd name="T93" fmla="*/ 16 h 205"/>
                <a:gd name="T94" fmla="*/ 19 w 246"/>
                <a:gd name="T95" fmla="*/ 14 h 205"/>
                <a:gd name="T96" fmla="*/ 15 w 246"/>
                <a:gd name="T97" fmla="*/ 12 h 205"/>
                <a:gd name="T98" fmla="*/ 12 w 246"/>
                <a:gd name="T99" fmla="*/ 14 h 205"/>
                <a:gd name="T100" fmla="*/ 14 w 246"/>
                <a:gd name="T101" fmla="*/ 24 h 205"/>
                <a:gd name="T102" fmla="*/ 16 w 246"/>
                <a:gd name="T103" fmla="*/ 35 h 205"/>
                <a:gd name="T104" fmla="*/ 16 w 246"/>
                <a:gd name="T105" fmla="*/ 38 h 205"/>
                <a:gd name="T106" fmla="*/ 13 w 246"/>
                <a:gd name="T107" fmla="*/ 29 h 205"/>
                <a:gd name="T108" fmla="*/ 10 w 246"/>
                <a:gd name="T109" fmla="*/ 10 h 205"/>
                <a:gd name="T110" fmla="*/ 5 w 246"/>
                <a:gd name="T111" fmla="*/ 6 h 205"/>
                <a:gd name="T112" fmla="*/ 2 w 246"/>
                <a:gd name="T113" fmla="*/ 2 h 205"/>
                <a:gd name="T114" fmla="*/ 0 w 246"/>
                <a:gd name="T115" fmla="*/ 1 h 205"/>
                <a:gd name="T116" fmla="*/ 2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294"/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9 w 170"/>
                <a:gd name="T1" fmla="*/ 1 h 282"/>
                <a:gd name="T2" fmla="*/ 20 w 170"/>
                <a:gd name="T3" fmla="*/ 9 h 282"/>
                <a:gd name="T4" fmla="*/ 22 w 170"/>
                <a:gd name="T5" fmla="*/ 12 h 282"/>
                <a:gd name="T6" fmla="*/ 24 w 170"/>
                <a:gd name="T7" fmla="*/ 14 h 282"/>
                <a:gd name="T8" fmla="*/ 29 w 170"/>
                <a:gd name="T9" fmla="*/ 18 h 282"/>
                <a:gd name="T10" fmla="*/ 33 w 170"/>
                <a:gd name="T11" fmla="*/ 23 h 282"/>
                <a:gd name="T12" fmla="*/ 38 w 170"/>
                <a:gd name="T13" fmla="*/ 32 h 282"/>
                <a:gd name="T14" fmla="*/ 42 w 170"/>
                <a:gd name="T15" fmla="*/ 38 h 282"/>
                <a:gd name="T16" fmla="*/ 43 w 170"/>
                <a:gd name="T17" fmla="*/ 41 h 282"/>
                <a:gd name="T18" fmla="*/ 42 w 170"/>
                <a:gd name="T19" fmla="*/ 41 h 282"/>
                <a:gd name="T20" fmla="*/ 40 w 170"/>
                <a:gd name="T21" fmla="*/ 38 h 282"/>
                <a:gd name="T22" fmla="*/ 37 w 170"/>
                <a:gd name="T23" fmla="*/ 33 h 282"/>
                <a:gd name="T24" fmla="*/ 34 w 170"/>
                <a:gd name="T25" fmla="*/ 27 h 282"/>
                <a:gd name="T26" fmla="*/ 30 w 170"/>
                <a:gd name="T27" fmla="*/ 22 h 282"/>
                <a:gd name="T28" fmla="*/ 27 w 170"/>
                <a:gd name="T29" fmla="*/ 20 h 282"/>
                <a:gd name="T30" fmla="*/ 24 w 170"/>
                <a:gd name="T31" fmla="*/ 18 h 282"/>
                <a:gd name="T32" fmla="*/ 23 w 170"/>
                <a:gd name="T33" fmla="*/ 21 h 282"/>
                <a:gd name="T34" fmla="*/ 23 w 170"/>
                <a:gd name="T35" fmla="*/ 29 h 282"/>
                <a:gd name="T36" fmla="*/ 25 w 170"/>
                <a:gd name="T37" fmla="*/ 33 h 282"/>
                <a:gd name="T38" fmla="*/ 30 w 170"/>
                <a:gd name="T39" fmla="*/ 38 h 282"/>
                <a:gd name="T40" fmla="*/ 36 w 170"/>
                <a:gd name="T41" fmla="*/ 44 h 282"/>
                <a:gd name="T42" fmla="*/ 40 w 170"/>
                <a:gd name="T43" fmla="*/ 52 h 282"/>
                <a:gd name="T44" fmla="*/ 40 w 170"/>
                <a:gd name="T45" fmla="*/ 59 h 282"/>
                <a:gd name="T46" fmla="*/ 38 w 170"/>
                <a:gd name="T47" fmla="*/ 55 h 282"/>
                <a:gd name="T48" fmla="*/ 35 w 170"/>
                <a:gd name="T49" fmla="*/ 49 h 282"/>
                <a:gd name="T50" fmla="*/ 32 w 170"/>
                <a:gd name="T51" fmla="*/ 44 h 282"/>
                <a:gd name="T52" fmla="*/ 29 w 170"/>
                <a:gd name="T53" fmla="*/ 40 h 282"/>
                <a:gd name="T54" fmla="*/ 25 w 170"/>
                <a:gd name="T55" fmla="*/ 38 h 282"/>
                <a:gd name="T56" fmla="*/ 26 w 170"/>
                <a:gd name="T57" fmla="*/ 43 h 282"/>
                <a:gd name="T58" fmla="*/ 28 w 170"/>
                <a:gd name="T59" fmla="*/ 61 h 282"/>
                <a:gd name="T60" fmla="*/ 28 w 170"/>
                <a:gd name="T61" fmla="*/ 71 h 282"/>
                <a:gd name="T62" fmla="*/ 27 w 170"/>
                <a:gd name="T63" fmla="*/ 70 h 282"/>
                <a:gd name="T64" fmla="*/ 26 w 170"/>
                <a:gd name="T65" fmla="*/ 62 h 282"/>
                <a:gd name="T66" fmla="*/ 23 w 170"/>
                <a:gd name="T67" fmla="*/ 45 h 282"/>
                <a:gd name="T68" fmla="*/ 19 w 170"/>
                <a:gd name="T69" fmla="*/ 41 h 282"/>
                <a:gd name="T70" fmla="*/ 16 w 170"/>
                <a:gd name="T71" fmla="*/ 44 h 282"/>
                <a:gd name="T72" fmla="*/ 13 w 170"/>
                <a:gd name="T73" fmla="*/ 49 h 282"/>
                <a:gd name="T74" fmla="*/ 11 w 170"/>
                <a:gd name="T75" fmla="*/ 54 h 282"/>
                <a:gd name="T76" fmla="*/ 9 w 170"/>
                <a:gd name="T77" fmla="*/ 58 h 282"/>
                <a:gd name="T78" fmla="*/ 8 w 170"/>
                <a:gd name="T79" fmla="*/ 56 h 282"/>
                <a:gd name="T80" fmla="*/ 10 w 170"/>
                <a:gd name="T81" fmla="*/ 51 h 282"/>
                <a:gd name="T82" fmla="*/ 12 w 170"/>
                <a:gd name="T83" fmla="*/ 46 h 282"/>
                <a:gd name="T84" fmla="*/ 15 w 170"/>
                <a:gd name="T85" fmla="*/ 41 h 282"/>
                <a:gd name="T86" fmla="*/ 18 w 170"/>
                <a:gd name="T87" fmla="*/ 36 h 282"/>
                <a:gd name="T88" fmla="*/ 19 w 170"/>
                <a:gd name="T89" fmla="*/ 30 h 282"/>
                <a:gd name="T90" fmla="*/ 19 w 170"/>
                <a:gd name="T91" fmla="*/ 21 h 282"/>
                <a:gd name="T92" fmla="*/ 17 w 170"/>
                <a:gd name="T93" fmla="*/ 19 h 282"/>
                <a:gd name="T94" fmla="*/ 12 w 170"/>
                <a:gd name="T95" fmla="*/ 24 h 282"/>
                <a:gd name="T96" fmla="*/ 7 w 170"/>
                <a:gd name="T97" fmla="*/ 31 h 282"/>
                <a:gd name="T98" fmla="*/ 3 w 170"/>
                <a:gd name="T99" fmla="*/ 37 h 282"/>
                <a:gd name="T100" fmla="*/ 1 w 170"/>
                <a:gd name="T101" fmla="*/ 42 h 282"/>
                <a:gd name="T102" fmla="*/ 0 w 170"/>
                <a:gd name="T103" fmla="*/ 40 h 282"/>
                <a:gd name="T104" fmla="*/ 2 w 170"/>
                <a:gd name="T105" fmla="*/ 36 h 282"/>
                <a:gd name="T106" fmla="*/ 5 w 170"/>
                <a:gd name="T107" fmla="*/ 30 h 282"/>
                <a:gd name="T108" fmla="*/ 10 w 170"/>
                <a:gd name="T109" fmla="*/ 22 h 282"/>
                <a:gd name="T110" fmla="*/ 16 w 170"/>
                <a:gd name="T111" fmla="*/ 16 h 282"/>
                <a:gd name="T112" fmla="*/ 19 w 170"/>
                <a:gd name="T113" fmla="*/ 11 h 282"/>
                <a:gd name="T114" fmla="*/ 18 w 170"/>
                <a:gd name="T115" fmla="*/ 5 h 282"/>
                <a:gd name="T116" fmla="*/ 18 w 170"/>
                <a:gd name="T117" fmla="*/ 2 h 282"/>
                <a:gd name="T118" fmla="*/ 18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295"/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2 w 206"/>
                <a:gd name="T1" fmla="*/ 70 h 292"/>
                <a:gd name="T2" fmla="*/ 6 w 206"/>
                <a:gd name="T3" fmla="*/ 61 h 292"/>
                <a:gd name="T4" fmla="*/ 9 w 206"/>
                <a:gd name="T5" fmla="*/ 54 h 292"/>
                <a:gd name="T6" fmla="*/ 14 w 206"/>
                <a:gd name="T7" fmla="*/ 44 h 292"/>
                <a:gd name="T8" fmla="*/ 13 w 206"/>
                <a:gd name="T9" fmla="*/ 39 h 292"/>
                <a:gd name="T10" fmla="*/ 10 w 206"/>
                <a:gd name="T11" fmla="*/ 35 h 292"/>
                <a:gd name="T12" fmla="*/ 10 w 206"/>
                <a:gd name="T13" fmla="*/ 31 h 292"/>
                <a:gd name="T14" fmla="*/ 10 w 206"/>
                <a:gd name="T15" fmla="*/ 33 h 292"/>
                <a:gd name="T16" fmla="*/ 12 w 206"/>
                <a:gd name="T17" fmla="*/ 35 h 292"/>
                <a:gd name="T18" fmla="*/ 15 w 206"/>
                <a:gd name="T19" fmla="*/ 37 h 292"/>
                <a:gd name="T20" fmla="*/ 18 w 206"/>
                <a:gd name="T21" fmla="*/ 35 h 292"/>
                <a:gd name="T22" fmla="*/ 22 w 206"/>
                <a:gd name="T23" fmla="*/ 31 h 292"/>
                <a:gd name="T24" fmla="*/ 26 w 206"/>
                <a:gd name="T25" fmla="*/ 26 h 292"/>
                <a:gd name="T26" fmla="*/ 29 w 206"/>
                <a:gd name="T27" fmla="*/ 22 h 292"/>
                <a:gd name="T28" fmla="*/ 29 w 206"/>
                <a:gd name="T29" fmla="*/ 18 h 292"/>
                <a:gd name="T30" fmla="*/ 27 w 206"/>
                <a:gd name="T31" fmla="*/ 10 h 292"/>
                <a:gd name="T32" fmla="*/ 24 w 206"/>
                <a:gd name="T33" fmla="*/ 5 h 292"/>
                <a:gd name="T34" fmla="*/ 24 w 206"/>
                <a:gd name="T35" fmla="*/ 4 h 292"/>
                <a:gd name="T36" fmla="*/ 27 w 206"/>
                <a:gd name="T37" fmla="*/ 7 h 292"/>
                <a:gd name="T38" fmla="*/ 31 w 206"/>
                <a:gd name="T39" fmla="*/ 15 h 292"/>
                <a:gd name="T40" fmla="*/ 33 w 206"/>
                <a:gd name="T41" fmla="*/ 16 h 292"/>
                <a:gd name="T42" fmla="*/ 35 w 206"/>
                <a:gd name="T43" fmla="*/ 12 h 292"/>
                <a:gd name="T44" fmla="*/ 38 w 206"/>
                <a:gd name="T45" fmla="*/ 6 h 292"/>
                <a:gd name="T46" fmla="*/ 41 w 206"/>
                <a:gd name="T47" fmla="*/ 2 h 292"/>
                <a:gd name="T48" fmla="*/ 44 w 206"/>
                <a:gd name="T49" fmla="*/ 0 h 292"/>
                <a:gd name="T50" fmla="*/ 43 w 206"/>
                <a:gd name="T51" fmla="*/ 1 h 292"/>
                <a:gd name="T52" fmla="*/ 41 w 206"/>
                <a:gd name="T53" fmla="*/ 4 h 292"/>
                <a:gd name="T54" fmla="*/ 39 w 206"/>
                <a:gd name="T55" fmla="*/ 9 h 292"/>
                <a:gd name="T56" fmla="*/ 36 w 206"/>
                <a:gd name="T57" fmla="*/ 15 h 292"/>
                <a:gd name="T58" fmla="*/ 33 w 206"/>
                <a:gd name="T59" fmla="*/ 20 h 292"/>
                <a:gd name="T60" fmla="*/ 35 w 206"/>
                <a:gd name="T61" fmla="*/ 20 h 292"/>
                <a:gd name="T62" fmla="*/ 40 w 206"/>
                <a:gd name="T63" fmla="*/ 19 h 292"/>
                <a:gd name="T64" fmla="*/ 44 w 206"/>
                <a:gd name="T65" fmla="*/ 18 h 292"/>
                <a:gd name="T66" fmla="*/ 47 w 206"/>
                <a:gd name="T67" fmla="*/ 16 h 292"/>
                <a:gd name="T68" fmla="*/ 50 w 206"/>
                <a:gd name="T69" fmla="*/ 14 h 292"/>
                <a:gd name="T70" fmla="*/ 52 w 206"/>
                <a:gd name="T71" fmla="*/ 14 h 292"/>
                <a:gd name="T72" fmla="*/ 49 w 206"/>
                <a:gd name="T73" fmla="*/ 17 h 292"/>
                <a:gd name="T74" fmla="*/ 44 w 206"/>
                <a:gd name="T75" fmla="*/ 20 h 292"/>
                <a:gd name="T76" fmla="*/ 38 w 206"/>
                <a:gd name="T77" fmla="*/ 23 h 292"/>
                <a:gd name="T78" fmla="*/ 33 w 206"/>
                <a:gd name="T79" fmla="*/ 25 h 292"/>
                <a:gd name="T80" fmla="*/ 29 w 206"/>
                <a:gd name="T81" fmla="*/ 27 h 292"/>
                <a:gd name="T82" fmla="*/ 25 w 206"/>
                <a:gd name="T83" fmla="*/ 32 h 292"/>
                <a:gd name="T84" fmla="*/ 25 w 206"/>
                <a:gd name="T85" fmla="*/ 35 h 292"/>
                <a:gd name="T86" fmla="*/ 27 w 206"/>
                <a:gd name="T87" fmla="*/ 36 h 292"/>
                <a:gd name="T88" fmla="*/ 26 w 206"/>
                <a:gd name="T89" fmla="*/ 37 h 292"/>
                <a:gd name="T90" fmla="*/ 24 w 206"/>
                <a:gd name="T91" fmla="*/ 39 h 292"/>
                <a:gd name="T92" fmla="*/ 22 w 206"/>
                <a:gd name="T93" fmla="*/ 39 h 292"/>
                <a:gd name="T94" fmla="*/ 21 w 206"/>
                <a:gd name="T95" fmla="*/ 39 h 292"/>
                <a:gd name="T96" fmla="*/ 20 w 206"/>
                <a:gd name="T97" fmla="*/ 41 h 292"/>
                <a:gd name="T98" fmla="*/ 16 w 206"/>
                <a:gd name="T99" fmla="*/ 48 h 292"/>
                <a:gd name="T100" fmla="*/ 12 w 206"/>
                <a:gd name="T101" fmla="*/ 56 h 292"/>
                <a:gd name="T102" fmla="*/ 10 w 206"/>
                <a:gd name="T103" fmla="*/ 63 h 292"/>
                <a:gd name="T104" fmla="*/ 9 w 206"/>
                <a:gd name="T105" fmla="*/ 67 h 292"/>
                <a:gd name="T106" fmla="*/ 8 w 206"/>
                <a:gd name="T107" fmla="*/ 71 h 292"/>
                <a:gd name="T108" fmla="*/ 6 w 206"/>
                <a:gd name="T109" fmla="*/ 72 h 292"/>
                <a:gd name="T110" fmla="*/ 2 w 206"/>
                <a:gd name="T111" fmla="*/ 73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296"/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22 w 132"/>
                <a:gd name="T1" fmla="*/ 3 h 227"/>
                <a:gd name="T2" fmla="*/ 19 w 132"/>
                <a:gd name="T3" fmla="*/ 10 h 227"/>
                <a:gd name="T4" fmla="*/ 16 w 132"/>
                <a:gd name="T5" fmla="*/ 12 h 227"/>
                <a:gd name="T6" fmla="*/ 11 w 132"/>
                <a:gd name="T7" fmla="*/ 14 h 227"/>
                <a:gd name="T8" fmla="*/ 5 w 132"/>
                <a:gd name="T9" fmla="*/ 16 h 227"/>
                <a:gd name="T10" fmla="*/ 1 w 132"/>
                <a:gd name="T11" fmla="*/ 19 h 227"/>
                <a:gd name="T12" fmla="*/ 0 w 132"/>
                <a:gd name="T13" fmla="*/ 21 h 227"/>
                <a:gd name="T14" fmla="*/ 1 w 132"/>
                <a:gd name="T15" fmla="*/ 22 h 227"/>
                <a:gd name="T16" fmla="*/ 3 w 132"/>
                <a:gd name="T17" fmla="*/ 21 h 227"/>
                <a:gd name="T18" fmla="*/ 7 w 132"/>
                <a:gd name="T19" fmla="*/ 18 h 227"/>
                <a:gd name="T20" fmla="*/ 11 w 132"/>
                <a:gd name="T21" fmla="*/ 16 h 227"/>
                <a:gd name="T22" fmla="*/ 15 w 132"/>
                <a:gd name="T23" fmla="*/ 14 h 227"/>
                <a:gd name="T24" fmla="*/ 16 w 132"/>
                <a:gd name="T25" fmla="*/ 17 h 227"/>
                <a:gd name="T26" fmla="*/ 14 w 132"/>
                <a:gd name="T27" fmla="*/ 24 h 227"/>
                <a:gd name="T28" fmla="*/ 12 w 132"/>
                <a:gd name="T29" fmla="*/ 28 h 227"/>
                <a:gd name="T30" fmla="*/ 9 w 132"/>
                <a:gd name="T31" fmla="*/ 31 h 227"/>
                <a:gd name="T32" fmla="*/ 5 w 132"/>
                <a:gd name="T33" fmla="*/ 36 h 227"/>
                <a:gd name="T34" fmla="*/ 2 w 132"/>
                <a:gd name="T35" fmla="*/ 39 h 227"/>
                <a:gd name="T36" fmla="*/ 1 w 132"/>
                <a:gd name="T37" fmla="*/ 41 h 227"/>
                <a:gd name="T38" fmla="*/ 2 w 132"/>
                <a:gd name="T39" fmla="*/ 42 h 227"/>
                <a:gd name="T40" fmla="*/ 4 w 132"/>
                <a:gd name="T41" fmla="*/ 40 h 227"/>
                <a:gd name="T42" fmla="*/ 7 w 132"/>
                <a:gd name="T43" fmla="*/ 37 h 227"/>
                <a:gd name="T44" fmla="*/ 10 w 132"/>
                <a:gd name="T45" fmla="*/ 34 h 227"/>
                <a:gd name="T46" fmla="*/ 13 w 132"/>
                <a:gd name="T47" fmla="*/ 31 h 227"/>
                <a:gd name="T48" fmla="*/ 14 w 132"/>
                <a:gd name="T49" fmla="*/ 35 h 227"/>
                <a:gd name="T50" fmla="*/ 16 w 132"/>
                <a:gd name="T51" fmla="*/ 50 h 227"/>
                <a:gd name="T52" fmla="*/ 17 w 132"/>
                <a:gd name="T53" fmla="*/ 56 h 227"/>
                <a:gd name="T54" fmla="*/ 17 w 132"/>
                <a:gd name="T55" fmla="*/ 56 h 227"/>
                <a:gd name="T56" fmla="*/ 18 w 132"/>
                <a:gd name="T57" fmla="*/ 49 h 227"/>
                <a:gd name="T58" fmla="*/ 17 w 132"/>
                <a:gd name="T59" fmla="*/ 33 h 227"/>
                <a:gd name="T60" fmla="*/ 18 w 132"/>
                <a:gd name="T61" fmla="*/ 27 h 227"/>
                <a:gd name="T62" fmla="*/ 19 w 132"/>
                <a:gd name="T63" fmla="*/ 28 h 227"/>
                <a:gd name="T64" fmla="*/ 20 w 132"/>
                <a:gd name="T65" fmla="*/ 30 h 227"/>
                <a:gd name="T66" fmla="*/ 22 w 132"/>
                <a:gd name="T67" fmla="*/ 34 h 227"/>
                <a:gd name="T68" fmla="*/ 26 w 132"/>
                <a:gd name="T69" fmla="*/ 39 h 227"/>
                <a:gd name="T70" fmla="*/ 29 w 132"/>
                <a:gd name="T71" fmla="*/ 42 h 227"/>
                <a:gd name="T72" fmla="*/ 31 w 132"/>
                <a:gd name="T73" fmla="*/ 42 h 227"/>
                <a:gd name="T74" fmla="*/ 30 w 132"/>
                <a:gd name="T75" fmla="*/ 40 h 227"/>
                <a:gd name="T76" fmla="*/ 27 w 132"/>
                <a:gd name="T77" fmla="*/ 37 h 227"/>
                <a:gd name="T78" fmla="*/ 25 w 132"/>
                <a:gd name="T79" fmla="*/ 34 h 227"/>
                <a:gd name="T80" fmla="*/ 22 w 132"/>
                <a:gd name="T81" fmla="*/ 30 h 227"/>
                <a:gd name="T82" fmla="*/ 20 w 132"/>
                <a:gd name="T83" fmla="*/ 27 h 227"/>
                <a:gd name="T84" fmla="*/ 20 w 132"/>
                <a:gd name="T85" fmla="*/ 23 h 227"/>
                <a:gd name="T86" fmla="*/ 20 w 132"/>
                <a:gd name="T87" fmla="*/ 17 h 227"/>
                <a:gd name="T88" fmla="*/ 21 w 132"/>
                <a:gd name="T89" fmla="*/ 14 h 227"/>
                <a:gd name="T90" fmla="*/ 22 w 132"/>
                <a:gd name="T91" fmla="*/ 15 h 227"/>
                <a:gd name="T92" fmla="*/ 24 w 132"/>
                <a:gd name="T93" fmla="*/ 17 h 227"/>
                <a:gd name="T94" fmla="*/ 27 w 132"/>
                <a:gd name="T95" fmla="*/ 19 h 227"/>
                <a:gd name="T96" fmla="*/ 30 w 132"/>
                <a:gd name="T97" fmla="*/ 22 h 227"/>
                <a:gd name="T98" fmla="*/ 32 w 132"/>
                <a:gd name="T99" fmla="*/ 24 h 227"/>
                <a:gd name="T100" fmla="*/ 34 w 132"/>
                <a:gd name="T101" fmla="*/ 25 h 227"/>
                <a:gd name="T102" fmla="*/ 31 w 132"/>
                <a:gd name="T103" fmla="*/ 22 h 227"/>
                <a:gd name="T104" fmla="*/ 28 w 132"/>
                <a:gd name="T105" fmla="*/ 18 h 227"/>
                <a:gd name="T106" fmla="*/ 25 w 132"/>
                <a:gd name="T107" fmla="*/ 14 h 227"/>
                <a:gd name="T108" fmla="*/ 24 w 132"/>
                <a:gd name="T109" fmla="*/ 11 h 227"/>
                <a:gd name="T110" fmla="*/ 24 w 132"/>
                <a:gd name="T111" fmla="*/ 5 h 227"/>
                <a:gd name="T112" fmla="*/ 26 w 132"/>
                <a:gd name="T113" fmla="*/ 1 h 227"/>
                <a:gd name="T114" fmla="*/ 24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297"/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4 w 263"/>
                <a:gd name="T1" fmla="*/ 7 h 207"/>
                <a:gd name="T2" fmla="*/ 7 w 263"/>
                <a:gd name="T3" fmla="*/ 10 h 207"/>
                <a:gd name="T4" fmla="*/ 11 w 263"/>
                <a:gd name="T5" fmla="*/ 12 h 207"/>
                <a:gd name="T6" fmla="*/ 14 w 263"/>
                <a:gd name="T7" fmla="*/ 14 h 207"/>
                <a:gd name="T8" fmla="*/ 15 w 263"/>
                <a:gd name="T9" fmla="*/ 24 h 207"/>
                <a:gd name="T10" fmla="*/ 17 w 263"/>
                <a:gd name="T11" fmla="*/ 34 h 207"/>
                <a:gd name="T12" fmla="*/ 17 w 263"/>
                <a:gd name="T13" fmla="*/ 31 h 207"/>
                <a:gd name="T14" fmla="*/ 18 w 263"/>
                <a:gd name="T15" fmla="*/ 17 h 207"/>
                <a:gd name="T16" fmla="*/ 21 w 263"/>
                <a:gd name="T17" fmla="*/ 16 h 207"/>
                <a:gd name="T18" fmla="*/ 26 w 263"/>
                <a:gd name="T19" fmla="*/ 21 h 207"/>
                <a:gd name="T20" fmla="*/ 31 w 263"/>
                <a:gd name="T21" fmla="*/ 25 h 207"/>
                <a:gd name="T22" fmla="*/ 35 w 263"/>
                <a:gd name="T23" fmla="*/ 46 h 207"/>
                <a:gd name="T24" fmla="*/ 38 w 263"/>
                <a:gd name="T25" fmla="*/ 51 h 207"/>
                <a:gd name="T26" fmla="*/ 36 w 263"/>
                <a:gd name="T27" fmla="*/ 43 h 207"/>
                <a:gd name="T28" fmla="*/ 34 w 263"/>
                <a:gd name="T29" fmla="*/ 27 h 207"/>
                <a:gd name="T30" fmla="*/ 46 w 263"/>
                <a:gd name="T31" fmla="*/ 33 h 207"/>
                <a:gd name="T32" fmla="*/ 60 w 263"/>
                <a:gd name="T33" fmla="*/ 42 h 207"/>
                <a:gd name="T34" fmla="*/ 66 w 263"/>
                <a:gd name="T35" fmla="*/ 45 h 207"/>
                <a:gd name="T36" fmla="*/ 64 w 263"/>
                <a:gd name="T37" fmla="*/ 42 h 207"/>
                <a:gd name="T38" fmla="*/ 54 w 263"/>
                <a:gd name="T39" fmla="*/ 36 h 207"/>
                <a:gd name="T40" fmla="*/ 41 w 263"/>
                <a:gd name="T41" fmla="*/ 27 h 207"/>
                <a:gd name="T42" fmla="*/ 34 w 263"/>
                <a:gd name="T43" fmla="*/ 24 h 207"/>
                <a:gd name="T44" fmla="*/ 38 w 263"/>
                <a:gd name="T45" fmla="*/ 23 h 207"/>
                <a:gd name="T46" fmla="*/ 48 w 263"/>
                <a:gd name="T47" fmla="*/ 21 h 207"/>
                <a:gd name="T48" fmla="*/ 59 w 263"/>
                <a:gd name="T49" fmla="*/ 21 h 207"/>
                <a:gd name="T50" fmla="*/ 66 w 263"/>
                <a:gd name="T51" fmla="*/ 23 h 207"/>
                <a:gd name="T52" fmla="*/ 63 w 263"/>
                <a:gd name="T53" fmla="*/ 19 h 207"/>
                <a:gd name="T54" fmla="*/ 54 w 263"/>
                <a:gd name="T55" fmla="*/ 19 h 207"/>
                <a:gd name="T56" fmla="*/ 40 w 263"/>
                <a:gd name="T57" fmla="*/ 19 h 207"/>
                <a:gd name="T58" fmla="*/ 33 w 263"/>
                <a:gd name="T59" fmla="*/ 19 h 207"/>
                <a:gd name="T60" fmla="*/ 28 w 263"/>
                <a:gd name="T61" fmla="*/ 16 h 207"/>
                <a:gd name="T62" fmla="*/ 23 w 263"/>
                <a:gd name="T63" fmla="*/ 12 h 207"/>
                <a:gd name="T64" fmla="*/ 27 w 263"/>
                <a:gd name="T65" fmla="*/ 9 h 207"/>
                <a:gd name="T66" fmla="*/ 35 w 263"/>
                <a:gd name="T67" fmla="*/ 4 h 207"/>
                <a:gd name="T68" fmla="*/ 41 w 263"/>
                <a:gd name="T69" fmla="*/ 2 h 207"/>
                <a:gd name="T70" fmla="*/ 41 w 263"/>
                <a:gd name="T71" fmla="*/ 0 h 207"/>
                <a:gd name="T72" fmla="*/ 34 w 263"/>
                <a:gd name="T73" fmla="*/ 3 h 207"/>
                <a:gd name="T74" fmla="*/ 25 w 263"/>
                <a:gd name="T75" fmla="*/ 7 h 207"/>
                <a:gd name="T76" fmla="*/ 20 w 263"/>
                <a:gd name="T77" fmla="*/ 10 h 207"/>
                <a:gd name="T78" fmla="*/ 15 w 263"/>
                <a:gd name="T79" fmla="*/ 10 h 207"/>
                <a:gd name="T80" fmla="*/ 10 w 263"/>
                <a:gd name="T81" fmla="*/ 7 h 207"/>
                <a:gd name="T82" fmla="*/ 4 w 263"/>
                <a:gd name="T83" fmla="*/ 5 h 207"/>
                <a:gd name="T84" fmla="*/ 0 w 263"/>
                <a:gd name="T85" fmla="*/ 4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298"/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67 w 667"/>
                <a:gd name="T1" fmla="*/ 38 h 663"/>
                <a:gd name="T2" fmla="*/ 46 w 667"/>
                <a:gd name="T3" fmla="*/ 24 h 663"/>
                <a:gd name="T4" fmla="*/ 20 w 667"/>
                <a:gd name="T5" fmla="*/ 19 h 663"/>
                <a:gd name="T6" fmla="*/ 10 w 667"/>
                <a:gd name="T7" fmla="*/ 16 h 663"/>
                <a:gd name="T8" fmla="*/ 17 w 667"/>
                <a:gd name="T9" fmla="*/ 38 h 663"/>
                <a:gd name="T10" fmla="*/ 27 w 667"/>
                <a:gd name="T11" fmla="*/ 58 h 663"/>
                <a:gd name="T12" fmla="*/ 47 w 667"/>
                <a:gd name="T13" fmla="*/ 70 h 663"/>
                <a:gd name="T14" fmla="*/ 62 w 667"/>
                <a:gd name="T15" fmla="*/ 79 h 663"/>
                <a:gd name="T16" fmla="*/ 56 w 667"/>
                <a:gd name="T17" fmla="*/ 82 h 663"/>
                <a:gd name="T18" fmla="*/ 43 w 667"/>
                <a:gd name="T19" fmla="*/ 79 h 663"/>
                <a:gd name="T20" fmla="*/ 26 w 667"/>
                <a:gd name="T21" fmla="*/ 87 h 663"/>
                <a:gd name="T22" fmla="*/ 14 w 667"/>
                <a:gd name="T23" fmla="*/ 102 h 663"/>
                <a:gd name="T24" fmla="*/ 3 w 667"/>
                <a:gd name="T25" fmla="*/ 110 h 663"/>
                <a:gd name="T26" fmla="*/ 5 w 667"/>
                <a:gd name="T27" fmla="*/ 115 h 663"/>
                <a:gd name="T28" fmla="*/ 14 w 667"/>
                <a:gd name="T29" fmla="*/ 120 h 663"/>
                <a:gd name="T30" fmla="*/ 35 w 667"/>
                <a:gd name="T31" fmla="*/ 122 h 663"/>
                <a:gd name="T32" fmla="*/ 58 w 667"/>
                <a:gd name="T33" fmla="*/ 108 h 663"/>
                <a:gd name="T34" fmla="*/ 63 w 667"/>
                <a:gd name="T35" fmla="*/ 97 h 663"/>
                <a:gd name="T36" fmla="*/ 70 w 667"/>
                <a:gd name="T37" fmla="*/ 87 h 663"/>
                <a:gd name="T38" fmla="*/ 75 w 667"/>
                <a:gd name="T39" fmla="*/ 92 h 663"/>
                <a:gd name="T40" fmla="*/ 67 w 667"/>
                <a:gd name="T41" fmla="*/ 105 h 663"/>
                <a:gd name="T42" fmla="*/ 61 w 667"/>
                <a:gd name="T43" fmla="*/ 109 h 663"/>
                <a:gd name="T44" fmla="*/ 53 w 667"/>
                <a:gd name="T45" fmla="*/ 118 h 663"/>
                <a:gd name="T46" fmla="*/ 48 w 667"/>
                <a:gd name="T47" fmla="*/ 136 h 663"/>
                <a:gd name="T48" fmla="*/ 49 w 667"/>
                <a:gd name="T49" fmla="*/ 149 h 663"/>
                <a:gd name="T50" fmla="*/ 46 w 667"/>
                <a:gd name="T51" fmla="*/ 165 h 663"/>
                <a:gd name="T52" fmla="*/ 62 w 667"/>
                <a:gd name="T53" fmla="*/ 163 h 663"/>
                <a:gd name="T54" fmla="*/ 83 w 667"/>
                <a:gd name="T55" fmla="*/ 149 h 663"/>
                <a:gd name="T56" fmla="*/ 91 w 667"/>
                <a:gd name="T57" fmla="*/ 128 h 663"/>
                <a:gd name="T58" fmla="*/ 86 w 667"/>
                <a:gd name="T59" fmla="*/ 105 h 663"/>
                <a:gd name="T60" fmla="*/ 86 w 667"/>
                <a:gd name="T61" fmla="*/ 95 h 663"/>
                <a:gd name="T62" fmla="*/ 93 w 667"/>
                <a:gd name="T63" fmla="*/ 106 h 663"/>
                <a:gd name="T64" fmla="*/ 98 w 667"/>
                <a:gd name="T65" fmla="*/ 126 h 663"/>
                <a:gd name="T66" fmla="*/ 117 w 667"/>
                <a:gd name="T67" fmla="*/ 139 h 663"/>
                <a:gd name="T68" fmla="*/ 138 w 667"/>
                <a:gd name="T69" fmla="*/ 149 h 663"/>
                <a:gd name="T70" fmla="*/ 145 w 667"/>
                <a:gd name="T71" fmla="*/ 135 h 663"/>
                <a:gd name="T72" fmla="*/ 125 w 667"/>
                <a:gd name="T73" fmla="*/ 102 h 663"/>
                <a:gd name="T74" fmla="*/ 112 w 667"/>
                <a:gd name="T75" fmla="*/ 99 h 663"/>
                <a:gd name="T76" fmla="*/ 110 w 667"/>
                <a:gd name="T77" fmla="*/ 95 h 663"/>
                <a:gd name="T78" fmla="*/ 127 w 667"/>
                <a:gd name="T79" fmla="*/ 99 h 663"/>
                <a:gd name="T80" fmla="*/ 150 w 667"/>
                <a:gd name="T81" fmla="*/ 98 h 663"/>
                <a:gd name="T82" fmla="*/ 163 w 667"/>
                <a:gd name="T83" fmla="*/ 93 h 663"/>
                <a:gd name="T84" fmla="*/ 161 w 667"/>
                <a:gd name="T85" fmla="*/ 89 h 663"/>
                <a:gd name="T86" fmla="*/ 149 w 667"/>
                <a:gd name="T87" fmla="*/ 77 h 663"/>
                <a:gd name="T88" fmla="*/ 132 w 667"/>
                <a:gd name="T89" fmla="*/ 63 h 663"/>
                <a:gd name="T90" fmla="*/ 111 w 667"/>
                <a:gd name="T91" fmla="*/ 65 h 663"/>
                <a:gd name="T92" fmla="*/ 102 w 667"/>
                <a:gd name="T93" fmla="*/ 70 h 663"/>
                <a:gd name="T94" fmla="*/ 100 w 667"/>
                <a:gd name="T95" fmla="*/ 65 h 663"/>
                <a:gd name="T96" fmla="*/ 105 w 667"/>
                <a:gd name="T97" fmla="*/ 62 h 663"/>
                <a:gd name="T98" fmla="*/ 115 w 667"/>
                <a:gd name="T99" fmla="*/ 58 h 663"/>
                <a:gd name="T100" fmla="*/ 124 w 667"/>
                <a:gd name="T101" fmla="*/ 31 h 663"/>
                <a:gd name="T102" fmla="*/ 119 w 667"/>
                <a:gd name="T103" fmla="*/ 5 h 663"/>
                <a:gd name="T104" fmla="*/ 109 w 667"/>
                <a:gd name="T105" fmla="*/ 12 h 663"/>
                <a:gd name="T106" fmla="*/ 93 w 667"/>
                <a:gd name="T107" fmla="*/ 20 h 663"/>
                <a:gd name="T108" fmla="*/ 77 w 667"/>
                <a:gd name="T109" fmla="*/ 46 h 663"/>
                <a:gd name="T110" fmla="*/ 75 w 667"/>
                <a:gd name="T111" fmla="*/ 6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299"/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51 w 204"/>
                <a:gd name="T1" fmla="*/ 29 h 287"/>
                <a:gd name="T2" fmla="*/ 48 w 204"/>
                <a:gd name="T3" fmla="*/ 31 h 287"/>
                <a:gd name="T4" fmla="*/ 45 w 204"/>
                <a:gd name="T5" fmla="*/ 33 h 287"/>
                <a:gd name="T6" fmla="*/ 42 w 204"/>
                <a:gd name="T7" fmla="*/ 35 h 287"/>
                <a:gd name="T8" fmla="*/ 39 w 204"/>
                <a:gd name="T9" fmla="*/ 37 h 287"/>
                <a:gd name="T10" fmla="*/ 37 w 204"/>
                <a:gd name="T11" fmla="*/ 41 h 287"/>
                <a:gd name="T12" fmla="*/ 35 w 204"/>
                <a:gd name="T13" fmla="*/ 44 h 287"/>
                <a:gd name="T14" fmla="*/ 33 w 204"/>
                <a:gd name="T15" fmla="*/ 48 h 287"/>
                <a:gd name="T16" fmla="*/ 32 w 204"/>
                <a:gd name="T17" fmla="*/ 52 h 287"/>
                <a:gd name="T18" fmla="*/ 32 w 204"/>
                <a:gd name="T19" fmla="*/ 54 h 287"/>
                <a:gd name="T20" fmla="*/ 31 w 204"/>
                <a:gd name="T21" fmla="*/ 55 h 287"/>
                <a:gd name="T22" fmla="*/ 31 w 204"/>
                <a:gd name="T23" fmla="*/ 56 h 287"/>
                <a:gd name="T24" fmla="*/ 31 w 204"/>
                <a:gd name="T25" fmla="*/ 58 h 287"/>
                <a:gd name="T26" fmla="*/ 31 w 204"/>
                <a:gd name="T27" fmla="*/ 61 h 287"/>
                <a:gd name="T28" fmla="*/ 31 w 204"/>
                <a:gd name="T29" fmla="*/ 65 h 287"/>
                <a:gd name="T30" fmla="*/ 32 w 204"/>
                <a:gd name="T31" fmla="*/ 68 h 287"/>
                <a:gd name="T32" fmla="*/ 33 w 204"/>
                <a:gd name="T33" fmla="*/ 71 h 287"/>
                <a:gd name="T34" fmla="*/ 32 w 204"/>
                <a:gd name="T35" fmla="*/ 71 h 287"/>
                <a:gd name="T36" fmla="*/ 30 w 204"/>
                <a:gd name="T37" fmla="*/ 71 h 287"/>
                <a:gd name="T38" fmla="*/ 28 w 204"/>
                <a:gd name="T39" fmla="*/ 71 h 287"/>
                <a:gd name="T40" fmla="*/ 27 w 204"/>
                <a:gd name="T41" fmla="*/ 71 h 287"/>
                <a:gd name="T42" fmla="*/ 26 w 204"/>
                <a:gd name="T43" fmla="*/ 66 h 287"/>
                <a:gd name="T44" fmla="*/ 25 w 204"/>
                <a:gd name="T45" fmla="*/ 60 h 287"/>
                <a:gd name="T46" fmla="*/ 23 w 204"/>
                <a:gd name="T47" fmla="*/ 55 h 287"/>
                <a:gd name="T48" fmla="*/ 20 w 204"/>
                <a:gd name="T49" fmla="*/ 50 h 287"/>
                <a:gd name="T50" fmla="*/ 17 w 204"/>
                <a:gd name="T51" fmla="*/ 45 h 287"/>
                <a:gd name="T52" fmla="*/ 13 w 204"/>
                <a:gd name="T53" fmla="*/ 41 h 287"/>
                <a:gd name="T54" fmla="*/ 9 w 204"/>
                <a:gd name="T55" fmla="*/ 39 h 287"/>
                <a:gd name="T56" fmla="*/ 4 w 204"/>
                <a:gd name="T57" fmla="*/ 37 h 287"/>
                <a:gd name="T58" fmla="*/ 5 w 204"/>
                <a:gd name="T59" fmla="*/ 33 h 287"/>
                <a:gd name="T60" fmla="*/ 5 w 204"/>
                <a:gd name="T61" fmla="*/ 30 h 287"/>
                <a:gd name="T62" fmla="*/ 3 w 204"/>
                <a:gd name="T63" fmla="*/ 27 h 287"/>
                <a:gd name="T64" fmla="*/ 0 w 204"/>
                <a:gd name="T65" fmla="*/ 25 h 287"/>
                <a:gd name="T66" fmla="*/ 2 w 204"/>
                <a:gd name="T67" fmla="*/ 23 h 287"/>
                <a:gd name="T68" fmla="*/ 4 w 204"/>
                <a:gd name="T69" fmla="*/ 20 h 287"/>
                <a:gd name="T70" fmla="*/ 5 w 204"/>
                <a:gd name="T71" fmla="*/ 17 h 287"/>
                <a:gd name="T72" fmla="*/ 6 w 204"/>
                <a:gd name="T73" fmla="*/ 13 h 287"/>
                <a:gd name="T74" fmla="*/ 7 w 204"/>
                <a:gd name="T75" fmla="*/ 10 h 287"/>
                <a:gd name="T76" fmla="*/ 7 w 204"/>
                <a:gd name="T77" fmla="*/ 6 h 287"/>
                <a:gd name="T78" fmla="*/ 6 w 204"/>
                <a:gd name="T79" fmla="*/ 3 h 287"/>
                <a:gd name="T80" fmla="*/ 5 w 204"/>
                <a:gd name="T81" fmla="*/ 0 h 287"/>
                <a:gd name="T82" fmla="*/ 7 w 204"/>
                <a:gd name="T83" fmla="*/ 2 h 287"/>
                <a:gd name="T84" fmla="*/ 10 w 204"/>
                <a:gd name="T85" fmla="*/ 4 h 287"/>
                <a:gd name="T86" fmla="*/ 13 w 204"/>
                <a:gd name="T87" fmla="*/ 6 h 287"/>
                <a:gd name="T88" fmla="*/ 16 w 204"/>
                <a:gd name="T89" fmla="*/ 8 h 287"/>
                <a:gd name="T90" fmla="*/ 19 w 204"/>
                <a:gd name="T91" fmla="*/ 10 h 287"/>
                <a:gd name="T92" fmla="*/ 23 w 204"/>
                <a:gd name="T93" fmla="*/ 11 h 287"/>
                <a:gd name="T94" fmla="*/ 27 w 204"/>
                <a:gd name="T95" fmla="*/ 11 h 287"/>
                <a:gd name="T96" fmla="*/ 32 w 204"/>
                <a:gd name="T97" fmla="*/ 11 h 287"/>
                <a:gd name="T98" fmla="*/ 32 w 204"/>
                <a:gd name="T99" fmla="*/ 14 h 287"/>
                <a:gd name="T100" fmla="*/ 32 w 204"/>
                <a:gd name="T101" fmla="*/ 18 h 287"/>
                <a:gd name="T102" fmla="*/ 33 w 204"/>
                <a:gd name="T103" fmla="*/ 22 h 287"/>
                <a:gd name="T104" fmla="*/ 34 w 204"/>
                <a:gd name="T105" fmla="*/ 25 h 287"/>
                <a:gd name="T106" fmla="*/ 37 w 204"/>
                <a:gd name="T107" fmla="*/ 28 h 287"/>
                <a:gd name="T108" fmla="*/ 40 w 204"/>
                <a:gd name="T109" fmla="*/ 30 h 287"/>
                <a:gd name="T110" fmla="*/ 45 w 204"/>
                <a:gd name="T111" fmla="*/ 31 h 287"/>
                <a:gd name="T112" fmla="*/ 51 w 204"/>
                <a:gd name="T113" fmla="*/ 29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300"/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21 w 228"/>
                <a:gd name="T1" fmla="*/ 14 h 267"/>
                <a:gd name="T2" fmla="*/ 24 w 228"/>
                <a:gd name="T3" fmla="*/ 14 h 267"/>
                <a:gd name="T4" fmla="*/ 28 w 228"/>
                <a:gd name="T5" fmla="*/ 14 h 267"/>
                <a:gd name="T6" fmla="*/ 32 w 228"/>
                <a:gd name="T7" fmla="*/ 14 h 267"/>
                <a:gd name="T8" fmla="*/ 35 w 228"/>
                <a:gd name="T9" fmla="*/ 14 h 267"/>
                <a:gd name="T10" fmla="*/ 39 w 228"/>
                <a:gd name="T11" fmla="*/ 14 h 267"/>
                <a:gd name="T12" fmla="*/ 43 w 228"/>
                <a:gd name="T13" fmla="*/ 12 h 267"/>
                <a:gd name="T14" fmla="*/ 47 w 228"/>
                <a:gd name="T15" fmla="*/ 10 h 267"/>
                <a:gd name="T16" fmla="*/ 51 w 228"/>
                <a:gd name="T17" fmla="*/ 7 h 267"/>
                <a:gd name="T18" fmla="*/ 55 w 228"/>
                <a:gd name="T19" fmla="*/ 3 h 267"/>
                <a:gd name="T20" fmla="*/ 57 w 228"/>
                <a:gd name="T21" fmla="*/ 1 h 267"/>
                <a:gd name="T22" fmla="*/ 57 w 228"/>
                <a:gd name="T23" fmla="*/ 3 h 267"/>
                <a:gd name="T24" fmla="*/ 55 w 228"/>
                <a:gd name="T25" fmla="*/ 6 h 267"/>
                <a:gd name="T26" fmla="*/ 50 w 228"/>
                <a:gd name="T27" fmla="*/ 13 h 267"/>
                <a:gd name="T28" fmla="*/ 48 w 228"/>
                <a:gd name="T29" fmla="*/ 20 h 267"/>
                <a:gd name="T30" fmla="*/ 47 w 228"/>
                <a:gd name="T31" fmla="*/ 28 h 267"/>
                <a:gd name="T32" fmla="*/ 47 w 228"/>
                <a:gd name="T33" fmla="*/ 34 h 267"/>
                <a:gd name="T34" fmla="*/ 48 w 228"/>
                <a:gd name="T35" fmla="*/ 39 h 267"/>
                <a:gd name="T36" fmla="*/ 46 w 228"/>
                <a:gd name="T37" fmla="*/ 41 h 267"/>
                <a:gd name="T38" fmla="*/ 42 w 228"/>
                <a:gd name="T39" fmla="*/ 43 h 267"/>
                <a:gd name="T40" fmla="*/ 38 w 228"/>
                <a:gd name="T41" fmla="*/ 48 h 267"/>
                <a:gd name="T42" fmla="*/ 36 w 228"/>
                <a:gd name="T43" fmla="*/ 57 h 267"/>
                <a:gd name="T44" fmla="*/ 34 w 228"/>
                <a:gd name="T45" fmla="*/ 60 h 267"/>
                <a:gd name="T46" fmla="*/ 26 w 228"/>
                <a:gd name="T47" fmla="*/ 58 h 267"/>
                <a:gd name="T48" fmla="*/ 19 w 228"/>
                <a:gd name="T49" fmla="*/ 59 h 267"/>
                <a:gd name="T50" fmla="*/ 12 w 228"/>
                <a:gd name="T51" fmla="*/ 63 h 267"/>
                <a:gd name="T52" fmla="*/ 10 w 228"/>
                <a:gd name="T53" fmla="*/ 64 h 267"/>
                <a:gd name="T54" fmla="*/ 10 w 228"/>
                <a:gd name="T55" fmla="*/ 56 h 267"/>
                <a:gd name="T56" fmla="*/ 7 w 228"/>
                <a:gd name="T57" fmla="*/ 49 h 267"/>
                <a:gd name="T58" fmla="*/ 3 w 228"/>
                <a:gd name="T59" fmla="*/ 44 h 267"/>
                <a:gd name="T60" fmla="*/ 4 w 228"/>
                <a:gd name="T61" fmla="*/ 38 h 267"/>
                <a:gd name="T62" fmla="*/ 6 w 228"/>
                <a:gd name="T63" fmla="*/ 28 h 267"/>
                <a:gd name="T64" fmla="*/ 7 w 228"/>
                <a:gd name="T65" fmla="*/ 24 h 267"/>
                <a:gd name="T66" fmla="*/ 12 w 228"/>
                <a:gd name="T67" fmla="*/ 22 h 267"/>
                <a:gd name="T68" fmla="*/ 16 w 228"/>
                <a:gd name="T69" fmla="*/ 19 h 267"/>
                <a:gd name="T70" fmla="*/ 19 w 228"/>
                <a:gd name="T71" fmla="*/ 16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301"/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29 w 142"/>
                <a:gd name="T1" fmla="*/ 46 h 200"/>
                <a:gd name="T2" fmla="*/ 28 w 142"/>
                <a:gd name="T3" fmla="*/ 49 h 200"/>
                <a:gd name="T4" fmla="*/ 27 w 142"/>
                <a:gd name="T5" fmla="*/ 48 h 200"/>
                <a:gd name="T6" fmla="*/ 24 w 142"/>
                <a:gd name="T7" fmla="*/ 41 h 200"/>
                <a:gd name="T8" fmla="*/ 22 w 142"/>
                <a:gd name="T9" fmla="*/ 38 h 200"/>
                <a:gd name="T10" fmla="*/ 19 w 142"/>
                <a:gd name="T11" fmla="*/ 37 h 200"/>
                <a:gd name="T12" fmla="*/ 15 w 142"/>
                <a:gd name="T13" fmla="*/ 36 h 200"/>
                <a:gd name="T14" fmla="*/ 12 w 142"/>
                <a:gd name="T15" fmla="*/ 35 h 200"/>
                <a:gd name="T16" fmla="*/ 10 w 142"/>
                <a:gd name="T17" fmla="*/ 34 h 200"/>
                <a:gd name="T18" fmla="*/ 9 w 142"/>
                <a:gd name="T19" fmla="*/ 33 h 200"/>
                <a:gd name="T20" fmla="*/ 10 w 142"/>
                <a:gd name="T21" fmla="*/ 33 h 200"/>
                <a:gd name="T22" fmla="*/ 14 w 142"/>
                <a:gd name="T23" fmla="*/ 34 h 200"/>
                <a:gd name="T24" fmla="*/ 19 w 142"/>
                <a:gd name="T25" fmla="*/ 34 h 200"/>
                <a:gd name="T26" fmla="*/ 22 w 142"/>
                <a:gd name="T27" fmla="*/ 35 h 200"/>
                <a:gd name="T28" fmla="*/ 22 w 142"/>
                <a:gd name="T29" fmla="*/ 32 h 200"/>
                <a:gd name="T30" fmla="*/ 20 w 142"/>
                <a:gd name="T31" fmla="*/ 28 h 200"/>
                <a:gd name="T32" fmla="*/ 16 w 142"/>
                <a:gd name="T33" fmla="*/ 25 h 200"/>
                <a:gd name="T34" fmla="*/ 11 w 142"/>
                <a:gd name="T35" fmla="*/ 23 h 200"/>
                <a:gd name="T36" fmla="*/ 7 w 142"/>
                <a:gd name="T37" fmla="*/ 20 h 200"/>
                <a:gd name="T38" fmla="*/ 3 w 142"/>
                <a:gd name="T39" fmla="*/ 18 h 200"/>
                <a:gd name="T40" fmla="*/ 1 w 142"/>
                <a:gd name="T41" fmla="*/ 17 h 200"/>
                <a:gd name="T42" fmla="*/ 1 w 142"/>
                <a:gd name="T43" fmla="*/ 16 h 200"/>
                <a:gd name="T44" fmla="*/ 3 w 142"/>
                <a:gd name="T45" fmla="*/ 17 h 200"/>
                <a:gd name="T46" fmla="*/ 7 w 142"/>
                <a:gd name="T47" fmla="*/ 19 h 200"/>
                <a:gd name="T48" fmla="*/ 12 w 142"/>
                <a:gd name="T49" fmla="*/ 21 h 200"/>
                <a:gd name="T50" fmla="*/ 16 w 142"/>
                <a:gd name="T51" fmla="*/ 23 h 200"/>
                <a:gd name="T52" fmla="*/ 18 w 142"/>
                <a:gd name="T53" fmla="*/ 21 h 200"/>
                <a:gd name="T54" fmla="*/ 16 w 142"/>
                <a:gd name="T55" fmla="*/ 15 h 200"/>
                <a:gd name="T56" fmla="*/ 13 w 142"/>
                <a:gd name="T57" fmla="*/ 8 h 200"/>
                <a:gd name="T58" fmla="*/ 9 w 142"/>
                <a:gd name="T59" fmla="*/ 3 h 200"/>
                <a:gd name="T60" fmla="*/ 8 w 142"/>
                <a:gd name="T61" fmla="*/ 1 h 200"/>
                <a:gd name="T62" fmla="*/ 9 w 142"/>
                <a:gd name="T63" fmla="*/ 1 h 200"/>
                <a:gd name="T64" fmla="*/ 12 w 142"/>
                <a:gd name="T65" fmla="*/ 4 h 200"/>
                <a:gd name="T66" fmla="*/ 15 w 142"/>
                <a:gd name="T67" fmla="*/ 9 h 200"/>
                <a:gd name="T68" fmla="*/ 19 w 142"/>
                <a:gd name="T69" fmla="*/ 14 h 200"/>
                <a:gd name="T70" fmla="*/ 21 w 142"/>
                <a:gd name="T71" fmla="*/ 20 h 200"/>
                <a:gd name="T72" fmla="*/ 24 w 142"/>
                <a:gd name="T73" fmla="*/ 19 h 200"/>
                <a:gd name="T74" fmla="*/ 27 w 142"/>
                <a:gd name="T75" fmla="*/ 10 h 200"/>
                <a:gd name="T76" fmla="*/ 27 w 142"/>
                <a:gd name="T77" fmla="*/ 5 h 200"/>
                <a:gd name="T78" fmla="*/ 28 w 142"/>
                <a:gd name="T79" fmla="*/ 6 h 200"/>
                <a:gd name="T80" fmla="*/ 28 w 142"/>
                <a:gd name="T81" fmla="*/ 11 h 200"/>
                <a:gd name="T82" fmla="*/ 26 w 142"/>
                <a:gd name="T83" fmla="*/ 21 h 200"/>
                <a:gd name="T84" fmla="*/ 24 w 142"/>
                <a:gd name="T85" fmla="*/ 28 h 200"/>
                <a:gd name="T86" fmla="*/ 25 w 142"/>
                <a:gd name="T87" fmla="*/ 33 h 200"/>
                <a:gd name="T88" fmla="*/ 27 w 142"/>
                <a:gd name="T89" fmla="*/ 34 h 200"/>
                <a:gd name="T90" fmla="*/ 30 w 142"/>
                <a:gd name="T91" fmla="*/ 33 h 200"/>
                <a:gd name="T92" fmla="*/ 32 w 142"/>
                <a:gd name="T93" fmla="*/ 31 h 200"/>
                <a:gd name="T94" fmla="*/ 34 w 142"/>
                <a:gd name="T95" fmla="*/ 29 h 200"/>
                <a:gd name="T96" fmla="*/ 35 w 142"/>
                <a:gd name="T97" fmla="*/ 26 h 200"/>
                <a:gd name="T98" fmla="*/ 37 w 142"/>
                <a:gd name="T99" fmla="*/ 26 h 200"/>
                <a:gd name="T100" fmla="*/ 36 w 142"/>
                <a:gd name="T101" fmla="*/ 29 h 200"/>
                <a:gd name="T102" fmla="*/ 34 w 142"/>
                <a:gd name="T103" fmla="*/ 32 h 200"/>
                <a:gd name="T104" fmla="*/ 31 w 142"/>
                <a:gd name="T105" fmla="*/ 35 h 200"/>
                <a:gd name="T106" fmla="*/ 28 w 142"/>
                <a:gd name="T107" fmla="*/ 38 h 200"/>
                <a:gd name="T108" fmla="*/ 28 w 142"/>
                <a:gd name="T109" fmla="*/ 41 h 200"/>
                <a:gd name="T110" fmla="*/ 29 w 142"/>
                <a:gd name="T111" fmla="*/ 44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302"/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33 w 140"/>
                <a:gd name="T1" fmla="*/ 1 h 180"/>
                <a:gd name="T2" fmla="*/ 30 w 140"/>
                <a:gd name="T3" fmla="*/ 1 h 180"/>
                <a:gd name="T4" fmla="*/ 28 w 140"/>
                <a:gd name="T5" fmla="*/ 3 h 180"/>
                <a:gd name="T6" fmla="*/ 25 w 140"/>
                <a:gd name="T7" fmla="*/ 7 h 180"/>
                <a:gd name="T8" fmla="*/ 21 w 140"/>
                <a:gd name="T9" fmla="*/ 9 h 180"/>
                <a:gd name="T10" fmla="*/ 16 w 140"/>
                <a:gd name="T11" fmla="*/ 9 h 180"/>
                <a:gd name="T12" fmla="*/ 11 w 140"/>
                <a:gd name="T13" fmla="*/ 11 h 180"/>
                <a:gd name="T14" fmla="*/ 7 w 140"/>
                <a:gd name="T15" fmla="*/ 12 h 180"/>
                <a:gd name="T16" fmla="*/ 6 w 140"/>
                <a:gd name="T17" fmla="*/ 14 h 180"/>
                <a:gd name="T18" fmla="*/ 6 w 140"/>
                <a:gd name="T19" fmla="*/ 14 h 180"/>
                <a:gd name="T20" fmla="*/ 8 w 140"/>
                <a:gd name="T21" fmla="*/ 13 h 180"/>
                <a:gd name="T22" fmla="*/ 11 w 140"/>
                <a:gd name="T23" fmla="*/ 12 h 180"/>
                <a:gd name="T24" fmla="*/ 15 w 140"/>
                <a:gd name="T25" fmla="*/ 11 h 180"/>
                <a:gd name="T26" fmla="*/ 20 w 140"/>
                <a:gd name="T27" fmla="*/ 11 h 180"/>
                <a:gd name="T28" fmla="*/ 20 w 140"/>
                <a:gd name="T29" fmla="*/ 15 h 180"/>
                <a:gd name="T30" fmla="*/ 18 w 140"/>
                <a:gd name="T31" fmla="*/ 21 h 180"/>
                <a:gd name="T32" fmla="*/ 15 w 140"/>
                <a:gd name="T33" fmla="*/ 23 h 180"/>
                <a:gd name="T34" fmla="*/ 11 w 140"/>
                <a:gd name="T35" fmla="*/ 24 h 180"/>
                <a:gd name="T36" fmla="*/ 7 w 140"/>
                <a:gd name="T37" fmla="*/ 26 h 180"/>
                <a:gd name="T38" fmla="*/ 3 w 140"/>
                <a:gd name="T39" fmla="*/ 26 h 180"/>
                <a:gd name="T40" fmla="*/ 1 w 140"/>
                <a:gd name="T41" fmla="*/ 27 h 180"/>
                <a:gd name="T42" fmla="*/ 1 w 140"/>
                <a:gd name="T43" fmla="*/ 27 h 180"/>
                <a:gd name="T44" fmla="*/ 3 w 140"/>
                <a:gd name="T45" fmla="*/ 27 h 180"/>
                <a:gd name="T46" fmla="*/ 6 w 140"/>
                <a:gd name="T47" fmla="*/ 27 h 180"/>
                <a:gd name="T48" fmla="*/ 10 w 140"/>
                <a:gd name="T49" fmla="*/ 26 h 180"/>
                <a:gd name="T50" fmla="*/ 14 w 140"/>
                <a:gd name="T51" fmla="*/ 26 h 180"/>
                <a:gd name="T52" fmla="*/ 13 w 140"/>
                <a:gd name="T53" fmla="*/ 28 h 180"/>
                <a:gd name="T54" fmla="*/ 9 w 140"/>
                <a:gd name="T55" fmla="*/ 37 h 180"/>
                <a:gd name="T56" fmla="*/ 9 w 140"/>
                <a:gd name="T57" fmla="*/ 44 h 180"/>
                <a:gd name="T58" fmla="*/ 11 w 140"/>
                <a:gd name="T59" fmla="*/ 39 h 180"/>
                <a:gd name="T60" fmla="*/ 14 w 140"/>
                <a:gd name="T61" fmla="*/ 33 h 180"/>
                <a:gd name="T62" fmla="*/ 16 w 140"/>
                <a:gd name="T63" fmla="*/ 28 h 180"/>
                <a:gd name="T64" fmla="*/ 19 w 140"/>
                <a:gd name="T65" fmla="*/ 31 h 180"/>
                <a:gd name="T66" fmla="*/ 22 w 140"/>
                <a:gd name="T67" fmla="*/ 39 h 180"/>
                <a:gd name="T68" fmla="*/ 25 w 140"/>
                <a:gd name="T69" fmla="*/ 42 h 180"/>
                <a:gd name="T70" fmla="*/ 25 w 140"/>
                <a:gd name="T71" fmla="*/ 41 h 180"/>
                <a:gd name="T72" fmla="*/ 23 w 140"/>
                <a:gd name="T73" fmla="*/ 36 h 180"/>
                <a:gd name="T74" fmla="*/ 20 w 140"/>
                <a:gd name="T75" fmla="*/ 28 h 180"/>
                <a:gd name="T76" fmla="*/ 21 w 140"/>
                <a:gd name="T77" fmla="*/ 21 h 180"/>
                <a:gd name="T78" fmla="*/ 25 w 140"/>
                <a:gd name="T79" fmla="*/ 14 h 180"/>
                <a:gd name="T80" fmla="*/ 29 w 140"/>
                <a:gd name="T81" fmla="*/ 15 h 180"/>
                <a:gd name="T82" fmla="*/ 33 w 140"/>
                <a:gd name="T83" fmla="*/ 22 h 180"/>
                <a:gd name="T84" fmla="*/ 34 w 140"/>
                <a:gd name="T85" fmla="*/ 29 h 180"/>
                <a:gd name="T86" fmla="*/ 35 w 140"/>
                <a:gd name="T87" fmla="*/ 28 h 180"/>
                <a:gd name="T88" fmla="*/ 35 w 140"/>
                <a:gd name="T89" fmla="*/ 21 h 180"/>
                <a:gd name="T90" fmla="*/ 31 w 140"/>
                <a:gd name="T91" fmla="*/ 12 h 180"/>
                <a:gd name="T92" fmla="*/ 31 w 140"/>
                <a:gd name="T93" fmla="*/ 8 h 180"/>
                <a:gd name="T94" fmla="*/ 34 w 140"/>
                <a:gd name="T95" fmla="*/ 3 h 180"/>
                <a:gd name="T96" fmla="*/ 35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303"/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30 w 199"/>
                <a:gd name="T1" fmla="*/ 3 h 154"/>
                <a:gd name="T2" fmla="*/ 35 w 199"/>
                <a:gd name="T3" fmla="*/ 3 h 154"/>
                <a:gd name="T4" fmla="*/ 39 w 199"/>
                <a:gd name="T5" fmla="*/ 5 h 154"/>
                <a:gd name="T6" fmla="*/ 40 w 199"/>
                <a:gd name="T7" fmla="*/ 8 h 154"/>
                <a:gd name="T8" fmla="*/ 39 w 199"/>
                <a:gd name="T9" fmla="*/ 12 h 154"/>
                <a:gd name="T10" fmla="*/ 32 w 199"/>
                <a:gd name="T11" fmla="*/ 14 h 154"/>
                <a:gd name="T12" fmla="*/ 29 w 199"/>
                <a:gd name="T13" fmla="*/ 16 h 154"/>
                <a:gd name="T14" fmla="*/ 29 w 199"/>
                <a:gd name="T15" fmla="*/ 18 h 154"/>
                <a:gd name="T16" fmla="*/ 30 w 199"/>
                <a:gd name="T17" fmla="*/ 17 h 154"/>
                <a:gd name="T18" fmla="*/ 35 w 199"/>
                <a:gd name="T19" fmla="*/ 16 h 154"/>
                <a:gd name="T20" fmla="*/ 38 w 199"/>
                <a:gd name="T21" fmla="*/ 18 h 154"/>
                <a:gd name="T22" fmla="*/ 39 w 199"/>
                <a:gd name="T23" fmla="*/ 20 h 154"/>
                <a:gd name="T24" fmla="*/ 39 w 199"/>
                <a:gd name="T25" fmla="*/ 21 h 154"/>
                <a:gd name="T26" fmla="*/ 37 w 199"/>
                <a:gd name="T27" fmla="*/ 24 h 154"/>
                <a:gd name="T28" fmla="*/ 39 w 199"/>
                <a:gd name="T29" fmla="*/ 25 h 154"/>
                <a:gd name="T30" fmla="*/ 41 w 199"/>
                <a:gd name="T31" fmla="*/ 25 h 154"/>
                <a:gd name="T32" fmla="*/ 45 w 199"/>
                <a:gd name="T33" fmla="*/ 25 h 154"/>
                <a:gd name="T34" fmla="*/ 48 w 199"/>
                <a:gd name="T35" fmla="*/ 27 h 154"/>
                <a:gd name="T36" fmla="*/ 50 w 199"/>
                <a:gd name="T37" fmla="*/ 35 h 154"/>
                <a:gd name="T38" fmla="*/ 46 w 199"/>
                <a:gd name="T39" fmla="*/ 38 h 154"/>
                <a:gd name="T40" fmla="*/ 42 w 199"/>
                <a:gd name="T41" fmla="*/ 39 h 154"/>
                <a:gd name="T42" fmla="*/ 39 w 199"/>
                <a:gd name="T43" fmla="*/ 38 h 154"/>
                <a:gd name="T44" fmla="*/ 36 w 199"/>
                <a:gd name="T45" fmla="*/ 32 h 154"/>
                <a:gd name="T46" fmla="*/ 33 w 199"/>
                <a:gd name="T47" fmla="*/ 27 h 154"/>
                <a:gd name="T48" fmla="*/ 28 w 199"/>
                <a:gd name="T49" fmla="*/ 24 h 154"/>
                <a:gd name="T50" fmla="*/ 28 w 199"/>
                <a:gd name="T51" fmla="*/ 25 h 154"/>
                <a:gd name="T52" fmla="*/ 28 w 199"/>
                <a:gd name="T53" fmla="*/ 33 h 154"/>
                <a:gd name="T54" fmla="*/ 25 w 199"/>
                <a:gd name="T55" fmla="*/ 36 h 154"/>
                <a:gd name="T56" fmla="*/ 19 w 199"/>
                <a:gd name="T57" fmla="*/ 37 h 154"/>
                <a:gd name="T58" fmla="*/ 15 w 199"/>
                <a:gd name="T59" fmla="*/ 33 h 154"/>
                <a:gd name="T60" fmla="*/ 13 w 199"/>
                <a:gd name="T61" fmla="*/ 29 h 154"/>
                <a:gd name="T62" fmla="*/ 15 w 199"/>
                <a:gd name="T63" fmla="*/ 24 h 154"/>
                <a:gd name="T64" fmla="*/ 15 w 199"/>
                <a:gd name="T65" fmla="*/ 23 h 154"/>
                <a:gd name="T66" fmla="*/ 11 w 199"/>
                <a:gd name="T67" fmla="*/ 19 h 154"/>
                <a:gd name="T68" fmla="*/ 8 w 199"/>
                <a:gd name="T69" fmla="*/ 23 h 154"/>
                <a:gd name="T70" fmla="*/ 1 w 199"/>
                <a:gd name="T71" fmla="*/ 20 h 154"/>
                <a:gd name="T72" fmla="*/ 1 w 199"/>
                <a:gd name="T73" fmla="*/ 16 h 154"/>
                <a:gd name="T74" fmla="*/ 3 w 199"/>
                <a:gd name="T75" fmla="*/ 11 h 154"/>
                <a:gd name="T76" fmla="*/ 5 w 199"/>
                <a:gd name="T77" fmla="*/ 10 h 154"/>
                <a:gd name="T78" fmla="*/ 8 w 199"/>
                <a:gd name="T79" fmla="*/ 9 h 154"/>
                <a:gd name="T80" fmla="*/ 9 w 199"/>
                <a:gd name="T81" fmla="*/ 7 h 154"/>
                <a:gd name="T82" fmla="*/ 12 w 199"/>
                <a:gd name="T83" fmla="*/ 1 h 154"/>
                <a:gd name="T84" fmla="*/ 17 w 199"/>
                <a:gd name="T85" fmla="*/ 1 h 154"/>
                <a:gd name="T86" fmla="*/ 22 w 199"/>
                <a:gd name="T87" fmla="*/ 4 h 154"/>
                <a:gd name="T88" fmla="*/ 22 w 199"/>
                <a:gd name="T89" fmla="*/ 10 h 154"/>
                <a:gd name="T90" fmla="*/ 25 w 199"/>
                <a:gd name="T91" fmla="*/ 14 h 154"/>
                <a:gd name="T92" fmla="*/ 25 w 199"/>
                <a:gd name="T93" fmla="*/ 16 h 154"/>
                <a:gd name="T94" fmla="*/ 27 w 199"/>
                <a:gd name="T95" fmla="*/ 14 h 154"/>
                <a:gd name="T96" fmla="*/ 28 w 199"/>
                <a:gd name="T97" fmla="*/ 10 h 154"/>
                <a:gd name="T98" fmla="*/ 28 w 199"/>
                <a:gd name="T99" fmla="*/ 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304"/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45 w 186"/>
                <a:gd name="T1" fmla="*/ 44 h 179"/>
                <a:gd name="T2" fmla="*/ 42 w 186"/>
                <a:gd name="T3" fmla="*/ 43 h 179"/>
                <a:gd name="T4" fmla="*/ 38 w 186"/>
                <a:gd name="T5" fmla="*/ 42 h 179"/>
                <a:gd name="T6" fmla="*/ 33 w 186"/>
                <a:gd name="T7" fmla="*/ 43 h 179"/>
                <a:gd name="T8" fmla="*/ 28 w 186"/>
                <a:gd name="T9" fmla="*/ 42 h 179"/>
                <a:gd name="T10" fmla="*/ 25 w 186"/>
                <a:gd name="T11" fmla="*/ 41 h 179"/>
                <a:gd name="T12" fmla="*/ 27 w 186"/>
                <a:gd name="T13" fmla="*/ 40 h 179"/>
                <a:gd name="T14" fmla="*/ 31 w 186"/>
                <a:gd name="T15" fmla="*/ 40 h 179"/>
                <a:gd name="T16" fmla="*/ 35 w 186"/>
                <a:gd name="T17" fmla="*/ 39 h 179"/>
                <a:gd name="T18" fmla="*/ 35 w 186"/>
                <a:gd name="T19" fmla="*/ 36 h 179"/>
                <a:gd name="T20" fmla="*/ 30 w 186"/>
                <a:gd name="T21" fmla="*/ 31 h 179"/>
                <a:gd name="T22" fmla="*/ 22 w 186"/>
                <a:gd name="T23" fmla="*/ 32 h 179"/>
                <a:gd name="T24" fmla="*/ 14 w 186"/>
                <a:gd name="T25" fmla="*/ 32 h 179"/>
                <a:gd name="T26" fmla="*/ 9 w 186"/>
                <a:gd name="T27" fmla="*/ 30 h 179"/>
                <a:gd name="T28" fmla="*/ 12 w 186"/>
                <a:gd name="T29" fmla="*/ 29 h 179"/>
                <a:gd name="T30" fmla="*/ 17 w 186"/>
                <a:gd name="T31" fmla="*/ 29 h 179"/>
                <a:gd name="T32" fmla="*/ 23 w 186"/>
                <a:gd name="T33" fmla="*/ 29 h 179"/>
                <a:gd name="T34" fmla="*/ 24 w 186"/>
                <a:gd name="T35" fmla="*/ 25 h 179"/>
                <a:gd name="T36" fmla="*/ 19 w 186"/>
                <a:gd name="T37" fmla="*/ 21 h 179"/>
                <a:gd name="T38" fmla="*/ 11 w 186"/>
                <a:gd name="T39" fmla="*/ 22 h 179"/>
                <a:gd name="T40" fmla="*/ 4 w 186"/>
                <a:gd name="T41" fmla="*/ 20 h 179"/>
                <a:gd name="T42" fmla="*/ 1 w 186"/>
                <a:gd name="T43" fmla="*/ 17 h 179"/>
                <a:gd name="T44" fmla="*/ 2 w 186"/>
                <a:gd name="T45" fmla="*/ 18 h 179"/>
                <a:gd name="T46" fmla="*/ 6 w 186"/>
                <a:gd name="T47" fmla="*/ 19 h 179"/>
                <a:gd name="T48" fmla="*/ 13 w 186"/>
                <a:gd name="T49" fmla="*/ 19 h 179"/>
                <a:gd name="T50" fmla="*/ 14 w 186"/>
                <a:gd name="T51" fmla="*/ 16 h 179"/>
                <a:gd name="T52" fmla="*/ 8 w 186"/>
                <a:gd name="T53" fmla="*/ 10 h 179"/>
                <a:gd name="T54" fmla="*/ 2 w 186"/>
                <a:gd name="T55" fmla="*/ 4 h 179"/>
                <a:gd name="T56" fmla="*/ 1 w 186"/>
                <a:gd name="T57" fmla="*/ 0 h 179"/>
                <a:gd name="T58" fmla="*/ 4 w 186"/>
                <a:gd name="T59" fmla="*/ 3 h 179"/>
                <a:gd name="T60" fmla="*/ 9 w 186"/>
                <a:gd name="T61" fmla="*/ 8 h 179"/>
                <a:gd name="T62" fmla="*/ 15 w 186"/>
                <a:gd name="T63" fmla="*/ 14 h 179"/>
                <a:gd name="T64" fmla="*/ 18 w 186"/>
                <a:gd name="T65" fmla="*/ 10 h 179"/>
                <a:gd name="T66" fmla="*/ 18 w 186"/>
                <a:gd name="T67" fmla="*/ 4 h 179"/>
                <a:gd name="T68" fmla="*/ 19 w 186"/>
                <a:gd name="T69" fmla="*/ 4 h 179"/>
                <a:gd name="T70" fmla="*/ 21 w 186"/>
                <a:gd name="T71" fmla="*/ 16 h 179"/>
                <a:gd name="T72" fmla="*/ 25 w 186"/>
                <a:gd name="T73" fmla="*/ 21 h 179"/>
                <a:gd name="T74" fmla="*/ 30 w 186"/>
                <a:gd name="T75" fmla="*/ 24 h 179"/>
                <a:gd name="T76" fmla="*/ 33 w 186"/>
                <a:gd name="T77" fmla="*/ 15 h 179"/>
                <a:gd name="T78" fmla="*/ 34 w 186"/>
                <a:gd name="T79" fmla="*/ 11 h 179"/>
                <a:gd name="T80" fmla="*/ 36 w 186"/>
                <a:gd name="T81" fmla="*/ 21 h 179"/>
                <a:gd name="T82" fmla="*/ 36 w 186"/>
                <a:gd name="T83" fmla="*/ 30 h 179"/>
                <a:gd name="T84" fmla="*/ 41 w 186"/>
                <a:gd name="T85" fmla="*/ 36 h 179"/>
                <a:gd name="T86" fmla="*/ 44 w 186"/>
                <a:gd name="T87" fmla="*/ 32 h 179"/>
                <a:gd name="T88" fmla="*/ 45 w 186"/>
                <a:gd name="T89" fmla="*/ 29 h 179"/>
                <a:gd name="T90" fmla="*/ 46 w 186"/>
                <a:gd name="T91" fmla="*/ 33 h 179"/>
                <a:gd name="T92" fmla="*/ 44 w 186"/>
                <a:gd name="T93" fmla="*/ 39 h 179"/>
                <a:gd name="T94" fmla="*/ 46 w 186"/>
                <a:gd name="T95" fmla="*/ 42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305"/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7 w 150"/>
                <a:gd name="T1" fmla="*/ 50 h 200"/>
                <a:gd name="T2" fmla="*/ 4 w 150"/>
                <a:gd name="T3" fmla="*/ 46 h 200"/>
                <a:gd name="T4" fmla="*/ 2 w 150"/>
                <a:gd name="T5" fmla="*/ 41 h 200"/>
                <a:gd name="T6" fmla="*/ 0 w 150"/>
                <a:gd name="T7" fmla="*/ 35 h 200"/>
                <a:gd name="T8" fmla="*/ 1 w 150"/>
                <a:gd name="T9" fmla="*/ 31 h 200"/>
                <a:gd name="T10" fmla="*/ 2 w 150"/>
                <a:gd name="T11" fmla="*/ 31 h 200"/>
                <a:gd name="T12" fmla="*/ 3 w 150"/>
                <a:gd name="T13" fmla="*/ 36 h 200"/>
                <a:gd name="T14" fmla="*/ 6 w 150"/>
                <a:gd name="T15" fmla="*/ 45 h 200"/>
                <a:gd name="T16" fmla="*/ 10 w 150"/>
                <a:gd name="T17" fmla="*/ 46 h 200"/>
                <a:gd name="T18" fmla="*/ 11 w 150"/>
                <a:gd name="T19" fmla="*/ 43 h 200"/>
                <a:gd name="T20" fmla="*/ 10 w 150"/>
                <a:gd name="T21" fmla="*/ 38 h 200"/>
                <a:gd name="T22" fmla="*/ 9 w 150"/>
                <a:gd name="T23" fmla="*/ 28 h 200"/>
                <a:gd name="T24" fmla="*/ 9 w 150"/>
                <a:gd name="T25" fmla="*/ 22 h 200"/>
                <a:gd name="T26" fmla="*/ 10 w 150"/>
                <a:gd name="T27" fmla="*/ 22 h 200"/>
                <a:gd name="T28" fmla="*/ 10 w 150"/>
                <a:gd name="T29" fmla="*/ 27 h 200"/>
                <a:gd name="T30" fmla="*/ 12 w 150"/>
                <a:gd name="T31" fmla="*/ 36 h 200"/>
                <a:gd name="T32" fmla="*/ 15 w 150"/>
                <a:gd name="T33" fmla="*/ 36 h 200"/>
                <a:gd name="T34" fmla="*/ 18 w 150"/>
                <a:gd name="T35" fmla="*/ 30 h 200"/>
                <a:gd name="T36" fmla="*/ 16 w 150"/>
                <a:gd name="T37" fmla="*/ 22 h 200"/>
                <a:gd name="T38" fmla="*/ 17 w 150"/>
                <a:gd name="T39" fmla="*/ 11 h 200"/>
                <a:gd name="T40" fmla="*/ 20 w 150"/>
                <a:gd name="T41" fmla="*/ 6 h 200"/>
                <a:gd name="T42" fmla="*/ 21 w 150"/>
                <a:gd name="T43" fmla="*/ 7 h 200"/>
                <a:gd name="T44" fmla="*/ 19 w 150"/>
                <a:gd name="T45" fmla="*/ 12 h 200"/>
                <a:gd name="T46" fmla="*/ 19 w 150"/>
                <a:gd name="T47" fmla="*/ 20 h 200"/>
                <a:gd name="T48" fmla="*/ 23 w 150"/>
                <a:gd name="T49" fmla="*/ 20 h 200"/>
                <a:gd name="T50" fmla="*/ 25 w 150"/>
                <a:gd name="T51" fmla="*/ 14 h 200"/>
                <a:gd name="T52" fmla="*/ 27 w 150"/>
                <a:gd name="T53" fmla="*/ 9 h 200"/>
                <a:gd name="T54" fmla="*/ 30 w 150"/>
                <a:gd name="T55" fmla="*/ 3 h 200"/>
                <a:gd name="T56" fmla="*/ 33 w 150"/>
                <a:gd name="T57" fmla="*/ 1 h 200"/>
                <a:gd name="T58" fmla="*/ 34 w 150"/>
                <a:gd name="T59" fmla="*/ 1 h 200"/>
                <a:gd name="T60" fmla="*/ 31 w 150"/>
                <a:gd name="T61" fmla="*/ 5 h 200"/>
                <a:gd name="T62" fmla="*/ 28 w 150"/>
                <a:gd name="T63" fmla="*/ 11 h 200"/>
                <a:gd name="T64" fmla="*/ 27 w 150"/>
                <a:gd name="T65" fmla="*/ 16 h 200"/>
                <a:gd name="T66" fmla="*/ 25 w 150"/>
                <a:gd name="T67" fmla="*/ 22 h 200"/>
                <a:gd name="T68" fmla="*/ 26 w 150"/>
                <a:gd name="T69" fmla="*/ 24 h 200"/>
                <a:gd name="T70" fmla="*/ 29 w 150"/>
                <a:gd name="T71" fmla="*/ 22 h 200"/>
                <a:gd name="T72" fmla="*/ 33 w 150"/>
                <a:gd name="T73" fmla="*/ 20 h 200"/>
                <a:gd name="T74" fmla="*/ 35 w 150"/>
                <a:gd name="T75" fmla="*/ 18 h 200"/>
                <a:gd name="T76" fmla="*/ 37 w 150"/>
                <a:gd name="T77" fmla="*/ 17 h 200"/>
                <a:gd name="T78" fmla="*/ 38 w 150"/>
                <a:gd name="T79" fmla="*/ 17 h 200"/>
                <a:gd name="T80" fmla="*/ 36 w 150"/>
                <a:gd name="T81" fmla="*/ 20 h 200"/>
                <a:gd name="T82" fmla="*/ 32 w 150"/>
                <a:gd name="T83" fmla="*/ 24 h 200"/>
                <a:gd name="T84" fmla="*/ 28 w 150"/>
                <a:gd name="T85" fmla="*/ 26 h 200"/>
                <a:gd name="T86" fmla="*/ 25 w 150"/>
                <a:gd name="T87" fmla="*/ 27 h 200"/>
                <a:gd name="T88" fmla="*/ 22 w 150"/>
                <a:gd name="T89" fmla="*/ 30 h 200"/>
                <a:gd name="T90" fmla="*/ 18 w 150"/>
                <a:gd name="T91" fmla="*/ 38 h 200"/>
                <a:gd name="T92" fmla="*/ 19 w 150"/>
                <a:gd name="T93" fmla="*/ 41 h 200"/>
                <a:gd name="T94" fmla="*/ 23 w 150"/>
                <a:gd name="T95" fmla="*/ 41 h 200"/>
                <a:gd name="T96" fmla="*/ 26 w 150"/>
                <a:gd name="T97" fmla="*/ 40 h 200"/>
                <a:gd name="T98" fmla="*/ 30 w 150"/>
                <a:gd name="T99" fmla="*/ 38 h 200"/>
                <a:gd name="T100" fmla="*/ 32 w 150"/>
                <a:gd name="T101" fmla="*/ 35 h 200"/>
                <a:gd name="T102" fmla="*/ 33 w 150"/>
                <a:gd name="T103" fmla="*/ 35 h 200"/>
                <a:gd name="T104" fmla="*/ 31 w 150"/>
                <a:gd name="T105" fmla="*/ 39 h 200"/>
                <a:gd name="T106" fmla="*/ 28 w 150"/>
                <a:gd name="T107" fmla="*/ 42 h 200"/>
                <a:gd name="T108" fmla="*/ 23 w 150"/>
                <a:gd name="T109" fmla="*/ 44 h 200"/>
                <a:gd name="T110" fmla="*/ 19 w 150"/>
                <a:gd name="T111" fmla="*/ 44 h 200"/>
                <a:gd name="T112" fmla="*/ 16 w 150"/>
                <a:gd name="T113" fmla="*/ 45 h 200"/>
                <a:gd name="T114" fmla="*/ 14 w 150"/>
                <a:gd name="T115" fmla="*/ 47 h 200"/>
                <a:gd name="T116" fmla="*/ 12 w 150"/>
                <a:gd name="T117" fmla="*/ 49 h 200"/>
                <a:gd name="T118" fmla="*/ 9 w 150"/>
                <a:gd name="T119" fmla="*/ 50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306"/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9 h 110"/>
                <a:gd name="T2" fmla="*/ 1 w 237"/>
                <a:gd name="T3" fmla="*/ 10 h 110"/>
                <a:gd name="T4" fmla="*/ 3 w 237"/>
                <a:gd name="T5" fmla="*/ 11 h 110"/>
                <a:gd name="T6" fmla="*/ 8 w 237"/>
                <a:gd name="T7" fmla="*/ 11 h 110"/>
                <a:gd name="T8" fmla="*/ 13 w 237"/>
                <a:gd name="T9" fmla="*/ 11 h 110"/>
                <a:gd name="T10" fmla="*/ 17 w 237"/>
                <a:gd name="T11" fmla="*/ 13 h 110"/>
                <a:gd name="T12" fmla="*/ 18 w 237"/>
                <a:gd name="T13" fmla="*/ 14 h 110"/>
                <a:gd name="T14" fmla="*/ 20 w 237"/>
                <a:gd name="T15" fmla="*/ 17 h 110"/>
                <a:gd name="T16" fmla="*/ 22 w 237"/>
                <a:gd name="T17" fmla="*/ 21 h 110"/>
                <a:gd name="T18" fmla="*/ 24 w 237"/>
                <a:gd name="T19" fmla="*/ 24 h 110"/>
                <a:gd name="T20" fmla="*/ 28 w 237"/>
                <a:gd name="T21" fmla="*/ 26 h 110"/>
                <a:gd name="T22" fmla="*/ 28 w 237"/>
                <a:gd name="T23" fmla="*/ 24 h 110"/>
                <a:gd name="T24" fmla="*/ 25 w 237"/>
                <a:gd name="T25" fmla="*/ 21 h 110"/>
                <a:gd name="T26" fmla="*/ 23 w 237"/>
                <a:gd name="T27" fmla="*/ 15 h 110"/>
                <a:gd name="T28" fmla="*/ 24 w 237"/>
                <a:gd name="T29" fmla="*/ 13 h 110"/>
                <a:gd name="T30" fmla="*/ 27 w 237"/>
                <a:gd name="T31" fmla="*/ 14 h 110"/>
                <a:gd name="T32" fmla="*/ 30 w 237"/>
                <a:gd name="T33" fmla="*/ 14 h 110"/>
                <a:gd name="T34" fmla="*/ 33 w 237"/>
                <a:gd name="T35" fmla="*/ 15 h 110"/>
                <a:gd name="T36" fmla="*/ 34 w 237"/>
                <a:gd name="T37" fmla="*/ 17 h 110"/>
                <a:gd name="T38" fmla="*/ 35 w 237"/>
                <a:gd name="T39" fmla="*/ 20 h 110"/>
                <a:gd name="T40" fmla="*/ 38 w 237"/>
                <a:gd name="T41" fmla="*/ 23 h 110"/>
                <a:gd name="T42" fmla="*/ 41 w 237"/>
                <a:gd name="T43" fmla="*/ 26 h 110"/>
                <a:gd name="T44" fmla="*/ 46 w 237"/>
                <a:gd name="T45" fmla="*/ 28 h 110"/>
                <a:gd name="T46" fmla="*/ 48 w 237"/>
                <a:gd name="T47" fmla="*/ 27 h 110"/>
                <a:gd name="T48" fmla="*/ 45 w 237"/>
                <a:gd name="T49" fmla="*/ 25 h 110"/>
                <a:gd name="T50" fmla="*/ 41 w 237"/>
                <a:gd name="T51" fmla="*/ 23 h 110"/>
                <a:gd name="T52" fmla="*/ 39 w 237"/>
                <a:gd name="T53" fmla="*/ 20 h 110"/>
                <a:gd name="T54" fmla="*/ 37 w 237"/>
                <a:gd name="T55" fmla="*/ 18 h 110"/>
                <a:gd name="T56" fmla="*/ 39 w 237"/>
                <a:gd name="T57" fmla="*/ 18 h 110"/>
                <a:gd name="T58" fmla="*/ 45 w 237"/>
                <a:gd name="T59" fmla="*/ 19 h 110"/>
                <a:gd name="T60" fmla="*/ 52 w 237"/>
                <a:gd name="T61" fmla="*/ 21 h 110"/>
                <a:gd name="T62" fmla="*/ 56 w 237"/>
                <a:gd name="T63" fmla="*/ 21 h 110"/>
                <a:gd name="T64" fmla="*/ 59 w 237"/>
                <a:gd name="T65" fmla="*/ 21 h 110"/>
                <a:gd name="T66" fmla="*/ 59 w 237"/>
                <a:gd name="T67" fmla="*/ 20 h 110"/>
                <a:gd name="T68" fmla="*/ 55 w 237"/>
                <a:gd name="T69" fmla="*/ 19 h 110"/>
                <a:gd name="T70" fmla="*/ 49 w 237"/>
                <a:gd name="T71" fmla="*/ 18 h 110"/>
                <a:gd name="T72" fmla="*/ 44 w 237"/>
                <a:gd name="T73" fmla="*/ 16 h 110"/>
                <a:gd name="T74" fmla="*/ 40 w 237"/>
                <a:gd name="T75" fmla="*/ 15 h 110"/>
                <a:gd name="T76" fmla="*/ 41 w 237"/>
                <a:gd name="T77" fmla="*/ 12 h 110"/>
                <a:gd name="T78" fmla="*/ 45 w 237"/>
                <a:gd name="T79" fmla="*/ 10 h 110"/>
                <a:gd name="T80" fmla="*/ 48 w 237"/>
                <a:gd name="T81" fmla="*/ 10 h 110"/>
                <a:gd name="T82" fmla="*/ 47 w 237"/>
                <a:gd name="T83" fmla="*/ 8 h 110"/>
                <a:gd name="T84" fmla="*/ 45 w 237"/>
                <a:gd name="T85" fmla="*/ 7 h 110"/>
                <a:gd name="T86" fmla="*/ 42 w 237"/>
                <a:gd name="T87" fmla="*/ 8 h 110"/>
                <a:gd name="T88" fmla="*/ 39 w 237"/>
                <a:gd name="T89" fmla="*/ 9 h 110"/>
                <a:gd name="T90" fmla="*/ 37 w 237"/>
                <a:gd name="T91" fmla="*/ 11 h 110"/>
                <a:gd name="T92" fmla="*/ 35 w 237"/>
                <a:gd name="T93" fmla="*/ 12 h 110"/>
                <a:gd name="T94" fmla="*/ 31 w 237"/>
                <a:gd name="T95" fmla="*/ 12 h 110"/>
                <a:gd name="T96" fmla="*/ 28 w 237"/>
                <a:gd name="T97" fmla="*/ 11 h 110"/>
                <a:gd name="T98" fmla="*/ 25 w 237"/>
                <a:gd name="T99" fmla="*/ 11 h 110"/>
                <a:gd name="T100" fmla="*/ 24 w 237"/>
                <a:gd name="T101" fmla="*/ 9 h 110"/>
                <a:gd name="T102" fmla="*/ 26 w 237"/>
                <a:gd name="T103" fmla="*/ 4 h 110"/>
                <a:gd name="T104" fmla="*/ 31 w 237"/>
                <a:gd name="T105" fmla="*/ 1 h 110"/>
                <a:gd name="T106" fmla="*/ 31 w 237"/>
                <a:gd name="T107" fmla="*/ 0 h 110"/>
                <a:gd name="T108" fmla="*/ 28 w 237"/>
                <a:gd name="T109" fmla="*/ 1 h 110"/>
                <a:gd name="T110" fmla="*/ 25 w 237"/>
                <a:gd name="T111" fmla="*/ 2 h 110"/>
                <a:gd name="T112" fmla="*/ 21 w 237"/>
                <a:gd name="T113" fmla="*/ 5 h 110"/>
                <a:gd name="T114" fmla="*/ 18 w 237"/>
                <a:gd name="T115" fmla="*/ 7 h 110"/>
                <a:gd name="T116" fmla="*/ 16 w 237"/>
                <a:gd name="T117" fmla="*/ 8 h 110"/>
                <a:gd name="T118" fmla="*/ 12 w 237"/>
                <a:gd name="T119" fmla="*/ 8 h 110"/>
                <a:gd name="T120" fmla="*/ 6 w 237"/>
                <a:gd name="T121" fmla="*/ 8 h 110"/>
                <a:gd name="T122" fmla="*/ 2 w 237"/>
                <a:gd name="T123" fmla="*/ 9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307"/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3 w 194"/>
                <a:gd name="T1" fmla="*/ 2 h 222"/>
                <a:gd name="T2" fmla="*/ 7 w 194"/>
                <a:gd name="T3" fmla="*/ 8 h 222"/>
                <a:gd name="T4" fmla="*/ 7 w 194"/>
                <a:gd name="T5" fmla="*/ 14 h 222"/>
                <a:gd name="T6" fmla="*/ 8 w 194"/>
                <a:gd name="T7" fmla="*/ 26 h 222"/>
                <a:gd name="T8" fmla="*/ 9 w 194"/>
                <a:gd name="T9" fmla="*/ 25 h 222"/>
                <a:gd name="T10" fmla="*/ 10 w 194"/>
                <a:gd name="T11" fmla="*/ 15 h 222"/>
                <a:gd name="T12" fmla="*/ 13 w 194"/>
                <a:gd name="T13" fmla="*/ 12 h 222"/>
                <a:gd name="T14" fmla="*/ 14 w 194"/>
                <a:gd name="T15" fmla="*/ 13 h 222"/>
                <a:gd name="T16" fmla="*/ 16 w 194"/>
                <a:gd name="T17" fmla="*/ 16 h 222"/>
                <a:gd name="T18" fmla="*/ 21 w 194"/>
                <a:gd name="T19" fmla="*/ 22 h 222"/>
                <a:gd name="T20" fmla="*/ 22 w 194"/>
                <a:gd name="T21" fmla="*/ 28 h 222"/>
                <a:gd name="T22" fmla="*/ 22 w 194"/>
                <a:gd name="T23" fmla="*/ 38 h 222"/>
                <a:gd name="T24" fmla="*/ 24 w 194"/>
                <a:gd name="T25" fmla="*/ 38 h 222"/>
                <a:gd name="T26" fmla="*/ 25 w 194"/>
                <a:gd name="T27" fmla="*/ 28 h 222"/>
                <a:gd name="T28" fmla="*/ 28 w 194"/>
                <a:gd name="T29" fmla="*/ 27 h 222"/>
                <a:gd name="T30" fmla="*/ 34 w 194"/>
                <a:gd name="T31" fmla="*/ 34 h 222"/>
                <a:gd name="T32" fmla="*/ 40 w 194"/>
                <a:gd name="T33" fmla="*/ 43 h 222"/>
                <a:gd name="T34" fmla="*/ 45 w 194"/>
                <a:gd name="T35" fmla="*/ 51 h 222"/>
                <a:gd name="T36" fmla="*/ 48 w 194"/>
                <a:gd name="T37" fmla="*/ 56 h 222"/>
                <a:gd name="T38" fmla="*/ 49 w 194"/>
                <a:gd name="T39" fmla="*/ 55 h 222"/>
                <a:gd name="T40" fmla="*/ 47 w 194"/>
                <a:gd name="T41" fmla="*/ 51 h 222"/>
                <a:gd name="T42" fmla="*/ 43 w 194"/>
                <a:gd name="T43" fmla="*/ 43 h 222"/>
                <a:gd name="T44" fmla="*/ 37 w 194"/>
                <a:gd name="T45" fmla="*/ 34 h 222"/>
                <a:gd name="T46" fmla="*/ 32 w 194"/>
                <a:gd name="T47" fmla="*/ 27 h 222"/>
                <a:gd name="T48" fmla="*/ 31 w 194"/>
                <a:gd name="T49" fmla="*/ 24 h 222"/>
                <a:gd name="T50" fmla="*/ 34 w 194"/>
                <a:gd name="T51" fmla="*/ 22 h 222"/>
                <a:gd name="T52" fmla="*/ 37 w 194"/>
                <a:gd name="T53" fmla="*/ 21 h 222"/>
                <a:gd name="T54" fmla="*/ 39 w 194"/>
                <a:gd name="T55" fmla="*/ 22 h 222"/>
                <a:gd name="T56" fmla="*/ 43 w 194"/>
                <a:gd name="T57" fmla="*/ 24 h 222"/>
                <a:gd name="T58" fmla="*/ 45 w 194"/>
                <a:gd name="T59" fmla="*/ 24 h 222"/>
                <a:gd name="T60" fmla="*/ 42 w 194"/>
                <a:gd name="T61" fmla="*/ 21 h 222"/>
                <a:gd name="T62" fmla="*/ 38 w 194"/>
                <a:gd name="T63" fmla="*/ 20 h 222"/>
                <a:gd name="T64" fmla="*/ 33 w 194"/>
                <a:gd name="T65" fmla="*/ 19 h 222"/>
                <a:gd name="T66" fmla="*/ 29 w 194"/>
                <a:gd name="T67" fmla="*/ 20 h 222"/>
                <a:gd name="T68" fmla="*/ 26 w 194"/>
                <a:gd name="T69" fmla="*/ 20 h 222"/>
                <a:gd name="T70" fmla="*/ 23 w 194"/>
                <a:gd name="T71" fmla="*/ 17 h 222"/>
                <a:gd name="T72" fmla="*/ 20 w 194"/>
                <a:gd name="T73" fmla="*/ 15 h 222"/>
                <a:gd name="T74" fmla="*/ 18 w 194"/>
                <a:gd name="T75" fmla="*/ 13 h 222"/>
                <a:gd name="T76" fmla="*/ 18 w 194"/>
                <a:gd name="T77" fmla="*/ 12 h 222"/>
                <a:gd name="T78" fmla="*/ 21 w 194"/>
                <a:gd name="T79" fmla="*/ 11 h 222"/>
                <a:gd name="T80" fmla="*/ 23 w 194"/>
                <a:gd name="T81" fmla="*/ 10 h 222"/>
                <a:gd name="T82" fmla="*/ 26 w 194"/>
                <a:gd name="T83" fmla="*/ 11 h 222"/>
                <a:gd name="T84" fmla="*/ 29 w 194"/>
                <a:gd name="T85" fmla="*/ 11 h 222"/>
                <a:gd name="T86" fmla="*/ 28 w 194"/>
                <a:gd name="T87" fmla="*/ 10 h 222"/>
                <a:gd name="T88" fmla="*/ 26 w 194"/>
                <a:gd name="T89" fmla="*/ 10 h 222"/>
                <a:gd name="T90" fmla="*/ 22 w 194"/>
                <a:gd name="T91" fmla="*/ 9 h 222"/>
                <a:gd name="T92" fmla="*/ 19 w 194"/>
                <a:gd name="T93" fmla="*/ 9 h 222"/>
                <a:gd name="T94" fmla="*/ 15 w 194"/>
                <a:gd name="T95" fmla="*/ 9 h 222"/>
                <a:gd name="T96" fmla="*/ 12 w 194"/>
                <a:gd name="T97" fmla="*/ 8 h 222"/>
                <a:gd name="T98" fmla="*/ 9 w 194"/>
                <a:gd name="T99" fmla="*/ 6 h 222"/>
                <a:gd name="T100" fmla="*/ 5 w 194"/>
                <a:gd name="T101" fmla="*/ 2 h 222"/>
                <a:gd name="T102" fmla="*/ 2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308"/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23 w 147"/>
                <a:gd name="T1" fmla="*/ 8 h 255"/>
                <a:gd name="T2" fmla="*/ 20 w 147"/>
                <a:gd name="T3" fmla="*/ 12 h 255"/>
                <a:gd name="T4" fmla="*/ 11 w 147"/>
                <a:gd name="T5" fmla="*/ 16 h 255"/>
                <a:gd name="T6" fmla="*/ 4 w 147"/>
                <a:gd name="T7" fmla="*/ 21 h 255"/>
                <a:gd name="T8" fmla="*/ 4 w 147"/>
                <a:gd name="T9" fmla="*/ 24 h 255"/>
                <a:gd name="T10" fmla="*/ 6 w 147"/>
                <a:gd name="T11" fmla="*/ 22 h 255"/>
                <a:gd name="T12" fmla="*/ 12 w 147"/>
                <a:gd name="T13" fmla="*/ 18 h 255"/>
                <a:gd name="T14" fmla="*/ 18 w 147"/>
                <a:gd name="T15" fmla="*/ 16 h 255"/>
                <a:gd name="T16" fmla="*/ 19 w 147"/>
                <a:gd name="T17" fmla="*/ 22 h 255"/>
                <a:gd name="T18" fmla="*/ 14 w 147"/>
                <a:gd name="T19" fmla="*/ 27 h 255"/>
                <a:gd name="T20" fmla="*/ 7 w 147"/>
                <a:gd name="T21" fmla="*/ 31 h 255"/>
                <a:gd name="T22" fmla="*/ 2 w 147"/>
                <a:gd name="T23" fmla="*/ 36 h 255"/>
                <a:gd name="T24" fmla="*/ 2 w 147"/>
                <a:gd name="T25" fmla="*/ 39 h 255"/>
                <a:gd name="T26" fmla="*/ 4 w 147"/>
                <a:gd name="T27" fmla="*/ 36 h 255"/>
                <a:gd name="T28" fmla="*/ 9 w 147"/>
                <a:gd name="T29" fmla="*/ 33 h 255"/>
                <a:gd name="T30" fmla="*/ 16 w 147"/>
                <a:gd name="T31" fmla="*/ 30 h 255"/>
                <a:gd name="T32" fmla="*/ 17 w 147"/>
                <a:gd name="T33" fmla="*/ 37 h 255"/>
                <a:gd name="T34" fmla="*/ 13 w 147"/>
                <a:gd name="T35" fmla="*/ 42 h 255"/>
                <a:gd name="T36" fmla="*/ 7 w 147"/>
                <a:gd name="T37" fmla="*/ 45 h 255"/>
                <a:gd name="T38" fmla="*/ 3 w 147"/>
                <a:gd name="T39" fmla="*/ 50 h 255"/>
                <a:gd name="T40" fmla="*/ 5 w 147"/>
                <a:gd name="T41" fmla="*/ 49 h 255"/>
                <a:gd name="T42" fmla="*/ 10 w 147"/>
                <a:gd name="T43" fmla="*/ 46 h 255"/>
                <a:gd name="T44" fmla="*/ 14 w 147"/>
                <a:gd name="T45" fmla="*/ 44 h 255"/>
                <a:gd name="T46" fmla="*/ 11 w 147"/>
                <a:gd name="T47" fmla="*/ 51 h 255"/>
                <a:gd name="T48" fmla="*/ 6 w 147"/>
                <a:gd name="T49" fmla="*/ 59 h 255"/>
                <a:gd name="T50" fmla="*/ 0 w 147"/>
                <a:gd name="T51" fmla="*/ 63 h 255"/>
                <a:gd name="T52" fmla="*/ 2 w 147"/>
                <a:gd name="T53" fmla="*/ 64 h 255"/>
                <a:gd name="T54" fmla="*/ 7 w 147"/>
                <a:gd name="T55" fmla="*/ 60 h 255"/>
                <a:gd name="T56" fmla="*/ 14 w 147"/>
                <a:gd name="T57" fmla="*/ 51 h 255"/>
                <a:gd name="T58" fmla="*/ 19 w 147"/>
                <a:gd name="T59" fmla="*/ 45 h 255"/>
                <a:gd name="T60" fmla="*/ 23 w 147"/>
                <a:gd name="T61" fmla="*/ 52 h 255"/>
                <a:gd name="T62" fmla="*/ 23 w 147"/>
                <a:gd name="T63" fmla="*/ 56 h 255"/>
                <a:gd name="T64" fmla="*/ 25 w 147"/>
                <a:gd name="T65" fmla="*/ 52 h 255"/>
                <a:gd name="T66" fmla="*/ 24 w 147"/>
                <a:gd name="T67" fmla="*/ 47 h 255"/>
                <a:gd name="T68" fmla="*/ 20 w 147"/>
                <a:gd name="T69" fmla="*/ 41 h 255"/>
                <a:gd name="T70" fmla="*/ 22 w 147"/>
                <a:gd name="T71" fmla="*/ 32 h 255"/>
                <a:gd name="T72" fmla="*/ 23 w 147"/>
                <a:gd name="T73" fmla="*/ 28 h 255"/>
                <a:gd name="T74" fmla="*/ 28 w 147"/>
                <a:gd name="T75" fmla="*/ 31 h 255"/>
                <a:gd name="T76" fmla="*/ 33 w 147"/>
                <a:gd name="T77" fmla="*/ 40 h 255"/>
                <a:gd name="T78" fmla="*/ 33 w 147"/>
                <a:gd name="T79" fmla="*/ 41 h 255"/>
                <a:gd name="T80" fmla="*/ 33 w 147"/>
                <a:gd name="T81" fmla="*/ 36 h 255"/>
                <a:gd name="T82" fmla="*/ 30 w 147"/>
                <a:gd name="T83" fmla="*/ 29 h 255"/>
                <a:gd name="T84" fmla="*/ 22 w 147"/>
                <a:gd name="T85" fmla="*/ 24 h 255"/>
                <a:gd name="T86" fmla="*/ 25 w 147"/>
                <a:gd name="T87" fmla="*/ 18 h 255"/>
                <a:gd name="T88" fmla="*/ 28 w 147"/>
                <a:gd name="T89" fmla="*/ 17 h 255"/>
                <a:gd name="T90" fmla="*/ 32 w 147"/>
                <a:gd name="T91" fmla="*/ 19 h 255"/>
                <a:gd name="T92" fmla="*/ 35 w 147"/>
                <a:gd name="T93" fmla="*/ 23 h 255"/>
                <a:gd name="T94" fmla="*/ 36 w 147"/>
                <a:gd name="T95" fmla="*/ 24 h 255"/>
                <a:gd name="T96" fmla="*/ 35 w 147"/>
                <a:gd name="T97" fmla="*/ 20 h 255"/>
                <a:gd name="T98" fmla="*/ 31 w 147"/>
                <a:gd name="T99" fmla="*/ 15 h 255"/>
                <a:gd name="T100" fmla="*/ 27 w 147"/>
                <a:gd name="T101" fmla="*/ 12 h 255"/>
                <a:gd name="T102" fmla="*/ 27 w 147"/>
                <a:gd name="T103" fmla="*/ 4 h 255"/>
                <a:gd name="T104" fmla="*/ 25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309"/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51 w 234"/>
                <a:gd name="T1" fmla="*/ 2 h 131"/>
                <a:gd name="T2" fmla="*/ 46 w 234"/>
                <a:gd name="T3" fmla="*/ 4 h 131"/>
                <a:gd name="T4" fmla="*/ 40 w 234"/>
                <a:gd name="T5" fmla="*/ 6 h 131"/>
                <a:gd name="T6" fmla="*/ 36 w 234"/>
                <a:gd name="T7" fmla="*/ 8 h 131"/>
                <a:gd name="T8" fmla="*/ 34 w 234"/>
                <a:gd name="T9" fmla="*/ 8 h 131"/>
                <a:gd name="T10" fmla="*/ 30 w 234"/>
                <a:gd name="T11" fmla="*/ 6 h 131"/>
                <a:gd name="T12" fmla="*/ 26 w 234"/>
                <a:gd name="T13" fmla="*/ 6 h 131"/>
                <a:gd name="T14" fmla="*/ 22 w 234"/>
                <a:gd name="T15" fmla="*/ 6 h 131"/>
                <a:gd name="T16" fmla="*/ 19 w 234"/>
                <a:gd name="T17" fmla="*/ 7 h 131"/>
                <a:gd name="T18" fmla="*/ 21 w 234"/>
                <a:gd name="T19" fmla="*/ 8 h 131"/>
                <a:gd name="T20" fmla="*/ 23 w 234"/>
                <a:gd name="T21" fmla="*/ 8 h 131"/>
                <a:gd name="T22" fmla="*/ 26 w 234"/>
                <a:gd name="T23" fmla="*/ 8 h 131"/>
                <a:gd name="T24" fmla="*/ 29 w 234"/>
                <a:gd name="T25" fmla="*/ 10 h 131"/>
                <a:gd name="T26" fmla="*/ 32 w 234"/>
                <a:gd name="T27" fmla="*/ 11 h 131"/>
                <a:gd name="T28" fmla="*/ 31 w 234"/>
                <a:gd name="T29" fmla="*/ 13 h 131"/>
                <a:gd name="T30" fmla="*/ 28 w 234"/>
                <a:gd name="T31" fmla="*/ 16 h 131"/>
                <a:gd name="T32" fmla="*/ 24 w 234"/>
                <a:gd name="T33" fmla="*/ 16 h 131"/>
                <a:gd name="T34" fmla="*/ 19 w 234"/>
                <a:gd name="T35" fmla="*/ 16 h 131"/>
                <a:gd name="T36" fmla="*/ 14 w 234"/>
                <a:gd name="T37" fmla="*/ 15 h 131"/>
                <a:gd name="T38" fmla="*/ 10 w 234"/>
                <a:gd name="T39" fmla="*/ 15 h 131"/>
                <a:gd name="T40" fmla="*/ 10 w 234"/>
                <a:gd name="T41" fmla="*/ 16 h 131"/>
                <a:gd name="T42" fmla="*/ 13 w 234"/>
                <a:gd name="T43" fmla="*/ 16 h 131"/>
                <a:gd name="T44" fmla="*/ 17 w 234"/>
                <a:gd name="T45" fmla="*/ 17 h 131"/>
                <a:gd name="T46" fmla="*/ 21 w 234"/>
                <a:gd name="T47" fmla="*/ 18 h 131"/>
                <a:gd name="T48" fmla="*/ 20 w 234"/>
                <a:gd name="T49" fmla="*/ 21 h 131"/>
                <a:gd name="T50" fmla="*/ 15 w 234"/>
                <a:gd name="T51" fmla="*/ 24 h 131"/>
                <a:gd name="T52" fmla="*/ 10 w 234"/>
                <a:gd name="T53" fmla="*/ 26 h 131"/>
                <a:gd name="T54" fmla="*/ 5 w 234"/>
                <a:gd name="T55" fmla="*/ 27 h 131"/>
                <a:gd name="T56" fmla="*/ 1 w 234"/>
                <a:gd name="T57" fmla="*/ 27 h 131"/>
                <a:gd name="T58" fmla="*/ 1 w 234"/>
                <a:gd name="T59" fmla="*/ 27 h 131"/>
                <a:gd name="T60" fmla="*/ 4 w 234"/>
                <a:gd name="T61" fmla="*/ 28 h 131"/>
                <a:gd name="T62" fmla="*/ 9 w 234"/>
                <a:gd name="T63" fmla="*/ 28 h 131"/>
                <a:gd name="T64" fmla="*/ 16 w 234"/>
                <a:gd name="T65" fmla="*/ 27 h 131"/>
                <a:gd name="T66" fmla="*/ 22 w 234"/>
                <a:gd name="T67" fmla="*/ 24 h 131"/>
                <a:gd name="T68" fmla="*/ 26 w 234"/>
                <a:gd name="T69" fmla="*/ 24 h 131"/>
                <a:gd name="T70" fmla="*/ 26 w 234"/>
                <a:gd name="T71" fmla="*/ 30 h 131"/>
                <a:gd name="T72" fmla="*/ 23 w 234"/>
                <a:gd name="T73" fmla="*/ 33 h 131"/>
                <a:gd name="T74" fmla="*/ 25 w 234"/>
                <a:gd name="T75" fmla="*/ 33 h 131"/>
                <a:gd name="T76" fmla="*/ 28 w 234"/>
                <a:gd name="T77" fmla="*/ 31 h 131"/>
                <a:gd name="T78" fmla="*/ 29 w 234"/>
                <a:gd name="T79" fmla="*/ 25 h 131"/>
                <a:gd name="T80" fmla="*/ 30 w 234"/>
                <a:gd name="T81" fmla="*/ 20 h 131"/>
                <a:gd name="T82" fmla="*/ 32 w 234"/>
                <a:gd name="T83" fmla="*/ 17 h 131"/>
                <a:gd name="T84" fmla="*/ 35 w 234"/>
                <a:gd name="T85" fmla="*/ 14 h 131"/>
                <a:gd name="T86" fmla="*/ 38 w 234"/>
                <a:gd name="T87" fmla="*/ 12 h 131"/>
                <a:gd name="T88" fmla="*/ 41 w 234"/>
                <a:gd name="T89" fmla="*/ 14 h 131"/>
                <a:gd name="T90" fmla="*/ 42 w 234"/>
                <a:gd name="T91" fmla="*/ 21 h 131"/>
                <a:gd name="T92" fmla="*/ 41 w 234"/>
                <a:gd name="T93" fmla="*/ 25 h 131"/>
                <a:gd name="T94" fmla="*/ 42 w 234"/>
                <a:gd name="T95" fmla="*/ 25 h 131"/>
                <a:gd name="T96" fmla="*/ 44 w 234"/>
                <a:gd name="T97" fmla="*/ 22 h 131"/>
                <a:gd name="T98" fmla="*/ 44 w 234"/>
                <a:gd name="T99" fmla="*/ 14 h 131"/>
                <a:gd name="T100" fmla="*/ 44 w 234"/>
                <a:gd name="T101" fmla="*/ 9 h 131"/>
                <a:gd name="T102" fmla="*/ 48 w 234"/>
                <a:gd name="T103" fmla="*/ 6 h 131"/>
                <a:gd name="T104" fmla="*/ 53 w 234"/>
                <a:gd name="T105" fmla="*/ 3 h 131"/>
                <a:gd name="T106" fmla="*/ 57 w 234"/>
                <a:gd name="T107" fmla="*/ 1 h 131"/>
                <a:gd name="T108" fmla="*/ 58 w 234"/>
                <a:gd name="T109" fmla="*/ 0 h 131"/>
                <a:gd name="T110" fmla="*/ 54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310"/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3 w 22"/>
                <a:gd name="T3" fmla="*/ 0 h 23"/>
                <a:gd name="T4" fmla="*/ 4 w 22"/>
                <a:gd name="T5" fmla="*/ 0 h 23"/>
                <a:gd name="T6" fmla="*/ 5 w 22"/>
                <a:gd name="T7" fmla="*/ 1 h 23"/>
                <a:gd name="T8" fmla="*/ 6 w 22"/>
                <a:gd name="T9" fmla="*/ 2 h 23"/>
                <a:gd name="T10" fmla="*/ 6 w 22"/>
                <a:gd name="T11" fmla="*/ 3 h 23"/>
                <a:gd name="T12" fmla="*/ 6 w 22"/>
                <a:gd name="T13" fmla="*/ 4 h 23"/>
                <a:gd name="T14" fmla="*/ 6 w 22"/>
                <a:gd name="T15" fmla="*/ 5 h 23"/>
                <a:gd name="T16" fmla="*/ 5 w 22"/>
                <a:gd name="T17" fmla="*/ 6 h 23"/>
                <a:gd name="T18" fmla="*/ 4 w 22"/>
                <a:gd name="T19" fmla="*/ 6 h 23"/>
                <a:gd name="T20" fmla="*/ 3 w 22"/>
                <a:gd name="T21" fmla="*/ 6 h 23"/>
                <a:gd name="T22" fmla="*/ 2 w 22"/>
                <a:gd name="T23" fmla="*/ 6 h 23"/>
                <a:gd name="T24" fmla="*/ 1 w 22"/>
                <a:gd name="T25" fmla="*/ 5 h 23"/>
                <a:gd name="T26" fmla="*/ 1 w 22"/>
                <a:gd name="T27" fmla="*/ 4 h 23"/>
                <a:gd name="T28" fmla="*/ 0 w 22"/>
                <a:gd name="T29" fmla="*/ 2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311"/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1 w 19"/>
                <a:gd name="T3" fmla="*/ 0 h 15"/>
                <a:gd name="T4" fmla="*/ 2 w 19"/>
                <a:gd name="T5" fmla="*/ 0 h 15"/>
                <a:gd name="T6" fmla="*/ 3 w 19"/>
                <a:gd name="T7" fmla="*/ 0 h 15"/>
                <a:gd name="T8" fmla="*/ 4 w 19"/>
                <a:gd name="T9" fmla="*/ 1 h 15"/>
                <a:gd name="T10" fmla="*/ 4 w 19"/>
                <a:gd name="T11" fmla="*/ 2 h 15"/>
                <a:gd name="T12" fmla="*/ 4 w 19"/>
                <a:gd name="T13" fmla="*/ 2 h 15"/>
                <a:gd name="T14" fmla="*/ 4 w 19"/>
                <a:gd name="T15" fmla="*/ 3 h 15"/>
                <a:gd name="T16" fmla="*/ 4 w 19"/>
                <a:gd name="T17" fmla="*/ 4 h 15"/>
                <a:gd name="T18" fmla="*/ 3 w 19"/>
                <a:gd name="T19" fmla="*/ 4 h 15"/>
                <a:gd name="T20" fmla="*/ 2 w 19"/>
                <a:gd name="T21" fmla="*/ 4 h 15"/>
                <a:gd name="T22" fmla="*/ 1 w 19"/>
                <a:gd name="T23" fmla="*/ 4 h 15"/>
                <a:gd name="T24" fmla="*/ 0 w 19"/>
                <a:gd name="T25" fmla="*/ 3 h 15"/>
                <a:gd name="T26" fmla="*/ 0 w 19"/>
                <a:gd name="T27" fmla="*/ 3 h 15"/>
                <a:gd name="T28" fmla="*/ 0 w 19"/>
                <a:gd name="T29" fmla="*/ 2 h 15"/>
                <a:gd name="T30" fmla="*/ 0 w 19"/>
                <a:gd name="T31" fmla="*/ 2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312"/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2 h 23"/>
                <a:gd name="T2" fmla="*/ 2 w 24"/>
                <a:gd name="T3" fmla="*/ 1 h 23"/>
                <a:gd name="T4" fmla="*/ 3 w 24"/>
                <a:gd name="T5" fmla="*/ 0 h 23"/>
                <a:gd name="T6" fmla="*/ 4 w 24"/>
                <a:gd name="T7" fmla="*/ 0 h 23"/>
                <a:gd name="T8" fmla="*/ 5 w 24"/>
                <a:gd name="T9" fmla="*/ 1 h 23"/>
                <a:gd name="T10" fmla="*/ 6 w 24"/>
                <a:gd name="T11" fmla="*/ 2 h 23"/>
                <a:gd name="T12" fmla="*/ 6 w 24"/>
                <a:gd name="T13" fmla="*/ 3 h 23"/>
                <a:gd name="T14" fmla="*/ 6 w 24"/>
                <a:gd name="T15" fmla="*/ 4 h 23"/>
                <a:gd name="T16" fmla="*/ 6 w 24"/>
                <a:gd name="T17" fmla="*/ 5 h 23"/>
                <a:gd name="T18" fmla="*/ 5 w 24"/>
                <a:gd name="T19" fmla="*/ 6 h 23"/>
                <a:gd name="T20" fmla="*/ 3 w 24"/>
                <a:gd name="T21" fmla="*/ 6 h 23"/>
                <a:gd name="T22" fmla="*/ 2 w 24"/>
                <a:gd name="T23" fmla="*/ 6 h 23"/>
                <a:gd name="T24" fmla="*/ 1 w 24"/>
                <a:gd name="T25" fmla="*/ 6 h 23"/>
                <a:gd name="T26" fmla="*/ 1 w 24"/>
                <a:gd name="T27" fmla="*/ 5 h 23"/>
                <a:gd name="T28" fmla="*/ 0 w 24"/>
                <a:gd name="T29" fmla="*/ 4 h 23"/>
                <a:gd name="T30" fmla="*/ 0 w 24"/>
                <a:gd name="T31" fmla="*/ 3 h 23"/>
                <a:gd name="T32" fmla="*/ 1 w 24"/>
                <a:gd name="T33" fmla="*/ 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313"/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4 w 26"/>
                <a:gd name="T1" fmla="*/ 0 h 25"/>
                <a:gd name="T2" fmla="*/ 5 w 26"/>
                <a:gd name="T3" fmla="*/ 1 h 25"/>
                <a:gd name="T4" fmla="*/ 7 w 26"/>
                <a:gd name="T5" fmla="*/ 1 h 25"/>
                <a:gd name="T6" fmla="*/ 7 w 26"/>
                <a:gd name="T7" fmla="*/ 2 h 25"/>
                <a:gd name="T8" fmla="*/ 8 w 26"/>
                <a:gd name="T9" fmla="*/ 3 h 25"/>
                <a:gd name="T10" fmla="*/ 7 w 26"/>
                <a:gd name="T11" fmla="*/ 5 h 25"/>
                <a:gd name="T12" fmla="*/ 6 w 26"/>
                <a:gd name="T13" fmla="*/ 6 h 25"/>
                <a:gd name="T14" fmla="*/ 5 w 26"/>
                <a:gd name="T15" fmla="*/ 6 h 25"/>
                <a:gd name="T16" fmla="*/ 4 w 26"/>
                <a:gd name="T17" fmla="*/ 7 h 25"/>
                <a:gd name="T18" fmla="*/ 3 w 26"/>
                <a:gd name="T19" fmla="*/ 6 h 25"/>
                <a:gd name="T20" fmla="*/ 1 w 26"/>
                <a:gd name="T21" fmla="*/ 6 h 25"/>
                <a:gd name="T22" fmla="*/ 1 w 26"/>
                <a:gd name="T23" fmla="*/ 5 h 25"/>
                <a:gd name="T24" fmla="*/ 0 w 26"/>
                <a:gd name="T25" fmla="*/ 4 h 25"/>
                <a:gd name="T26" fmla="*/ 1 w 26"/>
                <a:gd name="T27" fmla="*/ 3 h 25"/>
                <a:gd name="T28" fmla="*/ 1 w 26"/>
                <a:gd name="T29" fmla="*/ 2 h 25"/>
                <a:gd name="T30" fmla="*/ 2 w 26"/>
                <a:gd name="T31" fmla="*/ 1 h 25"/>
                <a:gd name="T32" fmla="*/ 4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314"/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4 h 26"/>
                <a:gd name="T2" fmla="*/ 0 w 27"/>
                <a:gd name="T3" fmla="*/ 2 h 26"/>
                <a:gd name="T4" fmla="*/ 1 w 27"/>
                <a:gd name="T5" fmla="*/ 1 h 26"/>
                <a:gd name="T6" fmla="*/ 2 w 27"/>
                <a:gd name="T7" fmla="*/ 1 h 26"/>
                <a:gd name="T8" fmla="*/ 3 w 27"/>
                <a:gd name="T9" fmla="*/ 0 h 26"/>
                <a:gd name="T10" fmla="*/ 4 w 27"/>
                <a:gd name="T11" fmla="*/ 0 h 26"/>
                <a:gd name="T12" fmla="*/ 5 w 27"/>
                <a:gd name="T13" fmla="*/ 1 h 26"/>
                <a:gd name="T14" fmla="*/ 6 w 27"/>
                <a:gd name="T15" fmla="*/ 2 h 26"/>
                <a:gd name="T16" fmla="*/ 6 w 27"/>
                <a:gd name="T17" fmla="*/ 2 h 26"/>
                <a:gd name="T18" fmla="*/ 6 w 27"/>
                <a:gd name="T19" fmla="*/ 4 h 26"/>
                <a:gd name="T20" fmla="*/ 6 w 27"/>
                <a:gd name="T21" fmla="*/ 5 h 26"/>
                <a:gd name="T22" fmla="*/ 5 w 27"/>
                <a:gd name="T23" fmla="*/ 6 h 26"/>
                <a:gd name="T24" fmla="*/ 4 w 27"/>
                <a:gd name="T25" fmla="*/ 7 h 26"/>
                <a:gd name="T26" fmla="*/ 3 w 27"/>
                <a:gd name="T27" fmla="*/ 7 h 26"/>
                <a:gd name="T28" fmla="*/ 2 w 27"/>
                <a:gd name="T29" fmla="*/ 6 h 26"/>
                <a:gd name="T30" fmla="*/ 0 w 27"/>
                <a:gd name="T31" fmla="*/ 5 h 26"/>
                <a:gd name="T32" fmla="*/ 0 w 27"/>
                <a:gd name="T33" fmla="*/ 4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315"/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4 h 22"/>
                <a:gd name="T2" fmla="*/ 0 w 23"/>
                <a:gd name="T3" fmla="*/ 3 h 22"/>
                <a:gd name="T4" fmla="*/ 0 w 23"/>
                <a:gd name="T5" fmla="*/ 2 h 22"/>
                <a:gd name="T6" fmla="*/ 1 w 23"/>
                <a:gd name="T7" fmla="*/ 1 h 22"/>
                <a:gd name="T8" fmla="*/ 2 w 23"/>
                <a:gd name="T9" fmla="*/ 0 h 22"/>
                <a:gd name="T10" fmla="*/ 4 w 23"/>
                <a:gd name="T11" fmla="*/ 0 h 22"/>
                <a:gd name="T12" fmla="*/ 4 w 23"/>
                <a:gd name="T13" fmla="*/ 1 h 22"/>
                <a:gd name="T14" fmla="*/ 5 w 23"/>
                <a:gd name="T15" fmla="*/ 2 h 22"/>
                <a:gd name="T16" fmla="*/ 5 w 23"/>
                <a:gd name="T17" fmla="*/ 3 h 22"/>
                <a:gd name="T18" fmla="*/ 5 w 23"/>
                <a:gd name="T19" fmla="*/ 4 h 22"/>
                <a:gd name="T20" fmla="*/ 5 w 23"/>
                <a:gd name="T21" fmla="*/ 5 h 22"/>
                <a:gd name="T22" fmla="*/ 4 w 23"/>
                <a:gd name="T23" fmla="*/ 5 h 22"/>
                <a:gd name="T24" fmla="*/ 3 w 23"/>
                <a:gd name="T25" fmla="*/ 6 h 22"/>
                <a:gd name="T26" fmla="*/ 2 w 23"/>
                <a:gd name="T27" fmla="*/ 6 h 22"/>
                <a:gd name="T28" fmla="*/ 1 w 23"/>
                <a:gd name="T29" fmla="*/ 6 h 22"/>
                <a:gd name="T30" fmla="*/ 0 w 23"/>
                <a:gd name="T31" fmla="*/ 5 h 22"/>
                <a:gd name="T32" fmla="*/ 0 w 23"/>
                <a:gd name="T33" fmla="*/ 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316"/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3 h 23"/>
                <a:gd name="T2" fmla="*/ 1 w 24"/>
                <a:gd name="T3" fmla="*/ 2 h 23"/>
                <a:gd name="T4" fmla="*/ 1 w 24"/>
                <a:gd name="T5" fmla="*/ 1 h 23"/>
                <a:gd name="T6" fmla="*/ 2 w 24"/>
                <a:gd name="T7" fmla="*/ 0 h 23"/>
                <a:gd name="T8" fmla="*/ 3 w 24"/>
                <a:gd name="T9" fmla="*/ 0 h 23"/>
                <a:gd name="T10" fmla="*/ 4 w 24"/>
                <a:gd name="T11" fmla="*/ 0 h 23"/>
                <a:gd name="T12" fmla="*/ 5 w 24"/>
                <a:gd name="T13" fmla="*/ 0 h 23"/>
                <a:gd name="T14" fmla="*/ 6 w 24"/>
                <a:gd name="T15" fmla="*/ 1 h 23"/>
                <a:gd name="T16" fmla="*/ 6 w 24"/>
                <a:gd name="T17" fmla="*/ 2 h 23"/>
                <a:gd name="T18" fmla="*/ 6 w 24"/>
                <a:gd name="T19" fmla="*/ 3 h 23"/>
                <a:gd name="T20" fmla="*/ 6 w 24"/>
                <a:gd name="T21" fmla="*/ 4 h 23"/>
                <a:gd name="T22" fmla="*/ 5 w 24"/>
                <a:gd name="T23" fmla="*/ 5 h 23"/>
                <a:gd name="T24" fmla="*/ 4 w 24"/>
                <a:gd name="T25" fmla="*/ 5 h 23"/>
                <a:gd name="T26" fmla="*/ 3 w 24"/>
                <a:gd name="T27" fmla="*/ 5 h 23"/>
                <a:gd name="T28" fmla="*/ 2 w 24"/>
                <a:gd name="T29" fmla="*/ 5 h 23"/>
                <a:gd name="T30" fmla="*/ 1 w 24"/>
                <a:gd name="T31" fmla="*/ 4 h 23"/>
                <a:gd name="T32" fmla="*/ 0 w 24"/>
                <a:gd name="T33" fmla="*/ 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317"/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39 w 195"/>
                <a:gd name="T1" fmla="*/ 38 h 190"/>
                <a:gd name="T2" fmla="*/ 43 w 195"/>
                <a:gd name="T3" fmla="*/ 34 h 190"/>
                <a:gd name="T4" fmla="*/ 42 w 195"/>
                <a:gd name="T5" fmla="*/ 27 h 190"/>
                <a:gd name="T6" fmla="*/ 38 w 195"/>
                <a:gd name="T7" fmla="*/ 26 h 190"/>
                <a:gd name="T8" fmla="*/ 34 w 195"/>
                <a:gd name="T9" fmla="*/ 24 h 190"/>
                <a:gd name="T10" fmla="*/ 32 w 195"/>
                <a:gd name="T11" fmla="*/ 21 h 190"/>
                <a:gd name="T12" fmla="*/ 35 w 195"/>
                <a:gd name="T13" fmla="*/ 21 h 190"/>
                <a:gd name="T14" fmla="*/ 38 w 195"/>
                <a:gd name="T15" fmla="*/ 22 h 190"/>
                <a:gd name="T16" fmla="*/ 40 w 195"/>
                <a:gd name="T17" fmla="*/ 25 h 190"/>
                <a:gd name="T18" fmla="*/ 46 w 195"/>
                <a:gd name="T19" fmla="*/ 25 h 190"/>
                <a:gd name="T20" fmla="*/ 49 w 195"/>
                <a:gd name="T21" fmla="*/ 19 h 190"/>
                <a:gd name="T22" fmla="*/ 48 w 195"/>
                <a:gd name="T23" fmla="*/ 15 h 190"/>
                <a:gd name="T24" fmla="*/ 46 w 195"/>
                <a:gd name="T25" fmla="*/ 13 h 190"/>
                <a:gd name="T26" fmla="*/ 41 w 195"/>
                <a:gd name="T27" fmla="*/ 12 h 190"/>
                <a:gd name="T28" fmla="*/ 38 w 195"/>
                <a:gd name="T29" fmla="*/ 13 h 190"/>
                <a:gd name="T30" fmla="*/ 35 w 195"/>
                <a:gd name="T31" fmla="*/ 14 h 190"/>
                <a:gd name="T32" fmla="*/ 39 w 195"/>
                <a:gd name="T33" fmla="*/ 8 h 190"/>
                <a:gd name="T34" fmla="*/ 39 w 195"/>
                <a:gd name="T35" fmla="*/ 2 h 190"/>
                <a:gd name="T36" fmla="*/ 35 w 195"/>
                <a:gd name="T37" fmla="*/ 0 h 190"/>
                <a:gd name="T38" fmla="*/ 30 w 195"/>
                <a:gd name="T39" fmla="*/ 2 h 190"/>
                <a:gd name="T40" fmla="*/ 28 w 195"/>
                <a:gd name="T41" fmla="*/ 7 h 190"/>
                <a:gd name="T42" fmla="*/ 30 w 195"/>
                <a:gd name="T43" fmla="*/ 13 h 190"/>
                <a:gd name="T44" fmla="*/ 28 w 195"/>
                <a:gd name="T45" fmla="*/ 14 h 190"/>
                <a:gd name="T46" fmla="*/ 27 w 195"/>
                <a:gd name="T47" fmla="*/ 12 h 190"/>
                <a:gd name="T48" fmla="*/ 25 w 195"/>
                <a:gd name="T49" fmla="*/ 7 h 190"/>
                <a:gd name="T50" fmla="*/ 18 w 195"/>
                <a:gd name="T51" fmla="*/ 6 h 190"/>
                <a:gd name="T52" fmla="*/ 13 w 195"/>
                <a:gd name="T53" fmla="*/ 4 h 190"/>
                <a:gd name="T54" fmla="*/ 7 w 195"/>
                <a:gd name="T55" fmla="*/ 6 h 190"/>
                <a:gd name="T56" fmla="*/ 5 w 195"/>
                <a:gd name="T57" fmla="*/ 10 h 190"/>
                <a:gd name="T58" fmla="*/ 6 w 195"/>
                <a:gd name="T59" fmla="*/ 12 h 190"/>
                <a:gd name="T60" fmla="*/ 12 w 195"/>
                <a:gd name="T61" fmla="*/ 16 h 190"/>
                <a:gd name="T62" fmla="*/ 16 w 195"/>
                <a:gd name="T63" fmla="*/ 17 h 190"/>
                <a:gd name="T64" fmla="*/ 14 w 195"/>
                <a:gd name="T65" fmla="*/ 21 h 190"/>
                <a:gd name="T66" fmla="*/ 9 w 195"/>
                <a:gd name="T67" fmla="*/ 23 h 190"/>
                <a:gd name="T68" fmla="*/ 5 w 195"/>
                <a:gd name="T69" fmla="*/ 23 h 190"/>
                <a:gd name="T70" fmla="*/ 2 w 195"/>
                <a:gd name="T71" fmla="*/ 25 h 190"/>
                <a:gd name="T72" fmla="*/ 0 w 195"/>
                <a:gd name="T73" fmla="*/ 30 h 190"/>
                <a:gd name="T74" fmla="*/ 2 w 195"/>
                <a:gd name="T75" fmla="*/ 34 h 190"/>
                <a:gd name="T76" fmla="*/ 6 w 195"/>
                <a:gd name="T77" fmla="*/ 35 h 190"/>
                <a:gd name="T78" fmla="*/ 9 w 195"/>
                <a:gd name="T79" fmla="*/ 35 h 190"/>
                <a:gd name="T80" fmla="*/ 12 w 195"/>
                <a:gd name="T81" fmla="*/ 32 h 190"/>
                <a:gd name="T82" fmla="*/ 14 w 195"/>
                <a:gd name="T83" fmla="*/ 28 h 190"/>
                <a:gd name="T84" fmla="*/ 19 w 195"/>
                <a:gd name="T85" fmla="*/ 25 h 190"/>
                <a:gd name="T86" fmla="*/ 21 w 195"/>
                <a:gd name="T87" fmla="*/ 27 h 190"/>
                <a:gd name="T88" fmla="*/ 20 w 195"/>
                <a:gd name="T89" fmla="*/ 31 h 190"/>
                <a:gd name="T90" fmla="*/ 16 w 195"/>
                <a:gd name="T91" fmla="*/ 36 h 190"/>
                <a:gd name="T92" fmla="*/ 13 w 195"/>
                <a:gd name="T93" fmla="*/ 42 h 190"/>
                <a:gd name="T94" fmla="*/ 18 w 195"/>
                <a:gd name="T95" fmla="*/ 47 h 190"/>
                <a:gd name="T96" fmla="*/ 23 w 195"/>
                <a:gd name="T97" fmla="*/ 47 h 190"/>
                <a:gd name="T98" fmla="*/ 27 w 195"/>
                <a:gd name="T99" fmla="*/ 44 h 190"/>
                <a:gd name="T100" fmla="*/ 28 w 195"/>
                <a:gd name="T101" fmla="*/ 42 h 190"/>
                <a:gd name="T102" fmla="*/ 25 w 195"/>
                <a:gd name="T103" fmla="*/ 36 h 190"/>
                <a:gd name="T104" fmla="*/ 25 w 195"/>
                <a:gd name="T105" fmla="*/ 32 h 190"/>
                <a:gd name="T106" fmla="*/ 26 w 195"/>
                <a:gd name="T107" fmla="*/ 29 h 190"/>
                <a:gd name="T108" fmla="*/ 28 w 195"/>
                <a:gd name="T109" fmla="*/ 28 h 190"/>
                <a:gd name="T110" fmla="*/ 32 w 195"/>
                <a:gd name="T111" fmla="*/ 37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318"/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83 h 328"/>
                <a:gd name="T2" fmla="*/ 4 w 211"/>
                <a:gd name="T3" fmla="*/ 77 h 328"/>
                <a:gd name="T4" fmla="*/ 9 w 211"/>
                <a:gd name="T5" fmla="*/ 73 h 328"/>
                <a:gd name="T6" fmla="*/ 15 w 211"/>
                <a:gd name="T7" fmla="*/ 70 h 328"/>
                <a:gd name="T8" fmla="*/ 20 w 211"/>
                <a:gd name="T9" fmla="*/ 68 h 328"/>
                <a:gd name="T10" fmla="*/ 26 w 211"/>
                <a:gd name="T11" fmla="*/ 66 h 328"/>
                <a:gd name="T12" fmla="*/ 31 w 211"/>
                <a:gd name="T13" fmla="*/ 65 h 328"/>
                <a:gd name="T14" fmla="*/ 37 w 211"/>
                <a:gd name="T15" fmla="*/ 65 h 328"/>
                <a:gd name="T16" fmla="*/ 41 w 211"/>
                <a:gd name="T17" fmla="*/ 65 h 328"/>
                <a:gd name="T18" fmla="*/ 41 w 211"/>
                <a:gd name="T19" fmla="*/ 64 h 328"/>
                <a:gd name="T20" fmla="*/ 42 w 211"/>
                <a:gd name="T21" fmla="*/ 61 h 328"/>
                <a:gd name="T22" fmla="*/ 42 w 211"/>
                <a:gd name="T23" fmla="*/ 59 h 328"/>
                <a:gd name="T24" fmla="*/ 43 w 211"/>
                <a:gd name="T25" fmla="*/ 57 h 328"/>
                <a:gd name="T26" fmla="*/ 45 w 211"/>
                <a:gd name="T27" fmla="*/ 54 h 328"/>
                <a:gd name="T28" fmla="*/ 47 w 211"/>
                <a:gd name="T29" fmla="*/ 52 h 328"/>
                <a:gd name="T30" fmla="*/ 49 w 211"/>
                <a:gd name="T31" fmla="*/ 50 h 328"/>
                <a:gd name="T32" fmla="*/ 52 w 211"/>
                <a:gd name="T33" fmla="*/ 49 h 328"/>
                <a:gd name="T34" fmla="*/ 50 w 211"/>
                <a:gd name="T35" fmla="*/ 43 h 328"/>
                <a:gd name="T36" fmla="*/ 48 w 211"/>
                <a:gd name="T37" fmla="*/ 36 h 328"/>
                <a:gd name="T38" fmla="*/ 49 w 211"/>
                <a:gd name="T39" fmla="*/ 29 h 328"/>
                <a:gd name="T40" fmla="*/ 52 w 211"/>
                <a:gd name="T41" fmla="*/ 24 h 328"/>
                <a:gd name="T42" fmla="*/ 50 w 211"/>
                <a:gd name="T43" fmla="*/ 22 h 328"/>
                <a:gd name="T44" fmla="*/ 47 w 211"/>
                <a:gd name="T45" fmla="*/ 21 h 328"/>
                <a:gd name="T46" fmla="*/ 45 w 211"/>
                <a:gd name="T47" fmla="*/ 19 h 328"/>
                <a:gd name="T48" fmla="*/ 42 w 211"/>
                <a:gd name="T49" fmla="*/ 17 h 328"/>
                <a:gd name="T50" fmla="*/ 39 w 211"/>
                <a:gd name="T51" fmla="*/ 14 h 328"/>
                <a:gd name="T52" fmla="*/ 37 w 211"/>
                <a:gd name="T53" fmla="*/ 10 h 328"/>
                <a:gd name="T54" fmla="*/ 35 w 211"/>
                <a:gd name="T55" fmla="*/ 5 h 328"/>
                <a:gd name="T56" fmla="*/ 34 w 211"/>
                <a:gd name="T57" fmla="*/ 0 h 328"/>
                <a:gd name="T58" fmla="*/ 32 w 211"/>
                <a:gd name="T59" fmla="*/ 3 h 328"/>
                <a:gd name="T60" fmla="*/ 30 w 211"/>
                <a:gd name="T61" fmla="*/ 6 h 328"/>
                <a:gd name="T62" fmla="*/ 28 w 211"/>
                <a:gd name="T63" fmla="*/ 9 h 328"/>
                <a:gd name="T64" fmla="*/ 25 w 211"/>
                <a:gd name="T65" fmla="*/ 12 h 328"/>
                <a:gd name="T66" fmla="*/ 22 w 211"/>
                <a:gd name="T67" fmla="*/ 14 h 328"/>
                <a:gd name="T68" fmla="*/ 19 w 211"/>
                <a:gd name="T69" fmla="*/ 16 h 328"/>
                <a:gd name="T70" fmla="*/ 15 w 211"/>
                <a:gd name="T71" fmla="*/ 17 h 328"/>
                <a:gd name="T72" fmla="*/ 11 w 211"/>
                <a:gd name="T73" fmla="*/ 17 h 328"/>
                <a:gd name="T74" fmla="*/ 13 w 211"/>
                <a:gd name="T75" fmla="*/ 21 h 328"/>
                <a:gd name="T76" fmla="*/ 13 w 211"/>
                <a:gd name="T77" fmla="*/ 26 h 328"/>
                <a:gd name="T78" fmla="*/ 12 w 211"/>
                <a:gd name="T79" fmla="*/ 31 h 328"/>
                <a:gd name="T80" fmla="*/ 8 w 211"/>
                <a:gd name="T81" fmla="*/ 37 h 328"/>
                <a:gd name="T82" fmla="*/ 10 w 211"/>
                <a:gd name="T83" fmla="*/ 46 h 328"/>
                <a:gd name="T84" fmla="*/ 10 w 211"/>
                <a:gd name="T85" fmla="*/ 55 h 328"/>
                <a:gd name="T86" fmla="*/ 9 w 211"/>
                <a:gd name="T87" fmla="*/ 63 h 328"/>
                <a:gd name="T88" fmla="*/ 7 w 211"/>
                <a:gd name="T89" fmla="*/ 69 h 328"/>
                <a:gd name="T90" fmla="*/ 5 w 211"/>
                <a:gd name="T91" fmla="*/ 72 h 328"/>
                <a:gd name="T92" fmla="*/ 3 w 211"/>
                <a:gd name="T93" fmla="*/ 76 h 328"/>
                <a:gd name="T94" fmla="*/ 2 w 211"/>
                <a:gd name="T95" fmla="*/ 79 h 328"/>
                <a:gd name="T96" fmla="*/ 0 w 211"/>
                <a:gd name="T97" fmla="*/ 80 h 328"/>
                <a:gd name="T98" fmla="*/ 0 w 211"/>
                <a:gd name="T99" fmla="*/ 81 h 328"/>
                <a:gd name="T100" fmla="*/ 0 w 211"/>
                <a:gd name="T101" fmla="*/ 81 h 328"/>
                <a:gd name="T102" fmla="*/ 0 w 211"/>
                <a:gd name="T103" fmla="*/ 82 h 328"/>
                <a:gd name="T104" fmla="*/ 0 w 211"/>
                <a:gd name="T105" fmla="*/ 83 h 328"/>
                <a:gd name="T106" fmla="*/ 0 w 211"/>
                <a:gd name="T107" fmla="*/ 83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319"/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43 w 341"/>
                <a:gd name="T1" fmla="*/ 73 h 291"/>
                <a:gd name="T2" fmla="*/ 46 w 341"/>
                <a:gd name="T3" fmla="*/ 73 h 291"/>
                <a:gd name="T4" fmla="*/ 51 w 341"/>
                <a:gd name="T5" fmla="*/ 72 h 291"/>
                <a:gd name="T6" fmla="*/ 55 w 341"/>
                <a:gd name="T7" fmla="*/ 71 h 291"/>
                <a:gd name="T8" fmla="*/ 60 w 341"/>
                <a:gd name="T9" fmla="*/ 69 h 291"/>
                <a:gd name="T10" fmla="*/ 66 w 341"/>
                <a:gd name="T11" fmla="*/ 69 h 291"/>
                <a:gd name="T12" fmla="*/ 71 w 341"/>
                <a:gd name="T13" fmla="*/ 68 h 291"/>
                <a:gd name="T14" fmla="*/ 76 w 341"/>
                <a:gd name="T15" fmla="*/ 68 h 291"/>
                <a:gd name="T16" fmla="*/ 80 w 341"/>
                <a:gd name="T17" fmla="*/ 68 h 291"/>
                <a:gd name="T18" fmla="*/ 81 w 341"/>
                <a:gd name="T19" fmla="*/ 68 h 291"/>
                <a:gd name="T20" fmla="*/ 83 w 341"/>
                <a:gd name="T21" fmla="*/ 68 h 291"/>
                <a:gd name="T22" fmla="*/ 85 w 341"/>
                <a:gd name="T23" fmla="*/ 69 h 291"/>
                <a:gd name="T24" fmla="*/ 86 w 341"/>
                <a:gd name="T25" fmla="*/ 69 h 291"/>
                <a:gd name="T26" fmla="*/ 81 w 341"/>
                <a:gd name="T27" fmla="*/ 65 h 291"/>
                <a:gd name="T28" fmla="*/ 77 w 341"/>
                <a:gd name="T29" fmla="*/ 61 h 291"/>
                <a:gd name="T30" fmla="*/ 73 w 341"/>
                <a:gd name="T31" fmla="*/ 56 h 291"/>
                <a:gd name="T32" fmla="*/ 71 w 341"/>
                <a:gd name="T33" fmla="*/ 50 h 291"/>
                <a:gd name="T34" fmla="*/ 68 w 341"/>
                <a:gd name="T35" fmla="*/ 43 h 291"/>
                <a:gd name="T36" fmla="*/ 67 w 341"/>
                <a:gd name="T37" fmla="*/ 36 h 291"/>
                <a:gd name="T38" fmla="*/ 65 w 341"/>
                <a:gd name="T39" fmla="*/ 29 h 291"/>
                <a:gd name="T40" fmla="*/ 65 w 341"/>
                <a:gd name="T41" fmla="*/ 23 h 291"/>
                <a:gd name="T42" fmla="*/ 62 w 341"/>
                <a:gd name="T43" fmla="*/ 22 h 291"/>
                <a:gd name="T44" fmla="*/ 60 w 341"/>
                <a:gd name="T45" fmla="*/ 21 h 291"/>
                <a:gd name="T46" fmla="*/ 56 w 341"/>
                <a:gd name="T47" fmla="*/ 19 h 291"/>
                <a:gd name="T48" fmla="*/ 53 w 341"/>
                <a:gd name="T49" fmla="*/ 17 h 291"/>
                <a:gd name="T50" fmla="*/ 50 w 341"/>
                <a:gd name="T51" fmla="*/ 14 h 291"/>
                <a:gd name="T52" fmla="*/ 47 w 341"/>
                <a:gd name="T53" fmla="*/ 10 h 291"/>
                <a:gd name="T54" fmla="*/ 45 w 341"/>
                <a:gd name="T55" fmla="*/ 7 h 291"/>
                <a:gd name="T56" fmla="*/ 43 w 341"/>
                <a:gd name="T57" fmla="*/ 2 h 291"/>
                <a:gd name="T58" fmla="*/ 40 w 341"/>
                <a:gd name="T59" fmla="*/ 4 h 291"/>
                <a:gd name="T60" fmla="*/ 36 w 341"/>
                <a:gd name="T61" fmla="*/ 6 h 291"/>
                <a:gd name="T62" fmla="*/ 32 w 341"/>
                <a:gd name="T63" fmla="*/ 7 h 291"/>
                <a:gd name="T64" fmla="*/ 27 w 341"/>
                <a:gd name="T65" fmla="*/ 8 h 291"/>
                <a:gd name="T66" fmla="*/ 21 w 341"/>
                <a:gd name="T67" fmla="*/ 8 h 291"/>
                <a:gd name="T68" fmla="*/ 14 w 341"/>
                <a:gd name="T69" fmla="*/ 6 h 291"/>
                <a:gd name="T70" fmla="*/ 8 w 341"/>
                <a:gd name="T71" fmla="*/ 4 h 291"/>
                <a:gd name="T72" fmla="*/ 1 w 341"/>
                <a:gd name="T73" fmla="*/ 0 h 291"/>
                <a:gd name="T74" fmla="*/ 3 w 341"/>
                <a:gd name="T75" fmla="*/ 3 h 291"/>
                <a:gd name="T76" fmla="*/ 4 w 341"/>
                <a:gd name="T77" fmla="*/ 7 h 291"/>
                <a:gd name="T78" fmla="*/ 6 w 341"/>
                <a:gd name="T79" fmla="*/ 10 h 291"/>
                <a:gd name="T80" fmla="*/ 7 w 341"/>
                <a:gd name="T81" fmla="*/ 15 h 291"/>
                <a:gd name="T82" fmla="*/ 7 w 341"/>
                <a:gd name="T83" fmla="*/ 20 h 291"/>
                <a:gd name="T84" fmla="*/ 6 w 341"/>
                <a:gd name="T85" fmla="*/ 25 h 291"/>
                <a:gd name="T86" fmla="*/ 4 w 341"/>
                <a:gd name="T87" fmla="*/ 31 h 291"/>
                <a:gd name="T88" fmla="*/ 0 w 341"/>
                <a:gd name="T89" fmla="*/ 38 h 291"/>
                <a:gd name="T90" fmla="*/ 5 w 341"/>
                <a:gd name="T91" fmla="*/ 40 h 291"/>
                <a:gd name="T92" fmla="*/ 9 w 341"/>
                <a:gd name="T93" fmla="*/ 41 h 291"/>
                <a:gd name="T94" fmla="*/ 13 w 341"/>
                <a:gd name="T95" fmla="*/ 44 h 291"/>
                <a:gd name="T96" fmla="*/ 16 w 341"/>
                <a:gd name="T97" fmla="*/ 47 h 291"/>
                <a:gd name="T98" fmla="*/ 19 w 341"/>
                <a:gd name="T99" fmla="*/ 50 h 291"/>
                <a:gd name="T100" fmla="*/ 21 w 341"/>
                <a:gd name="T101" fmla="*/ 55 h 291"/>
                <a:gd name="T102" fmla="*/ 22 w 341"/>
                <a:gd name="T103" fmla="*/ 60 h 291"/>
                <a:gd name="T104" fmla="*/ 22 w 341"/>
                <a:gd name="T105" fmla="*/ 67 h 291"/>
                <a:gd name="T106" fmla="*/ 24 w 341"/>
                <a:gd name="T107" fmla="*/ 66 h 291"/>
                <a:gd name="T108" fmla="*/ 27 w 341"/>
                <a:gd name="T109" fmla="*/ 66 h 291"/>
                <a:gd name="T110" fmla="*/ 29 w 341"/>
                <a:gd name="T111" fmla="*/ 66 h 291"/>
                <a:gd name="T112" fmla="*/ 32 w 341"/>
                <a:gd name="T113" fmla="*/ 67 h 291"/>
                <a:gd name="T114" fmla="*/ 34 w 341"/>
                <a:gd name="T115" fmla="*/ 67 h 291"/>
                <a:gd name="T116" fmla="*/ 37 w 341"/>
                <a:gd name="T117" fmla="*/ 69 h 291"/>
                <a:gd name="T118" fmla="*/ 40 w 341"/>
                <a:gd name="T119" fmla="*/ 71 h 291"/>
                <a:gd name="T120" fmla="*/ 43 w 341"/>
                <a:gd name="T121" fmla="*/ 73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320"/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12 w 349"/>
                <a:gd name="T1" fmla="*/ 44 h 367"/>
                <a:gd name="T2" fmla="*/ 16 w 349"/>
                <a:gd name="T3" fmla="*/ 44 h 367"/>
                <a:gd name="T4" fmla="*/ 21 w 349"/>
                <a:gd name="T5" fmla="*/ 45 h 367"/>
                <a:gd name="T6" fmla="*/ 28 w 349"/>
                <a:gd name="T7" fmla="*/ 44 h 367"/>
                <a:gd name="T8" fmla="*/ 35 w 349"/>
                <a:gd name="T9" fmla="*/ 43 h 367"/>
                <a:gd name="T10" fmla="*/ 42 w 349"/>
                <a:gd name="T11" fmla="*/ 40 h 367"/>
                <a:gd name="T12" fmla="*/ 49 w 349"/>
                <a:gd name="T13" fmla="*/ 35 h 367"/>
                <a:gd name="T14" fmla="*/ 56 w 349"/>
                <a:gd name="T15" fmla="*/ 27 h 367"/>
                <a:gd name="T16" fmla="*/ 60 w 349"/>
                <a:gd name="T17" fmla="*/ 18 h 367"/>
                <a:gd name="T18" fmla="*/ 64 w 349"/>
                <a:gd name="T19" fmla="*/ 11 h 367"/>
                <a:gd name="T20" fmla="*/ 67 w 349"/>
                <a:gd name="T21" fmla="*/ 6 h 367"/>
                <a:gd name="T22" fmla="*/ 70 w 349"/>
                <a:gd name="T23" fmla="*/ 3 h 367"/>
                <a:gd name="T24" fmla="*/ 74 w 349"/>
                <a:gd name="T25" fmla="*/ 3 h 367"/>
                <a:gd name="T26" fmla="*/ 78 w 349"/>
                <a:gd name="T27" fmla="*/ 2 h 367"/>
                <a:gd name="T28" fmla="*/ 82 w 349"/>
                <a:gd name="T29" fmla="*/ 1 h 367"/>
                <a:gd name="T30" fmla="*/ 86 w 349"/>
                <a:gd name="T31" fmla="*/ 1 h 367"/>
                <a:gd name="T32" fmla="*/ 87 w 349"/>
                <a:gd name="T33" fmla="*/ 1 h 367"/>
                <a:gd name="T34" fmla="*/ 87 w 349"/>
                <a:gd name="T35" fmla="*/ 1 h 367"/>
                <a:gd name="T36" fmla="*/ 80 w 349"/>
                <a:gd name="T37" fmla="*/ 4 h 367"/>
                <a:gd name="T38" fmla="*/ 70 w 349"/>
                <a:gd name="T39" fmla="*/ 13 h 367"/>
                <a:gd name="T40" fmla="*/ 65 w 349"/>
                <a:gd name="T41" fmla="*/ 25 h 367"/>
                <a:gd name="T42" fmla="*/ 63 w 349"/>
                <a:gd name="T43" fmla="*/ 35 h 367"/>
                <a:gd name="T44" fmla="*/ 62 w 349"/>
                <a:gd name="T45" fmla="*/ 42 h 367"/>
                <a:gd name="T46" fmla="*/ 63 w 349"/>
                <a:gd name="T47" fmla="*/ 50 h 367"/>
                <a:gd name="T48" fmla="*/ 62 w 349"/>
                <a:gd name="T49" fmla="*/ 55 h 367"/>
                <a:gd name="T50" fmla="*/ 55 w 349"/>
                <a:gd name="T51" fmla="*/ 59 h 367"/>
                <a:gd name="T52" fmla="*/ 49 w 349"/>
                <a:gd name="T53" fmla="*/ 65 h 367"/>
                <a:gd name="T54" fmla="*/ 46 w 349"/>
                <a:gd name="T55" fmla="*/ 74 h 367"/>
                <a:gd name="T56" fmla="*/ 43 w 349"/>
                <a:gd name="T57" fmla="*/ 78 h 367"/>
                <a:gd name="T58" fmla="*/ 33 w 349"/>
                <a:gd name="T59" fmla="*/ 80 h 367"/>
                <a:gd name="T60" fmla="*/ 23 w 349"/>
                <a:gd name="T61" fmla="*/ 84 h 367"/>
                <a:gd name="T62" fmla="*/ 14 w 349"/>
                <a:gd name="T63" fmla="*/ 89 h 367"/>
                <a:gd name="T64" fmla="*/ 12 w 349"/>
                <a:gd name="T65" fmla="*/ 88 h 367"/>
                <a:gd name="T66" fmla="*/ 11 w 349"/>
                <a:gd name="T67" fmla="*/ 79 h 367"/>
                <a:gd name="T68" fmla="*/ 8 w 349"/>
                <a:gd name="T69" fmla="*/ 69 h 367"/>
                <a:gd name="T70" fmla="*/ 3 w 349"/>
                <a:gd name="T71" fmla="*/ 61 h 367"/>
                <a:gd name="T72" fmla="*/ 2 w 349"/>
                <a:gd name="T73" fmla="*/ 58 h 367"/>
                <a:gd name="T74" fmla="*/ 8 w 349"/>
                <a:gd name="T75" fmla="*/ 56 h 367"/>
                <a:gd name="T76" fmla="*/ 12 w 349"/>
                <a:gd name="T77" fmla="*/ 53 h 367"/>
                <a:gd name="T78" fmla="*/ 12 w 349"/>
                <a:gd name="T79" fmla="*/ 47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321"/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32 w 213"/>
                <a:gd name="T1" fmla="*/ 1 h 373"/>
                <a:gd name="T2" fmla="*/ 35 w 213"/>
                <a:gd name="T3" fmla="*/ 4 h 373"/>
                <a:gd name="T4" fmla="*/ 40 w 213"/>
                <a:gd name="T5" fmla="*/ 4 h 373"/>
                <a:gd name="T6" fmla="*/ 43 w 213"/>
                <a:gd name="T7" fmla="*/ 6 h 373"/>
                <a:gd name="T8" fmla="*/ 41 w 213"/>
                <a:gd name="T9" fmla="*/ 9 h 373"/>
                <a:gd name="T10" fmla="*/ 38 w 213"/>
                <a:gd name="T11" fmla="*/ 11 h 373"/>
                <a:gd name="T12" fmla="*/ 35 w 213"/>
                <a:gd name="T13" fmla="*/ 12 h 373"/>
                <a:gd name="T14" fmla="*/ 33 w 213"/>
                <a:gd name="T15" fmla="*/ 12 h 373"/>
                <a:gd name="T16" fmla="*/ 30 w 213"/>
                <a:gd name="T17" fmla="*/ 12 h 373"/>
                <a:gd name="T18" fmla="*/ 29 w 213"/>
                <a:gd name="T19" fmla="*/ 14 h 373"/>
                <a:gd name="T20" fmla="*/ 27 w 213"/>
                <a:gd name="T21" fmla="*/ 15 h 373"/>
                <a:gd name="T22" fmla="*/ 27 w 213"/>
                <a:gd name="T23" fmla="*/ 17 h 373"/>
                <a:gd name="T24" fmla="*/ 27 w 213"/>
                <a:gd name="T25" fmla="*/ 19 h 373"/>
                <a:gd name="T26" fmla="*/ 27 w 213"/>
                <a:gd name="T27" fmla="*/ 21 h 373"/>
                <a:gd name="T28" fmla="*/ 29 w 213"/>
                <a:gd name="T29" fmla="*/ 23 h 373"/>
                <a:gd name="T30" fmla="*/ 31 w 213"/>
                <a:gd name="T31" fmla="*/ 24 h 373"/>
                <a:gd name="T32" fmla="*/ 33 w 213"/>
                <a:gd name="T33" fmla="*/ 24 h 373"/>
                <a:gd name="T34" fmla="*/ 36 w 213"/>
                <a:gd name="T35" fmla="*/ 24 h 373"/>
                <a:gd name="T36" fmla="*/ 38 w 213"/>
                <a:gd name="T37" fmla="*/ 22 h 373"/>
                <a:gd name="T38" fmla="*/ 39 w 213"/>
                <a:gd name="T39" fmla="*/ 19 h 373"/>
                <a:gd name="T40" fmla="*/ 40 w 213"/>
                <a:gd name="T41" fmla="*/ 17 h 373"/>
                <a:gd name="T42" fmla="*/ 44 w 213"/>
                <a:gd name="T43" fmla="*/ 14 h 373"/>
                <a:gd name="T44" fmla="*/ 46 w 213"/>
                <a:gd name="T45" fmla="*/ 14 h 373"/>
                <a:gd name="T46" fmla="*/ 47 w 213"/>
                <a:gd name="T47" fmla="*/ 16 h 373"/>
                <a:gd name="T48" fmla="*/ 47 w 213"/>
                <a:gd name="T49" fmla="*/ 18 h 373"/>
                <a:gd name="T50" fmla="*/ 45 w 213"/>
                <a:gd name="T51" fmla="*/ 22 h 373"/>
                <a:gd name="T52" fmla="*/ 43 w 213"/>
                <a:gd name="T53" fmla="*/ 24 h 373"/>
                <a:gd name="T54" fmla="*/ 40 w 213"/>
                <a:gd name="T55" fmla="*/ 27 h 373"/>
                <a:gd name="T56" fmla="*/ 39 w 213"/>
                <a:gd name="T57" fmla="*/ 29 h 373"/>
                <a:gd name="T58" fmla="*/ 39 w 213"/>
                <a:gd name="T59" fmla="*/ 30 h 373"/>
                <a:gd name="T60" fmla="*/ 40 w 213"/>
                <a:gd name="T61" fmla="*/ 32 h 373"/>
                <a:gd name="T62" fmla="*/ 42 w 213"/>
                <a:gd name="T63" fmla="*/ 35 h 373"/>
                <a:gd name="T64" fmla="*/ 46 w 213"/>
                <a:gd name="T65" fmla="*/ 36 h 373"/>
                <a:gd name="T66" fmla="*/ 48 w 213"/>
                <a:gd name="T67" fmla="*/ 36 h 373"/>
                <a:gd name="T68" fmla="*/ 50 w 213"/>
                <a:gd name="T69" fmla="*/ 36 h 373"/>
                <a:gd name="T70" fmla="*/ 52 w 213"/>
                <a:gd name="T71" fmla="*/ 35 h 373"/>
                <a:gd name="T72" fmla="*/ 53 w 213"/>
                <a:gd name="T73" fmla="*/ 39 h 373"/>
                <a:gd name="T74" fmla="*/ 53 w 213"/>
                <a:gd name="T75" fmla="*/ 48 h 373"/>
                <a:gd name="T76" fmla="*/ 50 w 213"/>
                <a:gd name="T77" fmla="*/ 57 h 373"/>
                <a:gd name="T78" fmla="*/ 44 w 213"/>
                <a:gd name="T79" fmla="*/ 65 h 373"/>
                <a:gd name="T80" fmla="*/ 37 w 213"/>
                <a:gd name="T81" fmla="*/ 74 h 373"/>
                <a:gd name="T82" fmla="*/ 28 w 213"/>
                <a:gd name="T83" fmla="*/ 80 h 373"/>
                <a:gd name="T84" fmla="*/ 19 w 213"/>
                <a:gd name="T85" fmla="*/ 86 h 373"/>
                <a:gd name="T86" fmla="*/ 11 w 213"/>
                <a:gd name="T87" fmla="*/ 89 h 373"/>
                <a:gd name="T88" fmla="*/ 7 w 213"/>
                <a:gd name="T89" fmla="*/ 91 h 373"/>
                <a:gd name="T90" fmla="*/ 4 w 213"/>
                <a:gd name="T91" fmla="*/ 92 h 373"/>
                <a:gd name="T92" fmla="*/ 1 w 213"/>
                <a:gd name="T93" fmla="*/ 93 h 373"/>
                <a:gd name="T94" fmla="*/ 0 w 213"/>
                <a:gd name="T95" fmla="*/ 92 h 373"/>
                <a:gd name="T96" fmla="*/ 3 w 213"/>
                <a:gd name="T97" fmla="*/ 89 h 373"/>
                <a:gd name="T98" fmla="*/ 7 w 213"/>
                <a:gd name="T99" fmla="*/ 85 h 373"/>
                <a:gd name="T100" fmla="*/ 10 w 213"/>
                <a:gd name="T101" fmla="*/ 80 h 373"/>
                <a:gd name="T102" fmla="*/ 11 w 213"/>
                <a:gd name="T103" fmla="*/ 74 h 373"/>
                <a:gd name="T104" fmla="*/ 12 w 213"/>
                <a:gd name="T105" fmla="*/ 68 h 373"/>
                <a:gd name="T106" fmla="*/ 10 w 213"/>
                <a:gd name="T107" fmla="*/ 58 h 373"/>
                <a:gd name="T108" fmla="*/ 8 w 213"/>
                <a:gd name="T109" fmla="*/ 48 h 373"/>
                <a:gd name="T110" fmla="*/ 7 w 213"/>
                <a:gd name="T111" fmla="*/ 40 h 373"/>
                <a:gd name="T112" fmla="*/ 8 w 213"/>
                <a:gd name="T113" fmla="*/ 33 h 373"/>
                <a:gd name="T114" fmla="*/ 10 w 213"/>
                <a:gd name="T115" fmla="*/ 22 h 373"/>
                <a:gd name="T116" fmla="*/ 15 w 213"/>
                <a:gd name="T117" fmla="*/ 11 h 373"/>
                <a:gd name="T118" fmla="*/ 25 w 213"/>
                <a:gd name="T119" fmla="*/ 2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322"/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130 w 957"/>
                <a:gd name="T1" fmla="*/ 42 h 620"/>
                <a:gd name="T2" fmla="*/ 141 w 957"/>
                <a:gd name="T3" fmla="*/ 20 h 620"/>
                <a:gd name="T4" fmla="*/ 150 w 957"/>
                <a:gd name="T5" fmla="*/ 7 h 620"/>
                <a:gd name="T6" fmla="*/ 155 w 957"/>
                <a:gd name="T7" fmla="*/ 10 h 620"/>
                <a:gd name="T8" fmla="*/ 166 w 957"/>
                <a:gd name="T9" fmla="*/ 29 h 620"/>
                <a:gd name="T10" fmla="*/ 177 w 957"/>
                <a:gd name="T11" fmla="*/ 51 h 620"/>
                <a:gd name="T12" fmla="*/ 171 w 957"/>
                <a:gd name="T13" fmla="*/ 79 h 620"/>
                <a:gd name="T14" fmla="*/ 157 w 957"/>
                <a:gd name="T15" fmla="*/ 95 h 620"/>
                <a:gd name="T16" fmla="*/ 154 w 957"/>
                <a:gd name="T17" fmla="*/ 106 h 620"/>
                <a:gd name="T18" fmla="*/ 161 w 957"/>
                <a:gd name="T19" fmla="*/ 96 h 620"/>
                <a:gd name="T20" fmla="*/ 176 w 957"/>
                <a:gd name="T21" fmla="*/ 78 h 620"/>
                <a:gd name="T22" fmla="*/ 203 w 957"/>
                <a:gd name="T23" fmla="*/ 69 h 620"/>
                <a:gd name="T24" fmla="*/ 214 w 957"/>
                <a:gd name="T25" fmla="*/ 72 h 620"/>
                <a:gd name="T26" fmla="*/ 228 w 957"/>
                <a:gd name="T27" fmla="*/ 80 h 620"/>
                <a:gd name="T28" fmla="*/ 234 w 957"/>
                <a:gd name="T29" fmla="*/ 87 h 620"/>
                <a:gd name="T30" fmla="*/ 218 w 957"/>
                <a:gd name="T31" fmla="*/ 93 h 620"/>
                <a:gd name="T32" fmla="*/ 200 w 957"/>
                <a:gd name="T33" fmla="*/ 112 h 620"/>
                <a:gd name="T34" fmla="*/ 176 w 957"/>
                <a:gd name="T35" fmla="*/ 115 h 620"/>
                <a:gd name="T36" fmla="*/ 169 w 957"/>
                <a:gd name="T37" fmla="*/ 114 h 620"/>
                <a:gd name="T38" fmla="*/ 164 w 957"/>
                <a:gd name="T39" fmla="*/ 116 h 620"/>
                <a:gd name="T40" fmla="*/ 169 w 957"/>
                <a:gd name="T41" fmla="*/ 107 h 620"/>
                <a:gd name="T42" fmla="*/ 168 w 957"/>
                <a:gd name="T43" fmla="*/ 104 h 620"/>
                <a:gd name="T44" fmla="*/ 162 w 957"/>
                <a:gd name="T45" fmla="*/ 103 h 620"/>
                <a:gd name="T46" fmla="*/ 157 w 957"/>
                <a:gd name="T47" fmla="*/ 112 h 620"/>
                <a:gd name="T48" fmla="*/ 157 w 957"/>
                <a:gd name="T49" fmla="*/ 116 h 620"/>
                <a:gd name="T50" fmla="*/ 155 w 957"/>
                <a:gd name="T51" fmla="*/ 110 h 620"/>
                <a:gd name="T52" fmla="*/ 145 w 957"/>
                <a:gd name="T53" fmla="*/ 107 h 620"/>
                <a:gd name="T54" fmla="*/ 136 w 957"/>
                <a:gd name="T55" fmla="*/ 108 h 620"/>
                <a:gd name="T56" fmla="*/ 128 w 957"/>
                <a:gd name="T57" fmla="*/ 112 h 620"/>
                <a:gd name="T58" fmla="*/ 117 w 957"/>
                <a:gd name="T59" fmla="*/ 114 h 620"/>
                <a:gd name="T60" fmla="*/ 110 w 957"/>
                <a:gd name="T61" fmla="*/ 125 h 620"/>
                <a:gd name="T62" fmla="*/ 97 w 957"/>
                <a:gd name="T63" fmla="*/ 146 h 620"/>
                <a:gd name="T64" fmla="*/ 79 w 957"/>
                <a:gd name="T65" fmla="*/ 154 h 620"/>
                <a:gd name="T66" fmla="*/ 63 w 957"/>
                <a:gd name="T67" fmla="*/ 155 h 620"/>
                <a:gd name="T68" fmla="*/ 54 w 957"/>
                <a:gd name="T69" fmla="*/ 154 h 620"/>
                <a:gd name="T70" fmla="*/ 36 w 957"/>
                <a:gd name="T71" fmla="*/ 147 h 620"/>
                <a:gd name="T72" fmla="*/ 18 w 957"/>
                <a:gd name="T73" fmla="*/ 139 h 620"/>
                <a:gd name="T74" fmla="*/ 0 w 957"/>
                <a:gd name="T75" fmla="*/ 137 h 620"/>
                <a:gd name="T76" fmla="*/ 12 w 957"/>
                <a:gd name="T77" fmla="*/ 123 h 620"/>
                <a:gd name="T78" fmla="*/ 42 w 957"/>
                <a:gd name="T79" fmla="*/ 97 h 620"/>
                <a:gd name="T80" fmla="*/ 64 w 957"/>
                <a:gd name="T81" fmla="*/ 92 h 620"/>
                <a:gd name="T82" fmla="*/ 88 w 957"/>
                <a:gd name="T83" fmla="*/ 91 h 620"/>
                <a:gd name="T84" fmla="*/ 109 w 957"/>
                <a:gd name="T85" fmla="*/ 100 h 620"/>
                <a:gd name="T86" fmla="*/ 118 w 957"/>
                <a:gd name="T87" fmla="*/ 107 h 620"/>
                <a:gd name="T88" fmla="*/ 126 w 957"/>
                <a:gd name="T89" fmla="*/ 109 h 620"/>
                <a:gd name="T90" fmla="*/ 135 w 957"/>
                <a:gd name="T91" fmla="*/ 106 h 620"/>
                <a:gd name="T92" fmla="*/ 132 w 957"/>
                <a:gd name="T93" fmla="*/ 102 h 620"/>
                <a:gd name="T94" fmla="*/ 120 w 957"/>
                <a:gd name="T95" fmla="*/ 103 h 620"/>
                <a:gd name="T96" fmla="*/ 108 w 957"/>
                <a:gd name="T97" fmla="*/ 101 h 620"/>
                <a:gd name="T98" fmla="*/ 85 w 957"/>
                <a:gd name="T99" fmla="*/ 88 h 620"/>
                <a:gd name="T100" fmla="*/ 70 w 957"/>
                <a:gd name="T101" fmla="*/ 59 h 620"/>
                <a:gd name="T102" fmla="*/ 70 w 957"/>
                <a:gd name="T103" fmla="*/ 32 h 620"/>
                <a:gd name="T104" fmla="*/ 86 w 957"/>
                <a:gd name="T105" fmla="*/ 40 h 620"/>
                <a:gd name="T106" fmla="*/ 110 w 957"/>
                <a:gd name="T107" fmla="*/ 49 h 620"/>
                <a:gd name="T108" fmla="*/ 127 w 957"/>
                <a:gd name="T109" fmla="*/ 58 h 620"/>
                <a:gd name="T110" fmla="*/ 136 w 957"/>
                <a:gd name="T111" fmla="*/ 83 h 620"/>
                <a:gd name="T112" fmla="*/ 138 w 957"/>
                <a:gd name="T113" fmla="*/ 99 h 620"/>
                <a:gd name="T114" fmla="*/ 147 w 957"/>
                <a:gd name="T115" fmla="*/ 106 h 620"/>
                <a:gd name="T116" fmla="*/ 151 w 957"/>
                <a:gd name="T117" fmla="*/ 102 h 620"/>
                <a:gd name="T118" fmla="*/ 144 w 957"/>
                <a:gd name="T119" fmla="*/ 91 h 620"/>
                <a:gd name="T120" fmla="*/ 130 w 957"/>
                <a:gd name="T121" fmla="*/ 65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323"/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16 w 248"/>
                <a:gd name="T1" fmla="*/ 3 h 305"/>
                <a:gd name="T2" fmla="*/ 14 w 248"/>
                <a:gd name="T3" fmla="*/ 6 h 305"/>
                <a:gd name="T4" fmla="*/ 9 w 248"/>
                <a:gd name="T5" fmla="*/ 7 h 305"/>
                <a:gd name="T6" fmla="*/ 7 w 248"/>
                <a:gd name="T7" fmla="*/ 5 h 305"/>
                <a:gd name="T8" fmla="*/ 6 w 248"/>
                <a:gd name="T9" fmla="*/ 4 h 305"/>
                <a:gd name="T10" fmla="*/ 4 w 248"/>
                <a:gd name="T11" fmla="*/ 3 h 305"/>
                <a:gd name="T12" fmla="*/ 1 w 248"/>
                <a:gd name="T13" fmla="*/ 2 h 305"/>
                <a:gd name="T14" fmla="*/ 0 w 248"/>
                <a:gd name="T15" fmla="*/ 2 h 305"/>
                <a:gd name="T16" fmla="*/ 1 w 248"/>
                <a:gd name="T17" fmla="*/ 5 h 305"/>
                <a:gd name="T18" fmla="*/ 3 w 248"/>
                <a:gd name="T19" fmla="*/ 7 h 305"/>
                <a:gd name="T20" fmla="*/ 5 w 248"/>
                <a:gd name="T21" fmla="*/ 8 h 305"/>
                <a:gd name="T22" fmla="*/ 8 w 248"/>
                <a:gd name="T23" fmla="*/ 8 h 305"/>
                <a:gd name="T24" fmla="*/ 11 w 248"/>
                <a:gd name="T25" fmla="*/ 11 h 305"/>
                <a:gd name="T26" fmla="*/ 11 w 248"/>
                <a:gd name="T27" fmla="*/ 14 h 305"/>
                <a:gd name="T28" fmla="*/ 10 w 248"/>
                <a:gd name="T29" fmla="*/ 16 h 305"/>
                <a:gd name="T30" fmla="*/ 10 w 248"/>
                <a:gd name="T31" fmla="*/ 18 h 305"/>
                <a:gd name="T32" fmla="*/ 7 w 248"/>
                <a:gd name="T33" fmla="*/ 19 h 305"/>
                <a:gd name="T34" fmla="*/ 4 w 248"/>
                <a:gd name="T35" fmla="*/ 20 h 305"/>
                <a:gd name="T36" fmla="*/ 1 w 248"/>
                <a:gd name="T37" fmla="*/ 27 h 305"/>
                <a:gd name="T38" fmla="*/ 1 w 248"/>
                <a:gd name="T39" fmla="*/ 41 h 305"/>
                <a:gd name="T40" fmla="*/ 9 w 248"/>
                <a:gd name="T41" fmla="*/ 53 h 305"/>
                <a:gd name="T42" fmla="*/ 24 w 248"/>
                <a:gd name="T43" fmla="*/ 63 h 305"/>
                <a:gd name="T44" fmla="*/ 38 w 248"/>
                <a:gd name="T45" fmla="*/ 67 h 305"/>
                <a:gd name="T46" fmla="*/ 46 w 248"/>
                <a:gd name="T47" fmla="*/ 70 h 305"/>
                <a:gd name="T48" fmla="*/ 54 w 248"/>
                <a:gd name="T49" fmla="*/ 73 h 305"/>
                <a:gd name="T50" fmla="*/ 59 w 248"/>
                <a:gd name="T51" fmla="*/ 76 h 305"/>
                <a:gd name="T52" fmla="*/ 59 w 248"/>
                <a:gd name="T53" fmla="*/ 73 h 305"/>
                <a:gd name="T54" fmla="*/ 56 w 248"/>
                <a:gd name="T55" fmla="*/ 64 h 305"/>
                <a:gd name="T56" fmla="*/ 54 w 248"/>
                <a:gd name="T57" fmla="*/ 54 h 305"/>
                <a:gd name="T58" fmla="*/ 52 w 248"/>
                <a:gd name="T59" fmla="*/ 44 h 305"/>
                <a:gd name="T60" fmla="*/ 51 w 248"/>
                <a:gd name="T61" fmla="*/ 36 h 305"/>
                <a:gd name="T62" fmla="*/ 48 w 248"/>
                <a:gd name="T63" fmla="*/ 24 h 305"/>
                <a:gd name="T64" fmla="*/ 40 w 248"/>
                <a:gd name="T65" fmla="*/ 12 h 305"/>
                <a:gd name="T66" fmla="*/ 26 w 248"/>
                <a:gd name="T67" fmla="*/ 3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324"/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8 w 29"/>
                <a:gd name="T1" fmla="*/ 5 h 31"/>
                <a:gd name="T2" fmla="*/ 7 w 29"/>
                <a:gd name="T3" fmla="*/ 6 h 31"/>
                <a:gd name="T4" fmla="*/ 6 w 29"/>
                <a:gd name="T5" fmla="*/ 7 h 31"/>
                <a:gd name="T6" fmla="*/ 5 w 29"/>
                <a:gd name="T7" fmla="*/ 7 h 31"/>
                <a:gd name="T8" fmla="*/ 4 w 29"/>
                <a:gd name="T9" fmla="*/ 7 h 31"/>
                <a:gd name="T10" fmla="*/ 2 w 29"/>
                <a:gd name="T11" fmla="*/ 7 h 31"/>
                <a:gd name="T12" fmla="*/ 1 w 29"/>
                <a:gd name="T13" fmla="*/ 6 h 31"/>
                <a:gd name="T14" fmla="*/ 1 w 29"/>
                <a:gd name="T15" fmla="*/ 5 h 31"/>
                <a:gd name="T16" fmla="*/ 0 w 29"/>
                <a:gd name="T17" fmla="*/ 3 h 31"/>
                <a:gd name="T18" fmla="*/ 1 w 29"/>
                <a:gd name="T19" fmla="*/ 2 h 31"/>
                <a:gd name="T20" fmla="*/ 2 w 29"/>
                <a:gd name="T21" fmla="*/ 1 h 31"/>
                <a:gd name="T22" fmla="*/ 3 w 29"/>
                <a:gd name="T23" fmla="*/ 0 h 31"/>
                <a:gd name="T24" fmla="*/ 4 w 29"/>
                <a:gd name="T25" fmla="*/ 0 h 31"/>
                <a:gd name="T26" fmla="*/ 5 w 29"/>
                <a:gd name="T27" fmla="*/ 0 h 31"/>
                <a:gd name="T28" fmla="*/ 7 w 29"/>
                <a:gd name="T29" fmla="*/ 1 h 31"/>
                <a:gd name="T30" fmla="*/ 8 w 29"/>
                <a:gd name="T31" fmla="*/ 3 h 31"/>
                <a:gd name="T32" fmla="*/ 8 w 29"/>
                <a:gd name="T33" fmla="*/ 5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325"/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7 w 31"/>
                <a:gd name="T1" fmla="*/ 8 h 31"/>
                <a:gd name="T2" fmla="*/ 6 w 31"/>
                <a:gd name="T3" fmla="*/ 8 h 31"/>
                <a:gd name="T4" fmla="*/ 4 w 31"/>
                <a:gd name="T5" fmla="*/ 8 h 31"/>
                <a:gd name="T6" fmla="*/ 2 w 31"/>
                <a:gd name="T7" fmla="*/ 8 h 31"/>
                <a:gd name="T8" fmla="*/ 1 w 31"/>
                <a:gd name="T9" fmla="*/ 7 h 31"/>
                <a:gd name="T10" fmla="*/ 0 w 31"/>
                <a:gd name="T11" fmla="*/ 5 h 31"/>
                <a:gd name="T12" fmla="*/ 0 w 31"/>
                <a:gd name="T13" fmla="*/ 4 h 31"/>
                <a:gd name="T14" fmla="*/ 1 w 31"/>
                <a:gd name="T15" fmla="*/ 2 h 31"/>
                <a:gd name="T16" fmla="*/ 2 w 31"/>
                <a:gd name="T17" fmla="*/ 1 h 31"/>
                <a:gd name="T18" fmla="*/ 3 w 31"/>
                <a:gd name="T19" fmla="*/ 0 h 31"/>
                <a:gd name="T20" fmla="*/ 5 w 31"/>
                <a:gd name="T21" fmla="*/ 0 h 31"/>
                <a:gd name="T22" fmla="*/ 6 w 31"/>
                <a:gd name="T23" fmla="*/ 1 h 31"/>
                <a:gd name="T24" fmla="*/ 7 w 31"/>
                <a:gd name="T25" fmla="*/ 2 h 31"/>
                <a:gd name="T26" fmla="*/ 8 w 31"/>
                <a:gd name="T27" fmla="*/ 4 h 31"/>
                <a:gd name="T28" fmla="*/ 8 w 31"/>
                <a:gd name="T29" fmla="*/ 5 h 31"/>
                <a:gd name="T30" fmla="*/ 8 w 31"/>
                <a:gd name="T31" fmla="*/ 6 h 31"/>
                <a:gd name="T32" fmla="*/ 7 w 31"/>
                <a:gd name="T33" fmla="*/ 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326"/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7 w 31"/>
                <a:gd name="T1" fmla="*/ 8 h 32"/>
                <a:gd name="T2" fmla="*/ 6 w 31"/>
                <a:gd name="T3" fmla="*/ 9 h 32"/>
                <a:gd name="T4" fmla="*/ 4 w 31"/>
                <a:gd name="T5" fmla="*/ 9 h 32"/>
                <a:gd name="T6" fmla="*/ 3 w 31"/>
                <a:gd name="T7" fmla="*/ 9 h 32"/>
                <a:gd name="T8" fmla="*/ 1 w 31"/>
                <a:gd name="T9" fmla="*/ 8 h 32"/>
                <a:gd name="T10" fmla="*/ 0 w 31"/>
                <a:gd name="T11" fmla="*/ 6 h 32"/>
                <a:gd name="T12" fmla="*/ 1 w 31"/>
                <a:gd name="T13" fmla="*/ 4 h 32"/>
                <a:gd name="T14" fmla="*/ 1 w 31"/>
                <a:gd name="T15" fmla="*/ 2 h 32"/>
                <a:gd name="T16" fmla="*/ 2 w 31"/>
                <a:gd name="T17" fmla="*/ 1 h 32"/>
                <a:gd name="T18" fmla="*/ 3 w 31"/>
                <a:gd name="T19" fmla="*/ 1 h 32"/>
                <a:gd name="T20" fmla="*/ 5 w 31"/>
                <a:gd name="T21" fmla="*/ 0 h 32"/>
                <a:gd name="T22" fmla="*/ 6 w 31"/>
                <a:gd name="T23" fmla="*/ 1 h 32"/>
                <a:gd name="T24" fmla="*/ 8 w 31"/>
                <a:gd name="T25" fmla="*/ 2 h 32"/>
                <a:gd name="T26" fmla="*/ 8 w 31"/>
                <a:gd name="T27" fmla="*/ 3 h 32"/>
                <a:gd name="T28" fmla="*/ 8 w 31"/>
                <a:gd name="T29" fmla="*/ 5 h 32"/>
                <a:gd name="T30" fmla="*/ 8 w 31"/>
                <a:gd name="T31" fmla="*/ 6 h 32"/>
                <a:gd name="T32" fmla="*/ 7 w 31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327"/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6 w 31"/>
                <a:gd name="T1" fmla="*/ 8 h 31"/>
                <a:gd name="T2" fmla="*/ 8 w 31"/>
                <a:gd name="T3" fmla="*/ 7 h 31"/>
                <a:gd name="T4" fmla="*/ 8 w 31"/>
                <a:gd name="T5" fmla="*/ 5 h 31"/>
                <a:gd name="T6" fmla="*/ 8 w 31"/>
                <a:gd name="T7" fmla="*/ 4 h 31"/>
                <a:gd name="T8" fmla="*/ 8 w 31"/>
                <a:gd name="T9" fmla="*/ 2 h 31"/>
                <a:gd name="T10" fmla="*/ 7 w 31"/>
                <a:gd name="T11" fmla="*/ 1 h 31"/>
                <a:gd name="T12" fmla="*/ 5 w 31"/>
                <a:gd name="T13" fmla="*/ 1 h 31"/>
                <a:gd name="T14" fmla="*/ 3 w 31"/>
                <a:gd name="T15" fmla="*/ 0 h 31"/>
                <a:gd name="T16" fmla="*/ 1 w 31"/>
                <a:gd name="T17" fmla="*/ 1 h 31"/>
                <a:gd name="T18" fmla="*/ 1 w 31"/>
                <a:gd name="T19" fmla="*/ 2 h 31"/>
                <a:gd name="T20" fmla="*/ 0 w 31"/>
                <a:gd name="T21" fmla="*/ 3 h 31"/>
                <a:gd name="T22" fmla="*/ 0 w 31"/>
                <a:gd name="T23" fmla="*/ 4 h 31"/>
                <a:gd name="T24" fmla="*/ 0 w 31"/>
                <a:gd name="T25" fmla="*/ 6 h 31"/>
                <a:gd name="T26" fmla="*/ 1 w 31"/>
                <a:gd name="T27" fmla="*/ 7 h 31"/>
                <a:gd name="T28" fmla="*/ 3 w 31"/>
                <a:gd name="T29" fmla="*/ 8 h 31"/>
                <a:gd name="T30" fmla="*/ 5 w 31"/>
                <a:gd name="T31" fmla="*/ 8 h 31"/>
                <a:gd name="T32" fmla="*/ 6 w 31"/>
                <a:gd name="T33" fmla="*/ 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328"/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7 w 27"/>
                <a:gd name="T1" fmla="*/ 3 h 28"/>
                <a:gd name="T2" fmla="*/ 7 w 27"/>
                <a:gd name="T3" fmla="*/ 4 h 28"/>
                <a:gd name="T4" fmla="*/ 7 w 27"/>
                <a:gd name="T5" fmla="*/ 6 h 28"/>
                <a:gd name="T6" fmla="*/ 6 w 27"/>
                <a:gd name="T7" fmla="*/ 7 h 28"/>
                <a:gd name="T8" fmla="*/ 4 w 27"/>
                <a:gd name="T9" fmla="*/ 7 h 28"/>
                <a:gd name="T10" fmla="*/ 3 w 27"/>
                <a:gd name="T11" fmla="*/ 7 h 28"/>
                <a:gd name="T12" fmla="*/ 1 w 27"/>
                <a:gd name="T13" fmla="*/ 7 h 28"/>
                <a:gd name="T14" fmla="*/ 1 w 27"/>
                <a:gd name="T15" fmla="*/ 6 h 28"/>
                <a:gd name="T16" fmla="*/ 0 w 27"/>
                <a:gd name="T17" fmla="*/ 5 h 28"/>
                <a:gd name="T18" fmla="*/ 1 w 27"/>
                <a:gd name="T19" fmla="*/ 4 h 28"/>
                <a:gd name="T20" fmla="*/ 1 w 27"/>
                <a:gd name="T21" fmla="*/ 2 h 28"/>
                <a:gd name="T22" fmla="*/ 2 w 27"/>
                <a:gd name="T23" fmla="*/ 1 h 28"/>
                <a:gd name="T24" fmla="*/ 3 w 27"/>
                <a:gd name="T25" fmla="*/ 0 h 28"/>
                <a:gd name="T26" fmla="*/ 4 w 27"/>
                <a:gd name="T27" fmla="*/ 0 h 28"/>
                <a:gd name="T28" fmla="*/ 6 w 27"/>
                <a:gd name="T29" fmla="*/ 1 h 28"/>
                <a:gd name="T30" fmla="*/ 7 w 27"/>
                <a:gd name="T31" fmla="*/ 2 h 28"/>
                <a:gd name="T32" fmla="*/ 7 w 27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329"/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4 w 25"/>
                <a:gd name="T1" fmla="*/ 0 h 31"/>
                <a:gd name="T2" fmla="*/ 5 w 25"/>
                <a:gd name="T3" fmla="*/ 0 h 31"/>
                <a:gd name="T4" fmla="*/ 6 w 25"/>
                <a:gd name="T5" fmla="*/ 1 h 31"/>
                <a:gd name="T6" fmla="*/ 6 w 25"/>
                <a:gd name="T7" fmla="*/ 3 h 31"/>
                <a:gd name="T8" fmla="*/ 6 w 25"/>
                <a:gd name="T9" fmla="*/ 4 h 31"/>
                <a:gd name="T10" fmla="*/ 5 w 25"/>
                <a:gd name="T11" fmla="*/ 6 h 31"/>
                <a:gd name="T12" fmla="*/ 4 w 25"/>
                <a:gd name="T13" fmla="*/ 7 h 31"/>
                <a:gd name="T14" fmla="*/ 3 w 25"/>
                <a:gd name="T15" fmla="*/ 7 h 31"/>
                <a:gd name="T16" fmla="*/ 1 w 25"/>
                <a:gd name="T17" fmla="*/ 7 h 31"/>
                <a:gd name="T18" fmla="*/ 1 w 25"/>
                <a:gd name="T19" fmla="*/ 7 h 31"/>
                <a:gd name="T20" fmla="*/ 0 w 25"/>
                <a:gd name="T21" fmla="*/ 6 h 31"/>
                <a:gd name="T22" fmla="*/ 0 w 25"/>
                <a:gd name="T23" fmla="*/ 5 h 31"/>
                <a:gd name="T24" fmla="*/ 0 w 25"/>
                <a:gd name="T25" fmla="*/ 3 h 31"/>
                <a:gd name="T26" fmla="*/ 0 w 25"/>
                <a:gd name="T27" fmla="*/ 2 h 31"/>
                <a:gd name="T28" fmla="*/ 1 w 25"/>
                <a:gd name="T29" fmla="*/ 1 h 31"/>
                <a:gd name="T30" fmla="*/ 3 w 25"/>
                <a:gd name="T31" fmla="*/ 0 h 31"/>
                <a:gd name="T32" fmla="*/ 4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330"/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7 w 30"/>
                <a:gd name="T1" fmla="*/ 5 h 33"/>
                <a:gd name="T2" fmla="*/ 6 w 30"/>
                <a:gd name="T3" fmla="*/ 6 h 33"/>
                <a:gd name="T4" fmla="*/ 5 w 30"/>
                <a:gd name="T5" fmla="*/ 8 h 33"/>
                <a:gd name="T6" fmla="*/ 4 w 30"/>
                <a:gd name="T7" fmla="*/ 8 h 33"/>
                <a:gd name="T8" fmla="*/ 3 w 30"/>
                <a:gd name="T9" fmla="*/ 9 h 33"/>
                <a:gd name="T10" fmla="*/ 1 w 30"/>
                <a:gd name="T11" fmla="*/ 8 h 33"/>
                <a:gd name="T12" fmla="*/ 0 w 30"/>
                <a:gd name="T13" fmla="*/ 7 h 33"/>
                <a:gd name="T14" fmla="*/ 0 w 30"/>
                <a:gd name="T15" fmla="*/ 6 h 33"/>
                <a:gd name="T16" fmla="*/ 1 w 30"/>
                <a:gd name="T17" fmla="*/ 4 h 33"/>
                <a:gd name="T18" fmla="*/ 1 w 30"/>
                <a:gd name="T19" fmla="*/ 3 h 33"/>
                <a:gd name="T20" fmla="*/ 3 w 30"/>
                <a:gd name="T21" fmla="*/ 1 h 33"/>
                <a:gd name="T22" fmla="*/ 4 w 30"/>
                <a:gd name="T23" fmla="*/ 1 h 33"/>
                <a:gd name="T24" fmla="*/ 6 w 30"/>
                <a:gd name="T25" fmla="*/ 0 h 33"/>
                <a:gd name="T26" fmla="*/ 7 w 30"/>
                <a:gd name="T27" fmla="*/ 1 h 33"/>
                <a:gd name="T28" fmla="*/ 7 w 30"/>
                <a:gd name="T29" fmla="*/ 2 h 33"/>
                <a:gd name="T30" fmla="*/ 8 w 30"/>
                <a:gd name="T31" fmla="*/ 3 h 33"/>
                <a:gd name="T32" fmla="*/ 7 w 30"/>
                <a:gd name="T33" fmla="*/ 5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331"/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2 w 29"/>
                <a:gd name="T1" fmla="*/ 6 h 29"/>
                <a:gd name="T2" fmla="*/ 1 w 29"/>
                <a:gd name="T3" fmla="*/ 5 h 29"/>
                <a:gd name="T4" fmla="*/ 0 w 29"/>
                <a:gd name="T5" fmla="*/ 4 h 29"/>
                <a:gd name="T6" fmla="*/ 0 w 29"/>
                <a:gd name="T7" fmla="*/ 3 h 29"/>
                <a:gd name="T8" fmla="*/ 1 w 29"/>
                <a:gd name="T9" fmla="*/ 2 h 29"/>
                <a:gd name="T10" fmla="*/ 2 w 29"/>
                <a:gd name="T11" fmla="*/ 1 h 29"/>
                <a:gd name="T12" fmla="*/ 3 w 29"/>
                <a:gd name="T13" fmla="*/ 0 h 29"/>
                <a:gd name="T14" fmla="*/ 4 w 29"/>
                <a:gd name="T15" fmla="*/ 0 h 29"/>
                <a:gd name="T16" fmla="*/ 6 w 29"/>
                <a:gd name="T17" fmla="*/ 0 h 29"/>
                <a:gd name="T18" fmla="*/ 7 w 29"/>
                <a:gd name="T19" fmla="*/ 1 h 29"/>
                <a:gd name="T20" fmla="*/ 7 w 29"/>
                <a:gd name="T21" fmla="*/ 2 h 29"/>
                <a:gd name="T22" fmla="*/ 8 w 29"/>
                <a:gd name="T23" fmla="*/ 3 h 29"/>
                <a:gd name="T24" fmla="*/ 7 w 29"/>
                <a:gd name="T25" fmla="*/ 4 h 29"/>
                <a:gd name="T26" fmla="*/ 6 w 29"/>
                <a:gd name="T27" fmla="*/ 5 h 29"/>
                <a:gd name="T28" fmla="*/ 5 w 29"/>
                <a:gd name="T29" fmla="*/ 7 h 29"/>
                <a:gd name="T30" fmla="*/ 3 w 29"/>
                <a:gd name="T31" fmla="*/ 7 h 29"/>
                <a:gd name="T32" fmla="*/ 2 w 29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332"/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1 w 247"/>
                <a:gd name="T1" fmla="*/ 32 h 159"/>
                <a:gd name="T2" fmla="*/ 2 w 247"/>
                <a:gd name="T3" fmla="*/ 34 h 159"/>
                <a:gd name="T4" fmla="*/ 2 w 247"/>
                <a:gd name="T5" fmla="*/ 35 h 159"/>
                <a:gd name="T6" fmla="*/ 5 w 247"/>
                <a:gd name="T7" fmla="*/ 32 h 159"/>
                <a:gd name="T8" fmla="*/ 11 w 247"/>
                <a:gd name="T9" fmla="*/ 34 h 159"/>
                <a:gd name="T10" fmla="*/ 23 w 247"/>
                <a:gd name="T11" fmla="*/ 38 h 159"/>
                <a:gd name="T12" fmla="*/ 33 w 247"/>
                <a:gd name="T13" fmla="*/ 39 h 159"/>
                <a:gd name="T14" fmla="*/ 35 w 247"/>
                <a:gd name="T15" fmla="*/ 38 h 159"/>
                <a:gd name="T16" fmla="*/ 26 w 247"/>
                <a:gd name="T17" fmla="*/ 38 h 159"/>
                <a:gd name="T18" fmla="*/ 16 w 247"/>
                <a:gd name="T19" fmla="*/ 34 h 159"/>
                <a:gd name="T20" fmla="*/ 9 w 247"/>
                <a:gd name="T21" fmla="*/ 30 h 159"/>
                <a:gd name="T22" fmla="*/ 10 w 247"/>
                <a:gd name="T23" fmla="*/ 28 h 159"/>
                <a:gd name="T24" fmla="*/ 15 w 247"/>
                <a:gd name="T25" fmla="*/ 26 h 159"/>
                <a:gd name="T26" fmla="*/ 20 w 247"/>
                <a:gd name="T27" fmla="*/ 26 h 159"/>
                <a:gd name="T28" fmla="*/ 29 w 247"/>
                <a:gd name="T29" fmla="*/ 29 h 159"/>
                <a:gd name="T30" fmla="*/ 39 w 247"/>
                <a:gd name="T31" fmla="*/ 31 h 159"/>
                <a:gd name="T32" fmla="*/ 44 w 247"/>
                <a:gd name="T33" fmla="*/ 30 h 159"/>
                <a:gd name="T34" fmla="*/ 41 w 247"/>
                <a:gd name="T35" fmla="*/ 30 h 159"/>
                <a:gd name="T36" fmla="*/ 36 w 247"/>
                <a:gd name="T37" fmla="*/ 29 h 159"/>
                <a:gd name="T38" fmla="*/ 30 w 247"/>
                <a:gd name="T39" fmla="*/ 27 h 159"/>
                <a:gd name="T40" fmla="*/ 24 w 247"/>
                <a:gd name="T41" fmla="*/ 25 h 159"/>
                <a:gd name="T42" fmla="*/ 22 w 247"/>
                <a:gd name="T43" fmla="*/ 23 h 159"/>
                <a:gd name="T44" fmla="*/ 26 w 247"/>
                <a:gd name="T45" fmla="*/ 21 h 159"/>
                <a:gd name="T46" fmla="*/ 31 w 247"/>
                <a:gd name="T47" fmla="*/ 20 h 159"/>
                <a:gd name="T48" fmla="*/ 34 w 247"/>
                <a:gd name="T49" fmla="*/ 20 h 159"/>
                <a:gd name="T50" fmla="*/ 39 w 247"/>
                <a:gd name="T51" fmla="*/ 21 h 159"/>
                <a:gd name="T52" fmla="*/ 43 w 247"/>
                <a:gd name="T53" fmla="*/ 23 h 159"/>
                <a:gd name="T54" fmla="*/ 48 w 247"/>
                <a:gd name="T55" fmla="*/ 24 h 159"/>
                <a:gd name="T56" fmla="*/ 45 w 247"/>
                <a:gd name="T57" fmla="*/ 22 h 159"/>
                <a:gd name="T58" fmla="*/ 41 w 247"/>
                <a:gd name="T59" fmla="*/ 20 h 159"/>
                <a:gd name="T60" fmla="*/ 38 w 247"/>
                <a:gd name="T61" fmla="*/ 19 h 159"/>
                <a:gd name="T62" fmla="*/ 46 w 247"/>
                <a:gd name="T63" fmla="*/ 17 h 159"/>
                <a:gd name="T64" fmla="*/ 56 w 247"/>
                <a:gd name="T65" fmla="*/ 15 h 159"/>
                <a:gd name="T66" fmla="*/ 61 w 247"/>
                <a:gd name="T67" fmla="*/ 14 h 159"/>
                <a:gd name="T68" fmla="*/ 58 w 247"/>
                <a:gd name="T69" fmla="*/ 13 h 159"/>
                <a:gd name="T70" fmla="*/ 50 w 247"/>
                <a:gd name="T71" fmla="*/ 13 h 159"/>
                <a:gd name="T72" fmla="*/ 40 w 247"/>
                <a:gd name="T73" fmla="*/ 15 h 159"/>
                <a:gd name="T74" fmla="*/ 37 w 247"/>
                <a:gd name="T75" fmla="*/ 13 h 159"/>
                <a:gd name="T76" fmla="*/ 42 w 247"/>
                <a:gd name="T77" fmla="*/ 1 h 159"/>
                <a:gd name="T78" fmla="*/ 42 w 247"/>
                <a:gd name="T79" fmla="*/ 0 h 159"/>
                <a:gd name="T80" fmla="*/ 39 w 247"/>
                <a:gd name="T81" fmla="*/ 3 h 159"/>
                <a:gd name="T82" fmla="*/ 34 w 247"/>
                <a:gd name="T83" fmla="*/ 10 h 159"/>
                <a:gd name="T84" fmla="*/ 32 w 247"/>
                <a:gd name="T85" fmla="*/ 16 h 159"/>
                <a:gd name="T86" fmla="*/ 26 w 247"/>
                <a:gd name="T87" fmla="*/ 17 h 159"/>
                <a:gd name="T88" fmla="*/ 20 w 247"/>
                <a:gd name="T89" fmla="*/ 19 h 159"/>
                <a:gd name="T90" fmla="*/ 18 w 247"/>
                <a:gd name="T91" fmla="*/ 16 h 159"/>
                <a:gd name="T92" fmla="*/ 22 w 247"/>
                <a:gd name="T93" fmla="*/ 3 h 159"/>
                <a:gd name="T94" fmla="*/ 22 w 247"/>
                <a:gd name="T95" fmla="*/ 1 h 159"/>
                <a:gd name="T96" fmla="*/ 16 w 247"/>
                <a:gd name="T97" fmla="*/ 11 h 159"/>
                <a:gd name="T98" fmla="*/ 11 w 247"/>
                <a:gd name="T99" fmla="*/ 22 h 159"/>
                <a:gd name="T100" fmla="*/ 6 w 247"/>
                <a:gd name="T101" fmla="*/ 27 h 159"/>
                <a:gd name="T102" fmla="*/ 4 w 247"/>
                <a:gd name="T103" fmla="*/ 27 h 159"/>
                <a:gd name="T104" fmla="*/ 6 w 247"/>
                <a:gd name="T105" fmla="*/ 17 h 159"/>
                <a:gd name="T106" fmla="*/ 5 w 247"/>
                <a:gd name="T107" fmla="*/ 12 h 159"/>
                <a:gd name="T108" fmla="*/ 0 w 247"/>
                <a:gd name="T109" fmla="*/ 32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333"/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1 w 171"/>
                <a:gd name="T1" fmla="*/ 1 h 200"/>
                <a:gd name="T2" fmla="*/ 0 w 171"/>
                <a:gd name="T3" fmla="*/ 3 h 200"/>
                <a:gd name="T4" fmla="*/ 1 w 171"/>
                <a:gd name="T5" fmla="*/ 5 h 200"/>
                <a:gd name="T6" fmla="*/ 4 w 171"/>
                <a:gd name="T7" fmla="*/ 9 h 200"/>
                <a:gd name="T8" fmla="*/ 4 w 171"/>
                <a:gd name="T9" fmla="*/ 14 h 200"/>
                <a:gd name="T10" fmla="*/ 4 w 171"/>
                <a:gd name="T11" fmla="*/ 25 h 200"/>
                <a:gd name="T12" fmla="*/ 6 w 171"/>
                <a:gd name="T13" fmla="*/ 31 h 200"/>
                <a:gd name="T14" fmla="*/ 7 w 171"/>
                <a:gd name="T15" fmla="*/ 31 h 200"/>
                <a:gd name="T16" fmla="*/ 7 w 171"/>
                <a:gd name="T17" fmla="*/ 26 h 200"/>
                <a:gd name="T18" fmla="*/ 7 w 171"/>
                <a:gd name="T19" fmla="*/ 17 h 200"/>
                <a:gd name="T20" fmla="*/ 9 w 171"/>
                <a:gd name="T21" fmla="*/ 15 h 200"/>
                <a:gd name="T22" fmla="*/ 11 w 171"/>
                <a:gd name="T23" fmla="*/ 16 h 200"/>
                <a:gd name="T24" fmla="*/ 14 w 171"/>
                <a:gd name="T25" fmla="*/ 19 h 200"/>
                <a:gd name="T26" fmla="*/ 16 w 171"/>
                <a:gd name="T27" fmla="*/ 21 h 200"/>
                <a:gd name="T28" fmla="*/ 17 w 171"/>
                <a:gd name="T29" fmla="*/ 25 h 200"/>
                <a:gd name="T30" fmla="*/ 18 w 171"/>
                <a:gd name="T31" fmla="*/ 33 h 200"/>
                <a:gd name="T32" fmla="*/ 18 w 171"/>
                <a:gd name="T33" fmla="*/ 40 h 200"/>
                <a:gd name="T34" fmla="*/ 18 w 171"/>
                <a:gd name="T35" fmla="*/ 44 h 200"/>
                <a:gd name="T36" fmla="*/ 19 w 171"/>
                <a:gd name="T37" fmla="*/ 47 h 200"/>
                <a:gd name="T38" fmla="*/ 20 w 171"/>
                <a:gd name="T39" fmla="*/ 45 h 200"/>
                <a:gd name="T40" fmla="*/ 20 w 171"/>
                <a:gd name="T41" fmla="*/ 41 h 200"/>
                <a:gd name="T42" fmla="*/ 21 w 171"/>
                <a:gd name="T43" fmla="*/ 37 h 200"/>
                <a:gd name="T44" fmla="*/ 21 w 171"/>
                <a:gd name="T45" fmla="*/ 34 h 200"/>
                <a:gd name="T46" fmla="*/ 21 w 171"/>
                <a:gd name="T47" fmla="*/ 27 h 200"/>
                <a:gd name="T48" fmla="*/ 24 w 171"/>
                <a:gd name="T49" fmla="*/ 28 h 200"/>
                <a:gd name="T50" fmla="*/ 30 w 171"/>
                <a:gd name="T51" fmla="*/ 36 h 200"/>
                <a:gd name="T52" fmla="*/ 36 w 171"/>
                <a:gd name="T53" fmla="*/ 44 h 200"/>
                <a:gd name="T54" fmla="*/ 41 w 171"/>
                <a:gd name="T55" fmla="*/ 49 h 200"/>
                <a:gd name="T56" fmla="*/ 41 w 171"/>
                <a:gd name="T57" fmla="*/ 48 h 200"/>
                <a:gd name="T58" fmla="*/ 39 w 171"/>
                <a:gd name="T59" fmla="*/ 44 h 200"/>
                <a:gd name="T60" fmla="*/ 36 w 171"/>
                <a:gd name="T61" fmla="*/ 39 h 200"/>
                <a:gd name="T62" fmla="*/ 33 w 171"/>
                <a:gd name="T63" fmla="*/ 35 h 200"/>
                <a:gd name="T64" fmla="*/ 32 w 171"/>
                <a:gd name="T65" fmla="*/ 32 h 200"/>
                <a:gd name="T66" fmla="*/ 30 w 171"/>
                <a:gd name="T67" fmla="*/ 29 h 200"/>
                <a:gd name="T68" fmla="*/ 27 w 171"/>
                <a:gd name="T69" fmla="*/ 26 h 200"/>
                <a:gd name="T70" fmla="*/ 24 w 171"/>
                <a:gd name="T71" fmla="*/ 24 h 200"/>
                <a:gd name="T72" fmla="*/ 24 w 171"/>
                <a:gd name="T73" fmla="*/ 23 h 200"/>
                <a:gd name="T74" fmla="*/ 27 w 171"/>
                <a:gd name="T75" fmla="*/ 23 h 200"/>
                <a:gd name="T76" fmla="*/ 30 w 171"/>
                <a:gd name="T77" fmla="*/ 24 h 200"/>
                <a:gd name="T78" fmla="*/ 33 w 171"/>
                <a:gd name="T79" fmla="*/ 26 h 200"/>
                <a:gd name="T80" fmla="*/ 35 w 171"/>
                <a:gd name="T81" fmla="*/ 27 h 200"/>
                <a:gd name="T82" fmla="*/ 37 w 171"/>
                <a:gd name="T83" fmla="*/ 27 h 200"/>
                <a:gd name="T84" fmla="*/ 35 w 171"/>
                <a:gd name="T85" fmla="*/ 25 h 200"/>
                <a:gd name="T86" fmla="*/ 31 w 171"/>
                <a:gd name="T87" fmla="*/ 22 h 200"/>
                <a:gd name="T88" fmla="*/ 26 w 171"/>
                <a:gd name="T89" fmla="*/ 19 h 200"/>
                <a:gd name="T90" fmla="*/ 21 w 171"/>
                <a:gd name="T91" fmla="*/ 17 h 200"/>
                <a:gd name="T92" fmla="*/ 18 w 171"/>
                <a:gd name="T93" fmla="*/ 16 h 200"/>
                <a:gd name="T94" fmla="*/ 15 w 171"/>
                <a:gd name="T95" fmla="*/ 15 h 200"/>
                <a:gd name="T96" fmla="*/ 12 w 171"/>
                <a:gd name="T97" fmla="*/ 13 h 200"/>
                <a:gd name="T98" fmla="*/ 10 w 171"/>
                <a:gd name="T99" fmla="*/ 11 h 200"/>
                <a:gd name="T100" fmla="*/ 11 w 171"/>
                <a:gd name="T101" fmla="*/ 9 h 200"/>
                <a:gd name="T102" fmla="*/ 15 w 171"/>
                <a:gd name="T103" fmla="*/ 8 h 200"/>
                <a:gd name="T104" fmla="*/ 19 w 171"/>
                <a:gd name="T105" fmla="*/ 8 h 200"/>
                <a:gd name="T106" fmla="*/ 23 w 171"/>
                <a:gd name="T107" fmla="*/ 9 h 200"/>
                <a:gd name="T108" fmla="*/ 26 w 171"/>
                <a:gd name="T109" fmla="*/ 10 h 200"/>
                <a:gd name="T110" fmla="*/ 27 w 171"/>
                <a:gd name="T111" fmla="*/ 8 h 200"/>
                <a:gd name="T112" fmla="*/ 22 w 171"/>
                <a:gd name="T113" fmla="*/ 7 h 200"/>
                <a:gd name="T114" fmla="*/ 17 w 171"/>
                <a:gd name="T115" fmla="*/ 6 h 200"/>
                <a:gd name="T116" fmla="*/ 12 w 171"/>
                <a:gd name="T117" fmla="*/ 6 h 200"/>
                <a:gd name="T118" fmla="*/ 8 w 171"/>
                <a:gd name="T119" fmla="*/ 5 h 200"/>
                <a:gd name="T120" fmla="*/ 5 w 171"/>
                <a:gd name="T121" fmla="*/ 5 h 200"/>
                <a:gd name="T122" fmla="*/ 3 w 171"/>
                <a:gd name="T123" fmla="*/ 2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334"/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28 w 125"/>
                <a:gd name="T1" fmla="*/ 11 h 263"/>
                <a:gd name="T2" fmla="*/ 25 w 125"/>
                <a:gd name="T3" fmla="*/ 14 h 263"/>
                <a:gd name="T4" fmla="*/ 24 w 125"/>
                <a:gd name="T5" fmla="*/ 13 h 263"/>
                <a:gd name="T6" fmla="*/ 22 w 125"/>
                <a:gd name="T7" fmla="*/ 19 h 263"/>
                <a:gd name="T8" fmla="*/ 26 w 125"/>
                <a:gd name="T9" fmla="*/ 29 h 263"/>
                <a:gd name="T10" fmla="*/ 28 w 125"/>
                <a:gd name="T11" fmla="*/ 40 h 263"/>
                <a:gd name="T12" fmla="*/ 27 w 125"/>
                <a:gd name="T13" fmla="*/ 39 h 263"/>
                <a:gd name="T14" fmla="*/ 23 w 125"/>
                <a:gd name="T15" fmla="*/ 28 h 263"/>
                <a:gd name="T16" fmla="*/ 17 w 125"/>
                <a:gd name="T17" fmla="*/ 35 h 263"/>
                <a:gd name="T18" fmla="*/ 16 w 125"/>
                <a:gd name="T19" fmla="*/ 48 h 263"/>
                <a:gd name="T20" fmla="*/ 15 w 125"/>
                <a:gd name="T21" fmla="*/ 59 h 263"/>
                <a:gd name="T22" fmla="*/ 14 w 125"/>
                <a:gd name="T23" fmla="*/ 59 h 263"/>
                <a:gd name="T24" fmla="*/ 14 w 125"/>
                <a:gd name="T25" fmla="*/ 52 h 263"/>
                <a:gd name="T26" fmla="*/ 12 w 125"/>
                <a:gd name="T27" fmla="*/ 49 h 263"/>
                <a:gd name="T28" fmla="*/ 9 w 125"/>
                <a:gd name="T29" fmla="*/ 57 h 263"/>
                <a:gd name="T30" fmla="*/ 5 w 125"/>
                <a:gd name="T31" fmla="*/ 64 h 263"/>
                <a:gd name="T32" fmla="*/ 1 w 125"/>
                <a:gd name="T33" fmla="*/ 65 h 263"/>
                <a:gd name="T34" fmla="*/ 4 w 125"/>
                <a:gd name="T35" fmla="*/ 61 h 263"/>
                <a:gd name="T36" fmla="*/ 10 w 125"/>
                <a:gd name="T37" fmla="*/ 47 h 263"/>
                <a:gd name="T38" fmla="*/ 7 w 125"/>
                <a:gd name="T39" fmla="*/ 47 h 263"/>
                <a:gd name="T40" fmla="*/ 4 w 125"/>
                <a:gd name="T41" fmla="*/ 48 h 263"/>
                <a:gd name="T42" fmla="*/ 1 w 125"/>
                <a:gd name="T43" fmla="*/ 50 h 263"/>
                <a:gd name="T44" fmla="*/ 2 w 125"/>
                <a:gd name="T45" fmla="*/ 48 h 263"/>
                <a:gd name="T46" fmla="*/ 5 w 125"/>
                <a:gd name="T47" fmla="*/ 46 h 263"/>
                <a:gd name="T48" fmla="*/ 10 w 125"/>
                <a:gd name="T49" fmla="*/ 44 h 263"/>
                <a:gd name="T50" fmla="*/ 13 w 125"/>
                <a:gd name="T51" fmla="*/ 38 h 263"/>
                <a:gd name="T52" fmla="*/ 17 w 125"/>
                <a:gd name="T53" fmla="*/ 25 h 263"/>
                <a:gd name="T54" fmla="*/ 11 w 125"/>
                <a:gd name="T55" fmla="*/ 25 h 263"/>
                <a:gd name="T56" fmla="*/ 5 w 125"/>
                <a:gd name="T57" fmla="*/ 25 h 263"/>
                <a:gd name="T58" fmla="*/ 1 w 125"/>
                <a:gd name="T59" fmla="*/ 27 h 263"/>
                <a:gd name="T60" fmla="*/ 2 w 125"/>
                <a:gd name="T61" fmla="*/ 25 h 263"/>
                <a:gd name="T62" fmla="*/ 7 w 125"/>
                <a:gd name="T63" fmla="*/ 23 h 263"/>
                <a:gd name="T64" fmla="*/ 14 w 125"/>
                <a:gd name="T65" fmla="*/ 21 h 263"/>
                <a:gd name="T66" fmla="*/ 19 w 125"/>
                <a:gd name="T67" fmla="*/ 19 h 263"/>
                <a:gd name="T68" fmla="*/ 21 w 125"/>
                <a:gd name="T69" fmla="*/ 12 h 263"/>
                <a:gd name="T70" fmla="*/ 17 w 125"/>
                <a:gd name="T71" fmla="*/ 10 h 263"/>
                <a:gd name="T72" fmla="*/ 12 w 125"/>
                <a:gd name="T73" fmla="*/ 12 h 263"/>
                <a:gd name="T74" fmla="*/ 6 w 125"/>
                <a:gd name="T75" fmla="*/ 14 h 263"/>
                <a:gd name="T76" fmla="*/ 3 w 125"/>
                <a:gd name="T77" fmla="*/ 15 h 263"/>
                <a:gd name="T78" fmla="*/ 1 w 125"/>
                <a:gd name="T79" fmla="*/ 16 h 263"/>
                <a:gd name="T80" fmla="*/ 4 w 125"/>
                <a:gd name="T81" fmla="*/ 12 h 263"/>
                <a:gd name="T82" fmla="*/ 9 w 125"/>
                <a:gd name="T83" fmla="*/ 7 h 263"/>
                <a:gd name="T84" fmla="*/ 13 w 125"/>
                <a:gd name="T85" fmla="*/ 4 h 263"/>
                <a:gd name="T86" fmla="*/ 14 w 125"/>
                <a:gd name="T87" fmla="*/ 7 h 263"/>
                <a:gd name="T88" fmla="*/ 16 w 125"/>
                <a:gd name="T89" fmla="*/ 9 h 263"/>
                <a:gd name="T90" fmla="*/ 20 w 125"/>
                <a:gd name="T91" fmla="*/ 10 h 263"/>
                <a:gd name="T92" fmla="*/ 23 w 125"/>
                <a:gd name="T93" fmla="*/ 9 h 263"/>
                <a:gd name="T94" fmla="*/ 25 w 125"/>
                <a:gd name="T95" fmla="*/ 5 h 263"/>
                <a:gd name="T96" fmla="*/ 29 w 125"/>
                <a:gd name="T97" fmla="*/ 1 h 263"/>
                <a:gd name="T98" fmla="*/ 30 w 125"/>
                <a:gd name="T99" fmla="*/ 2 h 263"/>
                <a:gd name="T100" fmla="*/ 27 w 125"/>
                <a:gd name="T101" fmla="*/ 7 h 263"/>
                <a:gd name="T102" fmla="*/ 30 w 125"/>
                <a:gd name="T103" fmla="*/ 9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335"/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2 w 20"/>
                <a:gd name="T3" fmla="*/ 1 h 33"/>
                <a:gd name="T4" fmla="*/ 3 w 20"/>
                <a:gd name="T5" fmla="*/ 1 h 33"/>
                <a:gd name="T6" fmla="*/ 4 w 20"/>
                <a:gd name="T7" fmla="*/ 1 h 33"/>
                <a:gd name="T8" fmla="*/ 5 w 20"/>
                <a:gd name="T9" fmla="*/ 0 h 33"/>
                <a:gd name="T10" fmla="*/ 5 w 20"/>
                <a:gd name="T11" fmla="*/ 2 h 33"/>
                <a:gd name="T12" fmla="*/ 5 w 20"/>
                <a:gd name="T13" fmla="*/ 4 h 33"/>
                <a:gd name="T14" fmla="*/ 5 w 20"/>
                <a:gd name="T15" fmla="*/ 6 h 33"/>
                <a:gd name="T16" fmla="*/ 5 w 20"/>
                <a:gd name="T17" fmla="*/ 8 h 33"/>
                <a:gd name="T18" fmla="*/ 4 w 20"/>
                <a:gd name="T19" fmla="*/ 9 h 33"/>
                <a:gd name="T20" fmla="*/ 4 w 20"/>
                <a:gd name="T21" fmla="*/ 9 h 33"/>
                <a:gd name="T22" fmla="*/ 4 w 20"/>
                <a:gd name="T23" fmla="*/ 8 h 33"/>
                <a:gd name="T24" fmla="*/ 4 w 20"/>
                <a:gd name="T25" fmla="*/ 8 h 33"/>
                <a:gd name="T26" fmla="*/ 4 w 20"/>
                <a:gd name="T27" fmla="*/ 6 h 33"/>
                <a:gd name="T28" fmla="*/ 3 w 20"/>
                <a:gd name="T29" fmla="*/ 4 h 33"/>
                <a:gd name="T30" fmla="*/ 2 w 20"/>
                <a:gd name="T31" fmla="*/ 2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336"/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86 w 386"/>
                <a:gd name="T1" fmla="*/ 22 h 232"/>
                <a:gd name="T2" fmla="*/ 77 w 386"/>
                <a:gd name="T3" fmla="*/ 26 h 232"/>
                <a:gd name="T4" fmla="*/ 70 w 386"/>
                <a:gd name="T5" fmla="*/ 39 h 232"/>
                <a:gd name="T6" fmla="*/ 62 w 386"/>
                <a:gd name="T7" fmla="*/ 49 h 232"/>
                <a:gd name="T8" fmla="*/ 52 w 386"/>
                <a:gd name="T9" fmla="*/ 57 h 232"/>
                <a:gd name="T10" fmla="*/ 49 w 386"/>
                <a:gd name="T11" fmla="*/ 58 h 232"/>
                <a:gd name="T12" fmla="*/ 55 w 386"/>
                <a:gd name="T13" fmla="*/ 52 h 232"/>
                <a:gd name="T14" fmla="*/ 65 w 386"/>
                <a:gd name="T15" fmla="*/ 42 h 232"/>
                <a:gd name="T16" fmla="*/ 70 w 386"/>
                <a:gd name="T17" fmla="*/ 32 h 232"/>
                <a:gd name="T18" fmla="*/ 69 w 386"/>
                <a:gd name="T19" fmla="*/ 30 h 232"/>
                <a:gd name="T20" fmla="*/ 63 w 386"/>
                <a:gd name="T21" fmla="*/ 33 h 232"/>
                <a:gd name="T22" fmla="*/ 56 w 386"/>
                <a:gd name="T23" fmla="*/ 36 h 232"/>
                <a:gd name="T24" fmla="*/ 45 w 386"/>
                <a:gd name="T25" fmla="*/ 46 h 232"/>
                <a:gd name="T26" fmla="*/ 31 w 386"/>
                <a:gd name="T27" fmla="*/ 54 h 232"/>
                <a:gd name="T28" fmla="*/ 26 w 386"/>
                <a:gd name="T29" fmla="*/ 55 h 232"/>
                <a:gd name="T30" fmla="*/ 38 w 386"/>
                <a:gd name="T31" fmla="*/ 48 h 232"/>
                <a:gd name="T32" fmla="*/ 49 w 386"/>
                <a:gd name="T33" fmla="*/ 38 h 232"/>
                <a:gd name="T34" fmla="*/ 48 w 386"/>
                <a:gd name="T35" fmla="*/ 35 h 232"/>
                <a:gd name="T36" fmla="*/ 42 w 386"/>
                <a:gd name="T37" fmla="*/ 36 h 232"/>
                <a:gd name="T38" fmla="*/ 36 w 386"/>
                <a:gd name="T39" fmla="*/ 36 h 232"/>
                <a:gd name="T40" fmla="*/ 26 w 386"/>
                <a:gd name="T41" fmla="*/ 41 h 232"/>
                <a:gd name="T42" fmla="*/ 11 w 386"/>
                <a:gd name="T43" fmla="*/ 46 h 232"/>
                <a:gd name="T44" fmla="*/ 8 w 386"/>
                <a:gd name="T45" fmla="*/ 46 h 232"/>
                <a:gd name="T46" fmla="*/ 19 w 386"/>
                <a:gd name="T47" fmla="*/ 42 h 232"/>
                <a:gd name="T48" fmla="*/ 28 w 386"/>
                <a:gd name="T49" fmla="*/ 36 h 232"/>
                <a:gd name="T50" fmla="*/ 19 w 386"/>
                <a:gd name="T51" fmla="*/ 34 h 232"/>
                <a:gd name="T52" fmla="*/ 5 w 386"/>
                <a:gd name="T53" fmla="*/ 36 h 232"/>
                <a:gd name="T54" fmla="*/ 0 w 386"/>
                <a:gd name="T55" fmla="*/ 37 h 232"/>
                <a:gd name="T56" fmla="*/ 8 w 386"/>
                <a:gd name="T57" fmla="*/ 32 h 232"/>
                <a:gd name="T58" fmla="*/ 25 w 386"/>
                <a:gd name="T59" fmla="*/ 30 h 232"/>
                <a:gd name="T60" fmla="*/ 23 w 386"/>
                <a:gd name="T61" fmla="*/ 26 h 232"/>
                <a:gd name="T62" fmla="*/ 14 w 386"/>
                <a:gd name="T63" fmla="*/ 19 h 232"/>
                <a:gd name="T64" fmla="*/ 10 w 386"/>
                <a:gd name="T65" fmla="*/ 15 h 232"/>
                <a:gd name="T66" fmla="*/ 20 w 386"/>
                <a:gd name="T67" fmla="*/ 20 h 232"/>
                <a:gd name="T68" fmla="*/ 33 w 386"/>
                <a:gd name="T69" fmla="*/ 28 h 232"/>
                <a:gd name="T70" fmla="*/ 40 w 386"/>
                <a:gd name="T71" fmla="*/ 30 h 232"/>
                <a:gd name="T72" fmla="*/ 47 w 386"/>
                <a:gd name="T73" fmla="*/ 30 h 232"/>
                <a:gd name="T74" fmla="*/ 45 w 386"/>
                <a:gd name="T75" fmla="*/ 24 h 232"/>
                <a:gd name="T76" fmla="*/ 39 w 386"/>
                <a:gd name="T77" fmla="*/ 17 h 232"/>
                <a:gd name="T78" fmla="*/ 34 w 386"/>
                <a:gd name="T79" fmla="*/ 13 h 232"/>
                <a:gd name="T80" fmla="*/ 29 w 386"/>
                <a:gd name="T81" fmla="*/ 11 h 232"/>
                <a:gd name="T82" fmla="*/ 28 w 386"/>
                <a:gd name="T83" fmla="*/ 7 h 232"/>
                <a:gd name="T84" fmla="*/ 39 w 386"/>
                <a:gd name="T85" fmla="*/ 15 h 232"/>
                <a:gd name="T86" fmla="*/ 50 w 386"/>
                <a:gd name="T87" fmla="*/ 25 h 232"/>
                <a:gd name="T88" fmla="*/ 56 w 386"/>
                <a:gd name="T89" fmla="*/ 28 h 232"/>
                <a:gd name="T90" fmla="*/ 62 w 386"/>
                <a:gd name="T91" fmla="*/ 26 h 232"/>
                <a:gd name="T92" fmla="*/ 69 w 386"/>
                <a:gd name="T93" fmla="*/ 25 h 232"/>
                <a:gd name="T94" fmla="*/ 70 w 386"/>
                <a:gd name="T95" fmla="*/ 22 h 232"/>
                <a:gd name="T96" fmla="*/ 62 w 386"/>
                <a:gd name="T97" fmla="*/ 14 h 232"/>
                <a:gd name="T98" fmla="*/ 50 w 386"/>
                <a:gd name="T99" fmla="*/ 4 h 232"/>
                <a:gd name="T100" fmla="*/ 49 w 386"/>
                <a:gd name="T101" fmla="*/ 1 h 232"/>
                <a:gd name="T102" fmla="*/ 61 w 386"/>
                <a:gd name="T103" fmla="*/ 10 h 232"/>
                <a:gd name="T104" fmla="*/ 73 w 386"/>
                <a:gd name="T105" fmla="*/ 19 h 232"/>
                <a:gd name="T106" fmla="*/ 81 w 386"/>
                <a:gd name="T107" fmla="*/ 19 h 232"/>
                <a:gd name="T108" fmla="*/ 94 w 386"/>
                <a:gd name="T109" fmla="*/ 16 h 232"/>
                <a:gd name="T110" fmla="*/ 94 w 386"/>
                <a:gd name="T111" fmla="*/ 17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337"/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59 w 254"/>
                <a:gd name="T1" fmla="*/ 61 h 254"/>
                <a:gd name="T2" fmla="*/ 55 w 254"/>
                <a:gd name="T3" fmla="*/ 57 h 254"/>
                <a:gd name="T4" fmla="*/ 51 w 254"/>
                <a:gd name="T5" fmla="*/ 56 h 254"/>
                <a:gd name="T6" fmla="*/ 39 w 254"/>
                <a:gd name="T7" fmla="*/ 57 h 254"/>
                <a:gd name="T8" fmla="*/ 25 w 254"/>
                <a:gd name="T9" fmla="*/ 56 h 254"/>
                <a:gd name="T10" fmla="*/ 17 w 254"/>
                <a:gd name="T11" fmla="*/ 53 h 254"/>
                <a:gd name="T12" fmla="*/ 22 w 254"/>
                <a:gd name="T13" fmla="*/ 54 h 254"/>
                <a:gd name="T14" fmla="*/ 32 w 254"/>
                <a:gd name="T15" fmla="*/ 54 h 254"/>
                <a:gd name="T16" fmla="*/ 43 w 254"/>
                <a:gd name="T17" fmla="*/ 54 h 254"/>
                <a:gd name="T18" fmla="*/ 47 w 254"/>
                <a:gd name="T19" fmla="*/ 52 h 254"/>
                <a:gd name="T20" fmla="*/ 41 w 254"/>
                <a:gd name="T21" fmla="*/ 48 h 254"/>
                <a:gd name="T22" fmla="*/ 36 w 254"/>
                <a:gd name="T23" fmla="*/ 46 h 254"/>
                <a:gd name="T24" fmla="*/ 28 w 254"/>
                <a:gd name="T25" fmla="*/ 45 h 254"/>
                <a:gd name="T26" fmla="*/ 14 w 254"/>
                <a:gd name="T27" fmla="*/ 42 h 254"/>
                <a:gd name="T28" fmla="*/ 4 w 254"/>
                <a:gd name="T29" fmla="*/ 37 h 254"/>
                <a:gd name="T30" fmla="*/ 4 w 254"/>
                <a:gd name="T31" fmla="*/ 35 h 254"/>
                <a:gd name="T32" fmla="*/ 11 w 254"/>
                <a:gd name="T33" fmla="*/ 38 h 254"/>
                <a:gd name="T34" fmla="*/ 23 w 254"/>
                <a:gd name="T35" fmla="*/ 41 h 254"/>
                <a:gd name="T36" fmla="*/ 32 w 254"/>
                <a:gd name="T37" fmla="*/ 42 h 254"/>
                <a:gd name="T38" fmla="*/ 24 w 254"/>
                <a:gd name="T39" fmla="*/ 35 h 254"/>
                <a:gd name="T40" fmla="*/ 18 w 254"/>
                <a:gd name="T41" fmla="*/ 33 h 254"/>
                <a:gd name="T42" fmla="*/ 7 w 254"/>
                <a:gd name="T43" fmla="*/ 29 h 254"/>
                <a:gd name="T44" fmla="*/ 0 w 254"/>
                <a:gd name="T45" fmla="*/ 19 h 254"/>
                <a:gd name="T46" fmla="*/ 7 w 254"/>
                <a:gd name="T47" fmla="*/ 25 h 254"/>
                <a:gd name="T48" fmla="*/ 15 w 254"/>
                <a:gd name="T49" fmla="*/ 29 h 254"/>
                <a:gd name="T50" fmla="*/ 17 w 254"/>
                <a:gd name="T51" fmla="*/ 26 h 254"/>
                <a:gd name="T52" fmla="*/ 9 w 254"/>
                <a:gd name="T53" fmla="*/ 16 h 254"/>
                <a:gd name="T54" fmla="*/ 4 w 254"/>
                <a:gd name="T55" fmla="*/ 10 h 254"/>
                <a:gd name="T56" fmla="*/ 3 w 254"/>
                <a:gd name="T57" fmla="*/ 5 h 254"/>
                <a:gd name="T58" fmla="*/ 4 w 254"/>
                <a:gd name="T59" fmla="*/ 3 h 254"/>
                <a:gd name="T60" fmla="*/ 12 w 254"/>
                <a:gd name="T61" fmla="*/ 16 h 254"/>
                <a:gd name="T62" fmla="*/ 20 w 254"/>
                <a:gd name="T63" fmla="*/ 27 h 254"/>
                <a:gd name="T64" fmla="*/ 24 w 254"/>
                <a:gd name="T65" fmla="*/ 28 h 254"/>
                <a:gd name="T66" fmla="*/ 23 w 254"/>
                <a:gd name="T67" fmla="*/ 22 h 254"/>
                <a:gd name="T68" fmla="*/ 19 w 254"/>
                <a:gd name="T69" fmla="*/ 9 h 254"/>
                <a:gd name="T70" fmla="*/ 21 w 254"/>
                <a:gd name="T71" fmla="*/ 8 h 254"/>
                <a:gd name="T72" fmla="*/ 25 w 254"/>
                <a:gd name="T73" fmla="*/ 20 h 254"/>
                <a:gd name="T74" fmla="*/ 28 w 254"/>
                <a:gd name="T75" fmla="*/ 33 h 254"/>
                <a:gd name="T76" fmla="*/ 33 w 254"/>
                <a:gd name="T77" fmla="*/ 37 h 254"/>
                <a:gd name="T78" fmla="*/ 36 w 254"/>
                <a:gd name="T79" fmla="*/ 40 h 254"/>
                <a:gd name="T80" fmla="*/ 38 w 254"/>
                <a:gd name="T81" fmla="*/ 41 h 254"/>
                <a:gd name="T82" fmla="*/ 40 w 254"/>
                <a:gd name="T83" fmla="*/ 35 h 254"/>
                <a:gd name="T84" fmla="*/ 35 w 254"/>
                <a:gd name="T85" fmla="*/ 17 h 254"/>
                <a:gd name="T86" fmla="*/ 35 w 254"/>
                <a:gd name="T87" fmla="*/ 14 h 254"/>
                <a:gd name="T88" fmla="*/ 38 w 254"/>
                <a:gd name="T89" fmla="*/ 20 h 254"/>
                <a:gd name="T90" fmla="*/ 42 w 254"/>
                <a:gd name="T91" fmla="*/ 30 h 254"/>
                <a:gd name="T92" fmla="*/ 41 w 254"/>
                <a:gd name="T93" fmla="*/ 44 h 254"/>
                <a:gd name="T94" fmla="*/ 45 w 254"/>
                <a:gd name="T95" fmla="*/ 47 h 254"/>
                <a:gd name="T96" fmla="*/ 49 w 254"/>
                <a:gd name="T97" fmla="*/ 49 h 254"/>
                <a:gd name="T98" fmla="*/ 52 w 254"/>
                <a:gd name="T99" fmla="*/ 48 h 254"/>
                <a:gd name="T100" fmla="*/ 52 w 254"/>
                <a:gd name="T101" fmla="*/ 37 h 254"/>
                <a:gd name="T102" fmla="*/ 51 w 254"/>
                <a:gd name="T103" fmla="*/ 24 h 254"/>
                <a:gd name="T104" fmla="*/ 51 w 254"/>
                <a:gd name="T105" fmla="*/ 21 h 254"/>
                <a:gd name="T106" fmla="*/ 53 w 254"/>
                <a:gd name="T107" fmla="*/ 31 h 254"/>
                <a:gd name="T108" fmla="*/ 55 w 254"/>
                <a:gd name="T109" fmla="*/ 52 h 254"/>
                <a:gd name="T110" fmla="*/ 59 w 254"/>
                <a:gd name="T111" fmla="*/ 58 h 254"/>
                <a:gd name="T112" fmla="*/ 63 w 254"/>
                <a:gd name="T113" fmla="*/ 62 h 254"/>
                <a:gd name="T114" fmla="*/ 64 w 254"/>
                <a:gd name="T115" fmla="*/ 64 h 254"/>
                <a:gd name="T116" fmla="*/ 61 w 254"/>
                <a:gd name="T117" fmla="*/ 63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338"/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21 w 186"/>
                <a:gd name="T1" fmla="*/ 77 h 313"/>
                <a:gd name="T2" fmla="*/ 21 w 186"/>
                <a:gd name="T3" fmla="*/ 69 h 313"/>
                <a:gd name="T4" fmla="*/ 20 w 186"/>
                <a:gd name="T5" fmla="*/ 65 h 313"/>
                <a:gd name="T6" fmla="*/ 17 w 186"/>
                <a:gd name="T7" fmla="*/ 63 h 313"/>
                <a:gd name="T8" fmla="*/ 13 w 186"/>
                <a:gd name="T9" fmla="*/ 58 h 313"/>
                <a:gd name="T10" fmla="*/ 9 w 186"/>
                <a:gd name="T11" fmla="*/ 51 h 313"/>
                <a:gd name="T12" fmla="*/ 5 w 186"/>
                <a:gd name="T13" fmla="*/ 41 h 313"/>
                <a:gd name="T14" fmla="*/ 1 w 186"/>
                <a:gd name="T15" fmla="*/ 34 h 313"/>
                <a:gd name="T16" fmla="*/ 1 w 186"/>
                <a:gd name="T17" fmla="*/ 30 h 313"/>
                <a:gd name="T18" fmla="*/ 2 w 186"/>
                <a:gd name="T19" fmla="*/ 31 h 313"/>
                <a:gd name="T20" fmla="*/ 3 w 186"/>
                <a:gd name="T21" fmla="*/ 34 h 313"/>
                <a:gd name="T22" fmla="*/ 6 w 186"/>
                <a:gd name="T23" fmla="*/ 40 h 313"/>
                <a:gd name="T24" fmla="*/ 9 w 186"/>
                <a:gd name="T25" fmla="*/ 47 h 313"/>
                <a:gd name="T26" fmla="*/ 12 w 186"/>
                <a:gd name="T27" fmla="*/ 52 h 313"/>
                <a:gd name="T28" fmla="*/ 15 w 186"/>
                <a:gd name="T29" fmla="*/ 56 h 313"/>
                <a:gd name="T30" fmla="*/ 18 w 186"/>
                <a:gd name="T31" fmla="*/ 58 h 313"/>
                <a:gd name="T32" fmla="*/ 20 w 186"/>
                <a:gd name="T33" fmla="*/ 55 h 313"/>
                <a:gd name="T34" fmla="*/ 21 w 186"/>
                <a:gd name="T35" fmla="*/ 46 h 313"/>
                <a:gd name="T36" fmla="*/ 19 w 186"/>
                <a:gd name="T37" fmla="*/ 41 h 313"/>
                <a:gd name="T38" fmla="*/ 14 w 186"/>
                <a:gd name="T39" fmla="*/ 35 h 313"/>
                <a:gd name="T40" fmla="*/ 9 w 186"/>
                <a:gd name="T41" fmla="*/ 28 h 313"/>
                <a:gd name="T42" fmla="*/ 6 w 186"/>
                <a:gd name="T43" fmla="*/ 18 h 313"/>
                <a:gd name="T44" fmla="*/ 6 w 186"/>
                <a:gd name="T45" fmla="*/ 12 h 313"/>
                <a:gd name="T46" fmla="*/ 7 w 186"/>
                <a:gd name="T47" fmla="*/ 15 h 313"/>
                <a:gd name="T48" fmla="*/ 10 w 186"/>
                <a:gd name="T49" fmla="*/ 23 h 313"/>
                <a:gd name="T50" fmla="*/ 13 w 186"/>
                <a:gd name="T51" fmla="*/ 28 h 313"/>
                <a:gd name="T52" fmla="*/ 16 w 186"/>
                <a:gd name="T53" fmla="*/ 33 h 313"/>
                <a:gd name="T54" fmla="*/ 19 w 186"/>
                <a:gd name="T55" fmla="*/ 36 h 313"/>
                <a:gd name="T56" fmla="*/ 19 w 186"/>
                <a:gd name="T57" fmla="*/ 30 h 313"/>
                <a:gd name="T58" fmla="*/ 19 w 186"/>
                <a:gd name="T59" fmla="*/ 10 h 313"/>
                <a:gd name="T60" fmla="*/ 21 w 186"/>
                <a:gd name="T61" fmla="*/ 0 h 313"/>
                <a:gd name="T62" fmla="*/ 22 w 186"/>
                <a:gd name="T63" fmla="*/ 1 h 313"/>
                <a:gd name="T64" fmla="*/ 21 w 186"/>
                <a:gd name="T65" fmla="*/ 9 h 313"/>
                <a:gd name="T66" fmla="*/ 23 w 186"/>
                <a:gd name="T67" fmla="*/ 28 h 313"/>
                <a:gd name="T68" fmla="*/ 26 w 186"/>
                <a:gd name="T69" fmla="*/ 33 h 313"/>
                <a:gd name="T70" fmla="*/ 30 w 186"/>
                <a:gd name="T71" fmla="*/ 30 h 313"/>
                <a:gd name="T72" fmla="*/ 34 w 186"/>
                <a:gd name="T73" fmla="*/ 25 h 313"/>
                <a:gd name="T74" fmla="*/ 37 w 186"/>
                <a:gd name="T75" fmla="*/ 20 h 313"/>
                <a:gd name="T76" fmla="*/ 39 w 186"/>
                <a:gd name="T77" fmla="*/ 16 h 313"/>
                <a:gd name="T78" fmla="*/ 40 w 186"/>
                <a:gd name="T79" fmla="*/ 18 h 313"/>
                <a:gd name="T80" fmla="*/ 38 w 186"/>
                <a:gd name="T81" fmla="*/ 23 h 313"/>
                <a:gd name="T82" fmla="*/ 35 w 186"/>
                <a:gd name="T83" fmla="*/ 28 h 313"/>
                <a:gd name="T84" fmla="*/ 31 w 186"/>
                <a:gd name="T85" fmla="*/ 34 h 313"/>
                <a:gd name="T86" fmla="*/ 27 w 186"/>
                <a:gd name="T87" fmla="*/ 39 h 313"/>
                <a:gd name="T88" fmla="*/ 25 w 186"/>
                <a:gd name="T89" fmla="*/ 45 h 313"/>
                <a:gd name="T90" fmla="*/ 23 w 186"/>
                <a:gd name="T91" fmla="*/ 55 h 313"/>
                <a:gd name="T92" fmla="*/ 26 w 186"/>
                <a:gd name="T93" fmla="*/ 57 h 313"/>
                <a:gd name="T94" fmla="*/ 32 w 186"/>
                <a:gd name="T95" fmla="*/ 52 h 313"/>
                <a:gd name="T96" fmla="*/ 39 w 186"/>
                <a:gd name="T97" fmla="*/ 46 h 313"/>
                <a:gd name="T98" fmla="*/ 44 w 186"/>
                <a:gd name="T99" fmla="*/ 39 h 313"/>
                <a:gd name="T100" fmla="*/ 46 w 186"/>
                <a:gd name="T101" fmla="*/ 35 h 313"/>
                <a:gd name="T102" fmla="*/ 47 w 186"/>
                <a:gd name="T103" fmla="*/ 36 h 313"/>
                <a:gd name="T104" fmla="*/ 45 w 186"/>
                <a:gd name="T105" fmla="*/ 40 h 313"/>
                <a:gd name="T106" fmla="*/ 40 w 186"/>
                <a:gd name="T107" fmla="*/ 47 h 313"/>
                <a:gd name="T108" fmla="*/ 34 w 186"/>
                <a:gd name="T109" fmla="*/ 55 h 313"/>
                <a:gd name="T110" fmla="*/ 27 w 186"/>
                <a:gd name="T111" fmla="*/ 62 h 313"/>
                <a:gd name="T112" fmla="*/ 23 w 186"/>
                <a:gd name="T113" fmla="*/ 66 h 313"/>
                <a:gd name="T114" fmla="*/ 23 w 186"/>
                <a:gd name="T115" fmla="*/ 73 h 313"/>
                <a:gd name="T116" fmla="*/ 23 w 186"/>
                <a:gd name="T117" fmla="*/ 76 h 313"/>
                <a:gd name="T118" fmla="*/ 23 w 186"/>
                <a:gd name="T119" fmla="*/ 77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339"/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63 w 253"/>
                <a:gd name="T1" fmla="*/ 2 h 299"/>
                <a:gd name="T2" fmla="*/ 60 w 253"/>
                <a:gd name="T3" fmla="*/ 6 h 299"/>
                <a:gd name="T4" fmla="*/ 57 w 253"/>
                <a:gd name="T5" fmla="*/ 12 h 299"/>
                <a:gd name="T6" fmla="*/ 54 w 253"/>
                <a:gd name="T7" fmla="*/ 16 h 299"/>
                <a:gd name="T8" fmla="*/ 53 w 253"/>
                <a:gd name="T9" fmla="*/ 19 h 299"/>
                <a:gd name="T10" fmla="*/ 50 w 253"/>
                <a:gd name="T11" fmla="*/ 24 h 299"/>
                <a:gd name="T12" fmla="*/ 47 w 253"/>
                <a:gd name="T13" fmla="*/ 29 h 299"/>
                <a:gd name="T14" fmla="*/ 45 w 253"/>
                <a:gd name="T15" fmla="*/ 33 h 299"/>
                <a:gd name="T16" fmla="*/ 46 w 253"/>
                <a:gd name="T17" fmla="*/ 36 h 299"/>
                <a:gd name="T18" fmla="*/ 48 w 253"/>
                <a:gd name="T19" fmla="*/ 41 h 299"/>
                <a:gd name="T20" fmla="*/ 48 w 253"/>
                <a:gd name="T21" fmla="*/ 46 h 299"/>
                <a:gd name="T22" fmla="*/ 48 w 253"/>
                <a:gd name="T23" fmla="*/ 44 h 299"/>
                <a:gd name="T24" fmla="*/ 46 w 253"/>
                <a:gd name="T25" fmla="*/ 41 h 299"/>
                <a:gd name="T26" fmla="*/ 43 w 253"/>
                <a:gd name="T27" fmla="*/ 39 h 299"/>
                <a:gd name="T28" fmla="*/ 40 w 253"/>
                <a:gd name="T29" fmla="*/ 40 h 299"/>
                <a:gd name="T30" fmla="*/ 35 w 253"/>
                <a:gd name="T31" fmla="*/ 44 h 299"/>
                <a:gd name="T32" fmla="*/ 30 w 253"/>
                <a:gd name="T33" fmla="*/ 49 h 299"/>
                <a:gd name="T34" fmla="*/ 27 w 253"/>
                <a:gd name="T35" fmla="*/ 53 h 299"/>
                <a:gd name="T36" fmla="*/ 26 w 253"/>
                <a:gd name="T37" fmla="*/ 57 h 299"/>
                <a:gd name="T38" fmla="*/ 27 w 253"/>
                <a:gd name="T39" fmla="*/ 67 h 299"/>
                <a:gd name="T40" fmla="*/ 29 w 253"/>
                <a:gd name="T41" fmla="*/ 73 h 299"/>
                <a:gd name="T42" fmla="*/ 30 w 253"/>
                <a:gd name="T43" fmla="*/ 74 h 299"/>
                <a:gd name="T44" fmla="*/ 27 w 253"/>
                <a:gd name="T45" fmla="*/ 70 h 299"/>
                <a:gd name="T46" fmla="*/ 24 w 253"/>
                <a:gd name="T47" fmla="*/ 60 h 299"/>
                <a:gd name="T48" fmla="*/ 22 w 253"/>
                <a:gd name="T49" fmla="*/ 59 h 299"/>
                <a:gd name="T50" fmla="*/ 19 w 253"/>
                <a:gd name="T51" fmla="*/ 64 h 299"/>
                <a:gd name="T52" fmla="*/ 15 w 253"/>
                <a:gd name="T53" fmla="*/ 70 h 299"/>
                <a:gd name="T54" fmla="*/ 11 w 253"/>
                <a:gd name="T55" fmla="*/ 74 h 299"/>
                <a:gd name="T56" fmla="*/ 8 w 253"/>
                <a:gd name="T57" fmla="*/ 75 h 299"/>
                <a:gd name="T58" fmla="*/ 8 w 253"/>
                <a:gd name="T59" fmla="*/ 74 h 299"/>
                <a:gd name="T60" fmla="*/ 10 w 253"/>
                <a:gd name="T61" fmla="*/ 71 h 299"/>
                <a:gd name="T62" fmla="*/ 13 w 253"/>
                <a:gd name="T63" fmla="*/ 66 h 299"/>
                <a:gd name="T64" fmla="*/ 17 w 253"/>
                <a:gd name="T65" fmla="*/ 60 h 299"/>
                <a:gd name="T66" fmla="*/ 21 w 253"/>
                <a:gd name="T67" fmla="*/ 55 h 299"/>
                <a:gd name="T68" fmla="*/ 19 w 253"/>
                <a:gd name="T69" fmla="*/ 54 h 299"/>
                <a:gd name="T70" fmla="*/ 14 w 253"/>
                <a:gd name="T71" fmla="*/ 55 h 299"/>
                <a:gd name="T72" fmla="*/ 9 w 253"/>
                <a:gd name="T73" fmla="*/ 56 h 299"/>
                <a:gd name="T74" fmla="*/ 6 w 253"/>
                <a:gd name="T75" fmla="*/ 57 h 299"/>
                <a:gd name="T76" fmla="*/ 2 w 253"/>
                <a:gd name="T77" fmla="*/ 59 h 299"/>
                <a:gd name="T78" fmla="*/ 0 w 253"/>
                <a:gd name="T79" fmla="*/ 59 h 299"/>
                <a:gd name="T80" fmla="*/ 3 w 253"/>
                <a:gd name="T81" fmla="*/ 56 h 299"/>
                <a:gd name="T82" fmla="*/ 9 w 253"/>
                <a:gd name="T83" fmla="*/ 54 h 299"/>
                <a:gd name="T84" fmla="*/ 16 w 253"/>
                <a:gd name="T85" fmla="*/ 51 h 299"/>
                <a:gd name="T86" fmla="*/ 22 w 253"/>
                <a:gd name="T87" fmla="*/ 50 h 299"/>
                <a:gd name="T88" fmla="*/ 25 w 253"/>
                <a:gd name="T89" fmla="*/ 49 h 299"/>
                <a:gd name="T90" fmla="*/ 28 w 253"/>
                <a:gd name="T91" fmla="*/ 47 h 299"/>
                <a:gd name="T92" fmla="*/ 31 w 253"/>
                <a:gd name="T93" fmla="*/ 44 h 299"/>
                <a:gd name="T94" fmla="*/ 33 w 253"/>
                <a:gd name="T95" fmla="*/ 41 h 299"/>
                <a:gd name="T96" fmla="*/ 32 w 253"/>
                <a:gd name="T97" fmla="*/ 39 h 299"/>
                <a:gd name="T98" fmla="*/ 30 w 253"/>
                <a:gd name="T99" fmla="*/ 38 h 299"/>
                <a:gd name="T100" fmla="*/ 31 w 253"/>
                <a:gd name="T101" fmla="*/ 37 h 299"/>
                <a:gd name="T102" fmla="*/ 34 w 253"/>
                <a:gd name="T103" fmla="*/ 35 h 299"/>
                <a:gd name="T104" fmla="*/ 36 w 253"/>
                <a:gd name="T105" fmla="*/ 35 h 299"/>
                <a:gd name="T106" fmla="*/ 37 w 253"/>
                <a:gd name="T107" fmla="*/ 35 h 299"/>
                <a:gd name="T108" fmla="*/ 38 w 253"/>
                <a:gd name="T109" fmla="*/ 34 h 299"/>
                <a:gd name="T110" fmla="*/ 43 w 253"/>
                <a:gd name="T111" fmla="*/ 27 h 299"/>
                <a:gd name="T112" fmla="*/ 48 w 253"/>
                <a:gd name="T113" fmla="*/ 18 h 299"/>
                <a:gd name="T114" fmla="*/ 52 w 253"/>
                <a:gd name="T115" fmla="*/ 10 h 299"/>
                <a:gd name="T116" fmla="*/ 53 w 253"/>
                <a:gd name="T117" fmla="*/ 6 h 299"/>
                <a:gd name="T118" fmla="*/ 55 w 253"/>
                <a:gd name="T119" fmla="*/ 3 h 299"/>
                <a:gd name="T120" fmla="*/ 58 w 253"/>
                <a:gd name="T121" fmla="*/ 1 h 299"/>
                <a:gd name="T122" fmla="*/ 62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340"/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10 w 146"/>
                <a:gd name="T1" fmla="*/ 58 h 244"/>
                <a:gd name="T2" fmla="*/ 15 w 146"/>
                <a:gd name="T3" fmla="*/ 51 h 244"/>
                <a:gd name="T4" fmla="*/ 18 w 146"/>
                <a:gd name="T5" fmla="*/ 49 h 244"/>
                <a:gd name="T6" fmla="*/ 23 w 146"/>
                <a:gd name="T7" fmla="*/ 48 h 244"/>
                <a:gd name="T8" fmla="*/ 30 w 146"/>
                <a:gd name="T9" fmla="*/ 45 h 244"/>
                <a:gd name="T10" fmla="*/ 34 w 146"/>
                <a:gd name="T11" fmla="*/ 43 h 244"/>
                <a:gd name="T12" fmla="*/ 36 w 146"/>
                <a:gd name="T13" fmla="*/ 41 h 244"/>
                <a:gd name="T14" fmla="*/ 35 w 146"/>
                <a:gd name="T15" fmla="*/ 40 h 244"/>
                <a:gd name="T16" fmla="*/ 33 w 146"/>
                <a:gd name="T17" fmla="*/ 41 h 244"/>
                <a:gd name="T18" fmla="*/ 29 w 146"/>
                <a:gd name="T19" fmla="*/ 43 h 244"/>
                <a:gd name="T20" fmla="*/ 23 w 146"/>
                <a:gd name="T21" fmla="*/ 45 h 244"/>
                <a:gd name="T22" fmla="*/ 19 w 146"/>
                <a:gd name="T23" fmla="*/ 47 h 244"/>
                <a:gd name="T24" fmla="*/ 18 w 146"/>
                <a:gd name="T25" fmla="*/ 44 h 244"/>
                <a:gd name="T26" fmla="*/ 21 w 146"/>
                <a:gd name="T27" fmla="*/ 36 h 244"/>
                <a:gd name="T28" fmla="*/ 23 w 146"/>
                <a:gd name="T29" fmla="*/ 32 h 244"/>
                <a:gd name="T30" fmla="*/ 28 w 146"/>
                <a:gd name="T31" fmla="*/ 29 h 244"/>
                <a:gd name="T32" fmla="*/ 32 w 146"/>
                <a:gd name="T33" fmla="*/ 24 h 244"/>
                <a:gd name="T34" fmla="*/ 36 w 146"/>
                <a:gd name="T35" fmla="*/ 21 h 244"/>
                <a:gd name="T36" fmla="*/ 37 w 146"/>
                <a:gd name="T37" fmla="*/ 19 h 244"/>
                <a:gd name="T38" fmla="*/ 36 w 146"/>
                <a:gd name="T39" fmla="*/ 18 h 244"/>
                <a:gd name="T40" fmla="*/ 34 w 146"/>
                <a:gd name="T41" fmla="*/ 20 h 244"/>
                <a:gd name="T42" fmla="*/ 31 w 146"/>
                <a:gd name="T43" fmla="*/ 23 h 244"/>
                <a:gd name="T44" fmla="*/ 27 w 146"/>
                <a:gd name="T45" fmla="*/ 26 h 244"/>
                <a:gd name="T46" fmla="*/ 23 w 146"/>
                <a:gd name="T47" fmla="*/ 28 h 244"/>
                <a:gd name="T48" fmla="*/ 22 w 146"/>
                <a:gd name="T49" fmla="*/ 24 h 244"/>
                <a:gd name="T50" fmla="*/ 23 w 146"/>
                <a:gd name="T51" fmla="*/ 7 h 244"/>
                <a:gd name="T52" fmla="*/ 22 w 146"/>
                <a:gd name="T53" fmla="*/ 1 h 244"/>
                <a:gd name="T54" fmla="*/ 22 w 146"/>
                <a:gd name="T55" fmla="*/ 1 h 244"/>
                <a:gd name="T56" fmla="*/ 21 w 146"/>
                <a:gd name="T57" fmla="*/ 8 h 244"/>
                <a:gd name="T58" fmla="*/ 19 w 146"/>
                <a:gd name="T59" fmla="*/ 26 h 244"/>
                <a:gd name="T60" fmla="*/ 18 w 146"/>
                <a:gd name="T61" fmla="*/ 32 h 244"/>
                <a:gd name="T62" fmla="*/ 17 w 146"/>
                <a:gd name="T63" fmla="*/ 31 h 244"/>
                <a:gd name="T64" fmla="*/ 16 w 146"/>
                <a:gd name="T65" fmla="*/ 28 h 244"/>
                <a:gd name="T66" fmla="*/ 14 w 146"/>
                <a:gd name="T67" fmla="*/ 24 h 244"/>
                <a:gd name="T68" fmla="*/ 10 w 146"/>
                <a:gd name="T69" fmla="*/ 19 h 244"/>
                <a:gd name="T70" fmla="*/ 7 w 146"/>
                <a:gd name="T71" fmla="*/ 15 h 244"/>
                <a:gd name="T72" fmla="*/ 5 w 146"/>
                <a:gd name="T73" fmla="*/ 14 h 244"/>
                <a:gd name="T74" fmla="*/ 6 w 146"/>
                <a:gd name="T75" fmla="*/ 16 h 244"/>
                <a:gd name="T76" fmla="*/ 10 w 146"/>
                <a:gd name="T77" fmla="*/ 22 h 244"/>
                <a:gd name="T78" fmla="*/ 14 w 146"/>
                <a:gd name="T79" fmla="*/ 30 h 244"/>
                <a:gd name="T80" fmla="*/ 15 w 146"/>
                <a:gd name="T81" fmla="*/ 36 h 244"/>
                <a:gd name="T82" fmla="*/ 14 w 146"/>
                <a:gd name="T83" fmla="*/ 43 h 244"/>
                <a:gd name="T84" fmla="*/ 12 w 146"/>
                <a:gd name="T85" fmla="*/ 46 h 244"/>
                <a:gd name="T86" fmla="*/ 11 w 146"/>
                <a:gd name="T87" fmla="*/ 45 h 244"/>
                <a:gd name="T88" fmla="*/ 9 w 146"/>
                <a:gd name="T89" fmla="*/ 43 h 244"/>
                <a:gd name="T90" fmla="*/ 7 w 146"/>
                <a:gd name="T91" fmla="*/ 40 h 244"/>
                <a:gd name="T92" fmla="*/ 4 w 146"/>
                <a:gd name="T93" fmla="*/ 37 h 244"/>
                <a:gd name="T94" fmla="*/ 1 w 146"/>
                <a:gd name="T95" fmla="*/ 34 h 244"/>
                <a:gd name="T96" fmla="*/ 0 w 146"/>
                <a:gd name="T97" fmla="*/ 33 h 244"/>
                <a:gd name="T98" fmla="*/ 2 w 146"/>
                <a:gd name="T99" fmla="*/ 37 h 244"/>
                <a:gd name="T100" fmla="*/ 5 w 146"/>
                <a:gd name="T101" fmla="*/ 41 h 244"/>
                <a:gd name="T102" fmla="*/ 8 w 146"/>
                <a:gd name="T103" fmla="*/ 46 h 244"/>
                <a:gd name="T104" fmla="*/ 9 w 146"/>
                <a:gd name="T105" fmla="*/ 49 h 244"/>
                <a:gd name="T106" fmla="*/ 9 w 146"/>
                <a:gd name="T107" fmla="*/ 55 h 244"/>
                <a:gd name="T108" fmla="*/ 6 w 146"/>
                <a:gd name="T109" fmla="*/ 60 h 244"/>
                <a:gd name="T110" fmla="*/ 7 w 146"/>
                <a:gd name="T111" fmla="*/ 6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341"/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66 w 279"/>
                <a:gd name="T1" fmla="*/ 53 h 227"/>
                <a:gd name="T2" fmla="*/ 63 w 279"/>
                <a:gd name="T3" fmla="*/ 50 h 227"/>
                <a:gd name="T4" fmla="*/ 59 w 279"/>
                <a:gd name="T5" fmla="*/ 47 h 227"/>
                <a:gd name="T6" fmla="*/ 55 w 279"/>
                <a:gd name="T7" fmla="*/ 45 h 227"/>
                <a:gd name="T8" fmla="*/ 56 w 279"/>
                <a:gd name="T9" fmla="*/ 33 h 227"/>
                <a:gd name="T10" fmla="*/ 55 w 279"/>
                <a:gd name="T11" fmla="*/ 21 h 227"/>
                <a:gd name="T12" fmla="*/ 55 w 279"/>
                <a:gd name="T13" fmla="*/ 25 h 227"/>
                <a:gd name="T14" fmla="*/ 52 w 279"/>
                <a:gd name="T15" fmla="*/ 40 h 227"/>
                <a:gd name="T16" fmla="*/ 48 w 279"/>
                <a:gd name="T17" fmla="*/ 41 h 227"/>
                <a:gd name="T18" fmla="*/ 43 w 279"/>
                <a:gd name="T19" fmla="*/ 35 h 227"/>
                <a:gd name="T20" fmla="*/ 39 w 279"/>
                <a:gd name="T21" fmla="*/ 31 h 227"/>
                <a:gd name="T22" fmla="*/ 37 w 279"/>
                <a:gd name="T23" fmla="*/ 6 h 227"/>
                <a:gd name="T24" fmla="*/ 34 w 279"/>
                <a:gd name="T25" fmla="*/ 0 h 227"/>
                <a:gd name="T26" fmla="*/ 36 w 279"/>
                <a:gd name="T27" fmla="*/ 10 h 227"/>
                <a:gd name="T28" fmla="*/ 36 w 279"/>
                <a:gd name="T29" fmla="*/ 28 h 227"/>
                <a:gd name="T30" fmla="*/ 23 w 279"/>
                <a:gd name="T31" fmla="*/ 19 h 227"/>
                <a:gd name="T32" fmla="*/ 9 w 279"/>
                <a:gd name="T33" fmla="*/ 8 h 227"/>
                <a:gd name="T34" fmla="*/ 3 w 279"/>
                <a:gd name="T35" fmla="*/ 4 h 227"/>
                <a:gd name="T36" fmla="*/ 5 w 279"/>
                <a:gd name="T37" fmla="*/ 7 h 227"/>
                <a:gd name="T38" fmla="*/ 14 w 279"/>
                <a:gd name="T39" fmla="*/ 16 h 227"/>
                <a:gd name="T40" fmla="*/ 28 w 279"/>
                <a:gd name="T41" fmla="*/ 26 h 227"/>
                <a:gd name="T42" fmla="*/ 35 w 279"/>
                <a:gd name="T43" fmla="*/ 31 h 227"/>
                <a:gd name="T44" fmla="*/ 30 w 279"/>
                <a:gd name="T45" fmla="*/ 32 h 227"/>
                <a:gd name="T46" fmla="*/ 20 w 279"/>
                <a:gd name="T47" fmla="*/ 33 h 227"/>
                <a:gd name="T48" fmla="*/ 7 w 279"/>
                <a:gd name="T49" fmla="*/ 32 h 227"/>
                <a:gd name="T50" fmla="*/ 0 w 279"/>
                <a:gd name="T51" fmla="*/ 28 h 227"/>
                <a:gd name="T52" fmla="*/ 3 w 279"/>
                <a:gd name="T53" fmla="*/ 32 h 227"/>
                <a:gd name="T54" fmla="*/ 13 w 279"/>
                <a:gd name="T55" fmla="*/ 34 h 227"/>
                <a:gd name="T56" fmla="*/ 28 w 279"/>
                <a:gd name="T57" fmla="*/ 35 h 227"/>
                <a:gd name="T58" fmla="*/ 35 w 279"/>
                <a:gd name="T59" fmla="*/ 36 h 227"/>
                <a:gd name="T60" fmla="*/ 41 w 279"/>
                <a:gd name="T61" fmla="*/ 40 h 227"/>
                <a:gd name="T62" fmla="*/ 45 w 279"/>
                <a:gd name="T63" fmla="*/ 45 h 227"/>
                <a:gd name="T64" fmla="*/ 41 w 279"/>
                <a:gd name="T65" fmla="*/ 48 h 227"/>
                <a:gd name="T66" fmla="*/ 32 w 279"/>
                <a:gd name="T67" fmla="*/ 52 h 227"/>
                <a:gd name="T68" fmla="*/ 24 w 279"/>
                <a:gd name="T69" fmla="*/ 54 h 227"/>
                <a:gd name="T70" fmla="*/ 25 w 279"/>
                <a:gd name="T71" fmla="*/ 56 h 227"/>
                <a:gd name="T72" fmla="*/ 33 w 279"/>
                <a:gd name="T73" fmla="*/ 54 h 227"/>
                <a:gd name="T74" fmla="*/ 43 w 279"/>
                <a:gd name="T75" fmla="*/ 51 h 227"/>
                <a:gd name="T76" fmla="*/ 49 w 279"/>
                <a:gd name="T77" fmla="*/ 49 h 227"/>
                <a:gd name="T78" fmla="*/ 54 w 279"/>
                <a:gd name="T79" fmla="*/ 49 h 227"/>
                <a:gd name="T80" fmla="*/ 60 w 279"/>
                <a:gd name="T81" fmla="*/ 52 h 227"/>
                <a:gd name="T82" fmla="*/ 66 w 279"/>
                <a:gd name="T83" fmla="*/ 55 h 227"/>
                <a:gd name="T84" fmla="*/ 69 w 279"/>
                <a:gd name="T85" fmla="*/ 56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3" name="Group 344"/>
          <p:cNvGrpSpPr>
            <a:grpSpLocks noChangeAspect="1"/>
          </p:cNvGrpSpPr>
          <p:nvPr/>
        </p:nvGrpSpPr>
        <p:grpSpPr bwMode="auto">
          <a:xfrm rot="5400000">
            <a:off x="793" y="4952207"/>
            <a:ext cx="1998663" cy="1905000"/>
            <a:chOff x="1728" y="192"/>
            <a:chExt cx="1259" cy="1154"/>
          </a:xfrm>
        </p:grpSpPr>
        <p:sp>
          <p:nvSpPr>
            <p:cNvPr id="2728" name="AutoShape 345"/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29" name="Group 346"/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2863" name="Freeform 347"/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122 w 889"/>
                  <a:gd name="T1" fmla="*/ 222 h 890"/>
                  <a:gd name="T2" fmla="*/ 144 w 889"/>
                  <a:gd name="T3" fmla="*/ 218 h 890"/>
                  <a:gd name="T4" fmla="*/ 164 w 889"/>
                  <a:gd name="T5" fmla="*/ 209 h 890"/>
                  <a:gd name="T6" fmla="*/ 181 w 889"/>
                  <a:gd name="T7" fmla="*/ 197 h 890"/>
                  <a:gd name="T8" fmla="*/ 197 w 889"/>
                  <a:gd name="T9" fmla="*/ 182 h 890"/>
                  <a:gd name="T10" fmla="*/ 208 w 889"/>
                  <a:gd name="T11" fmla="*/ 165 h 890"/>
                  <a:gd name="T12" fmla="*/ 217 w 889"/>
                  <a:gd name="T13" fmla="*/ 145 h 890"/>
                  <a:gd name="T14" fmla="*/ 221 w 889"/>
                  <a:gd name="T15" fmla="*/ 123 h 890"/>
                  <a:gd name="T16" fmla="*/ 221 w 889"/>
                  <a:gd name="T17" fmla="*/ 100 h 890"/>
                  <a:gd name="T18" fmla="*/ 217 w 889"/>
                  <a:gd name="T19" fmla="*/ 78 h 890"/>
                  <a:gd name="T20" fmla="*/ 208 w 889"/>
                  <a:gd name="T21" fmla="*/ 59 h 890"/>
                  <a:gd name="T22" fmla="*/ 197 w 889"/>
                  <a:gd name="T23" fmla="*/ 41 h 890"/>
                  <a:gd name="T24" fmla="*/ 181 w 889"/>
                  <a:gd name="T25" fmla="*/ 26 h 890"/>
                  <a:gd name="T26" fmla="*/ 164 w 889"/>
                  <a:gd name="T27" fmla="*/ 14 h 890"/>
                  <a:gd name="T28" fmla="*/ 144 w 889"/>
                  <a:gd name="T29" fmla="*/ 5 h 890"/>
                  <a:gd name="T30" fmla="*/ 122 w 889"/>
                  <a:gd name="T31" fmla="*/ 1 h 890"/>
                  <a:gd name="T32" fmla="*/ 100 w 889"/>
                  <a:gd name="T33" fmla="*/ 1 h 890"/>
                  <a:gd name="T34" fmla="*/ 78 w 889"/>
                  <a:gd name="T35" fmla="*/ 5 h 890"/>
                  <a:gd name="T36" fmla="*/ 58 w 889"/>
                  <a:gd name="T37" fmla="*/ 14 h 890"/>
                  <a:gd name="T38" fmla="*/ 40 w 889"/>
                  <a:gd name="T39" fmla="*/ 26 h 890"/>
                  <a:gd name="T40" fmla="*/ 25 w 889"/>
                  <a:gd name="T41" fmla="*/ 41 h 890"/>
                  <a:gd name="T42" fmla="*/ 13 w 889"/>
                  <a:gd name="T43" fmla="*/ 59 h 890"/>
                  <a:gd name="T44" fmla="*/ 5 w 889"/>
                  <a:gd name="T45" fmla="*/ 78 h 890"/>
                  <a:gd name="T46" fmla="*/ 0 w 889"/>
                  <a:gd name="T47" fmla="*/ 100 h 890"/>
                  <a:gd name="T48" fmla="*/ 0 w 889"/>
                  <a:gd name="T49" fmla="*/ 123 h 890"/>
                  <a:gd name="T50" fmla="*/ 5 w 889"/>
                  <a:gd name="T51" fmla="*/ 145 h 890"/>
                  <a:gd name="T52" fmla="*/ 13 w 889"/>
                  <a:gd name="T53" fmla="*/ 165 h 890"/>
                  <a:gd name="T54" fmla="*/ 25 w 889"/>
                  <a:gd name="T55" fmla="*/ 182 h 890"/>
                  <a:gd name="T56" fmla="*/ 40 w 889"/>
                  <a:gd name="T57" fmla="*/ 197 h 890"/>
                  <a:gd name="T58" fmla="*/ 58 w 889"/>
                  <a:gd name="T59" fmla="*/ 209 h 890"/>
                  <a:gd name="T60" fmla="*/ 78 w 889"/>
                  <a:gd name="T61" fmla="*/ 218 h 890"/>
                  <a:gd name="T62" fmla="*/ 100 w 889"/>
                  <a:gd name="T63" fmla="*/ 222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Freeform 348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46 w 366"/>
                  <a:gd name="T1" fmla="*/ 92 h 367"/>
                  <a:gd name="T2" fmla="*/ 55 w 366"/>
                  <a:gd name="T3" fmla="*/ 91 h 367"/>
                  <a:gd name="T4" fmla="*/ 64 w 366"/>
                  <a:gd name="T5" fmla="*/ 88 h 367"/>
                  <a:gd name="T6" fmla="*/ 72 w 366"/>
                  <a:gd name="T7" fmla="*/ 84 h 367"/>
                  <a:gd name="T8" fmla="*/ 79 w 366"/>
                  <a:gd name="T9" fmla="*/ 79 h 367"/>
                  <a:gd name="T10" fmla="*/ 84 w 366"/>
                  <a:gd name="T11" fmla="*/ 72 h 367"/>
                  <a:gd name="T12" fmla="*/ 88 w 366"/>
                  <a:gd name="T13" fmla="*/ 64 h 367"/>
                  <a:gd name="T14" fmla="*/ 91 w 366"/>
                  <a:gd name="T15" fmla="*/ 55 h 367"/>
                  <a:gd name="T16" fmla="*/ 92 w 366"/>
                  <a:gd name="T17" fmla="*/ 46 h 367"/>
                  <a:gd name="T18" fmla="*/ 91 w 366"/>
                  <a:gd name="T19" fmla="*/ 37 h 367"/>
                  <a:gd name="T20" fmla="*/ 88 w 366"/>
                  <a:gd name="T21" fmla="*/ 28 h 367"/>
                  <a:gd name="T22" fmla="*/ 84 w 366"/>
                  <a:gd name="T23" fmla="*/ 20 h 367"/>
                  <a:gd name="T24" fmla="*/ 79 w 366"/>
                  <a:gd name="T25" fmla="*/ 14 h 367"/>
                  <a:gd name="T26" fmla="*/ 72 w 366"/>
                  <a:gd name="T27" fmla="*/ 8 h 367"/>
                  <a:gd name="T28" fmla="*/ 64 w 366"/>
                  <a:gd name="T29" fmla="*/ 4 h 367"/>
                  <a:gd name="T30" fmla="*/ 55 w 366"/>
                  <a:gd name="T31" fmla="*/ 1 h 367"/>
                  <a:gd name="T32" fmla="*/ 46 w 366"/>
                  <a:gd name="T33" fmla="*/ 0 h 367"/>
                  <a:gd name="T34" fmla="*/ 37 w 366"/>
                  <a:gd name="T35" fmla="*/ 1 h 367"/>
                  <a:gd name="T36" fmla="*/ 28 w 366"/>
                  <a:gd name="T37" fmla="*/ 4 h 367"/>
                  <a:gd name="T38" fmla="*/ 20 w 366"/>
                  <a:gd name="T39" fmla="*/ 8 h 367"/>
                  <a:gd name="T40" fmla="*/ 14 w 366"/>
                  <a:gd name="T41" fmla="*/ 14 h 367"/>
                  <a:gd name="T42" fmla="*/ 8 w 366"/>
                  <a:gd name="T43" fmla="*/ 20 h 367"/>
                  <a:gd name="T44" fmla="*/ 4 w 366"/>
                  <a:gd name="T45" fmla="*/ 28 h 367"/>
                  <a:gd name="T46" fmla="*/ 1 w 366"/>
                  <a:gd name="T47" fmla="*/ 37 h 367"/>
                  <a:gd name="T48" fmla="*/ 0 w 366"/>
                  <a:gd name="T49" fmla="*/ 46 h 367"/>
                  <a:gd name="T50" fmla="*/ 1 w 366"/>
                  <a:gd name="T51" fmla="*/ 55 h 367"/>
                  <a:gd name="T52" fmla="*/ 4 w 366"/>
                  <a:gd name="T53" fmla="*/ 64 h 367"/>
                  <a:gd name="T54" fmla="*/ 8 w 366"/>
                  <a:gd name="T55" fmla="*/ 72 h 367"/>
                  <a:gd name="T56" fmla="*/ 14 w 366"/>
                  <a:gd name="T57" fmla="*/ 79 h 367"/>
                  <a:gd name="T58" fmla="*/ 20 w 366"/>
                  <a:gd name="T59" fmla="*/ 84 h 367"/>
                  <a:gd name="T60" fmla="*/ 28 w 366"/>
                  <a:gd name="T61" fmla="*/ 88 h 367"/>
                  <a:gd name="T62" fmla="*/ 37 w 366"/>
                  <a:gd name="T63" fmla="*/ 91 h 367"/>
                  <a:gd name="T64" fmla="*/ 46 w 366"/>
                  <a:gd name="T65" fmla="*/ 9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349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46 w 366"/>
                  <a:gd name="T1" fmla="*/ 92 h 367"/>
                  <a:gd name="T2" fmla="*/ 55 w 366"/>
                  <a:gd name="T3" fmla="*/ 91 h 367"/>
                  <a:gd name="T4" fmla="*/ 64 w 366"/>
                  <a:gd name="T5" fmla="*/ 88 h 367"/>
                  <a:gd name="T6" fmla="*/ 72 w 366"/>
                  <a:gd name="T7" fmla="*/ 84 h 367"/>
                  <a:gd name="T8" fmla="*/ 79 w 366"/>
                  <a:gd name="T9" fmla="*/ 79 h 367"/>
                  <a:gd name="T10" fmla="*/ 84 w 366"/>
                  <a:gd name="T11" fmla="*/ 72 h 367"/>
                  <a:gd name="T12" fmla="*/ 88 w 366"/>
                  <a:gd name="T13" fmla="*/ 64 h 367"/>
                  <a:gd name="T14" fmla="*/ 91 w 366"/>
                  <a:gd name="T15" fmla="*/ 55 h 367"/>
                  <a:gd name="T16" fmla="*/ 92 w 366"/>
                  <a:gd name="T17" fmla="*/ 46 h 367"/>
                  <a:gd name="T18" fmla="*/ 91 w 366"/>
                  <a:gd name="T19" fmla="*/ 37 h 367"/>
                  <a:gd name="T20" fmla="*/ 88 w 366"/>
                  <a:gd name="T21" fmla="*/ 28 h 367"/>
                  <a:gd name="T22" fmla="*/ 84 w 366"/>
                  <a:gd name="T23" fmla="*/ 20 h 367"/>
                  <a:gd name="T24" fmla="*/ 79 w 366"/>
                  <a:gd name="T25" fmla="*/ 14 h 367"/>
                  <a:gd name="T26" fmla="*/ 72 w 366"/>
                  <a:gd name="T27" fmla="*/ 8 h 367"/>
                  <a:gd name="T28" fmla="*/ 64 w 366"/>
                  <a:gd name="T29" fmla="*/ 4 h 367"/>
                  <a:gd name="T30" fmla="*/ 55 w 366"/>
                  <a:gd name="T31" fmla="*/ 1 h 367"/>
                  <a:gd name="T32" fmla="*/ 46 w 366"/>
                  <a:gd name="T33" fmla="*/ 0 h 367"/>
                  <a:gd name="T34" fmla="*/ 37 w 366"/>
                  <a:gd name="T35" fmla="*/ 1 h 367"/>
                  <a:gd name="T36" fmla="*/ 28 w 366"/>
                  <a:gd name="T37" fmla="*/ 4 h 367"/>
                  <a:gd name="T38" fmla="*/ 20 w 366"/>
                  <a:gd name="T39" fmla="*/ 8 h 367"/>
                  <a:gd name="T40" fmla="*/ 14 w 366"/>
                  <a:gd name="T41" fmla="*/ 14 h 367"/>
                  <a:gd name="T42" fmla="*/ 8 w 366"/>
                  <a:gd name="T43" fmla="*/ 20 h 367"/>
                  <a:gd name="T44" fmla="*/ 4 w 366"/>
                  <a:gd name="T45" fmla="*/ 28 h 367"/>
                  <a:gd name="T46" fmla="*/ 1 w 366"/>
                  <a:gd name="T47" fmla="*/ 37 h 367"/>
                  <a:gd name="T48" fmla="*/ 0 w 366"/>
                  <a:gd name="T49" fmla="*/ 46 h 367"/>
                  <a:gd name="T50" fmla="*/ 1 w 366"/>
                  <a:gd name="T51" fmla="*/ 55 h 367"/>
                  <a:gd name="T52" fmla="*/ 4 w 366"/>
                  <a:gd name="T53" fmla="*/ 64 h 367"/>
                  <a:gd name="T54" fmla="*/ 8 w 366"/>
                  <a:gd name="T55" fmla="*/ 72 h 367"/>
                  <a:gd name="T56" fmla="*/ 14 w 366"/>
                  <a:gd name="T57" fmla="*/ 79 h 367"/>
                  <a:gd name="T58" fmla="*/ 20 w 366"/>
                  <a:gd name="T59" fmla="*/ 84 h 367"/>
                  <a:gd name="T60" fmla="*/ 28 w 366"/>
                  <a:gd name="T61" fmla="*/ 88 h 367"/>
                  <a:gd name="T62" fmla="*/ 37 w 366"/>
                  <a:gd name="T63" fmla="*/ 91 h 367"/>
                  <a:gd name="T64" fmla="*/ 46 w 366"/>
                  <a:gd name="T65" fmla="*/ 9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Freeform 350"/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29 w 119"/>
                  <a:gd name="T1" fmla="*/ 63 h 251"/>
                  <a:gd name="T2" fmla="*/ 21 w 119"/>
                  <a:gd name="T3" fmla="*/ 0 h 251"/>
                  <a:gd name="T4" fmla="*/ 7 w 119"/>
                  <a:gd name="T5" fmla="*/ 0 h 251"/>
                  <a:gd name="T6" fmla="*/ 0 w 119"/>
                  <a:gd name="T7" fmla="*/ 63 h 251"/>
                  <a:gd name="T8" fmla="*/ 29 w 119"/>
                  <a:gd name="T9" fmla="*/ 63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Freeform 351"/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28 h 123"/>
                  <a:gd name="T2" fmla="*/ 1 w 310"/>
                  <a:gd name="T3" fmla="*/ 29 h 123"/>
                  <a:gd name="T4" fmla="*/ 4 w 310"/>
                  <a:gd name="T5" fmla="*/ 29 h 123"/>
                  <a:gd name="T6" fmla="*/ 7 w 310"/>
                  <a:gd name="T7" fmla="*/ 30 h 123"/>
                  <a:gd name="T8" fmla="*/ 12 w 310"/>
                  <a:gd name="T9" fmla="*/ 30 h 123"/>
                  <a:gd name="T10" fmla="*/ 17 w 310"/>
                  <a:gd name="T11" fmla="*/ 31 h 123"/>
                  <a:gd name="T12" fmla="*/ 24 w 310"/>
                  <a:gd name="T13" fmla="*/ 31 h 123"/>
                  <a:gd name="T14" fmla="*/ 31 w 310"/>
                  <a:gd name="T15" fmla="*/ 31 h 123"/>
                  <a:gd name="T16" fmla="*/ 39 w 310"/>
                  <a:gd name="T17" fmla="*/ 31 h 123"/>
                  <a:gd name="T18" fmla="*/ 47 w 310"/>
                  <a:gd name="T19" fmla="*/ 31 h 123"/>
                  <a:gd name="T20" fmla="*/ 54 w 310"/>
                  <a:gd name="T21" fmla="*/ 31 h 123"/>
                  <a:gd name="T22" fmla="*/ 61 w 310"/>
                  <a:gd name="T23" fmla="*/ 31 h 123"/>
                  <a:gd name="T24" fmla="*/ 67 w 310"/>
                  <a:gd name="T25" fmla="*/ 30 h 123"/>
                  <a:gd name="T26" fmla="*/ 71 w 310"/>
                  <a:gd name="T27" fmla="*/ 30 h 123"/>
                  <a:gd name="T28" fmla="*/ 75 w 310"/>
                  <a:gd name="T29" fmla="*/ 29 h 123"/>
                  <a:gd name="T30" fmla="*/ 77 w 310"/>
                  <a:gd name="T31" fmla="*/ 29 h 123"/>
                  <a:gd name="T32" fmla="*/ 78 w 310"/>
                  <a:gd name="T33" fmla="*/ 28 h 123"/>
                  <a:gd name="T34" fmla="*/ 71 w 310"/>
                  <a:gd name="T35" fmla="*/ 27 h 123"/>
                  <a:gd name="T36" fmla="*/ 65 w 310"/>
                  <a:gd name="T37" fmla="*/ 25 h 123"/>
                  <a:gd name="T38" fmla="*/ 60 w 310"/>
                  <a:gd name="T39" fmla="*/ 21 h 123"/>
                  <a:gd name="T40" fmla="*/ 56 w 310"/>
                  <a:gd name="T41" fmla="*/ 16 h 123"/>
                  <a:gd name="T42" fmla="*/ 52 w 310"/>
                  <a:gd name="T43" fmla="*/ 12 h 123"/>
                  <a:gd name="T44" fmla="*/ 49 w 310"/>
                  <a:gd name="T45" fmla="*/ 7 h 123"/>
                  <a:gd name="T46" fmla="*/ 48 w 310"/>
                  <a:gd name="T47" fmla="*/ 3 h 123"/>
                  <a:gd name="T48" fmla="*/ 47 w 310"/>
                  <a:gd name="T49" fmla="*/ 0 h 123"/>
                  <a:gd name="T50" fmla="*/ 32 w 310"/>
                  <a:gd name="T51" fmla="*/ 0 h 123"/>
                  <a:gd name="T52" fmla="*/ 30 w 310"/>
                  <a:gd name="T53" fmla="*/ 3 h 123"/>
                  <a:gd name="T54" fmla="*/ 29 w 310"/>
                  <a:gd name="T55" fmla="*/ 7 h 123"/>
                  <a:gd name="T56" fmla="*/ 26 w 310"/>
                  <a:gd name="T57" fmla="*/ 12 h 123"/>
                  <a:gd name="T58" fmla="*/ 23 w 310"/>
                  <a:gd name="T59" fmla="*/ 16 h 123"/>
                  <a:gd name="T60" fmla="*/ 18 w 310"/>
                  <a:gd name="T61" fmla="*/ 21 h 123"/>
                  <a:gd name="T62" fmla="*/ 13 w 310"/>
                  <a:gd name="T63" fmla="*/ 25 h 123"/>
                  <a:gd name="T64" fmla="*/ 7 w 310"/>
                  <a:gd name="T65" fmla="*/ 27 h 123"/>
                  <a:gd name="T66" fmla="*/ 0 w 310"/>
                  <a:gd name="T67" fmla="*/ 28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Rectangle 352"/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Freeform 353"/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7 w 119"/>
                  <a:gd name="T1" fmla="*/ 14 h 54"/>
                  <a:gd name="T2" fmla="*/ 0 w 119"/>
                  <a:gd name="T3" fmla="*/ 0 h 54"/>
                  <a:gd name="T4" fmla="*/ 29 w 119"/>
                  <a:gd name="T5" fmla="*/ 0 h 54"/>
                  <a:gd name="T6" fmla="*/ 22 w 119"/>
                  <a:gd name="T7" fmla="*/ 14 h 54"/>
                  <a:gd name="T8" fmla="*/ 7 w 119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Freeform 354"/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4 h 81"/>
                  <a:gd name="T4" fmla="*/ 2 w 152"/>
                  <a:gd name="T5" fmla="*/ 7 h 81"/>
                  <a:gd name="T6" fmla="*/ 3 w 152"/>
                  <a:gd name="T7" fmla="*/ 11 h 81"/>
                  <a:gd name="T8" fmla="*/ 6 w 152"/>
                  <a:gd name="T9" fmla="*/ 14 h 81"/>
                  <a:gd name="T10" fmla="*/ 9 w 152"/>
                  <a:gd name="T11" fmla="*/ 16 h 81"/>
                  <a:gd name="T12" fmla="*/ 12 w 152"/>
                  <a:gd name="T13" fmla="*/ 18 h 81"/>
                  <a:gd name="T14" fmla="*/ 16 w 152"/>
                  <a:gd name="T15" fmla="*/ 20 h 81"/>
                  <a:gd name="T16" fmla="*/ 19 w 152"/>
                  <a:gd name="T17" fmla="*/ 20 h 81"/>
                  <a:gd name="T18" fmla="*/ 23 w 152"/>
                  <a:gd name="T19" fmla="*/ 20 h 81"/>
                  <a:gd name="T20" fmla="*/ 27 w 152"/>
                  <a:gd name="T21" fmla="*/ 18 h 81"/>
                  <a:gd name="T22" fmla="*/ 30 w 152"/>
                  <a:gd name="T23" fmla="*/ 16 h 81"/>
                  <a:gd name="T24" fmla="*/ 33 w 152"/>
                  <a:gd name="T25" fmla="*/ 14 h 81"/>
                  <a:gd name="T26" fmla="*/ 35 w 152"/>
                  <a:gd name="T27" fmla="*/ 11 h 81"/>
                  <a:gd name="T28" fmla="*/ 37 w 152"/>
                  <a:gd name="T29" fmla="*/ 7 h 81"/>
                  <a:gd name="T30" fmla="*/ 38 w 152"/>
                  <a:gd name="T31" fmla="*/ 4 h 81"/>
                  <a:gd name="T32" fmla="*/ 38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355"/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9 w 128"/>
                  <a:gd name="T1" fmla="*/ 19 h 80"/>
                  <a:gd name="T2" fmla="*/ 5 w 128"/>
                  <a:gd name="T3" fmla="*/ 18 h 80"/>
                  <a:gd name="T4" fmla="*/ 3 w 128"/>
                  <a:gd name="T5" fmla="*/ 16 h 80"/>
                  <a:gd name="T6" fmla="*/ 1 w 128"/>
                  <a:gd name="T7" fmla="*/ 13 h 80"/>
                  <a:gd name="T8" fmla="*/ 0 w 128"/>
                  <a:gd name="T9" fmla="*/ 10 h 80"/>
                  <a:gd name="T10" fmla="*/ 1 w 128"/>
                  <a:gd name="T11" fmla="*/ 6 h 80"/>
                  <a:gd name="T12" fmla="*/ 3 w 128"/>
                  <a:gd name="T13" fmla="*/ 3 h 80"/>
                  <a:gd name="T14" fmla="*/ 5 w 128"/>
                  <a:gd name="T15" fmla="*/ 1 h 80"/>
                  <a:gd name="T16" fmla="*/ 9 w 128"/>
                  <a:gd name="T17" fmla="*/ 0 h 80"/>
                  <a:gd name="T18" fmla="*/ 24 w 128"/>
                  <a:gd name="T19" fmla="*/ 0 h 80"/>
                  <a:gd name="T20" fmla="*/ 28 w 128"/>
                  <a:gd name="T21" fmla="*/ 1 h 80"/>
                  <a:gd name="T22" fmla="*/ 30 w 128"/>
                  <a:gd name="T23" fmla="*/ 3 h 80"/>
                  <a:gd name="T24" fmla="*/ 32 w 128"/>
                  <a:gd name="T25" fmla="*/ 6 h 80"/>
                  <a:gd name="T26" fmla="*/ 32 w 128"/>
                  <a:gd name="T27" fmla="*/ 10 h 80"/>
                  <a:gd name="T28" fmla="*/ 32 w 128"/>
                  <a:gd name="T29" fmla="*/ 13 h 80"/>
                  <a:gd name="T30" fmla="*/ 30 w 128"/>
                  <a:gd name="T31" fmla="*/ 16 h 80"/>
                  <a:gd name="T32" fmla="*/ 28 w 128"/>
                  <a:gd name="T33" fmla="*/ 18 h 80"/>
                  <a:gd name="T34" fmla="*/ 24 w 128"/>
                  <a:gd name="T35" fmla="*/ 19 h 80"/>
                  <a:gd name="T36" fmla="*/ 9 w 128"/>
                  <a:gd name="T37" fmla="*/ 19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Freeform 356"/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5 h 54"/>
                  <a:gd name="T2" fmla="*/ 1 w 369"/>
                  <a:gd name="T3" fmla="*/ 6 h 54"/>
                  <a:gd name="T4" fmla="*/ 1 w 369"/>
                  <a:gd name="T5" fmla="*/ 6 h 54"/>
                  <a:gd name="T6" fmla="*/ 2 w 369"/>
                  <a:gd name="T7" fmla="*/ 7 h 54"/>
                  <a:gd name="T8" fmla="*/ 4 w 369"/>
                  <a:gd name="T9" fmla="*/ 8 h 54"/>
                  <a:gd name="T10" fmla="*/ 6 w 369"/>
                  <a:gd name="T11" fmla="*/ 9 h 54"/>
                  <a:gd name="T12" fmla="*/ 8 w 369"/>
                  <a:gd name="T13" fmla="*/ 9 h 54"/>
                  <a:gd name="T14" fmla="*/ 11 w 369"/>
                  <a:gd name="T15" fmla="*/ 10 h 54"/>
                  <a:gd name="T16" fmla="*/ 14 w 369"/>
                  <a:gd name="T17" fmla="*/ 10 h 54"/>
                  <a:gd name="T18" fmla="*/ 17 w 369"/>
                  <a:gd name="T19" fmla="*/ 11 h 54"/>
                  <a:gd name="T20" fmla="*/ 21 w 369"/>
                  <a:gd name="T21" fmla="*/ 11 h 54"/>
                  <a:gd name="T22" fmla="*/ 24 w 369"/>
                  <a:gd name="T23" fmla="*/ 12 h 54"/>
                  <a:gd name="T24" fmla="*/ 28 w 369"/>
                  <a:gd name="T25" fmla="*/ 12 h 54"/>
                  <a:gd name="T26" fmla="*/ 33 w 369"/>
                  <a:gd name="T27" fmla="*/ 12 h 54"/>
                  <a:gd name="T28" fmla="*/ 37 w 369"/>
                  <a:gd name="T29" fmla="*/ 12 h 54"/>
                  <a:gd name="T30" fmla="*/ 42 w 369"/>
                  <a:gd name="T31" fmla="*/ 13 h 54"/>
                  <a:gd name="T32" fmla="*/ 46 w 369"/>
                  <a:gd name="T33" fmla="*/ 13 h 54"/>
                  <a:gd name="T34" fmla="*/ 51 w 369"/>
                  <a:gd name="T35" fmla="*/ 13 h 54"/>
                  <a:gd name="T36" fmla="*/ 56 w 369"/>
                  <a:gd name="T37" fmla="*/ 12 h 54"/>
                  <a:gd name="T38" fmla="*/ 60 w 369"/>
                  <a:gd name="T39" fmla="*/ 12 h 54"/>
                  <a:gd name="T40" fmla="*/ 64 w 369"/>
                  <a:gd name="T41" fmla="*/ 12 h 54"/>
                  <a:gd name="T42" fmla="*/ 68 w 369"/>
                  <a:gd name="T43" fmla="*/ 12 h 54"/>
                  <a:gd name="T44" fmla="*/ 72 w 369"/>
                  <a:gd name="T45" fmla="*/ 11 h 54"/>
                  <a:gd name="T46" fmla="*/ 76 w 369"/>
                  <a:gd name="T47" fmla="*/ 11 h 54"/>
                  <a:gd name="T48" fmla="*/ 79 w 369"/>
                  <a:gd name="T49" fmla="*/ 10 h 54"/>
                  <a:gd name="T50" fmla="*/ 82 w 369"/>
                  <a:gd name="T51" fmla="*/ 10 h 54"/>
                  <a:gd name="T52" fmla="*/ 85 w 369"/>
                  <a:gd name="T53" fmla="*/ 9 h 54"/>
                  <a:gd name="T54" fmla="*/ 87 w 369"/>
                  <a:gd name="T55" fmla="*/ 9 h 54"/>
                  <a:gd name="T56" fmla="*/ 89 w 369"/>
                  <a:gd name="T57" fmla="*/ 8 h 54"/>
                  <a:gd name="T58" fmla="*/ 91 w 369"/>
                  <a:gd name="T59" fmla="*/ 7 h 54"/>
                  <a:gd name="T60" fmla="*/ 92 w 369"/>
                  <a:gd name="T61" fmla="*/ 6 h 54"/>
                  <a:gd name="T62" fmla="*/ 92 w 369"/>
                  <a:gd name="T63" fmla="*/ 6 h 54"/>
                  <a:gd name="T64" fmla="*/ 93 w 369"/>
                  <a:gd name="T65" fmla="*/ 5 h 54"/>
                  <a:gd name="T66" fmla="*/ 85 w 369"/>
                  <a:gd name="T67" fmla="*/ 0 h 54"/>
                  <a:gd name="T68" fmla="*/ 84 w 369"/>
                  <a:gd name="T69" fmla="*/ 0 h 54"/>
                  <a:gd name="T70" fmla="*/ 82 w 369"/>
                  <a:gd name="T71" fmla="*/ 1 h 54"/>
                  <a:gd name="T72" fmla="*/ 79 w 369"/>
                  <a:gd name="T73" fmla="*/ 2 h 54"/>
                  <a:gd name="T74" fmla="*/ 74 w 369"/>
                  <a:gd name="T75" fmla="*/ 2 h 54"/>
                  <a:gd name="T76" fmla="*/ 68 w 369"/>
                  <a:gd name="T77" fmla="*/ 2 h 54"/>
                  <a:gd name="T78" fmla="*/ 62 w 369"/>
                  <a:gd name="T79" fmla="*/ 3 h 54"/>
                  <a:gd name="T80" fmla="*/ 54 w 369"/>
                  <a:gd name="T81" fmla="*/ 3 h 54"/>
                  <a:gd name="T82" fmla="*/ 46 w 369"/>
                  <a:gd name="T83" fmla="*/ 3 h 54"/>
                  <a:gd name="T84" fmla="*/ 39 w 369"/>
                  <a:gd name="T85" fmla="*/ 3 h 54"/>
                  <a:gd name="T86" fmla="*/ 31 w 369"/>
                  <a:gd name="T87" fmla="*/ 3 h 54"/>
                  <a:gd name="T88" fmla="*/ 25 w 369"/>
                  <a:gd name="T89" fmla="*/ 2 h 54"/>
                  <a:gd name="T90" fmla="*/ 19 w 369"/>
                  <a:gd name="T91" fmla="*/ 2 h 54"/>
                  <a:gd name="T92" fmla="*/ 14 w 369"/>
                  <a:gd name="T93" fmla="*/ 2 h 54"/>
                  <a:gd name="T94" fmla="*/ 11 w 369"/>
                  <a:gd name="T95" fmla="*/ 1 h 54"/>
                  <a:gd name="T96" fmla="*/ 9 w 369"/>
                  <a:gd name="T97" fmla="*/ 0 h 54"/>
                  <a:gd name="T98" fmla="*/ 8 w 369"/>
                  <a:gd name="T99" fmla="*/ 0 h 54"/>
                  <a:gd name="T100" fmla="*/ 0 w 369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Freeform 357"/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18 w 72"/>
                  <a:gd name="T1" fmla="*/ 144 h 573"/>
                  <a:gd name="T2" fmla="*/ 18 w 72"/>
                  <a:gd name="T3" fmla="*/ 116 h 573"/>
                  <a:gd name="T4" fmla="*/ 18 w 72"/>
                  <a:gd name="T5" fmla="*/ 92 h 573"/>
                  <a:gd name="T6" fmla="*/ 18 w 72"/>
                  <a:gd name="T7" fmla="*/ 71 h 573"/>
                  <a:gd name="T8" fmla="*/ 18 w 72"/>
                  <a:gd name="T9" fmla="*/ 53 h 573"/>
                  <a:gd name="T10" fmla="*/ 17 w 72"/>
                  <a:gd name="T11" fmla="*/ 37 h 573"/>
                  <a:gd name="T12" fmla="*/ 15 w 72"/>
                  <a:gd name="T13" fmla="*/ 23 h 573"/>
                  <a:gd name="T14" fmla="*/ 13 w 72"/>
                  <a:gd name="T15" fmla="*/ 11 h 573"/>
                  <a:gd name="T16" fmla="*/ 9 w 72"/>
                  <a:gd name="T17" fmla="*/ 0 h 573"/>
                  <a:gd name="T18" fmla="*/ 9 w 72"/>
                  <a:gd name="T19" fmla="*/ 0 h 573"/>
                  <a:gd name="T20" fmla="*/ 6 w 72"/>
                  <a:gd name="T21" fmla="*/ 11 h 573"/>
                  <a:gd name="T22" fmla="*/ 4 w 72"/>
                  <a:gd name="T23" fmla="*/ 23 h 573"/>
                  <a:gd name="T24" fmla="*/ 2 w 72"/>
                  <a:gd name="T25" fmla="*/ 37 h 573"/>
                  <a:gd name="T26" fmla="*/ 1 w 72"/>
                  <a:gd name="T27" fmla="*/ 53 h 573"/>
                  <a:gd name="T28" fmla="*/ 0 w 72"/>
                  <a:gd name="T29" fmla="*/ 71 h 573"/>
                  <a:gd name="T30" fmla="*/ 0 w 72"/>
                  <a:gd name="T31" fmla="*/ 92 h 573"/>
                  <a:gd name="T32" fmla="*/ 0 w 72"/>
                  <a:gd name="T33" fmla="*/ 116 h 573"/>
                  <a:gd name="T34" fmla="*/ 0 w 72"/>
                  <a:gd name="T35" fmla="*/ 144 h 573"/>
                  <a:gd name="T36" fmla="*/ 18 w 72"/>
                  <a:gd name="T37" fmla="*/ 144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Freeform 358"/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10 w 80"/>
                  <a:gd name="T1" fmla="*/ 52 h 206"/>
                  <a:gd name="T2" fmla="*/ 17 w 80"/>
                  <a:gd name="T3" fmla="*/ 47 h 206"/>
                  <a:gd name="T4" fmla="*/ 20 w 80"/>
                  <a:gd name="T5" fmla="*/ 40 h 206"/>
                  <a:gd name="T6" fmla="*/ 20 w 80"/>
                  <a:gd name="T7" fmla="*/ 33 h 206"/>
                  <a:gd name="T8" fmla="*/ 19 w 80"/>
                  <a:gd name="T9" fmla="*/ 26 h 206"/>
                  <a:gd name="T10" fmla="*/ 16 w 80"/>
                  <a:gd name="T11" fmla="*/ 19 h 206"/>
                  <a:gd name="T12" fmla="*/ 13 w 80"/>
                  <a:gd name="T13" fmla="*/ 12 h 206"/>
                  <a:gd name="T14" fmla="*/ 11 w 80"/>
                  <a:gd name="T15" fmla="*/ 5 h 206"/>
                  <a:gd name="T16" fmla="*/ 10 w 80"/>
                  <a:gd name="T17" fmla="*/ 0 h 206"/>
                  <a:gd name="T18" fmla="*/ 9 w 80"/>
                  <a:gd name="T19" fmla="*/ 5 h 206"/>
                  <a:gd name="T20" fmla="*/ 7 w 80"/>
                  <a:gd name="T21" fmla="*/ 12 h 206"/>
                  <a:gd name="T22" fmla="*/ 4 w 80"/>
                  <a:gd name="T23" fmla="*/ 19 h 206"/>
                  <a:gd name="T24" fmla="*/ 2 w 80"/>
                  <a:gd name="T25" fmla="*/ 26 h 206"/>
                  <a:gd name="T26" fmla="*/ 0 w 80"/>
                  <a:gd name="T27" fmla="*/ 33 h 206"/>
                  <a:gd name="T28" fmla="*/ 1 w 80"/>
                  <a:gd name="T29" fmla="*/ 40 h 206"/>
                  <a:gd name="T30" fmla="*/ 4 w 80"/>
                  <a:gd name="T31" fmla="*/ 47 h 206"/>
                  <a:gd name="T32" fmla="*/ 10 w 80"/>
                  <a:gd name="T33" fmla="*/ 52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Freeform 359"/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22 w 112"/>
                  <a:gd name="T1" fmla="*/ 76 h 302"/>
                  <a:gd name="T2" fmla="*/ 22 w 112"/>
                  <a:gd name="T3" fmla="*/ 76 h 302"/>
                  <a:gd name="T4" fmla="*/ 22 w 112"/>
                  <a:gd name="T5" fmla="*/ 75 h 302"/>
                  <a:gd name="T6" fmla="*/ 21 w 112"/>
                  <a:gd name="T7" fmla="*/ 74 h 302"/>
                  <a:gd name="T8" fmla="*/ 21 w 112"/>
                  <a:gd name="T9" fmla="*/ 74 h 302"/>
                  <a:gd name="T10" fmla="*/ 25 w 112"/>
                  <a:gd name="T11" fmla="*/ 62 h 302"/>
                  <a:gd name="T12" fmla="*/ 25 w 112"/>
                  <a:gd name="T13" fmla="*/ 51 h 302"/>
                  <a:gd name="T14" fmla="*/ 23 w 112"/>
                  <a:gd name="T15" fmla="*/ 40 h 302"/>
                  <a:gd name="T16" fmla="*/ 20 w 112"/>
                  <a:gd name="T17" fmla="*/ 30 h 302"/>
                  <a:gd name="T18" fmla="*/ 15 w 112"/>
                  <a:gd name="T19" fmla="*/ 21 h 302"/>
                  <a:gd name="T20" fmla="*/ 10 w 112"/>
                  <a:gd name="T21" fmla="*/ 13 h 302"/>
                  <a:gd name="T22" fmla="*/ 5 w 112"/>
                  <a:gd name="T23" fmla="*/ 6 h 302"/>
                  <a:gd name="T24" fmla="*/ 0 w 112"/>
                  <a:gd name="T25" fmla="*/ 0 h 302"/>
                  <a:gd name="T26" fmla="*/ 6 w 112"/>
                  <a:gd name="T27" fmla="*/ 4 h 302"/>
                  <a:gd name="T28" fmla="*/ 12 w 112"/>
                  <a:gd name="T29" fmla="*/ 10 h 302"/>
                  <a:gd name="T30" fmla="*/ 18 w 112"/>
                  <a:gd name="T31" fmla="*/ 20 h 302"/>
                  <a:gd name="T32" fmla="*/ 23 w 112"/>
                  <a:gd name="T33" fmla="*/ 31 h 302"/>
                  <a:gd name="T34" fmla="*/ 27 w 112"/>
                  <a:gd name="T35" fmla="*/ 43 h 302"/>
                  <a:gd name="T36" fmla="*/ 28 w 112"/>
                  <a:gd name="T37" fmla="*/ 55 h 302"/>
                  <a:gd name="T38" fmla="*/ 27 w 112"/>
                  <a:gd name="T39" fmla="*/ 66 h 302"/>
                  <a:gd name="T40" fmla="*/ 22 w 112"/>
                  <a:gd name="T41" fmla="*/ 76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Freeform 360"/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1 w 101"/>
                  <a:gd name="T3" fmla="*/ 0 h 23"/>
                  <a:gd name="T4" fmla="*/ 3 w 101"/>
                  <a:gd name="T5" fmla="*/ 0 h 23"/>
                  <a:gd name="T6" fmla="*/ 6 w 101"/>
                  <a:gd name="T7" fmla="*/ 0 h 23"/>
                  <a:gd name="T8" fmla="*/ 10 w 101"/>
                  <a:gd name="T9" fmla="*/ 0 h 23"/>
                  <a:gd name="T10" fmla="*/ 14 w 101"/>
                  <a:gd name="T11" fmla="*/ 1 h 23"/>
                  <a:gd name="T12" fmla="*/ 18 w 101"/>
                  <a:gd name="T13" fmla="*/ 2 h 23"/>
                  <a:gd name="T14" fmla="*/ 22 w 101"/>
                  <a:gd name="T15" fmla="*/ 3 h 23"/>
                  <a:gd name="T16" fmla="*/ 25 w 101"/>
                  <a:gd name="T17" fmla="*/ 5 h 23"/>
                  <a:gd name="T18" fmla="*/ 22 w 101"/>
                  <a:gd name="T19" fmla="*/ 5 h 23"/>
                  <a:gd name="T20" fmla="*/ 18 w 101"/>
                  <a:gd name="T21" fmla="*/ 4 h 23"/>
                  <a:gd name="T22" fmla="*/ 14 w 101"/>
                  <a:gd name="T23" fmla="*/ 3 h 23"/>
                  <a:gd name="T24" fmla="*/ 10 w 101"/>
                  <a:gd name="T25" fmla="*/ 3 h 23"/>
                  <a:gd name="T26" fmla="*/ 6 w 101"/>
                  <a:gd name="T27" fmla="*/ 2 h 23"/>
                  <a:gd name="T28" fmla="*/ 3 w 101"/>
                  <a:gd name="T29" fmla="*/ 1 h 23"/>
                  <a:gd name="T30" fmla="*/ 1 w 101"/>
                  <a:gd name="T31" fmla="*/ 1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361"/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2 w 120"/>
                  <a:gd name="T3" fmla="*/ 0 h 31"/>
                  <a:gd name="T4" fmla="*/ 4 w 120"/>
                  <a:gd name="T5" fmla="*/ 0 h 31"/>
                  <a:gd name="T6" fmla="*/ 8 w 120"/>
                  <a:gd name="T7" fmla="*/ 0 h 31"/>
                  <a:gd name="T8" fmla="*/ 13 w 120"/>
                  <a:gd name="T9" fmla="*/ 1 h 31"/>
                  <a:gd name="T10" fmla="*/ 18 w 120"/>
                  <a:gd name="T11" fmla="*/ 2 h 31"/>
                  <a:gd name="T12" fmla="*/ 23 w 120"/>
                  <a:gd name="T13" fmla="*/ 4 h 31"/>
                  <a:gd name="T14" fmla="*/ 27 w 120"/>
                  <a:gd name="T15" fmla="*/ 5 h 31"/>
                  <a:gd name="T16" fmla="*/ 30 w 120"/>
                  <a:gd name="T17" fmla="*/ 7 h 31"/>
                  <a:gd name="T18" fmla="*/ 28 w 120"/>
                  <a:gd name="T19" fmla="*/ 7 h 31"/>
                  <a:gd name="T20" fmla="*/ 24 w 120"/>
                  <a:gd name="T21" fmla="*/ 6 h 31"/>
                  <a:gd name="T22" fmla="*/ 19 w 120"/>
                  <a:gd name="T23" fmla="*/ 5 h 31"/>
                  <a:gd name="T24" fmla="*/ 14 w 120"/>
                  <a:gd name="T25" fmla="*/ 4 h 31"/>
                  <a:gd name="T26" fmla="*/ 9 w 120"/>
                  <a:gd name="T27" fmla="*/ 3 h 31"/>
                  <a:gd name="T28" fmla="*/ 4 w 120"/>
                  <a:gd name="T29" fmla="*/ 2 h 31"/>
                  <a:gd name="T30" fmla="*/ 2 w 120"/>
                  <a:gd name="T31" fmla="*/ 1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Freeform 362"/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1 h 25"/>
                  <a:gd name="T2" fmla="*/ 2 w 124"/>
                  <a:gd name="T3" fmla="*/ 0 h 25"/>
                  <a:gd name="T4" fmla="*/ 5 w 124"/>
                  <a:gd name="T5" fmla="*/ 0 h 25"/>
                  <a:gd name="T6" fmla="*/ 9 w 124"/>
                  <a:gd name="T7" fmla="*/ 0 h 25"/>
                  <a:gd name="T8" fmla="*/ 14 w 124"/>
                  <a:gd name="T9" fmla="*/ 0 h 25"/>
                  <a:gd name="T10" fmla="*/ 19 w 124"/>
                  <a:gd name="T11" fmla="*/ 1 h 25"/>
                  <a:gd name="T12" fmla="*/ 25 w 124"/>
                  <a:gd name="T13" fmla="*/ 2 h 25"/>
                  <a:gd name="T14" fmla="*/ 29 w 124"/>
                  <a:gd name="T15" fmla="*/ 4 h 25"/>
                  <a:gd name="T16" fmla="*/ 31 w 124"/>
                  <a:gd name="T17" fmla="*/ 6 h 25"/>
                  <a:gd name="T18" fmla="*/ 29 w 124"/>
                  <a:gd name="T19" fmla="*/ 5 h 25"/>
                  <a:gd name="T20" fmla="*/ 25 w 124"/>
                  <a:gd name="T21" fmla="*/ 5 h 25"/>
                  <a:gd name="T22" fmla="*/ 20 w 124"/>
                  <a:gd name="T23" fmla="*/ 5 h 25"/>
                  <a:gd name="T24" fmla="*/ 14 w 124"/>
                  <a:gd name="T25" fmla="*/ 4 h 25"/>
                  <a:gd name="T26" fmla="*/ 9 w 124"/>
                  <a:gd name="T27" fmla="*/ 3 h 25"/>
                  <a:gd name="T28" fmla="*/ 5 w 124"/>
                  <a:gd name="T29" fmla="*/ 2 h 25"/>
                  <a:gd name="T30" fmla="*/ 2 w 124"/>
                  <a:gd name="T31" fmla="*/ 2 h 25"/>
                  <a:gd name="T32" fmla="*/ 0 w 124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Freeform 363"/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4 w 112"/>
                  <a:gd name="T5" fmla="*/ 0 h 19"/>
                  <a:gd name="T6" fmla="*/ 8 w 112"/>
                  <a:gd name="T7" fmla="*/ 0 h 19"/>
                  <a:gd name="T8" fmla="*/ 13 w 112"/>
                  <a:gd name="T9" fmla="*/ 1 h 19"/>
                  <a:gd name="T10" fmla="*/ 18 w 112"/>
                  <a:gd name="T11" fmla="*/ 1 h 19"/>
                  <a:gd name="T12" fmla="*/ 23 w 112"/>
                  <a:gd name="T13" fmla="*/ 2 h 19"/>
                  <a:gd name="T14" fmla="*/ 26 w 112"/>
                  <a:gd name="T15" fmla="*/ 4 h 19"/>
                  <a:gd name="T16" fmla="*/ 28 w 112"/>
                  <a:gd name="T17" fmla="*/ 5 h 19"/>
                  <a:gd name="T18" fmla="*/ 26 w 112"/>
                  <a:gd name="T19" fmla="*/ 5 h 19"/>
                  <a:gd name="T20" fmla="*/ 22 w 112"/>
                  <a:gd name="T21" fmla="*/ 5 h 19"/>
                  <a:gd name="T22" fmla="*/ 17 w 112"/>
                  <a:gd name="T23" fmla="*/ 4 h 19"/>
                  <a:gd name="T24" fmla="*/ 13 w 112"/>
                  <a:gd name="T25" fmla="*/ 4 h 19"/>
                  <a:gd name="T26" fmla="*/ 8 w 112"/>
                  <a:gd name="T27" fmla="*/ 3 h 19"/>
                  <a:gd name="T28" fmla="*/ 4 w 112"/>
                  <a:gd name="T29" fmla="*/ 3 h 19"/>
                  <a:gd name="T30" fmla="*/ 1 w 112"/>
                  <a:gd name="T31" fmla="*/ 2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Freeform 364"/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2 h 15"/>
                  <a:gd name="T2" fmla="*/ 1 w 94"/>
                  <a:gd name="T3" fmla="*/ 1 h 15"/>
                  <a:gd name="T4" fmla="*/ 3 w 94"/>
                  <a:gd name="T5" fmla="*/ 0 h 15"/>
                  <a:gd name="T6" fmla="*/ 6 w 94"/>
                  <a:gd name="T7" fmla="*/ 0 h 15"/>
                  <a:gd name="T8" fmla="*/ 10 w 94"/>
                  <a:gd name="T9" fmla="*/ 0 h 15"/>
                  <a:gd name="T10" fmla="*/ 14 w 94"/>
                  <a:gd name="T11" fmla="*/ 0 h 15"/>
                  <a:gd name="T12" fmla="*/ 18 w 94"/>
                  <a:gd name="T13" fmla="*/ 0 h 15"/>
                  <a:gd name="T14" fmla="*/ 21 w 94"/>
                  <a:gd name="T15" fmla="*/ 2 h 15"/>
                  <a:gd name="T16" fmla="*/ 24 w 94"/>
                  <a:gd name="T17" fmla="*/ 3 h 15"/>
                  <a:gd name="T18" fmla="*/ 22 w 94"/>
                  <a:gd name="T19" fmla="*/ 3 h 15"/>
                  <a:gd name="T20" fmla="*/ 18 w 94"/>
                  <a:gd name="T21" fmla="*/ 3 h 15"/>
                  <a:gd name="T22" fmla="*/ 14 w 94"/>
                  <a:gd name="T23" fmla="*/ 3 h 15"/>
                  <a:gd name="T24" fmla="*/ 10 w 94"/>
                  <a:gd name="T25" fmla="*/ 3 h 15"/>
                  <a:gd name="T26" fmla="*/ 6 w 94"/>
                  <a:gd name="T27" fmla="*/ 3 h 15"/>
                  <a:gd name="T28" fmla="*/ 3 w 94"/>
                  <a:gd name="T29" fmla="*/ 3 h 15"/>
                  <a:gd name="T30" fmla="*/ 1 w 94"/>
                  <a:gd name="T31" fmla="*/ 2 h 15"/>
                  <a:gd name="T32" fmla="*/ 0 w 94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Freeform 365"/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4 h 18"/>
                  <a:gd name="T2" fmla="*/ 1 w 46"/>
                  <a:gd name="T3" fmla="*/ 3 h 18"/>
                  <a:gd name="T4" fmla="*/ 2 w 46"/>
                  <a:gd name="T5" fmla="*/ 3 h 18"/>
                  <a:gd name="T6" fmla="*/ 3 w 46"/>
                  <a:gd name="T7" fmla="*/ 2 h 18"/>
                  <a:gd name="T8" fmla="*/ 5 w 46"/>
                  <a:gd name="T9" fmla="*/ 1 h 18"/>
                  <a:gd name="T10" fmla="*/ 7 w 46"/>
                  <a:gd name="T11" fmla="*/ 1 h 18"/>
                  <a:gd name="T12" fmla="*/ 9 w 46"/>
                  <a:gd name="T13" fmla="*/ 0 h 18"/>
                  <a:gd name="T14" fmla="*/ 11 w 46"/>
                  <a:gd name="T15" fmla="*/ 1 h 18"/>
                  <a:gd name="T16" fmla="*/ 12 w 46"/>
                  <a:gd name="T17" fmla="*/ 2 h 18"/>
                  <a:gd name="T18" fmla="*/ 10 w 46"/>
                  <a:gd name="T19" fmla="*/ 1 h 18"/>
                  <a:gd name="T20" fmla="*/ 9 w 46"/>
                  <a:gd name="T21" fmla="*/ 2 h 18"/>
                  <a:gd name="T22" fmla="*/ 7 w 46"/>
                  <a:gd name="T23" fmla="*/ 3 h 18"/>
                  <a:gd name="T24" fmla="*/ 4 w 46"/>
                  <a:gd name="T25" fmla="*/ 3 h 18"/>
                  <a:gd name="T26" fmla="*/ 3 w 46"/>
                  <a:gd name="T27" fmla="*/ 4 h 18"/>
                  <a:gd name="T28" fmla="*/ 2 w 46"/>
                  <a:gd name="T29" fmla="*/ 5 h 18"/>
                  <a:gd name="T30" fmla="*/ 1 w 46"/>
                  <a:gd name="T31" fmla="*/ 5 h 18"/>
                  <a:gd name="T32" fmla="*/ 0 w 46"/>
                  <a:gd name="T33" fmla="*/ 4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Freeform 366"/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1 h 23"/>
                  <a:gd name="T2" fmla="*/ 1 w 86"/>
                  <a:gd name="T3" fmla="*/ 0 h 23"/>
                  <a:gd name="T4" fmla="*/ 2 w 86"/>
                  <a:gd name="T5" fmla="*/ 0 h 23"/>
                  <a:gd name="T6" fmla="*/ 5 w 86"/>
                  <a:gd name="T7" fmla="*/ 0 h 23"/>
                  <a:gd name="T8" fmla="*/ 8 w 86"/>
                  <a:gd name="T9" fmla="*/ 0 h 23"/>
                  <a:gd name="T10" fmla="*/ 12 w 86"/>
                  <a:gd name="T11" fmla="*/ 1 h 23"/>
                  <a:gd name="T12" fmla="*/ 15 w 86"/>
                  <a:gd name="T13" fmla="*/ 2 h 23"/>
                  <a:gd name="T14" fmla="*/ 18 w 86"/>
                  <a:gd name="T15" fmla="*/ 3 h 23"/>
                  <a:gd name="T16" fmla="*/ 21 w 86"/>
                  <a:gd name="T17" fmla="*/ 5 h 23"/>
                  <a:gd name="T18" fmla="*/ 18 w 86"/>
                  <a:gd name="T19" fmla="*/ 5 h 23"/>
                  <a:gd name="T20" fmla="*/ 15 w 86"/>
                  <a:gd name="T21" fmla="*/ 4 h 23"/>
                  <a:gd name="T22" fmla="*/ 12 w 86"/>
                  <a:gd name="T23" fmla="*/ 4 h 23"/>
                  <a:gd name="T24" fmla="*/ 8 w 86"/>
                  <a:gd name="T25" fmla="*/ 3 h 23"/>
                  <a:gd name="T26" fmla="*/ 5 w 86"/>
                  <a:gd name="T27" fmla="*/ 2 h 23"/>
                  <a:gd name="T28" fmla="*/ 2 w 86"/>
                  <a:gd name="T29" fmla="*/ 2 h 23"/>
                  <a:gd name="T30" fmla="*/ 0 w 86"/>
                  <a:gd name="T31" fmla="*/ 1 h 23"/>
                  <a:gd name="T32" fmla="*/ 0 w 86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367"/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2 h 24"/>
                  <a:gd name="T2" fmla="*/ 2 w 121"/>
                  <a:gd name="T3" fmla="*/ 1 h 24"/>
                  <a:gd name="T4" fmla="*/ 5 w 121"/>
                  <a:gd name="T5" fmla="*/ 0 h 24"/>
                  <a:gd name="T6" fmla="*/ 9 w 121"/>
                  <a:gd name="T7" fmla="*/ 0 h 24"/>
                  <a:gd name="T8" fmla="*/ 14 w 121"/>
                  <a:gd name="T9" fmla="*/ 1 h 24"/>
                  <a:gd name="T10" fmla="*/ 19 w 121"/>
                  <a:gd name="T11" fmla="*/ 2 h 24"/>
                  <a:gd name="T12" fmla="*/ 24 w 121"/>
                  <a:gd name="T13" fmla="*/ 3 h 24"/>
                  <a:gd name="T14" fmla="*/ 28 w 121"/>
                  <a:gd name="T15" fmla="*/ 4 h 24"/>
                  <a:gd name="T16" fmla="*/ 31 w 121"/>
                  <a:gd name="T17" fmla="*/ 6 h 24"/>
                  <a:gd name="T18" fmla="*/ 28 w 121"/>
                  <a:gd name="T19" fmla="*/ 6 h 24"/>
                  <a:gd name="T20" fmla="*/ 24 w 121"/>
                  <a:gd name="T21" fmla="*/ 6 h 24"/>
                  <a:gd name="T22" fmla="*/ 19 w 121"/>
                  <a:gd name="T23" fmla="*/ 5 h 24"/>
                  <a:gd name="T24" fmla="*/ 14 w 121"/>
                  <a:gd name="T25" fmla="*/ 5 h 24"/>
                  <a:gd name="T26" fmla="*/ 9 w 121"/>
                  <a:gd name="T27" fmla="*/ 4 h 24"/>
                  <a:gd name="T28" fmla="*/ 4 w 121"/>
                  <a:gd name="T29" fmla="*/ 3 h 24"/>
                  <a:gd name="T30" fmla="*/ 2 w 121"/>
                  <a:gd name="T31" fmla="*/ 2 h 24"/>
                  <a:gd name="T32" fmla="*/ 0 w 121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Freeform 368"/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3 h 14"/>
                  <a:gd name="T2" fmla="*/ 2 w 110"/>
                  <a:gd name="T3" fmla="*/ 2 h 14"/>
                  <a:gd name="T4" fmla="*/ 4 w 110"/>
                  <a:gd name="T5" fmla="*/ 1 h 14"/>
                  <a:gd name="T6" fmla="*/ 8 w 110"/>
                  <a:gd name="T7" fmla="*/ 1 h 14"/>
                  <a:gd name="T8" fmla="*/ 12 w 110"/>
                  <a:gd name="T9" fmla="*/ 0 h 14"/>
                  <a:gd name="T10" fmla="*/ 17 w 110"/>
                  <a:gd name="T11" fmla="*/ 0 h 14"/>
                  <a:gd name="T12" fmla="*/ 21 w 110"/>
                  <a:gd name="T13" fmla="*/ 1 h 14"/>
                  <a:gd name="T14" fmla="*/ 25 w 110"/>
                  <a:gd name="T15" fmla="*/ 2 h 14"/>
                  <a:gd name="T16" fmla="*/ 28 w 110"/>
                  <a:gd name="T17" fmla="*/ 4 h 14"/>
                  <a:gd name="T18" fmla="*/ 25 w 110"/>
                  <a:gd name="T19" fmla="*/ 3 h 14"/>
                  <a:gd name="T20" fmla="*/ 21 w 110"/>
                  <a:gd name="T21" fmla="*/ 3 h 14"/>
                  <a:gd name="T22" fmla="*/ 17 w 110"/>
                  <a:gd name="T23" fmla="*/ 4 h 14"/>
                  <a:gd name="T24" fmla="*/ 12 w 110"/>
                  <a:gd name="T25" fmla="*/ 4 h 14"/>
                  <a:gd name="T26" fmla="*/ 8 w 110"/>
                  <a:gd name="T27" fmla="*/ 4 h 14"/>
                  <a:gd name="T28" fmla="*/ 4 w 110"/>
                  <a:gd name="T29" fmla="*/ 4 h 14"/>
                  <a:gd name="T30" fmla="*/ 1 w 110"/>
                  <a:gd name="T31" fmla="*/ 3 h 14"/>
                  <a:gd name="T32" fmla="*/ 0 w 110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Freeform 369"/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1 w 89"/>
                  <a:gd name="T3" fmla="*/ 1 h 14"/>
                  <a:gd name="T4" fmla="*/ 3 w 89"/>
                  <a:gd name="T5" fmla="*/ 0 h 14"/>
                  <a:gd name="T6" fmla="*/ 6 w 89"/>
                  <a:gd name="T7" fmla="*/ 0 h 14"/>
                  <a:gd name="T8" fmla="*/ 10 w 89"/>
                  <a:gd name="T9" fmla="*/ 1 h 14"/>
                  <a:gd name="T10" fmla="*/ 14 w 89"/>
                  <a:gd name="T11" fmla="*/ 1 h 14"/>
                  <a:gd name="T12" fmla="*/ 18 w 89"/>
                  <a:gd name="T13" fmla="*/ 2 h 14"/>
                  <a:gd name="T14" fmla="*/ 20 w 89"/>
                  <a:gd name="T15" fmla="*/ 3 h 14"/>
                  <a:gd name="T16" fmla="*/ 22 w 89"/>
                  <a:gd name="T17" fmla="*/ 4 h 14"/>
                  <a:gd name="T18" fmla="*/ 20 w 89"/>
                  <a:gd name="T19" fmla="*/ 4 h 14"/>
                  <a:gd name="T20" fmla="*/ 17 w 89"/>
                  <a:gd name="T21" fmla="*/ 4 h 14"/>
                  <a:gd name="T22" fmla="*/ 13 w 89"/>
                  <a:gd name="T23" fmla="*/ 3 h 14"/>
                  <a:gd name="T24" fmla="*/ 10 w 89"/>
                  <a:gd name="T25" fmla="*/ 3 h 14"/>
                  <a:gd name="T26" fmla="*/ 6 w 89"/>
                  <a:gd name="T27" fmla="*/ 3 h 14"/>
                  <a:gd name="T28" fmla="*/ 3 w 89"/>
                  <a:gd name="T29" fmla="*/ 2 h 14"/>
                  <a:gd name="T30" fmla="*/ 1 w 89"/>
                  <a:gd name="T31" fmla="*/ 2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Freeform 370"/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3 h 14"/>
                  <a:gd name="T2" fmla="*/ 0 w 55"/>
                  <a:gd name="T3" fmla="*/ 3 h 14"/>
                  <a:gd name="T4" fmla="*/ 2 w 55"/>
                  <a:gd name="T5" fmla="*/ 2 h 14"/>
                  <a:gd name="T6" fmla="*/ 3 w 55"/>
                  <a:gd name="T7" fmla="*/ 1 h 14"/>
                  <a:gd name="T8" fmla="*/ 6 w 55"/>
                  <a:gd name="T9" fmla="*/ 1 h 14"/>
                  <a:gd name="T10" fmla="*/ 8 w 55"/>
                  <a:gd name="T11" fmla="*/ 0 h 14"/>
                  <a:gd name="T12" fmla="*/ 11 w 55"/>
                  <a:gd name="T13" fmla="*/ 1 h 14"/>
                  <a:gd name="T14" fmla="*/ 12 w 55"/>
                  <a:gd name="T15" fmla="*/ 1 h 14"/>
                  <a:gd name="T16" fmla="*/ 13 w 55"/>
                  <a:gd name="T17" fmla="*/ 2 h 14"/>
                  <a:gd name="T18" fmla="*/ 12 w 55"/>
                  <a:gd name="T19" fmla="*/ 2 h 14"/>
                  <a:gd name="T20" fmla="*/ 9 w 55"/>
                  <a:gd name="T21" fmla="*/ 2 h 14"/>
                  <a:gd name="T22" fmla="*/ 7 w 55"/>
                  <a:gd name="T23" fmla="*/ 2 h 14"/>
                  <a:gd name="T24" fmla="*/ 5 w 55"/>
                  <a:gd name="T25" fmla="*/ 3 h 14"/>
                  <a:gd name="T26" fmla="*/ 3 w 55"/>
                  <a:gd name="T27" fmla="*/ 4 h 14"/>
                  <a:gd name="T28" fmla="*/ 1 w 55"/>
                  <a:gd name="T29" fmla="*/ 4 h 14"/>
                  <a:gd name="T30" fmla="*/ 0 w 55"/>
                  <a:gd name="T31" fmla="*/ 4 h 14"/>
                  <a:gd name="T32" fmla="*/ 0 w 55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Freeform 371"/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14 w 54"/>
                  <a:gd name="T1" fmla="*/ 5 h 23"/>
                  <a:gd name="T2" fmla="*/ 13 w 54"/>
                  <a:gd name="T3" fmla="*/ 5 h 23"/>
                  <a:gd name="T4" fmla="*/ 11 w 54"/>
                  <a:gd name="T5" fmla="*/ 5 h 23"/>
                  <a:gd name="T6" fmla="*/ 9 w 54"/>
                  <a:gd name="T7" fmla="*/ 5 h 23"/>
                  <a:gd name="T8" fmla="*/ 6 w 54"/>
                  <a:gd name="T9" fmla="*/ 4 h 23"/>
                  <a:gd name="T10" fmla="*/ 4 w 54"/>
                  <a:gd name="T11" fmla="*/ 3 h 23"/>
                  <a:gd name="T12" fmla="*/ 2 w 54"/>
                  <a:gd name="T13" fmla="*/ 3 h 23"/>
                  <a:gd name="T14" fmla="*/ 0 w 54"/>
                  <a:gd name="T15" fmla="*/ 2 h 23"/>
                  <a:gd name="T16" fmla="*/ 0 w 54"/>
                  <a:gd name="T17" fmla="*/ 1 h 23"/>
                  <a:gd name="T18" fmla="*/ 1 w 54"/>
                  <a:gd name="T19" fmla="*/ 0 h 23"/>
                  <a:gd name="T20" fmla="*/ 3 w 54"/>
                  <a:gd name="T21" fmla="*/ 0 h 23"/>
                  <a:gd name="T22" fmla="*/ 4 w 54"/>
                  <a:gd name="T23" fmla="*/ 0 h 23"/>
                  <a:gd name="T24" fmla="*/ 7 w 54"/>
                  <a:gd name="T25" fmla="*/ 1 h 23"/>
                  <a:gd name="T26" fmla="*/ 9 w 54"/>
                  <a:gd name="T27" fmla="*/ 3 h 23"/>
                  <a:gd name="T28" fmla="*/ 11 w 54"/>
                  <a:gd name="T29" fmla="*/ 4 h 23"/>
                  <a:gd name="T30" fmla="*/ 13 w 54"/>
                  <a:gd name="T31" fmla="*/ 5 h 23"/>
                  <a:gd name="T32" fmla="*/ 14 w 54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Freeform 372"/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2 w 10"/>
                  <a:gd name="T1" fmla="*/ 13 h 52"/>
                  <a:gd name="T2" fmla="*/ 2 w 10"/>
                  <a:gd name="T3" fmla="*/ 11 h 52"/>
                  <a:gd name="T4" fmla="*/ 3 w 10"/>
                  <a:gd name="T5" fmla="*/ 6 h 52"/>
                  <a:gd name="T6" fmla="*/ 3 w 10"/>
                  <a:gd name="T7" fmla="*/ 2 h 52"/>
                  <a:gd name="T8" fmla="*/ 1 w 10"/>
                  <a:gd name="T9" fmla="*/ 0 h 52"/>
                  <a:gd name="T10" fmla="*/ 0 w 10"/>
                  <a:gd name="T11" fmla="*/ 2 h 52"/>
                  <a:gd name="T12" fmla="*/ 1 w 10"/>
                  <a:gd name="T13" fmla="*/ 5 h 52"/>
                  <a:gd name="T14" fmla="*/ 1 w 10"/>
                  <a:gd name="T15" fmla="*/ 10 h 52"/>
                  <a:gd name="T16" fmla="*/ 2 w 10"/>
                  <a:gd name="T17" fmla="*/ 1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Freeform 373"/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8 w 31"/>
                  <a:gd name="T1" fmla="*/ 12 h 44"/>
                  <a:gd name="T2" fmla="*/ 7 w 31"/>
                  <a:gd name="T3" fmla="*/ 9 h 44"/>
                  <a:gd name="T4" fmla="*/ 5 w 31"/>
                  <a:gd name="T5" fmla="*/ 5 h 44"/>
                  <a:gd name="T6" fmla="*/ 3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2 h 44"/>
                  <a:gd name="T14" fmla="*/ 2 w 31"/>
                  <a:gd name="T15" fmla="*/ 4 h 44"/>
                  <a:gd name="T16" fmla="*/ 3 w 31"/>
                  <a:gd name="T17" fmla="*/ 5 h 44"/>
                  <a:gd name="T18" fmla="*/ 4 w 31"/>
                  <a:gd name="T19" fmla="*/ 8 h 44"/>
                  <a:gd name="T20" fmla="*/ 6 w 31"/>
                  <a:gd name="T21" fmla="*/ 9 h 44"/>
                  <a:gd name="T22" fmla="*/ 7 w 31"/>
                  <a:gd name="T23" fmla="*/ 11 h 44"/>
                  <a:gd name="T24" fmla="*/ 8 w 31"/>
                  <a:gd name="T25" fmla="*/ 12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Freeform 374"/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3 h 15"/>
                  <a:gd name="T2" fmla="*/ 2 w 69"/>
                  <a:gd name="T3" fmla="*/ 2 h 15"/>
                  <a:gd name="T4" fmla="*/ 5 w 69"/>
                  <a:gd name="T5" fmla="*/ 1 h 15"/>
                  <a:gd name="T6" fmla="*/ 7 w 69"/>
                  <a:gd name="T7" fmla="*/ 1 h 15"/>
                  <a:gd name="T8" fmla="*/ 10 w 69"/>
                  <a:gd name="T9" fmla="*/ 0 h 15"/>
                  <a:gd name="T10" fmla="*/ 13 w 69"/>
                  <a:gd name="T11" fmla="*/ 0 h 15"/>
                  <a:gd name="T12" fmla="*/ 15 w 69"/>
                  <a:gd name="T13" fmla="*/ 1 h 15"/>
                  <a:gd name="T14" fmla="*/ 17 w 69"/>
                  <a:gd name="T15" fmla="*/ 2 h 15"/>
                  <a:gd name="T16" fmla="*/ 18 w 69"/>
                  <a:gd name="T17" fmla="*/ 3 h 15"/>
                  <a:gd name="T18" fmla="*/ 17 w 69"/>
                  <a:gd name="T19" fmla="*/ 4 h 15"/>
                  <a:gd name="T20" fmla="*/ 16 w 69"/>
                  <a:gd name="T21" fmla="*/ 4 h 15"/>
                  <a:gd name="T22" fmla="*/ 14 w 69"/>
                  <a:gd name="T23" fmla="*/ 4 h 15"/>
                  <a:gd name="T24" fmla="*/ 11 w 69"/>
                  <a:gd name="T25" fmla="*/ 4 h 15"/>
                  <a:gd name="T26" fmla="*/ 8 w 69"/>
                  <a:gd name="T27" fmla="*/ 4 h 15"/>
                  <a:gd name="T28" fmla="*/ 5 w 69"/>
                  <a:gd name="T29" fmla="*/ 3 h 15"/>
                  <a:gd name="T30" fmla="*/ 2 w 69"/>
                  <a:gd name="T31" fmla="*/ 3 h 15"/>
                  <a:gd name="T32" fmla="*/ 0 w 69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Freeform 375"/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1 w 63"/>
                  <a:gd name="T3" fmla="*/ 1 h 28"/>
                  <a:gd name="T4" fmla="*/ 3 w 63"/>
                  <a:gd name="T5" fmla="*/ 1 h 28"/>
                  <a:gd name="T6" fmla="*/ 6 w 63"/>
                  <a:gd name="T7" fmla="*/ 2 h 28"/>
                  <a:gd name="T8" fmla="*/ 9 w 63"/>
                  <a:gd name="T9" fmla="*/ 2 h 28"/>
                  <a:gd name="T10" fmla="*/ 11 w 63"/>
                  <a:gd name="T11" fmla="*/ 3 h 28"/>
                  <a:gd name="T12" fmla="*/ 13 w 63"/>
                  <a:gd name="T13" fmla="*/ 4 h 28"/>
                  <a:gd name="T14" fmla="*/ 15 w 63"/>
                  <a:gd name="T15" fmla="*/ 6 h 28"/>
                  <a:gd name="T16" fmla="*/ 15 w 63"/>
                  <a:gd name="T17" fmla="*/ 7 h 28"/>
                  <a:gd name="T18" fmla="*/ 15 w 63"/>
                  <a:gd name="T19" fmla="*/ 7 h 28"/>
                  <a:gd name="T20" fmla="*/ 13 w 63"/>
                  <a:gd name="T21" fmla="*/ 7 h 28"/>
                  <a:gd name="T22" fmla="*/ 11 w 63"/>
                  <a:gd name="T23" fmla="*/ 6 h 28"/>
                  <a:gd name="T24" fmla="*/ 8 w 63"/>
                  <a:gd name="T25" fmla="*/ 5 h 28"/>
                  <a:gd name="T26" fmla="*/ 5 w 63"/>
                  <a:gd name="T27" fmla="*/ 4 h 28"/>
                  <a:gd name="T28" fmla="*/ 3 w 63"/>
                  <a:gd name="T29" fmla="*/ 2 h 28"/>
                  <a:gd name="T30" fmla="*/ 1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Freeform 376"/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4 h 15"/>
                  <a:gd name="T2" fmla="*/ 0 w 64"/>
                  <a:gd name="T3" fmla="*/ 3 h 15"/>
                  <a:gd name="T4" fmla="*/ 2 w 64"/>
                  <a:gd name="T5" fmla="*/ 2 h 15"/>
                  <a:gd name="T6" fmla="*/ 4 w 64"/>
                  <a:gd name="T7" fmla="*/ 1 h 15"/>
                  <a:gd name="T8" fmla="*/ 7 w 64"/>
                  <a:gd name="T9" fmla="*/ 0 h 15"/>
                  <a:gd name="T10" fmla="*/ 10 w 64"/>
                  <a:gd name="T11" fmla="*/ 0 h 15"/>
                  <a:gd name="T12" fmla="*/ 12 w 64"/>
                  <a:gd name="T13" fmla="*/ 1 h 15"/>
                  <a:gd name="T14" fmla="*/ 14 w 64"/>
                  <a:gd name="T15" fmla="*/ 1 h 15"/>
                  <a:gd name="T16" fmla="*/ 15 w 64"/>
                  <a:gd name="T17" fmla="*/ 2 h 15"/>
                  <a:gd name="T18" fmla="*/ 15 w 64"/>
                  <a:gd name="T19" fmla="*/ 3 h 15"/>
                  <a:gd name="T20" fmla="*/ 14 w 64"/>
                  <a:gd name="T21" fmla="*/ 3 h 15"/>
                  <a:gd name="T22" fmla="*/ 12 w 64"/>
                  <a:gd name="T23" fmla="*/ 4 h 15"/>
                  <a:gd name="T24" fmla="*/ 10 w 64"/>
                  <a:gd name="T25" fmla="*/ 4 h 15"/>
                  <a:gd name="T26" fmla="*/ 7 w 64"/>
                  <a:gd name="T27" fmla="*/ 4 h 15"/>
                  <a:gd name="T28" fmla="*/ 4 w 64"/>
                  <a:gd name="T29" fmla="*/ 4 h 15"/>
                  <a:gd name="T30" fmla="*/ 2 w 64"/>
                  <a:gd name="T31" fmla="*/ 4 h 15"/>
                  <a:gd name="T32" fmla="*/ 0 w 64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377"/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4 h 20"/>
                  <a:gd name="T2" fmla="*/ 1 w 66"/>
                  <a:gd name="T3" fmla="*/ 3 h 20"/>
                  <a:gd name="T4" fmla="*/ 3 w 66"/>
                  <a:gd name="T5" fmla="*/ 2 h 20"/>
                  <a:gd name="T6" fmla="*/ 6 w 66"/>
                  <a:gd name="T7" fmla="*/ 1 h 20"/>
                  <a:gd name="T8" fmla="*/ 9 w 66"/>
                  <a:gd name="T9" fmla="*/ 0 h 20"/>
                  <a:gd name="T10" fmla="*/ 11 w 66"/>
                  <a:gd name="T11" fmla="*/ 0 h 20"/>
                  <a:gd name="T12" fmla="*/ 14 w 66"/>
                  <a:gd name="T13" fmla="*/ 0 h 20"/>
                  <a:gd name="T14" fmla="*/ 16 w 66"/>
                  <a:gd name="T15" fmla="*/ 0 h 20"/>
                  <a:gd name="T16" fmla="*/ 18 w 66"/>
                  <a:gd name="T17" fmla="*/ 1 h 20"/>
                  <a:gd name="T18" fmla="*/ 18 w 66"/>
                  <a:gd name="T19" fmla="*/ 2 h 20"/>
                  <a:gd name="T20" fmla="*/ 16 w 66"/>
                  <a:gd name="T21" fmla="*/ 2 h 20"/>
                  <a:gd name="T22" fmla="*/ 14 w 66"/>
                  <a:gd name="T23" fmla="*/ 2 h 20"/>
                  <a:gd name="T24" fmla="*/ 12 w 66"/>
                  <a:gd name="T25" fmla="*/ 3 h 20"/>
                  <a:gd name="T26" fmla="*/ 9 w 66"/>
                  <a:gd name="T27" fmla="*/ 3 h 20"/>
                  <a:gd name="T28" fmla="*/ 5 w 66"/>
                  <a:gd name="T29" fmla="*/ 3 h 20"/>
                  <a:gd name="T30" fmla="*/ 3 w 66"/>
                  <a:gd name="T31" fmla="*/ 4 h 20"/>
                  <a:gd name="T32" fmla="*/ 0 w 66"/>
                  <a:gd name="T33" fmla="*/ 4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378"/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8 h 26"/>
                  <a:gd name="T2" fmla="*/ 1 w 65"/>
                  <a:gd name="T3" fmla="*/ 5 h 26"/>
                  <a:gd name="T4" fmla="*/ 3 w 65"/>
                  <a:gd name="T5" fmla="*/ 4 h 26"/>
                  <a:gd name="T6" fmla="*/ 6 w 65"/>
                  <a:gd name="T7" fmla="*/ 2 h 26"/>
                  <a:gd name="T8" fmla="*/ 8 w 65"/>
                  <a:gd name="T9" fmla="*/ 1 h 26"/>
                  <a:gd name="T10" fmla="*/ 11 w 65"/>
                  <a:gd name="T11" fmla="*/ 1 h 26"/>
                  <a:gd name="T12" fmla="*/ 13 w 65"/>
                  <a:gd name="T13" fmla="*/ 0 h 26"/>
                  <a:gd name="T14" fmla="*/ 15 w 65"/>
                  <a:gd name="T15" fmla="*/ 1 h 26"/>
                  <a:gd name="T16" fmla="*/ 16 w 65"/>
                  <a:gd name="T17" fmla="*/ 1 h 26"/>
                  <a:gd name="T18" fmla="*/ 16 w 65"/>
                  <a:gd name="T19" fmla="*/ 2 h 26"/>
                  <a:gd name="T20" fmla="*/ 14 w 65"/>
                  <a:gd name="T21" fmla="*/ 3 h 26"/>
                  <a:gd name="T22" fmla="*/ 12 w 65"/>
                  <a:gd name="T23" fmla="*/ 4 h 26"/>
                  <a:gd name="T24" fmla="*/ 10 w 65"/>
                  <a:gd name="T25" fmla="*/ 5 h 26"/>
                  <a:gd name="T26" fmla="*/ 7 w 65"/>
                  <a:gd name="T27" fmla="*/ 5 h 26"/>
                  <a:gd name="T28" fmla="*/ 4 w 65"/>
                  <a:gd name="T29" fmla="*/ 6 h 26"/>
                  <a:gd name="T30" fmla="*/ 2 w 65"/>
                  <a:gd name="T31" fmla="*/ 6 h 26"/>
                  <a:gd name="T32" fmla="*/ 0 w 65"/>
                  <a:gd name="T33" fmla="*/ 8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379"/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10 h 40"/>
                  <a:gd name="T2" fmla="*/ 2 w 66"/>
                  <a:gd name="T3" fmla="*/ 9 h 40"/>
                  <a:gd name="T4" fmla="*/ 4 w 66"/>
                  <a:gd name="T5" fmla="*/ 7 h 40"/>
                  <a:gd name="T6" fmla="*/ 7 w 66"/>
                  <a:gd name="T7" fmla="*/ 5 h 40"/>
                  <a:gd name="T8" fmla="*/ 10 w 66"/>
                  <a:gd name="T9" fmla="*/ 3 h 40"/>
                  <a:gd name="T10" fmla="*/ 12 w 66"/>
                  <a:gd name="T11" fmla="*/ 1 h 40"/>
                  <a:gd name="T12" fmla="*/ 14 w 66"/>
                  <a:gd name="T13" fmla="*/ 1 h 40"/>
                  <a:gd name="T14" fmla="*/ 16 w 66"/>
                  <a:gd name="T15" fmla="*/ 0 h 40"/>
                  <a:gd name="T16" fmla="*/ 17 w 66"/>
                  <a:gd name="T17" fmla="*/ 1 h 40"/>
                  <a:gd name="T18" fmla="*/ 17 w 66"/>
                  <a:gd name="T19" fmla="*/ 3 h 40"/>
                  <a:gd name="T20" fmla="*/ 16 w 66"/>
                  <a:gd name="T21" fmla="*/ 4 h 40"/>
                  <a:gd name="T22" fmla="*/ 13 w 66"/>
                  <a:gd name="T23" fmla="*/ 5 h 40"/>
                  <a:gd name="T24" fmla="*/ 10 w 66"/>
                  <a:gd name="T25" fmla="*/ 6 h 40"/>
                  <a:gd name="T26" fmla="*/ 7 w 66"/>
                  <a:gd name="T27" fmla="*/ 7 h 40"/>
                  <a:gd name="T28" fmla="*/ 5 w 66"/>
                  <a:gd name="T29" fmla="*/ 8 h 40"/>
                  <a:gd name="T30" fmla="*/ 2 w 66"/>
                  <a:gd name="T31" fmla="*/ 9 h 40"/>
                  <a:gd name="T32" fmla="*/ 0 w 66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380"/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14 h 54"/>
                  <a:gd name="T2" fmla="*/ 1 w 67"/>
                  <a:gd name="T3" fmla="*/ 12 h 54"/>
                  <a:gd name="T4" fmla="*/ 3 w 67"/>
                  <a:gd name="T5" fmla="*/ 10 h 54"/>
                  <a:gd name="T6" fmla="*/ 6 w 67"/>
                  <a:gd name="T7" fmla="*/ 7 h 54"/>
                  <a:gd name="T8" fmla="*/ 9 w 67"/>
                  <a:gd name="T9" fmla="*/ 5 h 54"/>
                  <a:gd name="T10" fmla="*/ 11 w 67"/>
                  <a:gd name="T11" fmla="*/ 3 h 54"/>
                  <a:gd name="T12" fmla="*/ 14 w 67"/>
                  <a:gd name="T13" fmla="*/ 1 h 54"/>
                  <a:gd name="T14" fmla="*/ 16 w 67"/>
                  <a:gd name="T15" fmla="*/ 0 h 54"/>
                  <a:gd name="T16" fmla="*/ 16 w 67"/>
                  <a:gd name="T17" fmla="*/ 1 h 54"/>
                  <a:gd name="T18" fmla="*/ 16 w 67"/>
                  <a:gd name="T19" fmla="*/ 2 h 54"/>
                  <a:gd name="T20" fmla="*/ 14 w 67"/>
                  <a:gd name="T21" fmla="*/ 4 h 54"/>
                  <a:gd name="T22" fmla="*/ 12 w 67"/>
                  <a:gd name="T23" fmla="*/ 6 h 54"/>
                  <a:gd name="T24" fmla="*/ 9 w 67"/>
                  <a:gd name="T25" fmla="*/ 8 h 54"/>
                  <a:gd name="T26" fmla="*/ 6 w 67"/>
                  <a:gd name="T27" fmla="*/ 10 h 54"/>
                  <a:gd name="T28" fmla="*/ 3 w 67"/>
                  <a:gd name="T29" fmla="*/ 12 h 54"/>
                  <a:gd name="T30" fmla="*/ 1 w 67"/>
                  <a:gd name="T31" fmla="*/ 13 h 54"/>
                  <a:gd name="T32" fmla="*/ 0 w 67"/>
                  <a:gd name="T33" fmla="*/ 1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381"/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16 h 61"/>
                  <a:gd name="T2" fmla="*/ 2 w 69"/>
                  <a:gd name="T3" fmla="*/ 14 h 61"/>
                  <a:gd name="T4" fmla="*/ 4 w 69"/>
                  <a:gd name="T5" fmla="*/ 11 h 61"/>
                  <a:gd name="T6" fmla="*/ 6 w 69"/>
                  <a:gd name="T7" fmla="*/ 8 h 61"/>
                  <a:gd name="T8" fmla="*/ 9 w 69"/>
                  <a:gd name="T9" fmla="*/ 5 h 61"/>
                  <a:gd name="T10" fmla="*/ 12 w 69"/>
                  <a:gd name="T11" fmla="*/ 3 h 61"/>
                  <a:gd name="T12" fmla="*/ 14 w 69"/>
                  <a:gd name="T13" fmla="*/ 1 h 61"/>
                  <a:gd name="T14" fmla="*/ 16 w 69"/>
                  <a:gd name="T15" fmla="*/ 0 h 61"/>
                  <a:gd name="T16" fmla="*/ 18 w 69"/>
                  <a:gd name="T17" fmla="*/ 1 h 61"/>
                  <a:gd name="T18" fmla="*/ 18 w 69"/>
                  <a:gd name="T19" fmla="*/ 2 h 61"/>
                  <a:gd name="T20" fmla="*/ 16 w 69"/>
                  <a:gd name="T21" fmla="*/ 4 h 61"/>
                  <a:gd name="T22" fmla="*/ 14 w 69"/>
                  <a:gd name="T23" fmla="*/ 6 h 61"/>
                  <a:gd name="T24" fmla="*/ 11 w 69"/>
                  <a:gd name="T25" fmla="*/ 8 h 61"/>
                  <a:gd name="T26" fmla="*/ 8 w 69"/>
                  <a:gd name="T27" fmla="*/ 10 h 61"/>
                  <a:gd name="T28" fmla="*/ 4 w 69"/>
                  <a:gd name="T29" fmla="*/ 12 h 61"/>
                  <a:gd name="T30" fmla="*/ 2 w 69"/>
                  <a:gd name="T31" fmla="*/ 14 h 61"/>
                  <a:gd name="T32" fmla="*/ 0 w 69"/>
                  <a:gd name="T33" fmla="*/ 16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Freeform 382"/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18 h 73"/>
                  <a:gd name="T2" fmla="*/ 1 w 65"/>
                  <a:gd name="T3" fmla="*/ 16 h 73"/>
                  <a:gd name="T4" fmla="*/ 2 w 65"/>
                  <a:gd name="T5" fmla="*/ 13 h 73"/>
                  <a:gd name="T6" fmla="*/ 4 w 65"/>
                  <a:gd name="T7" fmla="*/ 9 h 73"/>
                  <a:gd name="T8" fmla="*/ 6 w 65"/>
                  <a:gd name="T9" fmla="*/ 7 h 73"/>
                  <a:gd name="T10" fmla="*/ 8 w 65"/>
                  <a:gd name="T11" fmla="*/ 4 h 73"/>
                  <a:gd name="T12" fmla="*/ 11 w 65"/>
                  <a:gd name="T13" fmla="*/ 2 h 73"/>
                  <a:gd name="T14" fmla="*/ 13 w 65"/>
                  <a:gd name="T15" fmla="*/ 0 h 73"/>
                  <a:gd name="T16" fmla="*/ 15 w 65"/>
                  <a:gd name="T17" fmla="*/ 0 h 73"/>
                  <a:gd name="T18" fmla="*/ 16 w 65"/>
                  <a:gd name="T19" fmla="*/ 1 h 73"/>
                  <a:gd name="T20" fmla="*/ 15 w 65"/>
                  <a:gd name="T21" fmla="*/ 2 h 73"/>
                  <a:gd name="T22" fmla="*/ 13 w 65"/>
                  <a:gd name="T23" fmla="*/ 5 h 73"/>
                  <a:gd name="T24" fmla="*/ 10 w 65"/>
                  <a:gd name="T25" fmla="*/ 8 h 73"/>
                  <a:gd name="T26" fmla="*/ 7 w 65"/>
                  <a:gd name="T27" fmla="*/ 11 h 73"/>
                  <a:gd name="T28" fmla="*/ 4 w 65"/>
                  <a:gd name="T29" fmla="*/ 14 h 73"/>
                  <a:gd name="T30" fmla="*/ 1 w 65"/>
                  <a:gd name="T31" fmla="*/ 16 h 73"/>
                  <a:gd name="T32" fmla="*/ 0 w 65"/>
                  <a:gd name="T33" fmla="*/ 18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Freeform 383"/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8 w 32"/>
                  <a:gd name="T1" fmla="*/ 1 h 79"/>
                  <a:gd name="T2" fmla="*/ 8 w 32"/>
                  <a:gd name="T3" fmla="*/ 1 h 79"/>
                  <a:gd name="T4" fmla="*/ 8 w 32"/>
                  <a:gd name="T5" fmla="*/ 3 h 79"/>
                  <a:gd name="T6" fmla="*/ 7 w 32"/>
                  <a:gd name="T7" fmla="*/ 6 h 79"/>
                  <a:gd name="T8" fmla="*/ 6 w 32"/>
                  <a:gd name="T9" fmla="*/ 9 h 79"/>
                  <a:gd name="T10" fmla="*/ 4 w 32"/>
                  <a:gd name="T11" fmla="*/ 12 h 79"/>
                  <a:gd name="T12" fmla="*/ 3 w 32"/>
                  <a:gd name="T13" fmla="*/ 16 h 79"/>
                  <a:gd name="T14" fmla="*/ 2 w 32"/>
                  <a:gd name="T15" fmla="*/ 18 h 79"/>
                  <a:gd name="T16" fmla="*/ 1 w 32"/>
                  <a:gd name="T17" fmla="*/ 20 h 79"/>
                  <a:gd name="T18" fmla="*/ 0 w 32"/>
                  <a:gd name="T19" fmla="*/ 18 h 79"/>
                  <a:gd name="T20" fmla="*/ 1 w 32"/>
                  <a:gd name="T21" fmla="*/ 14 h 79"/>
                  <a:gd name="T22" fmla="*/ 1 w 32"/>
                  <a:gd name="T23" fmla="*/ 11 h 79"/>
                  <a:gd name="T24" fmla="*/ 2 w 32"/>
                  <a:gd name="T25" fmla="*/ 7 h 79"/>
                  <a:gd name="T26" fmla="*/ 4 w 32"/>
                  <a:gd name="T27" fmla="*/ 4 h 79"/>
                  <a:gd name="T28" fmla="*/ 5 w 32"/>
                  <a:gd name="T29" fmla="*/ 2 h 79"/>
                  <a:gd name="T30" fmla="*/ 7 w 32"/>
                  <a:gd name="T31" fmla="*/ 0 h 79"/>
                  <a:gd name="T32" fmla="*/ 8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" name="Freeform 384"/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8 w 31"/>
                  <a:gd name="T1" fmla="*/ 0 h 79"/>
                  <a:gd name="T2" fmla="*/ 8 w 31"/>
                  <a:gd name="T3" fmla="*/ 1 h 79"/>
                  <a:gd name="T4" fmla="*/ 8 w 31"/>
                  <a:gd name="T5" fmla="*/ 3 h 79"/>
                  <a:gd name="T6" fmla="*/ 7 w 31"/>
                  <a:gd name="T7" fmla="*/ 5 h 79"/>
                  <a:gd name="T8" fmla="*/ 5 w 31"/>
                  <a:gd name="T9" fmla="*/ 9 h 79"/>
                  <a:gd name="T10" fmla="*/ 4 w 31"/>
                  <a:gd name="T11" fmla="*/ 12 h 79"/>
                  <a:gd name="T12" fmla="*/ 3 w 31"/>
                  <a:gd name="T13" fmla="*/ 15 h 79"/>
                  <a:gd name="T14" fmla="*/ 2 w 31"/>
                  <a:gd name="T15" fmla="*/ 18 h 79"/>
                  <a:gd name="T16" fmla="*/ 1 w 31"/>
                  <a:gd name="T17" fmla="*/ 19 h 79"/>
                  <a:gd name="T18" fmla="*/ 0 w 31"/>
                  <a:gd name="T19" fmla="*/ 16 h 79"/>
                  <a:gd name="T20" fmla="*/ 0 w 31"/>
                  <a:gd name="T21" fmla="*/ 13 h 79"/>
                  <a:gd name="T22" fmla="*/ 1 w 31"/>
                  <a:gd name="T23" fmla="*/ 10 h 79"/>
                  <a:gd name="T24" fmla="*/ 2 w 31"/>
                  <a:gd name="T25" fmla="*/ 6 h 79"/>
                  <a:gd name="T26" fmla="*/ 3 w 31"/>
                  <a:gd name="T27" fmla="*/ 3 h 79"/>
                  <a:gd name="T28" fmla="*/ 5 w 31"/>
                  <a:gd name="T29" fmla="*/ 1 h 79"/>
                  <a:gd name="T30" fmla="*/ 7 w 31"/>
                  <a:gd name="T31" fmla="*/ 0 h 79"/>
                  <a:gd name="T32" fmla="*/ 8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" name="Freeform 385"/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17 w 81"/>
                  <a:gd name="T1" fmla="*/ 97 h 395"/>
                  <a:gd name="T2" fmla="*/ 18 w 81"/>
                  <a:gd name="T3" fmla="*/ 98 h 395"/>
                  <a:gd name="T4" fmla="*/ 18 w 81"/>
                  <a:gd name="T5" fmla="*/ 98 h 395"/>
                  <a:gd name="T6" fmla="*/ 19 w 81"/>
                  <a:gd name="T7" fmla="*/ 98 h 395"/>
                  <a:gd name="T8" fmla="*/ 20 w 81"/>
                  <a:gd name="T9" fmla="*/ 98 h 395"/>
                  <a:gd name="T10" fmla="*/ 13 w 81"/>
                  <a:gd name="T11" fmla="*/ 84 h 395"/>
                  <a:gd name="T12" fmla="*/ 8 w 81"/>
                  <a:gd name="T13" fmla="*/ 70 h 395"/>
                  <a:gd name="T14" fmla="*/ 5 w 81"/>
                  <a:gd name="T15" fmla="*/ 56 h 395"/>
                  <a:gd name="T16" fmla="*/ 3 w 81"/>
                  <a:gd name="T17" fmla="*/ 43 h 395"/>
                  <a:gd name="T18" fmla="*/ 2 w 81"/>
                  <a:gd name="T19" fmla="*/ 31 h 395"/>
                  <a:gd name="T20" fmla="*/ 2 w 81"/>
                  <a:gd name="T21" fmla="*/ 19 h 395"/>
                  <a:gd name="T22" fmla="*/ 3 w 81"/>
                  <a:gd name="T23" fmla="*/ 9 h 395"/>
                  <a:gd name="T24" fmla="*/ 3 w 81"/>
                  <a:gd name="T25" fmla="*/ 0 h 395"/>
                  <a:gd name="T26" fmla="*/ 1 w 81"/>
                  <a:gd name="T27" fmla="*/ 7 h 395"/>
                  <a:gd name="T28" fmla="*/ 0 w 81"/>
                  <a:gd name="T29" fmla="*/ 17 h 395"/>
                  <a:gd name="T30" fmla="*/ 0 w 81"/>
                  <a:gd name="T31" fmla="*/ 30 h 395"/>
                  <a:gd name="T32" fmla="*/ 1 w 81"/>
                  <a:gd name="T33" fmla="*/ 45 h 395"/>
                  <a:gd name="T34" fmla="*/ 2 w 81"/>
                  <a:gd name="T35" fmla="*/ 60 h 395"/>
                  <a:gd name="T36" fmla="*/ 5 w 81"/>
                  <a:gd name="T37" fmla="*/ 74 h 395"/>
                  <a:gd name="T38" fmla="*/ 10 w 81"/>
                  <a:gd name="T39" fmla="*/ 87 h 395"/>
                  <a:gd name="T40" fmla="*/ 17 w 81"/>
                  <a:gd name="T41" fmla="*/ 97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" name="Freeform 386"/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15 w 60"/>
                  <a:gd name="T1" fmla="*/ 1 h 54"/>
                  <a:gd name="T2" fmla="*/ 14 w 60"/>
                  <a:gd name="T3" fmla="*/ 0 h 54"/>
                  <a:gd name="T4" fmla="*/ 13 w 60"/>
                  <a:gd name="T5" fmla="*/ 1 h 54"/>
                  <a:gd name="T6" fmla="*/ 11 w 60"/>
                  <a:gd name="T7" fmla="*/ 1 h 54"/>
                  <a:gd name="T8" fmla="*/ 8 w 60"/>
                  <a:gd name="T9" fmla="*/ 3 h 54"/>
                  <a:gd name="T10" fmla="*/ 6 w 60"/>
                  <a:gd name="T11" fmla="*/ 5 h 54"/>
                  <a:gd name="T12" fmla="*/ 3 w 60"/>
                  <a:gd name="T13" fmla="*/ 8 h 54"/>
                  <a:gd name="T14" fmla="*/ 2 w 60"/>
                  <a:gd name="T15" fmla="*/ 11 h 54"/>
                  <a:gd name="T16" fmla="*/ 0 w 60"/>
                  <a:gd name="T17" fmla="*/ 14 h 54"/>
                  <a:gd name="T18" fmla="*/ 2 w 60"/>
                  <a:gd name="T19" fmla="*/ 12 h 54"/>
                  <a:gd name="T20" fmla="*/ 4 w 60"/>
                  <a:gd name="T21" fmla="*/ 10 h 54"/>
                  <a:gd name="T22" fmla="*/ 7 w 60"/>
                  <a:gd name="T23" fmla="*/ 9 h 54"/>
                  <a:gd name="T24" fmla="*/ 9 w 60"/>
                  <a:gd name="T25" fmla="*/ 7 h 54"/>
                  <a:gd name="T26" fmla="*/ 12 w 60"/>
                  <a:gd name="T27" fmla="*/ 5 h 54"/>
                  <a:gd name="T28" fmla="*/ 14 w 60"/>
                  <a:gd name="T29" fmla="*/ 3 h 54"/>
                  <a:gd name="T30" fmla="*/ 15 w 60"/>
                  <a:gd name="T31" fmla="*/ 1 h 54"/>
                  <a:gd name="T32" fmla="*/ 15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" name="Freeform 387"/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17 w 70"/>
                  <a:gd name="T1" fmla="*/ 1 h 71"/>
                  <a:gd name="T2" fmla="*/ 16 w 70"/>
                  <a:gd name="T3" fmla="*/ 0 h 71"/>
                  <a:gd name="T4" fmla="*/ 14 w 70"/>
                  <a:gd name="T5" fmla="*/ 1 h 71"/>
                  <a:gd name="T6" fmla="*/ 11 w 70"/>
                  <a:gd name="T7" fmla="*/ 3 h 71"/>
                  <a:gd name="T8" fmla="*/ 9 w 70"/>
                  <a:gd name="T9" fmla="*/ 5 h 71"/>
                  <a:gd name="T10" fmla="*/ 6 w 70"/>
                  <a:gd name="T11" fmla="*/ 8 h 71"/>
                  <a:gd name="T12" fmla="*/ 3 w 70"/>
                  <a:gd name="T13" fmla="*/ 11 h 71"/>
                  <a:gd name="T14" fmla="*/ 1 w 70"/>
                  <a:gd name="T15" fmla="*/ 15 h 71"/>
                  <a:gd name="T16" fmla="*/ 0 w 70"/>
                  <a:gd name="T17" fmla="*/ 18 h 71"/>
                  <a:gd name="T18" fmla="*/ 1 w 70"/>
                  <a:gd name="T19" fmla="*/ 17 h 71"/>
                  <a:gd name="T20" fmla="*/ 3 w 70"/>
                  <a:gd name="T21" fmla="*/ 15 h 71"/>
                  <a:gd name="T22" fmla="*/ 6 w 70"/>
                  <a:gd name="T23" fmla="*/ 12 h 71"/>
                  <a:gd name="T24" fmla="*/ 10 w 70"/>
                  <a:gd name="T25" fmla="*/ 10 h 71"/>
                  <a:gd name="T26" fmla="*/ 12 w 70"/>
                  <a:gd name="T27" fmla="*/ 7 h 71"/>
                  <a:gd name="T28" fmla="*/ 15 w 70"/>
                  <a:gd name="T29" fmla="*/ 5 h 71"/>
                  <a:gd name="T30" fmla="*/ 16 w 70"/>
                  <a:gd name="T31" fmla="*/ 2 h 71"/>
                  <a:gd name="T32" fmla="*/ 17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" name="Freeform 388"/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20 w 77"/>
                  <a:gd name="T1" fmla="*/ 1 h 62"/>
                  <a:gd name="T2" fmla="*/ 19 w 77"/>
                  <a:gd name="T3" fmla="*/ 0 h 62"/>
                  <a:gd name="T4" fmla="*/ 16 w 77"/>
                  <a:gd name="T5" fmla="*/ 1 h 62"/>
                  <a:gd name="T6" fmla="*/ 13 w 77"/>
                  <a:gd name="T7" fmla="*/ 2 h 62"/>
                  <a:gd name="T8" fmla="*/ 10 w 77"/>
                  <a:gd name="T9" fmla="*/ 4 h 62"/>
                  <a:gd name="T10" fmla="*/ 7 w 77"/>
                  <a:gd name="T11" fmla="*/ 7 h 62"/>
                  <a:gd name="T12" fmla="*/ 4 w 77"/>
                  <a:gd name="T13" fmla="*/ 10 h 62"/>
                  <a:gd name="T14" fmla="*/ 2 w 77"/>
                  <a:gd name="T15" fmla="*/ 13 h 62"/>
                  <a:gd name="T16" fmla="*/ 0 w 77"/>
                  <a:gd name="T17" fmla="*/ 16 h 62"/>
                  <a:gd name="T18" fmla="*/ 2 w 77"/>
                  <a:gd name="T19" fmla="*/ 15 h 62"/>
                  <a:gd name="T20" fmla="*/ 4 w 77"/>
                  <a:gd name="T21" fmla="*/ 13 h 62"/>
                  <a:gd name="T22" fmla="*/ 8 w 77"/>
                  <a:gd name="T23" fmla="*/ 11 h 62"/>
                  <a:gd name="T24" fmla="*/ 11 w 77"/>
                  <a:gd name="T25" fmla="*/ 9 h 62"/>
                  <a:gd name="T26" fmla="*/ 14 w 77"/>
                  <a:gd name="T27" fmla="*/ 6 h 62"/>
                  <a:gd name="T28" fmla="*/ 17 w 77"/>
                  <a:gd name="T29" fmla="*/ 4 h 62"/>
                  <a:gd name="T30" fmla="*/ 19 w 77"/>
                  <a:gd name="T31" fmla="*/ 2 h 62"/>
                  <a:gd name="T32" fmla="*/ 20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" name="Freeform 389"/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18 w 71"/>
                  <a:gd name="T1" fmla="*/ 1 h 54"/>
                  <a:gd name="T2" fmla="*/ 17 w 71"/>
                  <a:gd name="T3" fmla="*/ 0 h 54"/>
                  <a:gd name="T4" fmla="*/ 15 w 71"/>
                  <a:gd name="T5" fmla="*/ 1 h 54"/>
                  <a:gd name="T6" fmla="*/ 12 w 71"/>
                  <a:gd name="T7" fmla="*/ 2 h 54"/>
                  <a:gd name="T8" fmla="*/ 9 w 71"/>
                  <a:gd name="T9" fmla="*/ 4 h 54"/>
                  <a:gd name="T10" fmla="*/ 6 w 71"/>
                  <a:gd name="T11" fmla="*/ 6 h 54"/>
                  <a:gd name="T12" fmla="*/ 4 w 71"/>
                  <a:gd name="T13" fmla="*/ 9 h 54"/>
                  <a:gd name="T14" fmla="*/ 1 w 71"/>
                  <a:gd name="T15" fmla="*/ 11 h 54"/>
                  <a:gd name="T16" fmla="*/ 0 w 71"/>
                  <a:gd name="T17" fmla="*/ 14 h 54"/>
                  <a:gd name="T18" fmla="*/ 2 w 71"/>
                  <a:gd name="T19" fmla="*/ 13 h 54"/>
                  <a:gd name="T20" fmla="*/ 5 w 71"/>
                  <a:gd name="T21" fmla="*/ 12 h 54"/>
                  <a:gd name="T22" fmla="*/ 8 w 71"/>
                  <a:gd name="T23" fmla="*/ 10 h 54"/>
                  <a:gd name="T24" fmla="*/ 11 w 71"/>
                  <a:gd name="T25" fmla="*/ 8 h 54"/>
                  <a:gd name="T26" fmla="*/ 14 w 71"/>
                  <a:gd name="T27" fmla="*/ 6 h 54"/>
                  <a:gd name="T28" fmla="*/ 16 w 71"/>
                  <a:gd name="T29" fmla="*/ 4 h 54"/>
                  <a:gd name="T30" fmla="*/ 18 w 71"/>
                  <a:gd name="T31" fmla="*/ 3 h 54"/>
                  <a:gd name="T32" fmla="*/ 18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" name="Freeform 390"/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16 w 64"/>
                  <a:gd name="T1" fmla="*/ 1 h 38"/>
                  <a:gd name="T2" fmla="*/ 15 w 64"/>
                  <a:gd name="T3" fmla="*/ 0 h 38"/>
                  <a:gd name="T4" fmla="*/ 14 w 64"/>
                  <a:gd name="T5" fmla="*/ 0 h 38"/>
                  <a:gd name="T6" fmla="*/ 11 w 64"/>
                  <a:gd name="T7" fmla="*/ 1 h 38"/>
                  <a:gd name="T8" fmla="*/ 9 w 64"/>
                  <a:gd name="T9" fmla="*/ 1 h 38"/>
                  <a:gd name="T10" fmla="*/ 6 w 64"/>
                  <a:gd name="T11" fmla="*/ 3 h 38"/>
                  <a:gd name="T12" fmla="*/ 4 w 64"/>
                  <a:gd name="T13" fmla="*/ 4 h 38"/>
                  <a:gd name="T14" fmla="*/ 2 w 64"/>
                  <a:gd name="T15" fmla="*/ 7 h 38"/>
                  <a:gd name="T16" fmla="*/ 0 w 64"/>
                  <a:gd name="T17" fmla="*/ 10 h 38"/>
                  <a:gd name="T18" fmla="*/ 2 w 64"/>
                  <a:gd name="T19" fmla="*/ 9 h 38"/>
                  <a:gd name="T20" fmla="*/ 4 w 64"/>
                  <a:gd name="T21" fmla="*/ 8 h 38"/>
                  <a:gd name="T22" fmla="*/ 7 w 64"/>
                  <a:gd name="T23" fmla="*/ 7 h 38"/>
                  <a:gd name="T24" fmla="*/ 10 w 64"/>
                  <a:gd name="T25" fmla="*/ 6 h 38"/>
                  <a:gd name="T26" fmla="*/ 13 w 64"/>
                  <a:gd name="T27" fmla="*/ 5 h 38"/>
                  <a:gd name="T28" fmla="*/ 15 w 64"/>
                  <a:gd name="T29" fmla="*/ 4 h 38"/>
                  <a:gd name="T30" fmla="*/ 16 w 64"/>
                  <a:gd name="T31" fmla="*/ 2 h 38"/>
                  <a:gd name="T32" fmla="*/ 16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" name="Freeform 391"/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12 w 49"/>
                  <a:gd name="T1" fmla="*/ 1 h 28"/>
                  <a:gd name="T2" fmla="*/ 11 w 49"/>
                  <a:gd name="T3" fmla="*/ 0 h 28"/>
                  <a:gd name="T4" fmla="*/ 9 w 49"/>
                  <a:gd name="T5" fmla="*/ 0 h 28"/>
                  <a:gd name="T6" fmla="*/ 7 w 49"/>
                  <a:gd name="T7" fmla="*/ 1 h 28"/>
                  <a:gd name="T8" fmla="*/ 5 w 49"/>
                  <a:gd name="T9" fmla="*/ 2 h 28"/>
                  <a:gd name="T10" fmla="*/ 3 w 49"/>
                  <a:gd name="T11" fmla="*/ 3 h 28"/>
                  <a:gd name="T12" fmla="*/ 1 w 49"/>
                  <a:gd name="T13" fmla="*/ 5 h 28"/>
                  <a:gd name="T14" fmla="*/ 0 w 49"/>
                  <a:gd name="T15" fmla="*/ 6 h 28"/>
                  <a:gd name="T16" fmla="*/ 0 w 49"/>
                  <a:gd name="T17" fmla="*/ 8 h 28"/>
                  <a:gd name="T18" fmla="*/ 1 w 49"/>
                  <a:gd name="T19" fmla="*/ 8 h 28"/>
                  <a:gd name="T20" fmla="*/ 3 w 49"/>
                  <a:gd name="T21" fmla="*/ 7 h 28"/>
                  <a:gd name="T22" fmla="*/ 5 w 49"/>
                  <a:gd name="T23" fmla="*/ 6 h 28"/>
                  <a:gd name="T24" fmla="*/ 7 w 49"/>
                  <a:gd name="T25" fmla="*/ 5 h 28"/>
                  <a:gd name="T26" fmla="*/ 9 w 49"/>
                  <a:gd name="T27" fmla="*/ 4 h 28"/>
                  <a:gd name="T28" fmla="*/ 10 w 49"/>
                  <a:gd name="T29" fmla="*/ 3 h 28"/>
                  <a:gd name="T30" fmla="*/ 11 w 49"/>
                  <a:gd name="T31" fmla="*/ 2 h 28"/>
                  <a:gd name="T32" fmla="*/ 12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" name="Freeform 392"/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7 w 33"/>
                  <a:gd name="T1" fmla="*/ 1 h 22"/>
                  <a:gd name="T2" fmla="*/ 6 w 33"/>
                  <a:gd name="T3" fmla="*/ 0 h 22"/>
                  <a:gd name="T4" fmla="*/ 5 w 33"/>
                  <a:gd name="T5" fmla="*/ 0 h 22"/>
                  <a:gd name="T6" fmla="*/ 4 w 33"/>
                  <a:gd name="T7" fmla="*/ 1 h 22"/>
                  <a:gd name="T8" fmla="*/ 2 w 33"/>
                  <a:gd name="T9" fmla="*/ 1 h 22"/>
                  <a:gd name="T10" fmla="*/ 1 w 33"/>
                  <a:gd name="T11" fmla="*/ 2 h 22"/>
                  <a:gd name="T12" fmla="*/ 0 w 33"/>
                  <a:gd name="T13" fmla="*/ 3 h 22"/>
                  <a:gd name="T14" fmla="*/ 0 w 33"/>
                  <a:gd name="T15" fmla="*/ 4 h 22"/>
                  <a:gd name="T16" fmla="*/ 0 w 33"/>
                  <a:gd name="T17" fmla="*/ 6 h 22"/>
                  <a:gd name="T18" fmla="*/ 0 w 33"/>
                  <a:gd name="T19" fmla="*/ 4 h 22"/>
                  <a:gd name="T20" fmla="*/ 2 w 33"/>
                  <a:gd name="T21" fmla="*/ 4 h 22"/>
                  <a:gd name="T22" fmla="*/ 3 w 33"/>
                  <a:gd name="T23" fmla="*/ 3 h 22"/>
                  <a:gd name="T24" fmla="*/ 5 w 33"/>
                  <a:gd name="T25" fmla="*/ 3 h 22"/>
                  <a:gd name="T26" fmla="*/ 6 w 33"/>
                  <a:gd name="T27" fmla="*/ 2 h 22"/>
                  <a:gd name="T28" fmla="*/ 8 w 33"/>
                  <a:gd name="T29" fmla="*/ 2 h 22"/>
                  <a:gd name="T30" fmla="*/ 8 w 33"/>
                  <a:gd name="T31" fmla="*/ 2 h 22"/>
                  <a:gd name="T32" fmla="*/ 7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" name="Freeform 393"/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17 w 65"/>
                  <a:gd name="T1" fmla="*/ 0 h 64"/>
                  <a:gd name="T2" fmla="*/ 16 w 65"/>
                  <a:gd name="T3" fmla="*/ 0 h 64"/>
                  <a:gd name="T4" fmla="*/ 14 w 65"/>
                  <a:gd name="T5" fmla="*/ 0 h 64"/>
                  <a:gd name="T6" fmla="*/ 12 w 65"/>
                  <a:gd name="T7" fmla="*/ 1 h 64"/>
                  <a:gd name="T8" fmla="*/ 9 w 65"/>
                  <a:gd name="T9" fmla="*/ 3 h 64"/>
                  <a:gd name="T10" fmla="*/ 6 w 65"/>
                  <a:gd name="T11" fmla="*/ 6 h 64"/>
                  <a:gd name="T12" fmla="*/ 4 w 65"/>
                  <a:gd name="T13" fmla="*/ 9 h 64"/>
                  <a:gd name="T14" fmla="*/ 2 w 65"/>
                  <a:gd name="T15" fmla="*/ 12 h 64"/>
                  <a:gd name="T16" fmla="*/ 0 w 65"/>
                  <a:gd name="T17" fmla="*/ 15 h 64"/>
                  <a:gd name="T18" fmla="*/ 2 w 65"/>
                  <a:gd name="T19" fmla="*/ 14 h 64"/>
                  <a:gd name="T20" fmla="*/ 4 w 65"/>
                  <a:gd name="T21" fmla="*/ 12 h 64"/>
                  <a:gd name="T22" fmla="*/ 7 w 65"/>
                  <a:gd name="T23" fmla="*/ 10 h 64"/>
                  <a:gd name="T24" fmla="*/ 10 w 65"/>
                  <a:gd name="T25" fmla="*/ 8 h 64"/>
                  <a:gd name="T26" fmla="*/ 13 w 65"/>
                  <a:gd name="T27" fmla="*/ 6 h 64"/>
                  <a:gd name="T28" fmla="*/ 15 w 65"/>
                  <a:gd name="T29" fmla="*/ 4 h 64"/>
                  <a:gd name="T30" fmla="*/ 16 w 65"/>
                  <a:gd name="T31" fmla="*/ 2 h 64"/>
                  <a:gd name="T32" fmla="*/ 17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" name="Freeform 394"/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13 w 52"/>
                  <a:gd name="T1" fmla="*/ 1 h 50"/>
                  <a:gd name="T2" fmla="*/ 13 w 52"/>
                  <a:gd name="T3" fmla="*/ 0 h 50"/>
                  <a:gd name="T4" fmla="*/ 11 w 52"/>
                  <a:gd name="T5" fmla="*/ 1 h 50"/>
                  <a:gd name="T6" fmla="*/ 10 w 52"/>
                  <a:gd name="T7" fmla="*/ 1 h 50"/>
                  <a:gd name="T8" fmla="*/ 7 w 52"/>
                  <a:gd name="T9" fmla="*/ 3 h 50"/>
                  <a:gd name="T10" fmla="*/ 5 w 52"/>
                  <a:gd name="T11" fmla="*/ 4 h 50"/>
                  <a:gd name="T12" fmla="*/ 3 w 52"/>
                  <a:gd name="T13" fmla="*/ 7 h 50"/>
                  <a:gd name="T14" fmla="*/ 2 w 52"/>
                  <a:gd name="T15" fmla="*/ 10 h 50"/>
                  <a:gd name="T16" fmla="*/ 0 w 52"/>
                  <a:gd name="T17" fmla="*/ 13 h 50"/>
                  <a:gd name="T18" fmla="*/ 2 w 52"/>
                  <a:gd name="T19" fmla="*/ 11 h 50"/>
                  <a:gd name="T20" fmla="*/ 4 w 52"/>
                  <a:gd name="T21" fmla="*/ 10 h 50"/>
                  <a:gd name="T22" fmla="*/ 6 w 52"/>
                  <a:gd name="T23" fmla="*/ 8 h 50"/>
                  <a:gd name="T24" fmla="*/ 8 w 52"/>
                  <a:gd name="T25" fmla="*/ 6 h 50"/>
                  <a:gd name="T26" fmla="*/ 10 w 52"/>
                  <a:gd name="T27" fmla="*/ 5 h 50"/>
                  <a:gd name="T28" fmla="*/ 12 w 52"/>
                  <a:gd name="T29" fmla="*/ 3 h 50"/>
                  <a:gd name="T30" fmla="*/ 13 w 52"/>
                  <a:gd name="T31" fmla="*/ 2 h 50"/>
                  <a:gd name="T32" fmla="*/ 13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" name="Freeform 395"/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18 w 71"/>
                  <a:gd name="T1" fmla="*/ 1 h 53"/>
                  <a:gd name="T2" fmla="*/ 17 w 71"/>
                  <a:gd name="T3" fmla="*/ 0 h 53"/>
                  <a:gd name="T4" fmla="*/ 15 w 71"/>
                  <a:gd name="T5" fmla="*/ 1 h 53"/>
                  <a:gd name="T6" fmla="*/ 12 w 71"/>
                  <a:gd name="T7" fmla="*/ 2 h 53"/>
                  <a:gd name="T8" fmla="*/ 9 w 71"/>
                  <a:gd name="T9" fmla="*/ 4 h 53"/>
                  <a:gd name="T10" fmla="*/ 6 w 71"/>
                  <a:gd name="T11" fmla="*/ 6 h 53"/>
                  <a:gd name="T12" fmla="*/ 4 w 71"/>
                  <a:gd name="T13" fmla="*/ 9 h 53"/>
                  <a:gd name="T14" fmla="*/ 1 w 71"/>
                  <a:gd name="T15" fmla="*/ 11 h 53"/>
                  <a:gd name="T16" fmla="*/ 0 w 71"/>
                  <a:gd name="T17" fmla="*/ 14 h 53"/>
                  <a:gd name="T18" fmla="*/ 2 w 71"/>
                  <a:gd name="T19" fmla="*/ 13 h 53"/>
                  <a:gd name="T20" fmla="*/ 5 w 71"/>
                  <a:gd name="T21" fmla="*/ 11 h 53"/>
                  <a:gd name="T22" fmla="*/ 8 w 71"/>
                  <a:gd name="T23" fmla="*/ 10 h 53"/>
                  <a:gd name="T24" fmla="*/ 11 w 71"/>
                  <a:gd name="T25" fmla="*/ 8 h 53"/>
                  <a:gd name="T26" fmla="*/ 14 w 71"/>
                  <a:gd name="T27" fmla="*/ 6 h 53"/>
                  <a:gd name="T28" fmla="*/ 17 w 71"/>
                  <a:gd name="T29" fmla="*/ 4 h 53"/>
                  <a:gd name="T30" fmla="*/ 18 w 71"/>
                  <a:gd name="T31" fmla="*/ 2 h 53"/>
                  <a:gd name="T32" fmla="*/ 18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" name="Freeform 396"/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15 w 60"/>
                  <a:gd name="T1" fmla="*/ 0 h 41"/>
                  <a:gd name="T2" fmla="*/ 15 w 60"/>
                  <a:gd name="T3" fmla="*/ 0 h 41"/>
                  <a:gd name="T4" fmla="*/ 13 w 60"/>
                  <a:gd name="T5" fmla="*/ 0 h 41"/>
                  <a:gd name="T6" fmla="*/ 10 w 60"/>
                  <a:gd name="T7" fmla="*/ 1 h 41"/>
                  <a:gd name="T8" fmla="*/ 8 w 60"/>
                  <a:gd name="T9" fmla="*/ 2 h 41"/>
                  <a:gd name="T10" fmla="*/ 5 w 60"/>
                  <a:gd name="T11" fmla="*/ 4 h 41"/>
                  <a:gd name="T12" fmla="*/ 3 w 60"/>
                  <a:gd name="T13" fmla="*/ 6 h 41"/>
                  <a:gd name="T14" fmla="*/ 1 w 60"/>
                  <a:gd name="T15" fmla="*/ 8 h 41"/>
                  <a:gd name="T16" fmla="*/ 0 w 60"/>
                  <a:gd name="T17" fmla="*/ 10 h 41"/>
                  <a:gd name="T18" fmla="*/ 2 w 60"/>
                  <a:gd name="T19" fmla="*/ 9 h 41"/>
                  <a:gd name="T20" fmla="*/ 4 w 60"/>
                  <a:gd name="T21" fmla="*/ 8 h 41"/>
                  <a:gd name="T22" fmla="*/ 6 w 60"/>
                  <a:gd name="T23" fmla="*/ 7 h 41"/>
                  <a:gd name="T24" fmla="*/ 9 w 60"/>
                  <a:gd name="T25" fmla="*/ 5 h 41"/>
                  <a:gd name="T26" fmla="*/ 11 w 60"/>
                  <a:gd name="T27" fmla="*/ 4 h 41"/>
                  <a:gd name="T28" fmla="*/ 13 w 60"/>
                  <a:gd name="T29" fmla="*/ 3 h 41"/>
                  <a:gd name="T30" fmla="*/ 15 w 60"/>
                  <a:gd name="T31" fmla="*/ 1 h 41"/>
                  <a:gd name="T32" fmla="*/ 15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" name="Freeform 397"/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16 h 61"/>
                  <a:gd name="T2" fmla="*/ 1 w 8"/>
                  <a:gd name="T3" fmla="*/ 12 h 61"/>
                  <a:gd name="T4" fmla="*/ 0 w 8"/>
                  <a:gd name="T5" fmla="*/ 7 h 61"/>
                  <a:gd name="T6" fmla="*/ 0 w 8"/>
                  <a:gd name="T7" fmla="*/ 2 h 61"/>
                  <a:gd name="T8" fmla="*/ 1 w 8"/>
                  <a:gd name="T9" fmla="*/ 0 h 61"/>
                  <a:gd name="T10" fmla="*/ 2 w 8"/>
                  <a:gd name="T11" fmla="*/ 3 h 61"/>
                  <a:gd name="T12" fmla="*/ 2 w 8"/>
                  <a:gd name="T13" fmla="*/ 7 h 61"/>
                  <a:gd name="T14" fmla="*/ 2 w 8"/>
                  <a:gd name="T15" fmla="*/ 12 h 61"/>
                  <a:gd name="T16" fmla="*/ 1 w 8"/>
                  <a:gd name="T17" fmla="*/ 16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" name="Freeform 398"/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16 w 65"/>
                  <a:gd name="T1" fmla="*/ 22 h 85"/>
                  <a:gd name="T2" fmla="*/ 15 w 65"/>
                  <a:gd name="T3" fmla="*/ 19 h 85"/>
                  <a:gd name="T4" fmla="*/ 13 w 65"/>
                  <a:gd name="T5" fmla="*/ 16 h 85"/>
                  <a:gd name="T6" fmla="*/ 11 w 65"/>
                  <a:gd name="T7" fmla="*/ 12 h 85"/>
                  <a:gd name="T8" fmla="*/ 8 w 65"/>
                  <a:gd name="T9" fmla="*/ 8 h 85"/>
                  <a:gd name="T10" fmla="*/ 5 w 65"/>
                  <a:gd name="T11" fmla="*/ 4 h 85"/>
                  <a:gd name="T12" fmla="*/ 3 w 65"/>
                  <a:gd name="T13" fmla="*/ 2 h 85"/>
                  <a:gd name="T14" fmla="*/ 1 w 65"/>
                  <a:gd name="T15" fmla="*/ 0 h 85"/>
                  <a:gd name="T16" fmla="*/ 0 w 65"/>
                  <a:gd name="T17" fmla="*/ 1 h 85"/>
                  <a:gd name="T18" fmla="*/ 0 w 65"/>
                  <a:gd name="T19" fmla="*/ 2 h 85"/>
                  <a:gd name="T20" fmla="*/ 1 w 65"/>
                  <a:gd name="T21" fmla="*/ 5 h 85"/>
                  <a:gd name="T22" fmla="*/ 3 w 65"/>
                  <a:gd name="T23" fmla="*/ 8 h 85"/>
                  <a:gd name="T24" fmla="*/ 6 w 65"/>
                  <a:gd name="T25" fmla="*/ 11 h 85"/>
                  <a:gd name="T26" fmla="*/ 9 w 65"/>
                  <a:gd name="T27" fmla="*/ 14 h 85"/>
                  <a:gd name="T28" fmla="*/ 12 w 65"/>
                  <a:gd name="T29" fmla="*/ 17 h 85"/>
                  <a:gd name="T30" fmla="*/ 14 w 65"/>
                  <a:gd name="T31" fmla="*/ 19 h 85"/>
                  <a:gd name="T32" fmla="*/ 16 w 65"/>
                  <a:gd name="T33" fmla="*/ 22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" name="Freeform 399"/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17 w 68"/>
                  <a:gd name="T1" fmla="*/ 19 h 77"/>
                  <a:gd name="T2" fmla="*/ 16 w 68"/>
                  <a:gd name="T3" fmla="*/ 17 h 77"/>
                  <a:gd name="T4" fmla="*/ 14 w 68"/>
                  <a:gd name="T5" fmla="*/ 13 h 77"/>
                  <a:gd name="T6" fmla="*/ 11 w 68"/>
                  <a:gd name="T7" fmla="*/ 10 h 77"/>
                  <a:gd name="T8" fmla="*/ 8 w 68"/>
                  <a:gd name="T9" fmla="*/ 6 h 77"/>
                  <a:gd name="T10" fmla="*/ 6 w 68"/>
                  <a:gd name="T11" fmla="*/ 3 h 77"/>
                  <a:gd name="T12" fmla="*/ 3 w 68"/>
                  <a:gd name="T13" fmla="*/ 1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2 h 77"/>
                  <a:gd name="T20" fmla="*/ 2 w 68"/>
                  <a:gd name="T21" fmla="*/ 4 h 77"/>
                  <a:gd name="T22" fmla="*/ 5 w 68"/>
                  <a:gd name="T23" fmla="*/ 7 h 77"/>
                  <a:gd name="T24" fmla="*/ 8 w 68"/>
                  <a:gd name="T25" fmla="*/ 10 h 77"/>
                  <a:gd name="T26" fmla="*/ 11 w 68"/>
                  <a:gd name="T27" fmla="*/ 13 h 77"/>
                  <a:gd name="T28" fmla="*/ 14 w 68"/>
                  <a:gd name="T29" fmla="*/ 15 h 77"/>
                  <a:gd name="T30" fmla="*/ 16 w 68"/>
                  <a:gd name="T31" fmla="*/ 17 h 77"/>
                  <a:gd name="T32" fmla="*/ 17 w 68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" name="Freeform 400"/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18 w 73"/>
                  <a:gd name="T1" fmla="*/ 18 h 70"/>
                  <a:gd name="T2" fmla="*/ 16 w 73"/>
                  <a:gd name="T3" fmla="*/ 15 h 70"/>
                  <a:gd name="T4" fmla="*/ 14 w 73"/>
                  <a:gd name="T5" fmla="*/ 12 h 70"/>
                  <a:gd name="T6" fmla="*/ 11 w 73"/>
                  <a:gd name="T7" fmla="*/ 9 h 70"/>
                  <a:gd name="T8" fmla="*/ 8 w 73"/>
                  <a:gd name="T9" fmla="*/ 6 h 70"/>
                  <a:gd name="T10" fmla="*/ 5 w 73"/>
                  <a:gd name="T11" fmla="*/ 3 h 70"/>
                  <a:gd name="T12" fmla="*/ 2 w 73"/>
                  <a:gd name="T13" fmla="*/ 1 h 70"/>
                  <a:gd name="T14" fmla="*/ 1 w 73"/>
                  <a:gd name="T15" fmla="*/ 0 h 70"/>
                  <a:gd name="T16" fmla="*/ 0 w 73"/>
                  <a:gd name="T17" fmla="*/ 1 h 70"/>
                  <a:gd name="T18" fmla="*/ 0 w 73"/>
                  <a:gd name="T19" fmla="*/ 2 h 70"/>
                  <a:gd name="T20" fmla="*/ 2 w 73"/>
                  <a:gd name="T21" fmla="*/ 4 h 70"/>
                  <a:gd name="T22" fmla="*/ 5 w 73"/>
                  <a:gd name="T23" fmla="*/ 7 h 70"/>
                  <a:gd name="T24" fmla="*/ 8 w 73"/>
                  <a:gd name="T25" fmla="*/ 9 h 70"/>
                  <a:gd name="T26" fmla="*/ 11 w 73"/>
                  <a:gd name="T27" fmla="*/ 12 h 70"/>
                  <a:gd name="T28" fmla="*/ 14 w 73"/>
                  <a:gd name="T29" fmla="*/ 14 h 70"/>
                  <a:gd name="T30" fmla="*/ 16 w 73"/>
                  <a:gd name="T31" fmla="*/ 16 h 70"/>
                  <a:gd name="T32" fmla="*/ 18 w 73"/>
                  <a:gd name="T33" fmla="*/ 18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" name="Freeform 401"/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17 w 69"/>
                  <a:gd name="T1" fmla="*/ 13 h 53"/>
                  <a:gd name="T2" fmla="*/ 15 w 69"/>
                  <a:gd name="T3" fmla="*/ 11 h 53"/>
                  <a:gd name="T4" fmla="*/ 13 w 69"/>
                  <a:gd name="T5" fmla="*/ 8 h 53"/>
                  <a:gd name="T6" fmla="*/ 10 w 69"/>
                  <a:gd name="T7" fmla="*/ 6 h 53"/>
                  <a:gd name="T8" fmla="*/ 7 w 69"/>
                  <a:gd name="T9" fmla="*/ 3 h 53"/>
                  <a:gd name="T10" fmla="*/ 4 w 69"/>
                  <a:gd name="T11" fmla="*/ 1 h 53"/>
                  <a:gd name="T12" fmla="*/ 2 w 69"/>
                  <a:gd name="T13" fmla="*/ 0 h 53"/>
                  <a:gd name="T14" fmla="*/ 0 w 69"/>
                  <a:gd name="T15" fmla="*/ 0 h 53"/>
                  <a:gd name="T16" fmla="*/ 0 w 69"/>
                  <a:gd name="T17" fmla="*/ 1 h 53"/>
                  <a:gd name="T18" fmla="*/ 0 w 69"/>
                  <a:gd name="T19" fmla="*/ 2 h 53"/>
                  <a:gd name="T20" fmla="*/ 2 w 69"/>
                  <a:gd name="T21" fmla="*/ 4 h 53"/>
                  <a:gd name="T22" fmla="*/ 4 w 69"/>
                  <a:gd name="T23" fmla="*/ 6 h 53"/>
                  <a:gd name="T24" fmla="*/ 7 w 69"/>
                  <a:gd name="T25" fmla="*/ 7 h 53"/>
                  <a:gd name="T26" fmla="*/ 10 w 69"/>
                  <a:gd name="T27" fmla="*/ 8 h 53"/>
                  <a:gd name="T28" fmla="*/ 13 w 69"/>
                  <a:gd name="T29" fmla="*/ 10 h 53"/>
                  <a:gd name="T30" fmla="*/ 15 w 69"/>
                  <a:gd name="T31" fmla="*/ 11 h 53"/>
                  <a:gd name="T32" fmla="*/ 17 w 69"/>
                  <a:gd name="T33" fmla="*/ 1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" name="Freeform 402"/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16 w 67"/>
                  <a:gd name="T1" fmla="*/ 12 h 49"/>
                  <a:gd name="T2" fmla="*/ 15 w 67"/>
                  <a:gd name="T3" fmla="*/ 10 h 49"/>
                  <a:gd name="T4" fmla="*/ 12 w 67"/>
                  <a:gd name="T5" fmla="*/ 8 h 49"/>
                  <a:gd name="T6" fmla="*/ 9 w 67"/>
                  <a:gd name="T7" fmla="*/ 6 h 49"/>
                  <a:gd name="T8" fmla="*/ 7 w 67"/>
                  <a:gd name="T9" fmla="*/ 3 h 49"/>
                  <a:gd name="T10" fmla="*/ 4 w 67"/>
                  <a:gd name="T11" fmla="*/ 1 h 49"/>
                  <a:gd name="T12" fmla="*/ 1 w 67"/>
                  <a:gd name="T13" fmla="*/ 0 h 49"/>
                  <a:gd name="T14" fmla="*/ 0 w 67"/>
                  <a:gd name="T15" fmla="*/ 0 h 49"/>
                  <a:gd name="T16" fmla="*/ 0 w 67"/>
                  <a:gd name="T17" fmla="*/ 1 h 49"/>
                  <a:gd name="T18" fmla="*/ 1 w 67"/>
                  <a:gd name="T19" fmla="*/ 3 h 49"/>
                  <a:gd name="T20" fmla="*/ 2 w 67"/>
                  <a:gd name="T21" fmla="*/ 4 h 49"/>
                  <a:gd name="T22" fmla="*/ 5 w 67"/>
                  <a:gd name="T23" fmla="*/ 6 h 49"/>
                  <a:gd name="T24" fmla="*/ 7 w 67"/>
                  <a:gd name="T25" fmla="*/ 7 h 49"/>
                  <a:gd name="T26" fmla="*/ 10 w 67"/>
                  <a:gd name="T27" fmla="*/ 9 h 49"/>
                  <a:gd name="T28" fmla="*/ 13 w 67"/>
                  <a:gd name="T29" fmla="*/ 10 h 49"/>
                  <a:gd name="T30" fmla="*/ 15 w 67"/>
                  <a:gd name="T31" fmla="*/ 11 h 49"/>
                  <a:gd name="T32" fmla="*/ 16 w 67"/>
                  <a:gd name="T33" fmla="*/ 1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" name="Freeform 403"/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14 w 59"/>
                  <a:gd name="T1" fmla="*/ 7 h 25"/>
                  <a:gd name="T2" fmla="*/ 13 w 59"/>
                  <a:gd name="T3" fmla="*/ 5 h 25"/>
                  <a:gd name="T4" fmla="*/ 10 w 59"/>
                  <a:gd name="T5" fmla="*/ 4 h 25"/>
                  <a:gd name="T6" fmla="*/ 8 w 59"/>
                  <a:gd name="T7" fmla="*/ 2 h 25"/>
                  <a:gd name="T8" fmla="*/ 5 w 59"/>
                  <a:gd name="T9" fmla="*/ 1 h 25"/>
                  <a:gd name="T10" fmla="*/ 3 w 59"/>
                  <a:gd name="T11" fmla="*/ 0 h 25"/>
                  <a:gd name="T12" fmla="*/ 1 w 59"/>
                  <a:gd name="T13" fmla="*/ 0 h 25"/>
                  <a:gd name="T14" fmla="*/ 0 w 59"/>
                  <a:gd name="T15" fmla="*/ 1 h 25"/>
                  <a:gd name="T16" fmla="*/ 0 w 59"/>
                  <a:gd name="T17" fmla="*/ 2 h 25"/>
                  <a:gd name="T18" fmla="*/ 0 w 59"/>
                  <a:gd name="T19" fmla="*/ 4 h 25"/>
                  <a:gd name="T20" fmla="*/ 2 w 59"/>
                  <a:gd name="T21" fmla="*/ 5 h 25"/>
                  <a:gd name="T22" fmla="*/ 4 w 59"/>
                  <a:gd name="T23" fmla="*/ 5 h 25"/>
                  <a:gd name="T24" fmla="*/ 6 w 59"/>
                  <a:gd name="T25" fmla="*/ 6 h 25"/>
                  <a:gd name="T26" fmla="*/ 8 w 59"/>
                  <a:gd name="T27" fmla="*/ 6 h 25"/>
                  <a:gd name="T28" fmla="*/ 11 w 59"/>
                  <a:gd name="T29" fmla="*/ 6 h 25"/>
                  <a:gd name="T30" fmla="*/ 13 w 59"/>
                  <a:gd name="T31" fmla="*/ 6 h 25"/>
                  <a:gd name="T32" fmla="*/ 14 w 59"/>
                  <a:gd name="T33" fmla="*/ 7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" name="Freeform 404"/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13 w 52"/>
                  <a:gd name="T1" fmla="*/ 3 h 13"/>
                  <a:gd name="T2" fmla="*/ 12 w 52"/>
                  <a:gd name="T3" fmla="*/ 2 h 13"/>
                  <a:gd name="T4" fmla="*/ 10 w 52"/>
                  <a:gd name="T5" fmla="*/ 1 h 13"/>
                  <a:gd name="T6" fmla="*/ 8 w 52"/>
                  <a:gd name="T7" fmla="*/ 1 h 13"/>
                  <a:gd name="T8" fmla="*/ 6 w 52"/>
                  <a:gd name="T9" fmla="*/ 0 h 13"/>
                  <a:gd name="T10" fmla="*/ 3 w 52"/>
                  <a:gd name="T11" fmla="*/ 0 h 13"/>
                  <a:gd name="T12" fmla="*/ 2 w 52"/>
                  <a:gd name="T13" fmla="*/ 0 h 13"/>
                  <a:gd name="T14" fmla="*/ 1 w 52"/>
                  <a:gd name="T15" fmla="*/ 0 h 13"/>
                  <a:gd name="T16" fmla="*/ 0 w 52"/>
                  <a:gd name="T17" fmla="*/ 1 h 13"/>
                  <a:gd name="T18" fmla="*/ 1 w 52"/>
                  <a:gd name="T19" fmla="*/ 2 h 13"/>
                  <a:gd name="T20" fmla="*/ 2 w 52"/>
                  <a:gd name="T21" fmla="*/ 3 h 13"/>
                  <a:gd name="T22" fmla="*/ 3 w 52"/>
                  <a:gd name="T23" fmla="*/ 3 h 13"/>
                  <a:gd name="T24" fmla="*/ 6 w 52"/>
                  <a:gd name="T25" fmla="*/ 3 h 13"/>
                  <a:gd name="T26" fmla="*/ 8 w 52"/>
                  <a:gd name="T27" fmla="*/ 3 h 13"/>
                  <a:gd name="T28" fmla="*/ 10 w 52"/>
                  <a:gd name="T29" fmla="*/ 3 h 13"/>
                  <a:gd name="T30" fmla="*/ 12 w 52"/>
                  <a:gd name="T31" fmla="*/ 3 h 13"/>
                  <a:gd name="T32" fmla="*/ 13 w 52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" name="Freeform 405"/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12 w 51"/>
                  <a:gd name="T1" fmla="*/ 2 h 14"/>
                  <a:gd name="T2" fmla="*/ 11 w 51"/>
                  <a:gd name="T3" fmla="*/ 2 h 14"/>
                  <a:gd name="T4" fmla="*/ 9 w 51"/>
                  <a:gd name="T5" fmla="*/ 1 h 14"/>
                  <a:gd name="T6" fmla="*/ 7 w 51"/>
                  <a:gd name="T7" fmla="*/ 1 h 14"/>
                  <a:gd name="T8" fmla="*/ 5 w 51"/>
                  <a:gd name="T9" fmla="*/ 0 h 14"/>
                  <a:gd name="T10" fmla="*/ 3 w 51"/>
                  <a:gd name="T11" fmla="*/ 0 h 14"/>
                  <a:gd name="T12" fmla="*/ 1 w 51"/>
                  <a:gd name="T13" fmla="*/ 1 h 14"/>
                  <a:gd name="T14" fmla="*/ 0 w 51"/>
                  <a:gd name="T15" fmla="*/ 2 h 14"/>
                  <a:gd name="T16" fmla="*/ 0 w 51"/>
                  <a:gd name="T17" fmla="*/ 3 h 14"/>
                  <a:gd name="T18" fmla="*/ 0 w 51"/>
                  <a:gd name="T19" fmla="*/ 4 h 14"/>
                  <a:gd name="T20" fmla="*/ 1 w 51"/>
                  <a:gd name="T21" fmla="*/ 4 h 14"/>
                  <a:gd name="T22" fmla="*/ 2 w 51"/>
                  <a:gd name="T23" fmla="*/ 4 h 14"/>
                  <a:gd name="T24" fmla="*/ 4 w 51"/>
                  <a:gd name="T25" fmla="*/ 4 h 14"/>
                  <a:gd name="T26" fmla="*/ 6 w 51"/>
                  <a:gd name="T27" fmla="*/ 3 h 14"/>
                  <a:gd name="T28" fmla="*/ 8 w 51"/>
                  <a:gd name="T29" fmla="*/ 2 h 14"/>
                  <a:gd name="T30" fmla="*/ 10 w 51"/>
                  <a:gd name="T31" fmla="*/ 2 h 14"/>
                  <a:gd name="T32" fmla="*/ 12 w 51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" name="Freeform 406"/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13 w 50"/>
                  <a:gd name="T1" fmla="*/ 4 h 16"/>
                  <a:gd name="T2" fmla="*/ 12 w 50"/>
                  <a:gd name="T3" fmla="*/ 3 h 16"/>
                  <a:gd name="T4" fmla="*/ 11 w 50"/>
                  <a:gd name="T5" fmla="*/ 2 h 16"/>
                  <a:gd name="T6" fmla="*/ 9 w 50"/>
                  <a:gd name="T7" fmla="*/ 1 h 16"/>
                  <a:gd name="T8" fmla="*/ 7 w 50"/>
                  <a:gd name="T9" fmla="*/ 1 h 16"/>
                  <a:gd name="T10" fmla="*/ 5 w 50"/>
                  <a:gd name="T11" fmla="*/ 0 h 16"/>
                  <a:gd name="T12" fmla="*/ 3 w 50"/>
                  <a:gd name="T13" fmla="*/ 0 h 16"/>
                  <a:gd name="T14" fmla="*/ 2 w 50"/>
                  <a:gd name="T15" fmla="*/ 1 h 16"/>
                  <a:gd name="T16" fmla="*/ 0 w 50"/>
                  <a:gd name="T17" fmla="*/ 2 h 16"/>
                  <a:gd name="T18" fmla="*/ 0 w 50"/>
                  <a:gd name="T19" fmla="*/ 3 h 16"/>
                  <a:gd name="T20" fmla="*/ 1 w 50"/>
                  <a:gd name="T21" fmla="*/ 4 h 16"/>
                  <a:gd name="T22" fmla="*/ 3 w 50"/>
                  <a:gd name="T23" fmla="*/ 4 h 16"/>
                  <a:gd name="T24" fmla="*/ 5 w 50"/>
                  <a:gd name="T25" fmla="*/ 4 h 16"/>
                  <a:gd name="T26" fmla="*/ 7 w 50"/>
                  <a:gd name="T27" fmla="*/ 4 h 16"/>
                  <a:gd name="T28" fmla="*/ 9 w 50"/>
                  <a:gd name="T29" fmla="*/ 4 h 16"/>
                  <a:gd name="T30" fmla="*/ 11 w 50"/>
                  <a:gd name="T31" fmla="*/ 4 h 16"/>
                  <a:gd name="T32" fmla="*/ 13 w 50"/>
                  <a:gd name="T33" fmla="*/ 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" name="Freeform 407"/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13 w 56"/>
                  <a:gd name="T1" fmla="*/ 4 h 15"/>
                  <a:gd name="T2" fmla="*/ 12 w 56"/>
                  <a:gd name="T3" fmla="*/ 3 h 15"/>
                  <a:gd name="T4" fmla="*/ 10 w 56"/>
                  <a:gd name="T5" fmla="*/ 2 h 15"/>
                  <a:gd name="T6" fmla="*/ 9 w 56"/>
                  <a:gd name="T7" fmla="*/ 2 h 15"/>
                  <a:gd name="T8" fmla="*/ 7 w 56"/>
                  <a:gd name="T9" fmla="*/ 1 h 15"/>
                  <a:gd name="T10" fmla="*/ 5 w 56"/>
                  <a:gd name="T11" fmla="*/ 0 h 15"/>
                  <a:gd name="T12" fmla="*/ 3 w 56"/>
                  <a:gd name="T13" fmla="*/ 0 h 15"/>
                  <a:gd name="T14" fmla="*/ 1 w 56"/>
                  <a:gd name="T15" fmla="*/ 1 h 15"/>
                  <a:gd name="T16" fmla="*/ 0 w 56"/>
                  <a:gd name="T17" fmla="*/ 2 h 15"/>
                  <a:gd name="T18" fmla="*/ 0 w 56"/>
                  <a:gd name="T19" fmla="*/ 3 h 15"/>
                  <a:gd name="T20" fmla="*/ 1 w 56"/>
                  <a:gd name="T21" fmla="*/ 4 h 15"/>
                  <a:gd name="T22" fmla="*/ 3 w 56"/>
                  <a:gd name="T23" fmla="*/ 4 h 15"/>
                  <a:gd name="T24" fmla="*/ 5 w 56"/>
                  <a:gd name="T25" fmla="*/ 4 h 15"/>
                  <a:gd name="T26" fmla="*/ 8 w 56"/>
                  <a:gd name="T27" fmla="*/ 4 h 15"/>
                  <a:gd name="T28" fmla="*/ 10 w 56"/>
                  <a:gd name="T29" fmla="*/ 4 h 15"/>
                  <a:gd name="T30" fmla="*/ 12 w 56"/>
                  <a:gd name="T31" fmla="*/ 4 h 15"/>
                  <a:gd name="T32" fmla="*/ 13 w 56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" name="Freeform 408"/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2 h 86"/>
                  <a:gd name="T4" fmla="*/ 2 w 52"/>
                  <a:gd name="T5" fmla="*/ 4 h 86"/>
                  <a:gd name="T6" fmla="*/ 4 w 52"/>
                  <a:gd name="T7" fmla="*/ 7 h 86"/>
                  <a:gd name="T8" fmla="*/ 6 w 52"/>
                  <a:gd name="T9" fmla="*/ 10 h 86"/>
                  <a:gd name="T10" fmla="*/ 9 w 52"/>
                  <a:gd name="T11" fmla="*/ 13 h 86"/>
                  <a:gd name="T12" fmla="*/ 11 w 52"/>
                  <a:gd name="T13" fmla="*/ 16 h 86"/>
                  <a:gd name="T14" fmla="*/ 13 w 52"/>
                  <a:gd name="T15" fmla="*/ 19 h 86"/>
                  <a:gd name="T16" fmla="*/ 13 w 52"/>
                  <a:gd name="T17" fmla="*/ 22 h 86"/>
                  <a:gd name="T18" fmla="*/ 13 w 52"/>
                  <a:gd name="T19" fmla="*/ 18 h 86"/>
                  <a:gd name="T20" fmla="*/ 11 w 52"/>
                  <a:gd name="T21" fmla="*/ 15 h 86"/>
                  <a:gd name="T22" fmla="*/ 9 w 52"/>
                  <a:gd name="T23" fmla="*/ 11 h 86"/>
                  <a:gd name="T24" fmla="*/ 7 w 52"/>
                  <a:gd name="T25" fmla="*/ 7 h 86"/>
                  <a:gd name="T26" fmla="*/ 5 w 52"/>
                  <a:gd name="T27" fmla="*/ 4 h 86"/>
                  <a:gd name="T28" fmla="*/ 3 w 52"/>
                  <a:gd name="T29" fmla="*/ 1 h 86"/>
                  <a:gd name="T30" fmla="*/ 2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" name="Freeform 409"/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9 w 34"/>
                  <a:gd name="T1" fmla="*/ 16 h 62"/>
                  <a:gd name="T2" fmla="*/ 7 w 34"/>
                  <a:gd name="T3" fmla="*/ 11 h 62"/>
                  <a:gd name="T4" fmla="*/ 5 w 34"/>
                  <a:gd name="T5" fmla="*/ 5 h 62"/>
                  <a:gd name="T6" fmla="*/ 2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3 h 62"/>
                  <a:gd name="T14" fmla="*/ 2 w 34"/>
                  <a:gd name="T15" fmla="*/ 5 h 62"/>
                  <a:gd name="T16" fmla="*/ 4 w 34"/>
                  <a:gd name="T17" fmla="*/ 8 h 62"/>
                  <a:gd name="T18" fmla="*/ 5 w 34"/>
                  <a:gd name="T19" fmla="*/ 10 h 62"/>
                  <a:gd name="T20" fmla="*/ 7 w 34"/>
                  <a:gd name="T21" fmla="*/ 13 h 62"/>
                  <a:gd name="T22" fmla="*/ 8 w 34"/>
                  <a:gd name="T23" fmla="*/ 14 h 62"/>
                  <a:gd name="T24" fmla="*/ 9 w 34"/>
                  <a:gd name="T25" fmla="*/ 16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" name="Freeform 410"/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4 w 95"/>
                  <a:gd name="T1" fmla="*/ 83 h 330"/>
                  <a:gd name="T2" fmla="*/ 3 w 95"/>
                  <a:gd name="T3" fmla="*/ 83 h 330"/>
                  <a:gd name="T4" fmla="*/ 2 w 95"/>
                  <a:gd name="T5" fmla="*/ 83 h 330"/>
                  <a:gd name="T6" fmla="*/ 1 w 95"/>
                  <a:gd name="T7" fmla="*/ 82 h 330"/>
                  <a:gd name="T8" fmla="*/ 0 w 95"/>
                  <a:gd name="T9" fmla="*/ 82 h 330"/>
                  <a:gd name="T10" fmla="*/ 9 w 95"/>
                  <a:gd name="T11" fmla="*/ 72 h 330"/>
                  <a:gd name="T12" fmla="*/ 15 w 95"/>
                  <a:gd name="T13" fmla="*/ 62 h 330"/>
                  <a:gd name="T14" fmla="*/ 19 w 95"/>
                  <a:gd name="T15" fmla="*/ 50 h 330"/>
                  <a:gd name="T16" fmla="*/ 21 w 95"/>
                  <a:gd name="T17" fmla="*/ 39 h 330"/>
                  <a:gd name="T18" fmla="*/ 22 w 95"/>
                  <a:gd name="T19" fmla="*/ 28 h 330"/>
                  <a:gd name="T20" fmla="*/ 21 w 95"/>
                  <a:gd name="T21" fmla="*/ 18 h 330"/>
                  <a:gd name="T22" fmla="*/ 20 w 95"/>
                  <a:gd name="T23" fmla="*/ 8 h 330"/>
                  <a:gd name="T24" fmla="*/ 19 w 95"/>
                  <a:gd name="T25" fmla="*/ 0 h 330"/>
                  <a:gd name="T26" fmla="*/ 22 w 95"/>
                  <a:gd name="T27" fmla="*/ 7 h 330"/>
                  <a:gd name="T28" fmla="*/ 24 w 95"/>
                  <a:gd name="T29" fmla="*/ 16 h 330"/>
                  <a:gd name="T30" fmla="*/ 24 w 95"/>
                  <a:gd name="T31" fmla="*/ 28 h 330"/>
                  <a:gd name="T32" fmla="*/ 23 w 95"/>
                  <a:gd name="T33" fmla="*/ 41 h 330"/>
                  <a:gd name="T34" fmla="*/ 21 w 95"/>
                  <a:gd name="T35" fmla="*/ 54 h 330"/>
                  <a:gd name="T36" fmla="*/ 17 w 95"/>
                  <a:gd name="T37" fmla="*/ 66 h 330"/>
                  <a:gd name="T38" fmla="*/ 11 w 95"/>
                  <a:gd name="T39" fmla="*/ 76 h 330"/>
                  <a:gd name="T40" fmla="*/ 4 w 95"/>
                  <a:gd name="T41" fmla="*/ 83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" name="Freeform 411"/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17 w 64"/>
                  <a:gd name="T1" fmla="*/ 12 h 46"/>
                  <a:gd name="T2" fmla="*/ 15 w 64"/>
                  <a:gd name="T3" fmla="*/ 10 h 46"/>
                  <a:gd name="T4" fmla="*/ 13 w 64"/>
                  <a:gd name="T5" fmla="*/ 7 h 46"/>
                  <a:gd name="T6" fmla="*/ 11 w 64"/>
                  <a:gd name="T7" fmla="*/ 5 h 46"/>
                  <a:gd name="T8" fmla="*/ 8 w 64"/>
                  <a:gd name="T9" fmla="*/ 3 h 46"/>
                  <a:gd name="T10" fmla="*/ 5 w 64"/>
                  <a:gd name="T11" fmla="*/ 2 h 46"/>
                  <a:gd name="T12" fmla="*/ 3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3 h 46"/>
                  <a:gd name="T22" fmla="*/ 3 w 64"/>
                  <a:gd name="T23" fmla="*/ 4 h 46"/>
                  <a:gd name="T24" fmla="*/ 6 w 64"/>
                  <a:gd name="T25" fmla="*/ 5 h 46"/>
                  <a:gd name="T26" fmla="*/ 9 w 64"/>
                  <a:gd name="T27" fmla="*/ 7 h 46"/>
                  <a:gd name="T28" fmla="*/ 12 w 64"/>
                  <a:gd name="T29" fmla="*/ 8 h 46"/>
                  <a:gd name="T30" fmla="*/ 14 w 64"/>
                  <a:gd name="T31" fmla="*/ 10 h 46"/>
                  <a:gd name="T32" fmla="*/ 17 w 64"/>
                  <a:gd name="T33" fmla="*/ 1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" name="Freeform 412"/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4 w 78"/>
                  <a:gd name="T5" fmla="*/ 1 h 68"/>
                  <a:gd name="T6" fmla="*/ 6 w 78"/>
                  <a:gd name="T7" fmla="*/ 3 h 68"/>
                  <a:gd name="T8" fmla="*/ 10 w 78"/>
                  <a:gd name="T9" fmla="*/ 5 h 68"/>
                  <a:gd name="T10" fmla="*/ 13 w 78"/>
                  <a:gd name="T11" fmla="*/ 8 h 68"/>
                  <a:gd name="T12" fmla="*/ 16 w 78"/>
                  <a:gd name="T13" fmla="*/ 11 h 68"/>
                  <a:gd name="T14" fmla="*/ 18 w 78"/>
                  <a:gd name="T15" fmla="*/ 14 h 68"/>
                  <a:gd name="T16" fmla="*/ 20 w 78"/>
                  <a:gd name="T17" fmla="*/ 17 h 68"/>
                  <a:gd name="T18" fmla="*/ 18 w 78"/>
                  <a:gd name="T19" fmla="*/ 15 h 68"/>
                  <a:gd name="T20" fmla="*/ 15 w 78"/>
                  <a:gd name="T21" fmla="*/ 13 h 68"/>
                  <a:gd name="T22" fmla="*/ 11 w 78"/>
                  <a:gd name="T23" fmla="*/ 10 h 68"/>
                  <a:gd name="T24" fmla="*/ 8 w 78"/>
                  <a:gd name="T25" fmla="*/ 8 h 68"/>
                  <a:gd name="T26" fmla="*/ 5 w 78"/>
                  <a:gd name="T27" fmla="*/ 5 h 68"/>
                  <a:gd name="T28" fmla="*/ 2 w 78"/>
                  <a:gd name="T29" fmla="*/ 3 h 68"/>
                  <a:gd name="T30" fmla="*/ 1 w 78"/>
                  <a:gd name="T31" fmla="*/ 2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" name="Freeform 413"/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1 w 91"/>
                  <a:gd name="T3" fmla="*/ 0 h 85"/>
                  <a:gd name="T4" fmla="*/ 3 w 91"/>
                  <a:gd name="T5" fmla="*/ 1 h 85"/>
                  <a:gd name="T6" fmla="*/ 7 w 91"/>
                  <a:gd name="T7" fmla="*/ 4 h 85"/>
                  <a:gd name="T8" fmla="*/ 10 w 91"/>
                  <a:gd name="T9" fmla="*/ 7 h 85"/>
                  <a:gd name="T10" fmla="*/ 14 w 91"/>
                  <a:gd name="T11" fmla="*/ 10 h 85"/>
                  <a:gd name="T12" fmla="*/ 18 w 91"/>
                  <a:gd name="T13" fmla="*/ 14 h 85"/>
                  <a:gd name="T14" fmla="*/ 21 w 91"/>
                  <a:gd name="T15" fmla="*/ 18 h 85"/>
                  <a:gd name="T16" fmla="*/ 22 w 91"/>
                  <a:gd name="T17" fmla="*/ 22 h 85"/>
                  <a:gd name="T18" fmla="*/ 21 w 91"/>
                  <a:gd name="T19" fmla="*/ 20 h 85"/>
                  <a:gd name="T20" fmla="*/ 17 w 91"/>
                  <a:gd name="T21" fmla="*/ 17 h 85"/>
                  <a:gd name="T22" fmla="*/ 14 w 91"/>
                  <a:gd name="T23" fmla="*/ 14 h 85"/>
                  <a:gd name="T24" fmla="*/ 9 w 91"/>
                  <a:gd name="T25" fmla="*/ 11 h 85"/>
                  <a:gd name="T26" fmla="*/ 5 w 91"/>
                  <a:gd name="T27" fmla="*/ 8 h 85"/>
                  <a:gd name="T28" fmla="*/ 2 w 91"/>
                  <a:gd name="T29" fmla="*/ 4 h 85"/>
                  <a:gd name="T30" fmla="*/ 0 w 91"/>
                  <a:gd name="T31" fmla="*/ 2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" name="Freeform 414"/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1 w 101"/>
                  <a:gd name="T3" fmla="*/ 0 h 78"/>
                  <a:gd name="T4" fmla="*/ 4 w 101"/>
                  <a:gd name="T5" fmla="*/ 1 h 78"/>
                  <a:gd name="T6" fmla="*/ 8 w 101"/>
                  <a:gd name="T7" fmla="*/ 3 h 78"/>
                  <a:gd name="T8" fmla="*/ 12 w 101"/>
                  <a:gd name="T9" fmla="*/ 6 h 78"/>
                  <a:gd name="T10" fmla="*/ 16 w 101"/>
                  <a:gd name="T11" fmla="*/ 10 h 78"/>
                  <a:gd name="T12" fmla="*/ 20 w 101"/>
                  <a:gd name="T13" fmla="*/ 14 h 78"/>
                  <a:gd name="T14" fmla="*/ 23 w 101"/>
                  <a:gd name="T15" fmla="*/ 17 h 78"/>
                  <a:gd name="T16" fmla="*/ 25 w 101"/>
                  <a:gd name="T17" fmla="*/ 21 h 78"/>
                  <a:gd name="T18" fmla="*/ 23 w 101"/>
                  <a:gd name="T19" fmla="*/ 19 h 78"/>
                  <a:gd name="T20" fmla="*/ 20 w 101"/>
                  <a:gd name="T21" fmla="*/ 17 h 78"/>
                  <a:gd name="T22" fmla="*/ 15 w 101"/>
                  <a:gd name="T23" fmla="*/ 14 h 78"/>
                  <a:gd name="T24" fmla="*/ 11 w 101"/>
                  <a:gd name="T25" fmla="*/ 10 h 78"/>
                  <a:gd name="T26" fmla="*/ 6 w 101"/>
                  <a:gd name="T27" fmla="*/ 7 h 78"/>
                  <a:gd name="T28" fmla="*/ 3 w 101"/>
                  <a:gd name="T29" fmla="*/ 4 h 78"/>
                  <a:gd name="T30" fmla="*/ 0 w 101"/>
                  <a:gd name="T31" fmla="*/ 2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" name="Freeform 415"/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1 w 91"/>
                  <a:gd name="T3" fmla="*/ 0 h 69"/>
                  <a:gd name="T4" fmla="*/ 3 w 91"/>
                  <a:gd name="T5" fmla="*/ 2 h 69"/>
                  <a:gd name="T6" fmla="*/ 7 w 91"/>
                  <a:gd name="T7" fmla="*/ 4 h 69"/>
                  <a:gd name="T8" fmla="*/ 11 w 91"/>
                  <a:gd name="T9" fmla="*/ 6 h 69"/>
                  <a:gd name="T10" fmla="*/ 15 w 91"/>
                  <a:gd name="T11" fmla="*/ 9 h 69"/>
                  <a:gd name="T12" fmla="*/ 19 w 91"/>
                  <a:gd name="T13" fmla="*/ 12 h 69"/>
                  <a:gd name="T14" fmla="*/ 21 w 91"/>
                  <a:gd name="T15" fmla="*/ 15 h 69"/>
                  <a:gd name="T16" fmla="*/ 22 w 91"/>
                  <a:gd name="T17" fmla="*/ 18 h 69"/>
                  <a:gd name="T18" fmla="*/ 20 w 91"/>
                  <a:gd name="T19" fmla="*/ 16 h 69"/>
                  <a:gd name="T20" fmla="*/ 17 w 91"/>
                  <a:gd name="T21" fmla="*/ 14 h 69"/>
                  <a:gd name="T22" fmla="*/ 13 w 91"/>
                  <a:gd name="T23" fmla="*/ 12 h 69"/>
                  <a:gd name="T24" fmla="*/ 9 w 91"/>
                  <a:gd name="T25" fmla="*/ 9 h 69"/>
                  <a:gd name="T26" fmla="*/ 5 w 91"/>
                  <a:gd name="T27" fmla="*/ 6 h 69"/>
                  <a:gd name="T28" fmla="*/ 2 w 91"/>
                  <a:gd name="T29" fmla="*/ 4 h 69"/>
                  <a:gd name="T30" fmla="*/ 0 w 91"/>
                  <a:gd name="T31" fmla="*/ 2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" name="Freeform 416"/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2 w 75"/>
                  <a:gd name="T3" fmla="*/ 0 h 58"/>
                  <a:gd name="T4" fmla="*/ 4 w 75"/>
                  <a:gd name="T5" fmla="*/ 1 h 58"/>
                  <a:gd name="T6" fmla="*/ 6 w 75"/>
                  <a:gd name="T7" fmla="*/ 2 h 58"/>
                  <a:gd name="T8" fmla="*/ 10 w 75"/>
                  <a:gd name="T9" fmla="*/ 4 h 58"/>
                  <a:gd name="T10" fmla="*/ 13 w 75"/>
                  <a:gd name="T11" fmla="*/ 6 h 58"/>
                  <a:gd name="T12" fmla="*/ 16 w 75"/>
                  <a:gd name="T13" fmla="*/ 9 h 58"/>
                  <a:gd name="T14" fmla="*/ 18 w 75"/>
                  <a:gd name="T15" fmla="*/ 12 h 58"/>
                  <a:gd name="T16" fmla="*/ 19 w 75"/>
                  <a:gd name="T17" fmla="*/ 15 h 58"/>
                  <a:gd name="T18" fmla="*/ 17 w 75"/>
                  <a:gd name="T19" fmla="*/ 13 h 58"/>
                  <a:gd name="T20" fmla="*/ 15 w 75"/>
                  <a:gd name="T21" fmla="*/ 11 h 58"/>
                  <a:gd name="T22" fmla="*/ 11 w 75"/>
                  <a:gd name="T23" fmla="*/ 9 h 58"/>
                  <a:gd name="T24" fmla="*/ 8 w 75"/>
                  <a:gd name="T25" fmla="*/ 7 h 58"/>
                  <a:gd name="T26" fmla="*/ 5 w 75"/>
                  <a:gd name="T27" fmla="*/ 5 h 58"/>
                  <a:gd name="T28" fmla="*/ 2 w 75"/>
                  <a:gd name="T29" fmla="*/ 3 h 58"/>
                  <a:gd name="T30" fmla="*/ 1 w 75"/>
                  <a:gd name="T31" fmla="*/ 2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" name="Freeform 417"/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3 w 46"/>
                  <a:gd name="T5" fmla="*/ 0 h 15"/>
                  <a:gd name="T6" fmla="*/ 4 w 46"/>
                  <a:gd name="T7" fmla="*/ 0 h 15"/>
                  <a:gd name="T8" fmla="*/ 6 w 46"/>
                  <a:gd name="T9" fmla="*/ 0 h 15"/>
                  <a:gd name="T10" fmla="*/ 8 w 46"/>
                  <a:gd name="T11" fmla="*/ 1 h 15"/>
                  <a:gd name="T12" fmla="*/ 10 w 46"/>
                  <a:gd name="T13" fmla="*/ 1 h 15"/>
                  <a:gd name="T14" fmla="*/ 11 w 46"/>
                  <a:gd name="T15" fmla="*/ 3 h 15"/>
                  <a:gd name="T16" fmla="*/ 12 w 46"/>
                  <a:gd name="T17" fmla="*/ 4 h 15"/>
                  <a:gd name="T18" fmla="*/ 10 w 46"/>
                  <a:gd name="T19" fmla="*/ 3 h 15"/>
                  <a:gd name="T20" fmla="*/ 9 w 46"/>
                  <a:gd name="T21" fmla="*/ 2 h 15"/>
                  <a:gd name="T22" fmla="*/ 6 w 46"/>
                  <a:gd name="T23" fmla="*/ 2 h 15"/>
                  <a:gd name="T24" fmla="*/ 4 w 46"/>
                  <a:gd name="T25" fmla="*/ 2 h 15"/>
                  <a:gd name="T26" fmla="*/ 2 w 46"/>
                  <a:gd name="T27" fmla="*/ 2 h 15"/>
                  <a:gd name="T28" fmla="*/ 1 w 46"/>
                  <a:gd name="T29" fmla="*/ 2 h 15"/>
                  <a:gd name="T30" fmla="*/ 0 w 46"/>
                  <a:gd name="T31" fmla="*/ 2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" name="Freeform 418"/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4 w 84"/>
                  <a:gd name="T5" fmla="*/ 1 h 76"/>
                  <a:gd name="T6" fmla="*/ 7 w 84"/>
                  <a:gd name="T7" fmla="*/ 3 h 76"/>
                  <a:gd name="T8" fmla="*/ 10 w 84"/>
                  <a:gd name="T9" fmla="*/ 6 h 76"/>
                  <a:gd name="T10" fmla="*/ 14 w 84"/>
                  <a:gd name="T11" fmla="*/ 9 h 76"/>
                  <a:gd name="T12" fmla="*/ 17 w 84"/>
                  <a:gd name="T13" fmla="*/ 13 h 76"/>
                  <a:gd name="T14" fmla="*/ 20 w 84"/>
                  <a:gd name="T15" fmla="*/ 16 h 76"/>
                  <a:gd name="T16" fmla="*/ 21 w 84"/>
                  <a:gd name="T17" fmla="*/ 19 h 76"/>
                  <a:gd name="T18" fmla="*/ 20 w 84"/>
                  <a:gd name="T19" fmla="*/ 18 h 76"/>
                  <a:gd name="T20" fmla="*/ 17 w 84"/>
                  <a:gd name="T21" fmla="*/ 16 h 76"/>
                  <a:gd name="T22" fmla="*/ 13 w 84"/>
                  <a:gd name="T23" fmla="*/ 13 h 76"/>
                  <a:gd name="T24" fmla="*/ 10 w 84"/>
                  <a:gd name="T25" fmla="*/ 10 h 76"/>
                  <a:gd name="T26" fmla="*/ 6 w 84"/>
                  <a:gd name="T27" fmla="*/ 7 h 76"/>
                  <a:gd name="T28" fmla="*/ 3 w 84"/>
                  <a:gd name="T29" fmla="*/ 5 h 76"/>
                  <a:gd name="T30" fmla="*/ 1 w 84"/>
                  <a:gd name="T31" fmla="*/ 2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" name="Freeform 419"/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2 w 96"/>
                  <a:gd name="T3" fmla="*/ 0 h 77"/>
                  <a:gd name="T4" fmla="*/ 5 w 96"/>
                  <a:gd name="T5" fmla="*/ 1 h 77"/>
                  <a:gd name="T6" fmla="*/ 8 w 96"/>
                  <a:gd name="T7" fmla="*/ 3 h 77"/>
                  <a:gd name="T8" fmla="*/ 12 w 96"/>
                  <a:gd name="T9" fmla="*/ 6 h 77"/>
                  <a:gd name="T10" fmla="*/ 16 w 96"/>
                  <a:gd name="T11" fmla="*/ 10 h 77"/>
                  <a:gd name="T12" fmla="*/ 20 w 96"/>
                  <a:gd name="T13" fmla="*/ 13 h 77"/>
                  <a:gd name="T14" fmla="*/ 23 w 96"/>
                  <a:gd name="T15" fmla="*/ 16 h 77"/>
                  <a:gd name="T16" fmla="*/ 24 w 96"/>
                  <a:gd name="T17" fmla="*/ 20 h 77"/>
                  <a:gd name="T18" fmla="*/ 23 w 96"/>
                  <a:gd name="T19" fmla="*/ 18 h 77"/>
                  <a:gd name="T20" fmla="*/ 20 w 96"/>
                  <a:gd name="T21" fmla="*/ 16 h 77"/>
                  <a:gd name="T22" fmla="*/ 15 w 96"/>
                  <a:gd name="T23" fmla="*/ 13 h 77"/>
                  <a:gd name="T24" fmla="*/ 11 w 96"/>
                  <a:gd name="T25" fmla="*/ 10 h 77"/>
                  <a:gd name="T26" fmla="*/ 7 w 96"/>
                  <a:gd name="T27" fmla="*/ 7 h 77"/>
                  <a:gd name="T28" fmla="*/ 3 w 96"/>
                  <a:gd name="T29" fmla="*/ 4 h 77"/>
                  <a:gd name="T30" fmla="*/ 1 w 96"/>
                  <a:gd name="T31" fmla="*/ 2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" name="Freeform 420"/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1 w 93"/>
                  <a:gd name="T3" fmla="*/ 0 h 57"/>
                  <a:gd name="T4" fmla="*/ 3 w 93"/>
                  <a:gd name="T5" fmla="*/ 1 h 57"/>
                  <a:gd name="T6" fmla="*/ 7 w 93"/>
                  <a:gd name="T7" fmla="*/ 2 h 57"/>
                  <a:gd name="T8" fmla="*/ 11 w 93"/>
                  <a:gd name="T9" fmla="*/ 4 h 57"/>
                  <a:gd name="T10" fmla="*/ 14 w 93"/>
                  <a:gd name="T11" fmla="*/ 6 h 57"/>
                  <a:gd name="T12" fmla="*/ 18 w 93"/>
                  <a:gd name="T13" fmla="*/ 9 h 57"/>
                  <a:gd name="T14" fmla="*/ 21 w 93"/>
                  <a:gd name="T15" fmla="*/ 12 h 57"/>
                  <a:gd name="T16" fmla="*/ 23 w 93"/>
                  <a:gd name="T17" fmla="*/ 15 h 57"/>
                  <a:gd name="T18" fmla="*/ 21 w 93"/>
                  <a:gd name="T19" fmla="*/ 13 h 57"/>
                  <a:gd name="T20" fmla="*/ 17 w 93"/>
                  <a:gd name="T21" fmla="*/ 12 h 57"/>
                  <a:gd name="T22" fmla="*/ 13 w 93"/>
                  <a:gd name="T23" fmla="*/ 10 h 57"/>
                  <a:gd name="T24" fmla="*/ 9 w 93"/>
                  <a:gd name="T25" fmla="*/ 7 h 57"/>
                  <a:gd name="T26" fmla="*/ 5 w 93"/>
                  <a:gd name="T27" fmla="*/ 5 h 57"/>
                  <a:gd name="T28" fmla="*/ 2 w 93"/>
                  <a:gd name="T29" fmla="*/ 3 h 57"/>
                  <a:gd name="T30" fmla="*/ 0 w 93"/>
                  <a:gd name="T31" fmla="*/ 2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" name="Freeform 421"/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2 w 68"/>
                  <a:gd name="T3" fmla="*/ 0 h 58"/>
                  <a:gd name="T4" fmla="*/ 4 w 68"/>
                  <a:gd name="T5" fmla="*/ 1 h 58"/>
                  <a:gd name="T6" fmla="*/ 7 w 68"/>
                  <a:gd name="T7" fmla="*/ 3 h 58"/>
                  <a:gd name="T8" fmla="*/ 10 w 68"/>
                  <a:gd name="T9" fmla="*/ 6 h 58"/>
                  <a:gd name="T10" fmla="*/ 13 w 68"/>
                  <a:gd name="T11" fmla="*/ 8 h 58"/>
                  <a:gd name="T12" fmla="*/ 15 w 68"/>
                  <a:gd name="T13" fmla="*/ 11 h 58"/>
                  <a:gd name="T14" fmla="*/ 17 w 68"/>
                  <a:gd name="T15" fmla="*/ 13 h 58"/>
                  <a:gd name="T16" fmla="*/ 17 w 68"/>
                  <a:gd name="T17" fmla="*/ 15 h 58"/>
                  <a:gd name="T18" fmla="*/ 16 w 68"/>
                  <a:gd name="T19" fmla="*/ 14 h 58"/>
                  <a:gd name="T20" fmla="*/ 14 w 68"/>
                  <a:gd name="T21" fmla="*/ 12 h 58"/>
                  <a:gd name="T22" fmla="*/ 11 w 68"/>
                  <a:gd name="T23" fmla="*/ 10 h 58"/>
                  <a:gd name="T24" fmla="*/ 8 w 68"/>
                  <a:gd name="T25" fmla="*/ 8 h 58"/>
                  <a:gd name="T26" fmla="*/ 5 w 68"/>
                  <a:gd name="T27" fmla="*/ 6 h 58"/>
                  <a:gd name="T28" fmla="*/ 3 w 68"/>
                  <a:gd name="T29" fmla="*/ 3 h 58"/>
                  <a:gd name="T30" fmla="*/ 1 w 68"/>
                  <a:gd name="T31" fmla="*/ 2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" name="Freeform 422"/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3 w 51"/>
                  <a:gd name="T5" fmla="*/ 0 h 23"/>
                  <a:gd name="T6" fmla="*/ 5 w 51"/>
                  <a:gd name="T7" fmla="*/ 1 h 23"/>
                  <a:gd name="T8" fmla="*/ 7 w 51"/>
                  <a:gd name="T9" fmla="*/ 1 h 23"/>
                  <a:gd name="T10" fmla="*/ 9 w 51"/>
                  <a:gd name="T11" fmla="*/ 2 h 23"/>
                  <a:gd name="T12" fmla="*/ 11 w 51"/>
                  <a:gd name="T13" fmla="*/ 3 h 23"/>
                  <a:gd name="T14" fmla="*/ 13 w 51"/>
                  <a:gd name="T15" fmla="*/ 5 h 23"/>
                  <a:gd name="T16" fmla="*/ 13 w 51"/>
                  <a:gd name="T17" fmla="*/ 6 h 23"/>
                  <a:gd name="T18" fmla="*/ 12 w 51"/>
                  <a:gd name="T19" fmla="*/ 5 h 23"/>
                  <a:gd name="T20" fmla="*/ 10 w 51"/>
                  <a:gd name="T21" fmla="*/ 4 h 23"/>
                  <a:gd name="T22" fmla="*/ 7 w 51"/>
                  <a:gd name="T23" fmla="*/ 4 h 23"/>
                  <a:gd name="T24" fmla="*/ 5 w 51"/>
                  <a:gd name="T25" fmla="*/ 3 h 23"/>
                  <a:gd name="T26" fmla="*/ 3 w 51"/>
                  <a:gd name="T27" fmla="*/ 3 h 23"/>
                  <a:gd name="T28" fmla="*/ 1 w 51"/>
                  <a:gd name="T29" fmla="*/ 2 h 23"/>
                  <a:gd name="T30" fmla="*/ 0 w 51"/>
                  <a:gd name="T31" fmla="*/ 2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" name="Freeform 423"/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10 w 40"/>
                  <a:gd name="T1" fmla="*/ 12 h 46"/>
                  <a:gd name="T2" fmla="*/ 10 w 40"/>
                  <a:gd name="T3" fmla="*/ 11 h 46"/>
                  <a:gd name="T4" fmla="*/ 8 w 40"/>
                  <a:gd name="T5" fmla="*/ 10 h 46"/>
                  <a:gd name="T6" fmla="*/ 6 w 40"/>
                  <a:gd name="T7" fmla="*/ 8 h 46"/>
                  <a:gd name="T8" fmla="*/ 4 w 40"/>
                  <a:gd name="T9" fmla="*/ 7 h 46"/>
                  <a:gd name="T10" fmla="*/ 2 w 40"/>
                  <a:gd name="T11" fmla="*/ 5 h 46"/>
                  <a:gd name="T12" fmla="*/ 1 w 40"/>
                  <a:gd name="T13" fmla="*/ 3 h 46"/>
                  <a:gd name="T14" fmla="*/ 0 w 40"/>
                  <a:gd name="T15" fmla="*/ 2 h 46"/>
                  <a:gd name="T16" fmla="*/ 1 w 40"/>
                  <a:gd name="T17" fmla="*/ 1 h 46"/>
                  <a:gd name="T18" fmla="*/ 2 w 40"/>
                  <a:gd name="T19" fmla="*/ 0 h 46"/>
                  <a:gd name="T20" fmla="*/ 3 w 40"/>
                  <a:gd name="T21" fmla="*/ 1 h 46"/>
                  <a:gd name="T22" fmla="*/ 5 w 40"/>
                  <a:gd name="T23" fmla="*/ 3 h 46"/>
                  <a:gd name="T24" fmla="*/ 6 w 40"/>
                  <a:gd name="T25" fmla="*/ 4 h 46"/>
                  <a:gd name="T26" fmla="*/ 7 w 40"/>
                  <a:gd name="T27" fmla="*/ 7 h 46"/>
                  <a:gd name="T28" fmla="*/ 9 w 40"/>
                  <a:gd name="T29" fmla="*/ 9 h 46"/>
                  <a:gd name="T30" fmla="*/ 10 w 40"/>
                  <a:gd name="T31" fmla="*/ 11 h 46"/>
                  <a:gd name="T32" fmla="*/ 10 w 40"/>
                  <a:gd name="T33" fmla="*/ 1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" name="Freeform 424"/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1 w 11"/>
                  <a:gd name="T1" fmla="*/ 14 h 54"/>
                  <a:gd name="T2" fmla="*/ 2 w 11"/>
                  <a:gd name="T3" fmla="*/ 11 h 54"/>
                  <a:gd name="T4" fmla="*/ 2 w 11"/>
                  <a:gd name="T5" fmla="*/ 7 h 54"/>
                  <a:gd name="T6" fmla="*/ 2 w 11"/>
                  <a:gd name="T7" fmla="*/ 2 h 54"/>
                  <a:gd name="T8" fmla="*/ 1 w 11"/>
                  <a:gd name="T9" fmla="*/ 0 h 54"/>
                  <a:gd name="T10" fmla="*/ 0 w 11"/>
                  <a:gd name="T11" fmla="*/ 2 h 54"/>
                  <a:gd name="T12" fmla="*/ 0 w 11"/>
                  <a:gd name="T13" fmla="*/ 6 h 54"/>
                  <a:gd name="T14" fmla="*/ 1 w 11"/>
                  <a:gd name="T15" fmla="*/ 10 h 54"/>
                  <a:gd name="T16" fmla="*/ 1 w 11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" name="Freeform 425"/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13 h 50"/>
                  <a:gd name="T2" fmla="*/ 2 w 46"/>
                  <a:gd name="T3" fmla="*/ 11 h 50"/>
                  <a:gd name="T4" fmla="*/ 3 w 46"/>
                  <a:gd name="T5" fmla="*/ 9 h 50"/>
                  <a:gd name="T6" fmla="*/ 5 w 46"/>
                  <a:gd name="T7" fmla="*/ 7 h 50"/>
                  <a:gd name="T8" fmla="*/ 6 w 46"/>
                  <a:gd name="T9" fmla="*/ 5 h 50"/>
                  <a:gd name="T10" fmla="*/ 8 w 46"/>
                  <a:gd name="T11" fmla="*/ 3 h 50"/>
                  <a:gd name="T12" fmla="*/ 10 w 46"/>
                  <a:gd name="T13" fmla="*/ 1 h 50"/>
                  <a:gd name="T14" fmla="*/ 11 w 46"/>
                  <a:gd name="T15" fmla="*/ 0 h 50"/>
                  <a:gd name="T16" fmla="*/ 12 w 46"/>
                  <a:gd name="T17" fmla="*/ 1 h 50"/>
                  <a:gd name="T18" fmla="*/ 12 w 46"/>
                  <a:gd name="T19" fmla="*/ 2 h 50"/>
                  <a:gd name="T20" fmla="*/ 11 w 46"/>
                  <a:gd name="T21" fmla="*/ 3 h 50"/>
                  <a:gd name="T22" fmla="*/ 9 w 46"/>
                  <a:gd name="T23" fmla="*/ 5 h 50"/>
                  <a:gd name="T24" fmla="*/ 8 w 46"/>
                  <a:gd name="T25" fmla="*/ 7 h 50"/>
                  <a:gd name="T26" fmla="*/ 5 w 46"/>
                  <a:gd name="T27" fmla="*/ 9 h 50"/>
                  <a:gd name="T28" fmla="*/ 3 w 46"/>
                  <a:gd name="T29" fmla="*/ 10 h 50"/>
                  <a:gd name="T30" fmla="*/ 2 w 46"/>
                  <a:gd name="T31" fmla="*/ 12 h 50"/>
                  <a:gd name="T32" fmla="*/ 0 w 46"/>
                  <a:gd name="T33" fmla="*/ 13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" name="Freeform 426"/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2 w 67"/>
                  <a:gd name="T3" fmla="*/ 1 h 16"/>
                  <a:gd name="T4" fmla="*/ 4 w 67"/>
                  <a:gd name="T5" fmla="*/ 1 h 16"/>
                  <a:gd name="T6" fmla="*/ 7 w 67"/>
                  <a:gd name="T7" fmla="*/ 0 h 16"/>
                  <a:gd name="T8" fmla="*/ 9 w 67"/>
                  <a:gd name="T9" fmla="*/ 0 h 16"/>
                  <a:gd name="T10" fmla="*/ 12 w 67"/>
                  <a:gd name="T11" fmla="*/ 0 h 16"/>
                  <a:gd name="T12" fmla="*/ 14 w 67"/>
                  <a:gd name="T13" fmla="*/ 1 h 16"/>
                  <a:gd name="T14" fmla="*/ 16 w 67"/>
                  <a:gd name="T15" fmla="*/ 2 h 16"/>
                  <a:gd name="T16" fmla="*/ 16 w 67"/>
                  <a:gd name="T17" fmla="*/ 3 h 16"/>
                  <a:gd name="T18" fmla="*/ 16 w 67"/>
                  <a:gd name="T19" fmla="*/ 4 h 16"/>
                  <a:gd name="T20" fmla="*/ 14 w 67"/>
                  <a:gd name="T21" fmla="*/ 4 h 16"/>
                  <a:gd name="T22" fmla="*/ 12 w 67"/>
                  <a:gd name="T23" fmla="*/ 4 h 16"/>
                  <a:gd name="T24" fmla="*/ 10 w 67"/>
                  <a:gd name="T25" fmla="*/ 4 h 16"/>
                  <a:gd name="T26" fmla="*/ 7 w 67"/>
                  <a:gd name="T27" fmla="*/ 3 h 16"/>
                  <a:gd name="T28" fmla="*/ 4 w 67"/>
                  <a:gd name="T29" fmla="*/ 2 h 16"/>
                  <a:gd name="T30" fmla="*/ 2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" name="Freeform 427"/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2 w 64"/>
                  <a:gd name="T3" fmla="*/ 1 h 32"/>
                  <a:gd name="T4" fmla="*/ 4 w 64"/>
                  <a:gd name="T5" fmla="*/ 1 h 32"/>
                  <a:gd name="T6" fmla="*/ 7 w 64"/>
                  <a:gd name="T7" fmla="*/ 2 h 32"/>
                  <a:gd name="T8" fmla="*/ 10 w 64"/>
                  <a:gd name="T9" fmla="*/ 3 h 32"/>
                  <a:gd name="T10" fmla="*/ 12 w 64"/>
                  <a:gd name="T11" fmla="*/ 4 h 32"/>
                  <a:gd name="T12" fmla="*/ 15 w 64"/>
                  <a:gd name="T13" fmla="*/ 5 h 32"/>
                  <a:gd name="T14" fmla="*/ 17 w 64"/>
                  <a:gd name="T15" fmla="*/ 6 h 32"/>
                  <a:gd name="T16" fmla="*/ 17 w 64"/>
                  <a:gd name="T17" fmla="*/ 8 h 32"/>
                  <a:gd name="T18" fmla="*/ 17 w 64"/>
                  <a:gd name="T19" fmla="*/ 8 h 32"/>
                  <a:gd name="T20" fmla="*/ 14 w 64"/>
                  <a:gd name="T21" fmla="*/ 8 h 32"/>
                  <a:gd name="T22" fmla="*/ 12 w 64"/>
                  <a:gd name="T23" fmla="*/ 7 h 32"/>
                  <a:gd name="T24" fmla="*/ 9 w 64"/>
                  <a:gd name="T25" fmla="*/ 6 h 32"/>
                  <a:gd name="T26" fmla="*/ 6 w 64"/>
                  <a:gd name="T27" fmla="*/ 4 h 32"/>
                  <a:gd name="T28" fmla="*/ 4 w 64"/>
                  <a:gd name="T29" fmla="*/ 3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" name="Freeform 428"/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2 h 16"/>
                  <a:gd name="T2" fmla="*/ 1 w 64"/>
                  <a:gd name="T3" fmla="*/ 2 h 16"/>
                  <a:gd name="T4" fmla="*/ 3 w 64"/>
                  <a:gd name="T5" fmla="*/ 1 h 16"/>
                  <a:gd name="T6" fmla="*/ 5 w 64"/>
                  <a:gd name="T7" fmla="*/ 1 h 16"/>
                  <a:gd name="T8" fmla="*/ 8 w 64"/>
                  <a:gd name="T9" fmla="*/ 0 h 16"/>
                  <a:gd name="T10" fmla="*/ 11 w 64"/>
                  <a:gd name="T11" fmla="*/ 0 h 16"/>
                  <a:gd name="T12" fmla="*/ 13 w 64"/>
                  <a:gd name="T13" fmla="*/ 1 h 16"/>
                  <a:gd name="T14" fmla="*/ 16 w 64"/>
                  <a:gd name="T15" fmla="*/ 2 h 16"/>
                  <a:gd name="T16" fmla="*/ 17 w 64"/>
                  <a:gd name="T17" fmla="*/ 3 h 16"/>
                  <a:gd name="T18" fmla="*/ 17 w 64"/>
                  <a:gd name="T19" fmla="*/ 4 h 16"/>
                  <a:gd name="T20" fmla="*/ 16 w 64"/>
                  <a:gd name="T21" fmla="*/ 4 h 16"/>
                  <a:gd name="T22" fmla="*/ 13 w 64"/>
                  <a:gd name="T23" fmla="*/ 4 h 16"/>
                  <a:gd name="T24" fmla="*/ 11 w 64"/>
                  <a:gd name="T25" fmla="*/ 4 h 16"/>
                  <a:gd name="T26" fmla="*/ 8 w 64"/>
                  <a:gd name="T27" fmla="*/ 3 h 16"/>
                  <a:gd name="T28" fmla="*/ 5 w 64"/>
                  <a:gd name="T29" fmla="*/ 3 h 16"/>
                  <a:gd name="T30" fmla="*/ 2 w 64"/>
                  <a:gd name="T31" fmla="*/ 2 h 16"/>
                  <a:gd name="T32" fmla="*/ 0 w 64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" name="Freeform 429"/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3 h 12"/>
                  <a:gd name="T2" fmla="*/ 2 w 68"/>
                  <a:gd name="T3" fmla="*/ 3 h 12"/>
                  <a:gd name="T4" fmla="*/ 4 w 68"/>
                  <a:gd name="T5" fmla="*/ 2 h 12"/>
                  <a:gd name="T6" fmla="*/ 7 w 68"/>
                  <a:gd name="T7" fmla="*/ 1 h 12"/>
                  <a:gd name="T8" fmla="*/ 9 w 68"/>
                  <a:gd name="T9" fmla="*/ 1 h 12"/>
                  <a:gd name="T10" fmla="*/ 12 w 68"/>
                  <a:gd name="T11" fmla="*/ 0 h 12"/>
                  <a:gd name="T12" fmla="*/ 15 w 68"/>
                  <a:gd name="T13" fmla="*/ 0 h 12"/>
                  <a:gd name="T14" fmla="*/ 17 w 68"/>
                  <a:gd name="T15" fmla="*/ 1 h 12"/>
                  <a:gd name="T16" fmla="*/ 17 w 68"/>
                  <a:gd name="T17" fmla="*/ 2 h 12"/>
                  <a:gd name="T18" fmla="*/ 17 w 68"/>
                  <a:gd name="T19" fmla="*/ 3 h 12"/>
                  <a:gd name="T20" fmla="*/ 16 w 68"/>
                  <a:gd name="T21" fmla="*/ 3 h 12"/>
                  <a:gd name="T22" fmla="*/ 14 w 68"/>
                  <a:gd name="T23" fmla="*/ 3 h 12"/>
                  <a:gd name="T24" fmla="*/ 12 w 68"/>
                  <a:gd name="T25" fmla="*/ 3 h 12"/>
                  <a:gd name="T26" fmla="*/ 9 w 68"/>
                  <a:gd name="T27" fmla="*/ 3 h 12"/>
                  <a:gd name="T28" fmla="*/ 6 w 68"/>
                  <a:gd name="T29" fmla="*/ 3 h 12"/>
                  <a:gd name="T30" fmla="*/ 3 w 68"/>
                  <a:gd name="T31" fmla="*/ 3 h 12"/>
                  <a:gd name="T32" fmla="*/ 0 w 68"/>
                  <a:gd name="T33" fmla="*/ 3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" name="Freeform 430"/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3 h 13"/>
                  <a:gd name="T2" fmla="*/ 2 w 68"/>
                  <a:gd name="T3" fmla="*/ 2 h 13"/>
                  <a:gd name="T4" fmla="*/ 4 w 68"/>
                  <a:gd name="T5" fmla="*/ 2 h 13"/>
                  <a:gd name="T6" fmla="*/ 7 w 68"/>
                  <a:gd name="T7" fmla="*/ 1 h 13"/>
                  <a:gd name="T8" fmla="*/ 10 w 68"/>
                  <a:gd name="T9" fmla="*/ 0 h 13"/>
                  <a:gd name="T10" fmla="*/ 13 w 68"/>
                  <a:gd name="T11" fmla="*/ 0 h 13"/>
                  <a:gd name="T12" fmla="*/ 15 w 68"/>
                  <a:gd name="T13" fmla="*/ 0 h 13"/>
                  <a:gd name="T14" fmla="*/ 17 w 68"/>
                  <a:gd name="T15" fmla="*/ 0 h 13"/>
                  <a:gd name="T16" fmla="*/ 17 w 68"/>
                  <a:gd name="T17" fmla="*/ 1 h 13"/>
                  <a:gd name="T18" fmla="*/ 17 w 68"/>
                  <a:gd name="T19" fmla="*/ 2 h 13"/>
                  <a:gd name="T20" fmla="*/ 15 w 68"/>
                  <a:gd name="T21" fmla="*/ 2 h 13"/>
                  <a:gd name="T22" fmla="*/ 13 w 68"/>
                  <a:gd name="T23" fmla="*/ 3 h 13"/>
                  <a:gd name="T24" fmla="*/ 11 w 68"/>
                  <a:gd name="T25" fmla="*/ 3 h 13"/>
                  <a:gd name="T26" fmla="*/ 8 w 68"/>
                  <a:gd name="T27" fmla="*/ 3 h 13"/>
                  <a:gd name="T28" fmla="*/ 5 w 68"/>
                  <a:gd name="T29" fmla="*/ 3 h 13"/>
                  <a:gd name="T30" fmla="*/ 2 w 68"/>
                  <a:gd name="T31" fmla="*/ 3 h 13"/>
                  <a:gd name="T32" fmla="*/ 0 w 68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" name="Freeform 431"/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4 h 17"/>
                  <a:gd name="T2" fmla="*/ 3 w 77"/>
                  <a:gd name="T3" fmla="*/ 3 h 17"/>
                  <a:gd name="T4" fmla="*/ 6 w 77"/>
                  <a:gd name="T5" fmla="*/ 2 h 17"/>
                  <a:gd name="T6" fmla="*/ 8 w 77"/>
                  <a:gd name="T7" fmla="*/ 1 h 17"/>
                  <a:gd name="T8" fmla="*/ 12 w 77"/>
                  <a:gd name="T9" fmla="*/ 0 h 17"/>
                  <a:gd name="T10" fmla="*/ 15 w 77"/>
                  <a:gd name="T11" fmla="*/ 0 h 17"/>
                  <a:gd name="T12" fmla="*/ 17 w 77"/>
                  <a:gd name="T13" fmla="*/ 0 h 17"/>
                  <a:gd name="T14" fmla="*/ 19 w 77"/>
                  <a:gd name="T15" fmla="*/ 0 h 17"/>
                  <a:gd name="T16" fmla="*/ 20 w 77"/>
                  <a:gd name="T17" fmla="*/ 1 h 17"/>
                  <a:gd name="T18" fmla="*/ 19 w 77"/>
                  <a:gd name="T19" fmla="*/ 3 h 17"/>
                  <a:gd name="T20" fmla="*/ 17 w 77"/>
                  <a:gd name="T21" fmla="*/ 3 h 17"/>
                  <a:gd name="T22" fmla="*/ 15 w 77"/>
                  <a:gd name="T23" fmla="*/ 4 h 17"/>
                  <a:gd name="T24" fmla="*/ 12 w 77"/>
                  <a:gd name="T25" fmla="*/ 4 h 17"/>
                  <a:gd name="T26" fmla="*/ 8 w 77"/>
                  <a:gd name="T27" fmla="*/ 3 h 17"/>
                  <a:gd name="T28" fmla="*/ 5 w 77"/>
                  <a:gd name="T29" fmla="*/ 3 h 17"/>
                  <a:gd name="T30" fmla="*/ 2 w 77"/>
                  <a:gd name="T31" fmla="*/ 3 h 17"/>
                  <a:gd name="T32" fmla="*/ 0 w 77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" name="Freeform 432"/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6 h 24"/>
                  <a:gd name="T2" fmla="*/ 2 w 84"/>
                  <a:gd name="T3" fmla="*/ 5 h 24"/>
                  <a:gd name="T4" fmla="*/ 5 w 84"/>
                  <a:gd name="T5" fmla="*/ 4 h 24"/>
                  <a:gd name="T6" fmla="*/ 9 w 84"/>
                  <a:gd name="T7" fmla="*/ 3 h 24"/>
                  <a:gd name="T8" fmla="*/ 13 w 84"/>
                  <a:gd name="T9" fmla="*/ 2 h 24"/>
                  <a:gd name="T10" fmla="*/ 16 w 84"/>
                  <a:gd name="T11" fmla="*/ 1 h 24"/>
                  <a:gd name="T12" fmla="*/ 19 w 84"/>
                  <a:gd name="T13" fmla="*/ 0 h 24"/>
                  <a:gd name="T14" fmla="*/ 21 w 84"/>
                  <a:gd name="T15" fmla="*/ 0 h 24"/>
                  <a:gd name="T16" fmla="*/ 21 w 84"/>
                  <a:gd name="T17" fmla="*/ 1 h 24"/>
                  <a:gd name="T18" fmla="*/ 20 w 84"/>
                  <a:gd name="T19" fmla="*/ 3 h 24"/>
                  <a:gd name="T20" fmla="*/ 18 w 84"/>
                  <a:gd name="T21" fmla="*/ 4 h 24"/>
                  <a:gd name="T22" fmla="*/ 15 w 84"/>
                  <a:gd name="T23" fmla="*/ 5 h 24"/>
                  <a:gd name="T24" fmla="*/ 12 w 84"/>
                  <a:gd name="T25" fmla="*/ 5 h 24"/>
                  <a:gd name="T26" fmla="*/ 8 w 84"/>
                  <a:gd name="T27" fmla="*/ 5 h 24"/>
                  <a:gd name="T28" fmla="*/ 5 w 84"/>
                  <a:gd name="T29" fmla="*/ 6 h 24"/>
                  <a:gd name="T30" fmla="*/ 2 w 84"/>
                  <a:gd name="T31" fmla="*/ 6 h 24"/>
                  <a:gd name="T32" fmla="*/ 0 w 8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" name="Freeform 433"/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9 h 33"/>
                  <a:gd name="T2" fmla="*/ 2 w 92"/>
                  <a:gd name="T3" fmla="*/ 7 h 33"/>
                  <a:gd name="T4" fmla="*/ 6 w 92"/>
                  <a:gd name="T5" fmla="*/ 5 h 33"/>
                  <a:gd name="T6" fmla="*/ 9 w 92"/>
                  <a:gd name="T7" fmla="*/ 3 h 33"/>
                  <a:gd name="T8" fmla="*/ 13 w 92"/>
                  <a:gd name="T9" fmla="*/ 2 h 33"/>
                  <a:gd name="T10" fmla="*/ 17 w 92"/>
                  <a:gd name="T11" fmla="*/ 1 h 33"/>
                  <a:gd name="T12" fmla="*/ 20 w 92"/>
                  <a:gd name="T13" fmla="*/ 0 h 33"/>
                  <a:gd name="T14" fmla="*/ 22 w 92"/>
                  <a:gd name="T15" fmla="*/ 1 h 33"/>
                  <a:gd name="T16" fmla="*/ 23 w 92"/>
                  <a:gd name="T17" fmla="*/ 2 h 33"/>
                  <a:gd name="T18" fmla="*/ 23 w 92"/>
                  <a:gd name="T19" fmla="*/ 3 h 33"/>
                  <a:gd name="T20" fmla="*/ 20 w 92"/>
                  <a:gd name="T21" fmla="*/ 5 h 33"/>
                  <a:gd name="T22" fmla="*/ 18 w 92"/>
                  <a:gd name="T23" fmla="*/ 6 h 33"/>
                  <a:gd name="T24" fmla="*/ 14 w 92"/>
                  <a:gd name="T25" fmla="*/ 7 h 33"/>
                  <a:gd name="T26" fmla="*/ 10 w 92"/>
                  <a:gd name="T27" fmla="*/ 8 h 33"/>
                  <a:gd name="T28" fmla="*/ 6 w 92"/>
                  <a:gd name="T29" fmla="*/ 8 h 33"/>
                  <a:gd name="T30" fmla="*/ 3 w 92"/>
                  <a:gd name="T31" fmla="*/ 8 h 33"/>
                  <a:gd name="T32" fmla="*/ 0 w 92"/>
                  <a:gd name="T33" fmla="*/ 9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" name="Freeform 434"/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13 h 55"/>
                  <a:gd name="T2" fmla="*/ 2 w 85"/>
                  <a:gd name="T3" fmla="*/ 11 h 55"/>
                  <a:gd name="T4" fmla="*/ 4 w 85"/>
                  <a:gd name="T5" fmla="*/ 9 h 55"/>
                  <a:gd name="T6" fmla="*/ 8 w 85"/>
                  <a:gd name="T7" fmla="*/ 6 h 55"/>
                  <a:gd name="T8" fmla="*/ 11 w 85"/>
                  <a:gd name="T9" fmla="*/ 4 h 55"/>
                  <a:gd name="T10" fmla="*/ 15 w 85"/>
                  <a:gd name="T11" fmla="*/ 2 h 55"/>
                  <a:gd name="T12" fmla="*/ 17 w 85"/>
                  <a:gd name="T13" fmla="*/ 0 h 55"/>
                  <a:gd name="T14" fmla="*/ 20 w 85"/>
                  <a:gd name="T15" fmla="*/ 0 h 55"/>
                  <a:gd name="T16" fmla="*/ 21 w 85"/>
                  <a:gd name="T17" fmla="*/ 0 h 55"/>
                  <a:gd name="T18" fmla="*/ 21 w 85"/>
                  <a:gd name="T19" fmla="*/ 2 h 55"/>
                  <a:gd name="T20" fmla="*/ 19 w 85"/>
                  <a:gd name="T21" fmla="*/ 3 h 55"/>
                  <a:gd name="T22" fmla="*/ 17 w 85"/>
                  <a:gd name="T23" fmla="*/ 6 h 55"/>
                  <a:gd name="T24" fmla="*/ 13 w 85"/>
                  <a:gd name="T25" fmla="*/ 8 h 55"/>
                  <a:gd name="T26" fmla="*/ 10 w 85"/>
                  <a:gd name="T27" fmla="*/ 10 h 55"/>
                  <a:gd name="T28" fmla="*/ 6 w 85"/>
                  <a:gd name="T29" fmla="*/ 11 h 55"/>
                  <a:gd name="T30" fmla="*/ 2 w 85"/>
                  <a:gd name="T31" fmla="*/ 13 h 55"/>
                  <a:gd name="T32" fmla="*/ 0 w 85"/>
                  <a:gd name="T33" fmla="*/ 1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" name="Freeform 435"/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17 h 69"/>
                  <a:gd name="T2" fmla="*/ 2 w 72"/>
                  <a:gd name="T3" fmla="*/ 15 h 69"/>
                  <a:gd name="T4" fmla="*/ 4 w 72"/>
                  <a:gd name="T5" fmla="*/ 12 h 69"/>
                  <a:gd name="T6" fmla="*/ 7 w 72"/>
                  <a:gd name="T7" fmla="*/ 9 h 69"/>
                  <a:gd name="T8" fmla="*/ 10 w 72"/>
                  <a:gd name="T9" fmla="*/ 6 h 69"/>
                  <a:gd name="T10" fmla="*/ 12 w 72"/>
                  <a:gd name="T11" fmla="*/ 3 h 69"/>
                  <a:gd name="T12" fmla="*/ 15 w 72"/>
                  <a:gd name="T13" fmla="*/ 1 h 69"/>
                  <a:gd name="T14" fmla="*/ 17 w 72"/>
                  <a:gd name="T15" fmla="*/ 0 h 69"/>
                  <a:gd name="T16" fmla="*/ 18 w 72"/>
                  <a:gd name="T17" fmla="*/ 0 h 69"/>
                  <a:gd name="T18" fmla="*/ 18 w 72"/>
                  <a:gd name="T19" fmla="*/ 2 h 69"/>
                  <a:gd name="T20" fmla="*/ 17 w 72"/>
                  <a:gd name="T21" fmla="*/ 4 h 69"/>
                  <a:gd name="T22" fmla="*/ 14 w 72"/>
                  <a:gd name="T23" fmla="*/ 7 h 69"/>
                  <a:gd name="T24" fmla="*/ 12 w 72"/>
                  <a:gd name="T25" fmla="*/ 10 h 69"/>
                  <a:gd name="T26" fmla="*/ 8 w 72"/>
                  <a:gd name="T27" fmla="*/ 13 h 69"/>
                  <a:gd name="T28" fmla="*/ 5 w 72"/>
                  <a:gd name="T29" fmla="*/ 15 h 69"/>
                  <a:gd name="T30" fmla="*/ 2 w 72"/>
                  <a:gd name="T31" fmla="*/ 16 h 69"/>
                  <a:gd name="T32" fmla="*/ 0 w 72"/>
                  <a:gd name="T33" fmla="*/ 17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" name="Freeform 436"/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16 w 67"/>
                  <a:gd name="T1" fmla="*/ 1 h 62"/>
                  <a:gd name="T2" fmla="*/ 16 w 67"/>
                  <a:gd name="T3" fmla="*/ 2 h 62"/>
                  <a:gd name="T4" fmla="*/ 14 w 67"/>
                  <a:gd name="T5" fmla="*/ 4 h 62"/>
                  <a:gd name="T6" fmla="*/ 12 w 67"/>
                  <a:gd name="T7" fmla="*/ 5 h 62"/>
                  <a:gd name="T8" fmla="*/ 10 w 67"/>
                  <a:gd name="T9" fmla="*/ 7 h 62"/>
                  <a:gd name="T10" fmla="*/ 7 w 67"/>
                  <a:gd name="T11" fmla="*/ 10 h 62"/>
                  <a:gd name="T12" fmla="*/ 4 w 67"/>
                  <a:gd name="T13" fmla="*/ 12 h 62"/>
                  <a:gd name="T14" fmla="*/ 1 w 67"/>
                  <a:gd name="T15" fmla="*/ 14 h 62"/>
                  <a:gd name="T16" fmla="*/ 0 w 67"/>
                  <a:gd name="T17" fmla="*/ 16 h 62"/>
                  <a:gd name="T18" fmla="*/ 1 w 67"/>
                  <a:gd name="T19" fmla="*/ 13 h 62"/>
                  <a:gd name="T20" fmla="*/ 3 w 67"/>
                  <a:gd name="T21" fmla="*/ 10 h 62"/>
                  <a:gd name="T22" fmla="*/ 5 w 67"/>
                  <a:gd name="T23" fmla="*/ 7 h 62"/>
                  <a:gd name="T24" fmla="*/ 8 w 67"/>
                  <a:gd name="T25" fmla="*/ 4 h 62"/>
                  <a:gd name="T26" fmla="*/ 10 w 67"/>
                  <a:gd name="T27" fmla="*/ 2 h 62"/>
                  <a:gd name="T28" fmla="*/ 13 w 67"/>
                  <a:gd name="T29" fmla="*/ 1 h 62"/>
                  <a:gd name="T30" fmla="*/ 15 w 67"/>
                  <a:gd name="T31" fmla="*/ 0 h 62"/>
                  <a:gd name="T32" fmla="*/ 16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" name="Freeform 437"/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2 w 79"/>
                  <a:gd name="T1" fmla="*/ 77 h 311"/>
                  <a:gd name="T2" fmla="*/ 1 w 79"/>
                  <a:gd name="T3" fmla="*/ 77 h 311"/>
                  <a:gd name="T4" fmla="*/ 1 w 79"/>
                  <a:gd name="T5" fmla="*/ 77 h 311"/>
                  <a:gd name="T6" fmla="*/ 1 w 79"/>
                  <a:gd name="T7" fmla="*/ 76 h 311"/>
                  <a:gd name="T8" fmla="*/ 0 w 79"/>
                  <a:gd name="T9" fmla="*/ 75 h 311"/>
                  <a:gd name="T10" fmla="*/ 8 w 79"/>
                  <a:gd name="T11" fmla="*/ 66 h 311"/>
                  <a:gd name="T12" fmla="*/ 13 w 79"/>
                  <a:gd name="T13" fmla="*/ 56 h 311"/>
                  <a:gd name="T14" fmla="*/ 16 w 79"/>
                  <a:gd name="T15" fmla="*/ 45 h 311"/>
                  <a:gd name="T16" fmla="*/ 17 w 79"/>
                  <a:gd name="T17" fmla="*/ 35 h 311"/>
                  <a:gd name="T18" fmla="*/ 16 w 79"/>
                  <a:gd name="T19" fmla="*/ 25 h 311"/>
                  <a:gd name="T20" fmla="*/ 15 w 79"/>
                  <a:gd name="T21" fmla="*/ 15 h 311"/>
                  <a:gd name="T22" fmla="*/ 13 w 79"/>
                  <a:gd name="T23" fmla="*/ 7 h 311"/>
                  <a:gd name="T24" fmla="*/ 12 w 79"/>
                  <a:gd name="T25" fmla="*/ 0 h 311"/>
                  <a:gd name="T26" fmla="*/ 16 w 79"/>
                  <a:gd name="T27" fmla="*/ 5 h 311"/>
                  <a:gd name="T28" fmla="*/ 18 w 79"/>
                  <a:gd name="T29" fmla="*/ 13 h 311"/>
                  <a:gd name="T30" fmla="*/ 20 w 79"/>
                  <a:gd name="T31" fmla="*/ 24 h 311"/>
                  <a:gd name="T32" fmla="*/ 20 w 79"/>
                  <a:gd name="T33" fmla="*/ 36 h 311"/>
                  <a:gd name="T34" fmla="*/ 19 w 79"/>
                  <a:gd name="T35" fmla="*/ 49 h 311"/>
                  <a:gd name="T36" fmla="*/ 15 w 79"/>
                  <a:gd name="T37" fmla="*/ 60 h 311"/>
                  <a:gd name="T38" fmla="*/ 10 w 79"/>
                  <a:gd name="T39" fmla="*/ 70 h 311"/>
                  <a:gd name="T40" fmla="*/ 2 w 79"/>
                  <a:gd name="T41" fmla="*/ 77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" name="Freeform 438"/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16 w 67"/>
                  <a:gd name="T1" fmla="*/ 10 h 41"/>
                  <a:gd name="T2" fmla="*/ 15 w 67"/>
                  <a:gd name="T3" fmla="*/ 8 h 41"/>
                  <a:gd name="T4" fmla="*/ 12 w 67"/>
                  <a:gd name="T5" fmla="*/ 6 h 41"/>
                  <a:gd name="T6" fmla="*/ 10 w 67"/>
                  <a:gd name="T7" fmla="*/ 4 h 41"/>
                  <a:gd name="T8" fmla="*/ 7 w 67"/>
                  <a:gd name="T9" fmla="*/ 2 h 41"/>
                  <a:gd name="T10" fmla="*/ 5 w 67"/>
                  <a:gd name="T11" fmla="*/ 1 h 41"/>
                  <a:gd name="T12" fmla="*/ 2 w 67"/>
                  <a:gd name="T13" fmla="*/ 0 h 41"/>
                  <a:gd name="T14" fmla="*/ 1 w 67"/>
                  <a:gd name="T15" fmla="*/ 0 h 41"/>
                  <a:gd name="T16" fmla="*/ 0 w 67"/>
                  <a:gd name="T17" fmla="*/ 0 h 41"/>
                  <a:gd name="T18" fmla="*/ 0 w 67"/>
                  <a:gd name="T19" fmla="*/ 1 h 41"/>
                  <a:gd name="T20" fmla="*/ 1 w 67"/>
                  <a:gd name="T21" fmla="*/ 2 h 41"/>
                  <a:gd name="T22" fmla="*/ 3 w 67"/>
                  <a:gd name="T23" fmla="*/ 3 h 41"/>
                  <a:gd name="T24" fmla="*/ 5 w 67"/>
                  <a:gd name="T25" fmla="*/ 4 h 41"/>
                  <a:gd name="T26" fmla="*/ 8 w 67"/>
                  <a:gd name="T27" fmla="*/ 5 h 41"/>
                  <a:gd name="T28" fmla="*/ 11 w 67"/>
                  <a:gd name="T29" fmla="*/ 7 h 41"/>
                  <a:gd name="T30" fmla="*/ 14 w 67"/>
                  <a:gd name="T31" fmla="*/ 8 h 41"/>
                  <a:gd name="T32" fmla="*/ 16 w 67"/>
                  <a:gd name="T33" fmla="*/ 1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" name="Freeform 439"/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3 w 74"/>
                  <a:gd name="T5" fmla="*/ 1 h 46"/>
                  <a:gd name="T6" fmla="*/ 5 w 74"/>
                  <a:gd name="T7" fmla="*/ 2 h 46"/>
                  <a:gd name="T8" fmla="*/ 8 w 74"/>
                  <a:gd name="T9" fmla="*/ 3 h 46"/>
                  <a:gd name="T10" fmla="*/ 11 w 74"/>
                  <a:gd name="T11" fmla="*/ 5 h 46"/>
                  <a:gd name="T12" fmla="*/ 14 w 74"/>
                  <a:gd name="T13" fmla="*/ 7 h 46"/>
                  <a:gd name="T14" fmla="*/ 17 w 74"/>
                  <a:gd name="T15" fmla="*/ 9 h 46"/>
                  <a:gd name="T16" fmla="*/ 19 w 74"/>
                  <a:gd name="T17" fmla="*/ 12 h 46"/>
                  <a:gd name="T18" fmla="*/ 17 w 74"/>
                  <a:gd name="T19" fmla="*/ 11 h 46"/>
                  <a:gd name="T20" fmla="*/ 14 w 74"/>
                  <a:gd name="T21" fmla="*/ 9 h 46"/>
                  <a:gd name="T22" fmla="*/ 10 w 74"/>
                  <a:gd name="T23" fmla="*/ 7 h 46"/>
                  <a:gd name="T24" fmla="*/ 8 w 74"/>
                  <a:gd name="T25" fmla="*/ 6 h 46"/>
                  <a:gd name="T26" fmla="*/ 5 w 74"/>
                  <a:gd name="T27" fmla="*/ 4 h 46"/>
                  <a:gd name="T28" fmla="*/ 2 w 74"/>
                  <a:gd name="T29" fmla="*/ 3 h 46"/>
                  <a:gd name="T30" fmla="*/ 1 w 74"/>
                  <a:gd name="T31" fmla="*/ 2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" name="Freeform 440"/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2 w 96"/>
                  <a:gd name="T3" fmla="*/ 0 h 64"/>
                  <a:gd name="T4" fmla="*/ 4 w 96"/>
                  <a:gd name="T5" fmla="*/ 0 h 64"/>
                  <a:gd name="T6" fmla="*/ 8 w 96"/>
                  <a:gd name="T7" fmla="*/ 2 h 64"/>
                  <a:gd name="T8" fmla="*/ 11 w 96"/>
                  <a:gd name="T9" fmla="*/ 4 h 64"/>
                  <a:gd name="T10" fmla="*/ 15 w 96"/>
                  <a:gd name="T11" fmla="*/ 6 h 64"/>
                  <a:gd name="T12" fmla="*/ 19 w 96"/>
                  <a:gd name="T13" fmla="*/ 9 h 64"/>
                  <a:gd name="T14" fmla="*/ 22 w 96"/>
                  <a:gd name="T15" fmla="*/ 12 h 64"/>
                  <a:gd name="T16" fmla="*/ 24 w 96"/>
                  <a:gd name="T17" fmla="*/ 15 h 64"/>
                  <a:gd name="T18" fmla="*/ 22 w 96"/>
                  <a:gd name="T19" fmla="*/ 14 h 64"/>
                  <a:gd name="T20" fmla="*/ 19 w 96"/>
                  <a:gd name="T21" fmla="*/ 12 h 64"/>
                  <a:gd name="T22" fmla="*/ 15 w 96"/>
                  <a:gd name="T23" fmla="*/ 10 h 64"/>
                  <a:gd name="T24" fmla="*/ 11 w 96"/>
                  <a:gd name="T25" fmla="*/ 8 h 64"/>
                  <a:gd name="T26" fmla="*/ 6 w 96"/>
                  <a:gd name="T27" fmla="*/ 5 h 64"/>
                  <a:gd name="T28" fmla="*/ 3 w 96"/>
                  <a:gd name="T29" fmla="*/ 3 h 64"/>
                  <a:gd name="T30" fmla="*/ 1 w 96"/>
                  <a:gd name="T31" fmla="*/ 1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" name="Freeform 441"/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1 w 105"/>
                  <a:gd name="T3" fmla="*/ 0 h 68"/>
                  <a:gd name="T4" fmla="*/ 4 w 105"/>
                  <a:gd name="T5" fmla="*/ 1 h 68"/>
                  <a:gd name="T6" fmla="*/ 8 w 105"/>
                  <a:gd name="T7" fmla="*/ 3 h 68"/>
                  <a:gd name="T8" fmla="*/ 12 w 105"/>
                  <a:gd name="T9" fmla="*/ 6 h 68"/>
                  <a:gd name="T10" fmla="*/ 17 w 105"/>
                  <a:gd name="T11" fmla="*/ 8 h 68"/>
                  <a:gd name="T12" fmla="*/ 21 w 105"/>
                  <a:gd name="T13" fmla="*/ 12 h 68"/>
                  <a:gd name="T14" fmla="*/ 24 w 105"/>
                  <a:gd name="T15" fmla="*/ 15 h 68"/>
                  <a:gd name="T16" fmla="*/ 26 w 105"/>
                  <a:gd name="T17" fmla="*/ 17 h 68"/>
                  <a:gd name="T18" fmla="*/ 24 w 105"/>
                  <a:gd name="T19" fmla="*/ 16 h 68"/>
                  <a:gd name="T20" fmla="*/ 20 w 105"/>
                  <a:gd name="T21" fmla="*/ 15 h 68"/>
                  <a:gd name="T22" fmla="*/ 16 w 105"/>
                  <a:gd name="T23" fmla="*/ 12 h 68"/>
                  <a:gd name="T24" fmla="*/ 11 w 105"/>
                  <a:gd name="T25" fmla="*/ 9 h 68"/>
                  <a:gd name="T26" fmla="*/ 7 w 105"/>
                  <a:gd name="T27" fmla="*/ 6 h 68"/>
                  <a:gd name="T28" fmla="*/ 3 w 105"/>
                  <a:gd name="T29" fmla="*/ 4 h 68"/>
                  <a:gd name="T30" fmla="*/ 1 w 105"/>
                  <a:gd name="T31" fmla="*/ 2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" name="Freeform 442"/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2 w 85"/>
                  <a:gd name="T3" fmla="*/ 0 h 72"/>
                  <a:gd name="T4" fmla="*/ 4 w 85"/>
                  <a:gd name="T5" fmla="*/ 2 h 72"/>
                  <a:gd name="T6" fmla="*/ 7 w 85"/>
                  <a:gd name="T7" fmla="*/ 4 h 72"/>
                  <a:gd name="T8" fmla="*/ 11 w 85"/>
                  <a:gd name="T9" fmla="*/ 7 h 72"/>
                  <a:gd name="T10" fmla="*/ 15 w 85"/>
                  <a:gd name="T11" fmla="*/ 10 h 72"/>
                  <a:gd name="T12" fmla="*/ 18 w 85"/>
                  <a:gd name="T13" fmla="*/ 13 h 72"/>
                  <a:gd name="T14" fmla="*/ 21 w 85"/>
                  <a:gd name="T15" fmla="*/ 16 h 72"/>
                  <a:gd name="T16" fmla="*/ 22 w 85"/>
                  <a:gd name="T17" fmla="*/ 19 h 72"/>
                  <a:gd name="T18" fmla="*/ 20 w 85"/>
                  <a:gd name="T19" fmla="*/ 17 h 72"/>
                  <a:gd name="T20" fmla="*/ 17 w 85"/>
                  <a:gd name="T21" fmla="*/ 15 h 72"/>
                  <a:gd name="T22" fmla="*/ 13 w 85"/>
                  <a:gd name="T23" fmla="*/ 12 h 72"/>
                  <a:gd name="T24" fmla="*/ 9 w 85"/>
                  <a:gd name="T25" fmla="*/ 9 h 72"/>
                  <a:gd name="T26" fmla="*/ 5 w 85"/>
                  <a:gd name="T27" fmla="*/ 6 h 72"/>
                  <a:gd name="T28" fmla="*/ 2 w 85"/>
                  <a:gd name="T29" fmla="*/ 4 h 72"/>
                  <a:gd name="T30" fmla="*/ 1 w 85"/>
                  <a:gd name="T31" fmla="*/ 2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" name="Freeform 443"/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3 w 70"/>
                  <a:gd name="T5" fmla="*/ 1 h 62"/>
                  <a:gd name="T6" fmla="*/ 6 w 70"/>
                  <a:gd name="T7" fmla="*/ 3 h 62"/>
                  <a:gd name="T8" fmla="*/ 9 w 70"/>
                  <a:gd name="T9" fmla="*/ 5 h 62"/>
                  <a:gd name="T10" fmla="*/ 12 w 70"/>
                  <a:gd name="T11" fmla="*/ 7 h 62"/>
                  <a:gd name="T12" fmla="*/ 15 w 70"/>
                  <a:gd name="T13" fmla="*/ 10 h 62"/>
                  <a:gd name="T14" fmla="*/ 17 w 70"/>
                  <a:gd name="T15" fmla="*/ 13 h 62"/>
                  <a:gd name="T16" fmla="*/ 18 w 70"/>
                  <a:gd name="T17" fmla="*/ 16 h 62"/>
                  <a:gd name="T18" fmla="*/ 16 w 70"/>
                  <a:gd name="T19" fmla="*/ 14 h 62"/>
                  <a:gd name="T20" fmla="*/ 14 w 70"/>
                  <a:gd name="T21" fmla="*/ 12 h 62"/>
                  <a:gd name="T22" fmla="*/ 10 w 70"/>
                  <a:gd name="T23" fmla="*/ 10 h 62"/>
                  <a:gd name="T24" fmla="*/ 7 w 70"/>
                  <a:gd name="T25" fmla="*/ 7 h 62"/>
                  <a:gd name="T26" fmla="*/ 4 w 70"/>
                  <a:gd name="T27" fmla="*/ 5 h 62"/>
                  <a:gd name="T28" fmla="*/ 2 w 70"/>
                  <a:gd name="T29" fmla="*/ 3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" name="Freeform 444"/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3 w 49"/>
                  <a:gd name="T5" fmla="*/ 0 h 53"/>
                  <a:gd name="T6" fmla="*/ 5 w 49"/>
                  <a:gd name="T7" fmla="*/ 2 h 53"/>
                  <a:gd name="T8" fmla="*/ 7 w 49"/>
                  <a:gd name="T9" fmla="*/ 4 h 53"/>
                  <a:gd name="T10" fmla="*/ 9 w 49"/>
                  <a:gd name="T11" fmla="*/ 7 h 53"/>
                  <a:gd name="T12" fmla="*/ 11 w 49"/>
                  <a:gd name="T13" fmla="*/ 9 h 53"/>
                  <a:gd name="T14" fmla="*/ 12 w 49"/>
                  <a:gd name="T15" fmla="*/ 11 h 53"/>
                  <a:gd name="T16" fmla="*/ 13 w 49"/>
                  <a:gd name="T17" fmla="*/ 13 h 53"/>
                  <a:gd name="T18" fmla="*/ 12 w 49"/>
                  <a:gd name="T19" fmla="*/ 11 h 53"/>
                  <a:gd name="T20" fmla="*/ 9 w 49"/>
                  <a:gd name="T21" fmla="*/ 10 h 53"/>
                  <a:gd name="T22" fmla="*/ 7 w 49"/>
                  <a:gd name="T23" fmla="*/ 8 h 53"/>
                  <a:gd name="T24" fmla="*/ 5 w 49"/>
                  <a:gd name="T25" fmla="*/ 6 h 53"/>
                  <a:gd name="T26" fmla="*/ 3 w 49"/>
                  <a:gd name="T27" fmla="*/ 4 h 53"/>
                  <a:gd name="T28" fmla="*/ 2 w 49"/>
                  <a:gd name="T29" fmla="*/ 2 h 53"/>
                  <a:gd name="T30" fmla="*/ 1 w 49"/>
                  <a:gd name="T31" fmla="*/ 1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" name="Freeform 445"/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1 w 35"/>
                  <a:gd name="T3" fmla="*/ 0 h 36"/>
                  <a:gd name="T4" fmla="*/ 2 w 35"/>
                  <a:gd name="T5" fmla="*/ 1 h 36"/>
                  <a:gd name="T6" fmla="*/ 4 w 35"/>
                  <a:gd name="T7" fmla="*/ 2 h 36"/>
                  <a:gd name="T8" fmla="*/ 5 w 35"/>
                  <a:gd name="T9" fmla="*/ 3 h 36"/>
                  <a:gd name="T10" fmla="*/ 7 w 35"/>
                  <a:gd name="T11" fmla="*/ 5 h 36"/>
                  <a:gd name="T12" fmla="*/ 8 w 35"/>
                  <a:gd name="T13" fmla="*/ 7 h 36"/>
                  <a:gd name="T14" fmla="*/ 8 w 35"/>
                  <a:gd name="T15" fmla="*/ 8 h 36"/>
                  <a:gd name="T16" fmla="*/ 8 w 35"/>
                  <a:gd name="T17" fmla="*/ 9 h 36"/>
                  <a:gd name="T18" fmla="*/ 7 w 35"/>
                  <a:gd name="T19" fmla="*/ 8 h 36"/>
                  <a:gd name="T20" fmla="*/ 6 w 35"/>
                  <a:gd name="T21" fmla="*/ 6 h 36"/>
                  <a:gd name="T22" fmla="*/ 5 w 35"/>
                  <a:gd name="T23" fmla="*/ 5 h 36"/>
                  <a:gd name="T24" fmla="*/ 3 w 35"/>
                  <a:gd name="T25" fmla="*/ 4 h 36"/>
                  <a:gd name="T26" fmla="*/ 1 w 35"/>
                  <a:gd name="T27" fmla="*/ 3 h 36"/>
                  <a:gd name="T28" fmla="*/ 0 w 35"/>
                  <a:gd name="T29" fmla="*/ 2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" name="Freeform 446"/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10 w 43"/>
                  <a:gd name="T1" fmla="*/ 10 h 40"/>
                  <a:gd name="T2" fmla="*/ 9 w 43"/>
                  <a:gd name="T3" fmla="*/ 10 h 40"/>
                  <a:gd name="T4" fmla="*/ 8 w 43"/>
                  <a:gd name="T5" fmla="*/ 9 h 40"/>
                  <a:gd name="T6" fmla="*/ 6 w 43"/>
                  <a:gd name="T7" fmla="*/ 8 h 40"/>
                  <a:gd name="T8" fmla="*/ 4 w 43"/>
                  <a:gd name="T9" fmla="*/ 6 h 40"/>
                  <a:gd name="T10" fmla="*/ 2 w 43"/>
                  <a:gd name="T11" fmla="*/ 4 h 40"/>
                  <a:gd name="T12" fmla="*/ 0 w 43"/>
                  <a:gd name="T13" fmla="*/ 3 h 40"/>
                  <a:gd name="T14" fmla="*/ 0 w 43"/>
                  <a:gd name="T15" fmla="*/ 2 h 40"/>
                  <a:gd name="T16" fmla="*/ 0 w 43"/>
                  <a:gd name="T17" fmla="*/ 1 h 40"/>
                  <a:gd name="T18" fmla="*/ 1 w 43"/>
                  <a:gd name="T19" fmla="*/ 0 h 40"/>
                  <a:gd name="T20" fmla="*/ 2 w 43"/>
                  <a:gd name="T21" fmla="*/ 1 h 40"/>
                  <a:gd name="T22" fmla="*/ 4 w 43"/>
                  <a:gd name="T23" fmla="*/ 2 h 40"/>
                  <a:gd name="T24" fmla="*/ 5 w 43"/>
                  <a:gd name="T25" fmla="*/ 4 h 40"/>
                  <a:gd name="T26" fmla="*/ 7 w 43"/>
                  <a:gd name="T27" fmla="*/ 6 h 40"/>
                  <a:gd name="T28" fmla="*/ 8 w 43"/>
                  <a:gd name="T29" fmla="*/ 8 h 40"/>
                  <a:gd name="T30" fmla="*/ 9 w 43"/>
                  <a:gd name="T31" fmla="*/ 9 h 40"/>
                  <a:gd name="T32" fmla="*/ 10 w 43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" name="Freeform 447"/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12 h 46"/>
                  <a:gd name="T2" fmla="*/ 2 w 22"/>
                  <a:gd name="T3" fmla="*/ 10 h 46"/>
                  <a:gd name="T4" fmla="*/ 4 w 22"/>
                  <a:gd name="T5" fmla="*/ 6 h 46"/>
                  <a:gd name="T6" fmla="*/ 6 w 22"/>
                  <a:gd name="T7" fmla="*/ 3 h 46"/>
                  <a:gd name="T8" fmla="*/ 5 w 22"/>
                  <a:gd name="T9" fmla="*/ 0 h 46"/>
                  <a:gd name="T10" fmla="*/ 4 w 22"/>
                  <a:gd name="T11" fmla="*/ 1 h 46"/>
                  <a:gd name="T12" fmla="*/ 2 w 22"/>
                  <a:gd name="T13" fmla="*/ 4 h 46"/>
                  <a:gd name="T14" fmla="*/ 1 w 22"/>
                  <a:gd name="T15" fmla="*/ 9 h 46"/>
                  <a:gd name="T16" fmla="*/ 0 w 22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" name="Freeform 448"/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3 w 12"/>
                  <a:gd name="T1" fmla="*/ 14 h 53"/>
                  <a:gd name="T2" fmla="*/ 3 w 12"/>
                  <a:gd name="T3" fmla="*/ 11 h 53"/>
                  <a:gd name="T4" fmla="*/ 3 w 12"/>
                  <a:gd name="T5" fmla="*/ 7 h 53"/>
                  <a:gd name="T6" fmla="*/ 3 w 12"/>
                  <a:gd name="T7" fmla="*/ 2 h 53"/>
                  <a:gd name="T8" fmla="*/ 1 w 12"/>
                  <a:gd name="T9" fmla="*/ 0 h 53"/>
                  <a:gd name="T10" fmla="*/ 0 w 12"/>
                  <a:gd name="T11" fmla="*/ 2 h 53"/>
                  <a:gd name="T12" fmla="*/ 1 w 12"/>
                  <a:gd name="T13" fmla="*/ 6 h 53"/>
                  <a:gd name="T14" fmla="*/ 2 w 12"/>
                  <a:gd name="T15" fmla="*/ 11 h 53"/>
                  <a:gd name="T16" fmla="*/ 3 w 12"/>
                  <a:gd name="T17" fmla="*/ 1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" name="Freeform 449"/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12 h 47"/>
                  <a:gd name="T2" fmla="*/ 1 w 41"/>
                  <a:gd name="T3" fmla="*/ 11 h 47"/>
                  <a:gd name="T4" fmla="*/ 3 w 41"/>
                  <a:gd name="T5" fmla="*/ 9 h 47"/>
                  <a:gd name="T6" fmla="*/ 4 w 41"/>
                  <a:gd name="T7" fmla="*/ 6 h 47"/>
                  <a:gd name="T8" fmla="*/ 5 w 41"/>
                  <a:gd name="T9" fmla="*/ 4 h 47"/>
                  <a:gd name="T10" fmla="*/ 7 w 41"/>
                  <a:gd name="T11" fmla="*/ 2 h 47"/>
                  <a:gd name="T12" fmla="*/ 9 w 41"/>
                  <a:gd name="T13" fmla="*/ 1 h 47"/>
                  <a:gd name="T14" fmla="*/ 10 w 41"/>
                  <a:gd name="T15" fmla="*/ 0 h 47"/>
                  <a:gd name="T16" fmla="*/ 11 w 41"/>
                  <a:gd name="T17" fmla="*/ 1 h 47"/>
                  <a:gd name="T18" fmla="*/ 11 w 41"/>
                  <a:gd name="T19" fmla="*/ 1 h 47"/>
                  <a:gd name="T20" fmla="*/ 10 w 41"/>
                  <a:gd name="T21" fmla="*/ 3 h 47"/>
                  <a:gd name="T22" fmla="*/ 8 w 41"/>
                  <a:gd name="T23" fmla="*/ 5 h 47"/>
                  <a:gd name="T24" fmla="*/ 7 w 41"/>
                  <a:gd name="T25" fmla="*/ 6 h 47"/>
                  <a:gd name="T26" fmla="*/ 5 w 41"/>
                  <a:gd name="T27" fmla="*/ 8 h 47"/>
                  <a:gd name="T28" fmla="*/ 3 w 41"/>
                  <a:gd name="T29" fmla="*/ 10 h 47"/>
                  <a:gd name="T30" fmla="*/ 1 w 41"/>
                  <a:gd name="T31" fmla="*/ 11 h 47"/>
                  <a:gd name="T32" fmla="*/ 0 w 41"/>
                  <a:gd name="T33" fmla="*/ 1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" name="Freeform 450"/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2 w 68"/>
                  <a:gd name="T3" fmla="*/ 0 h 15"/>
                  <a:gd name="T4" fmla="*/ 5 w 68"/>
                  <a:gd name="T5" fmla="*/ 0 h 15"/>
                  <a:gd name="T6" fmla="*/ 7 w 68"/>
                  <a:gd name="T7" fmla="*/ 0 h 15"/>
                  <a:gd name="T8" fmla="*/ 10 w 68"/>
                  <a:gd name="T9" fmla="*/ 0 h 15"/>
                  <a:gd name="T10" fmla="*/ 13 w 68"/>
                  <a:gd name="T11" fmla="*/ 0 h 15"/>
                  <a:gd name="T12" fmla="*/ 15 w 68"/>
                  <a:gd name="T13" fmla="*/ 0 h 15"/>
                  <a:gd name="T14" fmla="*/ 17 w 68"/>
                  <a:gd name="T15" fmla="*/ 1 h 15"/>
                  <a:gd name="T16" fmla="*/ 17 w 68"/>
                  <a:gd name="T17" fmla="*/ 2 h 15"/>
                  <a:gd name="T18" fmla="*/ 17 w 68"/>
                  <a:gd name="T19" fmla="*/ 3 h 15"/>
                  <a:gd name="T20" fmla="*/ 15 w 68"/>
                  <a:gd name="T21" fmla="*/ 3 h 15"/>
                  <a:gd name="T22" fmla="*/ 13 w 68"/>
                  <a:gd name="T23" fmla="*/ 3 h 15"/>
                  <a:gd name="T24" fmla="*/ 11 w 68"/>
                  <a:gd name="T25" fmla="*/ 3 h 15"/>
                  <a:gd name="T26" fmla="*/ 8 w 68"/>
                  <a:gd name="T27" fmla="*/ 2 h 15"/>
                  <a:gd name="T28" fmla="*/ 5 w 68"/>
                  <a:gd name="T29" fmla="*/ 1 h 15"/>
                  <a:gd name="T30" fmla="*/ 2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" name="Freeform 451"/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1 w 65"/>
                  <a:gd name="T3" fmla="*/ 0 h 25"/>
                  <a:gd name="T4" fmla="*/ 3 w 65"/>
                  <a:gd name="T5" fmla="*/ 0 h 25"/>
                  <a:gd name="T6" fmla="*/ 6 w 65"/>
                  <a:gd name="T7" fmla="*/ 1 h 25"/>
                  <a:gd name="T8" fmla="*/ 9 w 65"/>
                  <a:gd name="T9" fmla="*/ 1 h 25"/>
                  <a:gd name="T10" fmla="*/ 12 w 65"/>
                  <a:gd name="T11" fmla="*/ 2 h 25"/>
                  <a:gd name="T12" fmla="*/ 14 w 65"/>
                  <a:gd name="T13" fmla="*/ 3 h 25"/>
                  <a:gd name="T14" fmla="*/ 15 w 65"/>
                  <a:gd name="T15" fmla="*/ 4 h 25"/>
                  <a:gd name="T16" fmla="*/ 16 w 65"/>
                  <a:gd name="T17" fmla="*/ 5 h 25"/>
                  <a:gd name="T18" fmla="*/ 15 w 65"/>
                  <a:gd name="T19" fmla="*/ 6 h 25"/>
                  <a:gd name="T20" fmla="*/ 14 w 65"/>
                  <a:gd name="T21" fmla="*/ 6 h 25"/>
                  <a:gd name="T22" fmla="*/ 12 w 65"/>
                  <a:gd name="T23" fmla="*/ 5 h 25"/>
                  <a:gd name="T24" fmla="*/ 9 w 65"/>
                  <a:gd name="T25" fmla="*/ 4 h 25"/>
                  <a:gd name="T26" fmla="*/ 6 w 65"/>
                  <a:gd name="T27" fmla="*/ 3 h 25"/>
                  <a:gd name="T28" fmla="*/ 3 w 65"/>
                  <a:gd name="T29" fmla="*/ 1 h 25"/>
                  <a:gd name="T30" fmla="*/ 1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" name="Freeform 452"/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1 h 15"/>
                  <a:gd name="T2" fmla="*/ 1 w 63"/>
                  <a:gd name="T3" fmla="*/ 1 h 15"/>
                  <a:gd name="T4" fmla="*/ 3 w 63"/>
                  <a:gd name="T5" fmla="*/ 0 h 15"/>
                  <a:gd name="T6" fmla="*/ 5 w 63"/>
                  <a:gd name="T7" fmla="*/ 0 h 15"/>
                  <a:gd name="T8" fmla="*/ 8 w 63"/>
                  <a:gd name="T9" fmla="*/ 0 h 15"/>
                  <a:gd name="T10" fmla="*/ 10 w 63"/>
                  <a:gd name="T11" fmla="*/ 0 h 15"/>
                  <a:gd name="T12" fmla="*/ 13 w 63"/>
                  <a:gd name="T13" fmla="*/ 0 h 15"/>
                  <a:gd name="T14" fmla="*/ 15 w 63"/>
                  <a:gd name="T15" fmla="*/ 1 h 15"/>
                  <a:gd name="T16" fmla="*/ 16 w 63"/>
                  <a:gd name="T17" fmla="*/ 2 h 15"/>
                  <a:gd name="T18" fmla="*/ 16 w 63"/>
                  <a:gd name="T19" fmla="*/ 3 h 15"/>
                  <a:gd name="T20" fmla="*/ 15 w 63"/>
                  <a:gd name="T21" fmla="*/ 3 h 15"/>
                  <a:gd name="T22" fmla="*/ 13 w 63"/>
                  <a:gd name="T23" fmla="*/ 3 h 15"/>
                  <a:gd name="T24" fmla="*/ 10 w 63"/>
                  <a:gd name="T25" fmla="*/ 3 h 15"/>
                  <a:gd name="T26" fmla="*/ 8 w 63"/>
                  <a:gd name="T27" fmla="*/ 2 h 15"/>
                  <a:gd name="T28" fmla="*/ 5 w 63"/>
                  <a:gd name="T29" fmla="*/ 2 h 15"/>
                  <a:gd name="T30" fmla="*/ 2 w 63"/>
                  <a:gd name="T31" fmla="*/ 1 h 15"/>
                  <a:gd name="T32" fmla="*/ 0 w 63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" name="Freeform 453"/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5 h 20"/>
                  <a:gd name="T2" fmla="*/ 2 w 75"/>
                  <a:gd name="T3" fmla="*/ 4 h 20"/>
                  <a:gd name="T4" fmla="*/ 4 w 75"/>
                  <a:gd name="T5" fmla="*/ 3 h 20"/>
                  <a:gd name="T6" fmla="*/ 7 w 75"/>
                  <a:gd name="T7" fmla="*/ 2 h 20"/>
                  <a:gd name="T8" fmla="*/ 10 w 75"/>
                  <a:gd name="T9" fmla="*/ 1 h 20"/>
                  <a:gd name="T10" fmla="*/ 13 w 75"/>
                  <a:gd name="T11" fmla="*/ 1 h 20"/>
                  <a:gd name="T12" fmla="*/ 16 w 75"/>
                  <a:gd name="T13" fmla="*/ 0 h 20"/>
                  <a:gd name="T14" fmla="*/ 17 w 75"/>
                  <a:gd name="T15" fmla="*/ 1 h 20"/>
                  <a:gd name="T16" fmla="*/ 18 w 75"/>
                  <a:gd name="T17" fmla="*/ 2 h 20"/>
                  <a:gd name="T18" fmla="*/ 18 w 75"/>
                  <a:gd name="T19" fmla="*/ 3 h 20"/>
                  <a:gd name="T20" fmla="*/ 16 w 75"/>
                  <a:gd name="T21" fmla="*/ 4 h 20"/>
                  <a:gd name="T22" fmla="*/ 14 w 75"/>
                  <a:gd name="T23" fmla="*/ 4 h 20"/>
                  <a:gd name="T24" fmla="*/ 10 w 75"/>
                  <a:gd name="T25" fmla="*/ 4 h 20"/>
                  <a:gd name="T26" fmla="*/ 7 w 75"/>
                  <a:gd name="T27" fmla="*/ 5 h 20"/>
                  <a:gd name="T28" fmla="*/ 4 w 75"/>
                  <a:gd name="T29" fmla="*/ 5 h 20"/>
                  <a:gd name="T30" fmla="*/ 2 w 75"/>
                  <a:gd name="T31" fmla="*/ 5 h 20"/>
                  <a:gd name="T32" fmla="*/ 0 w 75"/>
                  <a:gd name="T33" fmla="*/ 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" name="Freeform 454"/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6 h 24"/>
                  <a:gd name="T2" fmla="*/ 2 w 82"/>
                  <a:gd name="T3" fmla="*/ 5 h 24"/>
                  <a:gd name="T4" fmla="*/ 5 w 82"/>
                  <a:gd name="T5" fmla="*/ 4 h 24"/>
                  <a:gd name="T6" fmla="*/ 9 w 82"/>
                  <a:gd name="T7" fmla="*/ 3 h 24"/>
                  <a:gd name="T8" fmla="*/ 12 w 82"/>
                  <a:gd name="T9" fmla="*/ 2 h 24"/>
                  <a:gd name="T10" fmla="*/ 16 w 82"/>
                  <a:gd name="T11" fmla="*/ 1 h 24"/>
                  <a:gd name="T12" fmla="*/ 19 w 82"/>
                  <a:gd name="T13" fmla="*/ 0 h 24"/>
                  <a:gd name="T14" fmla="*/ 20 w 82"/>
                  <a:gd name="T15" fmla="*/ 1 h 24"/>
                  <a:gd name="T16" fmla="*/ 21 w 82"/>
                  <a:gd name="T17" fmla="*/ 1 h 24"/>
                  <a:gd name="T18" fmla="*/ 20 w 82"/>
                  <a:gd name="T19" fmla="*/ 3 h 24"/>
                  <a:gd name="T20" fmla="*/ 18 w 82"/>
                  <a:gd name="T21" fmla="*/ 4 h 24"/>
                  <a:gd name="T22" fmla="*/ 15 w 82"/>
                  <a:gd name="T23" fmla="*/ 4 h 24"/>
                  <a:gd name="T24" fmla="*/ 11 w 82"/>
                  <a:gd name="T25" fmla="*/ 5 h 24"/>
                  <a:gd name="T26" fmla="*/ 8 w 82"/>
                  <a:gd name="T27" fmla="*/ 5 h 24"/>
                  <a:gd name="T28" fmla="*/ 5 w 82"/>
                  <a:gd name="T29" fmla="*/ 6 h 24"/>
                  <a:gd name="T30" fmla="*/ 2 w 82"/>
                  <a:gd name="T31" fmla="*/ 6 h 24"/>
                  <a:gd name="T32" fmla="*/ 0 w 82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" name="Freeform 455"/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10 h 42"/>
                  <a:gd name="T2" fmla="*/ 2 w 86"/>
                  <a:gd name="T3" fmla="*/ 8 h 42"/>
                  <a:gd name="T4" fmla="*/ 5 w 86"/>
                  <a:gd name="T5" fmla="*/ 6 h 42"/>
                  <a:gd name="T6" fmla="*/ 8 w 86"/>
                  <a:gd name="T7" fmla="*/ 4 h 42"/>
                  <a:gd name="T8" fmla="*/ 12 w 86"/>
                  <a:gd name="T9" fmla="*/ 2 h 42"/>
                  <a:gd name="T10" fmla="*/ 16 w 86"/>
                  <a:gd name="T11" fmla="*/ 1 h 42"/>
                  <a:gd name="T12" fmla="*/ 19 w 86"/>
                  <a:gd name="T13" fmla="*/ 0 h 42"/>
                  <a:gd name="T14" fmla="*/ 21 w 86"/>
                  <a:gd name="T15" fmla="*/ 0 h 42"/>
                  <a:gd name="T16" fmla="*/ 23 w 86"/>
                  <a:gd name="T17" fmla="*/ 0 h 42"/>
                  <a:gd name="T18" fmla="*/ 22 w 86"/>
                  <a:gd name="T19" fmla="*/ 1 h 42"/>
                  <a:gd name="T20" fmla="*/ 20 w 86"/>
                  <a:gd name="T21" fmla="*/ 3 h 42"/>
                  <a:gd name="T22" fmla="*/ 16 w 86"/>
                  <a:gd name="T23" fmla="*/ 4 h 42"/>
                  <a:gd name="T24" fmla="*/ 13 w 86"/>
                  <a:gd name="T25" fmla="*/ 5 h 42"/>
                  <a:gd name="T26" fmla="*/ 8 w 86"/>
                  <a:gd name="T27" fmla="*/ 6 h 42"/>
                  <a:gd name="T28" fmla="*/ 5 w 86"/>
                  <a:gd name="T29" fmla="*/ 7 h 42"/>
                  <a:gd name="T30" fmla="*/ 2 w 86"/>
                  <a:gd name="T31" fmla="*/ 9 h 42"/>
                  <a:gd name="T32" fmla="*/ 0 w 86"/>
                  <a:gd name="T33" fmla="*/ 1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" name="Freeform 456"/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12 h 50"/>
                  <a:gd name="T2" fmla="*/ 2 w 80"/>
                  <a:gd name="T3" fmla="*/ 10 h 50"/>
                  <a:gd name="T4" fmla="*/ 5 w 80"/>
                  <a:gd name="T5" fmla="*/ 8 h 50"/>
                  <a:gd name="T6" fmla="*/ 8 w 80"/>
                  <a:gd name="T7" fmla="*/ 6 h 50"/>
                  <a:gd name="T8" fmla="*/ 11 w 80"/>
                  <a:gd name="T9" fmla="*/ 3 h 50"/>
                  <a:gd name="T10" fmla="*/ 14 w 80"/>
                  <a:gd name="T11" fmla="*/ 2 h 50"/>
                  <a:gd name="T12" fmla="*/ 17 w 80"/>
                  <a:gd name="T13" fmla="*/ 0 h 50"/>
                  <a:gd name="T14" fmla="*/ 19 w 80"/>
                  <a:gd name="T15" fmla="*/ 0 h 50"/>
                  <a:gd name="T16" fmla="*/ 20 w 80"/>
                  <a:gd name="T17" fmla="*/ 0 h 50"/>
                  <a:gd name="T18" fmla="*/ 20 w 80"/>
                  <a:gd name="T19" fmla="*/ 2 h 50"/>
                  <a:gd name="T20" fmla="*/ 18 w 80"/>
                  <a:gd name="T21" fmla="*/ 3 h 50"/>
                  <a:gd name="T22" fmla="*/ 15 w 80"/>
                  <a:gd name="T23" fmla="*/ 5 h 50"/>
                  <a:gd name="T24" fmla="*/ 12 w 80"/>
                  <a:gd name="T25" fmla="*/ 6 h 50"/>
                  <a:gd name="T26" fmla="*/ 8 w 80"/>
                  <a:gd name="T27" fmla="*/ 8 h 50"/>
                  <a:gd name="T28" fmla="*/ 4 w 80"/>
                  <a:gd name="T29" fmla="*/ 9 h 50"/>
                  <a:gd name="T30" fmla="*/ 2 w 80"/>
                  <a:gd name="T31" fmla="*/ 11 h 50"/>
                  <a:gd name="T32" fmla="*/ 0 w 80"/>
                  <a:gd name="T33" fmla="*/ 1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" name="Freeform 457"/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10 h 43"/>
                  <a:gd name="T2" fmla="*/ 1 w 74"/>
                  <a:gd name="T3" fmla="*/ 9 h 43"/>
                  <a:gd name="T4" fmla="*/ 4 w 74"/>
                  <a:gd name="T5" fmla="*/ 7 h 43"/>
                  <a:gd name="T6" fmla="*/ 7 w 74"/>
                  <a:gd name="T7" fmla="*/ 5 h 43"/>
                  <a:gd name="T8" fmla="*/ 9 w 74"/>
                  <a:gd name="T9" fmla="*/ 3 h 43"/>
                  <a:gd name="T10" fmla="*/ 13 w 74"/>
                  <a:gd name="T11" fmla="*/ 1 h 43"/>
                  <a:gd name="T12" fmla="*/ 15 w 74"/>
                  <a:gd name="T13" fmla="*/ 0 h 43"/>
                  <a:gd name="T14" fmla="*/ 17 w 74"/>
                  <a:gd name="T15" fmla="*/ 0 h 43"/>
                  <a:gd name="T16" fmla="*/ 18 w 74"/>
                  <a:gd name="T17" fmla="*/ 1 h 43"/>
                  <a:gd name="T18" fmla="*/ 17 w 74"/>
                  <a:gd name="T19" fmla="*/ 2 h 43"/>
                  <a:gd name="T20" fmla="*/ 15 w 74"/>
                  <a:gd name="T21" fmla="*/ 3 h 43"/>
                  <a:gd name="T22" fmla="*/ 13 w 74"/>
                  <a:gd name="T23" fmla="*/ 5 h 43"/>
                  <a:gd name="T24" fmla="*/ 9 w 74"/>
                  <a:gd name="T25" fmla="*/ 6 h 43"/>
                  <a:gd name="T26" fmla="*/ 7 w 74"/>
                  <a:gd name="T27" fmla="*/ 7 h 43"/>
                  <a:gd name="T28" fmla="*/ 3 w 74"/>
                  <a:gd name="T29" fmla="*/ 9 h 43"/>
                  <a:gd name="T30" fmla="*/ 1 w 74"/>
                  <a:gd name="T31" fmla="*/ 9 h 43"/>
                  <a:gd name="T32" fmla="*/ 0 w 74"/>
                  <a:gd name="T33" fmla="*/ 1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" name="Freeform 458"/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2 w 104"/>
                  <a:gd name="T3" fmla="*/ 0 h 68"/>
                  <a:gd name="T4" fmla="*/ 5 w 104"/>
                  <a:gd name="T5" fmla="*/ 1 h 68"/>
                  <a:gd name="T6" fmla="*/ 9 w 104"/>
                  <a:gd name="T7" fmla="*/ 3 h 68"/>
                  <a:gd name="T8" fmla="*/ 13 w 104"/>
                  <a:gd name="T9" fmla="*/ 6 h 68"/>
                  <a:gd name="T10" fmla="*/ 18 w 104"/>
                  <a:gd name="T11" fmla="*/ 9 h 68"/>
                  <a:gd name="T12" fmla="*/ 21 w 104"/>
                  <a:gd name="T13" fmla="*/ 12 h 68"/>
                  <a:gd name="T14" fmla="*/ 25 w 104"/>
                  <a:gd name="T15" fmla="*/ 15 h 68"/>
                  <a:gd name="T16" fmla="*/ 26 w 104"/>
                  <a:gd name="T17" fmla="*/ 17 h 68"/>
                  <a:gd name="T18" fmla="*/ 24 w 104"/>
                  <a:gd name="T19" fmla="*/ 16 h 68"/>
                  <a:gd name="T20" fmla="*/ 21 w 104"/>
                  <a:gd name="T21" fmla="*/ 15 h 68"/>
                  <a:gd name="T22" fmla="*/ 16 w 104"/>
                  <a:gd name="T23" fmla="*/ 12 h 68"/>
                  <a:gd name="T24" fmla="*/ 12 w 104"/>
                  <a:gd name="T25" fmla="*/ 9 h 68"/>
                  <a:gd name="T26" fmla="*/ 8 w 104"/>
                  <a:gd name="T27" fmla="*/ 7 h 68"/>
                  <a:gd name="T28" fmla="*/ 4 w 104"/>
                  <a:gd name="T29" fmla="*/ 4 h 68"/>
                  <a:gd name="T30" fmla="*/ 1 w 104"/>
                  <a:gd name="T31" fmla="*/ 2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" name="Freeform 459"/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3 w 81"/>
                  <a:gd name="T5" fmla="*/ 0 h 59"/>
                  <a:gd name="T6" fmla="*/ 6 w 81"/>
                  <a:gd name="T7" fmla="*/ 1 h 59"/>
                  <a:gd name="T8" fmla="*/ 9 w 81"/>
                  <a:gd name="T9" fmla="*/ 3 h 59"/>
                  <a:gd name="T10" fmla="*/ 13 w 81"/>
                  <a:gd name="T11" fmla="*/ 6 h 59"/>
                  <a:gd name="T12" fmla="*/ 16 w 81"/>
                  <a:gd name="T13" fmla="*/ 8 h 59"/>
                  <a:gd name="T14" fmla="*/ 19 w 81"/>
                  <a:gd name="T15" fmla="*/ 11 h 59"/>
                  <a:gd name="T16" fmla="*/ 21 w 81"/>
                  <a:gd name="T17" fmla="*/ 14 h 59"/>
                  <a:gd name="T18" fmla="*/ 18 w 81"/>
                  <a:gd name="T19" fmla="*/ 13 h 59"/>
                  <a:gd name="T20" fmla="*/ 16 w 81"/>
                  <a:gd name="T21" fmla="*/ 11 h 59"/>
                  <a:gd name="T22" fmla="*/ 12 w 81"/>
                  <a:gd name="T23" fmla="*/ 8 h 59"/>
                  <a:gd name="T24" fmla="*/ 8 w 81"/>
                  <a:gd name="T25" fmla="*/ 6 h 59"/>
                  <a:gd name="T26" fmla="*/ 5 w 81"/>
                  <a:gd name="T27" fmla="*/ 4 h 59"/>
                  <a:gd name="T28" fmla="*/ 3 w 81"/>
                  <a:gd name="T29" fmla="*/ 2 h 59"/>
                  <a:gd name="T30" fmla="*/ 1 w 81"/>
                  <a:gd name="T31" fmla="*/ 1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" name="Freeform 460"/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13 h 49"/>
                  <a:gd name="T2" fmla="*/ 2 w 80"/>
                  <a:gd name="T3" fmla="*/ 11 h 49"/>
                  <a:gd name="T4" fmla="*/ 4 w 80"/>
                  <a:gd name="T5" fmla="*/ 9 h 49"/>
                  <a:gd name="T6" fmla="*/ 7 w 80"/>
                  <a:gd name="T7" fmla="*/ 7 h 49"/>
                  <a:gd name="T8" fmla="*/ 11 w 80"/>
                  <a:gd name="T9" fmla="*/ 4 h 49"/>
                  <a:gd name="T10" fmla="*/ 14 w 80"/>
                  <a:gd name="T11" fmla="*/ 2 h 49"/>
                  <a:gd name="T12" fmla="*/ 17 w 80"/>
                  <a:gd name="T13" fmla="*/ 1 h 49"/>
                  <a:gd name="T14" fmla="*/ 19 w 80"/>
                  <a:gd name="T15" fmla="*/ 0 h 49"/>
                  <a:gd name="T16" fmla="*/ 20 w 80"/>
                  <a:gd name="T17" fmla="*/ 1 h 49"/>
                  <a:gd name="T18" fmla="*/ 20 w 80"/>
                  <a:gd name="T19" fmla="*/ 2 h 49"/>
                  <a:gd name="T20" fmla="*/ 18 w 80"/>
                  <a:gd name="T21" fmla="*/ 4 h 49"/>
                  <a:gd name="T22" fmla="*/ 15 w 80"/>
                  <a:gd name="T23" fmla="*/ 6 h 49"/>
                  <a:gd name="T24" fmla="*/ 11 w 80"/>
                  <a:gd name="T25" fmla="*/ 7 h 49"/>
                  <a:gd name="T26" fmla="*/ 8 w 80"/>
                  <a:gd name="T27" fmla="*/ 9 h 49"/>
                  <a:gd name="T28" fmla="*/ 4 w 80"/>
                  <a:gd name="T29" fmla="*/ 10 h 49"/>
                  <a:gd name="T30" fmla="*/ 2 w 80"/>
                  <a:gd name="T31" fmla="*/ 12 h 49"/>
                  <a:gd name="T32" fmla="*/ 0 w 80"/>
                  <a:gd name="T33" fmla="*/ 13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" name="Freeform 461"/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2 w 68"/>
                  <a:gd name="T1" fmla="*/ 66 h 265"/>
                  <a:gd name="T2" fmla="*/ 1 w 68"/>
                  <a:gd name="T3" fmla="*/ 66 h 265"/>
                  <a:gd name="T4" fmla="*/ 1 w 68"/>
                  <a:gd name="T5" fmla="*/ 65 h 265"/>
                  <a:gd name="T6" fmla="*/ 1 w 68"/>
                  <a:gd name="T7" fmla="*/ 65 h 265"/>
                  <a:gd name="T8" fmla="*/ 0 w 68"/>
                  <a:gd name="T9" fmla="*/ 64 h 265"/>
                  <a:gd name="T10" fmla="*/ 7 w 68"/>
                  <a:gd name="T11" fmla="*/ 56 h 265"/>
                  <a:gd name="T12" fmla="*/ 11 w 68"/>
                  <a:gd name="T13" fmla="*/ 47 h 265"/>
                  <a:gd name="T14" fmla="*/ 14 w 68"/>
                  <a:gd name="T15" fmla="*/ 39 h 265"/>
                  <a:gd name="T16" fmla="*/ 14 w 68"/>
                  <a:gd name="T17" fmla="*/ 30 h 265"/>
                  <a:gd name="T18" fmla="*/ 14 w 68"/>
                  <a:gd name="T19" fmla="*/ 21 h 265"/>
                  <a:gd name="T20" fmla="*/ 13 w 68"/>
                  <a:gd name="T21" fmla="*/ 13 h 265"/>
                  <a:gd name="T22" fmla="*/ 11 w 68"/>
                  <a:gd name="T23" fmla="*/ 6 h 265"/>
                  <a:gd name="T24" fmla="*/ 10 w 68"/>
                  <a:gd name="T25" fmla="*/ 0 h 265"/>
                  <a:gd name="T26" fmla="*/ 13 w 68"/>
                  <a:gd name="T27" fmla="*/ 4 h 265"/>
                  <a:gd name="T28" fmla="*/ 16 w 68"/>
                  <a:gd name="T29" fmla="*/ 11 h 265"/>
                  <a:gd name="T30" fmla="*/ 17 w 68"/>
                  <a:gd name="T31" fmla="*/ 20 h 265"/>
                  <a:gd name="T32" fmla="*/ 17 w 68"/>
                  <a:gd name="T33" fmla="*/ 31 h 265"/>
                  <a:gd name="T34" fmla="*/ 16 w 68"/>
                  <a:gd name="T35" fmla="*/ 41 h 265"/>
                  <a:gd name="T36" fmla="*/ 13 w 68"/>
                  <a:gd name="T37" fmla="*/ 51 h 265"/>
                  <a:gd name="T38" fmla="*/ 9 w 68"/>
                  <a:gd name="T39" fmla="*/ 60 h 265"/>
                  <a:gd name="T40" fmla="*/ 2 w 68"/>
                  <a:gd name="T41" fmla="*/ 66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" name="Freeform 462"/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14 w 57"/>
                  <a:gd name="T1" fmla="*/ 8 h 34"/>
                  <a:gd name="T2" fmla="*/ 12 w 57"/>
                  <a:gd name="T3" fmla="*/ 6 h 34"/>
                  <a:gd name="T4" fmla="*/ 10 w 57"/>
                  <a:gd name="T5" fmla="*/ 4 h 34"/>
                  <a:gd name="T6" fmla="*/ 8 w 57"/>
                  <a:gd name="T7" fmla="*/ 3 h 34"/>
                  <a:gd name="T8" fmla="*/ 6 w 57"/>
                  <a:gd name="T9" fmla="*/ 2 h 34"/>
                  <a:gd name="T10" fmla="*/ 4 w 57"/>
                  <a:gd name="T11" fmla="*/ 1 h 34"/>
                  <a:gd name="T12" fmla="*/ 2 w 57"/>
                  <a:gd name="T13" fmla="*/ 0 h 34"/>
                  <a:gd name="T14" fmla="*/ 1 w 57"/>
                  <a:gd name="T15" fmla="*/ 0 h 34"/>
                  <a:gd name="T16" fmla="*/ 0 w 57"/>
                  <a:gd name="T17" fmla="*/ 0 h 34"/>
                  <a:gd name="T18" fmla="*/ 0 w 57"/>
                  <a:gd name="T19" fmla="*/ 1 h 34"/>
                  <a:gd name="T20" fmla="*/ 1 w 57"/>
                  <a:gd name="T21" fmla="*/ 1 h 34"/>
                  <a:gd name="T22" fmla="*/ 3 w 57"/>
                  <a:gd name="T23" fmla="*/ 2 h 34"/>
                  <a:gd name="T24" fmla="*/ 5 w 57"/>
                  <a:gd name="T25" fmla="*/ 3 h 34"/>
                  <a:gd name="T26" fmla="*/ 7 w 57"/>
                  <a:gd name="T27" fmla="*/ 4 h 34"/>
                  <a:gd name="T28" fmla="*/ 10 w 57"/>
                  <a:gd name="T29" fmla="*/ 5 h 34"/>
                  <a:gd name="T30" fmla="*/ 12 w 57"/>
                  <a:gd name="T31" fmla="*/ 6 h 34"/>
                  <a:gd name="T32" fmla="*/ 14 w 57"/>
                  <a:gd name="T33" fmla="*/ 8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" name="Freeform 463"/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2 w 62"/>
                  <a:gd name="T5" fmla="*/ 1 h 40"/>
                  <a:gd name="T6" fmla="*/ 5 w 62"/>
                  <a:gd name="T7" fmla="*/ 2 h 40"/>
                  <a:gd name="T8" fmla="*/ 7 w 62"/>
                  <a:gd name="T9" fmla="*/ 3 h 40"/>
                  <a:gd name="T10" fmla="*/ 10 w 62"/>
                  <a:gd name="T11" fmla="*/ 4 h 40"/>
                  <a:gd name="T12" fmla="*/ 12 w 62"/>
                  <a:gd name="T13" fmla="*/ 6 h 40"/>
                  <a:gd name="T14" fmla="*/ 14 w 62"/>
                  <a:gd name="T15" fmla="*/ 8 h 40"/>
                  <a:gd name="T16" fmla="*/ 16 w 62"/>
                  <a:gd name="T17" fmla="*/ 10 h 40"/>
                  <a:gd name="T18" fmla="*/ 14 w 62"/>
                  <a:gd name="T19" fmla="*/ 9 h 40"/>
                  <a:gd name="T20" fmla="*/ 12 w 62"/>
                  <a:gd name="T21" fmla="*/ 8 h 40"/>
                  <a:gd name="T22" fmla="*/ 9 w 62"/>
                  <a:gd name="T23" fmla="*/ 7 h 40"/>
                  <a:gd name="T24" fmla="*/ 6 w 62"/>
                  <a:gd name="T25" fmla="*/ 5 h 40"/>
                  <a:gd name="T26" fmla="*/ 4 w 62"/>
                  <a:gd name="T27" fmla="*/ 4 h 40"/>
                  <a:gd name="T28" fmla="*/ 2 w 62"/>
                  <a:gd name="T29" fmla="*/ 3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" name="Freeform 464"/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4 w 81"/>
                  <a:gd name="T5" fmla="*/ 0 h 53"/>
                  <a:gd name="T6" fmla="*/ 7 w 81"/>
                  <a:gd name="T7" fmla="*/ 1 h 53"/>
                  <a:gd name="T8" fmla="*/ 10 w 81"/>
                  <a:gd name="T9" fmla="*/ 3 h 53"/>
                  <a:gd name="T10" fmla="*/ 13 w 81"/>
                  <a:gd name="T11" fmla="*/ 5 h 53"/>
                  <a:gd name="T12" fmla="*/ 16 w 81"/>
                  <a:gd name="T13" fmla="*/ 8 h 53"/>
                  <a:gd name="T14" fmla="*/ 19 w 81"/>
                  <a:gd name="T15" fmla="*/ 10 h 53"/>
                  <a:gd name="T16" fmla="*/ 21 w 81"/>
                  <a:gd name="T17" fmla="*/ 13 h 53"/>
                  <a:gd name="T18" fmla="*/ 19 w 81"/>
                  <a:gd name="T19" fmla="*/ 12 h 53"/>
                  <a:gd name="T20" fmla="*/ 16 w 81"/>
                  <a:gd name="T21" fmla="*/ 10 h 53"/>
                  <a:gd name="T22" fmla="*/ 13 w 81"/>
                  <a:gd name="T23" fmla="*/ 8 h 53"/>
                  <a:gd name="T24" fmla="*/ 9 w 81"/>
                  <a:gd name="T25" fmla="*/ 6 h 53"/>
                  <a:gd name="T26" fmla="*/ 6 w 81"/>
                  <a:gd name="T27" fmla="*/ 4 h 53"/>
                  <a:gd name="T28" fmla="*/ 3 w 81"/>
                  <a:gd name="T29" fmla="*/ 2 h 53"/>
                  <a:gd name="T30" fmla="*/ 1 w 81"/>
                  <a:gd name="T31" fmla="*/ 1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" name="Freeform 465"/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4 w 88"/>
                  <a:gd name="T5" fmla="*/ 0 h 59"/>
                  <a:gd name="T6" fmla="*/ 7 w 88"/>
                  <a:gd name="T7" fmla="*/ 2 h 59"/>
                  <a:gd name="T8" fmla="*/ 11 w 88"/>
                  <a:gd name="T9" fmla="*/ 4 h 59"/>
                  <a:gd name="T10" fmla="*/ 15 w 88"/>
                  <a:gd name="T11" fmla="*/ 7 h 59"/>
                  <a:gd name="T12" fmla="*/ 18 w 88"/>
                  <a:gd name="T13" fmla="*/ 9 h 59"/>
                  <a:gd name="T14" fmla="*/ 21 w 88"/>
                  <a:gd name="T15" fmla="*/ 12 h 59"/>
                  <a:gd name="T16" fmla="*/ 22 w 88"/>
                  <a:gd name="T17" fmla="*/ 14 h 59"/>
                  <a:gd name="T18" fmla="*/ 21 w 88"/>
                  <a:gd name="T19" fmla="*/ 14 h 59"/>
                  <a:gd name="T20" fmla="*/ 18 w 88"/>
                  <a:gd name="T21" fmla="*/ 12 h 59"/>
                  <a:gd name="T22" fmla="*/ 14 w 88"/>
                  <a:gd name="T23" fmla="*/ 10 h 59"/>
                  <a:gd name="T24" fmla="*/ 10 w 88"/>
                  <a:gd name="T25" fmla="*/ 7 h 59"/>
                  <a:gd name="T26" fmla="*/ 6 w 88"/>
                  <a:gd name="T27" fmla="*/ 5 h 59"/>
                  <a:gd name="T28" fmla="*/ 3 w 88"/>
                  <a:gd name="T29" fmla="*/ 3 h 59"/>
                  <a:gd name="T30" fmla="*/ 1 w 88"/>
                  <a:gd name="T31" fmla="*/ 1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" name="Freeform 466"/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3 w 71"/>
                  <a:gd name="T5" fmla="*/ 2 h 62"/>
                  <a:gd name="T6" fmla="*/ 6 w 71"/>
                  <a:gd name="T7" fmla="*/ 4 h 62"/>
                  <a:gd name="T8" fmla="*/ 9 w 71"/>
                  <a:gd name="T9" fmla="*/ 6 h 62"/>
                  <a:gd name="T10" fmla="*/ 12 w 71"/>
                  <a:gd name="T11" fmla="*/ 9 h 62"/>
                  <a:gd name="T12" fmla="*/ 15 w 71"/>
                  <a:gd name="T13" fmla="*/ 11 h 62"/>
                  <a:gd name="T14" fmla="*/ 17 w 71"/>
                  <a:gd name="T15" fmla="*/ 14 h 62"/>
                  <a:gd name="T16" fmla="*/ 18 w 71"/>
                  <a:gd name="T17" fmla="*/ 16 h 62"/>
                  <a:gd name="T18" fmla="*/ 16 w 71"/>
                  <a:gd name="T19" fmla="*/ 15 h 62"/>
                  <a:gd name="T20" fmla="*/ 14 w 71"/>
                  <a:gd name="T21" fmla="*/ 13 h 62"/>
                  <a:gd name="T22" fmla="*/ 11 w 71"/>
                  <a:gd name="T23" fmla="*/ 11 h 62"/>
                  <a:gd name="T24" fmla="*/ 8 w 71"/>
                  <a:gd name="T25" fmla="*/ 8 h 62"/>
                  <a:gd name="T26" fmla="*/ 4 w 71"/>
                  <a:gd name="T27" fmla="*/ 6 h 62"/>
                  <a:gd name="T28" fmla="*/ 2 w 71"/>
                  <a:gd name="T29" fmla="*/ 4 h 62"/>
                  <a:gd name="T30" fmla="*/ 1 w 71"/>
                  <a:gd name="T31" fmla="*/ 2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" name="Freeform 467"/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1 w 59"/>
                  <a:gd name="T3" fmla="*/ 0 h 53"/>
                  <a:gd name="T4" fmla="*/ 2 w 59"/>
                  <a:gd name="T5" fmla="*/ 0 h 53"/>
                  <a:gd name="T6" fmla="*/ 5 w 59"/>
                  <a:gd name="T7" fmla="*/ 1 h 53"/>
                  <a:gd name="T8" fmla="*/ 7 w 59"/>
                  <a:gd name="T9" fmla="*/ 3 h 53"/>
                  <a:gd name="T10" fmla="*/ 9 w 59"/>
                  <a:gd name="T11" fmla="*/ 5 h 53"/>
                  <a:gd name="T12" fmla="*/ 12 w 59"/>
                  <a:gd name="T13" fmla="*/ 8 h 53"/>
                  <a:gd name="T14" fmla="*/ 13 w 59"/>
                  <a:gd name="T15" fmla="*/ 10 h 53"/>
                  <a:gd name="T16" fmla="*/ 14 w 59"/>
                  <a:gd name="T17" fmla="*/ 13 h 53"/>
                  <a:gd name="T18" fmla="*/ 13 w 59"/>
                  <a:gd name="T19" fmla="*/ 11 h 53"/>
                  <a:gd name="T20" fmla="*/ 11 w 59"/>
                  <a:gd name="T21" fmla="*/ 10 h 53"/>
                  <a:gd name="T22" fmla="*/ 8 w 59"/>
                  <a:gd name="T23" fmla="*/ 8 h 53"/>
                  <a:gd name="T24" fmla="*/ 5 w 59"/>
                  <a:gd name="T25" fmla="*/ 6 h 53"/>
                  <a:gd name="T26" fmla="*/ 3 w 59"/>
                  <a:gd name="T27" fmla="*/ 4 h 53"/>
                  <a:gd name="T28" fmla="*/ 1 w 59"/>
                  <a:gd name="T29" fmla="*/ 2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" name="Freeform 468"/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2 w 43"/>
                  <a:gd name="T5" fmla="*/ 0 h 45"/>
                  <a:gd name="T6" fmla="*/ 4 w 43"/>
                  <a:gd name="T7" fmla="*/ 2 h 45"/>
                  <a:gd name="T8" fmla="*/ 6 w 43"/>
                  <a:gd name="T9" fmla="*/ 4 h 45"/>
                  <a:gd name="T10" fmla="*/ 7 w 43"/>
                  <a:gd name="T11" fmla="*/ 6 h 45"/>
                  <a:gd name="T12" fmla="*/ 9 w 43"/>
                  <a:gd name="T13" fmla="*/ 8 h 45"/>
                  <a:gd name="T14" fmla="*/ 10 w 43"/>
                  <a:gd name="T15" fmla="*/ 9 h 45"/>
                  <a:gd name="T16" fmla="*/ 10 w 43"/>
                  <a:gd name="T17" fmla="*/ 11 h 45"/>
                  <a:gd name="T18" fmla="*/ 9 w 43"/>
                  <a:gd name="T19" fmla="*/ 10 h 45"/>
                  <a:gd name="T20" fmla="*/ 8 w 43"/>
                  <a:gd name="T21" fmla="*/ 8 h 45"/>
                  <a:gd name="T22" fmla="*/ 6 w 43"/>
                  <a:gd name="T23" fmla="*/ 7 h 45"/>
                  <a:gd name="T24" fmla="*/ 4 w 43"/>
                  <a:gd name="T25" fmla="*/ 5 h 45"/>
                  <a:gd name="T26" fmla="*/ 3 w 43"/>
                  <a:gd name="T27" fmla="*/ 3 h 45"/>
                  <a:gd name="T28" fmla="*/ 1 w 43"/>
                  <a:gd name="T29" fmla="*/ 2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" name="Freeform 469"/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3 w 29"/>
                  <a:gd name="T3" fmla="*/ 1 h 31"/>
                  <a:gd name="T4" fmla="*/ 5 w 29"/>
                  <a:gd name="T5" fmla="*/ 3 h 31"/>
                  <a:gd name="T6" fmla="*/ 8 w 29"/>
                  <a:gd name="T7" fmla="*/ 5 h 31"/>
                  <a:gd name="T8" fmla="*/ 8 w 29"/>
                  <a:gd name="T9" fmla="*/ 8 h 31"/>
                  <a:gd name="T10" fmla="*/ 7 w 29"/>
                  <a:gd name="T11" fmla="*/ 7 h 31"/>
                  <a:gd name="T12" fmla="*/ 6 w 29"/>
                  <a:gd name="T13" fmla="*/ 5 h 31"/>
                  <a:gd name="T14" fmla="*/ 5 w 29"/>
                  <a:gd name="T15" fmla="*/ 4 h 31"/>
                  <a:gd name="T16" fmla="*/ 3 w 29"/>
                  <a:gd name="T17" fmla="*/ 3 h 31"/>
                  <a:gd name="T18" fmla="*/ 2 w 29"/>
                  <a:gd name="T19" fmla="*/ 2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" name="Freeform 470"/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10 w 37"/>
                  <a:gd name="T1" fmla="*/ 8 h 35"/>
                  <a:gd name="T2" fmla="*/ 9 w 37"/>
                  <a:gd name="T3" fmla="*/ 8 h 35"/>
                  <a:gd name="T4" fmla="*/ 7 w 37"/>
                  <a:gd name="T5" fmla="*/ 7 h 35"/>
                  <a:gd name="T6" fmla="*/ 6 w 37"/>
                  <a:gd name="T7" fmla="*/ 6 h 35"/>
                  <a:gd name="T8" fmla="*/ 4 w 37"/>
                  <a:gd name="T9" fmla="*/ 5 h 35"/>
                  <a:gd name="T10" fmla="*/ 2 w 37"/>
                  <a:gd name="T11" fmla="*/ 3 h 35"/>
                  <a:gd name="T12" fmla="*/ 1 w 37"/>
                  <a:gd name="T13" fmla="*/ 2 h 35"/>
                  <a:gd name="T14" fmla="*/ 0 w 37"/>
                  <a:gd name="T15" fmla="*/ 1 h 35"/>
                  <a:gd name="T16" fmla="*/ 1 w 37"/>
                  <a:gd name="T17" fmla="*/ 0 h 35"/>
                  <a:gd name="T18" fmla="*/ 1 w 37"/>
                  <a:gd name="T19" fmla="*/ 0 h 35"/>
                  <a:gd name="T20" fmla="*/ 3 w 37"/>
                  <a:gd name="T21" fmla="*/ 0 h 35"/>
                  <a:gd name="T22" fmla="*/ 4 w 37"/>
                  <a:gd name="T23" fmla="*/ 1 h 35"/>
                  <a:gd name="T24" fmla="*/ 5 w 37"/>
                  <a:gd name="T25" fmla="*/ 3 h 35"/>
                  <a:gd name="T26" fmla="*/ 7 w 37"/>
                  <a:gd name="T27" fmla="*/ 4 h 35"/>
                  <a:gd name="T28" fmla="*/ 8 w 37"/>
                  <a:gd name="T29" fmla="*/ 6 h 35"/>
                  <a:gd name="T30" fmla="*/ 9 w 37"/>
                  <a:gd name="T31" fmla="*/ 7 h 35"/>
                  <a:gd name="T32" fmla="*/ 10 w 37"/>
                  <a:gd name="T33" fmla="*/ 8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" name="Freeform 471"/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10 h 40"/>
                  <a:gd name="T2" fmla="*/ 1 w 18"/>
                  <a:gd name="T3" fmla="*/ 9 h 40"/>
                  <a:gd name="T4" fmla="*/ 3 w 18"/>
                  <a:gd name="T5" fmla="*/ 6 h 40"/>
                  <a:gd name="T6" fmla="*/ 5 w 18"/>
                  <a:gd name="T7" fmla="*/ 2 h 40"/>
                  <a:gd name="T8" fmla="*/ 5 w 18"/>
                  <a:gd name="T9" fmla="*/ 0 h 40"/>
                  <a:gd name="T10" fmla="*/ 3 w 18"/>
                  <a:gd name="T11" fmla="*/ 1 h 40"/>
                  <a:gd name="T12" fmla="*/ 2 w 18"/>
                  <a:gd name="T13" fmla="*/ 4 h 40"/>
                  <a:gd name="T14" fmla="*/ 1 w 18"/>
                  <a:gd name="T15" fmla="*/ 8 h 40"/>
                  <a:gd name="T16" fmla="*/ 0 w 18"/>
                  <a:gd name="T17" fmla="*/ 1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" name="Freeform 472"/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3 w 10"/>
                  <a:gd name="T1" fmla="*/ 11 h 45"/>
                  <a:gd name="T2" fmla="*/ 3 w 10"/>
                  <a:gd name="T3" fmla="*/ 9 h 45"/>
                  <a:gd name="T4" fmla="*/ 3 w 10"/>
                  <a:gd name="T5" fmla="*/ 5 h 45"/>
                  <a:gd name="T6" fmla="*/ 2 w 10"/>
                  <a:gd name="T7" fmla="*/ 1 h 45"/>
                  <a:gd name="T8" fmla="*/ 1 w 10"/>
                  <a:gd name="T9" fmla="*/ 0 h 45"/>
                  <a:gd name="T10" fmla="*/ 0 w 10"/>
                  <a:gd name="T11" fmla="*/ 1 h 45"/>
                  <a:gd name="T12" fmla="*/ 1 w 10"/>
                  <a:gd name="T13" fmla="*/ 4 h 45"/>
                  <a:gd name="T14" fmla="*/ 2 w 10"/>
                  <a:gd name="T15" fmla="*/ 8 h 45"/>
                  <a:gd name="T16" fmla="*/ 3 w 10"/>
                  <a:gd name="T17" fmla="*/ 1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" name="Freeform 473"/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10 h 40"/>
                  <a:gd name="T2" fmla="*/ 1 w 34"/>
                  <a:gd name="T3" fmla="*/ 9 h 40"/>
                  <a:gd name="T4" fmla="*/ 2 w 34"/>
                  <a:gd name="T5" fmla="*/ 7 h 40"/>
                  <a:gd name="T6" fmla="*/ 3 w 34"/>
                  <a:gd name="T7" fmla="*/ 5 h 40"/>
                  <a:gd name="T8" fmla="*/ 5 w 34"/>
                  <a:gd name="T9" fmla="*/ 4 h 40"/>
                  <a:gd name="T10" fmla="*/ 6 w 34"/>
                  <a:gd name="T11" fmla="*/ 2 h 40"/>
                  <a:gd name="T12" fmla="*/ 7 w 34"/>
                  <a:gd name="T13" fmla="*/ 1 h 40"/>
                  <a:gd name="T14" fmla="*/ 8 w 34"/>
                  <a:gd name="T15" fmla="*/ 0 h 40"/>
                  <a:gd name="T16" fmla="*/ 9 w 34"/>
                  <a:gd name="T17" fmla="*/ 1 h 40"/>
                  <a:gd name="T18" fmla="*/ 9 w 34"/>
                  <a:gd name="T19" fmla="*/ 1 h 40"/>
                  <a:gd name="T20" fmla="*/ 8 w 34"/>
                  <a:gd name="T21" fmla="*/ 3 h 40"/>
                  <a:gd name="T22" fmla="*/ 7 w 34"/>
                  <a:gd name="T23" fmla="*/ 4 h 40"/>
                  <a:gd name="T24" fmla="*/ 5 w 34"/>
                  <a:gd name="T25" fmla="*/ 5 h 40"/>
                  <a:gd name="T26" fmla="*/ 4 w 34"/>
                  <a:gd name="T27" fmla="*/ 7 h 40"/>
                  <a:gd name="T28" fmla="*/ 2 w 34"/>
                  <a:gd name="T29" fmla="*/ 8 h 40"/>
                  <a:gd name="T30" fmla="*/ 1 w 34"/>
                  <a:gd name="T31" fmla="*/ 9 h 40"/>
                  <a:gd name="T32" fmla="*/ 0 w 34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" name="Freeform 474"/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1 w 57"/>
                  <a:gd name="T3" fmla="*/ 0 h 13"/>
                  <a:gd name="T4" fmla="*/ 3 w 57"/>
                  <a:gd name="T5" fmla="*/ 0 h 13"/>
                  <a:gd name="T6" fmla="*/ 6 w 57"/>
                  <a:gd name="T7" fmla="*/ 0 h 13"/>
                  <a:gd name="T8" fmla="*/ 8 w 57"/>
                  <a:gd name="T9" fmla="*/ 0 h 13"/>
                  <a:gd name="T10" fmla="*/ 10 w 57"/>
                  <a:gd name="T11" fmla="*/ 0 h 13"/>
                  <a:gd name="T12" fmla="*/ 12 w 57"/>
                  <a:gd name="T13" fmla="*/ 0 h 13"/>
                  <a:gd name="T14" fmla="*/ 13 w 57"/>
                  <a:gd name="T15" fmla="*/ 1 h 13"/>
                  <a:gd name="T16" fmla="*/ 14 w 57"/>
                  <a:gd name="T17" fmla="*/ 2 h 13"/>
                  <a:gd name="T18" fmla="*/ 14 w 57"/>
                  <a:gd name="T19" fmla="*/ 3 h 13"/>
                  <a:gd name="T20" fmla="*/ 12 w 57"/>
                  <a:gd name="T21" fmla="*/ 3 h 13"/>
                  <a:gd name="T22" fmla="*/ 10 w 57"/>
                  <a:gd name="T23" fmla="*/ 3 h 13"/>
                  <a:gd name="T24" fmla="*/ 8 w 57"/>
                  <a:gd name="T25" fmla="*/ 2 h 13"/>
                  <a:gd name="T26" fmla="*/ 6 w 57"/>
                  <a:gd name="T27" fmla="*/ 1 h 13"/>
                  <a:gd name="T28" fmla="*/ 3 w 57"/>
                  <a:gd name="T29" fmla="*/ 1 h 13"/>
                  <a:gd name="T30" fmla="*/ 1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" name="Freeform 475"/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2 w 55"/>
                  <a:gd name="T3" fmla="*/ 0 h 20"/>
                  <a:gd name="T4" fmla="*/ 4 w 55"/>
                  <a:gd name="T5" fmla="*/ 0 h 20"/>
                  <a:gd name="T6" fmla="*/ 6 w 55"/>
                  <a:gd name="T7" fmla="*/ 0 h 20"/>
                  <a:gd name="T8" fmla="*/ 8 w 55"/>
                  <a:gd name="T9" fmla="*/ 1 h 20"/>
                  <a:gd name="T10" fmla="*/ 10 w 55"/>
                  <a:gd name="T11" fmla="*/ 1 h 20"/>
                  <a:gd name="T12" fmla="*/ 12 w 55"/>
                  <a:gd name="T13" fmla="*/ 2 h 20"/>
                  <a:gd name="T14" fmla="*/ 14 w 55"/>
                  <a:gd name="T15" fmla="*/ 3 h 20"/>
                  <a:gd name="T16" fmla="*/ 14 w 55"/>
                  <a:gd name="T17" fmla="*/ 4 h 20"/>
                  <a:gd name="T18" fmla="*/ 14 w 55"/>
                  <a:gd name="T19" fmla="*/ 4 h 20"/>
                  <a:gd name="T20" fmla="*/ 12 w 55"/>
                  <a:gd name="T21" fmla="*/ 4 h 20"/>
                  <a:gd name="T22" fmla="*/ 10 w 55"/>
                  <a:gd name="T23" fmla="*/ 4 h 20"/>
                  <a:gd name="T24" fmla="*/ 8 w 55"/>
                  <a:gd name="T25" fmla="*/ 3 h 20"/>
                  <a:gd name="T26" fmla="*/ 6 w 55"/>
                  <a:gd name="T27" fmla="*/ 2 h 20"/>
                  <a:gd name="T28" fmla="*/ 3 w 55"/>
                  <a:gd name="T29" fmla="*/ 1 h 20"/>
                  <a:gd name="T30" fmla="*/ 2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" name="Freeform 476"/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1 h 13"/>
                  <a:gd name="T2" fmla="*/ 1 w 54"/>
                  <a:gd name="T3" fmla="*/ 1 h 13"/>
                  <a:gd name="T4" fmla="*/ 2 w 54"/>
                  <a:gd name="T5" fmla="*/ 0 h 13"/>
                  <a:gd name="T6" fmla="*/ 4 w 54"/>
                  <a:gd name="T7" fmla="*/ 0 h 13"/>
                  <a:gd name="T8" fmla="*/ 7 w 54"/>
                  <a:gd name="T9" fmla="*/ 0 h 13"/>
                  <a:gd name="T10" fmla="*/ 9 w 54"/>
                  <a:gd name="T11" fmla="*/ 0 h 13"/>
                  <a:gd name="T12" fmla="*/ 11 w 54"/>
                  <a:gd name="T13" fmla="*/ 0 h 13"/>
                  <a:gd name="T14" fmla="*/ 13 w 54"/>
                  <a:gd name="T15" fmla="*/ 1 h 13"/>
                  <a:gd name="T16" fmla="*/ 14 w 54"/>
                  <a:gd name="T17" fmla="*/ 2 h 13"/>
                  <a:gd name="T18" fmla="*/ 14 w 54"/>
                  <a:gd name="T19" fmla="*/ 3 h 13"/>
                  <a:gd name="T20" fmla="*/ 13 w 54"/>
                  <a:gd name="T21" fmla="*/ 3 h 13"/>
                  <a:gd name="T22" fmla="*/ 11 w 54"/>
                  <a:gd name="T23" fmla="*/ 3 h 13"/>
                  <a:gd name="T24" fmla="*/ 9 w 54"/>
                  <a:gd name="T25" fmla="*/ 2 h 13"/>
                  <a:gd name="T26" fmla="*/ 7 w 54"/>
                  <a:gd name="T27" fmla="*/ 2 h 13"/>
                  <a:gd name="T28" fmla="*/ 4 w 54"/>
                  <a:gd name="T29" fmla="*/ 2 h 13"/>
                  <a:gd name="T30" fmla="*/ 2 w 54"/>
                  <a:gd name="T31" fmla="*/ 1 h 13"/>
                  <a:gd name="T32" fmla="*/ 0 w 54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" name="Freeform 477"/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4 h 17"/>
                  <a:gd name="T2" fmla="*/ 2 w 63"/>
                  <a:gd name="T3" fmla="*/ 3 h 17"/>
                  <a:gd name="T4" fmla="*/ 4 w 63"/>
                  <a:gd name="T5" fmla="*/ 2 h 17"/>
                  <a:gd name="T6" fmla="*/ 7 w 63"/>
                  <a:gd name="T7" fmla="*/ 1 h 17"/>
                  <a:gd name="T8" fmla="*/ 10 w 63"/>
                  <a:gd name="T9" fmla="*/ 0 h 17"/>
                  <a:gd name="T10" fmla="*/ 12 w 63"/>
                  <a:gd name="T11" fmla="*/ 0 h 17"/>
                  <a:gd name="T12" fmla="*/ 14 w 63"/>
                  <a:gd name="T13" fmla="*/ 0 h 17"/>
                  <a:gd name="T14" fmla="*/ 16 w 63"/>
                  <a:gd name="T15" fmla="*/ 0 h 17"/>
                  <a:gd name="T16" fmla="*/ 16 w 63"/>
                  <a:gd name="T17" fmla="*/ 1 h 17"/>
                  <a:gd name="T18" fmla="*/ 16 w 63"/>
                  <a:gd name="T19" fmla="*/ 2 h 17"/>
                  <a:gd name="T20" fmla="*/ 14 w 63"/>
                  <a:gd name="T21" fmla="*/ 3 h 17"/>
                  <a:gd name="T22" fmla="*/ 12 w 63"/>
                  <a:gd name="T23" fmla="*/ 3 h 17"/>
                  <a:gd name="T24" fmla="*/ 10 w 63"/>
                  <a:gd name="T25" fmla="*/ 3 h 17"/>
                  <a:gd name="T26" fmla="*/ 7 w 63"/>
                  <a:gd name="T27" fmla="*/ 3 h 17"/>
                  <a:gd name="T28" fmla="*/ 4 w 63"/>
                  <a:gd name="T29" fmla="*/ 3 h 17"/>
                  <a:gd name="T30" fmla="*/ 2 w 63"/>
                  <a:gd name="T31" fmla="*/ 4 h 17"/>
                  <a:gd name="T32" fmla="*/ 0 w 63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" name="Freeform 478"/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5 h 20"/>
                  <a:gd name="T2" fmla="*/ 2 w 69"/>
                  <a:gd name="T3" fmla="*/ 5 h 20"/>
                  <a:gd name="T4" fmla="*/ 4 w 69"/>
                  <a:gd name="T5" fmla="*/ 4 h 20"/>
                  <a:gd name="T6" fmla="*/ 7 w 69"/>
                  <a:gd name="T7" fmla="*/ 2 h 20"/>
                  <a:gd name="T8" fmla="*/ 10 w 69"/>
                  <a:gd name="T9" fmla="*/ 2 h 20"/>
                  <a:gd name="T10" fmla="*/ 13 w 69"/>
                  <a:gd name="T11" fmla="*/ 1 h 20"/>
                  <a:gd name="T12" fmla="*/ 15 w 69"/>
                  <a:gd name="T13" fmla="*/ 0 h 20"/>
                  <a:gd name="T14" fmla="*/ 17 w 69"/>
                  <a:gd name="T15" fmla="*/ 0 h 20"/>
                  <a:gd name="T16" fmla="*/ 18 w 69"/>
                  <a:gd name="T17" fmla="*/ 1 h 20"/>
                  <a:gd name="T18" fmla="*/ 17 w 69"/>
                  <a:gd name="T19" fmla="*/ 2 h 20"/>
                  <a:gd name="T20" fmla="*/ 15 w 69"/>
                  <a:gd name="T21" fmla="*/ 3 h 20"/>
                  <a:gd name="T22" fmla="*/ 13 w 69"/>
                  <a:gd name="T23" fmla="*/ 4 h 20"/>
                  <a:gd name="T24" fmla="*/ 10 w 69"/>
                  <a:gd name="T25" fmla="*/ 4 h 20"/>
                  <a:gd name="T26" fmla="*/ 7 w 69"/>
                  <a:gd name="T27" fmla="*/ 5 h 20"/>
                  <a:gd name="T28" fmla="*/ 4 w 69"/>
                  <a:gd name="T29" fmla="*/ 5 h 20"/>
                  <a:gd name="T30" fmla="*/ 2 w 69"/>
                  <a:gd name="T31" fmla="*/ 5 h 20"/>
                  <a:gd name="T32" fmla="*/ 0 w 69"/>
                  <a:gd name="T33" fmla="*/ 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" name="Freeform 479"/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9 h 36"/>
                  <a:gd name="T2" fmla="*/ 2 w 74"/>
                  <a:gd name="T3" fmla="*/ 8 h 36"/>
                  <a:gd name="T4" fmla="*/ 5 w 74"/>
                  <a:gd name="T5" fmla="*/ 6 h 36"/>
                  <a:gd name="T6" fmla="*/ 7 w 74"/>
                  <a:gd name="T7" fmla="*/ 4 h 36"/>
                  <a:gd name="T8" fmla="*/ 11 w 74"/>
                  <a:gd name="T9" fmla="*/ 3 h 36"/>
                  <a:gd name="T10" fmla="*/ 13 w 74"/>
                  <a:gd name="T11" fmla="*/ 2 h 36"/>
                  <a:gd name="T12" fmla="*/ 16 w 74"/>
                  <a:gd name="T13" fmla="*/ 1 h 36"/>
                  <a:gd name="T14" fmla="*/ 18 w 74"/>
                  <a:gd name="T15" fmla="*/ 0 h 36"/>
                  <a:gd name="T16" fmla="*/ 19 w 74"/>
                  <a:gd name="T17" fmla="*/ 1 h 36"/>
                  <a:gd name="T18" fmla="*/ 19 w 74"/>
                  <a:gd name="T19" fmla="*/ 2 h 36"/>
                  <a:gd name="T20" fmla="*/ 17 w 74"/>
                  <a:gd name="T21" fmla="*/ 3 h 36"/>
                  <a:gd name="T22" fmla="*/ 14 w 74"/>
                  <a:gd name="T23" fmla="*/ 4 h 36"/>
                  <a:gd name="T24" fmla="*/ 11 w 74"/>
                  <a:gd name="T25" fmla="*/ 5 h 36"/>
                  <a:gd name="T26" fmla="*/ 7 w 74"/>
                  <a:gd name="T27" fmla="*/ 6 h 36"/>
                  <a:gd name="T28" fmla="*/ 4 w 74"/>
                  <a:gd name="T29" fmla="*/ 7 h 36"/>
                  <a:gd name="T30" fmla="*/ 2 w 74"/>
                  <a:gd name="T31" fmla="*/ 8 h 36"/>
                  <a:gd name="T32" fmla="*/ 0 w 74"/>
                  <a:gd name="T33" fmla="*/ 9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" name="Freeform 480"/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11 h 43"/>
                  <a:gd name="T2" fmla="*/ 2 w 68"/>
                  <a:gd name="T3" fmla="*/ 10 h 43"/>
                  <a:gd name="T4" fmla="*/ 4 w 68"/>
                  <a:gd name="T5" fmla="*/ 8 h 43"/>
                  <a:gd name="T6" fmla="*/ 6 w 68"/>
                  <a:gd name="T7" fmla="*/ 6 h 43"/>
                  <a:gd name="T8" fmla="*/ 9 w 68"/>
                  <a:gd name="T9" fmla="*/ 4 h 43"/>
                  <a:gd name="T10" fmla="*/ 12 w 68"/>
                  <a:gd name="T11" fmla="*/ 2 h 43"/>
                  <a:gd name="T12" fmla="*/ 14 w 68"/>
                  <a:gd name="T13" fmla="*/ 1 h 43"/>
                  <a:gd name="T14" fmla="*/ 16 w 68"/>
                  <a:gd name="T15" fmla="*/ 0 h 43"/>
                  <a:gd name="T16" fmla="*/ 17 w 68"/>
                  <a:gd name="T17" fmla="*/ 1 h 43"/>
                  <a:gd name="T18" fmla="*/ 17 w 68"/>
                  <a:gd name="T19" fmla="*/ 2 h 43"/>
                  <a:gd name="T20" fmla="*/ 15 w 68"/>
                  <a:gd name="T21" fmla="*/ 4 h 43"/>
                  <a:gd name="T22" fmla="*/ 13 w 68"/>
                  <a:gd name="T23" fmla="*/ 5 h 43"/>
                  <a:gd name="T24" fmla="*/ 10 w 68"/>
                  <a:gd name="T25" fmla="*/ 7 h 43"/>
                  <a:gd name="T26" fmla="*/ 7 w 68"/>
                  <a:gd name="T27" fmla="*/ 8 h 43"/>
                  <a:gd name="T28" fmla="*/ 4 w 68"/>
                  <a:gd name="T29" fmla="*/ 9 h 43"/>
                  <a:gd name="T30" fmla="*/ 1 w 68"/>
                  <a:gd name="T31" fmla="*/ 10 h 43"/>
                  <a:gd name="T32" fmla="*/ 0 w 68"/>
                  <a:gd name="T33" fmla="*/ 1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" name="Freeform 481"/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9 h 35"/>
                  <a:gd name="T2" fmla="*/ 2 w 62"/>
                  <a:gd name="T3" fmla="*/ 8 h 35"/>
                  <a:gd name="T4" fmla="*/ 4 w 62"/>
                  <a:gd name="T5" fmla="*/ 7 h 35"/>
                  <a:gd name="T6" fmla="*/ 6 w 62"/>
                  <a:gd name="T7" fmla="*/ 5 h 35"/>
                  <a:gd name="T8" fmla="*/ 9 w 62"/>
                  <a:gd name="T9" fmla="*/ 3 h 35"/>
                  <a:gd name="T10" fmla="*/ 12 w 62"/>
                  <a:gd name="T11" fmla="*/ 1 h 35"/>
                  <a:gd name="T12" fmla="*/ 14 w 62"/>
                  <a:gd name="T13" fmla="*/ 1 h 35"/>
                  <a:gd name="T14" fmla="*/ 15 w 62"/>
                  <a:gd name="T15" fmla="*/ 0 h 35"/>
                  <a:gd name="T16" fmla="*/ 16 w 62"/>
                  <a:gd name="T17" fmla="*/ 1 h 35"/>
                  <a:gd name="T18" fmla="*/ 15 w 62"/>
                  <a:gd name="T19" fmla="*/ 2 h 35"/>
                  <a:gd name="T20" fmla="*/ 14 w 62"/>
                  <a:gd name="T21" fmla="*/ 3 h 35"/>
                  <a:gd name="T22" fmla="*/ 12 w 62"/>
                  <a:gd name="T23" fmla="*/ 5 h 35"/>
                  <a:gd name="T24" fmla="*/ 9 w 62"/>
                  <a:gd name="T25" fmla="*/ 6 h 35"/>
                  <a:gd name="T26" fmla="*/ 6 w 62"/>
                  <a:gd name="T27" fmla="*/ 7 h 35"/>
                  <a:gd name="T28" fmla="*/ 3 w 62"/>
                  <a:gd name="T29" fmla="*/ 8 h 35"/>
                  <a:gd name="T30" fmla="*/ 1 w 62"/>
                  <a:gd name="T31" fmla="*/ 9 h 35"/>
                  <a:gd name="T32" fmla="*/ 0 w 62"/>
                  <a:gd name="T33" fmla="*/ 9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" name="Freeform 482"/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4 w 88"/>
                  <a:gd name="T5" fmla="*/ 0 h 58"/>
                  <a:gd name="T6" fmla="*/ 7 w 88"/>
                  <a:gd name="T7" fmla="*/ 2 h 58"/>
                  <a:gd name="T8" fmla="*/ 11 w 88"/>
                  <a:gd name="T9" fmla="*/ 4 h 58"/>
                  <a:gd name="T10" fmla="*/ 15 w 88"/>
                  <a:gd name="T11" fmla="*/ 6 h 58"/>
                  <a:gd name="T12" fmla="*/ 18 w 88"/>
                  <a:gd name="T13" fmla="*/ 9 h 58"/>
                  <a:gd name="T14" fmla="*/ 21 w 88"/>
                  <a:gd name="T15" fmla="*/ 12 h 58"/>
                  <a:gd name="T16" fmla="*/ 22 w 88"/>
                  <a:gd name="T17" fmla="*/ 14 h 58"/>
                  <a:gd name="T18" fmla="*/ 21 w 88"/>
                  <a:gd name="T19" fmla="*/ 13 h 58"/>
                  <a:gd name="T20" fmla="*/ 18 w 88"/>
                  <a:gd name="T21" fmla="*/ 11 h 58"/>
                  <a:gd name="T22" fmla="*/ 14 w 88"/>
                  <a:gd name="T23" fmla="*/ 9 h 58"/>
                  <a:gd name="T24" fmla="*/ 10 w 88"/>
                  <a:gd name="T25" fmla="*/ 7 h 58"/>
                  <a:gd name="T26" fmla="*/ 6 w 88"/>
                  <a:gd name="T27" fmla="*/ 5 h 58"/>
                  <a:gd name="T28" fmla="*/ 3 w 88"/>
                  <a:gd name="T29" fmla="*/ 3 h 58"/>
                  <a:gd name="T30" fmla="*/ 1 w 88"/>
                  <a:gd name="T31" fmla="*/ 1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" name="Freeform 483"/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2 w 69"/>
                  <a:gd name="T5" fmla="*/ 0 h 50"/>
                  <a:gd name="T6" fmla="*/ 5 w 69"/>
                  <a:gd name="T7" fmla="*/ 1 h 50"/>
                  <a:gd name="T8" fmla="*/ 8 w 69"/>
                  <a:gd name="T9" fmla="*/ 3 h 50"/>
                  <a:gd name="T10" fmla="*/ 10 w 69"/>
                  <a:gd name="T11" fmla="*/ 5 h 50"/>
                  <a:gd name="T12" fmla="*/ 13 w 69"/>
                  <a:gd name="T13" fmla="*/ 7 h 50"/>
                  <a:gd name="T14" fmla="*/ 15 w 69"/>
                  <a:gd name="T15" fmla="*/ 9 h 50"/>
                  <a:gd name="T16" fmla="*/ 17 w 69"/>
                  <a:gd name="T17" fmla="*/ 12 h 50"/>
                  <a:gd name="T18" fmla="*/ 15 w 69"/>
                  <a:gd name="T19" fmla="*/ 10 h 50"/>
                  <a:gd name="T20" fmla="*/ 13 w 69"/>
                  <a:gd name="T21" fmla="*/ 9 h 50"/>
                  <a:gd name="T22" fmla="*/ 10 w 69"/>
                  <a:gd name="T23" fmla="*/ 7 h 50"/>
                  <a:gd name="T24" fmla="*/ 6 w 69"/>
                  <a:gd name="T25" fmla="*/ 5 h 50"/>
                  <a:gd name="T26" fmla="*/ 4 w 69"/>
                  <a:gd name="T27" fmla="*/ 3 h 50"/>
                  <a:gd name="T28" fmla="*/ 2 w 69"/>
                  <a:gd name="T29" fmla="*/ 2 h 50"/>
                  <a:gd name="T30" fmla="*/ 0 w 69"/>
                  <a:gd name="T31" fmla="*/ 1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" name="Freeform 484"/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10 h 43"/>
                  <a:gd name="T2" fmla="*/ 2 w 69"/>
                  <a:gd name="T3" fmla="*/ 9 h 43"/>
                  <a:gd name="T4" fmla="*/ 4 w 69"/>
                  <a:gd name="T5" fmla="*/ 7 h 43"/>
                  <a:gd name="T6" fmla="*/ 7 w 69"/>
                  <a:gd name="T7" fmla="*/ 5 h 43"/>
                  <a:gd name="T8" fmla="*/ 10 w 69"/>
                  <a:gd name="T9" fmla="*/ 3 h 43"/>
                  <a:gd name="T10" fmla="*/ 12 w 69"/>
                  <a:gd name="T11" fmla="*/ 1 h 43"/>
                  <a:gd name="T12" fmla="*/ 15 w 69"/>
                  <a:gd name="T13" fmla="*/ 0 h 43"/>
                  <a:gd name="T14" fmla="*/ 17 w 69"/>
                  <a:gd name="T15" fmla="*/ 0 h 43"/>
                  <a:gd name="T16" fmla="*/ 18 w 69"/>
                  <a:gd name="T17" fmla="*/ 0 h 43"/>
                  <a:gd name="T18" fmla="*/ 17 w 69"/>
                  <a:gd name="T19" fmla="*/ 1 h 43"/>
                  <a:gd name="T20" fmla="*/ 16 w 69"/>
                  <a:gd name="T21" fmla="*/ 3 h 43"/>
                  <a:gd name="T22" fmla="*/ 13 w 69"/>
                  <a:gd name="T23" fmla="*/ 4 h 43"/>
                  <a:gd name="T24" fmla="*/ 10 w 69"/>
                  <a:gd name="T25" fmla="*/ 6 h 43"/>
                  <a:gd name="T26" fmla="*/ 7 w 69"/>
                  <a:gd name="T27" fmla="*/ 7 h 43"/>
                  <a:gd name="T28" fmla="*/ 4 w 69"/>
                  <a:gd name="T29" fmla="*/ 8 h 43"/>
                  <a:gd name="T30" fmla="*/ 2 w 69"/>
                  <a:gd name="T31" fmla="*/ 10 h 43"/>
                  <a:gd name="T32" fmla="*/ 0 w 69"/>
                  <a:gd name="T33" fmla="*/ 1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" name="Freeform 485"/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75 w 301"/>
                  <a:gd name="T1" fmla="*/ 6 h 116"/>
                  <a:gd name="T2" fmla="*/ 75 w 301"/>
                  <a:gd name="T3" fmla="*/ 6 h 116"/>
                  <a:gd name="T4" fmla="*/ 74 w 301"/>
                  <a:gd name="T5" fmla="*/ 6 h 116"/>
                  <a:gd name="T6" fmla="*/ 73 w 301"/>
                  <a:gd name="T7" fmla="*/ 7 h 116"/>
                  <a:gd name="T8" fmla="*/ 73 w 301"/>
                  <a:gd name="T9" fmla="*/ 7 h 116"/>
                  <a:gd name="T10" fmla="*/ 67 w 301"/>
                  <a:gd name="T11" fmla="*/ 5 h 116"/>
                  <a:gd name="T12" fmla="*/ 61 w 301"/>
                  <a:gd name="T13" fmla="*/ 4 h 116"/>
                  <a:gd name="T14" fmla="*/ 55 w 301"/>
                  <a:gd name="T15" fmla="*/ 4 h 116"/>
                  <a:gd name="T16" fmla="*/ 50 w 301"/>
                  <a:gd name="T17" fmla="*/ 4 h 116"/>
                  <a:gd name="T18" fmla="*/ 45 w 301"/>
                  <a:gd name="T19" fmla="*/ 5 h 116"/>
                  <a:gd name="T20" fmla="*/ 39 w 301"/>
                  <a:gd name="T21" fmla="*/ 6 h 116"/>
                  <a:gd name="T22" fmla="*/ 34 w 301"/>
                  <a:gd name="T23" fmla="*/ 8 h 116"/>
                  <a:gd name="T24" fmla="*/ 30 w 301"/>
                  <a:gd name="T25" fmla="*/ 10 h 116"/>
                  <a:gd name="T26" fmla="*/ 25 w 301"/>
                  <a:gd name="T27" fmla="*/ 12 h 116"/>
                  <a:gd name="T28" fmla="*/ 20 w 301"/>
                  <a:gd name="T29" fmla="*/ 14 h 116"/>
                  <a:gd name="T30" fmla="*/ 16 w 301"/>
                  <a:gd name="T31" fmla="*/ 17 h 116"/>
                  <a:gd name="T32" fmla="*/ 13 w 301"/>
                  <a:gd name="T33" fmla="*/ 20 h 116"/>
                  <a:gd name="T34" fmla="*/ 9 w 301"/>
                  <a:gd name="T35" fmla="*/ 22 h 116"/>
                  <a:gd name="T36" fmla="*/ 5 w 301"/>
                  <a:gd name="T37" fmla="*/ 25 h 116"/>
                  <a:gd name="T38" fmla="*/ 3 w 301"/>
                  <a:gd name="T39" fmla="*/ 27 h 116"/>
                  <a:gd name="T40" fmla="*/ 0 w 301"/>
                  <a:gd name="T41" fmla="*/ 29 h 116"/>
                  <a:gd name="T42" fmla="*/ 1 w 301"/>
                  <a:gd name="T43" fmla="*/ 27 h 116"/>
                  <a:gd name="T44" fmla="*/ 3 w 301"/>
                  <a:gd name="T45" fmla="*/ 24 h 116"/>
                  <a:gd name="T46" fmla="*/ 6 w 301"/>
                  <a:gd name="T47" fmla="*/ 21 h 116"/>
                  <a:gd name="T48" fmla="*/ 9 w 301"/>
                  <a:gd name="T49" fmla="*/ 17 h 116"/>
                  <a:gd name="T50" fmla="*/ 14 w 301"/>
                  <a:gd name="T51" fmla="*/ 14 h 116"/>
                  <a:gd name="T52" fmla="*/ 19 w 301"/>
                  <a:gd name="T53" fmla="*/ 11 h 116"/>
                  <a:gd name="T54" fmla="*/ 24 w 301"/>
                  <a:gd name="T55" fmla="*/ 8 h 116"/>
                  <a:gd name="T56" fmla="*/ 30 w 301"/>
                  <a:gd name="T57" fmla="*/ 6 h 116"/>
                  <a:gd name="T58" fmla="*/ 36 w 301"/>
                  <a:gd name="T59" fmla="*/ 4 h 116"/>
                  <a:gd name="T60" fmla="*/ 42 w 301"/>
                  <a:gd name="T61" fmla="*/ 2 h 116"/>
                  <a:gd name="T62" fmla="*/ 48 w 301"/>
                  <a:gd name="T63" fmla="*/ 1 h 116"/>
                  <a:gd name="T64" fmla="*/ 54 w 301"/>
                  <a:gd name="T65" fmla="*/ 0 h 116"/>
                  <a:gd name="T66" fmla="*/ 60 w 301"/>
                  <a:gd name="T67" fmla="*/ 0 h 116"/>
                  <a:gd name="T68" fmla="*/ 65 w 301"/>
                  <a:gd name="T69" fmla="*/ 1 h 116"/>
                  <a:gd name="T70" fmla="*/ 70 w 301"/>
                  <a:gd name="T71" fmla="*/ 3 h 116"/>
                  <a:gd name="T72" fmla="*/ 75 w 301"/>
                  <a:gd name="T73" fmla="*/ 6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" name="Freeform 486"/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1 w 21"/>
                  <a:gd name="T1" fmla="*/ 25 h 100"/>
                  <a:gd name="T2" fmla="*/ 0 w 21"/>
                  <a:gd name="T3" fmla="*/ 22 h 100"/>
                  <a:gd name="T4" fmla="*/ 0 w 21"/>
                  <a:gd name="T5" fmla="*/ 15 h 100"/>
                  <a:gd name="T6" fmla="*/ 1 w 21"/>
                  <a:gd name="T7" fmla="*/ 7 h 100"/>
                  <a:gd name="T8" fmla="*/ 5 w 21"/>
                  <a:gd name="T9" fmla="*/ 0 h 100"/>
                  <a:gd name="T10" fmla="*/ 4 w 21"/>
                  <a:gd name="T11" fmla="*/ 7 h 100"/>
                  <a:gd name="T12" fmla="*/ 3 w 21"/>
                  <a:gd name="T13" fmla="*/ 15 h 100"/>
                  <a:gd name="T14" fmla="*/ 2 w 21"/>
                  <a:gd name="T15" fmla="*/ 22 h 100"/>
                  <a:gd name="T16" fmla="*/ 1 w 21"/>
                  <a:gd name="T17" fmla="*/ 25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" name="Freeform 487"/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30 h 120"/>
                  <a:gd name="T2" fmla="*/ 1 w 28"/>
                  <a:gd name="T3" fmla="*/ 29 h 120"/>
                  <a:gd name="T4" fmla="*/ 0 w 28"/>
                  <a:gd name="T5" fmla="*/ 27 h 120"/>
                  <a:gd name="T6" fmla="*/ 1 w 28"/>
                  <a:gd name="T7" fmla="*/ 23 h 120"/>
                  <a:gd name="T8" fmla="*/ 1 w 28"/>
                  <a:gd name="T9" fmla="*/ 18 h 120"/>
                  <a:gd name="T10" fmla="*/ 2 w 28"/>
                  <a:gd name="T11" fmla="*/ 13 h 120"/>
                  <a:gd name="T12" fmla="*/ 4 w 28"/>
                  <a:gd name="T13" fmla="*/ 8 h 120"/>
                  <a:gd name="T14" fmla="*/ 6 w 28"/>
                  <a:gd name="T15" fmla="*/ 4 h 120"/>
                  <a:gd name="T16" fmla="*/ 8 w 28"/>
                  <a:gd name="T17" fmla="*/ 0 h 120"/>
                  <a:gd name="T18" fmla="*/ 7 w 28"/>
                  <a:gd name="T19" fmla="*/ 7 h 120"/>
                  <a:gd name="T20" fmla="*/ 5 w 28"/>
                  <a:gd name="T21" fmla="*/ 17 h 120"/>
                  <a:gd name="T22" fmla="*/ 3 w 28"/>
                  <a:gd name="T23" fmla="*/ 26 h 120"/>
                  <a:gd name="T24" fmla="*/ 1 w 28"/>
                  <a:gd name="T25" fmla="*/ 3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4" name="Freeform 488"/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2 w 22"/>
                  <a:gd name="T1" fmla="*/ 32 h 125"/>
                  <a:gd name="T2" fmla="*/ 0 w 22"/>
                  <a:gd name="T3" fmla="*/ 27 h 125"/>
                  <a:gd name="T4" fmla="*/ 1 w 22"/>
                  <a:gd name="T5" fmla="*/ 18 h 125"/>
                  <a:gd name="T6" fmla="*/ 3 w 22"/>
                  <a:gd name="T7" fmla="*/ 7 h 125"/>
                  <a:gd name="T8" fmla="*/ 6 w 22"/>
                  <a:gd name="T9" fmla="*/ 0 h 125"/>
                  <a:gd name="T10" fmla="*/ 5 w 22"/>
                  <a:gd name="T11" fmla="*/ 7 h 125"/>
                  <a:gd name="T12" fmla="*/ 4 w 22"/>
                  <a:gd name="T13" fmla="*/ 17 h 125"/>
                  <a:gd name="T14" fmla="*/ 3 w 22"/>
                  <a:gd name="T15" fmla="*/ 27 h 125"/>
                  <a:gd name="T16" fmla="*/ 2 w 22"/>
                  <a:gd name="T17" fmla="*/ 32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5" name="Freeform 489"/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28 h 111"/>
                  <a:gd name="T2" fmla="*/ 0 w 18"/>
                  <a:gd name="T3" fmla="*/ 24 h 111"/>
                  <a:gd name="T4" fmla="*/ 1 w 18"/>
                  <a:gd name="T5" fmla="*/ 16 h 111"/>
                  <a:gd name="T6" fmla="*/ 2 w 18"/>
                  <a:gd name="T7" fmla="*/ 6 h 111"/>
                  <a:gd name="T8" fmla="*/ 5 w 18"/>
                  <a:gd name="T9" fmla="*/ 0 h 111"/>
                  <a:gd name="T10" fmla="*/ 4 w 18"/>
                  <a:gd name="T11" fmla="*/ 7 h 111"/>
                  <a:gd name="T12" fmla="*/ 4 w 18"/>
                  <a:gd name="T13" fmla="*/ 16 h 111"/>
                  <a:gd name="T14" fmla="*/ 3 w 18"/>
                  <a:gd name="T15" fmla="*/ 25 h 111"/>
                  <a:gd name="T16" fmla="*/ 1 w 18"/>
                  <a:gd name="T17" fmla="*/ 28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6" name="Freeform 490"/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3 w 15"/>
                  <a:gd name="T1" fmla="*/ 25 h 94"/>
                  <a:gd name="T2" fmla="*/ 1 w 15"/>
                  <a:gd name="T3" fmla="*/ 21 h 94"/>
                  <a:gd name="T4" fmla="*/ 0 w 15"/>
                  <a:gd name="T5" fmla="*/ 15 h 94"/>
                  <a:gd name="T6" fmla="*/ 1 w 15"/>
                  <a:gd name="T7" fmla="*/ 7 h 94"/>
                  <a:gd name="T8" fmla="*/ 4 w 15"/>
                  <a:gd name="T9" fmla="*/ 0 h 94"/>
                  <a:gd name="T10" fmla="*/ 4 w 15"/>
                  <a:gd name="T11" fmla="*/ 6 h 94"/>
                  <a:gd name="T12" fmla="*/ 4 w 15"/>
                  <a:gd name="T13" fmla="*/ 14 h 94"/>
                  <a:gd name="T14" fmla="*/ 4 w 15"/>
                  <a:gd name="T15" fmla="*/ 21 h 94"/>
                  <a:gd name="T16" fmla="*/ 3 w 15"/>
                  <a:gd name="T17" fmla="*/ 25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7" name="Freeform 491"/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3 w 18"/>
                  <a:gd name="T1" fmla="*/ 13 h 46"/>
                  <a:gd name="T2" fmla="*/ 2 w 18"/>
                  <a:gd name="T3" fmla="*/ 11 h 46"/>
                  <a:gd name="T4" fmla="*/ 0 w 18"/>
                  <a:gd name="T5" fmla="*/ 7 h 46"/>
                  <a:gd name="T6" fmla="*/ 0 w 18"/>
                  <a:gd name="T7" fmla="*/ 3 h 46"/>
                  <a:gd name="T8" fmla="*/ 1 w 18"/>
                  <a:gd name="T9" fmla="*/ 0 h 46"/>
                  <a:gd name="T10" fmla="*/ 1 w 18"/>
                  <a:gd name="T11" fmla="*/ 4 h 46"/>
                  <a:gd name="T12" fmla="*/ 2 w 18"/>
                  <a:gd name="T13" fmla="*/ 8 h 46"/>
                  <a:gd name="T14" fmla="*/ 4 w 18"/>
                  <a:gd name="T15" fmla="*/ 11 h 46"/>
                  <a:gd name="T16" fmla="*/ 3 w 18"/>
                  <a:gd name="T17" fmla="*/ 1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8" name="Freeform 492"/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1 w 21"/>
                  <a:gd name="T1" fmla="*/ 21 h 86"/>
                  <a:gd name="T2" fmla="*/ 0 w 21"/>
                  <a:gd name="T3" fmla="*/ 19 h 86"/>
                  <a:gd name="T4" fmla="*/ 0 w 21"/>
                  <a:gd name="T5" fmla="*/ 12 h 86"/>
                  <a:gd name="T6" fmla="*/ 1 w 21"/>
                  <a:gd name="T7" fmla="*/ 6 h 86"/>
                  <a:gd name="T8" fmla="*/ 5 w 21"/>
                  <a:gd name="T9" fmla="*/ 0 h 86"/>
                  <a:gd name="T10" fmla="*/ 4 w 21"/>
                  <a:gd name="T11" fmla="*/ 6 h 86"/>
                  <a:gd name="T12" fmla="*/ 3 w 21"/>
                  <a:gd name="T13" fmla="*/ 12 h 86"/>
                  <a:gd name="T14" fmla="*/ 2 w 21"/>
                  <a:gd name="T15" fmla="*/ 19 h 86"/>
                  <a:gd name="T16" fmla="*/ 1 w 21"/>
                  <a:gd name="T17" fmla="*/ 21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" name="Freeform 493"/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1 w 23"/>
                  <a:gd name="T1" fmla="*/ 30 h 121"/>
                  <a:gd name="T2" fmla="*/ 0 w 23"/>
                  <a:gd name="T3" fmla="*/ 26 h 121"/>
                  <a:gd name="T4" fmla="*/ 0 w 23"/>
                  <a:gd name="T5" fmla="*/ 17 h 121"/>
                  <a:gd name="T6" fmla="*/ 2 w 23"/>
                  <a:gd name="T7" fmla="*/ 7 h 121"/>
                  <a:gd name="T8" fmla="*/ 5 w 23"/>
                  <a:gd name="T9" fmla="*/ 0 h 121"/>
                  <a:gd name="T10" fmla="*/ 5 w 23"/>
                  <a:gd name="T11" fmla="*/ 6 h 121"/>
                  <a:gd name="T12" fmla="*/ 4 w 23"/>
                  <a:gd name="T13" fmla="*/ 16 h 121"/>
                  <a:gd name="T14" fmla="*/ 2 w 23"/>
                  <a:gd name="T15" fmla="*/ 26 h 121"/>
                  <a:gd name="T16" fmla="*/ 1 w 23"/>
                  <a:gd name="T17" fmla="*/ 3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" name="Freeform 494"/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3 w 14"/>
                  <a:gd name="T1" fmla="*/ 28 h 109"/>
                  <a:gd name="T2" fmla="*/ 1 w 14"/>
                  <a:gd name="T3" fmla="*/ 24 h 109"/>
                  <a:gd name="T4" fmla="*/ 0 w 14"/>
                  <a:gd name="T5" fmla="*/ 16 h 109"/>
                  <a:gd name="T6" fmla="*/ 1 w 14"/>
                  <a:gd name="T7" fmla="*/ 7 h 109"/>
                  <a:gd name="T8" fmla="*/ 4 w 14"/>
                  <a:gd name="T9" fmla="*/ 0 h 109"/>
                  <a:gd name="T10" fmla="*/ 4 w 14"/>
                  <a:gd name="T11" fmla="*/ 7 h 109"/>
                  <a:gd name="T12" fmla="*/ 4 w 14"/>
                  <a:gd name="T13" fmla="*/ 16 h 109"/>
                  <a:gd name="T14" fmla="*/ 4 w 14"/>
                  <a:gd name="T15" fmla="*/ 24 h 109"/>
                  <a:gd name="T16" fmla="*/ 3 w 14"/>
                  <a:gd name="T17" fmla="*/ 28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" name="Freeform 495"/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1 w 12"/>
                  <a:gd name="T1" fmla="*/ 22 h 88"/>
                  <a:gd name="T2" fmla="*/ 0 w 12"/>
                  <a:gd name="T3" fmla="*/ 19 h 88"/>
                  <a:gd name="T4" fmla="*/ 0 w 12"/>
                  <a:gd name="T5" fmla="*/ 12 h 88"/>
                  <a:gd name="T6" fmla="*/ 1 w 12"/>
                  <a:gd name="T7" fmla="*/ 4 h 88"/>
                  <a:gd name="T8" fmla="*/ 2 w 12"/>
                  <a:gd name="T9" fmla="*/ 0 h 88"/>
                  <a:gd name="T10" fmla="*/ 2 w 12"/>
                  <a:gd name="T11" fmla="*/ 5 h 88"/>
                  <a:gd name="T12" fmla="*/ 2 w 12"/>
                  <a:gd name="T13" fmla="*/ 12 h 88"/>
                  <a:gd name="T14" fmla="*/ 2 w 12"/>
                  <a:gd name="T15" fmla="*/ 19 h 88"/>
                  <a:gd name="T16" fmla="*/ 1 w 12"/>
                  <a:gd name="T17" fmla="*/ 22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2" name="Freeform 496"/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2 w 15"/>
                  <a:gd name="T1" fmla="*/ 14 h 54"/>
                  <a:gd name="T2" fmla="*/ 1 w 15"/>
                  <a:gd name="T3" fmla="*/ 12 h 54"/>
                  <a:gd name="T4" fmla="*/ 0 w 15"/>
                  <a:gd name="T5" fmla="*/ 8 h 54"/>
                  <a:gd name="T6" fmla="*/ 0 w 15"/>
                  <a:gd name="T7" fmla="*/ 3 h 54"/>
                  <a:gd name="T8" fmla="*/ 1 w 15"/>
                  <a:gd name="T9" fmla="*/ 0 h 54"/>
                  <a:gd name="T10" fmla="*/ 1 w 15"/>
                  <a:gd name="T11" fmla="*/ 4 h 54"/>
                  <a:gd name="T12" fmla="*/ 2 w 15"/>
                  <a:gd name="T13" fmla="*/ 9 h 54"/>
                  <a:gd name="T14" fmla="*/ 3 w 15"/>
                  <a:gd name="T15" fmla="*/ 13 h 54"/>
                  <a:gd name="T16" fmla="*/ 2 w 15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3" name="Freeform 497"/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6 w 22"/>
                  <a:gd name="T1" fmla="*/ 0 h 54"/>
                  <a:gd name="T2" fmla="*/ 6 w 22"/>
                  <a:gd name="T3" fmla="*/ 3 h 54"/>
                  <a:gd name="T4" fmla="*/ 5 w 22"/>
                  <a:gd name="T5" fmla="*/ 8 h 54"/>
                  <a:gd name="T6" fmla="*/ 3 w 22"/>
                  <a:gd name="T7" fmla="*/ 12 h 54"/>
                  <a:gd name="T8" fmla="*/ 1 w 22"/>
                  <a:gd name="T9" fmla="*/ 14 h 54"/>
                  <a:gd name="T10" fmla="*/ 0 w 22"/>
                  <a:gd name="T11" fmla="*/ 12 h 54"/>
                  <a:gd name="T12" fmla="*/ 2 w 22"/>
                  <a:gd name="T13" fmla="*/ 8 h 54"/>
                  <a:gd name="T14" fmla="*/ 4 w 22"/>
                  <a:gd name="T15" fmla="*/ 4 h 54"/>
                  <a:gd name="T16" fmla="*/ 6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4" name="Freeform 498"/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13 w 51"/>
                  <a:gd name="T1" fmla="*/ 0 h 11"/>
                  <a:gd name="T2" fmla="*/ 12 w 51"/>
                  <a:gd name="T3" fmla="*/ 0 h 11"/>
                  <a:gd name="T4" fmla="*/ 11 w 51"/>
                  <a:gd name="T5" fmla="*/ 0 h 11"/>
                  <a:gd name="T6" fmla="*/ 9 w 51"/>
                  <a:gd name="T7" fmla="*/ 0 h 11"/>
                  <a:gd name="T8" fmla="*/ 6 w 51"/>
                  <a:gd name="T9" fmla="*/ 0 h 11"/>
                  <a:gd name="T10" fmla="*/ 4 w 51"/>
                  <a:gd name="T11" fmla="*/ 0 h 11"/>
                  <a:gd name="T12" fmla="*/ 2 w 51"/>
                  <a:gd name="T13" fmla="*/ 0 h 11"/>
                  <a:gd name="T14" fmla="*/ 1 w 51"/>
                  <a:gd name="T15" fmla="*/ 0 h 11"/>
                  <a:gd name="T16" fmla="*/ 0 w 51"/>
                  <a:gd name="T17" fmla="*/ 1 h 11"/>
                  <a:gd name="T18" fmla="*/ 1 w 51"/>
                  <a:gd name="T19" fmla="*/ 2 h 11"/>
                  <a:gd name="T20" fmla="*/ 2 w 51"/>
                  <a:gd name="T21" fmla="*/ 2 h 11"/>
                  <a:gd name="T22" fmla="*/ 3 w 51"/>
                  <a:gd name="T23" fmla="*/ 2 h 11"/>
                  <a:gd name="T24" fmla="*/ 5 w 51"/>
                  <a:gd name="T25" fmla="*/ 2 h 11"/>
                  <a:gd name="T26" fmla="*/ 8 w 51"/>
                  <a:gd name="T27" fmla="*/ 2 h 11"/>
                  <a:gd name="T28" fmla="*/ 10 w 51"/>
                  <a:gd name="T29" fmla="*/ 1 h 11"/>
                  <a:gd name="T30" fmla="*/ 12 w 51"/>
                  <a:gd name="T31" fmla="*/ 1 h 11"/>
                  <a:gd name="T32" fmla="*/ 13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5" name="Freeform 499"/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11 w 44"/>
                  <a:gd name="T1" fmla="*/ 0 h 32"/>
                  <a:gd name="T2" fmla="*/ 11 w 44"/>
                  <a:gd name="T3" fmla="*/ 1 h 32"/>
                  <a:gd name="T4" fmla="*/ 9 w 44"/>
                  <a:gd name="T5" fmla="*/ 2 h 32"/>
                  <a:gd name="T6" fmla="*/ 7 w 44"/>
                  <a:gd name="T7" fmla="*/ 2 h 32"/>
                  <a:gd name="T8" fmla="*/ 5 w 44"/>
                  <a:gd name="T9" fmla="*/ 3 h 32"/>
                  <a:gd name="T10" fmla="*/ 3 w 44"/>
                  <a:gd name="T11" fmla="*/ 4 h 32"/>
                  <a:gd name="T12" fmla="*/ 2 w 44"/>
                  <a:gd name="T13" fmla="*/ 6 h 32"/>
                  <a:gd name="T14" fmla="*/ 0 w 44"/>
                  <a:gd name="T15" fmla="*/ 7 h 32"/>
                  <a:gd name="T16" fmla="*/ 0 w 44"/>
                  <a:gd name="T17" fmla="*/ 8 h 32"/>
                  <a:gd name="T18" fmla="*/ 1 w 44"/>
                  <a:gd name="T19" fmla="*/ 8 h 32"/>
                  <a:gd name="T20" fmla="*/ 3 w 44"/>
                  <a:gd name="T21" fmla="*/ 8 h 32"/>
                  <a:gd name="T22" fmla="*/ 4 w 44"/>
                  <a:gd name="T23" fmla="*/ 7 h 32"/>
                  <a:gd name="T24" fmla="*/ 6 w 44"/>
                  <a:gd name="T25" fmla="*/ 6 h 32"/>
                  <a:gd name="T26" fmla="*/ 7 w 44"/>
                  <a:gd name="T27" fmla="*/ 4 h 32"/>
                  <a:gd name="T28" fmla="*/ 9 w 44"/>
                  <a:gd name="T29" fmla="*/ 3 h 32"/>
                  <a:gd name="T30" fmla="*/ 11 w 44"/>
                  <a:gd name="T31" fmla="*/ 2 h 32"/>
                  <a:gd name="T32" fmla="*/ 11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6" name="Freeform 500"/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3 w 14"/>
                  <a:gd name="T1" fmla="*/ 17 h 68"/>
                  <a:gd name="T2" fmla="*/ 1 w 14"/>
                  <a:gd name="T3" fmla="*/ 13 h 68"/>
                  <a:gd name="T4" fmla="*/ 0 w 14"/>
                  <a:gd name="T5" fmla="*/ 8 h 68"/>
                  <a:gd name="T6" fmla="*/ 1 w 14"/>
                  <a:gd name="T7" fmla="*/ 3 h 68"/>
                  <a:gd name="T8" fmla="*/ 2 w 14"/>
                  <a:gd name="T9" fmla="*/ 0 h 68"/>
                  <a:gd name="T10" fmla="*/ 4 w 14"/>
                  <a:gd name="T11" fmla="*/ 2 h 68"/>
                  <a:gd name="T12" fmla="*/ 4 w 14"/>
                  <a:gd name="T13" fmla="*/ 7 h 68"/>
                  <a:gd name="T14" fmla="*/ 3 w 14"/>
                  <a:gd name="T15" fmla="*/ 13 h 68"/>
                  <a:gd name="T16" fmla="*/ 3 w 14"/>
                  <a:gd name="T17" fmla="*/ 17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7" name="Freeform 501"/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17 h 64"/>
                  <a:gd name="T2" fmla="*/ 0 w 28"/>
                  <a:gd name="T3" fmla="*/ 13 h 64"/>
                  <a:gd name="T4" fmla="*/ 2 w 28"/>
                  <a:gd name="T5" fmla="*/ 7 h 64"/>
                  <a:gd name="T6" fmla="*/ 3 w 28"/>
                  <a:gd name="T7" fmla="*/ 3 h 64"/>
                  <a:gd name="T8" fmla="*/ 5 w 28"/>
                  <a:gd name="T9" fmla="*/ 0 h 64"/>
                  <a:gd name="T10" fmla="*/ 6 w 28"/>
                  <a:gd name="T11" fmla="*/ 1 h 64"/>
                  <a:gd name="T12" fmla="*/ 6 w 28"/>
                  <a:gd name="T13" fmla="*/ 3 h 64"/>
                  <a:gd name="T14" fmla="*/ 5 w 28"/>
                  <a:gd name="T15" fmla="*/ 5 h 64"/>
                  <a:gd name="T16" fmla="*/ 4 w 28"/>
                  <a:gd name="T17" fmla="*/ 8 h 64"/>
                  <a:gd name="T18" fmla="*/ 3 w 28"/>
                  <a:gd name="T19" fmla="*/ 11 h 64"/>
                  <a:gd name="T20" fmla="*/ 2 w 28"/>
                  <a:gd name="T21" fmla="*/ 14 h 64"/>
                  <a:gd name="T22" fmla="*/ 1 w 28"/>
                  <a:gd name="T23" fmla="*/ 16 h 64"/>
                  <a:gd name="T24" fmla="*/ 0 w 28"/>
                  <a:gd name="T25" fmla="*/ 1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8" name="Freeform 502"/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3 w 15"/>
                  <a:gd name="T1" fmla="*/ 16 h 62"/>
                  <a:gd name="T2" fmla="*/ 1 w 15"/>
                  <a:gd name="T3" fmla="*/ 14 h 62"/>
                  <a:gd name="T4" fmla="*/ 0 w 15"/>
                  <a:gd name="T5" fmla="*/ 9 h 62"/>
                  <a:gd name="T6" fmla="*/ 0 w 15"/>
                  <a:gd name="T7" fmla="*/ 3 h 62"/>
                  <a:gd name="T8" fmla="*/ 1 w 15"/>
                  <a:gd name="T9" fmla="*/ 0 h 62"/>
                  <a:gd name="T10" fmla="*/ 3 w 15"/>
                  <a:gd name="T11" fmla="*/ 1 h 62"/>
                  <a:gd name="T12" fmla="*/ 3 w 15"/>
                  <a:gd name="T13" fmla="*/ 6 h 62"/>
                  <a:gd name="T14" fmla="*/ 3 w 15"/>
                  <a:gd name="T15" fmla="*/ 11 h 62"/>
                  <a:gd name="T16" fmla="*/ 3 w 15"/>
                  <a:gd name="T17" fmla="*/ 1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" name="Freeform 503"/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5 w 20"/>
                  <a:gd name="T1" fmla="*/ 16 h 67"/>
                  <a:gd name="T2" fmla="*/ 3 w 20"/>
                  <a:gd name="T3" fmla="*/ 13 h 67"/>
                  <a:gd name="T4" fmla="*/ 1 w 20"/>
                  <a:gd name="T5" fmla="*/ 8 h 67"/>
                  <a:gd name="T6" fmla="*/ 0 w 20"/>
                  <a:gd name="T7" fmla="*/ 3 h 67"/>
                  <a:gd name="T8" fmla="*/ 1 w 20"/>
                  <a:gd name="T9" fmla="*/ 0 h 67"/>
                  <a:gd name="T10" fmla="*/ 3 w 20"/>
                  <a:gd name="T11" fmla="*/ 1 h 67"/>
                  <a:gd name="T12" fmla="*/ 3 w 20"/>
                  <a:gd name="T13" fmla="*/ 5 h 67"/>
                  <a:gd name="T14" fmla="*/ 4 w 20"/>
                  <a:gd name="T15" fmla="*/ 11 h 67"/>
                  <a:gd name="T16" fmla="*/ 5 w 20"/>
                  <a:gd name="T17" fmla="*/ 1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" name="Freeform 504"/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7 w 27"/>
                  <a:gd name="T1" fmla="*/ 16 h 64"/>
                  <a:gd name="T2" fmla="*/ 5 w 27"/>
                  <a:gd name="T3" fmla="*/ 15 h 64"/>
                  <a:gd name="T4" fmla="*/ 4 w 27"/>
                  <a:gd name="T5" fmla="*/ 13 h 64"/>
                  <a:gd name="T6" fmla="*/ 3 w 27"/>
                  <a:gd name="T7" fmla="*/ 10 h 64"/>
                  <a:gd name="T8" fmla="*/ 2 w 27"/>
                  <a:gd name="T9" fmla="*/ 8 h 64"/>
                  <a:gd name="T10" fmla="*/ 1 w 27"/>
                  <a:gd name="T11" fmla="*/ 5 h 64"/>
                  <a:gd name="T12" fmla="*/ 0 w 27"/>
                  <a:gd name="T13" fmla="*/ 3 h 64"/>
                  <a:gd name="T14" fmla="*/ 1 w 27"/>
                  <a:gd name="T15" fmla="*/ 1 h 64"/>
                  <a:gd name="T16" fmla="*/ 1 w 27"/>
                  <a:gd name="T17" fmla="*/ 0 h 64"/>
                  <a:gd name="T18" fmla="*/ 3 w 27"/>
                  <a:gd name="T19" fmla="*/ 2 h 64"/>
                  <a:gd name="T20" fmla="*/ 4 w 27"/>
                  <a:gd name="T21" fmla="*/ 6 h 64"/>
                  <a:gd name="T22" fmla="*/ 6 w 27"/>
                  <a:gd name="T23" fmla="*/ 12 h 64"/>
                  <a:gd name="T24" fmla="*/ 7 w 27"/>
                  <a:gd name="T25" fmla="*/ 16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" name="Freeform 505"/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10 w 40"/>
                  <a:gd name="T1" fmla="*/ 16 h 66"/>
                  <a:gd name="T2" fmla="*/ 9 w 40"/>
                  <a:gd name="T3" fmla="*/ 14 h 66"/>
                  <a:gd name="T4" fmla="*/ 7 w 40"/>
                  <a:gd name="T5" fmla="*/ 12 h 66"/>
                  <a:gd name="T6" fmla="*/ 5 w 40"/>
                  <a:gd name="T7" fmla="*/ 10 h 66"/>
                  <a:gd name="T8" fmla="*/ 3 w 40"/>
                  <a:gd name="T9" fmla="*/ 7 h 66"/>
                  <a:gd name="T10" fmla="*/ 1 w 40"/>
                  <a:gd name="T11" fmla="*/ 5 h 66"/>
                  <a:gd name="T12" fmla="*/ 1 w 40"/>
                  <a:gd name="T13" fmla="*/ 3 h 66"/>
                  <a:gd name="T14" fmla="*/ 0 w 40"/>
                  <a:gd name="T15" fmla="*/ 1 h 66"/>
                  <a:gd name="T16" fmla="*/ 1 w 40"/>
                  <a:gd name="T17" fmla="*/ 0 h 66"/>
                  <a:gd name="T18" fmla="*/ 2 w 40"/>
                  <a:gd name="T19" fmla="*/ 0 h 66"/>
                  <a:gd name="T20" fmla="*/ 4 w 40"/>
                  <a:gd name="T21" fmla="*/ 1 h 66"/>
                  <a:gd name="T22" fmla="*/ 5 w 40"/>
                  <a:gd name="T23" fmla="*/ 3 h 66"/>
                  <a:gd name="T24" fmla="*/ 6 w 40"/>
                  <a:gd name="T25" fmla="*/ 6 h 66"/>
                  <a:gd name="T26" fmla="*/ 8 w 40"/>
                  <a:gd name="T27" fmla="*/ 9 h 66"/>
                  <a:gd name="T28" fmla="*/ 8 w 40"/>
                  <a:gd name="T29" fmla="*/ 12 h 66"/>
                  <a:gd name="T30" fmla="*/ 10 w 40"/>
                  <a:gd name="T31" fmla="*/ 14 h 66"/>
                  <a:gd name="T32" fmla="*/ 10 w 40"/>
                  <a:gd name="T33" fmla="*/ 1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" name="Freeform 506"/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13 w 56"/>
                  <a:gd name="T1" fmla="*/ 17 h 65"/>
                  <a:gd name="T2" fmla="*/ 12 w 56"/>
                  <a:gd name="T3" fmla="*/ 15 h 65"/>
                  <a:gd name="T4" fmla="*/ 9 w 56"/>
                  <a:gd name="T5" fmla="*/ 13 h 65"/>
                  <a:gd name="T6" fmla="*/ 7 w 56"/>
                  <a:gd name="T7" fmla="*/ 11 h 65"/>
                  <a:gd name="T8" fmla="*/ 4 w 56"/>
                  <a:gd name="T9" fmla="*/ 8 h 65"/>
                  <a:gd name="T10" fmla="*/ 2 w 56"/>
                  <a:gd name="T11" fmla="*/ 5 h 65"/>
                  <a:gd name="T12" fmla="*/ 0 w 56"/>
                  <a:gd name="T13" fmla="*/ 3 h 65"/>
                  <a:gd name="T14" fmla="*/ 0 w 56"/>
                  <a:gd name="T15" fmla="*/ 1 h 65"/>
                  <a:gd name="T16" fmla="*/ 0 w 56"/>
                  <a:gd name="T17" fmla="*/ 0 h 65"/>
                  <a:gd name="T18" fmla="*/ 2 w 56"/>
                  <a:gd name="T19" fmla="*/ 1 h 65"/>
                  <a:gd name="T20" fmla="*/ 4 w 56"/>
                  <a:gd name="T21" fmla="*/ 2 h 65"/>
                  <a:gd name="T22" fmla="*/ 6 w 56"/>
                  <a:gd name="T23" fmla="*/ 5 h 65"/>
                  <a:gd name="T24" fmla="*/ 8 w 56"/>
                  <a:gd name="T25" fmla="*/ 8 h 65"/>
                  <a:gd name="T26" fmla="*/ 9 w 56"/>
                  <a:gd name="T27" fmla="*/ 11 h 65"/>
                  <a:gd name="T28" fmla="*/ 11 w 56"/>
                  <a:gd name="T29" fmla="*/ 13 h 65"/>
                  <a:gd name="T30" fmla="*/ 12 w 56"/>
                  <a:gd name="T31" fmla="*/ 16 h 65"/>
                  <a:gd name="T32" fmla="*/ 13 w 56"/>
                  <a:gd name="T33" fmla="*/ 17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" name="Freeform 507"/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16 w 63"/>
                  <a:gd name="T1" fmla="*/ 17 h 68"/>
                  <a:gd name="T2" fmla="*/ 14 w 63"/>
                  <a:gd name="T3" fmla="*/ 16 h 68"/>
                  <a:gd name="T4" fmla="*/ 12 w 63"/>
                  <a:gd name="T5" fmla="*/ 14 h 68"/>
                  <a:gd name="T6" fmla="*/ 9 w 63"/>
                  <a:gd name="T7" fmla="*/ 12 h 68"/>
                  <a:gd name="T8" fmla="*/ 6 w 63"/>
                  <a:gd name="T9" fmla="*/ 9 h 68"/>
                  <a:gd name="T10" fmla="*/ 3 w 63"/>
                  <a:gd name="T11" fmla="*/ 6 h 68"/>
                  <a:gd name="T12" fmla="*/ 1 w 63"/>
                  <a:gd name="T13" fmla="*/ 4 h 68"/>
                  <a:gd name="T14" fmla="*/ 0 w 63"/>
                  <a:gd name="T15" fmla="*/ 2 h 68"/>
                  <a:gd name="T16" fmla="*/ 1 w 63"/>
                  <a:gd name="T17" fmla="*/ 0 h 68"/>
                  <a:gd name="T18" fmla="*/ 2 w 63"/>
                  <a:gd name="T19" fmla="*/ 0 h 68"/>
                  <a:gd name="T20" fmla="*/ 4 w 63"/>
                  <a:gd name="T21" fmla="*/ 2 h 68"/>
                  <a:gd name="T22" fmla="*/ 6 w 63"/>
                  <a:gd name="T23" fmla="*/ 4 h 68"/>
                  <a:gd name="T24" fmla="*/ 9 w 63"/>
                  <a:gd name="T25" fmla="*/ 7 h 68"/>
                  <a:gd name="T26" fmla="*/ 11 w 63"/>
                  <a:gd name="T27" fmla="*/ 10 h 68"/>
                  <a:gd name="T28" fmla="*/ 13 w 63"/>
                  <a:gd name="T29" fmla="*/ 13 h 68"/>
                  <a:gd name="T30" fmla="*/ 15 w 63"/>
                  <a:gd name="T31" fmla="*/ 16 h 68"/>
                  <a:gd name="T32" fmla="*/ 16 w 63"/>
                  <a:gd name="T33" fmla="*/ 17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" name="Freeform 508"/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9 w 73"/>
                  <a:gd name="T1" fmla="*/ 16 h 64"/>
                  <a:gd name="T2" fmla="*/ 16 w 73"/>
                  <a:gd name="T3" fmla="*/ 15 h 64"/>
                  <a:gd name="T4" fmla="*/ 14 w 73"/>
                  <a:gd name="T5" fmla="*/ 14 h 64"/>
                  <a:gd name="T6" fmla="*/ 10 w 73"/>
                  <a:gd name="T7" fmla="*/ 13 h 64"/>
                  <a:gd name="T8" fmla="*/ 7 w 73"/>
                  <a:gd name="T9" fmla="*/ 11 h 64"/>
                  <a:gd name="T10" fmla="*/ 5 w 73"/>
                  <a:gd name="T11" fmla="*/ 8 h 64"/>
                  <a:gd name="T12" fmla="*/ 2 w 73"/>
                  <a:gd name="T13" fmla="*/ 6 h 64"/>
                  <a:gd name="T14" fmla="*/ 1 w 73"/>
                  <a:gd name="T15" fmla="*/ 4 h 64"/>
                  <a:gd name="T16" fmla="*/ 0 w 73"/>
                  <a:gd name="T17" fmla="*/ 1 h 64"/>
                  <a:gd name="T18" fmla="*/ 1 w 73"/>
                  <a:gd name="T19" fmla="*/ 0 h 64"/>
                  <a:gd name="T20" fmla="*/ 3 w 73"/>
                  <a:gd name="T21" fmla="*/ 2 h 64"/>
                  <a:gd name="T22" fmla="*/ 5 w 73"/>
                  <a:gd name="T23" fmla="*/ 4 h 64"/>
                  <a:gd name="T24" fmla="*/ 9 w 73"/>
                  <a:gd name="T25" fmla="*/ 6 h 64"/>
                  <a:gd name="T26" fmla="*/ 12 w 73"/>
                  <a:gd name="T27" fmla="*/ 9 h 64"/>
                  <a:gd name="T28" fmla="*/ 15 w 73"/>
                  <a:gd name="T29" fmla="*/ 12 h 64"/>
                  <a:gd name="T30" fmla="*/ 17 w 73"/>
                  <a:gd name="T31" fmla="*/ 15 h 64"/>
                  <a:gd name="T32" fmla="*/ 19 w 73"/>
                  <a:gd name="T33" fmla="*/ 16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" name="Freeform 509"/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1 w 81"/>
                  <a:gd name="T3" fmla="*/ 0 h 31"/>
                  <a:gd name="T4" fmla="*/ 3 w 81"/>
                  <a:gd name="T5" fmla="*/ 1 h 31"/>
                  <a:gd name="T6" fmla="*/ 5 w 81"/>
                  <a:gd name="T7" fmla="*/ 2 h 31"/>
                  <a:gd name="T8" fmla="*/ 9 w 81"/>
                  <a:gd name="T9" fmla="*/ 3 h 31"/>
                  <a:gd name="T10" fmla="*/ 12 w 81"/>
                  <a:gd name="T11" fmla="*/ 4 h 31"/>
                  <a:gd name="T12" fmla="*/ 15 w 81"/>
                  <a:gd name="T13" fmla="*/ 6 h 31"/>
                  <a:gd name="T14" fmla="*/ 18 w 81"/>
                  <a:gd name="T15" fmla="*/ 7 h 31"/>
                  <a:gd name="T16" fmla="*/ 20 w 81"/>
                  <a:gd name="T17" fmla="*/ 8 h 31"/>
                  <a:gd name="T18" fmla="*/ 17 w 81"/>
                  <a:gd name="T19" fmla="*/ 8 h 31"/>
                  <a:gd name="T20" fmla="*/ 14 w 81"/>
                  <a:gd name="T21" fmla="*/ 8 h 31"/>
                  <a:gd name="T22" fmla="*/ 10 w 81"/>
                  <a:gd name="T23" fmla="*/ 7 h 31"/>
                  <a:gd name="T24" fmla="*/ 7 w 81"/>
                  <a:gd name="T25" fmla="*/ 6 h 31"/>
                  <a:gd name="T26" fmla="*/ 3 w 81"/>
                  <a:gd name="T27" fmla="*/ 5 h 31"/>
                  <a:gd name="T28" fmla="*/ 1 w 81"/>
                  <a:gd name="T29" fmla="*/ 4 h 31"/>
                  <a:gd name="T30" fmla="*/ 0 w 81"/>
                  <a:gd name="T31" fmla="*/ 2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" name="Freeform 510"/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2 w 78"/>
                  <a:gd name="T3" fmla="*/ 0 h 30"/>
                  <a:gd name="T4" fmla="*/ 4 w 78"/>
                  <a:gd name="T5" fmla="*/ 1 h 30"/>
                  <a:gd name="T6" fmla="*/ 6 w 78"/>
                  <a:gd name="T7" fmla="*/ 2 h 30"/>
                  <a:gd name="T8" fmla="*/ 9 w 78"/>
                  <a:gd name="T9" fmla="*/ 3 h 30"/>
                  <a:gd name="T10" fmla="*/ 13 w 78"/>
                  <a:gd name="T11" fmla="*/ 4 h 30"/>
                  <a:gd name="T12" fmla="*/ 16 w 78"/>
                  <a:gd name="T13" fmla="*/ 6 h 30"/>
                  <a:gd name="T14" fmla="*/ 18 w 78"/>
                  <a:gd name="T15" fmla="*/ 7 h 30"/>
                  <a:gd name="T16" fmla="*/ 21 w 78"/>
                  <a:gd name="T17" fmla="*/ 7 h 30"/>
                  <a:gd name="T18" fmla="*/ 18 w 78"/>
                  <a:gd name="T19" fmla="*/ 8 h 30"/>
                  <a:gd name="T20" fmla="*/ 14 w 78"/>
                  <a:gd name="T21" fmla="*/ 8 h 30"/>
                  <a:gd name="T22" fmla="*/ 11 w 78"/>
                  <a:gd name="T23" fmla="*/ 7 h 30"/>
                  <a:gd name="T24" fmla="*/ 7 w 78"/>
                  <a:gd name="T25" fmla="*/ 6 h 30"/>
                  <a:gd name="T26" fmla="*/ 4 w 78"/>
                  <a:gd name="T27" fmla="*/ 5 h 30"/>
                  <a:gd name="T28" fmla="*/ 2 w 78"/>
                  <a:gd name="T29" fmla="*/ 4 h 30"/>
                  <a:gd name="T30" fmla="*/ 0 w 78"/>
                  <a:gd name="T31" fmla="*/ 2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" name="Freeform 511"/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97 w 394"/>
                  <a:gd name="T1" fmla="*/ 4 h 88"/>
                  <a:gd name="T2" fmla="*/ 98 w 394"/>
                  <a:gd name="T3" fmla="*/ 3 h 88"/>
                  <a:gd name="T4" fmla="*/ 98 w 394"/>
                  <a:gd name="T5" fmla="*/ 2 h 88"/>
                  <a:gd name="T6" fmla="*/ 99 w 394"/>
                  <a:gd name="T7" fmla="*/ 1 h 88"/>
                  <a:gd name="T8" fmla="*/ 99 w 394"/>
                  <a:gd name="T9" fmla="*/ 0 h 88"/>
                  <a:gd name="T10" fmla="*/ 91 w 394"/>
                  <a:gd name="T11" fmla="*/ 4 h 88"/>
                  <a:gd name="T12" fmla="*/ 84 w 394"/>
                  <a:gd name="T13" fmla="*/ 8 h 88"/>
                  <a:gd name="T14" fmla="*/ 77 w 394"/>
                  <a:gd name="T15" fmla="*/ 11 h 88"/>
                  <a:gd name="T16" fmla="*/ 70 w 394"/>
                  <a:gd name="T17" fmla="*/ 13 h 88"/>
                  <a:gd name="T18" fmla="*/ 63 w 394"/>
                  <a:gd name="T19" fmla="*/ 15 h 88"/>
                  <a:gd name="T20" fmla="*/ 56 w 394"/>
                  <a:gd name="T21" fmla="*/ 17 h 88"/>
                  <a:gd name="T22" fmla="*/ 50 w 394"/>
                  <a:gd name="T23" fmla="*/ 18 h 88"/>
                  <a:gd name="T24" fmla="*/ 44 w 394"/>
                  <a:gd name="T25" fmla="*/ 19 h 88"/>
                  <a:gd name="T26" fmla="*/ 37 w 394"/>
                  <a:gd name="T27" fmla="*/ 19 h 88"/>
                  <a:gd name="T28" fmla="*/ 31 w 394"/>
                  <a:gd name="T29" fmla="*/ 19 h 88"/>
                  <a:gd name="T30" fmla="*/ 26 w 394"/>
                  <a:gd name="T31" fmla="*/ 20 h 88"/>
                  <a:gd name="T32" fmla="*/ 20 w 394"/>
                  <a:gd name="T33" fmla="*/ 20 h 88"/>
                  <a:gd name="T34" fmla="*/ 15 w 394"/>
                  <a:gd name="T35" fmla="*/ 20 h 88"/>
                  <a:gd name="T36" fmla="*/ 10 w 394"/>
                  <a:gd name="T37" fmla="*/ 20 h 88"/>
                  <a:gd name="T38" fmla="*/ 5 w 394"/>
                  <a:gd name="T39" fmla="*/ 19 h 88"/>
                  <a:gd name="T40" fmla="*/ 0 w 394"/>
                  <a:gd name="T41" fmla="*/ 19 h 88"/>
                  <a:gd name="T42" fmla="*/ 4 w 394"/>
                  <a:gd name="T43" fmla="*/ 20 h 88"/>
                  <a:gd name="T44" fmla="*/ 7 w 394"/>
                  <a:gd name="T45" fmla="*/ 21 h 88"/>
                  <a:gd name="T46" fmla="*/ 12 w 394"/>
                  <a:gd name="T47" fmla="*/ 22 h 88"/>
                  <a:gd name="T48" fmla="*/ 18 w 394"/>
                  <a:gd name="T49" fmla="*/ 22 h 88"/>
                  <a:gd name="T50" fmla="*/ 24 w 394"/>
                  <a:gd name="T51" fmla="*/ 22 h 88"/>
                  <a:gd name="T52" fmla="*/ 31 w 394"/>
                  <a:gd name="T53" fmla="*/ 22 h 88"/>
                  <a:gd name="T54" fmla="*/ 38 w 394"/>
                  <a:gd name="T55" fmla="*/ 22 h 88"/>
                  <a:gd name="T56" fmla="*/ 46 w 394"/>
                  <a:gd name="T57" fmla="*/ 21 h 88"/>
                  <a:gd name="T58" fmla="*/ 53 w 394"/>
                  <a:gd name="T59" fmla="*/ 20 h 88"/>
                  <a:gd name="T60" fmla="*/ 60 w 394"/>
                  <a:gd name="T61" fmla="*/ 19 h 88"/>
                  <a:gd name="T62" fmla="*/ 68 w 394"/>
                  <a:gd name="T63" fmla="*/ 17 h 88"/>
                  <a:gd name="T64" fmla="*/ 75 w 394"/>
                  <a:gd name="T65" fmla="*/ 15 h 88"/>
                  <a:gd name="T66" fmla="*/ 81 w 394"/>
                  <a:gd name="T67" fmla="*/ 13 h 88"/>
                  <a:gd name="T68" fmla="*/ 87 w 394"/>
                  <a:gd name="T69" fmla="*/ 10 h 88"/>
                  <a:gd name="T70" fmla="*/ 93 w 394"/>
                  <a:gd name="T71" fmla="*/ 7 h 88"/>
                  <a:gd name="T72" fmla="*/ 97 w 394"/>
                  <a:gd name="T73" fmla="*/ 4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8" name="Freeform 512"/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2 h 59"/>
                  <a:gd name="T6" fmla="*/ 1 w 57"/>
                  <a:gd name="T7" fmla="*/ 4 h 59"/>
                  <a:gd name="T8" fmla="*/ 3 w 57"/>
                  <a:gd name="T9" fmla="*/ 7 h 59"/>
                  <a:gd name="T10" fmla="*/ 5 w 57"/>
                  <a:gd name="T11" fmla="*/ 9 h 59"/>
                  <a:gd name="T12" fmla="*/ 7 w 57"/>
                  <a:gd name="T13" fmla="*/ 11 h 59"/>
                  <a:gd name="T14" fmla="*/ 10 w 57"/>
                  <a:gd name="T15" fmla="*/ 13 h 59"/>
                  <a:gd name="T16" fmla="*/ 14 w 57"/>
                  <a:gd name="T17" fmla="*/ 14 h 59"/>
                  <a:gd name="T18" fmla="*/ 12 w 57"/>
                  <a:gd name="T19" fmla="*/ 13 h 59"/>
                  <a:gd name="T20" fmla="*/ 10 w 57"/>
                  <a:gd name="T21" fmla="*/ 11 h 59"/>
                  <a:gd name="T22" fmla="*/ 8 w 57"/>
                  <a:gd name="T23" fmla="*/ 8 h 59"/>
                  <a:gd name="T24" fmla="*/ 6 w 57"/>
                  <a:gd name="T25" fmla="*/ 5 h 59"/>
                  <a:gd name="T26" fmla="*/ 4 w 57"/>
                  <a:gd name="T27" fmla="*/ 3 h 59"/>
                  <a:gd name="T28" fmla="*/ 2 w 57"/>
                  <a:gd name="T29" fmla="*/ 1 h 59"/>
                  <a:gd name="T30" fmla="*/ 1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9" name="Freeform 513"/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2 h 68"/>
                  <a:gd name="T4" fmla="*/ 0 w 73"/>
                  <a:gd name="T5" fmla="*/ 3 h 68"/>
                  <a:gd name="T6" fmla="*/ 2 w 73"/>
                  <a:gd name="T7" fmla="*/ 6 h 68"/>
                  <a:gd name="T8" fmla="*/ 4 w 73"/>
                  <a:gd name="T9" fmla="*/ 9 h 68"/>
                  <a:gd name="T10" fmla="*/ 7 w 73"/>
                  <a:gd name="T11" fmla="*/ 12 h 68"/>
                  <a:gd name="T12" fmla="*/ 11 w 73"/>
                  <a:gd name="T13" fmla="*/ 14 h 68"/>
                  <a:gd name="T14" fmla="*/ 14 w 73"/>
                  <a:gd name="T15" fmla="*/ 16 h 68"/>
                  <a:gd name="T16" fmla="*/ 18 w 73"/>
                  <a:gd name="T17" fmla="*/ 17 h 68"/>
                  <a:gd name="T18" fmla="*/ 16 w 73"/>
                  <a:gd name="T19" fmla="*/ 16 h 68"/>
                  <a:gd name="T20" fmla="*/ 14 w 73"/>
                  <a:gd name="T21" fmla="*/ 14 h 68"/>
                  <a:gd name="T22" fmla="*/ 12 w 73"/>
                  <a:gd name="T23" fmla="*/ 11 h 68"/>
                  <a:gd name="T24" fmla="*/ 9 w 73"/>
                  <a:gd name="T25" fmla="*/ 8 h 68"/>
                  <a:gd name="T26" fmla="*/ 7 w 73"/>
                  <a:gd name="T27" fmla="*/ 5 h 68"/>
                  <a:gd name="T28" fmla="*/ 4 w 73"/>
                  <a:gd name="T29" fmla="*/ 2 h 68"/>
                  <a:gd name="T30" fmla="*/ 2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0" name="Freeform 514"/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2 h 76"/>
                  <a:gd name="T4" fmla="*/ 1 w 63"/>
                  <a:gd name="T5" fmla="*/ 4 h 76"/>
                  <a:gd name="T6" fmla="*/ 2 w 63"/>
                  <a:gd name="T7" fmla="*/ 7 h 76"/>
                  <a:gd name="T8" fmla="*/ 4 w 63"/>
                  <a:gd name="T9" fmla="*/ 10 h 76"/>
                  <a:gd name="T10" fmla="*/ 7 w 63"/>
                  <a:gd name="T11" fmla="*/ 13 h 76"/>
                  <a:gd name="T12" fmla="*/ 10 w 63"/>
                  <a:gd name="T13" fmla="*/ 16 h 76"/>
                  <a:gd name="T14" fmla="*/ 13 w 63"/>
                  <a:gd name="T15" fmla="*/ 18 h 76"/>
                  <a:gd name="T16" fmla="*/ 16 w 63"/>
                  <a:gd name="T17" fmla="*/ 19 h 76"/>
                  <a:gd name="T18" fmla="*/ 15 w 63"/>
                  <a:gd name="T19" fmla="*/ 18 h 76"/>
                  <a:gd name="T20" fmla="*/ 14 w 63"/>
                  <a:gd name="T21" fmla="*/ 15 h 76"/>
                  <a:gd name="T22" fmla="*/ 12 w 63"/>
                  <a:gd name="T23" fmla="*/ 12 h 76"/>
                  <a:gd name="T24" fmla="*/ 9 w 63"/>
                  <a:gd name="T25" fmla="*/ 9 h 76"/>
                  <a:gd name="T26" fmla="*/ 6 w 63"/>
                  <a:gd name="T27" fmla="*/ 5 h 76"/>
                  <a:gd name="T28" fmla="*/ 4 w 63"/>
                  <a:gd name="T29" fmla="*/ 2 h 76"/>
                  <a:gd name="T30" fmla="*/ 2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" name="Freeform 515"/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4 h 70"/>
                  <a:gd name="T6" fmla="*/ 2 w 55"/>
                  <a:gd name="T7" fmla="*/ 6 h 70"/>
                  <a:gd name="T8" fmla="*/ 4 w 55"/>
                  <a:gd name="T9" fmla="*/ 9 h 70"/>
                  <a:gd name="T10" fmla="*/ 6 w 55"/>
                  <a:gd name="T11" fmla="*/ 12 h 70"/>
                  <a:gd name="T12" fmla="*/ 9 w 55"/>
                  <a:gd name="T13" fmla="*/ 15 h 70"/>
                  <a:gd name="T14" fmla="*/ 12 w 55"/>
                  <a:gd name="T15" fmla="*/ 17 h 70"/>
                  <a:gd name="T16" fmla="*/ 14 w 55"/>
                  <a:gd name="T17" fmla="*/ 18 h 70"/>
                  <a:gd name="T18" fmla="*/ 13 w 55"/>
                  <a:gd name="T19" fmla="*/ 16 h 70"/>
                  <a:gd name="T20" fmla="*/ 12 w 55"/>
                  <a:gd name="T21" fmla="*/ 14 h 70"/>
                  <a:gd name="T22" fmla="*/ 10 w 55"/>
                  <a:gd name="T23" fmla="*/ 11 h 70"/>
                  <a:gd name="T24" fmla="*/ 8 w 55"/>
                  <a:gd name="T25" fmla="*/ 8 h 70"/>
                  <a:gd name="T26" fmla="*/ 6 w 55"/>
                  <a:gd name="T27" fmla="*/ 4 h 70"/>
                  <a:gd name="T28" fmla="*/ 4 w 55"/>
                  <a:gd name="T29" fmla="*/ 2 h 70"/>
                  <a:gd name="T30" fmla="*/ 2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" name="Freeform 516"/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3 h 63"/>
                  <a:gd name="T6" fmla="*/ 1 w 39"/>
                  <a:gd name="T7" fmla="*/ 5 h 63"/>
                  <a:gd name="T8" fmla="*/ 1 w 39"/>
                  <a:gd name="T9" fmla="*/ 8 h 63"/>
                  <a:gd name="T10" fmla="*/ 3 w 39"/>
                  <a:gd name="T11" fmla="*/ 11 h 63"/>
                  <a:gd name="T12" fmla="*/ 5 w 39"/>
                  <a:gd name="T13" fmla="*/ 13 h 63"/>
                  <a:gd name="T14" fmla="*/ 7 w 39"/>
                  <a:gd name="T15" fmla="*/ 15 h 63"/>
                  <a:gd name="T16" fmla="*/ 10 w 39"/>
                  <a:gd name="T17" fmla="*/ 16 h 63"/>
                  <a:gd name="T18" fmla="*/ 9 w 39"/>
                  <a:gd name="T19" fmla="*/ 14 h 63"/>
                  <a:gd name="T20" fmla="*/ 8 w 39"/>
                  <a:gd name="T21" fmla="*/ 12 h 63"/>
                  <a:gd name="T22" fmla="*/ 7 w 39"/>
                  <a:gd name="T23" fmla="*/ 10 h 63"/>
                  <a:gd name="T24" fmla="*/ 6 w 39"/>
                  <a:gd name="T25" fmla="*/ 7 h 63"/>
                  <a:gd name="T26" fmla="*/ 5 w 39"/>
                  <a:gd name="T27" fmla="*/ 4 h 63"/>
                  <a:gd name="T28" fmla="*/ 3 w 39"/>
                  <a:gd name="T29" fmla="*/ 2 h 63"/>
                  <a:gd name="T30" fmla="*/ 2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3" name="Freeform 517"/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1 h 49"/>
                  <a:gd name="T4" fmla="*/ 0 w 30"/>
                  <a:gd name="T5" fmla="*/ 2 h 49"/>
                  <a:gd name="T6" fmla="*/ 1 w 30"/>
                  <a:gd name="T7" fmla="*/ 4 h 49"/>
                  <a:gd name="T8" fmla="*/ 2 w 30"/>
                  <a:gd name="T9" fmla="*/ 6 h 49"/>
                  <a:gd name="T10" fmla="*/ 3 w 30"/>
                  <a:gd name="T11" fmla="*/ 8 h 49"/>
                  <a:gd name="T12" fmla="*/ 5 w 30"/>
                  <a:gd name="T13" fmla="*/ 10 h 49"/>
                  <a:gd name="T14" fmla="*/ 6 w 30"/>
                  <a:gd name="T15" fmla="*/ 11 h 49"/>
                  <a:gd name="T16" fmla="*/ 8 w 30"/>
                  <a:gd name="T17" fmla="*/ 12 h 49"/>
                  <a:gd name="T18" fmla="*/ 6 w 30"/>
                  <a:gd name="T19" fmla="*/ 9 h 49"/>
                  <a:gd name="T20" fmla="*/ 5 w 30"/>
                  <a:gd name="T21" fmla="*/ 5 h 49"/>
                  <a:gd name="T22" fmla="*/ 3 w 30"/>
                  <a:gd name="T23" fmla="*/ 1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4" name="Freeform 518"/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2 h 31"/>
                  <a:gd name="T4" fmla="*/ 1 w 22"/>
                  <a:gd name="T5" fmla="*/ 5 h 31"/>
                  <a:gd name="T6" fmla="*/ 3 w 22"/>
                  <a:gd name="T7" fmla="*/ 7 h 31"/>
                  <a:gd name="T8" fmla="*/ 6 w 22"/>
                  <a:gd name="T9" fmla="*/ 7 h 31"/>
                  <a:gd name="T10" fmla="*/ 4 w 22"/>
                  <a:gd name="T11" fmla="*/ 6 h 31"/>
                  <a:gd name="T12" fmla="*/ 3 w 22"/>
                  <a:gd name="T13" fmla="*/ 2 h 31"/>
                  <a:gd name="T14" fmla="*/ 2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5" name="Freeform 519"/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3 h 64"/>
                  <a:gd name="T6" fmla="*/ 2 w 64"/>
                  <a:gd name="T7" fmla="*/ 5 h 64"/>
                  <a:gd name="T8" fmla="*/ 4 w 64"/>
                  <a:gd name="T9" fmla="*/ 8 h 64"/>
                  <a:gd name="T10" fmla="*/ 7 w 64"/>
                  <a:gd name="T11" fmla="*/ 11 h 64"/>
                  <a:gd name="T12" fmla="*/ 10 w 64"/>
                  <a:gd name="T13" fmla="*/ 13 h 64"/>
                  <a:gd name="T14" fmla="*/ 13 w 64"/>
                  <a:gd name="T15" fmla="*/ 15 h 64"/>
                  <a:gd name="T16" fmla="*/ 16 w 64"/>
                  <a:gd name="T17" fmla="*/ 16 h 64"/>
                  <a:gd name="T18" fmla="*/ 15 w 64"/>
                  <a:gd name="T19" fmla="*/ 15 h 64"/>
                  <a:gd name="T20" fmla="*/ 13 w 64"/>
                  <a:gd name="T21" fmla="*/ 13 h 64"/>
                  <a:gd name="T22" fmla="*/ 11 w 64"/>
                  <a:gd name="T23" fmla="*/ 10 h 64"/>
                  <a:gd name="T24" fmla="*/ 9 w 64"/>
                  <a:gd name="T25" fmla="*/ 7 h 64"/>
                  <a:gd name="T26" fmla="*/ 7 w 64"/>
                  <a:gd name="T27" fmla="*/ 4 h 64"/>
                  <a:gd name="T28" fmla="*/ 4 w 64"/>
                  <a:gd name="T29" fmla="*/ 2 h 64"/>
                  <a:gd name="T30" fmla="*/ 2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6" name="Freeform 520"/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1 h 51"/>
                  <a:gd name="T4" fmla="*/ 1 w 52"/>
                  <a:gd name="T5" fmla="*/ 2 h 51"/>
                  <a:gd name="T6" fmla="*/ 2 w 52"/>
                  <a:gd name="T7" fmla="*/ 4 h 51"/>
                  <a:gd name="T8" fmla="*/ 3 w 52"/>
                  <a:gd name="T9" fmla="*/ 6 h 51"/>
                  <a:gd name="T10" fmla="*/ 5 w 52"/>
                  <a:gd name="T11" fmla="*/ 8 h 51"/>
                  <a:gd name="T12" fmla="*/ 7 w 52"/>
                  <a:gd name="T13" fmla="*/ 10 h 51"/>
                  <a:gd name="T14" fmla="*/ 10 w 52"/>
                  <a:gd name="T15" fmla="*/ 11 h 51"/>
                  <a:gd name="T16" fmla="*/ 13 w 52"/>
                  <a:gd name="T17" fmla="*/ 12 h 51"/>
                  <a:gd name="T18" fmla="*/ 12 w 52"/>
                  <a:gd name="T19" fmla="*/ 11 h 51"/>
                  <a:gd name="T20" fmla="*/ 10 w 52"/>
                  <a:gd name="T21" fmla="*/ 9 h 51"/>
                  <a:gd name="T22" fmla="*/ 8 w 52"/>
                  <a:gd name="T23" fmla="*/ 7 h 51"/>
                  <a:gd name="T24" fmla="*/ 6 w 52"/>
                  <a:gd name="T25" fmla="*/ 5 h 51"/>
                  <a:gd name="T26" fmla="*/ 5 w 52"/>
                  <a:gd name="T27" fmla="*/ 3 h 51"/>
                  <a:gd name="T28" fmla="*/ 3 w 52"/>
                  <a:gd name="T29" fmla="*/ 1 h 51"/>
                  <a:gd name="T30" fmla="*/ 2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7" name="Freeform 521"/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3 h 69"/>
                  <a:gd name="T6" fmla="*/ 1 w 56"/>
                  <a:gd name="T7" fmla="*/ 6 h 69"/>
                  <a:gd name="T8" fmla="*/ 3 w 56"/>
                  <a:gd name="T9" fmla="*/ 9 h 69"/>
                  <a:gd name="T10" fmla="*/ 6 w 56"/>
                  <a:gd name="T11" fmla="*/ 12 h 69"/>
                  <a:gd name="T12" fmla="*/ 8 w 56"/>
                  <a:gd name="T13" fmla="*/ 15 h 69"/>
                  <a:gd name="T14" fmla="*/ 11 w 56"/>
                  <a:gd name="T15" fmla="*/ 17 h 69"/>
                  <a:gd name="T16" fmla="*/ 13 w 56"/>
                  <a:gd name="T17" fmla="*/ 18 h 69"/>
                  <a:gd name="T18" fmla="*/ 12 w 56"/>
                  <a:gd name="T19" fmla="*/ 16 h 69"/>
                  <a:gd name="T20" fmla="*/ 11 w 56"/>
                  <a:gd name="T21" fmla="*/ 14 h 69"/>
                  <a:gd name="T22" fmla="*/ 9 w 56"/>
                  <a:gd name="T23" fmla="*/ 10 h 69"/>
                  <a:gd name="T24" fmla="*/ 7 w 56"/>
                  <a:gd name="T25" fmla="*/ 7 h 69"/>
                  <a:gd name="T26" fmla="*/ 5 w 56"/>
                  <a:gd name="T27" fmla="*/ 4 h 69"/>
                  <a:gd name="T28" fmla="*/ 3 w 56"/>
                  <a:gd name="T29" fmla="*/ 2 h 69"/>
                  <a:gd name="T30" fmla="*/ 2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8" name="Freeform 522"/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1 h 59"/>
                  <a:gd name="T4" fmla="*/ 1 w 40"/>
                  <a:gd name="T5" fmla="*/ 2 h 59"/>
                  <a:gd name="T6" fmla="*/ 2 w 40"/>
                  <a:gd name="T7" fmla="*/ 5 h 59"/>
                  <a:gd name="T8" fmla="*/ 3 w 40"/>
                  <a:gd name="T9" fmla="*/ 7 h 59"/>
                  <a:gd name="T10" fmla="*/ 5 w 40"/>
                  <a:gd name="T11" fmla="*/ 10 h 59"/>
                  <a:gd name="T12" fmla="*/ 7 w 40"/>
                  <a:gd name="T13" fmla="*/ 12 h 59"/>
                  <a:gd name="T14" fmla="*/ 9 w 40"/>
                  <a:gd name="T15" fmla="*/ 14 h 59"/>
                  <a:gd name="T16" fmla="*/ 10 w 40"/>
                  <a:gd name="T17" fmla="*/ 14 h 59"/>
                  <a:gd name="T18" fmla="*/ 10 w 40"/>
                  <a:gd name="T19" fmla="*/ 13 h 59"/>
                  <a:gd name="T20" fmla="*/ 9 w 40"/>
                  <a:gd name="T21" fmla="*/ 11 h 59"/>
                  <a:gd name="T22" fmla="*/ 7 w 40"/>
                  <a:gd name="T23" fmla="*/ 9 h 59"/>
                  <a:gd name="T24" fmla="*/ 6 w 40"/>
                  <a:gd name="T25" fmla="*/ 6 h 59"/>
                  <a:gd name="T26" fmla="*/ 5 w 40"/>
                  <a:gd name="T27" fmla="*/ 4 h 59"/>
                  <a:gd name="T28" fmla="*/ 3 w 40"/>
                  <a:gd name="T29" fmla="*/ 2 h 59"/>
                  <a:gd name="T30" fmla="*/ 2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9" name="Freeform 523"/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15 w 61"/>
                  <a:gd name="T1" fmla="*/ 1 h 9"/>
                  <a:gd name="T2" fmla="*/ 14 w 61"/>
                  <a:gd name="T3" fmla="*/ 1 h 9"/>
                  <a:gd name="T4" fmla="*/ 12 w 61"/>
                  <a:gd name="T5" fmla="*/ 2 h 9"/>
                  <a:gd name="T6" fmla="*/ 9 w 61"/>
                  <a:gd name="T7" fmla="*/ 2 h 9"/>
                  <a:gd name="T8" fmla="*/ 6 w 61"/>
                  <a:gd name="T9" fmla="*/ 2 h 9"/>
                  <a:gd name="T10" fmla="*/ 4 w 61"/>
                  <a:gd name="T11" fmla="*/ 3 h 9"/>
                  <a:gd name="T12" fmla="*/ 2 w 61"/>
                  <a:gd name="T13" fmla="*/ 3 h 9"/>
                  <a:gd name="T14" fmla="*/ 0 w 61"/>
                  <a:gd name="T15" fmla="*/ 2 h 9"/>
                  <a:gd name="T16" fmla="*/ 0 w 61"/>
                  <a:gd name="T17" fmla="*/ 2 h 9"/>
                  <a:gd name="T18" fmla="*/ 0 w 61"/>
                  <a:gd name="T19" fmla="*/ 1 h 9"/>
                  <a:gd name="T20" fmla="*/ 2 w 61"/>
                  <a:gd name="T21" fmla="*/ 1 h 9"/>
                  <a:gd name="T22" fmla="*/ 4 w 61"/>
                  <a:gd name="T23" fmla="*/ 0 h 9"/>
                  <a:gd name="T24" fmla="*/ 6 w 61"/>
                  <a:gd name="T25" fmla="*/ 0 h 9"/>
                  <a:gd name="T26" fmla="*/ 9 w 61"/>
                  <a:gd name="T27" fmla="*/ 1 h 9"/>
                  <a:gd name="T28" fmla="*/ 11 w 61"/>
                  <a:gd name="T29" fmla="*/ 1 h 9"/>
                  <a:gd name="T30" fmla="*/ 13 w 61"/>
                  <a:gd name="T31" fmla="*/ 1 h 9"/>
                  <a:gd name="T32" fmla="*/ 15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0" name="Freeform 524"/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21 w 84"/>
                  <a:gd name="T1" fmla="*/ 0 h 66"/>
                  <a:gd name="T2" fmla="*/ 19 w 84"/>
                  <a:gd name="T3" fmla="*/ 2 h 66"/>
                  <a:gd name="T4" fmla="*/ 16 w 84"/>
                  <a:gd name="T5" fmla="*/ 3 h 66"/>
                  <a:gd name="T6" fmla="*/ 12 w 84"/>
                  <a:gd name="T7" fmla="*/ 6 h 66"/>
                  <a:gd name="T8" fmla="*/ 8 w 84"/>
                  <a:gd name="T9" fmla="*/ 8 h 66"/>
                  <a:gd name="T10" fmla="*/ 4 w 84"/>
                  <a:gd name="T11" fmla="*/ 11 h 66"/>
                  <a:gd name="T12" fmla="*/ 2 w 84"/>
                  <a:gd name="T13" fmla="*/ 13 h 66"/>
                  <a:gd name="T14" fmla="*/ 0 w 84"/>
                  <a:gd name="T15" fmla="*/ 15 h 66"/>
                  <a:gd name="T16" fmla="*/ 1 w 84"/>
                  <a:gd name="T17" fmla="*/ 17 h 66"/>
                  <a:gd name="T18" fmla="*/ 2 w 84"/>
                  <a:gd name="T19" fmla="*/ 17 h 66"/>
                  <a:gd name="T20" fmla="*/ 5 w 84"/>
                  <a:gd name="T21" fmla="*/ 15 h 66"/>
                  <a:gd name="T22" fmla="*/ 7 w 84"/>
                  <a:gd name="T23" fmla="*/ 13 h 66"/>
                  <a:gd name="T24" fmla="*/ 11 w 84"/>
                  <a:gd name="T25" fmla="*/ 10 h 66"/>
                  <a:gd name="T26" fmla="*/ 14 w 84"/>
                  <a:gd name="T27" fmla="*/ 7 h 66"/>
                  <a:gd name="T28" fmla="*/ 17 w 84"/>
                  <a:gd name="T29" fmla="*/ 4 h 66"/>
                  <a:gd name="T30" fmla="*/ 19 w 84"/>
                  <a:gd name="T31" fmla="*/ 2 h 66"/>
                  <a:gd name="T32" fmla="*/ 2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" name="Freeform 525"/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9 w 76"/>
                  <a:gd name="T1" fmla="*/ 0 h 70"/>
                  <a:gd name="T2" fmla="*/ 17 w 76"/>
                  <a:gd name="T3" fmla="*/ 2 h 70"/>
                  <a:gd name="T4" fmla="*/ 14 w 76"/>
                  <a:gd name="T5" fmla="*/ 4 h 70"/>
                  <a:gd name="T6" fmla="*/ 10 w 76"/>
                  <a:gd name="T7" fmla="*/ 7 h 70"/>
                  <a:gd name="T8" fmla="*/ 7 w 76"/>
                  <a:gd name="T9" fmla="*/ 10 h 70"/>
                  <a:gd name="T10" fmla="*/ 4 w 76"/>
                  <a:gd name="T11" fmla="*/ 13 h 70"/>
                  <a:gd name="T12" fmla="*/ 1 w 76"/>
                  <a:gd name="T13" fmla="*/ 15 h 70"/>
                  <a:gd name="T14" fmla="*/ 0 w 76"/>
                  <a:gd name="T15" fmla="*/ 17 h 70"/>
                  <a:gd name="T16" fmla="*/ 1 w 76"/>
                  <a:gd name="T17" fmla="*/ 18 h 70"/>
                  <a:gd name="T18" fmla="*/ 3 w 76"/>
                  <a:gd name="T19" fmla="*/ 17 h 70"/>
                  <a:gd name="T20" fmla="*/ 5 w 76"/>
                  <a:gd name="T21" fmla="*/ 16 h 70"/>
                  <a:gd name="T22" fmla="*/ 8 w 76"/>
                  <a:gd name="T23" fmla="*/ 13 h 70"/>
                  <a:gd name="T24" fmla="*/ 10 w 76"/>
                  <a:gd name="T25" fmla="*/ 10 h 70"/>
                  <a:gd name="T26" fmla="*/ 13 w 76"/>
                  <a:gd name="T27" fmla="*/ 7 h 70"/>
                  <a:gd name="T28" fmla="*/ 16 w 76"/>
                  <a:gd name="T29" fmla="*/ 4 h 70"/>
                  <a:gd name="T30" fmla="*/ 18 w 76"/>
                  <a:gd name="T31" fmla="*/ 1 h 70"/>
                  <a:gd name="T32" fmla="*/ 19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" name="Freeform 526"/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17 w 68"/>
                  <a:gd name="T1" fmla="*/ 0 h 75"/>
                  <a:gd name="T2" fmla="*/ 15 w 68"/>
                  <a:gd name="T3" fmla="*/ 2 h 75"/>
                  <a:gd name="T4" fmla="*/ 12 w 68"/>
                  <a:gd name="T5" fmla="*/ 5 h 75"/>
                  <a:gd name="T6" fmla="*/ 9 w 68"/>
                  <a:gd name="T7" fmla="*/ 7 h 75"/>
                  <a:gd name="T8" fmla="*/ 6 w 68"/>
                  <a:gd name="T9" fmla="*/ 11 h 75"/>
                  <a:gd name="T10" fmla="*/ 3 w 68"/>
                  <a:gd name="T11" fmla="*/ 14 h 75"/>
                  <a:gd name="T12" fmla="*/ 1 w 68"/>
                  <a:gd name="T13" fmla="*/ 16 h 75"/>
                  <a:gd name="T14" fmla="*/ 0 w 68"/>
                  <a:gd name="T15" fmla="*/ 18 h 75"/>
                  <a:gd name="T16" fmla="*/ 1 w 68"/>
                  <a:gd name="T17" fmla="*/ 19 h 75"/>
                  <a:gd name="T18" fmla="*/ 2 w 68"/>
                  <a:gd name="T19" fmla="*/ 18 h 75"/>
                  <a:gd name="T20" fmla="*/ 4 w 68"/>
                  <a:gd name="T21" fmla="*/ 17 h 75"/>
                  <a:gd name="T22" fmla="*/ 7 w 68"/>
                  <a:gd name="T23" fmla="*/ 14 h 75"/>
                  <a:gd name="T24" fmla="*/ 9 w 68"/>
                  <a:gd name="T25" fmla="*/ 11 h 75"/>
                  <a:gd name="T26" fmla="*/ 11 w 68"/>
                  <a:gd name="T27" fmla="*/ 7 h 75"/>
                  <a:gd name="T28" fmla="*/ 14 w 68"/>
                  <a:gd name="T29" fmla="*/ 4 h 75"/>
                  <a:gd name="T30" fmla="*/ 16 w 68"/>
                  <a:gd name="T31" fmla="*/ 2 h 75"/>
                  <a:gd name="T32" fmla="*/ 17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3" name="Freeform 527"/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13 w 52"/>
                  <a:gd name="T1" fmla="*/ 0 h 70"/>
                  <a:gd name="T2" fmla="*/ 12 w 52"/>
                  <a:gd name="T3" fmla="*/ 2 h 70"/>
                  <a:gd name="T4" fmla="*/ 9 w 52"/>
                  <a:gd name="T5" fmla="*/ 4 h 70"/>
                  <a:gd name="T6" fmla="*/ 7 w 52"/>
                  <a:gd name="T7" fmla="*/ 7 h 70"/>
                  <a:gd name="T8" fmla="*/ 4 w 52"/>
                  <a:gd name="T9" fmla="*/ 10 h 70"/>
                  <a:gd name="T10" fmla="*/ 2 w 52"/>
                  <a:gd name="T11" fmla="*/ 13 h 70"/>
                  <a:gd name="T12" fmla="*/ 1 w 52"/>
                  <a:gd name="T13" fmla="*/ 16 h 70"/>
                  <a:gd name="T14" fmla="*/ 0 w 52"/>
                  <a:gd name="T15" fmla="*/ 18 h 70"/>
                  <a:gd name="T16" fmla="*/ 2 w 52"/>
                  <a:gd name="T17" fmla="*/ 19 h 70"/>
                  <a:gd name="T18" fmla="*/ 3 w 52"/>
                  <a:gd name="T19" fmla="*/ 18 h 70"/>
                  <a:gd name="T20" fmla="*/ 5 w 52"/>
                  <a:gd name="T21" fmla="*/ 16 h 70"/>
                  <a:gd name="T22" fmla="*/ 7 w 52"/>
                  <a:gd name="T23" fmla="*/ 14 h 70"/>
                  <a:gd name="T24" fmla="*/ 8 w 52"/>
                  <a:gd name="T25" fmla="*/ 11 h 70"/>
                  <a:gd name="T26" fmla="*/ 10 w 52"/>
                  <a:gd name="T27" fmla="*/ 7 h 70"/>
                  <a:gd name="T28" fmla="*/ 11 w 52"/>
                  <a:gd name="T29" fmla="*/ 4 h 70"/>
                  <a:gd name="T30" fmla="*/ 12 w 52"/>
                  <a:gd name="T31" fmla="*/ 2 h 70"/>
                  <a:gd name="T32" fmla="*/ 13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4" name="Freeform 528"/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11 w 47"/>
                  <a:gd name="T1" fmla="*/ 0 h 69"/>
                  <a:gd name="T2" fmla="*/ 10 w 47"/>
                  <a:gd name="T3" fmla="*/ 2 h 69"/>
                  <a:gd name="T4" fmla="*/ 8 w 47"/>
                  <a:gd name="T5" fmla="*/ 4 h 69"/>
                  <a:gd name="T6" fmla="*/ 5 w 47"/>
                  <a:gd name="T7" fmla="*/ 8 h 69"/>
                  <a:gd name="T8" fmla="*/ 3 w 47"/>
                  <a:gd name="T9" fmla="*/ 11 h 69"/>
                  <a:gd name="T10" fmla="*/ 1 w 47"/>
                  <a:gd name="T11" fmla="*/ 13 h 69"/>
                  <a:gd name="T12" fmla="*/ 0 w 47"/>
                  <a:gd name="T13" fmla="*/ 16 h 69"/>
                  <a:gd name="T14" fmla="*/ 0 w 47"/>
                  <a:gd name="T15" fmla="*/ 17 h 69"/>
                  <a:gd name="T16" fmla="*/ 1 w 47"/>
                  <a:gd name="T17" fmla="*/ 18 h 69"/>
                  <a:gd name="T18" fmla="*/ 3 w 47"/>
                  <a:gd name="T19" fmla="*/ 17 h 69"/>
                  <a:gd name="T20" fmla="*/ 4 w 47"/>
                  <a:gd name="T21" fmla="*/ 15 h 69"/>
                  <a:gd name="T22" fmla="*/ 6 w 47"/>
                  <a:gd name="T23" fmla="*/ 13 h 69"/>
                  <a:gd name="T24" fmla="*/ 7 w 47"/>
                  <a:gd name="T25" fmla="*/ 9 h 69"/>
                  <a:gd name="T26" fmla="*/ 9 w 47"/>
                  <a:gd name="T27" fmla="*/ 6 h 69"/>
                  <a:gd name="T28" fmla="*/ 10 w 47"/>
                  <a:gd name="T29" fmla="*/ 4 h 69"/>
                  <a:gd name="T30" fmla="*/ 11 w 47"/>
                  <a:gd name="T31" fmla="*/ 2 h 69"/>
                  <a:gd name="T32" fmla="*/ 11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5" name="Freeform 529"/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6 w 26"/>
                  <a:gd name="T1" fmla="*/ 0 h 59"/>
                  <a:gd name="T2" fmla="*/ 4 w 26"/>
                  <a:gd name="T3" fmla="*/ 2 h 59"/>
                  <a:gd name="T4" fmla="*/ 3 w 26"/>
                  <a:gd name="T5" fmla="*/ 4 h 59"/>
                  <a:gd name="T6" fmla="*/ 2 w 26"/>
                  <a:gd name="T7" fmla="*/ 7 h 59"/>
                  <a:gd name="T8" fmla="*/ 1 w 26"/>
                  <a:gd name="T9" fmla="*/ 9 h 59"/>
                  <a:gd name="T10" fmla="*/ 0 w 26"/>
                  <a:gd name="T11" fmla="*/ 12 h 59"/>
                  <a:gd name="T12" fmla="*/ 0 w 26"/>
                  <a:gd name="T13" fmla="*/ 14 h 59"/>
                  <a:gd name="T14" fmla="*/ 0 w 26"/>
                  <a:gd name="T15" fmla="*/ 15 h 59"/>
                  <a:gd name="T16" fmla="*/ 2 w 26"/>
                  <a:gd name="T17" fmla="*/ 15 h 59"/>
                  <a:gd name="T18" fmla="*/ 4 w 26"/>
                  <a:gd name="T19" fmla="*/ 13 h 59"/>
                  <a:gd name="T20" fmla="*/ 5 w 26"/>
                  <a:gd name="T21" fmla="*/ 9 h 59"/>
                  <a:gd name="T22" fmla="*/ 5 w 26"/>
                  <a:gd name="T23" fmla="*/ 4 h 59"/>
                  <a:gd name="T24" fmla="*/ 6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6" name="Freeform 530"/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3 w 11"/>
                  <a:gd name="T1" fmla="*/ 0 h 51"/>
                  <a:gd name="T2" fmla="*/ 2 w 11"/>
                  <a:gd name="T3" fmla="*/ 3 h 51"/>
                  <a:gd name="T4" fmla="*/ 1 w 11"/>
                  <a:gd name="T5" fmla="*/ 8 h 51"/>
                  <a:gd name="T6" fmla="*/ 0 w 11"/>
                  <a:gd name="T7" fmla="*/ 12 h 51"/>
                  <a:gd name="T8" fmla="*/ 2 w 11"/>
                  <a:gd name="T9" fmla="*/ 13 h 51"/>
                  <a:gd name="T10" fmla="*/ 3 w 11"/>
                  <a:gd name="T11" fmla="*/ 12 h 51"/>
                  <a:gd name="T12" fmla="*/ 3 w 11"/>
                  <a:gd name="T13" fmla="*/ 8 h 51"/>
                  <a:gd name="T14" fmla="*/ 3 w 11"/>
                  <a:gd name="T15" fmla="*/ 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7" name="Freeform 531"/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2 w 15"/>
                  <a:gd name="T1" fmla="*/ 0 h 50"/>
                  <a:gd name="T2" fmla="*/ 1 w 15"/>
                  <a:gd name="T3" fmla="*/ 3 h 50"/>
                  <a:gd name="T4" fmla="*/ 0 w 15"/>
                  <a:gd name="T5" fmla="*/ 7 h 50"/>
                  <a:gd name="T6" fmla="*/ 1 w 15"/>
                  <a:gd name="T7" fmla="*/ 11 h 50"/>
                  <a:gd name="T8" fmla="*/ 3 w 15"/>
                  <a:gd name="T9" fmla="*/ 13 h 50"/>
                  <a:gd name="T10" fmla="*/ 4 w 15"/>
                  <a:gd name="T11" fmla="*/ 12 h 50"/>
                  <a:gd name="T12" fmla="*/ 4 w 15"/>
                  <a:gd name="T13" fmla="*/ 9 h 50"/>
                  <a:gd name="T14" fmla="*/ 2 w 15"/>
                  <a:gd name="T15" fmla="*/ 4 h 50"/>
                  <a:gd name="T16" fmla="*/ 2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8" name="Freeform 532"/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4 w 16"/>
                  <a:gd name="T1" fmla="*/ 0 h 49"/>
                  <a:gd name="T2" fmla="*/ 2 w 16"/>
                  <a:gd name="T3" fmla="*/ 2 h 49"/>
                  <a:gd name="T4" fmla="*/ 1 w 16"/>
                  <a:gd name="T5" fmla="*/ 6 h 49"/>
                  <a:gd name="T6" fmla="*/ 0 w 16"/>
                  <a:gd name="T7" fmla="*/ 10 h 49"/>
                  <a:gd name="T8" fmla="*/ 2 w 16"/>
                  <a:gd name="T9" fmla="*/ 13 h 49"/>
                  <a:gd name="T10" fmla="*/ 4 w 16"/>
                  <a:gd name="T11" fmla="*/ 12 h 49"/>
                  <a:gd name="T12" fmla="*/ 4 w 16"/>
                  <a:gd name="T13" fmla="*/ 8 h 49"/>
                  <a:gd name="T14" fmla="*/ 4 w 16"/>
                  <a:gd name="T15" fmla="*/ 4 h 49"/>
                  <a:gd name="T16" fmla="*/ 4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9" name="Freeform 533"/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2 w 15"/>
                  <a:gd name="T1" fmla="*/ 0 h 54"/>
                  <a:gd name="T2" fmla="*/ 1 w 15"/>
                  <a:gd name="T3" fmla="*/ 3 h 54"/>
                  <a:gd name="T4" fmla="*/ 0 w 15"/>
                  <a:gd name="T5" fmla="*/ 7 h 54"/>
                  <a:gd name="T6" fmla="*/ 0 w 15"/>
                  <a:gd name="T7" fmla="*/ 11 h 54"/>
                  <a:gd name="T8" fmla="*/ 1 w 15"/>
                  <a:gd name="T9" fmla="*/ 14 h 54"/>
                  <a:gd name="T10" fmla="*/ 3 w 15"/>
                  <a:gd name="T11" fmla="*/ 13 h 54"/>
                  <a:gd name="T12" fmla="*/ 3 w 15"/>
                  <a:gd name="T13" fmla="*/ 9 h 54"/>
                  <a:gd name="T14" fmla="*/ 3 w 15"/>
                  <a:gd name="T15" fmla="*/ 4 h 54"/>
                  <a:gd name="T16" fmla="*/ 2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0" name="Freeform 534"/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14 h 54"/>
                  <a:gd name="T2" fmla="*/ 1 w 85"/>
                  <a:gd name="T3" fmla="*/ 13 h 54"/>
                  <a:gd name="T4" fmla="*/ 3 w 85"/>
                  <a:gd name="T5" fmla="*/ 12 h 54"/>
                  <a:gd name="T6" fmla="*/ 6 w 85"/>
                  <a:gd name="T7" fmla="*/ 10 h 54"/>
                  <a:gd name="T8" fmla="*/ 9 w 85"/>
                  <a:gd name="T9" fmla="*/ 8 h 54"/>
                  <a:gd name="T10" fmla="*/ 12 w 85"/>
                  <a:gd name="T11" fmla="*/ 5 h 54"/>
                  <a:gd name="T12" fmla="*/ 15 w 85"/>
                  <a:gd name="T13" fmla="*/ 3 h 54"/>
                  <a:gd name="T14" fmla="*/ 18 w 85"/>
                  <a:gd name="T15" fmla="*/ 1 h 54"/>
                  <a:gd name="T16" fmla="*/ 21 w 85"/>
                  <a:gd name="T17" fmla="*/ 0 h 54"/>
                  <a:gd name="T18" fmla="*/ 18 w 85"/>
                  <a:gd name="T19" fmla="*/ 1 h 54"/>
                  <a:gd name="T20" fmla="*/ 14 w 85"/>
                  <a:gd name="T21" fmla="*/ 3 h 54"/>
                  <a:gd name="T22" fmla="*/ 10 w 85"/>
                  <a:gd name="T23" fmla="*/ 5 h 54"/>
                  <a:gd name="T24" fmla="*/ 6 w 85"/>
                  <a:gd name="T25" fmla="*/ 7 h 54"/>
                  <a:gd name="T26" fmla="*/ 3 w 85"/>
                  <a:gd name="T27" fmla="*/ 9 h 54"/>
                  <a:gd name="T28" fmla="*/ 1 w 85"/>
                  <a:gd name="T29" fmla="*/ 11 h 54"/>
                  <a:gd name="T30" fmla="*/ 0 w 85"/>
                  <a:gd name="T31" fmla="*/ 13 h 54"/>
                  <a:gd name="T32" fmla="*/ 0 w 85"/>
                  <a:gd name="T33" fmla="*/ 1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" name="Freeform 535"/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15 w 63"/>
                  <a:gd name="T1" fmla="*/ 0 h 35"/>
                  <a:gd name="T2" fmla="*/ 13 w 63"/>
                  <a:gd name="T3" fmla="*/ 1 h 35"/>
                  <a:gd name="T4" fmla="*/ 11 w 63"/>
                  <a:gd name="T5" fmla="*/ 2 h 35"/>
                  <a:gd name="T6" fmla="*/ 8 w 63"/>
                  <a:gd name="T7" fmla="*/ 3 h 35"/>
                  <a:gd name="T8" fmla="*/ 5 w 63"/>
                  <a:gd name="T9" fmla="*/ 4 h 35"/>
                  <a:gd name="T10" fmla="*/ 3 w 63"/>
                  <a:gd name="T11" fmla="*/ 6 h 35"/>
                  <a:gd name="T12" fmla="*/ 1 w 63"/>
                  <a:gd name="T13" fmla="*/ 7 h 35"/>
                  <a:gd name="T14" fmla="*/ 0 w 63"/>
                  <a:gd name="T15" fmla="*/ 8 h 35"/>
                  <a:gd name="T16" fmla="*/ 0 w 63"/>
                  <a:gd name="T17" fmla="*/ 8 h 35"/>
                  <a:gd name="T18" fmla="*/ 1 w 63"/>
                  <a:gd name="T19" fmla="*/ 8 h 35"/>
                  <a:gd name="T20" fmla="*/ 3 w 63"/>
                  <a:gd name="T21" fmla="*/ 7 h 35"/>
                  <a:gd name="T22" fmla="*/ 5 w 63"/>
                  <a:gd name="T23" fmla="*/ 6 h 35"/>
                  <a:gd name="T24" fmla="*/ 8 w 63"/>
                  <a:gd name="T25" fmla="*/ 5 h 35"/>
                  <a:gd name="T26" fmla="*/ 10 w 63"/>
                  <a:gd name="T27" fmla="*/ 3 h 35"/>
                  <a:gd name="T28" fmla="*/ 12 w 63"/>
                  <a:gd name="T29" fmla="*/ 2 h 35"/>
                  <a:gd name="T30" fmla="*/ 14 w 63"/>
                  <a:gd name="T31" fmla="*/ 1 h 35"/>
                  <a:gd name="T32" fmla="*/ 15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" name="Freeform 536"/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83 w 331"/>
                  <a:gd name="T1" fmla="*/ 20 h 91"/>
                  <a:gd name="T2" fmla="*/ 83 w 331"/>
                  <a:gd name="T3" fmla="*/ 20 h 91"/>
                  <a:gd name="T4" fmla="*/ 83 w 331"/>
                  <a:gd name="T5" fmla="*/ 21 h 91"/>
                  <a:gd name="T6" fmla="*/ 83 w 331"/>
                  <a:gd name="T7" fmla="*/ 22 h 91"/>
                  <a:gd name="T8" fmla="*/ 83 w 331"/>
                  <a:gd name="T9" fmla="*/ 23 h 91"/>
                  <a:gd name="T10" fmla="*/ 78 w 331"/>
                  <a:gd name="T11" fmla="*/ 18 h 91"/>
                  <a:gd name="T12" fmla="*/ 73 w 331"/>
                  <a:gd name="T13" fmla="*/ 14 h 91"/>
                  <a:gd name="T14" fmla="*/ 67 w 331"/>
                  <a:gd name="T15" fmla="*/ 11 h 91"/>
                  <a:gd name="T16" fmla="*/ 62 w 331"/>
                  <a:gd name="T17" fmla="*/ 8 h 91"/>
                  <a:gd name="T18" fmla="*/ 56 w 331"/>
                  <a:gd name="T19" fmla="*/ 6 h 91"/>
                  <a:gd name="T20" fmla="*/ 50 w 331"/>
                  <a:gd name="T21" fmla="*/ 5 h 91"/>
                  <a:gd name="T22" fmla="*/ 45 w 331"/>
                  <a:gd name="T23" fmla="*/ 4 h 91"/>
                  <a:gd name="T24" fmla="*/ 39 w 331"/>
                  <a:gd name="T25" fmla="*/ 3 h 91"/>
                  <a:gd name="T26" fmla="*/ 33 w 331"/>
                  <a:gd name="T27" fmla="*/ 3 h 91"/>
                  <a:gd name="T28" fmla="*/ 28 w 331"/>
                  <a:gd name="T29" fmla="*/ 3 h 91"/>
                  <a:gd name="T30" fmla="*/ 22 w 331"/>
                  <a:gd name="T31" fmla="*/ 3 h 91"/>
                  <a:gd name="T32" fmla="*/ 18 w 331"/>
                  <a:gd name="T33" fmla="*/ 4 h 91"/>
                  <a:gd name="T34" fmla="*/ 13 w 331"/>
                  <a:gd name="T35" fmla="*/ 4 h 91"/>
                  <a:gd name="T36" fmla="*/ 8 w 331"/>
                  <a:gd name="T37" fmla="*/ 5 h 91"/>
                  <a:gd name="T38" fmla="*/ 4 w 331"/>
                  <a:gd name="T39" fmla="*/ 5 h 91"/>
                  <a:gd name="T40" fmla="*/ 0 w 331"/>
                  <a:gd name="T41" fmla="*/ 6 h 91"/>
                  <a:gd name="T42" fmla="*/ 3 w 331"/>
                  <a:gd name="T43" fmla="*/ 4 h 91"/>
                  <a:gd name="T44" fmla="*/ 7 w 331"/>
                  <a:gd name="T45" fmla="*/ 3 h 91"/>
                  <a:gd name="T46" fmla="*/ 11 w 331"/>
                  <a:gd name="T47" fmla="*/ 2 h 91"/>
                  <a:gd name="T48" fmla="*/ 16 w 331"/>
                  <a:gd name="T49" fmla="*/ 1 h 91"/>
                  <a:gd name="T50" fmla="*/ 22 w 331"/>
                  <a:gd name="T51" fmla="*/ 1 h 91"/>
                  <a:gd name="T52" fmla="*/ 28 w 331"/>
                  <a:gd name="T53" fmla="*/ 0 h 91"/>
                  <a:gd name="T54" fmla="*/ 34 w 331"/>
                  <a:gd name="T55" fmla="*/ 1 h 91"/>
                  <a:gd name="T56" fmla="*/ 41 w 331"/>
                  <a:gd name="T57" fmla="*/ 1 h 91"/>
                  <a:gd name="T58" fmla="*/ 47 w 331"/>
                  <a:gd name="T59" fmla="*/ 2 h 91"/>
                  <a:gd name="T60" fmla="*/ 54 w 331"/>
                  <a:gd name="T61" fmla="*/ 3 h 91"/>
                  <a:gd name="T62" fmla="*/ 60 w 331"/>
                  <a:gd name="T63" fmla="*/ 5 h 91"/>
                  <a:gd name="T64" fmla="*/ 66 w 331"/>
                  <a:gd name="T65" fmla="*/ 7 h 91"/>
                  <a:gd name="T66" fmla="*/ 71 w 331"/>
                  <a:gd name="T67" fmla="*/ 9 h 91"/>
                  <a:gd name="T68" fmla="*/ 76 w 331"/>
                  <a:gd name="T69" fmla="*/ 12 h 91"/>
                  <a:gd name="T70" fmla="*/ 80 w 331"/>
                  <a:gd name="T71" fmla="*/ 16 h 91"/>
                  <a:gd name="T72" fmla="*/ 83 w 331"/>
                  <a:gd name="T73" fmla="*/ 20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3" name="Freeform 537"/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11 w 44"/>
                  <a:gd name="T1" fmla="*/ 0 h 67"/>
                  <a:gd name="T2" fmla="*/ 9 w 44"/>
                  <a:gd name="T3" fmla="*/ 1 h 67"/>
                  <a:gd name="T4" fmla="*/ 7 w 44"/>
                  <a:gd name="T5" fmla="*/ 3 h 67"/>
                  <a:gd name="T6" fmla="*/ 5 w 44"/>
                  <a:gd name="T7" fmla="*/ 6 h 67"/>
                  <a:gd name="T8" fmla="*/ 3 w 44"/>
                  <a:gd name="T9" fmla="*/ 9 h 67"/>
                  <a:gd name="T10" fmla="*/ 1 w 44"/>
                  <a:gd name="T11" fmla="*/ 11 h 67"/>
                  <a:gd name="T12" fmla="*/ 1 w 44"/>
                  <a:gd name="T13" fmla="*/ 14 h 67"/>
                  <a:gd name="T14" fmla="*/ 0 w 44"/>
                  <a:gd name="T15" fmla="*/ 15 h 67"/>
                  <a:gd name="T16" fmla="*/ 1 w 44"/>
                  <a:gd name="T17" fmla="*/ 16 h 67"/>
                  <a:gd name="T18" fmla="*/ 1 w 44"/>
                  <a:gd name="T19" fmla="*/ 16 h 67"/>
                  <a:gd name="T20" fmla="*/ 3 w 44"/>
                  <a:gd name="T21" fmla="*/ 15 h 67"/>
                  <a:gd name="T22" fmla="*/ 4 w 44"/>
                  <a:gd name="T23" fmla="*/ 13 h 67"/>
                  <a:gd name="T24" fmla="*/ 5 w 44"/>
                  <a:gd name="T25" fmla="*/ 11 h 67"/>
                  <a:gd name="T26" fmla="*/ 6 w 44"/>
                  <a:gd name="T27" fmla="*/ 8 h 67"/>
                  <a:gd name="T28" fmla="*/ 8 w 44"/>
                  <a:gd name="T29" fmla="*/ 5 h 67"/>
                  <a:gd name="T30" fmla="*/ 10 w 44"/>
                  <a:gd name="T31" fmla="*/ 2 h 67"/>
                  <a:gd name="T32" fmla="*/ 11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4" name="Freeform 538"/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20 h 78"/>
                  <a:gd name="T2" fmla="*/ 0 w 66"/>
                  <a:gd name="T3" fmla="*/ 19 h 78"/>
                  <a:gd name="T4" fmla="*/ 1 w 66"/>
                  <a:gd name="T5" fmla="*/ 17 h 78"/>
                  <a:gd name="T6" fmla="*/ 3 w 66"/>
                  <a:gd name="T7" fmla="*/ 14 h 78"/>
                  <a:gd name="T8" fmla="*/ 5 w 66"/>
                  <a:gd name="T9" fmla="*/ 11 h 78"/>
                  <a:gd name="T10" fmla="*/ 7 w 66"/>
                  <a:gd name="T11" fmla="*/ 7 h 78"/>
                  <a:gd name="T12" fmla="*/ 10 w 66"/>
                  <a:gd name="T13" fmla="*/ 4 h 78"/>
                  <a:gd name="T14" fmla="*/ 13 w 66"/>
                  <a:gd name="T15" fmla="*/ 2 h 78"/>
                  <a:gd name="T16" fmla="*/ 17 w 66"/>
                  <a:gd name="T17" fmla="*/ 0 h 78"/>
                  <a:gd name="T18" fmla="*/ 15 w 66"/>
                  <a:gd name="T19" fmla="*/ 2 h 78"/>
                  <a:gd name="T20" fmla="*/ 13 w 66"/>
                  <a:gd name="T21" fmla="*/ 5 h 78"/>
                  <a:gd name="T22" fmla="*/ 10 w 66"/>
                  <a:gd name="T23" fmla="*/ 9 h 78"/>
                  <a:gd name="T24" fmla="*/ 8 w 66"/>
                  <a:gd name="T25" fmla="*/ 12 h 78"/>
                  <a:gd name="T26" fmla="*/ 5 w 66"/>
                  <a:gd name="T27" fmla="*/ 15 h 78"/>
                  <a:gd name="T28" fmla="*/ 3 w 66"/>
                  <a:gd name="T29" fmla="*/ 18 h 78"/>
                  <a:gd name="T30" fmla="*/ 2 w 66"/>
                  <a:gd name="T31" fmla="*/ 20 h 78"/>
                  <a:gd name="T32" fmla="*/ 1 w 66"/>
                  <a:gd name="T33" fmla="*/ 2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5" name="Freeform 539"/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23 h 92"/>
                  <a:gd name="T2" fmla="*/ 0 w 84"/>
                  <a:gd name="T3" fmla="*/ 22 h 92"/>
                  <a:gd name="T4" fmla="*/ 2 w 84"/>
                  <a:gd name="T5" fmla="*/ 20 h 92"/>
                  <a:gd name="T6" fmla="*/ 4 w 84"/>
                  <a:gd name="T7" fmla="*/ 16 h 92"/>
                  <a:gd name="T8" fmla="*/ 7 w 84"/>
                  <a:gd name="T9" fmla="*/ 13 h 92"/>
                  <a:gd name="T10" fmla="*/ 10 w 84"/>
                  <a:gd name="T11" fmla="*/ 8 h 92"/>
                  <a:gd name="T12" fmla="*/ 14 w 84"/>
                  <a:gd name="T13" fmla="*/ 5 h 92"/>
                  <a:gd name="T14" fmla="*/ 18 w 84"/>
                  <a:gd name="T15" fmla="*/ 2 h 92"/>
                  <a:gd name="T16" fmla="*/ 21 w 84"/>
                  <a:gd name="T17" fmla="*/ 0 h 92"/>
                  <a:gd name="T18" fmla="*/ 20 w 84"/>
                  <a:gd name="T19" fmla="*/ 2 h 92"/>
                  <a:gd name="T20" fmla="*/ 17 w 84"/>
                  <a:gd name="T21" fmla="*/ 5 h 92"/>
                  <a:gd name="T22" fmla="*/ 14 w 84"/>
                  <a:gd name="T23" fmla="*/ 9 h 92"/>
                  <a:gd name="T24" fmla="*/ 11 w 84"/>
                  <a:gd name="T25" fmla="*/ 13 h 92"/>
                  <a:gd name="T26" fmla="*/ 8 w 84"/>
                  <a:gd name="T27" fmla="*/ 17 h 92"/>
                  <a:gd name="T28" fmla="*/ 4 w 84"/>
                  <a:gd name="T29" fmla="*/ 21 h 92"/>
                  <a:gd name="T30" fmla="*/ 2 w 84"/>
                  <a:gd name="T31" fmla="*/ 23 h 92"/>
                  <a:gd name="T32" fmla="*/ 1 w 84"/>
                  <a:gd name="T33" fmla="*/ 2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6" name="Freeform 540"/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26 h 102"/>
                  <a:gd name="T2" fmla="*/ 0 w 77"/>
                  <a:gd name="T3" fmla="*/ 24 h 102"/>
                  <a:gd name="T4" fmla="*/ 1 w 77"/>
                  <a:gd name="T5" fmla="*/ 21 h 102"/>
                  <a:gd name="T6" fmla="*/ 3 w 77"/>
                  <a:gd name="T7" fmla="*/ 17 h 102"/>
                  <a:gd name="T8" fmla="*/ 6 w 77"/>
                  <a:gd name="T9" fmla="*/ 13 h 102"/>
                  <a:gd name="T10" fmla="*/ 10 w 77"/>
                  <a:gd name="T11" fmla="*/ 9 h 102"/>
                  <a:gd name="T12" fmla="*/ 13 w 77"/>
                  <a:gd name="T13" fmla="*/ 5 h 102"/>
                  <a:gd name="T14" fmla="*/ 16 w 77"/>
                  <a:gd name="T15" fmla="*/ 2 h 102"/>
                  <a:gd name="T16" fmla="*/ 20 w 77"/>
                  <a:gd name="T17" fmla="*/ 0 h 102"/>
                  <a:gd name="T18" fmla="*/ 18 w 77"/>
                  <a:gd name="T19" fmla="*/ 2 h 102"/>
                  <a:gd name="T20" fmla="*/ 16 w 77"/>
                  <a:gd name="T21" fmla="*/ 6 h 102"/>
                  <a:gd name="T22" fmla="*/ 13 w 77"/>
                  <a:gd name="T23" fmla="*/ 10 h 102"/>
                  <a:gd name="T24" fmla="*/ 10 w 77"/>
                  <a:gd name="T25" fmla="*/ 15 h 102"/>
                  <a:gd name="T26" fmla="*/ 7 w 77"/>
                  <a:gd name="T27" fmla="*/ 19 h 102"/>
                  <a:gd name="T28" fmla="*/ 4 w 77"/>
                  <a:gd name="T29" fmla="*/ 23 h 102"/>
                  <a:gd name="T30" fmla="*/ 2 w 77"/>
                  <a:gd name="T31" fmla="*/ 25 h 102"/>
                  <a:gd name="T32" fmla="*/ 1 w 77"/>
                  <a:gd name="T33" fmla="*/ 26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7" name="Freeform 541"/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23 h 92"/>
                  <a:gd name="T2" fmla="*/ 0 w 67"/>
                  <a:gd name="T3" fmla="*/ 22 h 92"/>
                  <a:gd name="T4" fmla="*/ 1 w 67"/>
                  <a:gd name="T5" fmla="*/ 20 h 92"/>
                  <a:gd name="T6" fmla="*/ 3 w 67"/>
                  <a:gd name="T7" fmla="*/ 16 h 92"/>
                  <a:gd name="T8" fmla="*/ 5 w 67"/>
                  <a:gd name="T9" fmla="*/ 12 h 92"/>
                  <a:gd name="T10" fmla="*/ 8 w 67"/>
                  <a:gd name="T11" fmla="*/ 8 h 92"/>
                  <a:gd name="T12" fmla="*/ 11 w 67"/>
                  <a:gd name="T13" fmla="*/ 4 h 92"/>
                  <a:gd name="T14" fmla="*/ 14 w 67"/>
                  <a:gd name="T15" fmla="*/ 1 h 92"/>
                  <a:gd name="T16" fmla="*/ 16 w 67"/>
                  <a:gd name="T17" fmla="*/ 0 h 92"/>
                  <a:gd name="T18" fmla="*/ 15 w 67"/>
                  <a:gd name="T19" fmla="*/ 2 h 92"/>
                  <a:gd name="T20" fmla="*/ 13 w 67"/>
                  <a:gd name="T21" fmla="*/ 6 h 92"/>
                  <a:gd name="T22" fmla="*/ 11 w 67"/>
                  <a:gd name="T23" fmla="*/ 10 h 92"/>
                  <a:gd name="T24" fmla="*/ 8 w 67"/>
                  <a:gd name="T25" fmla="*/ 14 h 92"/>
                  <a:gd name="T26" fmla="*/ 6 w 67"/>
                  <a:gd name="T27" fmla="*/ 18 h 92"/>
                  <a:gd name="T28" fmla="*/ 3 w 67"/>
                  <a:gd name="T29" fmla="*/ 21 h 92"/>
                  <a:gd name="T30" fmla="*/ 1 w 67"/>
                  <a:gd name="T31" fmla="*/ 23 h 92"/>
                  <a:gd name="T32" fmla="*/ 0 w 67"/>
                  <a:gd name="T33" fmla="*/ 2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8" name="Freeform 542"/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19 h 77"/>
                  <a:gd name="T2" fmla="*/ 0 w 56"/>
                  <a:gd name="T3" fmla="*/ 18 h 77"/>
                  <a:gd name="T4" fmla="*/ 1 w 56"/>
                  <a:gd name="T5" fmla="*/ 16 h 77"/>
                  <a:gd name="T6" fmla="*/ 2 w 56"/>
                  <a:gd name="T7" fmla="*/ 13 h 77"/>
                  <a:gd name="T8" fmla="*/ 4 w 56"/>
                  <a:gd name="T9" fmla="*/ 10 h 77"/>
                  <a:gd name="T10" fmla="*/ 6 w 56"/>
                  <a:gd name="T11" fmla="*/ 6 h 77"/>
                  <a:gd name="T12" fmla="*/ 9 w 56"/>
                  <a:gd name="T13" fmla="*/ 3 h 77"/>
                  <a:gd name="T14" fmla="*/ 12 w 56"/>
                  <a:gd name="T15" fmla="*/ 1 h 77"/>
                  <a:gd name="T16" fmla="*/ 15 w 56"/>
                  <a:gd name="T17" fmla="*/ 0 h 77"/>
                  <a:gd name="T18" fmla="*/ 13 w 56"/>
                  <a:gd name="T19" fmla="*/ 2 h 77"/>
                  <a:gd name="T20" fmla="*/ 12 w 56"/>
                  <a:gd name="T21" fmla="*/ 5 h 77"/>
                  <a:gd name="T22" fmla="*/ 9 w 56"/>
                  <a:gd name="T23" fmla="*/ 8 h 77"/>
                  <a:gd name="T24" fmla="*/ 7 w 56"/>
                  <a:gd name="T25" fmla="*/ 11 h 77"/>
                  <a:gd name="T26" fmla="*/ 5 w 56"/>
                  <a:gd name="T27" fmla="*/ 14 h 77"/>
                  <a:gd name="T28" fmla="*/ 3 w 56"/>
                  <a:gd name="T29" fmla="*/ 17 h 77"/>
                  <a:gd name="T30" fmla="*/ 2 w 56"/>
                  <a:gd name="T31" fmla="*/ 18 h 77"/>
                  <a:gd name="T32" fmla="*/ 1 w 56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9" name="Freeform 543"/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12 h 46"/>
                  <a:gd name="T2" fmla="*/ 0 w 15"/>
                  <a:gd name="T3" fmla="*/ 10 h 46"/>
                  <a:gd name="T4" fmla="*/ 0 w 15"/>
                  <a:gd name="T5" fmla="*/ 6 h 46"/>
                  <a:gd name="T6" fmla="*/ 1 w 15"/>
                  <a:gd name="T7" fmla="*/ 2 h 46"/>
                  <a:gd name="T8" fmla="*/ 4 w 15"/>
                  <a:gd name="T9" fmla="*/ 0 h 46"/>
                  <a:gd name="T10" fmla="*/ 3 w 15"/>
                  <a:gd name="T11" fmla="*/ 4 h 46"/>
                  <a:gd name="T12" fmla="*/ 3 w 15"/>
                  <a:gd name="T13" fmla="*/ 8 h 46"/>
                  <a:gd name="T14" fmla="*/ 3 w 15"/>
                  <a:gd name="T15" fmla="*/ 11 h 46"/>
                  <a:gd name="T16" fmla="*/ 1 w 15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0" name="Freeform 544"/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22 h 85"/>
                  <a:gd name="T2" fmla="*/ 0 w 75"/>
                  <a:gd name="T3" fmla="*/ 21 h 85"/>
                  <a:gd name="T4" fmla="*/ 1 w 75"/>
                  <a:gd name="T5" fmla="*/ 18 h 85"/>
                  <a:gd name="T6" fmla="*/ 2 w 75"/>
                  <a:gd name="T7" fmla="*/ 15 h 85"/>
                  <a:gd name="T8" fmla="*/ 5 w 75"/>
                  <a:gd name="T9" fmla="*/ 12 h 85"/>
                  <a:gd name="T10" fmla="*/ 8 w 75"/>
                  <a:gd name="T11" fmla="*/ 8 h 85"/>
                  <a:gd name="T12" fmla="*/ 12 w 75"/>
                  <a:gd name="T13" fmla="*/ 5 h 85"/>
                  <a:gd name="T14" fmla="*/ 15 w 75"/>
                  <a:gd name="T15" fmla="*/ 2 h 85"/>
                  <a:gd name="T16" fmla="*/ 18 w 75"/>
                  <a:gd name="T17" fmla="*/ 0 h 85"/>
                  <a:gd name="T18" fmla="*/ 17 w 75"/>
                  <a:gd name="T19" fmla="*/ 2 h 85"/>
                  <a:gd name="T20" fmla="*/ 15 w 75"/>
                  <a:gd name="T21" fmla="*/ 5 h 85"/>
                  <a:gd name="T22" fmla="*/ 12 w 75"/>
                  <a:gd name="T23" fmla="*/ 9 h 85"/>
                  <a:gd name="T24" fmla="*/ 9 w 75"/>
                  <a:gd name="T25" fmla="*/ 12 h 85"/>
                  <a:gd name="T26" fmla="*/ 6 w 75"/>
                  <a:gd name="T27" fmla="*/ 16 h 85"/>
                  <a:gd name="T28" fmla="*/ 3 w 75"/>
                  <a:gd name="T29" fmla="*/ 19 h 85"/>
                  <a:gd name="T30" fmla="*/ 1 w 75"/>
                  <a:gd name="T31" fmla="*/ 21 h 85"/>
                  <a:gd name="T32" fmla="*/ 0 w 75"/>
                  <a:gd name="T33" fmla="*/ 22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" name="Freeform 545"/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25 h 99"/>
                  <a:gd name="T2" fmla="*/ 0 w 74"/>
                  <a:gd name="T3" fmla="*/ 24 h 99"/>
                  <a:gd name="T4" fmla="*/ 1 w 74"/>
                  <a:gd name="T5" fmla="*/ 21 h 99"/>
                  <a:gd name="T6" fmla="*/ 3 w 74"/>
                  <a:gd name="T7" fmla="*/ 17 h 99"/>
                  <a:gd name="T8" fmla="*/ 6 w 74"/>
                  <a:gd name="T9" fmla="*/ 13 h 99"/>
                  <a:gd name="T10" fmla="*/ 9 w 74"/>
                  <a:gd name="T11" fmla="*/ 9 h 99"/>
                  <a:gd name="T12" fmla="*/ 12 w 74"/>
                  <a:gd name="T13" fmla="*/ 5 h 99"/>
                  <a:gd name="T14" fmla="*/ 16 w 74"/>
                  <a:gd name="T15" fmla="*/ 2 h 99"/>
                  <a:gd name="T16" fmla="*/ 19 w 74"/>
                  <a:gd name="T17" fmla="*/ 0 h 99"/>
                  <a:gd name="T18" fmla="*/ 18 w 74"/>
                  <a:gd name="T19" fmla="*/ 2 h 99"/>
                  <a:gd name="T20" fmla="*/ 15 w 74"/>
                  <a:gd name="T21" fmla="*/ 6 h 99"/>
                  <a:gd name="T22" fmla="*/ 13 w 74"/>
                  <a:gd name="T23" fmla="*/ 10 h 99"/>
                  <a:gd name="T24" fmla="*/ 10 w 74"/>
                  <a:gd name="T25" fmla="*/ 14 h 99"/>
                  <a:gd name="T26" fmla="*/ 7 w 74"/>
                  <a:gd name="T27" fmla="*/ 19 h 99"/>
                  <a:gd name="T28" fmla="*/ 4 w 74"/>
                  <a:gd name="T29" fmla="*/ 22 h 99"/>
                  <a:gd name="T30" fmla="*/ 2 w 74"/>
                  <a:gd name="T31" fmla="*/ 25 h 99"/>
                  <a:gd name="T32" fmla="*/ 1 w 74"/>
                  <a:gd name="T33" fmla="*/ 25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" name="Freeform 546"/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24 h 95"/>
                  <a:gd name="T2" fmla="*/ 0 w 55"/>
                  <a:gd name="T3" fmla="*/ 23 h 95"/>
                  <a:gd name="T4" fmla="*/ 1 w 55"/>
                  <a:gd name="T5" fmla="*/ 20 h 95"/>
                  <a:gd name="T6" fmla="*/ 2 w 55"/>
                  <a:gd name="T7" fmla="*/ 17 h 95"/>
                  <a:gd name="T8" fmla="*/ 4 w 55"/>
                  <a:gd name="T9" fmla="*/ 13 h 95"/>
                  <a:gd name="T10" fmla="*/ 6 w 55"/>
                  <a:gd name="T11" fmla="*/ 9 h 95"/>
                  <a:gd name="T12" fmla="*/ 8 w 55"/>
                  <a:gd name="T13" fmla="*/ 5 h 95"/>
                  <a:gd name="T14" fmla="*/ 11 w 55"/>
                  <a:gd name="T15" fmla="*/ 2 h 95"/>
                  <a:gd name="T16" fmla="*/ 14 w 55"/>
                  <a:gd name="T17" fmla="*/ 0 h 95"/>
                  <a:gd name="T18" fmla="*/ 13 w 55"/>
                  <a:gd name="T19" fmla="*/ 3 h 95"/>
                  <a:gd name="T20" fmla="*/ 11 w 55"/>
                  <a:gd name="T21" fmla="*/ 6 h 95"/>
                  <a:gd name="T22" fmla="*/ 9 w 55"/>
                  <a:gd name="T23" fmla="*/ 10 h 95"/>
                  <a:gd name="T24" fmla="*/ 7 w 55"/>
                  <a:gd name="T25" fmla="*/ 14 h 95"/>
                  <a:gd name="T26" fmla="*/ 5 w 55"/>
                  <a:gd name="T27" fmla="*/ 18 h 95"/>
                  <a:gd name="T28" fmla="*/ 3 w 55"/>
                  <a:gd name="T29" fmla="*/ 22 h 95"/>
                  <a:gd name="T30" fmla="*/ 2 w 55"/>
                  <a:gd name="T31" fmla="*/ 24 h 95"/>
                  <a:gd name="T32" fmla="*/ 1 w 55"/>
                  <a:gd name="T33" fmla="*/ 2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30" name="Freeform 547"/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9 h 70"/>
                <a:gd name="T2" fmla="*/ 0 w 58"/>
                <a:gd name="T3" fmla="*/ 17 h 70"/>
                <a:gd name="T4" fmla="*/ 2 w 58"/>
                <a:gd name="T5" fmla="*/ 15 h 70"/>
                <a:gd name="T6" fmla="*/ 3 w 58"/>
                <a:gd name="T7" fmla="*/ 12 h 70"/>
                <a:gd name="T8" fmla="*/ 6 w 58"/>
                <a:gd name="T9" fmla="*/ 8 h 70"/>
                <a:gd name="T10" fmla="*/ 8 w 58"/>
                <a:gd name="T11" fmla="*/ 6 h 70"/>
                <a:gd name="T12" fmla="*/ 11 w 58"/>
                <a:gd name="T13" fmla="*/ 3 h 70"/>
                <a:gd name="T14" fmla="*/ 13 w 58"/>
                <a:gd name="T15" fmla="*/ 1 h 70"/>
                <a:gd name="T16" fmla="*/ 15 w 58"/>
                <a:gd name="T17" fmla="*/ 0 h 70"/>
                <a:gd name="T18" fmla="*/ 14 w 58"/>
                <a:gd name="T19" fmla="*/ 2 h 70"/>
                <a:gd name="T20" fmla="*/ 12 w 58"/>
                <a:gd name="T21" fmla="*/ 4 h 70"/>
                <a:gd name="T22" fmla="*/ 10 w 58"/>
                <a:gd name="T23" fmla="*/ 7 h 70"/>
                <a:gd name="T24" fmla="*/ 8 w 58"/>
                <a:gd name="T25" fmla="*/ 10 h 70"/>
                <a:gd name="T26" fmla="*/ 6 w 58"/>
                <a:gd name="T27" fmla="*/ 13 h 70"/>
                <a:gd name="T28" fmla="*/ 4 w 58"/>
                <a:gd name="T29" fmla="*/ 16 h 70"/>
                <a:gd name="T30" fmla="*/ 2 w 58"/>
                <a:gd name="T31" fmla="*/ 18 h 70"/>
                <a:gd name="T32" fmla="*/ 1 w 58"/>
                <a:gd name="T33" fmla="*/ 1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1" name="Freeform 548"/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13 h 52"/>
                <a:gd name="T2" fmla="*/ 0 w 22"/>
                <a:gd name="T3" fmla="*/ 11 h 52"/>
                <a:gd name="T4" fmla="*/ 1 w 22"/>
                <a:gd name="T5" fmla="*/ 7 h 52"/>
                <a:gd name="T6" fmla="*/ 3 w 22"/>
                <a:gd name="T7" fmla="*/ 2 h 52"/>
                <a:gd name="T8" fmla="*/ 6 w 22"/>
                <a:gd name="T9" fmla="*/ 0 h 52"/>
                <a:gd name="T10" fmla="*/ 4 w 22"/>
                <a:gd name="T11" fmla="*/ 4 h 52"/>
                <a:gd name="T12" fmla="*/ 3 w 22"/>
                <a:gd name="T13" fmla="*/ 8 h 52"/>
                <a:gd name="T14" fmla="*/ 2 w 22"/>
                <a:gd name="T15" fmla="*/ 13 h 52"/>
                <a:gd name="T16" fmla="*/ 1 w 22"/>
                <a:gd name="T17" fmla="*/ 1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2" name="Freeform 549"/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11 w 45"/>
                <a:gd name="T1" fmla="*/ 0 h 40"/>
                <a:gd name="T2" fmla="*/ 10 w 45"/>
                <a:gd name="T3" fmla="*/ 1 h 40"/>
                <a:gd name="T4" fmla="*/ 9 w 45"/>
                <a:gd name="T5" fmla="*/ 3 h 40"/>
                <a:gd name="T6" fmla="*/ 7 w 45"/>
                <a:gd name="T7" fmla="*/ 5 h 40"/>
                <a:gd name="T8" fmla="*/ 6 w 45"/>
                <a:gd name="T9" fmla="*/ 7 h 40"/>
                <a:gd name="T10" fmla="*/ 4 w 45"/>
                <a:gd name="T11" fmla="*/ 8 h 40"/>
                <a:gd name="T12" fmla="*/ 3 w 45"/>
                <a:gd name="T13" fmla="*/ 10 h 40"/>
                <a:gd name="T14" fmla="*/ 1 w 45"/>
                <a:gd name="T15" fmla="*/ 10 h 40"/>
                <a:gd name="T16" fmla="*/ 0 w 45"/>
                <a:gd name="T17" fmla="*/ 10 h 40"/>
                <a:gd name="T18" fmla="*/ 0 w 45"/>
                <a:gd name="T19" fmla="*/ 9 h 40"/>
                <a:gd name="T20" fmla="*/ 0 w 45"/>
                <a:gd name="T21" fmla="*/ 8 h 40"/>
                <a:gd name="T22" fmla="*/ 2 w 45"/>
                <a:gd name="T23" fmla="*/ 6 h 40"/>
                <a:gd name="T24" fmla="*/ 3 w 45"/>
                <a:gd name="T25" fmla="*/ 5 h 40"/>
                <a:gd name="T26" fmla="*/ 6 w 45"/>
                <a:gd name="T27" fmla="*/ 4 h 40"/>
                <a:gd name="T28" fmla="*/ 8 w 45"/>
                <a:gd name="T29" fmla="*/ 2 h 40"/>
                <a:gd name="T30" fmla="*/ 9 w 45"/>
                <a:gd name="T31" fmla="*/ 1 h 40"/>
                <a:gd name="T32" fmla="*/ 11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3" name="Freeform 550"/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15 w 54"/>
                <a:gd name="T1" fmla="*/ 1 h 11"/>
                <a:gd name="T2" fmla="*/ 13 w 54"/>
                <a:gd name="T3" fmla="*/ 1 h 11"/>
                <a:gd name="T4" fmla="*/ 12 w 54"/>
                <a:gd name="T5" fmla="*/ 1 h 11"/>
                <a:gd name="T6" fmla="*/ 9 w 54"/>
                <a:gd name="T7" fmla="*/ 1 h 11"/>
                <a:gd name="T8" fmla="*/ 7 w 54"/>
                <a:gd name="T9" fmla="*/ 1 h 11"/>
                <a:gd name="T10" fmla="*/ 4 w 54"/>
                <a:gd name="T11" fmla="*/ 0 h 11"/>
                <a:gd name="T12" fmla="*/ 2 w 54"/>
                <a:gd name="T13" fmla="*/ 1 h 11"/>
                <a:gd name="T14" fmla="*/ 1 w 54"/>
                <a:gd name="T15" fmla="*/ 1 h 11"/>
                <a:gd name="T16" fmla="*/ 0 w 54"/>
                <a:gd name="T17" fmla="*/ 2 h 11"/>
                <a:gd name="T18" fmla="*/ 1 w 54"/>
                <a:gd name="T19" fmla="*/ 3 h 11"/>
                <a:gd name="T20" fmla="*/ 2 w 54"/>
                <a:gd name="T21" fmla="*/ 3 h 11"/>
                <a:gd name="T22" fmla="*/ 4 w 54"/>
                <a:gd name="T23" fmla="*/ 3 h 11"/>
                <a:gd name="T24" fmla="*/ 6 w 54"/>
                <a:gd name="T25" fmla="*/ 3 h 11"/>
                <a:gd name="T26" fmla="*/ 8 w 54"/>
                <a:gd name="T27" fmla="*/ 3 h 11"/>
                <a:gd name="T28" fmla="*/ 11 w 54"/>
                <a:gd name="T29" fmla="*/ 2 h 11"/>
                <a:gd name="T30" fmla="*/ 13 w 54"/>
                <a:gd name="T31" fmla="*/ 1 h 11"/>
                <a:gd name="T32" fmla="*/ 15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4" name="Freeform 551"/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13 w 51"/>
                <a:gd name="T1" fmla="*/ 12 h 45"/>
                <a:gd name="T2" fmla="*/ 11 w 51"/>
                <a:gd name="T3" fmla="*/ 10 h 45"/>
                <a:gd name="T4" fmla="*/ 9 w 51"/>
                <a:gd name="T5" fmla="*/ 9 h 45"/>
                <a:gd name="T6" fmla="*/ 7 w 51"/>
                <a:gd name="T7" fmla="*/ 7 h 45"/>
                <a:gd name="T8" fmla="*/ 5 w 51"/>
                <a:gd name="T9" fmla="*/ 6 h 45"/>
                <a:gd name="T10" fmla="*/ 3 w 51"/>
                <a:gd name="T11" fmla="*/ 4 h 45"/>
                <a:gd name="T12" fmla="*/ 1 w 51"/>
                <a:gd name="T13" fmla="*/ 2 h 45"/>
                <a:gd name="T14" fmla="*/ 0 w 51"/>
                <a:gd name="T15" fmla="*/ 1 h 45"/>
                <a:gd name="T16" fmla="*/ 1 w 51"/>
                <a:gd name="T17" fmla="*/ 0 h 45"/>
                <a:gd name="T18" fmla="*/ 2 w 51"/>
                <a:gd name="T19" fmla="*/ 0 h 45"/>
                <a:gd name="T20" fmla="*/ 3 w 51"/>
                <a:gd name="T21" fmla="*/ 1 h 45"/>
                <a:gd name="T22" fmla="*/ 5 w 51"/>
                <a:gd name="T23" fmla="*/ 3 h 45"/>
                <a:gd name="T24" fmla="*/ 7 w 51"/>
                <a:gd name="T25" fmla="*/ 5 h 45"/>
                <a:gd name="T26" fmla="*/ 9 w 51"/>
                <a:gd name="T27" fmla="*/ 7 h 45"/>
                <a:gd name="T28" fmla="*/ 11 w 51"/>
                <a:gd name="T29" fmla="*/ 9 h 45"/>
                <a:gd name="T30" fmla="*/ 12 w 51"/>
                <a:gd name="T31" fmla="*/ 10 h 45"/>
                <a:gd name="T32" fmla="*/ 13 w 51"/>
                <a:gd name="T33" fmla="*/ 1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5" name="Freeform 552"/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17 h 68"/>
                <a:gd name="T2" fmla="*/ 0 w 15"/>
                <a:gd name="T3" fmla="*/ 13 h 68"/>
                <a:gd name="T4" fmla="*/ 0 w 15"/>
                <a:gd name="T5" fmla="*/ 7 h 68"/>
                <a:gd name="T6" fmla="*/ 0 w 15"/>
                <a:gd name="T7" fmla="*/ 3 h 68"/>
                <a:gd name="T8" fmla="*/ 2 w 15"/>
                <a:gd name="T9" fmla="*/ 0 h 68"/>
                <a:gd name="T10" fmla="*/ 3 w 15"/>
                <a:gd name="T11" fmla="*/ 2 h 68"/>
                <a:gd name="T12" fmla="*/ 3 w 15"/>
                <a:gd name="T13" fmla="*/ 7 h 68"/>
                <a:gd name="T14" fmla="*/ 1 w 15"/>
                <a:gd name="T15" fmla="*/ 13 h 68"/>
                <a:gd name="T16" fmla="*/ 0 w 15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6" name="Freeform 553"/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16 h 65"/>
                <a:gd name="T2" fmla="*/ 1 w 30"/>
                <a:gd name="T3" fmla="*/ 12 h 65"/>
                <a:gd name="T4" fmla="*/ 2 w 30"/>
                <a:gd name="T5" fmla="*/ 7 h 65"/>
                <a:gd name="T6" fmla="*/ 4 w 30"/>
                <a:gd name="T7" fmla="*/ 2 h 65"/>
                <a:gd name="T8" fmla="*/ 7 w 30"/>
                <a:gd name="T9" fmla="*/ 0 h 65"/>
                <a:gd name="T10" fmla="*/ 8 w 30"/>
                <a:gd name="T11" fmla="*/ 0 h 65"/>
                <a:gd name="T12" fmla="*/ 8 w 30"/>
                <a:gd name="T13" fmla="*/ 2 h 65"/>
                <a:gd name="T14" fmla="*/ 7 w 30"/>
                <a:gd name="T15" fmla="*/ 4 h 65"/>
                <a:gd name="T16" fmla="*/ 6 w 30"/>
                <a:gd name="T17" fmla="*/ 7 h 65"/>
                <a:gd name="T18" fmla="*/ 4 w 30"/>
                <a:gd name="T19" fmla="*/ 10 h 65"/>
                <a:gd name="T20" fmla="*/ 2 w 30"/>
                <a:gd name="T21" fmla="*/ 12 h 65"/>
                <a:gd name="T22" fmla="*/ 1 w 30"/>
                <a:gd name="T23" fmla="*/ 15 h 65"/>
                <a:gd name="T24" fmla="*/ 0 w 30"/>
                <a:gd name="T25" fmla="*/ 16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7" name="Freeform 554"/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2 w 15"/>
                <a:gd name="T1" fmla="*/ 16 h 65"/>
                <a:gd name="T2" fmla="*/ 1 w 15"/>
                <a:gd name="T3" fmla="*/ 13 h 65"/>
                <a:gd name="T4" fmla="*/ 0 w 15"/>
                <a:gd name="T5" fmla="*/ 8 h 65"/>
                <a:gd name="T6" fmla="*/ 1 w 15"/>
                <a:gd name="T7" fmla="*/ 3 h 65"/>
                <a:gd name="T8" fmla="*/ 3 w 15"/>
                <a:gd name="T9" fmla="*/ 0 h 65"/>
                <a:gd name="T10" fmla="*/ 4 w 15"/>
                <a:gd name="T11" fmla="*/ 1 h 65"/>
                <a:gd name="T12" fmla="*/ 4 w 15"/>
                <a:gd name="T13" fmla="*/ 5 h 65"/>
                <a:gd name="T14" fmla="*/ 3 w 15"/>
                <a:gd name="T15" fmla="*/ 11 h 65"/>
                <a:gd name="T16" fmla="*/ 2 w 15"/>
                <a:gd name="T17" fmla="*/ 1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8" name="Freeform 555"/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3 w 12"/>
                <a:gd name="T1" fmla="*/ 18 h 69"/>
                <a:gd name="T2" fmla="*/ 2 w 12"/>
                <a:gd name="T3" fmla="*/ 14 h 69"/>
                <a:gd name="T4" fmla="*/ 1 w 12"/>
                <a:gd name="T5" fmla="*/ 9 h 69"/>
                <a:gd name="T6" fmla="*/ 0 w 12"/>
                <a:gd name="T7" fmla="*/ 3 h 69"/>
                <a:gd name="T8" fmla="*/ 2 w 12"/>
                <a:gd name="T9" fmla="*/ 0 h 69"/>
                <a:gd name="T10" fmla="*/ 3 w 12"/>
                <a:gd name="T11" fmla="*/ 2 h 69"/>
                <a:gd name="T12" fmla="*/ 3 w 12"/>
                <a:gd name="T13" fmla="*/ 6 h 69"/>
                <a:gd name="T14" fmla="*/ 3 w 12"/>
                <a:gd name="T15" fmla="*/ 12 h 69"/>
                <a:gd name="T16" fmla="*/ 3 w 12"/>
                <a:gd name="T17" fmla="*/ 18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9" name="Freeform 556"/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3 w 15"/>
                <a:gd name="T1" fmla="*/ 17 h 68"/>
                <a:gd name="T2" fmla="*/ 2 w 15"/>
                <a:gd name="T3" fmla="*/ 13 h 68"/>
                <a:gd name="T4" fmla="*/ 0 w 15"/>
                <a:gd name="T5" fmla="*/ 8 h 68"/>
                <a:gd name="T6" fmla="*/ 0 w 15"/>
                <a:gd name="T7" fmla="*/ 3 h 68"/>
                <a:gd name="T8" fmla="*/ 1 w 15"/>
                <a:gd name="T9" fmla="*/ 0 h 68"/>
                <a:gd name="T10" fmla="*/ 2 w 15"/>
                <a:gd name="T11" fmla="*/ 3 h 68"/>
                <a:gd name="T12" fmla="*/ 3 w 15"/>
                <a:gd name="T13" fmla="*/ 7 h 68"/>
                <a:gd name="T14" fmla="*/ 3 w 15"/>
                <a:gd name="T15" fmla="*/ 13 h 68"/>
                <a:gd name="T16" fmla="*/ 3 w 15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0" name="Freeform 557"/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5 w 18"/>
                <a:gd name="T1" fmla="*/ 19 h 76"/>
                <a:gd name="T2" fmla="*/ 3 w 18"/>
                <a:gd name="T3" fmla="*/ 14 h 76"/>
                <a:gd name="T4" fmla="*/ 1 w 18"/>
                <a:gd name="T5" fmla="*/ 8 h 76"/>
                <a:gd name="T6" fmla="*/ 0 w 18"/>
                <a:gd name="T7" fmla="*/ 3 h 76"/>
                <a:gd name="T8" fmla="*/ 2 w 18"/>
                <a:gd name="T9" fmla="*/ 0 h 76"/>
                <a:gd name="T10" fmla="*/ 4 w 18"/>
                <a:gd name="T11" fmla="*/ 3 h 76"/>
                <a:gd name="T12" fmla="*/ 5 w 18"/>
                <a:gd name="T13" fmla="*/ 8 h 76"/>
                <a:gd name="T14" fmla="*/ 4 w 18"/>
                <a:gd name="T15" fmla="*/ 15 h 76"/>
                <a:gd name="T16" fmla="*/ 5 w 18"/>
                <a:gd name="T17" fmla="*/ 19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1" name="Freeform 558"/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6 w 27"/>
                <a:gd name="T1" fmla="*/ 21 h 84"/>
                <a:gd name="T2" fmla="*/ 5 w 27"/>
                <a:gd name="T3" fmla="*/ 19 h 84"/>
                <a:gd name="T4" fmla="*/ 4 w 27"/>
                <a:gd name="T5" fmla="*/ 16 h 84"/>
                <a:gd name="T6" fmla="*/ 3 w 27"/>
                <a:gd name="T7" fmla="*/ 13 h 84"/>
                <a:gd name="T8" fmla="*/ 1 w 27"/>
                <a:gd name="T9" fmla="*/ 9 h 84"/>
                <a:gd name="T10" fmla="*/ 0 w 27"/>
                <a:gd name="T11" fmla="*/ 6 h 84"/>
                <a:gd name="T12" fmla="*/ 0 w 27"/>
                <a:gd name="T13" fmla="*/ 3 h 84"/>
                <a:gd name="T14" fmla="*/ 0 w 27"/>
                <a:gd name="T15" fmla="*/ 1 h 84"/>
                <a:gd name="T16" fmla="*/ 1 w 27"/>
                <a:gd name="T17" fmla="*/ 0 h 84"/>
                <a:gd name="T18" fmla="*/ 3 w 27"/>
                <a:gd name="T19" fmla="*/ 4 h 84"/>
                <a:gd name="T20" fmla="*/ 5 w 27"/>
                <a:gd name="T21" fmla="*/ 10 h 84"/>
                <a:gd name="T22" fmla="*/ 5 w 27"/>
                <a:gd name="T23" fmla="*/ 17 h 84"/>
                <a:gd name="T24" fmla="*/ 6 w 27"/>
                <a:gd name="T25" fmla="*/ 2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2" name="Freeform 559"/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8 w 35"/>
                <a:gd name="T1" fmla="*/ 22 h 91"/>
                <a:gd name="T2" fmla="*/ 6 w 35"/>
                <a:gd name="T3" fmla="*/ 20 h 91"/>
                <a:gd name="T4" fmla="*/ 4 w 35"/>
                <a:gd name="T5" fmla="*/ 17 h 91"/>
                <a:gd name="T6" fmla="*/ 3 w 35"/>
                <a:gd name="T7" fmla="*/ 14 h 91"/>
                <a:gd name="T8" fmla="*/ 1 w 35"/>
                <a:gd name="T9" fmla="*/ 10 h 91"/>
                <a:gd name="T10" fmla="*/ 0 w 35"/>
                <a:gd name="T11" fmla="*/ 6 h 91"/>
                <a:gd name="T12" fmla="*/ 0 w 35"/>
                <a:gd name="T13" fmla="*/ 3 h 91"/>
                <a:gd name="T14" fmla="*/ 0 w 35"/>
                <a:gd name="T15" fmla="*/ 0 h 91"/>
                <a:gd name="T16" fmla="*/ 1 w 35"/>
                <a:gd name="T17" fmla="*/ 0 h 91"/>
                <a:gd name="T18" fmla="*/ 4 w 35"/>
                <a:gd name="T19" fmla="*/ 2 h 91"/>
                <a:gd name="T20" fmla="*/ 6 w 35"/>
                <a:gd name="T21" fmla="*/ 9 h 91"/>
                <a:gd name="T22" fmla="*/ 8 w 35"/>
                <a:gd name="T23" fmla="*/ 17 h 91"/>
                <a:gd name="T24" fmla="*/ 8 w 35"/>
                <a:gd name="T25" fmla="*/ 22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3" name="Freeform 560"/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14 w 56"/>
                <a:gd name="T1" fmla="*/ 22 h 85"/>
                <a:gd name="T2" fmla="*/ 12 w 56"/>
                <a:gd name="T3" fmla="*/ 20 h 85"/>
                <a:gd name="T4" fmla="*/ 10 w 56"/>
                <a:gd name="T5" fmla="*/ 17 h 85"/>
                <a:gd name="T6" fmla="*/ 7 w 56"/>
                <a:gd name="T7" fmla="*/ 14 h 85"/>
                <a:gd name="T8" fmla="*/ 5 w 56"/>
                <a:gd name="T9" fmla="*/ 10 h 85"/>
                <a:gd name="T10" fmla="*/ 2 w 56"/>
                <a:gd name="T11" fmla="*/ 7 h 85"/>
                <a:gd name="T12" fmla="*/ 1 w 56"/>
                <a:gd name="T13" fmla="*/ 4 h 85"/>
                <a:gd name="T14" fmla="*/ 0 w 56"/>
                <a:gd name="T15" fmla="*/ 2 h 85"/>
                <a:gd name="T16" fmla="*/ 1 w 56"/>
                <a:gd name="T17" fmla="*/ 0 h 85"/>
                <a:gd name="T18" fmla="*/ 2 w 56"/>
                <a:gd name="T19" fmla="*/ 0 h 85"/>
                <a:gd name="T20" fmla="*/ 4 w 56"/>
                <a:gd name="T21" fmla="*/ 2 h 85"/>
                <a:gd name="T22" fmla="*/ 6 w 56"/>
                <a:gd name="T23" fmla="*/ 4 h 85"/>
                <a:gd name="T24" fmla="*/ 8 w 56"/>
                <a:gd name="T25" fmla="*/ 8 h 85"/>
                <a:gd name="T26" fmla="*/ 10 w 56"/>
                <a:gd name="T27" fmla="*/ 11 h 85"/>
                <a:gd name="T28" fmla="*/ 12 w 56"/>
                <a:gd name="T29" fmla="*/ 15 h 85"/>
                <a:gd name="T30" fmla="*/ 14 w 56"/>
                <a:gd name="T31" fmla="*/ 19 h 85"/>
                <a:gd name="T32" fmla="*/ 14 w 56"/>
                <a:gd name="T33" fmla="*/ 22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" name="Freeform 561"/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18 w 71"/>
                <a:gd name="T1" fmla="*/ 18 h 70"/>
                <a:gd name="T2" fmla="*/ 16 w 71"/>
                <a:gd name="T3" fmla="*/ 16 h 70"/>
                <a:gd name="T4" fmla="*/ 13 w 71"/>
                <a:gd name="T5" fmla="*/ 14 h 70"/>
                <a:gd name="T6" fmla="*/ 10 w 71"/>
                <a:gd name="T7" fmla="*/ 12 h 70"/>
                <a:gd name="T8" fmla="*/ 6 w 71"/>
                <a:gd name="T9" fmla="*/ 9 h 70"/>
                <a:gd name="T10" fmla="*/ 4 w 71"/>
                <a:gd name="T11" fmla="*/ 6 h 70"/>
                <a:gd name="T12" fmla="*/ 1 w 71"/>
                <a:gd name="T13" fmla="*/ 3 h 70"/>
                <a:gd name="T14" fmla="*/ 0 w 71"/>
                <a:gd name="T15" fmla="*/ 1 h 70"/>
                <a:gd name="T16" fmla="*/ 1 w 71"/>
                <a:gd name="T17" fmla="*/ 0 h 70"/>
                <a:gd name="T18" fmla="*/ 2 w 71"/>
                <a:gd name="T19" fmla="*/ 0 h 70"/>
                <a:gd name="T20" fmla="*/ 5 w 71"/>
                <a:gd name="T21" fmla="*/ 2 h 70"/>
                <a:gd name="T22" fmla="*/ 8 w 71"/>
                <a:gd name="T23" fmla="*/ 4 h 70"/>
                <a:gd name="T24" fmla="*/ 11 w 71"/>
                <a:gd name="T25" fmla="*/ 7 h 70"/>
                <a:gd name="T26" fmla="*/ 14 w 71"/>
                <a:gd name="T27" fmla="*/ 10 h 70"/>
                <a:gd name="T28" fmla="*/ 16 w 71"/>
                <a:gd name="T29" fmla="*/ 13 h 70"/>
                <a:gd name="T30" fmla="*/ 18 w 71"/>
                <a:gd name="T31" fmla="*/ 16 h 70"/>
                <a:gd name="T32" fmla="*/ 18 w 71"/>
                <a:gd name="T33" fmla="*/ 1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5" name="Freeform 562"/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2 w 64"/>
                <a:gd name="T3" fmla="*/ 0 h 65"/>
                <a:gd name="T4" fmla="*/ 3 w 64"/>
                <a:gd name="T5" fmla="*/ 1 h 65"/>
                <a:gd name="T6" fmla="*/ 6 w 64"/>
                <a:gd name="T7" fmla="*/ 4 h 65"/>
                <a:gd name="T8" fmla="*/ 8 w 64"/>
                <a:gd name="T9" fmla="*/ 6 h 65"/>
                <a:gd name="T10" fmla="*/ 10 w 64"/>
                <a:gd name="T11" fmla="*/ 9 h 65"/>
                <a:gd name="T12" fmla="*/ 12 w 64"/>
                <a:gd name="T13" fmla="*/ 12 h 65"/>
                <a:gd name="T14" fmla="*/ 15 w 64"/>
                <a:gd name="T15" fmla="*/ 14 h 65"/>
                <a:gd name="T16" fmla="*/ 17 w 64"/>
                <a:gd name="T17" fmla="*/ 16 h 65"/>
                <a:gd name="T18" fmla="*/ 14 w 64"/>
                <a:gd name="T19" fmla="*/ 15 h 65"/>
                <a:gd name="T20" fmla="*/ 11 w 64"/>
                <a:gd name="T21" fmla="*/ 13 h 65"/>
                <a:gd name="T22" fmla="*/ 8 w 64"/>
                <a:gd name="T23" fmla="*/ 11 h 65"/>
                <a:gd name="T24" fmla="*/ 5 w 64"/>
                <a:gd name="T25" fmla="*/ 8 h 65"/>
                <a:gd name="T26" fmla="*/ 2 w 64"/>
                <a:gd name="T27" fmla="*/ 5 h 65"/>
                <a:gd name="T28" fmla="*/ 1 w 64"/>
                <a:gd name="T29" fmla="*/ 3 h 65"/>
                <a:gd name="T30" fmla="*/ 0 w 64"/>
                <a:gd name="T31" fmla="*/ 1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6" name="Freeform 563"/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78 w 312"/>
                <a:gd name="T1" fmla="*/ 17 h 76"/>
                <a:gd name="T2" fmla="*/ 78 w 312"/>
                <a:gd name="T3" fmla="*/ 18 h 76"/>
                <a:gd name="T4" fmla="*/ 78 w 312"/>
                <a:gd name="T5" fmla="*/ 18 h 76"/>
                <a:gd name="T6" fmla="*/ 77 w 312"/>
                <a:gd name="T7" fmla="*/ 19 h 76"/>
                <a:gd name="T8" fmla="*/ 76 w 312"/>
                <a:gd name="T9" fmla="*/ 19 h 76"/>
                <a:gd name="T10" fmla="*/ 72 w 312"/>
                <a:gd name="T11" fmla="*/ 15 h 76"/>
                <a:gd name="T12" fmla="*/ 66 w 312"/>
                <a:gd name="T13" fmla="*/ 12 h 76"/>
                <a:gd name="T14" fmla="*/ 62 w 312"/>
                <a:gd name="T15" fmla="*/ 9 h 76"/>
                <a:gd name="T16" fmla="*/ 56 w 312"/>
                <a:gd name="T17" fmla="*/ 7 h 76"/>
                <a:gd name="T18" fmla="*/ 51 w 312"/>
                <a:gd name="T19" fmla="*/ 5 h 76"/>
                <a:gd name="T20" fmla="*/ 46 w 312"/>
                <a:gd name="T21" fmla="*/ 4 h 76"/>
                <a:gd name="T22" fmla="*/ 41 w 312"/>
                <a:gd name="T23" fmla="*/ 4 h 76"/>
                <a:gd name="T24" fmla="*/ 35 w 312"/>
                <a:gd name="T25" fmla="*/ 3 h 76"/>
                <a:gd name="T26" fmla="*/ 30 w 312"/>
                <a:gd name="T27" fmla="*/ 4 h 76"/>
                <a:gd name="T28" fmla="*/ 25 w 312"/>
                <a:gd name="T29" fmla="*/ 4 h 76"/>
                <a:gd name="T30" fmla="*/ 20 w 312"/>
                <a:gd name="T31" fmla="*/ 5 h 76"/>
                <a:gd name="T32" fmla="*/ 16 w 312"/>
                <a:gd name="T33" fmla="*/ 6 h 76"/>
                <a:gd name="T34" fmla="*/ 11 w 312"/>
                <a:gd name="T35" fmla="*/ 7 h 76"/>
                <a:gd name="T36" fmla="*/ 7 w 312"/>
                <a:gd name="T37" fmla="*/ 8 h 76"/>
                <a:gd name="T38" fmla="*/ 4 w 312"/>
                <a:gd name="T39" fmla="*/ 9 h 76"/>
                <a:gd name="T40" fmla="*/ 0 w 312"/>
                <a:gd name="T41" fmla="*/ 10 h 76"/>
                <a:gd name="T42" fmla="*/ 2 w 312"/>
                <a:gd name="T43" fmla="*/ 8 h 76"/>
                <a:gd name="T44" fmla="*/ 5 w 312"/>
                <a:gd name="T45" fmla="*/ 6 h 76"/>
                <a:gd name="T46" fmla="*/ 9 w 312"/>
                <a:gd name="T47" fmla="*/ 4 h 76"/>
                <a:gd name="T48" fmla="*/ 13 w 312"/>
                <a:gd name="T49" fmla="*/ 3 h 76"/>
                <a:gd name="T50" fmla="*/ 18 w 312"/>
                <a:gd name="T51" fmla="*/ 1 h 76"/>
                <a:gd name="T52" fmla="*/ 24 w 312"/>
                <a:gd name="T53" fmla="*/ 1 h 76"/>
                <a:gd name="T54" fmla="*/ 30 w 312"/>
                <a:gd name="T55" fmla="*/ 0 h 76"/>
                <a:gd name="T56" fmla="*/ 37 w 312"/>
                <a:gd name="T57" fmla="*/ 0 h 76"/>
                <a:gd name="T58" fmla="*/ 43 w 312"/>
                <a:gd name="T59" fmla="*/ 1 h 76"/>
                <a:gd name="T60" fmla="*/ 49 w 312"/>
                <a:gd name="T61" fmla="*/ 1 h 76"/>
                <a:gd name="T62" fmla="*/ 55 w 312"/>
                <a:gd name="T63" fmla="*/ 3 h 76"/>
                <a:gd name="T64" fmla="*/ 61 w 312"/>
                <a:gd name="T65" fmla="*/ 5 h 76"/>
                <a:gd name="T66" fmla="*/ 66 w 312"/>
                <a:gd name="T67" fmla="*/ 7 h 76"/>
                <a:gd name="T68" fmla="*/ 71 w 312"/>
                <a:gd name="T69" fmla="*/ 10 h 76"/>
                <a:gd name="T70" fmla="*/ 75 w 312"/>
                <a:gd name="T71" fmla="*/ 13 h 76"/>
                <a:gd name="T72" fmla="*/ 78 w 312"/>
                <a:gd name="T73" fmla="*/ 1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7" name="Freeform 564"/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10 w 38"/>
                <a:gd name="T1" fmla="*/ 0 h 68"/>
                <a:gd name="T2" fmla="*/ 8 w 38"/>
                <a:gd name="T3" fmla="*/ 2 h 68"/>
                <a:gd name="T4" fmla="*/ 6 w 38"/>
                <a:gd name="T5" fmla="*/ 4 h 68"/>
                <a:gd name="T6" fmla="*/ 4 w 38"/>
                <a:gd name="T7" fmla="*/ 7 h 68"/>
                <a:gd name="T8" fmla="*/ 3 w 38"/>
                <a:gd name="T9" fmla="*/ 10 h 68"/>
                <a:gd name="T10" fmla="*/ 2 w 38"/>
                <a:gd name="T11" fmla="*/ 12 h 68"/>
                <a:gd name="T12" fmla="*/ 1 w 38"/>
                <a:gd name="T13" fmla="*/ 15 h 68"/>
                <a:gd name="T14" fmla="*/ 0 w 38"/>
                <a:gd name="T15" fmla="*/ 17 h 68"/>
                <a:gd name="T16" fmla="*/ 1 w 38"/>
                <a:gd name="T17" fmla="*/ 17 h 68"/>
                <a:gd name="T18" fmla="*/ 2 w 38"/>
                <a:gd name="T19" fmla="*/ 17 h 68"/>
                <a:gd name="T20" fmla="*/ 2 w 38"/>
                <a:gd name="T21" fmla="*/ 16 h 68"/>
                <a:gd name="T22" fmla="*/ 3 w 38"/>
                <a:gd name="T23" fmla="*/ 14 h 68"/>
                <a:gd name="T24" fmla="*/ 4 w 38"/>
                <a:gd name="T25" fmla="*/ 11 h 68"/>
                <a:gd name="T26" fmla="*/ 6 w 38"/>
                <a:gd name="T27" fmla="*/ 8 h 68"/>
                <a:gd name="T28" fmla="*/ 7 w 38"/>
                <a:gd name="T29" fmla="*/ 6 h 68"/>
                <a:gd name="T30" fmla="*/ 8 w 38"/>
                <a:gd name="T31" fmla="*/ 3 h 68"/>
                <a:gd name="T32" fmla="*/ 10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8" name="Freeform 565"/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9 h 75"/>
                <a:gd name="T2" fmla="*/ 0 w 45"/>
                <a:gd name="T3" fmla="*/ 18 h 75"/>
                <a:gd name="T4" fmla="*/ 0 w 45"/>
                <a:gd name="T5" fmla="*/ 17 h 75"/>
                <a:gd name="T6" fmla="*/ 1 w 45"/>
                <a:gd name="T7" fmla="*/ 14 h 75"/>
                <a:gd name="T8" fmla="*/ 2 w 45"/>
                <a:gd name="T9" fmla="*/ 11 h 75"/>
                <a:gd name="T10" fmla="*/ 4 w 45"/>
                <a:gd name="T11" fmla="*/ 8 h 75"/>
                <a:gd name="T12" fmla="*/ 6 w 45"/>
                <a:gd name="T13" fmla="*/ 5 h 75"/>
                <a:gd name="T14" fmla="*/ 8 w 45"/>
                <a:gd name="T15" fmla="*/ 2 h 75"/>
                <a:gd name="T16" fmla="*/ 11 w 45"/>
                <a:gd name="T17" fmla="*/ 0 h 75"/>
                <a:gd name="T18" fmla="*/ 9 w 45"/>
                <a:gd name="T19" fmla="*/ 3 h 75"/>
                <a:gd name="T20" fmla="*/ 8 w 45"/>
                <a:gd name="T21" fmla="*/ 6 h 75"/>
                <a:gd name="T22" fmla="*/ 6 w 45"/>
                <a:gd name="T23" fmla="*/ 9 h 75"/>
                <a:gd name="T24" fmla="*/ 5 w 45"/>
                <a:gd name="T25" fmla="*/ 12 h 75"/>
                <a:gd name="T26" fmla="*/ 3 w 45"/>
                <a:gd name="T27" fmla="*/ 15 h 75"/>
                <a:gd name="T28" fmla="*/ 2 w 45"/>
                <a:gd name="T29" fmla="*/ 17 h 75"/>
                <a:gd name="T30" fmla="*/ 1 w 45"/>
                <a:gd name="T31" fmla="*/ 19 h 75"/>
                <a:gd name="T32" fmla="*/ 0 w 45"/>
                <a:gd name="T33" fmla="*/ 1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9" name="Freeform 566"/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25 h 98"/>
                <a:gd name="T2" fmla="*/ 0 w 60"/>
                <a:gd name="T3" fmla="*/ 23 h 98"/>
                <a:gd name="T4" fmla="*/ 1 w 60"/>
                <a:gd name="T5" fmla="*/ 21 h 98"/>
                <a:gd name="T6" fmla="*/ 2 w 60"/>
                <a:gd name="T7" fmla="*/ 17 h 98"/>
                <a:gd name="T8" fmla="*/ 4 w 60"/>
                <a:gd name="T9" fmla="*/ 13 h 98"/>
                <a:gd name="T10" fmla="*/ 7 w 60"/>
                <a:gd name="T11" fmla="*/ 9 h 98"/>
                <a:gd name="T12" fmla="*/ 10 w 60"/>
                <a:gd name="T13" fmla="*/ 6 h 98"/>
                <a:gd name="T14" fmla="*/ 12 w 60"/>
                <a:gd name="T15" fmla="*/ 2 h 98"/>
                <a:gd name="T16" fmla="*/ 15 w 60"/>
                <a:gd name="T17" fmla="*/ 0 h 98"/>
                <a:gd name="T18" fmla="*/ 14 w 60"/>
                <a:gd name="T19" fmla="*/ 2 h 98"/>
                <a:gd name="T20" fmla="*/ 12 w 60"/>
                <a:gd name="T21" fmla="*/ 6 h 98"/>
                <a:gd name="T22" fmla="*/ 10 w 60"/>
                <a:gd name="T23" fmla="*/ 10 h 98"/>
                <a:gd name="T24" fmla="*/ 8 w 60"/>
                <a:gd name="T25" fmla="*/ 14 h 98"/>
                <a:gd name="T26" fmla="*/ 6 w 60"/>
                <a:gd name="T27" fmla="*/ 18 h 98"/>
                <a:gd name="T28" fmla="*/ 4 w 60"/>
                <a:gd name="T29" fmla="*/ 22 h 98"/>
                <a:gd name="T30" fmla="*/ 2 w 60"/>
                <a:gd name="T31" fmla="*/ 24 h 98"/>
                <a:gd name="T32" fmla="*/ 1 w 60"/>
                <a:gd name="T33" fmla="*/ 25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0" name="Freeform 567"/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26 h 105"/>
                <a:gd name="T2" fmla="*/ 0 w 65"/>
                <a:gd name="T3" fmla="*/ 24 h 105"/>
                <a:gd name="T4" fmla="*/ 1 w 65"/>
                <a:gd name="T5" fmla="*/ 22 h 105"/>
                <a:gd name="T6" fmla="*/ 3 w 65"/>
                <a:gd name="T7" fmla="*/ 17 h 105"/>
                <a:gd name="T8" fmla="*/ 5 w 65"/>
                <a:gd name="T9" fmla="*/ 13 h 105"/>
                <a:gd name="T10" fmla="*/ 8 w 65"/>
                <a:gd name="T11" fmla="*/ 9 h 105"/>
                <a:gd name="T12" fmla="*/ 11 w 65"/>
                <a:gd name="T13" fmla="*/ 5 h 105"/>
                <a:gd name="T14" fmla="*/ 14 w 65"/>
                <a:gd name="T15" fmla="*/ 1 h 105"/>
                <a:gd name="T16" fmla="*/ 17 w 65"/>
                <a:gd name="T17" fmla="*/ 0 h 105"/>
                <a:gd name="T18" fmla="*/ 16 w 65"/>
                <a:gd name="T19" fmla="*/ 2 h 105"/>
                <a:gd name="T20" fmla="*/ 14 w 65"/>
                <a:gd name="T21" fmla="*/ 5 h 105"/>
                <a:gd name="T22" fmla="*/ 12 w 65"/>
                <a:gd name="T23" fmla="*/ 9 h 105"/>
                <a:gd name="T24" fmla="*/ 9 w 65"/>
                <a:gd name="T25" fmla="*/ 14 h 105"/>
                <a:gd name="T26" fmla="*/ 6 w 65"/>
                <a:gd name="T27" fmla="*/ 19 h 105"/>
                <a:gd name="T28" fmla="*/ 4 w 65"/>
                <a:gd name="T29" fmla="*/ 22 h 105"/>
                <a:gd name="T30" fmla="*/ 2 w 65"/>
                <a:gd name="T31" fmla="*/ 25 h 105"/>
                <a:gd name="T32" fmla="*/ 1 w 65"/>
                <a:gd name="T33" fmla="*/ 26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1" name="Freeform 568"/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21 h 87"/>
                <a:gd name="T2" fmla="*/ 0 w 71"/>
                <a:gd name="T3" fmla="*/ 20 h 87"/>
                <a:gd name="T4" fmla="*/ 1 w 71"/>
                <a:gd name="T5" fmla="*/ 18 h 87"/>
                <a:gd name="T6" fmla="*/ 3 w 71"/>
                <a:gd name="T7" fmla="*/ 14 h 87"/>
                <a:gd name="T8" fmla="*/ 6 w 71"/>
                <a:gd name="T9" fmla="*/ 10 h 87"/>
                <a:gd name="T10" fmla="*/ 9 w 71"/>
                <a:gd name="T11" fmla="*/ 7 h 87"/>
                <a:gd name="T12" fmla="*/ 12 w 71"/>
                <a:gd name="T13" fmla="*/ 3 h 87"/>
                <a:gd name="T14" fmla="*/ 15 w 71"/>
                <a:gd name="T15" fmla="*/ 1 h 87"/>
                <a:gd name="T16" fmla="*/ 17 w 71"/>
                <a:gd name="T17" fmla="*/ 0 h 87"/>
                <a:gd name="T18" fmla="*/ 16 w 71"/>
                <a:gd name="T19" fmla="*/ 2 h 87"/>
                <a:gd name="T20" fmla="*/ 14 w 71"/>
                <a:gd name="T21" fmla="*/ 5 h 87"/>
                <a:gd name="T22" fmla="*/ 11 w 71"/>
                <a:gd name="T23" fmla="*/ 9 h 87"/>
                <a:gd name="T24" fmla="*/ 8 w 71"/>
                <a:gd name="T25" fmla="*/ 13 h 87"/>
                <a:gd name="T26" fmla="*/ 6 w 71"/>
                <a:gd name="T27" fmla="*/ 16 h 87"/>
                <a:gd name="T28" fmla="*/ 3 w 71"/>
                <a:gd name="T29" fmla="*/ 19 h 87"/>
                <a:gd name="T30" fmla="*/ 1 w 71"/>
                <a:gd name="T31" fmla="*/ 21 h 87"/>
                <a:gd name="T32" fmla="*/ 0 w 71"/>
                <a:gd name="T33" fmla="*/ 21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2" name="Freeform 569"/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18 h 71"/>
                <a:gd name="T2" fmla="*/ 0 w 61"/>
                <a:gd name="T3" fmla="*/ 17 h 71"/>
                <a:gd name="T4" fmla="*/ 1 w 61"/>
                <a:gd name="T5" fmla="*/ 15 h 71"/>
                <a:gd name="T6" fmla="*/ 2 w 61"/>
                <a:gd name="T7" fmla="*/ 12 h 71"/>
                <a:gd name="T8" fmla="*/ 4 w 61"/>
                <a:gd name="T9" fmla="*/ 9 h 71"/>
                <a:gd name="T10" fmla="*/ 6 w 61"/>
                <a:gd name="T11" fmla="*/ 6 h 71"/>
                <a:gd name="T12" fmla="*/ 9 w 61"/>
                <a:gd name="T13" fmla="*/ 3 h 71"/>
                <a:gd name="T14" fmla="*/ 12 w 61"/>
                <a:gd name="T15" fmla="*/ 1 h 71"/>
                <a:gd name="T16" fmla="*/ 15 w 61"/>
                <a:gd name="T17" fmla="*/ 0 h 71"/>
                <a:gd name="T18" fmla="*/ 13 w 61"/>
                <a:gd name="T19" fmla="*/ 2 h 71"/>
                <a:gd name="T20" fmla="*/ 11 w 61"/>
                <a:gd name="T21" fmla="*/ 5 h 71"/>
                <a:gd name="T22" fmla="*/ 9 w 61"/>
                <a:gd name="T23" fmla="*/ 8 h 71"/>
                <a:gd name="T24" fmla="*/ 7 w 61"/>
                <a:gd name="T25" fmla="*/ 11 h 71"/>
                <a:gd name="T26" fmla="*/ 5 w 61"/>
                <a:gd name="T27" fmla="*/ 14 h 71"/>
                <a:gd name="T28" fmla="*/ 3 w 61"/>
                <a:gd name="T29" fmla="*/ 16 h 71"/>
                <a:gd name="T30" fmla="*/ 1 w 61"/>
                <a:gd name="T31" fmla="*/ 18 h 71"/>
                <a:gd name="T32" fmla="*/ 0 w 61"/>
                <a:gd name="T33" fmla="*/ 18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3" name="Freeform 570"/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12 h 51"/>
                <a:gd name="T2" fmla="*/ 0 w 53"/>
                <a:gd name="T3" fmla="*/ 12 h 51"/>
                <a:gd name="T4" fmla="*/ 1 w 53"/>
                <a:gd name="T5" fmla="*/ 10 h 51"/>
                <a:gd name="T6" fmla="*/ 2 w 53"/>
                <a:gd name="T7" fmla="*/ 7 h 51"/>
                <a:gd name="T8" fmla="*/ 5 w 53"/>
                <a:gd name="T9" fmla="*/ 5 h 51"/>
                <a:gd name="T10" fmla="*/ 7 w 53"/>
                <a:gd name="T11" fmla="*/ 3 h 51"/>
                <a:gd name="T12" fmla="*/ 9 w 53"/>
                <a:gd name="T13" fmla="*/ 1 h 51"/>
                <a:gd name="T14" fmla="*/ 11 w 53"/>
                <a:gd name="T15" fmla="*/ 0 h 51"/>
                <a:gd name="T16" fmla="*/ 13 w 53"/>
                <a:gd name="T17" fmla="*/ 0 h 51"/>
                <a:gd name="T18" fmla="*/ 11 w 53"/>
                <a:gd name="T19" fmla="*/ 1 h 51"/>
                <a:gd name="T20" fmla="*/ 10 w 53"/>
                <a:gd name="T21" fmla="*/ 3 h 51"/>
                <a:gd name="T22" fmla="*/ 8 w 53"/>
                <a:gd name="T23" fmla="*/ 5 h 51"/>
                <a:gd name="T24" fmla="*/ 6 w 53"/>
                <a:gd name="T25" fmla="*/ 7 h 51"/>
                <a:gd name="T26" fmla="*/ 4 w 53"/>
                <a:gd name="T27" fmla="*/ 9 h 51"/>
                <a:gd name="T28" fmla="*/ 2 w 53"/>
                <a:gd name="T29" fmla="*/ 11 h 51"/>
                <a:gd name="T30" fmla="*/ 1 w 53"/>
                <a:gd name="T31" fmla="*/ 12 h 51"/>
                <a:gd name="T32" fmla="*/ 0 w 53"/>
                <a:gd name="T33" fmla="*/ 1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4" name="Freeform 571"/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9 h 34"/>
                <a:gd name="T2" fmla="*/ 0 w 34"/>
                <a:gd name="T3" fmla="*/ 8 h 34"/>
                <a:gd name="T4" fmla="*/ 1 w 34"/>
                <a:gd name="T5" fmla="*/ 7 h 34"/>
                <a:gd name="T6" fmla="*/ 2 w 34"/>
                <a:gd name="T7" fmla="*/ 5 h 34"/>
                <a:gd name="T8" fmla="*/ 3 w 34"/>
                <a:gd name="T9" fmla="*/ 3 h 34"/>
                <a:gd name="T10" fmla="*/ 4 w 34"/>
                <a:gd name="T11" fmla="*/ 2 h 34"/>
                <a:gd name="T12" fmla="*/ 6 w 34"/>
                <a:gd name="T13" fmla="*/ 1 h 34"/>
                <a:gd name="T14" fmla="*/ 8 w 34"/>
                <a:gd name="T15" fmla="*/ 0 h 34"/>
                <a:gd name="T16" fmla="*/ 10 w 34"/>
                <a:gd name="T17" fmla="*/ 1 h 34"/>
                <a:gd name="T18" fmla="*/ 7 w 34"/>
                <a:gd name="T19" fmla="*/ 1 h 34"/>
                <a:gd name="T20" fmla="*/ 6 w 34"/>
                <a:gd name="T21" fmla="*/ 2 h 34"/>
                <a:gd name="T22" fmla="*/ 5 w 34"/>
                <a:gd name="T23" fmla="*/ 4 h 34"/>
                <a:gd name="T24" fmla="*/ 3 w 34"/>
                <a:gd name="T25" fmla="*/ 6 h 34"/>
                <a:gd name="T26" fmla="*/ 2 w 34"/>
                <a:gd name="T27" fmla="*/ 8 h 34"/>
                <a:gd name="T28" fmla="*/ 2 w 34"/>
                <a:gd name="T29" fmla="*/ 9 h 34"/>
                <a:gd name="T30" fmla="*/ 1 w 34"/>
                <a:gd name="T31" fmla="*/ 10 h 34"/>
                <a:gd name="T32" fmla="*/ 0 w 34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5" name="Freeform 572"/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10 w 40"/>
                <a:gd name="T1" fmla="*/ 0 h 44"/>
                <a:gd name="T2" fmla="*/ 10 w 40"/>
                <a:gd name="T3" fmla="*/ 1 h 44"/>
                <a:gd name="T4" fmla="*/ 9 w 40"/>
                <a:gd name="T5" fmla="*/ 3 h 44"/>
                <a:gd name="T6" fmla="*/ 7 w 40"/>
                <a:gd name="T7" fmla="*/ 5 h 44"/>
                <a:gd name="T8" fmla="*/ 6 w 40"/>
                <a:gd name="T9" fmla="*/ 7 h 44"/>
                <a:gd name="T10" fmla="*/ 5 w 40"/>
                <a:gd name="T11" fmla="*/ 9 h 44"/>
                <a:gd name="T12" fmla="*/ 3 w 40"/>
                <a:gd name="T13" fmla="*/ 10 h 44"/>
                <a:gd name="T14" fmla="*/ 2 w 40"/>
                <a:gd name="T15" fmla="*/ 11 h 44"/>
                <a:gd name="T16" fmla="*/ 1 w 40"/>
                <a:gd name="T17" fmla="*/ 11 h 44"/>
                <a:gd name="T18" fmla="*/ 0 w 40"/>
                <a:gd name="T19" fmla="*/ 10 h 44"/>
                <a:gd name="T20" fmla="*/ 1 w 40"/>
                <a:gd name="T21" fmla="*/ 8 h 44"/>
                <a:gd name="T22" fmla="*/ 2 w 40"/>
                <a:gd name="T23" fmla="*/ 7 h 44"/>
                <a:gd name="T24" fmla="*/ 4 w 40"/>
                <a:gd name="T25" fmla="*/ 5 h 44"/>
                <a:gd name="T26" fmla="*/ 6 w 40"/>
                <a:gd name="T27" fmla="*/ 4 h 44"/>
                <a:gd name="T28" fmla="*/ 8 w 40"/>
                <a:gd name="T29" fmla="*/ 2 h 44"/>
                <a:gd name="T30" fmla="*/ 9 w 40"/>
                <a:gd name="T31" fmla="*/ 1 h 44"/>
                <a:gd name="T32" fmla="*/ 10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6" name="Freeform 573"/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12 w 47"/>
                <a:gd name="T1" fmla="*/ 6 h 21"/>
                <a:gd name="T2" fmla="*/ 11 w 47"/>
                <a:gd name="T3" fmla="*/ 5 h 21"/>
                <a:gd name="T4" fmla="*/ 10 w 47"/>
                <a:gd name="T5" fmla="*/ 5 h 21"/>
                <a:gd name="T6" fmla="*/ 8 w 47"/>
                <a:gd name="T7" fmla="*/ 3 h 21"/>
                <a:gd name="T8" fmla="*/ 6 w 47"/>
                <a:gd name="T9" fmla="*/ 2 h 21"/>
                <a:gd name="T10" fmla="*/ 5 w 47"/>
                <a:gd name="T11" fmla="*/ 1 h 21"/>
                <a:gd name="T12" fmla="*/ 3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2 h 21"/>
                <a:gd name="T20" fmla="*/ 1 w 47"/>
                <a:gd name="T21" fmla="*/ 3 h 21"/>
                <a:gd name="T22" fmla="*/ 3 w 47"/>
                <a:gd name="T23" fmla="*/ 3 h 21"/>
                <a:gd name="T24" fmla="*/ 5 w 47"/>
                <a:gd name="T25" fmla="*/ 4 h 21"/>
                <a:gd name="T26" fmla="*/ 7 w 47"/>
                <a:gd name="T27" fmla="*/ 5 h 21"/>
                <a:gd name="T28" fmla="*/ 9 w 47"/>
                <a:gd name="T29" fmla="*/ 5 h 21"/>
                <a:gd name="T30" fmla="*/ 11 w 47"/>
                <a:gd name="T31" fmla="*/ 5 h 21"/>
                <a:gd name="T32" fmla="*/ 12 w 47"/>
                <a:gd name="T33" fmla="*/ 6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7" name="Freeform 574"/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13 w 53"/>
                <a:gd name="T1" fmla="*/ 0 h 13"/>
                <a:gd name="T2" fmla="*/ 12 w 53"/>
                <a:gd name="T3" fmla="*/ 0 h 13"/>
                <a:gd name="T4" fmla="*/ 10 w 53"/>
                <a:gd name="T5" fmla="*/ 0 h 13"/>
                <a:gd name="T6" fmla="*/ 8 w 53"/>
                <a:gd name="T7" fmla="*/ 0 h 13"/>
                <a:gd name="T8" fmla="*/ 6 w 53"/>
                <a:gd name="T9" fmla="*/ 0 h 13"/>
                <a:gd name="T10" fmla="*/ 3 w 53"/>
                <a:gd name="T11" fmla="*/ 0 h 13"/>
                <a:gd name="T12" fmla="*/ 1 w 53"/>
                <a:gd name="T13" fmla="*/ 0 h 13"/>
                <a:gd name="T14" fmla="*/ 0 w 53"/>
                <a:gd name="T15" fmla="*/ 1 h 13"/>
                <a:gd name="T16" fmla="*/ 0 w 53"/>
                <a:gd name="T17" fmla="*/ 2 h 13"/>
                <a:gd name="T18" fmla="*/ 0 w 53"/>
                <a:gd name="T19" fmla="*/ 3 h 13"/>
                <a:gd name="T20" fmla="*/ 1 w 53"/>
                <a:gd name="T21" fmla="*/ 3 h 13"/>
                <a:gd name="T22" fmla="*/ 3 w 53"/>
                <a:gd name="T23" fmla="*/ 3 h 13"/>
                <a:gd name="T24" fmla="*/ 5 w 53"/>
                <a:gd name="T25" fmla="*/ 2 h 13"/>
                <a:gd name="T26" fmla="*/ 7 w 53"/>
                <a:gd name="T27" fmla="*/ 1 h 13"/>
                <a:gd name="T28" fmla="*/ 10 w 53"/>
                <a:gd name="T29" fmla="*/ 1 h 13"/>
                <a:gd name="T30" fmla="*/ 11 w 53"/>
                <a:gd name="T31" fmla="*/ 0 h 13"/>
                <a:gd name="T32" fmla="*/ 13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8" name="Freeform 575"/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12 w 48"/>
                <a:gd name="T1" fmla="*/ 10 h 41"/>
                <a:gd name="T2" fmla="*/ 11 w 48"/>
                <a:gd name="T3" fmla="*/ 9 h 41"/>
                <a:gd name="T4" fmla="*/ 9 w 48"/>
                <a:gd name="T5" fmla="*/ 7 h 41"/>
                <a:gd name="T6" fmla="*/ 7 w 48"/>
                <a:gd name="T7" fmla="*/ 6 h 41"/>
                <a:gd name="T8" fmla="*/ 4 w 48"/>
                <a:gd name="T9" fmla="*/ 5 h 41"/>
                <a:gd name="T10" fmla="*/ 3 w 48"/>
                <a:gd name="T11" fmla="*/ 3 h 41"/>
                <a:gd name="T12" fmla="*/ 1 w 48"/>
                <a:gd name="T13" fmla="*/ 2 h 41"/>
                <a:gd name="T14" fmla="*/ 0 w 48"/>
                <a:gd name="T15" fmla="*/ 1 h 41"/>
                <a:gd name="T16" fmla="*/ 1 w 48"/>
                <a:gd name="T17" fmla="*/ 0 h 41"/>
                <a:gd name="T18" fmla="*/ 2 w 48"/>
                <a:gd name="T19" fmla="*/ 0 h 41"/>
                <a:gd name="T20" fmla="*/ 3 w 48"/>
                <a:gd name="T21" fmla="*/ 1 h 41"/>
                <a:gd name="T22" fmla="*/ 5 w 48"/>
                <a:gd name="T23" fmla="*/ 2 h 41"/>
                <a:gd name="T24" fmla="*/ 7 w 48"/>
                <a:gd name="T25" fmla="*/ 3 h 41"/>
                <a:gd name="T26" fmla="*/ 8 w 48"/>
                <a:gd name="T27" fmla="*/ 5 h 41"/>
                <a:gd name="T28" fmla="*/ 10 w 48"/>
                <a:gd name="T29" fmla="*/ 7 h 41"/>
                <a:gd name="T30" fmla="*/ 12 w 48"/>
                <a:gd name="T31" fmla="*/ 9 h 41"/>
                <a:gd name="T32" fmla="*/ 12 w 48"/>
                <a:gd name="T33" fmla="*/ 1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9" name="Freeform 576"/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17 h 68"/>
                <a:gd name="T2" fmla="*/ 0 w 14"/>
                <a:gd name="T3" fmla="*/ 13 h 68"/>
                <a:gd name="T4" fmla="*/ 0 w 14"/>
                <a:gd name="T5" fmla="*/ 8 h 68"/>
                <a:gd name="T6" fmla="*/ 1 w 14"/>
                <a:gd name="T7" fmla="*/ 3 h 68"/>
                <a:gd name="T8" fmla="*/ 3 w 14"/>
                <a:gd name="T9" fmla="*/ 0 h 68"/>
                <a:gd name="T10" fmla="*/ 4 w 14"/>
                <a:gd name="T11" fmla="*/ 2 h 68"/>
                <a:gd name="T12" fmla="*/ 3 w 14"/>
                <a:gd name="T13" fmla="*/ 7 h 68"/>
                <a:gd name="T14" fmla="*/ 2 w 14"/>
                <a:gd name="T15" fmla="*/ 13 h 68"/>
                <a:gd name="T16" fmla="*/ 1 w 14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0" name="Freeform 577"/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17 h 66"/>
                <a:gd name="T2" fmla="*/ 0 w 23"/>
                <a:gd name="T3" fmla="*/ 13 h 66"/>
                <a:gd name="T4" fmla="*/ 1 w 23"/>
                <a:gd name="T5" fmla="*/ 8 h 66"/>
                <a:gd name="T6" fmla="*/ 2 w 23"/>
                <a:gd name="T7" fmla="*/ 3 h 66"/>
                <a:gd name="T8" fmla="*/ 4 w 23"/>
                <a:gd name="T9" fmla="*/ 0 h 66"/>
                <a:gd name="T10" fmla="*/ 5 w 23"/>
                <a:gd name="T11" fmla="*/ 2 h 66"/>
                <a:gd name="T12" fmla="*/ 4 w 23"/>
                <a:gd name="T13" fmla="*/ 8 h 66"/>
                <a:gd name="T14" fmla="*/ 1 w 23"/>
                <a:gd name="T15" fmla="*/ 13 h 66"/>
                <a:gd name="T16" fmla="*/ 0 w 23"/>
                <a:gd name="T17" fmla="*/ 1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1" name="Freeform 578"/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2 w 14"/>
                <a:gd name="T1" fmla="*/ 15 h 63"/>
                <a:gd name="T2" fmla="*/ 1 w 14"/>
                <a:gd name="T3" fmla="*/ 13 h 63"/>
                <a:gd name="T4" fmla="*/ 0 w 14"/>
                <a:gd name="T5" fmla="*/ 8 h 63"/>
                <a:gd name="T6" fmla="*/ 1 w 14"/>
                <a:gd name="T7" fmla="*/ 3 h 63"/>
                <a:gd name="T8" fmla="*/ 2 w 14"/>
                <a:gd name="T9" fmla="*/ 0 h 63"/>
                <a:gd name="T10" fmla="*/ 4 w 14"/>
                <a:gd name="T11" fmla="*/ 1 h 63"/>
                <a:gd name="T12" fmla="*/ 3 w 14"/>
                <a:gd name="T13" fmla="*/ 5 h 63"/>
                <a:gd name="T14" fmla="*/ 3 w 14"/>
                <a:gd name="T15" fmla="*/ 11 h 63"/>
                <a:gd name="T16" fmla="*/ 2 w 14"/>
                <a:gd name="T17" fmla="*/ 15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2" name="Freeform 579"/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6 w 21"/>
                <a:gd name="T1" fmla="*/ 18 h 75"/>
                <a:gd name="T2" fmla="*/ 3 w 21"/>
                <a:gd name="T3" fmla="*/ 14 h 75"/>
                <a:gd name="T4" fmla="*/ 1 w 21"/>
                <a:gd name="T5" fmla="*/ 8 h 75"/>
                <a:gd name="T6" fmla="*/ 0 w 21"/>
                <a:gd name="T7" fmla="*/ 2 h 75"/>
                <a:gd name="T8" fmla="*/ 1 w 21"/>
                <a:gd name="T9" fmla="*/ 0 h 75"/>
                <a:gd name="T10" fmla="*/ 4 w 21"/>
                <a:gd name="T11" fmla="*/ 2 h 75"/>
                <a:gd name="T12" fmla="*/ 5 w 21"/>
                <a:gd name="T13" fmla="*/ 7 h 75"/>
                <a:gd name="T14" fmla="*/ 5 w 21"/>
                <a:gd name="T15" fmla="*/ 14 h 75"/>
                <a:gd name="T16" fmla="*/ 6 w 21"/>
                <a:gd name="T17" fmla="*/ 1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3" name="Freeform 580"/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7 w 25"/>
                <a:gd name="T1" fmla="*/ 21 h 80"/>
                <a:gd name="T2" fmla="*/ 6 w 25"/>
                <a:gd name="T3" fmla="*/ 19 h 80"/>
                <a:gd name="T4" fmla="*/ 4 w 25"/>
                <a:gd name="T5" fmla="*/ 16 h 80"/>
                <a:gd name="T6" fmla="*/ 3 w 25"/>
                <a:gd name="T7" fmla="*/ 13 h 80"/>
                <a:gd name="T8" fmla="*/ 2 w 25"/>
                <a:gd name="T9" fmla="*/ 9 h 80"/>
                <a:gd name="T10" fmla="*/ 1 w 25"/>
                <a:gd name="T11" fmla="*/ 5 h 80"/>
                <a:gd name="T12" fmla="*/ 0 w 25"/>
                <a:gd name="T13" fmla="*/ 3 h 80"/>
                <a:gd name="T14" fmla="*/ 0 w 25"/>
                <a:gd name="T15" fmla="*/ 1 h 80"/>
                <a:gd name="T16" fmla="*/ 1 w 25"/>
                <a:gd name="T17" fmla="*/ 0 h 80"/>
                <a:gd name="T18" fmla="*/ 4 w 25"/>
                <a:gd name="T19" fmla="*/ 3 h 80"/>
                <a:gd name="T20" fmla="*/ 5 w 25"/>
                <a:gd name="T21" fmla="*/ 10 h 80"/>
                <a:gd name="T22" fmla="*/ 6 w 25"/>
                <a:gd name="T23" fmla="*/ 17 h 80"/>
                <a:gd name="T24" fmla="*/ 7 w 25"/>
                <a:gd name="T25" fmla="*/ 2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4" name="Freeform 581"/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10 w 44"/>
                <a:gd name="T1" fmla="*/ 23 h 86"/>
                <a:gd name="T2" fmla="*/ 9 w 44"/>
                <a:gd name="T3" fmla="*/ 20 h 86"/>
                <a:gd name="T4" fmla="*/ 7 w 44"/>
                <a:gd name="T5" fmla="*/ 17 h 86"/>
                <a:gd name="T6" fmla="*/ 5 w 44"/>
                <a:gd name="T7" fmla="*/ 14 h 86"/>
                <a:gd name="T8" fmla="*/ 3 w 44"/>
                <a:gd name="T9" fmla="*/ 10 h 86"/>
                <a:gd name="T10" fmla="*/ 1 w 44"/>
                <a:gd name="T11" fmla="*/ 7 h 86"/>
                <a:gd name="T12" fmla="*/ 0 w 44"/>
                <a:gd name="T13" fmla="*/ 4 h 86"/>
                <a:gd name="T14" fmla="*/ 0 w 44"/>
                <a:gd name="T15" fmla="*/ 2 h 86"/>
                <a:gd name="T16" fmla="*/ 0 w 44"/>
                <a:gd name="T17" fmla="*/ 0 h 86"/>
                <a:gd name="T18" fmla="*/ 1 w 44"/>
                <a:gd name="T19" fmla="*/ 1 h 86"/>
                <a:gd name="T20" fmla="*/ 3 w 44"/>
                <a:gd name="T21" fmla="*/ 3 h 86"/>
                <a:gd name="T22" fmla="*/ 4 w 44"/>
                <a:gd name="T23" fmla="*/ 6 h 86"/>
                <a:gd name="T24" fmla="*/ 5 w 44"/>
                <a:gd name="T25" fmla="*/ 10 h 86"/>
                <a:gd name="T26" fmla="*/ 7 w 44"/>
                <a:gd name="T27" fmla="*/ 14 h 86"/>
                <a:gd name="T28" fmla="*/ 8 w 44"/>
                <a:gd name="T29" fmla="*/ 18 h 86"/>
                <a:gd name="T30" fmla="*/ 9 w 44"/>
                <a:gd name="T31" fmla="*/ 21 h 86"/>
                <a:gd name="T32" fmla="*/ 10 w 44"/>
                <a:gd name="T33" fmla="*/ 2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" name="Freeform 582"/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12 w 52"/>
                <a:gd name="T1" fmla="*/ 20 h 79"/>
                <a:gd name="T2" fmla="*/ 11 w 52"/>
                <a:gd name="T3" fmla="*/ 18 h 79"/>
                <a:gd name="T4" fmla="*/ 9 w 52"/>
                <a:gd name="T5" fmla="*/ 16 h 79"/>
                <a:gd name="T6" fmla="*/ 6 w 52"/>
                <a:gd name="T7" fmla="*/ 13 h 79"/>
                <a:gd name="T8" fmla="*/ 4 w 52"/>
                <a:gd name="T9" fmla="*/ 10 h 79"/>
                <a:gd name="T10" fmla="*/ 2 w 52"/>
                <a:gd name="T11" fmla="*/ 7 h 79"/>
                <a:gd name="T12" fmla="*/ 0 w 52"/>
                <a:gd name="T13" fmla="*/ 4 h 79"/>
                <a:gd name="T14" fmla="*/ 0 w 52"/>
                <a:gd name="T15" fmla="*/ 1 h 79"/>
                <a:gd name="T16" fmla="*/ 0 w 52"/>
                <a:gd name="T17" fmla="*/ 0 h 79"/>
                <a:gd name="T18" fmla="*/ 2 w 52"/>
                <a:gd name="T19" fmla="*/ 1 h 79"/>
                <a:gd name="T20" fmla="*/ 3 w 52"/>
                <a:gd name="T21" fmla="*/ 3 h 79"/>
                <a:gd name="T22" fmla="*/ 5 w 52"/>
                <a:gd name="T23" fmla="*/ 5 h 79"/>
                <a:gd name="T24" fmla="*/ 7 w 52"/>
                <a:gd name="T25" fmla="*/ 9 h 79"/>
                <a:gd name="T26" fmla="*/ 8 w 52"/>
                <a:gd name="T27" fmla="*/ 13 h 79"/>
                <a:gd name="T28" fmla="*/ 10 w 52"/>
                <a:gd name="T29" fmla="*/ 16 h 79"/>
                <a:gd name="T30" fmla="*/ 11 w 52"/>
                <a:gd name="T31" fmla="*/ 19 h 79"/>
                <a:gd name="T32" fmla="*/ 12 w 52"/>
                <a:gd name="T33" fmla="*/ 2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" name="Freeform 583"/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12 w 45"/>
                <a:gd name="T1" fmla="*/ 18 h 73"/>
                <a:gd name="T2" fmla="*/ 10 w 45"/>
                <a:gd name="T3" fmla="*/ 16 h 73"/>
                <a:gd name="T4" fmla="*/ 8 w 45"/>
                <a:gd name="T5" fmla="*/ 14 h 73"/>
                <a:gd name="T6" fmla="*/ 6 w 45"/>
                <a:gd name="T7" fmla="*/ 11 h 73"/>
                <a:gd name="T8" fmla="*/ 4 w 45"/>
                <a:gd name="T9" fmla="*/ 8 h 73"/>
                <a:gd name="T10" fmla="*/ 2 w 45"/>
                <a:gd name="T11" fmla="*/ 5 h 73"/>
                <a:gd name="T12" fmla="*/ 1 w 45"/>
                <a:gd name="T13" fmla="*/ 2 h 73"/>
                <a:gd name="T14" fmla="*/ 0 w 45"/>
                <a:gd name="T15" fmla="*/ 1 h 73"/>
                <a:gd name="T16" fmla="*/ 1 w 45"/>
                <a:gd name="T17" fmla="*/ 0 h 73"/>
                <a:gd name="T18" fmla="*/ 3 w 45"/>
                <a:gd name="T19" fmla="*/ 0 h 73"/>
                <a:gd name="T20" fmla="*/ 4 w 45"/>
                <a:gd name="T21" fmla="*/ 2 h 73"/>
                <a:gd name="T22" fmla="*/ 6 w 45"/>
                <a:gd name="T23" fmla="*/ 5 h 73"/>
                <a:gd name="T24" fmla="*/ 7 w 45"/>
                <a:gd name="T25" fmla="*/ 8 h 73"/>
                <a:gd name="T26" fmla="*/ 8 w 45"/>
                <a:gd name="T27" fmla="*/ 11 h 73"/>
                <a:gd name="T28" fmla="*/ 10 w 45"/>
                <a:gd name="T29" fmla="*/ 14 h 73"/>
                <a:gd name="T30" fmla="*/ 11 w 45"/>
                <a:gd name="T31" fmla="*/ 16 h 73"/>
                <a:gd name="T32" fmla="*/ 12 w 45"/>
                <a:gd name="T33" fmla="*/ 18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" name="Freeform 584"/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27 h 106"/>
                <a:gd name="T2" fmla="*/ 0 w 67"/>
                <a:gd name="T3" fmla="*/ 25 h 106"/>
                <a:gd name="T4" fmla="*/ 0 w 67"/>
                <a:gd name="T5" fmla="*/ 22 h 106"/>
                <a:gd name="T6" fmla="*/ 2 w 67"/>
                <a:gd name="T7" fmla="*/ 19 h 106"/>
                <a:gd name="T8" fmla="*/ 5 w 67"/>
                <a:gd name="T9" fmla="*/ 14 h 106"/>
                <a:gd name="T10" fmla="*/ 7 w 67"/>
                <a:gd name="T11" fmla="*/ 10 h 106"/>
                <a:gd name="T12" fmla="*/ 11 w 67"/>
                <a:gd name="T13" fmla="*/ 6 h 106"/>
                <a:gd name="T14" fmla="*/ 13 w 67"/>
                <a:gd name="T15" fmla="*/ 2 h 106"/>
                <a:gd name="T16" fmla="*/ 16 w 67"/>
                <a:gd name="T17" fmla="*/ 0 h 106"/>
                <a:gd name="T18" fmla="*/ 15 w 67"/>
                <a:gd name="T19" fmla="*/ 2 h 106"/>
                <a:gd name="T20" fmla="*/ 13 w 67"/>
                <a:gd name="T21" fmla="*/ 6 h 106"/>
                <a:gd name="T22" fmla="*/ 11 w 67"/>
                <a:gd name="T23" fmla="*/ 10 h 106"/>
                <a:gd name="T24" fmla="*/ 8 w 67"/>
                <a:gd name="T25" fmla="*/ 15 h 106"/>
                <a:gd name="T26" fmla="*/ 6 w 67"/>
                <a:gd name="T27" fmla="*/ 20 h 106"/>
                <a:gd name="T28" fmla="*/ 3 w 67"/>
                <a:gd name="T29" fmla="*/ 23 h 106"/>
                <a:gd name="T30" fmla="*/ 1 w 67"/>
                <a:gd name="T31" fmla="*/ 26 h 106"/>
                <a:gd name="T32" fmla="*/ 0 w 67"/>
                <a:gd name="T33" fmla="*/ 27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" name="Freeform 585"/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21 h 83"/>
                <a:gd name="T2" fmla="*/ 0 w 57"/>
                <a:gd name="T3" fmla="*/ 20 h 83"/>
                <a:gd name="T4" fmla="*/ 1 w 57"/>
                <a:gd name="T5" fmla="*/ 18 h 83"/>
                <a:gd name="T6" fmla="*/ 2 w 57"/>
                <a:gd name="T7" fmla="*/ 15 h 83"/>
                <a:gd name="T8" fmla="*/ 4 w 57"/>
                <a:gd name="T9" fmla="*/ 12 h 83"/>
                <a:gd name="T10" fmla="*/ 6 w 57"/>
                <a:gd name="T11" fmla="*/ 8 h 83"/>
                <a:gd name="T12" fmla="*/ 9 w 57"/>
                <a:gd name="T13" fmla="*/ 5 h 83"/>
                <a:gd name="T14" fmla="*/ 12 w 57"/>
                <a:gd name="T15" fmla="*/ 2 h 83"/>
                <a:gd name="T16" fmla="*/ 15 w 57"/>
                <a:gd name="T17" fmla="*/ 0 h 83"/>
                <a:gd name="T18" fmla="*/ 13 w 57"/>
                <a:gd name="T19" fmla="*/ 3 h 83"/>
                <a:gd name="T20" fmla="*/ 11 w 57"/>
                <a:gd name="T21" fmla="*/ 5 h 83"/>
                <a:gd name="T22" fmla="*/ 9 w 57"/>
                <a:gd name="T23" fmla="*/ 9 h 83"/>
                <a:gd name="T24" fmla="*/ 7 w 57"/>
                <a:gd name="T25" fmla="*/ 13 h 83"/>
                <a:gd name="T26" fmla="*/ 5 w 57"/>
                <a:gd name="T27" fmla="*/ 16 h 83"/>
                <a:gd name="T28" fmla="*/ 3 w 57"/>
                <a:gd name="T29" fmla="*/ 19 h 83"/>
                <a:gd name="T30" fmla="*/ 1 w 57"/>
                <a:gd name="T31" fmla="*/ 20 h 83"/>
                <a:gd name="T32" fmla="*/ 0 w 57"/>
                <a:gd name="T33" fmla="*/ 2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" name="Freeform 586"/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13 w 52"/>
                <a:gd name="T1" fmla="*/ 20 h 79"/>
                <a:gd name="T2" fmla="*/ 12 w 52"/>
                <a:gd name="T3" fmla="*/ 19 h 79"/>
                <a:gd name="T4" fmla="*/ 10 w 52"/>
                <a:gd name="T5" fmla="*/ 16 h 79"/>
                <a:gd name="T6" fmla="*/ 7 w 52"/>
                <a:gd name="T7" fmla="*/ 13 h 79"/>
                <a:gd name="T8" fmla="*/ 5 w 52"/>
                <a:gd name="T9" fmla="*/ 10 h 79"/>
                <a:gd name="T10" fmla="*/ 2 w 52"/>
                <a:gd name="T11" fmla="*/ 7 h 79"/>
                <a:gd name="T12" fmla="*/ 1 w 52"/>
                <a:gd name="T13" fmla="*/ 4 h 79"/>
                <a:gd name="T14" fmla="*/ 0 w 52"/>
                <a:gd name="T15" fmla="*/ 2 h 79"/>
                <a:gd name="T16" fmla="*/ 1 w 52"/>
                <a:gd name="T17" fmla="*/ 0 h 79"/>
                <a:gd name="T18" fmla="*/ 2 w 52"/>
                <a:gd name="T19" fmla="*/ 1 h 79"/>
                <a:gd name="T20" fmla="*/ 4 w 52"/>
                <a:gd name="T21" fmla="*/ 3 h 79"/>
                <a:gd name="T22" fmla="*/ 6 w 52"/>
                <a:gd name="T23" fmla="*/ 6 h 79"/>
                <a:gd name="T24" fmla="*/ 7 w 52"/>
                <a:gd name="T25" fmla="*/ 9 h 79"/>
                <a:gd name="T26" fmla="*/ 9 w 52"/>
                <a:gd name="T27" fmla="*/ 13 h 79"/>
                <a:gd name="T28" fmla="*/ 11 w 52"/>
                <a:gd name="T29" fmla="*/ 16 h 79"/>
                <a:gd name="T30" fmla="*/ 12 w 52"/>
                <a:gd name="T31" fmla="*/ 19 h 79"/>
                <a:gd name="T32" fmla="*/ 13 w 52"/>
                <a:gd name="T33" fmla="*/ 2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" name="Freeform 587"/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66 w 265"/>
                <a:gd name="T1" fmla="*/ 14 h 65"/>
                <a:gd name="T2" fmla="*/ 66 w 265"/>
                <a:gd name="T3" fmla="*/ 15 h 65"/>
                <a:gd name="T4" fmla="*/ 65 w 265"/>
                <a:gd name="T5" fmla="*/ 15 h 65"/>
                <a:gd name="T6" fmla="*/ 65 w 265"/>
                <a:gd name="T7" fmla="*/ 16 h 65"/>
                <a:gd name="T8" fmla="*/ 64 w 265"/>
                <a:gd name="T9" fmla="*/ 16 h 65"/>
                <a:gd name="T10" fmla="*/ 60 w 265"/>
                <a:gd name="T11" fmla="*/ 12 h 65"/>
                <a:gd name="T12" fmla="*/ 56 w 265"/>
                <a:gd name="T13" fmla="*/ 9 h 65"/>
                <a:gd name="T14" fmla="*/ 52 w 265"/>
                <a:gd name="T15" fmla="*/ 7 h 65"/>
                <a:gd name="T16" fmla="*/ 47 w 265"/>
                <a:gd name="T17" fmla="*/ 5 h 65"/>
                <a:gd name="T18" fmla="*/ 43 w 265"/>
                <a:gd name="T19" fmla="*/ 4 h 65"/>
                <a:gd name="T20" fmla="*/ 38 w 265"/>
                <a:gd name="T21" fmla="*/ 3 h 65"/>
                <a:gd name="T22" fmla="*/ 34 w 265"/>
                <a:gd name="T23" fmla="*/ 3 h 65"/>
                <a:gd name="T24" fmla="*/ 29 w 265"/>
                <a:gd name="T25" fmla="*/ 3 h 65"/>
                <a:gd name="T26" fmla="*/ 25 w 265"/>
                <a:gd name="T27" fmla="*/ 3 h 65"/>
                <a:gd name="T28" fmla="*/ 21 w 265"/>
                <a:gd name="T29" fmla="*/ 3 h 65"/>
                <a:gd name="T30" fmla="*/ 17 w 265"/>
                <a:gd name="T31" fmla="*/ 4 h 65"/>
                <a:gd name="T32" fmla="*/ 13 w 265"/>
                <a:gd name="T33" fmla="*/ 5 h 65"/>
                <a:gd name="T34" fmla="*/ 9 w 265"/>
                <a:gd name="T35" fmla="*/ 5 h 65"/>
                <a:gd name="T36" fmla="*/ 6 w 265"/>
                <a:gd name="T37" fmla="*/ 6 h 65"/>
                <a:gd name="T38" fmla="*/ 2 w 265"/>
                <a:gd name="T39" fmla="*/ 7 h 65"/>
                <a:gd name="T40" fmla="*/ 0 w 265"/>
                <a:gd name="T41" fmla="*/ 8 h 65"/>
                <a:gd name="T42" fmla="*/ 1 w 265"/>
                <a:gd name="T43" fmla="*/ 6 h 65"/>
                <a:gd name="T44" fmla="*/ 4 w 265"/>
                <a:gd name="T45" fmla="*/ 4 h 65"/>
                <a:gd name="T46" fmla="*/ 7 w 265"/>
                <a:gd name="T47" fmla="*/ 3 h 65"/>
                <a:gd name="T48" fmla="*/ 11 w 265"/>
                <a:gd name="T49" fmla="*/ 2 h 65"/>
                <a:gd name="T50" fmla="*/ 15 w 265"/>
                <a:gd name="T51" fmla="*/ 1 h 65"/>
                <a:gd name="T52" fmla="*/ 20 w 265"/>
                <a:gd name="T53" fmla="*/ 0 h 65"/>
                <a:gd name="T54" fmla="*/ 25 w 265"/>
                <a:gd name="T55" fmla="*/ 0 h 65"/>
                <a:gd name="T56" fmla="*/ 30 w 265"/>
                <a:gd name="T57" fmla="*/ 0 h 65"/>
                <a:gd name="T58" fmla="*/ 36 w 265"/>
                <a:gd name="T59" fmla="*/ 0 h 65"/>
                <a:gd name="T60" fmla="*/ 41 w 265"/>
                <a:gd name="T61" fmla="*/ 1 h 65"/>
                <a:gd name="T62" fmla="*/ 46 w 265"/>
                <a:gd name="T63" fmla="*/ 2 h 65"/>
                <a:gd name="T64" fmla="*/ 51 w 265"/>
                <a:gd name="T65" fmla="*/ 3 h 65"/>
                <a:gd name="T66" fmla="*/ 56 w 265"/>
                <a:gd name="T67" fmla="*/ 5 h 65"/>
                <a:gd name="T68" fmla="*/ 60 w 265"/>
                <a:gd name="T69" fmla="*/ 8 h 65"/>
                <a:gd name="T70" fmla="*/ 63 w 265"/>
                <a:gd name="T71" fmla="*/ 11 h 65"/>
                <a:gd name="T72" fmla="*/ 66 w 265"/>
                <a:gd name="T73" fmla="*/ 14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" name="Freeform 588"/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8 w 33"/>
                <a:gd name="T1" fmla="*/ 0 h 58"/>
                <a:gd name="T2" fmla="*/ 6 w 33"/>
                <a:gd name="T3" fmla="*/ 1 h 58"/>
                <a:gd name="T4" fmla="*/ 5 w 33"/>
                <a:gd name="T5" fmla="*/ 3 h 58"/>
                <a:gd name="T6" fmla="*/ 3 w 33"/>
                <a:gd name="T7" fmla="*/ 5 h 58"/>
                <a:gd name="T8" fmla="*/ 2 w 33"/>
                <a:gd name="T9" fmla="*/ 7 h 58"/>
                <a:gd name="T10" fmla="*/ 1 w 33"/>
                <a:gd name="T11" fmla="*/ 10 h 58"/>
                <a:gd name="T12" fmla="*/ 0 w 33"/>
                <a:gd name="T13" fmla="*/ 12 h 58"/>
                <a:gd name="T14" fmla="*/ 0 w 33"/>
                <a:gd name="T15" fmla="*/ 13 h 58"/>
                <a:gd name="T16" fmla="*/ 0 w 33"/>
                <a:gd name="T17" fmla="*/ 14 h 58"/>
                <a:gd name="T18" fmla="*/ 1 w 33"/>
                <a:gd name="T19" fmla="*/ 13 h 58"/>
                <a:gd name="T20" fmla="*/ 3 w 33"/>
                <a:gd name="T21" fmla="*/ 9 h 58"/>
                <a:gd name="T22" fmla="*/ 5 w 33"/>
                <a:gd name="T23" fmla="*/ 4 h 58"/>
                <a:gd name="T24" fmla="*/ 8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" name="Freeform 589"/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15 h 64"/>
                <a:gd name="T2" fmla="*/ 0 w 38"/>
                <a:gd name="T3" fmla="*/ 15 h 64"/>
                <a:gd name="T4" fmla="*/ 1 w 38"/>
                <a:gd name="T5" fmla="*/ 13 h 64"/>
                <a:gd name="T6" fmla="*/ 1 w 38"/>
                <a:gd name="T7" fmla="*/ 11 h 64"/>
                <a:gd name="T8" fmla="*/ 2 w 38"/>
                <a:gd name="T9" fmla="*/ 9 h 64"/>
                <a:gd name="T10" fmla="*/ 4 w 38"/>
                <a:gd name="T11" fmla="*/ 6 h 64"/>
                <a:gd name="T12" fmla="*/ 5 w 38"/>
                <a:gd name="T13" fmla="*/ 4 h 64"/>
                <a:gd name="T14" fmla="*/ 7 w 38"/>
                <a:gd name="T15" fmla="*/ 1 h 64"/>
                <a:gd name="T16" fmla="*/ 10 w 38"/>
                <a:gd name="T17" fmla="*/ 0 h 64"/>
                <a:gd name="T18" fmla="*/ 9 w 38"/>
                <a:gd name="T19" fmla="*/ 2 h 64"/>
                <a:gd name="T20" fmla="*/ 7 w 38"/>
                <a:gd name="T21" fmla="*/ 4 h 64"/>
                <a:gd name="T22" fmla="*/ 6 w 38"/>
                <a:gd name="T23" fmla="*/ 7 h 64"/>
                <a:gd name="T24" fmla="*/ 5 w 38"/>
                <a:gd name="T25" fmla="*/ 9 h 64"/>
                <a:gd name="T26" fmla="*/ 3 w 38"/>
                <a:gd name="T27" fmla="*/ 12 h 64"/>
                <a:gd name="T28" fmla="*/ 2 w 38"/>
                <a:gd name="T29" fmla="*/ 14 h 64"/>
                <a:gd name="T30" fmla="*/ 1 w 38"/>
                <a:gd name="T31" fmla="*/ 15 h 64"/>
                <a:gd name="T32" fmla="*/ 1 w 38"/>
                <a:gd name="T33" fmla="*/ 15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" name="Freeform 590"/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20 h 83"/>
                <a:gd name="T2" fmla="*/ 0 w 52"/>
                <a:gd name="T3" fmla="*/ 19 h 83"/>
                <a:gd name="T4" fmla="*/ 1 w 52"/>
                <a:gd name="T5" fmla="*/ 17 h 83"/>
                <a:gd name="T6" fmla="*/ 2 w 52"/>
                <a:gd name="T7" fmla="*/ 14 h 83"/>
                <a:gd name="T8" fmla="*/ 3 w 52"/>
                <a:gd name="T9" fmla="*/ 11 h 83"/>
                <a:gd name="T10" fmla="*/ 6 w 52"/>
                <a:gd name="T11" fmla="*/ 7 h 83"/>
                <a:gd name="T12" fmla="*/ 8 w 52"/>
                <a:gd name="T13" fmla="*/ 4 h 83"/>
                <a:gd name="T14" fmla="*/ 11 w 52"/>
                <a:gd name="T15" fmla="*/ 1 h 83"/>
                <a:gd name="T16" fmla="*/ 13 w 52"/>
                <a:gd name="T17" fmla="*/ 0 h 83"/>
                <a:gd name="T18" fmla="*/ 12 w 52"/>
                <a:gd name="T19" fmla="*/ 1 h 83"/>
                <a:gd name="T20" fmla="*/ 11 w 52"/>
                <a:gd name="T21" fmla="*/ 4 h 83"/>
                <a:gd name="T22" fmla="*/ 9 w 52"/>
                <a:gd name="T23" fmla="*/ 7 h 83"/>
                <a:gd name="T24" fmla="*/ 7 w 52"/>
                <a:gd name="T25" fmla="*/ 11 h 83"/>
                <a:gd name="T26" fmla="*/ 5 w 52"/>
                <a:gd name="T27" fmla="*/ 15 h 83"/>
                <a:gd name="T28" fmla="*/ 3 w 52"/>
                <a:gd name="T29" fmla="*/ 18 h 83"/>
                <a:gd name="T30" fmla="*/ 2 w 52"/>
                <a:gd name="T31" fmla="*/ 20 h 83"/>
                <a:gd name="T32" fmla="*/ 1 w 52"/>
                <a:gd name="T33" fmla="*/ 2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" name="Freeform 591"/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22 h 90"/>
                <a:gd name="T2" fmla="*/ 0 w 57"/>
                <a:gd name="T3" fmla="*/ 21 h 90"/>
                <a:gd name="T4" fmla="*/ 0 w 57"/>
                <a:gd name="T5" fmla="*/ 18 h 90"/>
                <a:gd name="T6" fmla="*/ 2 w 57"/>
                <a:gd name="T7" fmla="*/ 15 h 90"/>
                <a:gd name="T8" fmla="*/ 4 w 57"/>
                <a:gd name="T9" fmla="*/ 11 h 90"/>
                <a:gd name="T10" fmla="*/ 6 w 57"/>
                <a:gd name="T11" fmla="*/ 7 h 90"/>
                <a:gd name="T12" fmla="*/ 9 w 57"/>
                <a:gd name="T13" fmla="*/ 4 h 90"/>
                <a:gd name="T14" fmla="*/ 12 w 57"/>
                <a:gd name="T15" fmla="*/ 1 h 90"/>
                <a:gd name="T16" fmla="*/ 14 w 57"/>
                <a:gd name="T17" fmla="*/ 0 h 90"/>
                <a:gd name="T18" fmla="*/ 13 w 57"/>
                <a:gd name="T19" fmla="*/ 1 h 90"/>
                <a:gd name="T20" fmla="*/ 11 w 57"/>
                <a:gd name="T21" fmla="*/ 4 h 90"/>
                <a:gd name="T22" fmla="*/ 9 w 57"/>
                <a:gd name="T23" fmla="*/ 8 h 90"/>
                <a:gd name="T24" fmla="*/ 7 w 57"/>
                <a:gd name="T25" fmla="*/ 12 h 90"/>
                <a:gd name="T26" fmla="*/ 5 w 57"/>
                <a:gd name="T27" fmla="*/ 16 h 90"/>
                <a:gd name="T28" fmla="*/ 3 w 57"/>
                <a:gd name="T29" fmla="*/ 19 h 90"/>
                <a:gd name="T30" fmla="*/ 1 w 57"/>
                <a:gd name="T31" fmla="*/ 21 h 90"/>
                <a:gd name="T32" fmla="*/ 0 w 57"/>
                <a:gd name="T33" fmla="*/ 22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" name="Freeform 592"/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18 h 74"/>
                <a:gd name="T2" fmla="*/ 0 w 60"/>
                <a:gd name="T3" fmla="*/ 17 h 74"/>
                <a:gd name="T4" fmla="*/ 2 w 60"/>
                <a:gd name="T5" fmla="*/ 15 h 74"/>
                <a:gd name="T6" fmla="*/ 3 w 60"/>
                <a:gd name="T7" fmla="*/ 12 h 74"/>
                <a:gd name="T8" fmla="*/ 6 w 60"/>
                <a:gd name="T9" fmla="*/ 9 h 74"/>
                <a:gd name="T10" fmla="*/ 8 w 60"/>
                <a:gd name="T11" fmla="*/ 6 h 74"/>
                <a:gd name="T12" fmla="*/ 11 w 60"/>
                <a:gd name="T13" fmla="*/ 3 h 74"/>
                <a:gd name="T14" fmla="*/ 13 w 60"/>
                <a:gd name="T15" fmla="*/ 1 h 74"/>
                <a:gd name="T16" fmla="*/ 15 w 60"/>
                <a:gd name="T17" fmla="*/ 0 h 74"/>
                <a:gd name="T18" fmla="*/ 14 w 60"/>
                <a:gd name="T19" fmla="*/ 1 h 74"/>
                <a:gd name="T20" fmla="*/ 12 w 60"/>
                <a:gd name="T21" fmla="*/ 4 h 74"/>
                <a:gd name="T22" fmla="*/ 10 w 60"/>
                <a:gd name="T23" fmla="*/ 7 h 74"/>
                <a:gd name="T24" fmla="*/ 8 w 60"/>
                <a:gd name="T25" fmla="*/ 10 h 74"/>
                <a:gd name="T26" fmla="*/ 6 w 60"/>
                <a:gd name="T27" fmla="*/ 14 h 74"/>
                <a:gd name="T28" fmla="*/ 3 w 60"/>
                <a:gd name="T29" fmla="*/ 16 h 74"/>
                <a:gd name="T30" fmla="*/ 2 w 60"/>
                <a:gd name="T31" fmla="*/ 18 h 74"/>
                <a:gd name="T32" fmla="*/ 0 w 60"/>
                <a:gd name="T33" fmla="*/ 18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" name="Freeform 593"/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15 h 61"/>
                <a:gd name="T2" fmla="*/ 0 w 52"/>
                <a:gd name="T3" fmla="*/ 14 h 61"/>
                <a:gd name="T4" fmla="*/ 1 w 52"/>
                <a:gd name="T5" fmla="*/ 12 h 61"/>
                <a:gd name="T6" fmla="*/ 2 w 52"/>
                <a:gd name="T7" fmla="*/ 10 h 61"/>
                <a:gd name="T8" fmla="*/ 4 w 52"/>
                <a:gd name="T9" fmla="*/ 7 h 61"/>
                <a:gd name="T10" fmla="*/ 6 w 52"/>
                <a:gd name="T11" fmla="*/ 5 h 61"/>
                <a:gd name="T12" fmla="*/ 8 w 52"/>
                <a:gd name="T13" fmla="*/ 2 h 61"/>
                <a:gd name="T14" fmla="*/ 11 w 52"/>
                <a:gd name="T15" fmla="*/ 1 h 61"/>
                <a:gd name="T16" fmla="*/ 13 w 52"/>
                <a:gd name="T17" fmla="*/ 0 h 61"/>
                <a:gd name="T18" fmla="*/ 12 w 52"/>
                <a:gd name="T19" fmla="*/ 1 h 61"/>
                <a:gd name="T20" fmla="*/ 11 w 52"/>
                <a:gd name="T21" fmla="*/ 3 h 61"/>
                <a:gd name="T22" fmla="*/ 9 w 52"/>
                <a:gd name="T23" fmla="*/ 6 h 61"/>
                <a:gd name="T24" fmla="*/ 7 w 52"/>
                <a:gd name="T25" fmla="*/ 9 h 61"/>
                <a:gd name="T26" fmla="*/ 5 w 52"/>
                <a:gd name="T27" fmla="*/ 11 h 61"/>
                <a:gd name="T28" fmla="*/ 3 w 52"/>
                <a:gd name="T29" fmla="*/ 13 h 61"/>
                <a:gd name="T30" fmla="*/ 2 w 52"/>
                <a:gd name="T31" fmla="*/ 14 h 61"/>
                <a:gd name="T32" fmla="*/ 1 w 52"/>
                <a:gd name="T33" fmla="*/ 15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" name="Freeform 594"/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12 h 42"/>
                <a:gd name="T2" fmla="*/ 0 w 45"/>
                <a:gd name="T3" fmla="*/ 10 h 42"/>
                <a:gd name="T4" fmla="*/ 0 w 45"/>
                <a:gd name="T5" fmla="*/ 9 h 42"/>
                <a:gd name="T6" fmla="*/ 2 w 45"/>
                <a:gd name="T7" fmla="*/ 7 h 42"/>
                <a:gd name="T8" fmla="*/ 4 w 45"/>
                <a:gd name="T9" fmla="*/ 5 h 42"/>
                <a:gd name="T10" fmla="*/ 6 w 45"/>
                <a:gd name="T11" fmla="*/ 3 h 42"/>
                <a:gd name="T12" fmla="*/ 8 w 45"/>
                <a:gd name="T13" fmla="*/ 1 h 42"/>
                <a:gd name="T14" fmla="*/ 10 w 45"/>
                <a:gd name="T15" fmla="*/ 1 h 42"/>
                <a:gd name="T16" fmla="*/ 11 w 45"/>
                <a:gd name="T17" fmla="*/ 0 h 42"/>
                <a:gd name="T18" fmla="*/ 10 w 45"/>
                <a:gd name="T19" fmla="*/ 1 h 42"/>
                <a:gd name="T20" fmla="*/ 8 w 45"/>
                <a:gd name="T21" fmla="*/ 3 h 42"/>
                <a:gd name="T22" fmla="*/ 7 w 45"/>
                <a:gd name="T23" fmla="*/ 5 h 42"/>
                <a:gd name="T24" fmla="*/ 5 w 45"/>
                <a:gd name="T25" fmla="*/ 7 h 42"/>
                <a:gd name="T26" fmla="*/ 3 w 45"/>
                <a:gd name="T27" fmla="*/ 8 h 42"/>
                <a:gd name="T28" fmla="*/ 2 w 45"/>
                <a:gd name="T29" fmla="*/ 10 h 42"/>
                <a:gd name="T30" fmla="*/ 0 w 45"/>
                <a:gd name="T31" fmla="*/ 11 h 42"/>
                <a:gd name="T32" fmla="*/ 0 w 45"/>
                <a:gd name="T33" fmla="*/ 1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" name="Freeform 595"/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6 h 27"/>
                <a:gd name="T2" fmla="*/ 1 w 30"/>
                <a:gd name="T3" fmla="*/ 5 h 27"/>
                <a:gd name="T4" fmla="*/ 3 w 30"/>
                <a:gd name="T5" fmla="*/ 2 h 27"/>
                <a:gd name="T6" fmla="*/ 5 w 30"/>
                <a:gd name="T7" fmla="*/ 0 h 27"/>
                <a:gd name="T8" fmla="*/ 8 w 30"/>
                <a:gd name="T9" fmla="*/ 0 h 27"/>
                <a:gd name="T10" fmla="*/ 5 w 30"/>
                <a:gd name="T11" fmla="*/ 1 h 27"/>
                <a:gd name="T12" fmla="*/ 3 w 30"/>
                <a:gd name="T13" fmla="*/ 4 h 27"/>
                <a:gd name="T14" fmla="*/ 1 w 30"/>
                <a:gd name="T15" fmla="*/ 6 h 27"/>
                <a:gd name="T16" fmla="*/ 0 w 30"/>
                <a:gd name="T17" fmla="*/ 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" name="Freeform 596"/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8 w 35"/>
                <a:gd name="T1" fmla="*/ 0 h 35"/>
                <a:gd name="T2" fmla="*/ 7 w 35"/>
                <a:gd name="T3" fmla="*/ 3 h 35"/>
                <a:gd name="T4" fmla="*/ 5 w 35"/>
                <a:gd name="T5" fmla="*/ 6 h 35"/>
                <a:gd name="T6" fmla="*/ 2 w 35"/>
                <a:gd name="T7" fmla="*/ 9 h 35"/>
                <a:gd name="T8" fmla="*/ 0 w 35"/>
                <a:gd name="T9" fmla="*/ 9 h 35"/>
                <a:gd name="T10" fmla="*/ 0 w 35"/>
                <a:gd name="T11" fmla="*/ 8 h 35"/>
                <a:gd name="T12" fmla="*/ 0 w 35"/>
                <a:gd name="T13" fmla="*/ 7 h 35"/>
                <a:gd name="T14" fmla="*/ 1 w 35"/>
                <a:gd name="T15" fmla="*/ 6 h 35"/>
                <a:gd name="T16" fmla="*/ 3 w 35"/>
                <a:gd name="T17" fmla="*/ 5 h 35"/>
                <a:gd name="T18" fmla="*/ 4 w 35"/>
                <a:gd name="T19" fmla="*/ 3 h 35"/>
                <a:gd name="T20" fmla="*/ 6 w 35"/>
                <a:gd name="T21" fmla="*/ 2 h 35"/>
                <a:gd name="T22" fmla="*/ 7 w 35"/>
                <a:gd name="T23" fmla="*/ 1 h 35"/>
                <a:gd name="T24" fmla="*/ 8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" name="Freeform 597"/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10 w 40"/>
                <a:gd name="T1" fmla="*/ 5 h 17"/>
                <a:gd name="T2" fmla="*/ 10 w 40"/>
                <a:gd name="T3" fmla="*/ 4 h 17"/>
                <a:gd name="T4" fmla="*/ 9 w 40"/>
                <a:gd name="T5" fmla="*/ 4 h 17"/>
                <a:gd name="T6" fmla="*/ 7 w 40"/>
                <a:gd name="T7" fmla="*/ 3 h 17"/>
                <a:gd name="T8" fmla="*/ 5 w 40"/>
                <a:gd name="T9" fmla="*/ 2 h 17"/>
                <a:gd name="T10" fmla="*/ 4 w 40"/>
                <a:gd name="T11" fmla="*/ 1 h 17"/>
                <a:gd name="T12" fmla="*/ 2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2 h 17"/>
                <a:gd name="T20" fmla="*/ 1 w 40"/>
                <a:gd name="T21" fmla="*/ 2 h 17"/>
                <a:gd name="T22" fmla="*/ 2 w 40"/>
                <a:gd name="T23" fmla="*/ 3 h 17"/>
                <a:gd name="T24" fmla="*/ 4 w 40"/>
                <a:gd name="T25" fmla="*/ 3 h 17"/>
                <a:gd name="T26" fmla="*/ 6 w 40"/>
                <a:gd name="T27" fmla="*/ 4 h 17"/>
                <a:gd name="T28" fmla="*/ 7 w 40"/>
                <a:gd name="T29" fmla="*/ 4 h 17"/>
                <a:gd name="T30" fmla="*/ 9 w 40"/>
                <a:gd name="T31" fmla="*/ 4 h 17"/>
                <a:gd name="T32" fmla="*/ 10 w 40"/>
                <a:gd name="T33" fmla="*/ 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" name="Freeform 598"/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11 w 45"/>
                <a:gd name="T1" fmla="*/ 0 h 10"/>
                <a:gd name="T2" fmla="*/ 10 w 45"/>
                <a:gd name="T3" fmla="*/ 0 h 10"/>
                <a:gd name="T4" fmla="*/ 9 w 45"/>
                <a:gd name="T5" fmla="*/ 0 h 10"/>
                <a:gd name="T6" fmla="*/ 7 w 45"/>
                <a:gd name="T7" fmla="*/ 0 h 10"/>
                <a:gd name="T8" fmla="*/ 5 w 45"/>
                <a:gd name="T9" fmla="*/ 0 h 10"/>
                <a:gd name="T10" fmla="*/ 3 w 45"/>
                <a:gd name="T11" fmla="*/ 0 h 10"/>
                <a:gd name="T12" fmla="*/ 1 w 45"/>
                <a:gd name="T13" fmla="*/ 1 h 10"/>
                <a:gd name="T14" fmla="*/ 0 w 45"/>
                <a:gd name="T15" fmla="*/ 1 h 10"/>
                <a:gd name="T16" fmla="*/ 0 w 45"/>
                <a:gd name="T17" fmla="*/ 2 h 10"/>
                <a:gd name="T18" fmla="*/ 0 w 45"/>
                <a:gd name="T19" fmla="*/ 3 h 10"/>
                <a:gd name="T20" fmla="*/ 1 w 45"/>
                <a:gd name="T21" fmla="*/ 3 h 10"/>
                <a:gd name="T22" fmla="*/ 3 w 45"/>
                <a:gd name="T23" fmla="*/ 3 h 10"/>
                <a:gd name="T24" fmla="*/ 5 w 45"/>
                <a:gd name="T25" fmla="*/ 2 h 10"/>
                <a:gd name="T26" fmla="*/ 6 w 45"/>
                <a:gd name="T27" fmla="*/ 2 h 10"/>
                <a:gd name="T28" fmla="*/ 8 w 45"/>
                <a:gd name="T29" fmla="*/ 1 h 10"/>
                <a:gd name="T30" fmla="*/ 10 w 45"/>
                <a:gd name="T31" fmla="*/ 1 h 10"/>
                <a:gd name="T32" fmla="*/ 11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" name="Freeform 599"/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10 w 42"/>
                <a:gd name="T1" fmla="*/ 9 h 33"/>
                <a:gd name="T2" fmla="*/ 8 w 42"/>
                <a:gd name="T3" fmla="*/ 8 h 33"/>
                <a:gd name="T4" fmla="*/ 7 w 42"/>
                <a:gd name="T5" fmla="*/ 7 h 33"/>
                <a:gd name="T6" fmla="*/ 5 w 42"/>
                <a:gd name="T7" fmla="*/ 6 h 33"/>
                <a:gd name="T8" fmla="*/ 3 w 42"/>
                <a:gd name="T9" fmla="*/ 4 h 33"/>
                <a:gd name="T10" fmla="*/ 2 w 42"/>
                <a:gd name="T11" fmla="*/ 3 h 33"/>
                <a:gd name="T12" fmla="*/ 0 w 42"/>
                <a:gd name="T13" fmla="*/ 2 h 33"/>
                <a:gd name="T14" fmla="*/ 0 w 42"/>
                <a:gd name="T15" fmla="*/ 1 h 33"/>
                <a:gd name="T16" fmla="*/ 0 w 42"/>
                <a:gd name="T17" fmla="*/ 0 h 33"/>
                <a:gd name="T18" fmla="*/ 1 w 42"/>
                <a:gd name="T19" fmla="*/ 0 h 33"/>
                <a:gd name="T20" fmla="*/ 2 w 42"/>
                <a:gd name="T21" fmla="*/ 1 h 33"/>
                <a:gd name="T22" fmla="*/ 3 w 42"/>
                <a:gd name="T23" fmla="*/ 2 h 33"/>
                <a:gd name="T24" fmla="*/ 5 w 42"/>
                <a:gd name="T25" fmla="*/ 4 h 33"/>
                <a:gd name="T26" fmla="*/ 6 w 42"/>
                <a:gd name="T27" fmla="*/ 5 h 33"/>
                <a:gd name="T28" fmla="*/ 8 w 42"/>
                <a:gd name="T29" fmla="*/ 7 h 33"/>
                <a:gd name="T30" fmla="*/ 9 w 42"/>
                <a:gd name="T31" fmla="*/ 8 h 33"/>
                <a:gd name="T32" fmla="*/ 10 w 42"/>
                <a:gd name="T33" fmla="*/ 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" name="Freeform 600"/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15 h 58"/>
                <a:gd name="T2" fmla="*/ 1 w 13"/>
                <a:gd name="T3" fmla="*/ 11 h 58"/>
                <a:gd name="T4" fmla="*/ 0 w 13"/>
                <a:gd name="T5" fmla="*/ 7 h 58"/>
                <a:gd name="T6" fmla="*/ 1 w 13"/>
                <a:gd name="T7" fmla="*/ 3 h 58"/>
                <a:gd name="T8" fmla="*/ 2 w 13"/>
                <a:gd name="T9" fmla="*/ 0 h 58"/>
                <a:gd name="T10" fmla="*/ 4 w 13"/>
                <a:gd name="T11" fmla="*/ 2 h 58"/>
                <a:gd name="T12" fmla="*/ 3 w 13"/>
                <a:gd name="T13" fmla="*/ 6 h 58"/>
                <a:gd name="T14" fmla="*/ 2 w 13"/>
                <a:gd name="T15" fmla="*/ 11 h 58"/>
                <a:gd name="T16" fmla="*/ 1 w 13"/>
                <a:gd name="T17" fmla="*/ 1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" name="Freeform 601"/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14 h 55"/>
                <a:gd name="T2" fmla="*/ 1 w 18"/>
                <a:gd name="T3" fmla="*/ 11 h 55"/>
                <a:gd name="T4" fmla="*/ 1 w 18"/>
                <a:gd name="T5" fmla="*/ 6 h 55"/>
                <a:gd name="T6" fmla="*/ 3 w 18"/>
                <a:gd name="T7" fmla="*/ 2 h 55"/>
                <a:gd name="T8" fmla="*/ 5 w 18"/>
                <a:gd name="T9" fmla="*/ 0 h 55"/>
                <a:gd name="T10" fmla="*/ 6 w 18"/>
                <a:gd name="T11" fmla="*/ 2 h 55"/>
                <a:gd name="T12" fmla="*/ 4 w 18"/>
                <a:gd name="T13" fmla="*/ 6 h 55"/>
                <a:gd name="T14" fmla="*/ 2 w 18"/>
                <a:gd name="T15" fmla="*/ 11 h 55"/>
                <a:gd name="T16" fmla="*/ 0 w 18"/>
                <a:gd name="T17" fmla="*/ 14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" name="Freeform 602"/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2 w 12"/>
                <a:gd name="T1" fmla="*/ 14 h 54"/>
                <a:gd name="T2" fmla="*/ 1 w 12"/>
                <a:gd name="T3" fmla="*/ 12 h 54"/>
                <a:gd name="T4" fmla="*/ 0 w 12"/>
                <a:gd name="T5" fmla="*/ 7 h 54"/>
                <a:gd name="T6" fmla="*/ 1 w 12"/>
                <a:gd name="T7" fmla="*/ 3 h 54"/>
                <a:gd name="T8" fmla="*/ 2 w 12"/>
                <a:gd name="T9" fmla="*/ 0 h 54"/>
                <a:gd name="T10" fmla="*/ 3 w 12"/>
                <a:gd name="T11" fmla="*/ 1 h 54"/>
                <a:gd name="T12" fmla="*/ 3 w 12"/>
                <a:gd name="T13" fmla="*/ 5 h 54"/>
                <a:gd name="T14" fmla="*/ 2 w 12"/>
                <a:gd name="T15" fmla="*/ 10 h 54"/>
                <a:gd name="T16" fmla="*/ 2 w 12"/>
                <a:gd name="T17" fmla="*/ 1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" name="Freeform 603"/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5 w 19"/>
                <a:gd name="T1" fmla="*/ 16 h 62"/>
                <a:gd name="T2" fmla="*/ 3 w 19"/>
                <a:gd name="T3" fmla="*/ 12 h 62"/>
                <a:gd name="T4" fmla="*/ 1 w 19"/>
                <a:gd name="T5" fmla="*/ 7 h 62"/>
                <a:gd name="T6" fmla="*/ 0 w 19"/>
                <a:gd name="T7" fmla="*/ 2 h 62"/>
                <a:gd name="T8" fmla="*/ 1 w 19"/>
                <a:gd name="T9" fmla="*/ 0 h 62"/>
                <a:gd name="T10" fmla="*/ 3 w 19"/>
                <a:gd name="T11" fmla="*/ 2 h 62"/>
                <a:gd name="T12" fmla="*/ 4 w 19"/>
                <a:gd name="T13" fmla="*/ 7 h 62"/>
                <a:gd name="T14" fmla="*/ 4 w 19"/>
                <a:gd name="T15" fmla="*/ 12 h 62"/>
                <a:gd name="T16" fmla="*/ 5 w 19"/>
                <a:gd name="T17" fmla="*/ 16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" name="Freeform 604"/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6 w 21"/>
                <a:gd name="T1" fmla="*/ 17 h 70"/>
                <a:gd name="T2" fmla="*/ 4 w 21"/>
                <a:gd name="T3" fmla="*/ 13 h 70"/>
                <a:gd name="T4" fmla="*/ 2 w 21"/>
                <a:gd name="T5" fmla="*/ 7 h 70"/>
                <a:gd name="T6" fmla="*/ 0 w 21"/>
                <a:gd name="T7" fmla="*/ 2 h 70"/>
                <a:gd name="T8" fmla="*/ 1 w 21"/>
                <a:gd name="T9" fmla="*/ 0 h 70"/>
                <a:gd name="T10" fmla="*/ 3 w 21"/>
                <a:gd name="T11" fmla="*/ 2 h 70"/>
                <a:gd name="T12" fmla="*/ 4 w 21"/>
                <a:gd name="T13" fmla="*/ 8 h 70"/>
                <a:gd name="T14" fmla="*/ 5 w 21"/>
                <a:gd name="T15" fmla="*/ 13 h 70"/>
                <a:gd name="T16" fmla="*/ 6 w 21"/>
                <a:gd name="T17" fmla="*/ 1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" name="Freeform 605"/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9 w 37"/>
                <a:gd name="T1" fmla="*/ 19 h 72"/>
                <a:gd name="T2" fmla="*/ 7 w 37"/>
                <a:gd name="T3" fmla="*/ 17 h 72"/>
                <a:gd name="T4" fmla="*/ 6 w 37"/>
                <a:gd name="T5" fmla="*/ 15 h 72"/>
                <a:gd name="T6" fmla="*/ 4 w 37"/>
                <a:gd name="T7" fmla="*/ 12 h 72"/>
                <a:gd name="T8" fmla="*/ 2 w 37"/>
                <a:gd name="T9" fmla="*/ 9 h 72"/>
                <a:gd name="T10" fmla="*/ 1 w 37"/>
                <a:gd name="T11" fmla="*/ 6 h 72"/>
                <a:gd name="T12" fmla="*/ 0 w 37"/>
                <a:gd name="T13" fmla="*/ 3 h 72"/>
                <a:gd name="T14" fmla="*/ 0 w 37"/>
                <a:gd name="T15" fmla="*/ 1 h 72"/>
                <a:gd name="T16" fmla="*/ 0 w 37"/>
                <a:gd name="T17" fmla="*/ 0 h 72"/>
                <a:gd name="T18" fmla="*/ 1 w 37"/>
                <a:gd name="T19" fmla="*/ 1 h 72"/>
                <a:gd name="T20" fmla="*/ 2 w 37"/>
                <a:gd name="T21" fmla="*/ 2 h 72"/>
                <a:gd name="T22" fmla="*/ 3 w 37"/>
                <a:gd name="T23" fmla="*/ 5 h 72"/>
                <a:gd name="T24" fmla="*/ 4 w 37"/>
                <a:gd name="T25" fmla="*/ 8 h 72"/>
                <a:gd name="T26" fmla="*/ 6 w 37"/>
                <a:gd name="T27" fmla="*/ 12 h 72"/>
                <a:gd name="T28" fmla="*/ 7 w 37"/>
                <a:gd name="T29" fmla="*/ 15 h 72"/>
                <a:gd name="T30" fmla="*/ 8 w 37"/>
                <a:gd name="T31" fmla="*/ 17 h 72"/>
                <a:gd name="T32" fmla="*/ 9 w 37"/>
                <a:gd name="T33" fmla="*/ 19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9" name="Freeform 606"/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10 w 44"/>
                <a:gd name="T1" fmla="*/ 17 h 68"/>
                <a:gd name="T2" fmla="*/ 9 w 44"/>
                <a:gd name="T3" fmla="*/ 16 h 68"/>
                <a:gd name="T4" fmla="*/ 7 w 44"/>
                <a:gd name="T5" fmla="*/ 14 h 68"/>
                <a:gd name="T6" fmla="*/ 5 w 44"/>
                <a:gd name="T7" fmla="*/ 11 h 68"/>
                <a:gd name="T8" fmla="*/ 3 w 44"/>
                <a:gd name="T9" fmla="*/ 9 h 68"/>
                <a:gd name="T10" fmla="*/ 1 w 44"/>
                <a:gd name="T11" fmla="*/ 6 h 68"/>
                <a:gd name="T12" fmla="*/ 0 w 44"/>
                <a:gd name="T13" fmla="*/ 3 h 68"/>
                <a:gd name="T14" fmla="*/ 0 w 44"/>
                <a:gd name="T15" fmla="*/ 2 h 68"/>
                <a:gd name="T16" fmla="*/ 0 w 44"/>
                <a:gd name="T17" fmla="*/ 0 h 68"/>
                <a:gd name="T18" fmla="*/ 1 w 44"/>
                <a:gd name="T19" fmla="*/ 1 h 68"/>
                <a:gd name="T20" fmla="*/ 3 w 44"/>
                <a:gd name="T21" fmla="*/ 2 h 68"/>
                <a:gd name="T22" fmla="*/ 4 w 44"/>
                <a:gd name="T23" fmla="*/ 5 h 68"/>
                <a:gd name="T24" fmla="*/ 5 w 44"/>
                <a:gd name="T25" fmla="*/ 8 h 68"/>
                <a:gd name="T26" fmla="*/ 7 w 44"/>
                <a:gd name="T27" fmla="*/ 11 h 68"/>
                <a:gd name="T28" fmla="*/ 8 w 44"/>
                <a:gd name="T29" fmla="*/ 14 h 68"/>
                <a:gd name="T30" fmla="*/ 10 w 44"/>
                <a:gd name="T31" fmla="*/ 16 h 68"/>
                <a:gd name="T32" fmla="*/ 10 w 44"/>
                <a:gd name="T33" fmla="*/ 1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" name="Freeform 607"/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10 w 37"/>
                <a:gd name="T1" fmla="*/ 17 h 62"/>
                <a:gd name="T2" fmla="*/ 8 w 37"/>
                <a:gd name="T3" fmla="*/ 15 h 62"/>
                <a:gd name="T4" fmla="*/ 7 w 37"/>
                <a:gd name="T5" fmla="*/ 13 h 62"/>
                <a:gd name="T6" fmla="*/ 5 w 37"/>
                <a:gd name="T7" fmla="*/ 10 h 62"/>
                <a:gd name="T8" fmla="*/ 3 w 37"/>
                <a:gd name="T9" fmla="*/ 7 h 62"/>
                <a:gd name="T10" fmla="*/ 2 w 37"/>
                <a:gd name="T11" fmla="*/ 5 h 62"/>
                <a:gd name="T12" fmla="*/ 1 w 37"/>
                <a:gd name="T13" fmla="*/ 3 h 62"/>
                <a:gd name="T14" fmla="*/ 0 w 37"/>
                <a:gd name="T15" fmla="*/ 1 h 62"/>
                <a:gd name="T16" fmla="*/ 1 w 37"/>
                <a:gd name="T17" fmla="*/ 0 h 62"/>
                <a:gd name="T18" fmla="*/ 2 w 37"/>
                <a:gd name="T19" fmla="*/ 1 h 62"/>
                <a:gd name="T20" fmla="*/ 4 w 37"/>
                <a:gd name="T21" fmla="*/ 2 h 62"/>
                <a:gd name="T22" fmla="*/ 5 w 37"/>
                <a:gd name="T23" fmla="*/ 5 h 62"/>
                <a:gd name="T24" fmla="*/ 6 w 37"/>
                <a:gd name="T25" fmla="*/ 7 h 62"/>
                <a:gd name="T26" fmla="*/ 7 w 37"/>
                <a:gd name="T27" fmla="*/ 10 h 62"/>
                <a:gd name="T28" fmla="*/ 8 w 37"/>
                <a:gd name="T29" fmla="*/ 13 h 62"/>
                <a:gd name="T30" fmla="*/ 9 w 37"/>
                <a:gd name="T31" fmla="*/ 15 h 62"/>
                <a:gd name="T32" fmla="*/ 10 w 37"/>
                <a:gd name="T33" fmla="*/ 17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" name="Freeform 608"/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23 h 90"/>
                <a:gd name="T2" fmla="*/ 0 w 58"/>
                <a:gd name="T3" fmla="*/ 22 h 90"/>
                <a:gd name="T4" fmla="*/ 1 w 58"/>
                <a:gd name="T5" fmla="*/ 19 h 90"/>
                <a:gd name="T6" fmla="*/ 2 w 58"/>
                <a:gd name="T7" fmla="*/ 16 h 90"/>
                <a:gd name="T8" fmla="*/ 4 w 58"/>
                <a:gd name="T9" fmla="*/ 12 h 90"/>
                <a:gd name="T10" fmla="*/ 6 w 58"/>
                <a:gd name="T11" fmla="*/ 8 h 90"/>
                <a:gd name="T12" fmla="*/ 9 w 58"/>
                <a:gd name="T13" fmla="*/ 5 h 90"/>
                <a:gd name="T14" fmla="*/ 11 w 58"/>
                <a:gd name="T15" fmla="*/ 2 h 90"/>
                <a:gd name="T16" fmla="*/ 14 w 58"/>
                <a:gd name="T17" fmla="*/ 0 h 90"/>
                <a:gd name="T18" fmla="*/ 13 w 58"/>
                <a:gd name="T19" fmla="*/ 2 h 90"/>
                <a:gd name="T20" fmla="*/ 11 w 58"/>
                <a:gd name="T21" fmla="*/ 5 h 90"/>
                <a:gd name="T22" fmla="*/ 9 w 58"/>
                <a:gd name="T23" fmla="*/ 9 h 90"/>
                <a:gd name="T24" fmla="*/ 7 w 58"/>
                <a:gd name="T25" fmla="*/ 13 h 90"/>
                <a:gd name="T26" fmla="*/ 5 w 58"/>
                <a:gd name="T27" fmla="*/ 17 h 90"/>
                <a:gd name="T28" fmla="*/ 3 w 58"/>
                <a:gd name="T29" fmla="*/ 20 h 90"/>
                <a:gd name="T30" fmla="*/ 1 w 58"/>
                <a:gd name="T31" fmla="*/ 22 h 90"/>
                <a:gd name="T32" fmla="*/ 0 w 58"/>
                <a:gd name="T33" fmla="*/ 23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" name="Freeform 609"/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18 h 70"/>
                <a:gd name="T2" fmla="*/ 0 w 48"/>
                <a:gd name="T3" fmla="*/ 17 h 70"/>
                <a:gd name="T4" fmla="*/ 1 w 48"/>
                <a:gd name="T5" fmla="*/ 15 h 70"/>
                <a:gd name="T6" fmla="*/ 2 w 48"/>
                <a:gd name="T7" fmla="*/ 13 h 70"/>
                <a:gd name="T8" fmla="*/ 4 w 48"/>
                <a:gd name="T9" fmla="*/ 10 h 70"/>
                <a:gd name="T10" fmla="*/ 5 w 48"/>
                <a:gd name="T11" fmla="*/ 7 h 70"/>
                <a:gd name="T12" fmla="*/ 8 w 48"/>
                <a:gd name="T13" fmla="*/ 4 h 70"/>
                <a:gd name="T14" fmla="*/ 10 w 48"/>
                <a:gd name="T15" fmla="*/ 2 h 70"/>
                <a:gd name="T16" fmla="*/ 12 w 48"/>
                <a:gd name="T17" fmla="*/ 0 h 70"/>
                <a:gd name="T18" fmla="*/ 11 w 48"/>
                <a:gd name="T19" fmla="*/ 2 h 70"/>
                <a:gd name="T20" fmla="*/ 10 w 48"/>
                <a:gd name="T21" fmla="*/ 5 h 70"/>
                <a:gd name="T22" fmla="*/ 8 w 48"/>
                <a:gd name="T23" fmla="*/ 8 h 70"/>
                <a:gd name="T24" fmla="*/ 6 w 48"/>
                <a:gd name="T25" fmla="*/ 11 h 70"/>
                <a:gd name="T26" fmla="*/ 4 w 48"/>
                <a:gd name="T27" fmla="*/ 14 h 70"/>
                <a:gd name="T28" fmla="*/ 2 w 48"/>
                <a:gd name="T29" fmla="*/ 16 h 70"/>
                <a:gd name="T30" fmla="*/ 1 w 48"/>
                <a:gd name="T31" fmla="*/ 18 h 70"/>
                <a:gd name="T32" fmla="*/ 0 w 48"/>
                <a:gd name="T33" fmla="*/ 1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" name="Freeform 610"/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11 w 44"/>
                <a:gd name="T1" fmla="*/ 17 h 68"/>
                <a:gd name="T2" fmla="*/ 10 w 44"/>
                <a:gd name="T3" fmla="*/ 16 h 68"/>
                <a:gd name="T4" fmla="*/ 8 w 44"/>
                <a:gd name="T5" fmla="*/ 14 h 68"/>
                <a:gd name="T6" fmla="*/ 6 w 44"/>
                <a:gd name="T7" fmla="*/ 11 h 68"/>
                <a:gd name="T8" fmla="*/ 4 w 44"/>
                <a:gd name="T9" fmla="*/ 8 h 68"/>
                <a:gd name="T10" fmla="*/ 2 w 44"/>
                <a:gd name="T11" fmla="*/ 5 h 68"/>
                <a:gd name="T12" fmla="*/ 1 w 44"/>
                <a:gd name="T13" fmla="*/ 3 h 68"/>
                <a:gd name="T14" fmla="*/ 0 w 44"/>
                <a:gd name="T15" fmla="*/ 1 h 68"/>
                <a:gd name="T16" fmla="*/ 1 w 44"/>
                <a:gd name="T17" fmla="*/ 0 h 68"/>
                <a:gd name="T18" fmla="*/ 2 w 44"/>
                <a:gd name="T19" fmla="*/ 1 h 68"/>
                <a:gd name="T20" fmla="*/ 4 w 44"/>
                <a:gd name="T21" fmla="*/ 2 h 68"/>
                <a:gd name="T22" fmla="*/ 5 w 44"/>
                <a:gd name="T23" fmla="*/ 5 h 68"/>
                <a:gd name="T24" fmla="*/ 7 w 44"/>
                <a:gd name="T25" fmla="*/ 8 h 68"/>
                <a:gd name="T26" fmla="*/ 8 w 44"/>
                <a:gd name="T27" fmla="*/ 11 h 68"/>
                <a:gd name="T28" fmla="*/ 9 w 44"/>
                <a:gd name="T29" fmla="*/ 14 h 68"/>
                <a:gd name="T30" fmla="*/ 10 w 44"/>
                <a:gd name="T31" fmla="*/ 16 h 68"/>
                <a:gd name="T32" fmla="*/ 11 w 44"/>
                <a:gd name="T33" fmla="*/ 1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" name="Freeform 611"/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7 w 173"/>
                <a:gd name="T1" fmla="*/ 11 h 178"/>
                <a:gd name="T2" fmla="*/ 4 w 173"/>
                <a:gd name="T3" fmla="*/ 15 h 178"/>
                <a:gd name="T4" fmla="*/ 5 w 173"/>
                <a:gd name="T5" fmla="*/ 21 h 178"/>
                <a:gd name="T6" fmla="*/ 10 w 173"/>
                <a:gd name="T7" fmla="*/ 22 h 178"/>
                <a:gd name="T8" fmla="*/ 13 w 173"/>
                <a:gd name="T9" fmla="*/ 23 h 178"/>
                <a:gd name="T10" fmla="*/ 15 w 173"/>
                <a:gd name="T11" fmla="*/ 26 h 178"/>
                <a:gd name="T12" fmla="*/ 13 w 173"/>
                <a:gd name="T13" fmla="*/ 26 h 178"/>
                <a:gd name="T14" fmla="*/ 9 w 173"/>
                <a:gd name="T15" fmla="*/ 25 h 178"/>
                <a:gd name="T16" fmla="*/ 7 w 173"/>
                <a:gd name="T17" fmla="*/ 23 h 178"/>
                <a:gd name="T18" fmla="*/ 2 w 173"/>
                <a:gd name="T19" fmla="*/ 24 h 178"/>
                <a:gd name="T20" fmla="*/ 0 w 173"/>
                <a:gd name="T21" fmla="*/ 30 h 178"/>
                <a:gd name="T22" fmla="*/ 1 w 173"/>
                <a:gd name="T23" fmla="*/ 33 h 178"/>
                <a:gd name="T24" fmla="*/ 3 w 173"/>
                <a:gd name="T25" fmla="*/ 35 h 178"/>
                <a:gd name="T26" fmla="*/ 7 w 173"/>
                <a:gd name="T27" fmla="*/ 35 h 178"/>
                <a:gd name="T28" fmla="*/ 10 w 173"/>
                <a:gd name="T29" fmla="*/ 33 h 178"/>
                <a:gd name="T30" fmla="*/ 14 w 173"/>
                <a:gd name="T31" fmla="*/ 33 h 178"/>
                <a:gd name="T32" fmla="*/ 10 w 173"/>
                <a:gd name="T33" fmla="*/ 38 h 178"/>
                <a:gd name="T34" fmla="*/ 11 w 173"/>
                <a:gd name="T35" fmla="*/ 44 h 178"/>
                <a:gd name="T36" fmla="*/ 15 w 173"/>
                <a:gd name="T37" fmla="*/ 45 h 178"/>
                <a:gd name="T38" fmla="*/ 18 w 173"/>
                <a:gd name="T39" fmla="*/ 43 h 178"/>
                <a:gd name="T40" fmla="*/ 20 w 173"/>
                <a:gd name="T41" fmla="*/ 38 h 178"/>
                <a:gd name="T42" fmla="*/ 18 w 173"/>
                <a:gd name="T43" fmla="*/ 33 h 178"/>
                <a:gd name="T44" fmla="*/ 19 w 173"/>
                <a:gd name="T45" fmla="*/ 32 h 178"/>
                <a:gd name="T46" fmla="*/ 21 w 173"/>
                <a:gd name="T47" fmla="*/ 34 h 178"/>
                <a:gd name="T48" fmla="*/ 23 w 173"/>
                <a:gd name="T49" fmla="*/ 38 h 178"/>
                <a:gd name="T50" fmla="*/ 29 w 173"/>
                <a:gd name="T51" fmla="*/ 38 h 178"/>
                <a:gd name="T52" fmla="*/ 34 w 173"/>
                <a:gd name="T53" fmla="*/ 40 h 178"/>
                <a:gd name="T54" fmla="*/ 39 w 173"/>
                <a:gd name="T55" fmla="*/ 36 h 178"/>
                <a:gd name="T56" fmla="*/ 40 w 173"/>
                <a:gd name="T57" fmla="*/ 33 h 178"/>
                <a:gd name="T58" fmla="*/ 39 w 173"/>
                <a:gd name="T59" fmla="*/ 32 h 178"/>
                <a:gd name="T60" fmla="*/ 34 w 173"/>
                <a:gd name="T61" fmla="*/ 29 h 178"/>
                <a:gd name="T62" fmla="*/ 30 w 173"/>
                <a:gd name="T63" fmla="*/ 28 h 178"/>
                <a:gd name="T64" fmla="*/ 31 w 173"/>
                <a:gd name="T65" fmla="*/ 24 h 178"/>
                <a:gd name="T66" fmla="*/ 37 w 173"/>
                <a:gd name="T67" fmla="*/ 22 h 178"/>
                <a:gd name="T68" fmla="*/ 42 w 173"/>
                <a:gd name="T69" fmla="*/ 19 h 178"/>
                <a:gd name="T70" fmla="*/ 42 w 173"/>
                <a:gd name="T71" fmla="*/ 13 h 178"/>
                <a:gd name="T72" fmla="*/ 37 w 173"/>
                <a:gd name="T73" fmla="*/ 10 h 178"/>
                <a:gd name="T74" fmla="*/ 32 w 173"/>
                <a:gd name="T75" fmla="*/ 13 h 178"/>
                <a:gd name="T76" fmla="*/ 32 w 173"/>
                <a:gd name="T77" fmla="*/ 16 h 178"/>
                <a:gd name="T78" fmla="*/ 27 w 173"/>
                <a:gd name="T79" fmla="*/ 21 h 178"/>
                <a:gd name="T80" fmla="*/ 25 w 173"/>
                <a:gd name="T81" fmla="*/ 20 h 178"/>
                <a:gd name="T82" fmla="*/ 25 w 173"/>
                <a:gd name="T83" fmla="*/ 17 h 178"/>
                <a:gd name="T84" fmla="*/ 26 w 173"/>
                <a:gd name="T85" fmla="*/ 13 h 178"/>
                <a:gd name="T86" fmla="*/ 30 w 173"/>
                <a:gd name="T87" fmla="*/ 7 h 178"/>
                <a:gd name="T88" fmla="*/ 27 w 173"/>
                <a:gd name="T89" fmla="*/ 2 h 178"/>
                <a:gd name="T90" fmla="*/ 22 w 173"/>
                <a:gd name="T91" fmla="*/ 1 h 178"/>
                <a:gd name="T92" fmla="*/ 18 w 173"/>
                <a:gd name="T93" fmla="*/ 3 h 178"/>
                <a:gd name="T94" fmla="*/ 17 w 173"/>
                <a:gd name="T95" fmla="*/ 6 h 178"/>
                <a:gd name="T96" fmla="*/ 18 w 173"/>
                <a:gd name="T97" fmla="*/ 10 h 178"/>
                <a:gd name="T98" fmla="*/ 21 w 173"/>
                <a:gd name="T99" fmla="*/ 14 h 178"/>
                <a:gd name="T100" fmla="*/ 20 w 173"/>
                <a:gd name="T101" fmla="*/ 18 h 178"/>
                <a:gd name="T102" fmla="*/ 18 w 173"/>
                <a:gd name="T103" fmla="*/ 19 h 178"/>
                <a:gd name="T104" fmla="*/ 15 w 173"/>
                <a:gd name="T105" fmla="*/ 14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" name="Freeform 612"/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44 w 179"/>
                <a:gd name="T1" fmla="*/ 0 h 309"/>
                <a:gd name="T2" fmla="*/ 40 w 179"/>
                <a:gd name="T3" fmla="*/ 5 h 309"/>
                <a:gd name="T4" fmla="*/ 36 w 179"/>
                <a:gd name="T5" fmla="*/ 9 h 309"/>
                <a:gd name="T6" fmla="*/ 31 w 179"/>
                <a:gd name="T7" fmla="*/ 12 h 309"/>
                <a:gd name="T8" fmla="*/ 27 w 179"/>
                <a:gd name="T9" fmla="*/ 15 h 309"/>
                <a:gd name="T10" fmla="*/ 22 w 179"/>
                <a:gd name="T11" fmla="*/ 17 h 309"/>
                <a:gd name="T12" fmla="*/ 17 w 179"/>
                <a:gd name="T13" fmla="*/ 18 h 309"/>
                <a:gd name="T14" fmla="*/ 12 w 179"/>
                <a:gd name="T15" fmla="*/ 19 h 309"/>
                <a:gd name="T16" fmla="*/ 8 w 179"/>
                <a:gd name="T17" fmla="*/ 19 h 309"/>
                <a:gd name="T18" fmla="*/ 8 w 179"/>
                <a:gd name="T19" fmla="*/ 21 h 309"/>
                <a:gd name="T20" fmla="*/ 8 w 179"/>
                <a:gd name="T21" fmla="*/ 23 h 309"/>
                <a:gd name="T22" fmla="*/ 8 w 179"/>
                <a:gd name="T23" fmla="*/ 25 h 309"/>
                <a:gd name="T24" fmla="*/ 7 w 179"/>
                <a:gd name="T25" fmla="*/ 27 h 309"/>
                <a:gd name="T26" fmla="*/ 6 w 179"/>
                <a:gd name="T27" fmla="*/ 29 h 309"/>
                <a:gd name="T28" fmla="*/ 4 w 179"/>
                <a:gd name="T29" fmla="*/ 32 h 309"/>
                <a:gd name="T30" fmla="*/ 2 w 179"/>
                <a:gd name="T31" fmla="*/ 33 h 309"/>
                <a:gd name="T32" fmla="*/ 0 w 179"/>
                <a:gd name="T33" fmla="*/ 35 h 309"/>
                <a:gd name="T34" fmla="*/ 3 w 179"/>
                <a:gd name="T35" fmla="*/ 40 h 309"/>
                <a:gd name="T36" fmla="*/ 5 w 179"/>
                <a:gd name="T37" fmla="*/ 46 h 309"/>
                <a:gd name="T38" fmla="*/ 5 w 179"/>
                <a:gd name="T39" fmla="*/ 52 h 309"/>
                <a:gd name="T40" fmla="*/ 3 w 179"/>
                <a:gd name="T41" fmla="*/ 58 h 309"/>
                <a:gd name="T42" fmla="*/ 5 w 179"/>
                <a:gd name="T43" fmla="*/ 58 h 309"/>
                <a:gd name="T44" fmla="*/ 7 w 179"/>
                <a:gd name="T45" fmla="*/ 60 h 309"/>
                <a:gd name="T46" fmla="*/ 10 w 179"/>
                <a:gd name="T47" fmla="*/ 61 h 309"/>
                <a:gd name="T48" fmla="*/ 12 w 179"/>
                <a:gd name="T49" fmla="*/ 63 h 309"/>
                <a:gd name="T50" fmla="*/ 15 w 179"/>
                <a:gd name="T51" fmla="*/ 65 h 309"/>
                <a:gd name="T52" fmla="*/ 18 w 179"/>
                <a:gd name="T53" fmla="*/ 69 h 309"/>
                <a:gd name="T54" fmla="*/ 20 w 179"/>
                <a:gd name="T55" fmla="*/ 72 h 309"/>
                <a:gd name="T56" fmla="*/ 21 w 179"/>
                <a:gd name="T57" fmla="*/ 77 h 309"/>
                <a:gd name="T58" fmla="*/ 22 w 179"/>
                <a:gd name="T59" fmla="*/ 74 h 309"/>
                <a:gd name="T60" fmla="*/ 24 w 179"/>
                <a:gd name="T61" fmla="*/ 71 h 309"/>
                <a:gd name="T62" fmla="*/ 26 w 179"/>
                <a:gd name="T63" fmla="*/ 68 h 309"/>
                <a:gd name="T64" fmla="*/ 28 w 179"/>
                <a:gd name="T65" fmla="*/ 66 h 309"/>
                <a:gd name="T66" fmla="*/ 30 w 179"/>
                <a:gd name="T67" fmla="*/ 63 h 309"/>
                <a:gd name="T68" fmla="*/ 33 w 179"/>
                <a:gd name="T69" fmla="*/ 61 h 309"/>
                <a:gd name="T70" fmla="*/ 36 w 179"/>
                <a:gd name="T71" fmla="*/ 60 h 309"/>
                <a:gd name="T72" fmla="*/ 40 w 179"/>
                <a:gd name="T73" fmla="*/ 59 h 309"/>
                <a:gd name="T74" fmla="*/ 38 w 179"/>
                <a:gd name="T75" fmla="*/ 56 h 309"/>
                <a:gd name="T76" fmla="*/ 37 w 179"/>
                <a:gd name="T77" fmla="*/ 52 h 309"/>
                <a:gd name="T78" fmla="*/ 38 w 179"/>
                <a:gd name="T79" fmla="*/ 47 h 309"/>
                <a:gd name="T80" fmla="*/ 41 w 179"/>
                <a:gd name="T81" fmla="*/ 42 h 309"/>
                <a:gd name="T82" fmla="*/ 38 w 179"/>
                <a:gd name="T83" fmla="*/ 33 h 309"/>
                <a:gd name="T84" fmla="*/ 37 w 179"/>
                <a:gd name="T85" fmla="*/ 25 h 309"/>
                <a:gd name="T86" fmla="*/ 37 w 179"/>
                <a:gd name="T87" fmla="*/ 18 h 309"/>
                <a:gd name="T88" fmla="*/ 39 w 179"/>
                <a:gd name="T89" fmla="*/ 13 h 309"/>
                <a:gd name="T90" fmla="*/ 40 w 179"/>
                <a:gd name="T91" fmla="*/ 9 h 309"/>
                <a:gd name="T92" fmla="*/ 41 w 179"/>
                <a:gd name="T93" fmla="*/ 6 h 309"/>
                <a:gd name="T94" fmla="*/ 43 w 179"/>
                <a:gd name="T95" fmla="*/ 3 h 309"/>
                <a:gd name="T96" fmla="*/ 44 w 179"/>
                <a:gd name="T97" fmla="*/ 2 h 309"/>
                <a:gd name="T98" fmla="*/ 44 w 179"/>
                <a:gd name="T99" fmla="*/ 1 h 309"/>
                <a:gd name="T100" fmla="*/ 44 w 179"/>
                <a:gd name="T101" fmla="*/ 1 h 309"/>
                <a:gd name="T102" fmla="*/ 44 w 179"/>
                <a:gd name="T103" fmla="*/ 1 h 309"/>
                <a:gd name="T104" fmla="*/ 44 w 179"/>
                <a:gd name="T105" fmla="*/ 0 h 309"/>
                <a:gd name="T106" fmla="*/ 44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" name="Freeform 613"/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38 w 334"/>
                <a:gd name="T1" fmla="*/ 0 h 256"/>
                <a:gd name="T2" fmla="*/ 36 w 334"/>
                <a:gd name="T3" fmla="*/ 1 h 256"/>
                <a:gd name="T4" fmla="*/ 32 w 334"/>
                <a:gd name="T5" fmla="*/ 3 h 256"/>
                <a:gd name="T6" fmla="*/ 27 w 334"/>
                <a:gd name="T7" fmla="*/ 4 h 256"/>
                <a:gd name="T8" fmla="*/ 23 w 334"/>
                <a:gd name="T9" fmla="*/ 6 h 256"/>
                <a:gd name="T10" fmla="*/ 18 w 334"/>
                <a:gd name="T11" fmla="*/ 7 h 256"/>
                <a:gd name="T12" fmla="*/ 14 w 334"/>
                <a:gd name="T13" fmla="*/ 8 h 256"/>
                <a:gd name="T14" fmla="*/ 10 w 334"/>
                <a:gd name="T15" fmla="*/ 9 h 256"/>
                <a:gd name="T16" fmla="*/ 6 w 334"/>
                <a:gd name="T17" fmla="*/ 9 h 256"/>
                <a:gd name="T18" fmla="*/ 4 w 334"/>
                <a:gd name="T19" fmla="*/ 9 h 256"/>
                <a:gd name="T20" fmla="*/ 3 w 334"/>
                <a:gd name="T21" fmla="*/ 9 h 256"/>
                <a:gd name="T22" fmla="*/ 1 w 334"/>
                <a:gd name="T23" fmla="*/ 8 h 256"/>
                <a:gd name="T24" fmla="*/ 0 w 334"/>
                <a:gd name="T25" fmla="*/ 8 h 256"/>
                <a:gd name="T26" fmla="*/ 5 w 334"/>
                <a:gd name="T27" fmla="*/ 11 h 256"/>
                <a:gd name="T28" fmla="*/ 9 w 334"/>
                <a:gd name="T29" fmla="*/ 15 h 256"/>
                <a:gd name="T30" fmla="*/ 12 w 334"/>
                <a:gd name="T31" fmla="*/ 19 h 256"/>
                <a:gd name="T32" fmla="*/ 16 w 334"/>
                <a:gd name="T33" fmla="*/ 25 h 256"/>
                <a:gd name="T34" fmla="*/ 19 w 334"/>
                <a:gd name="T35" fmla="*/ 30 h 256"/>
                <a:gd name="T36" fmla="*/ 21 w 334"/>
                <a:gd name="T37" fmla="*/ 36 h 256"/>
                <a:gd name="T38" fmla="*/ 23 w 334"/>
                <a:gd name="T39" fmla="*/ 42 h 256"/>
                <a:gd name="T40" fmla="*/ 24 w 334"/>
                <a:gd name="T41" fmla="*/ 48 h 256"/>
                <a:gd name="T42" fmla="*/ 26 w 334"/>
                <a:gd name="T43" fmla="*/ 48 h 256"/>
                <a:gd name="T44" fmla="*/ 29 w 334"/>
                <a:gd name="T45" fmla="*/ 49 h 256"/>
                <a:gd name="T46" fmla="*/ 31 w 334"/>
                <a:gd name="T47" fmla="*/ 50 h 256"/>
                <a:gd name="T48" fmla="*/ 35 w 334"/>
                <a:gd name="T49" fmla="*/ 52 h 256"/>
                <a:gd name="T50" fmla="*/ 38 w 334"/>
                <a:gd name="T51" fmla="*/ 54 h 256"/>
                <a:gd name="T52" fmla="*/ 41 w 334"/>
                <a:gd name="T53" fmla="*/ 57 h 256"/>
                <a:gd name="T54" fmla="*/ 44 w 334"/>
                <a:gd name="T55" fmla="*/ 61 h 256"/>
                <a:gd name="T56" fmla="*/ 46 w 334"/>
                <a:gd name="T57" fmla="*/ 64 h 256"/>
                <a:gd name="T58" fmla="*/ 48 w 334"/>
                <a:gd name="T59" fmla="*/ 62 h 256"/>
                <a:gd name="T60" fmla="*/ 51 w 334"/>
                <a:gd name="T61" fmla="*/ 61 h 256"/>
                <a:gd name="T62" fmla="*/ 55 w 334"/>
                <a:gd name="T63" fmla="*/ 59 h 256"/>
                <a:gd name="T64" fmla="*/ 60 w 334"/>
                <a:gd name="T65" fmla="*/ 58 h 256"/>
                <a:gd name="T66" fmla="*/ 65 w 334"/>
                <a:gd name="T67" fmla="*/ 57 h 256"/>
                <a:gd name="T68" fmla="*/ 71 w 334"/>
                <a:gd name="T69" fmla="*/ 58 h 256"/>
                <a:gd name="T70" fmla="*/ 77 w 334"/>
                <a:gd name="T71" fmla="*/ 59 h 256"/>
                <a:gd name="T72" fmla="*/ 84 w 334"/>
                <a:gd name="T73" fmla="*/ 62 h 256"/>
                <a:gd name="T74" fmla="*/ 82 w 334"/>
                <a:gd name="T75" fmla="*/ 60 h 256"/>
                <a:gd name="T76" fmla="*/ 80 w 334"/>
                <a:gd name="T77" fmla="*/ 57 h 256"/>
                <a:gd name="T78" fmla="*/ 78 w 334"/>
                <a:gd name="T79" fmla="*/ 53 h 256"/>
                <a:gd name="T80" fmla="*/ 77 w 334"/>
                <a:gd name="T81" fmla="*/ 49 h 256"/>
                <a:gd name="T82" fmla="*/ 76 w 334"/>
                <a:gd name="T83" fmla="*/ 45 h 256"/>
                <a:gd name="T84" fmla="*/ 76 w 334"/>
                <a:gd name="T85" fmla="*/ 40 h 256"/>
                <a:gd name="T86" fmla="*/ 78 w 334"/>
                <a:gd name="T87" fmla="*/ 34 h 256"/>
                <a:gd name="T88" fmla="*/ 80 w 334"/>
                <a:gd name="T89" fmla="*/ 28 h 256"/>
                <a:gd name="T90" fmla="*/ 77 w 334"/>
                <a:gd name="T91" fmla="*/ 27 h 256"/>
                <a:gd name="T92" fmla="*/ 73 w 334"/>
                <a:gd name="T93" fmla="*/ 26 h 256"/>
                <a:gd name="T94" fmla="*/ 69 w 334"/>
                <a:gd name="T95" fmla="*/ 24 h 256"/>
                <a:gd name="T96" fmla="*/ 65 w 334"/>
                <a:gd name="T97" fmla="*/ 22 h 256"/>
                <a:gd name="T98" fmla="*/ 62 w 334"/>
                <a:gd name="T99" fmla="*/ 19 h 256"/>
                <a:gd name="T100" fmla="*/ 60 w 334"/>
                <a:gd name="T101" fmla="*/ 15 h 256"/>
                <a:gd name="T102" fmla="*/ 59 w 334"/>
                <a:gd name="T103" fmla="*/ 10 h 256"/>
                <a:gd name="T104" fmla="*/ 59 w 334"/>
                <a:gd name="T105" fmla="*/ 4 h 256"/>
                <a:gd name="T106" fmla="*/ 56 w 334"/>
                <a:gd name="T107" fmla="*/ 5 h 256"/>
                <a:gd name="T108" fmla="*/ 54 w 334"/>
                <a:gd name="T109" fmla="*/ 5 h 256"/>
                <a:gd name="T110" fmla="*/ 52 w 334"/>
                <a:gd name="T111" fmla="*/ 6 h 256"/>
                <a:gd name="T112" fmla="*/ 49 w 334"/>
                <a:gd name="T113" fmla="*/ 5 h 256"/>
                <a:gd name="T114" fmla="*/ 47 w 334"/>
                <a:gd name="T115" fmla="*/ 5 h 256"/>
                <a:gd name="T116" fmla="*/ 44 w 334"/>
                <a:gd name="T117" fmla="*/ 4 h 256"/>
                <a:gd name="T118" fmla="*/ 41 w 334"/>
                <a:gd name="T119" fmla="*/ 2 h 256"/>
                <a:gd name="T120" fmla="*/ 38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" name="Freeform 614"/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62 w 293"/>
                <a:gd name="T1" fmla="*/ 43 h 361"/>
                <a:gd name="T2" fmla="*/ 53 w 293"/>
                <a:gd name="T3" fmla="*/ 44 h 361"/>
                <a:gd name="T4" fmla="*/ 40 w 293"/>
                <a:gd name="T5" fmla="*/ 48 h 361"/>
                <a:gd name="T6" fmla="*/ 28 w 293"/>
                <a:gd name="T7" fmla="*/ 58 h 361"/>
                <a:gd name="T8" fmla="*/ 23 w 293"/>
                <a:gd name="T9" fmla="*/ 71 h 361"/>
                <a:gd name="T10" fmla="*/ 20 w 293"/>
                <a:gd name="T11" fmla="*/ 78 h 361"/>
                <a:gd name="T12" fmla="*/ 18 w 293"/>
                <a:gd name="T13" fmla="*/ 83 h 361"/>
                <a:gd name="T14" fmla="*/ 16 w 293"/>
                <a:gd name="T15" fmla="*/ 86 h 361"/>
                <a:gd name="T16" fmla="*/ 12 w 293"/>
                <a:gd name="T17" fmla="*/ 87 h 361"/>
                <a:gd name="T18" fmla="*/ 8 w 293"/>
                <a:gd name="T19" fmla="*/ 88 h 361"/>
                <a:gd name="T20" fmla="*/ 5 w 293"/>
                <a:gd name="T21" fmla="*/ 88 h 361"/>
                <a:gd name="T22" fmla="*/ 2 w 293"/>
                <a:gd name="T23" fmla="*/ 89 h 361"/>
                <a:gd name="T24" fmla="*/ 1 w 293"/>
                <a:gd name="T25" fmla="*/ 90 h 361"/>
                <a:gd name="T26" fmla="*/ 0 w 293"/>
                <a:gd name="T27" fmla="*/ 89 h 361"/>
                <a:gd name="T28" fmla="*/ 6 w 293"/>
                <a:gd name="T29" fmla="*/ 86 h 361"/>
                <a:gd name="T30" fmla="*/ 14 w 293"/>
                <a:gd name="T31" fmla="*/ 77 h 361"/>
                <a:gd name="T32" fmla="*/ 18 w 293"/>
                <a:gd name="T33" fmla="*/ 66 h 361"/>
                <a:gd name="T34" fmla="*/ 18 w 293"/>
                <a:gd name="T35" fmla="*/ 56 h 361"/>
                <a:gd name="T36" fmla="*/ 18 w 293"/>
                <a:gd name="T37" fmla="*/ 50 h 361"/>
                <a:gd name="T38" fmla="*/ 17 w 293"/>
                <a:gd name="T39" fmla="*/ 43 h 361"/>
                <a:gd name="T40" fmla="*/ 18 w 293"/>
                <a:gd name="T41" fmla="*/ 38 h 361"/>
                <a:gd name="T42" fmla="*/ 24 w 293"/>
                <a:gd name="T43" fmla="*/ 34 h 361"/>
                <a:gd name="T44" fmla="*/ 29 w 293"/>
                <a:gd name="T45" fmla="*/ 28 h 361"/>
                <a:gd name="T46" fmla="*/ 30 w 293"/>
                <a:gd name="T47" fmla="*/ 20 h 361"/>
                <a:gd name="T48" fmla="*/ 33 w 293"/>
                <a:gd name="T49" fmla="*/ 15 h 361"/>
                <a:gd name="T50" fmla="*/ 41 w 293"/>
                <a:gd name="T51" fmla="*/ 13 h 361"/>
                <a:gd name="T52" fmla="*/ 50 w 293"/>
                <a:gd name="T53" fmla="*/ 8 h 361"/>
                <a:gd name="T54" fmla="*/ 58 w 293"/>
                <a:gd name="T55" fmla="*/ 3 h 361"/>
                <a:gd name="T56" fmla="*/ 60 w 293"/>
                <a:gd name="T57" fmla="*/ 3 h 361"/>
                <a:gd name="T58" fmla="*/ 61 w 293"/>
                <a:gd name="T59" fmla="*/ 11 h 361"/>
                <a:gd name="T60" fmla="*/ 64 w 293"/>
                <a:gd name="T61" fmla="*/ 20 h 361"/>
                <a:gd name="T62" fmla="*/ 70 w 293"/>
                <a:gd name="T63" fmla="*/ 27 h 361"/>
                <a:gd name="T64" fmla="*/ 71 w 293"/>
                <a:gd name="T65" fmla="*/ 30 h 361"/>
                <a:gd name="T66" fmla="*/ 67 w 293"/>
                <a:gd name="T67" fmla="*/ 32 h 361"/>
                <a:gd name="T68" fmla="*/ 63 w 293"/>
                <a:gd name="T69" fmla="*/ 35 h 361"/>
                <a:gd name="T70" fmla="*/ 63 w 293"/>
                <a:gd name="T71" fmla="*/ 4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" name="Freeform 615"/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23 w 173"/>
                <a:gd name="T1" fmla="*/ 87 h 351"/>
                <a:gd name="T2" fmla="*/ 20 w 173"/>
                <a:gd name="T3" fmla="*/ 84 h 351"/>
                <a:gd name="T4" fmla="*/ 16 w 173"/>
                <a:gd name="T5" fmla="*/ 84 h 351"/>
                <a:gd name="T6" fmla="*/ 13 w 173"/>
                <a:gd name="T7" fmla="*/ 83 h 351"/>
                <a:gd name="T8" fmla="*/ 14 w 173"/>
                <a:gd name="T9" fmla="*/ 81 h 351"/>
                <a:gd name="T10" fmla="*/ 17 w 173"/>
                <a:gd name="T11" fmla="*/ 78 h 351"/>
                <a:gd name="T12" fmla="*/ 21 w 173"/>
                <a:gd name="T13" fmla="*/ 77 h 351"/>
                <a:gd name="T14" fmla="*/ 24 w 173"/>
                <a:gd name="T15" fmla="*/ 76 h 351"/>
                <a:gd name="T16" fmla="*/ 26 w 173"/>
                <a:gd name="T17" fmla="*/ 73 h 351"/>
                <a:gd name="T18" fmla="*/ 27 w 173"/>
                <a:gd name="T19" fmla="*/ 71 h 351"/>
                <a:gd name="T20" fmla="*/ 26 w 173"/>
                <a:gd name="T21" fmla="*/ 70 h 351"/>
                <a:gd name="T22" fmla="*/ 25 w 173"/>
                <a:gd name="T23" fmla="*/ 68 h 351"/>
                <a:gd name="T24" fmla="*/ 23 w 173"/>
                <a:gd name="T25" fmla="*/ 66 h 351"/>
                <a:gd name="T26" fmla="*/ 19 w 173"/>
                <a:gd name="T27" fmla="*/ 66 h 351"/>
                <a:gd name="T28" fmla="*/ 16 w 173"/>
                <a:gd name="T29" fmla="*/ 68 h 351"/>
                <a:gd name="T30" fmla="*/ 15 w 173"/>
                <a:gd name="T31" fmla="*/ 71 h 351"/>
                <a:gd name="T32" fmla="*/ 14 w 173"/>
                <a:gd name="T33" fmla="*/ 74 h 351"/>
                <a:gd name="T34" fmla="*/ 11 w 173"/>
                <a:gd name="T35" fmla="*/ 76 h 351"/>
                <a:gd name="T36" fmla="*/ 10 w 173"/>
                <a:gd name="T37" fmla="*/ 76 h 351"/>
                <a:gd name="T38" fmla="*/ 9 w 173"/>
                <a:gd name="T39" fmla="*/ 75 h 351"/>
                <a:gd name="T40" fmla="*/ 9 w 173"/>
                <a:gd name="T41" fmla="*/ 73 h 351"/>
                <a:gd name="T42" fmla="*/ 9 w 173"/>
                <a:gd name="T43" fmla="*/ 69 h 351"/>
                <a:gd name="T44" fmla="*/ 11 w 173"/>
                <a:gd name="T45" fmla="*/ 67 h 351"/>
                <a:gd name="T46" fmla="*/ 13 w 173"/>
                <a:gd name="T47" fmla="*/ 64 h 351"/>
                <a:gd name="T48" fmla="*/ 14 w 173"/>
                <a:gd name="T49" fmla="*/ 62 h 351"/>
                <a:gd name="T50" fmla="*/ 14 w 173"/>
                <a:gd name="T51" fmla="*/ 61 h 351"/>
                <a:gd name="T52" fmla="*/ 13 w 173"/>
                <a:gd name="T53" fmla="*/ 59 h 351"/>
                <a:gd name="T54" fmla="*/ 11 w 173"/>
                <a:gd name="T55" fmla="*/ 57 h 351"/>
                <a:gd name="T56" fmla="*/ 8 w 173"/>
                <a:gd name="T57" fmla="*/ 56 h 351"/>
                <a:gd name="T58" fmla="*/ 6 w 173"/>
                <a:gd name="T59" fmla="*/ 57 h 351"/>
                <a:gd name="T60" fmla="*/ 4 w 173"/>
                <a:gd name="T61" fmla="*/ 57 h 351"/>
                <a:gd name="T62" fmla="*/ 2 w 173"/>
                <a:gd name="T63" fmla="*/ 58 h 351"/>
                <a:gd name="T64" fmla="*/ 0 w 173"/>
                <a:gd name="T65" fmla="*/ 51 h 351"/>
                <a:gd name="T66" fmla="*/ 4 w 173"/>
                <a:gd name="T67" fmla="*/ 34 h 351"/>
                <a:gd name="T68" fmla="*/ 15 w 173"/>
                <a:gd name="T69" fmla="*/ 18 h 351"/>
                <a:gd name="T70" fmla="*/ 30 w 173"/>
                <a:gd name="T71" fmla="*/ 7 h 351"/>
                <a:gd name="T72" fmla="*/ 37 w 173"/>
                <a:gd name="T73" fmla="*/ 3 h 351"/>
                <a:gd name="T74" fmla="*/ 40 w 173"/>
                <a:gd name="T75" fmla="*/ 1 h 351"/>
                <a:gd name="T76" fmla="*/ 42 w 173"/>
                <a:gd name="T77" fmla="*/ 0 h 351"/>
                <a:gd name="T78" fmla="*/ 43 w 173"/>
                <a:gd name="T79" fmla="*/ 1 h 351"/>
                <a:gd name="T80" fmla="*/ 39 w 173"/>
                <a:gd name="T81" fmla="*/ 6 h 351"/>
                <a:gd name="T82" fmla="*/ 35 w 173"/>
                <a:gd name="T83" fmla="*/ 16 h 351"/>
                <a:gd name="T84" fmla="*/ 35 w 173"/>
                <a:gd name="T85" fmla="*/ 25 h 351"/>
                <a:gd name="T86" fmla="*/ 38 w 173"/>
                <a:gd name="T87" fmla="*/ 33 h 351"/>
                <a:gd name="T88" fmla="*/ 40 w 173"/>
                <a:gd name="T89" fmla="*/ 42 h 351"/>
                <a:gd name="T90" fmla="*/ 42 w 173"/>
                <a:gd name="T91" fmla="*/ 50 h 351"/>
                <a:gd name="T92" fmla="*/ 42 w 173"/>
                <a:gd name="T93" fmla="*/ 56 h 351"/>
                <a:gd name="T94" fmla="*/ 41 w 173"/>
                <a:gd name="T95" fmla="*/ 65 h 351"/>
                <a:gd name="T96" fmla="*/ 38 w 173"/>
                <a:gd name="T97" fmla="*/ 76 h 351"/>
                <a:gd name="T98" fmla="*/ 30 w 173"/>
                <a:gd name="T99" fmla="*/ 85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" name="Freeform 616"/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98 w 844"/>
                <a:gd name="T1" fmla="*/ 126 h 593"/>
                <a:gd name="T2" fmla="*/ 90 w 844"/>
                <a:gd name="T3" fmla="*/ 139 h 593"/>
                <a:gd name="T4" fmla="*/ 85 w 844"/>
                <a:gd name="T5" fmla="*/ 143 h 593"/>
                <a:gd name="T6" fmla="*/ 74 w 844"/>
                <a:gd name="T7" fmla="*/ 126 h 593"/>
                <a:gd name="T8" fmla="*/ 66 w 844"/>
                <a:gd name="T9" fmla="*/ 118 h 593"/>
                <a:gd name="T10" fmla="*/ 60 w 844"/>
                <a:gd name="T11" fmla="*/ 105 h 593"/>
                <a:gd name="T12" fmla="*/ 63 w 844"/>
                <a:gd name="T13" fmla="*/ 79 h 593"/>
                <a:gd name="T14" fmla="*/ 73 w 844"/>
                <a:gd name="T15" fmla="*/ 63 h 593"/>
                <a:gd name="T16" fmla="*/ 75 w 844"/>
                <a:gd name="T17" fmla="*/ 52 h 593"/>
                <a:gd name="T18" fmla="*/ 70 w 844"/>
                <a:gd name="T19" fmla="*/ 63 h 593"/>
                <a:gd name="T20" fmla="*/ 58 w 844"/>
                <a:gd name="T21" fmla="*/ 80 h 593"/>
                <a:gd name="T22" fmla="*/ 34 w 844"/>
                <a:gd name="T23" fmla="*/ 90 h 593"/>
                <a:gd name="T24" fmla="*/ 24 w 844"/>
                <a:gd name="T25" fmla="*/ 89 h 593"/>
                <a:gd name="T26" fmla="*/ 11 w 844"/>
                <a:gd name="T27" fmla="*/ 83 h 593"/>
                <a:gd name="T28" fmla="*/ 5 w 844"/>
                <a:gd name="T29" fmla="*/ 77 h 593"/>
                <a:gd name="T30" fmla="*/ 18 w 844"/>
                <a:gd name="T31" fmla="*/ 70 h 593"/>
                <a:gd name="T32" fmla="*/ 33 w 844"/>
                <a:gd name="T33" fmla="*/ 52 h 593"/>
                <a:gd name="T34" fmla="*/ 54 w 844"/>
                <a:gd name="T35" fmla="*/ 46 h 593"/>
                <a:gd name="T36" fmla="*/ 61 w 844"/>
                <a:gd name="T37" fmla="*/ 47 h 593"/>
                <a:gd name="T38" fmla="*/ 66 w 844"/>
                <a:gd name="T39" fmla="*/ 45 h 593"/>
                <a:gd name="T40" fmla="*/ 61 w 844"/>
                <a:gd name="T41" fmla="*/ 54 h 593"/>
                <a:gd name="T42" fmla="*/ 63 w 844"/>
                <a:gd name="T43" fmla="*/ 56 h 593"/>
                <a:gd name="T44" fmla="*/ 68 w 844"/>
                <a:gd name="T45" fmla="*/ 56 h 593"/>
                <a:gd name="T46" fmla="*/ 72 w 844"/>
                <a:gd name="T47" fmla="*/ 48 h 593"/>
                <a:gd name="T48" fmla="*/ 72 w 844"/>
                <a:gd name="T49" fmla="*/ 44 h 593"/>
                <a:gd name="T50" fmla="*/ 74 w 844"/>
                <a:gd name="T51" fmla="*/ 49 h 593"/>
                <a:gd name="T52" fmla="*/ 83 w 844"/>
                <a:gd name="T53" fmla="*/ 51 h 593"/>
                <a:gd name="T54" fmla="*/ 91 w 844"/>
                <a:gd name="T55" fmla="*/ 49 h 593"/>
                <a:gd name="T56" fmla="*/ 98 w 844"/>
                <a:gd name="T57" fmla="*/ 44 h 593"/>
                <a:gd name="T58" fmla="*/ 108 w 844"/>
                <a:gd name="T59" fmla="*/ 42 h 593"/>
                <a:gd name="T60" fmla="*/ 114 w 844"/>
                <a:gd name="T61" fmla="*/ 31 h 593"/>
                <a:gd name="T62" fmla="*/ 132 w 844"/>
                <a:gd name="T63" fmla="*/ 4 h 593"/>
                <a:gd name="T64" fmla="*/ 156 w 844"/>
                <a:gd name="T65" fmla="*/ 0 h 593"/>
                <a:gd name="T66" fmla="*/ 171 w 844"/>
                <a:gd name="T67" fmla="*/ 2 h 593"/>
                <a:gd name="T68" fmla="*/ 188 w 844"/>
                <a:gd name="T69" fmla="*/ 8 h 593"/>
                <a:gd name="T70" fmla="*/ 205 w 844"/>
                <a:gd name="T71" fmla="*/ 10 h 593"/>
                <a:gd name="T72" fmla="*/ 209 w 844"/>
                <a:gd name="T73" fmla="*/ 14 h 593"/>
                <a:gd name="T74" fmla="*/ 188 w 844"/>
                <a:gd name="T75" fmla="*/ 41 h 593"/>
                <a:gd name="T76" fmla="*/ 167 w 844"/>
                <a:gd name="T77" fmla="*/ 54 h 593"/>
                <a:gd name="T78" fmla="*/ 144 w 844"/>
                <a:gd name="T79" fmla="*/ 60 h 593"/>
                <a:gd name="T80" fmla="*/ 124 w 844"/>
                <a:gd name="T81" fmla="*/ 57 h 593"/>
                <a:gd name="T82" fmla="*/ 111 w 844"/>
                <a:gd name="T83" fmla="*/ 51 h 593"/>
                <a:gd name="T84" fmla="*/ 104 w 844"/>
                <a:gd name="T85" fmla="*/ 47 h 593"/>
                <a:gd name="T86" fmla="*/ 95 w 844"/>
                <a:gd name="T87" fmla="*/ 49 h 593"/>
                <a:gd name="T88" fmla="*/ 93 w 844"/>
                <a:gd name="T89" fmla="*/ 53 h 593"/>
                <a:gd name="T90" fmla="*/ 102 w 844"/>
                <a:gd name="T91" fmla="*/ 53 h 593"/>
                <a:gd name="T92" fmla="*/ 112 w 844"/>
                <a:gd name="T93" fmla="*/ 52 h 593"/>
                <a:gd name="T94" fmla="*/ 129 w 844"/>
                <a:gd name="T95" fmla="*/ 57 h 593"/>
                <a:gd name="T96" fmla="*/ 151 w 844"/>
                <a:gd name="T97" fmla="*/ 76 h 593"/>
                <a:gd name="T98" fmla="*/ 159 w 844"/>
                <a:gd name="T99" fmla="*/ 103 h 593"/>
                <a:gd name="T100" fmla="*/ 152 w 844"/>
                <a:gd name="T101" fmla="*/ 110 h 593"/>
                <a:gd name="T102" fmla="*/ 127 w 844"/>
                <a:gd name="T103" fmla="*/ 101 h 593"/>
                <a:gd name="T104" fmla="*/ 111 w 844"/>
                <a:gd name="T105" fmla="*/ 97 h 593"/>
                <a:gd name="T106" fmla="*/ 98 w 844"/>
                <a:gd name="T107" fmla="*/ 81 h 593"/>
                <a:gd name="T108" fmla="*/ 93 w 844"/>
                <a:gd name="T109" fmla="*/ 61 h 593"/>
                <a:gd name="T110" fmla="*/ 85 w 844"/>
                <a:gd name="T111" fmla="*/ 54 h 593"/>
                <a:gd name="T112" fmla="*/ 78 w 844"/>
                <a:gd name="T113" fmla="*/ 53 h 593"/>
                <a:gd name="T114" fmla="*/ 81 w 844"/>
                <a:gd name="T115" fmla="*/ 61 h 593"/>
                <a:gd name="T116" fmla="*/ 96 w 844"/>
                <a:gd name="T117" fmla="*/ 77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0" name="Freeform 617"/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48 w 253"/>
                <a:gd name="T1" fmla="*/ 63 h 258"/>
                <a:gd name="T2" fmla="*/ 50 w 253"/>
                <a:gd name="T3" fmla="*/ 59 h 258"/>
                <a:gd name="T4" fmla="*/ 54 w 253"/>
                <a:gd name="T5" fmla="*/ 58 h 258"/>
                <a:gd name="T6" fmla="*/ 56 w 253"/>
                <a:gd name="T7" fmla="*/ 59 h 258"/>
                <a:gd name="T8" fmla="*/ 57 w 253"/>
                <a:gd name="T9" fmla="*/ 60 h 258"/>
                <a:gd name="T10" fmla="*/ 59 w 253"/>
                <a:gd name="T11" fmla="*/ 61 h 258"/>
                <a:gd name="T12" fmla="*/ 62 w 253"/>
                <a:gd name="T13" fmla="*/ 61 h 258"/>
                <a:gd name="T14" fmla="*/ 63 w 253"/>
                <a:gd name="T15" fmla="*/ 61 h 258"/>
                <a:gd name="T16" fmla="*/ 62 w 253"/>
                <a:gd name="T17" fmla="*/ 59 h 258"/>
                <a:gd name="T18" fmla="*/ 60 w 253"/>
                <a:gd name="T19" fmla="*/ 57 h 258"/>
                <a:gd name="T20" fmla="*/ 58 w 253"/>
                <a:gd name="T21" fmla="*/ 57 h 258"/>
                <a:gd name="T22" fmla="*/ 55 w 253"/>
                <a:gd name="T23" fmla="*/ 57 h 258"/>
                <a:gd name="T24" fmla="*/ 52 w 253"/>
                <a:gd name="T25" fmla="*/ 54 h 258"/>
                <a:gd name="T26" fmla="*/ 51 w 253"/>
                <a:gd name="T27" fmla="*/ 52 h 258"/>
                <a:gd name="T28" fmla="*/ 52 w 253"/>
                <a:gd name="T29" fmla="*/ 50 h 258"/>
                <a:gd name="T30" fmla="*/ 53 w 253"/>
                <a:gd name="T31" fmla="*/ 48 h 258"/>
                <a:gd name="T32" fmla="*/ 54 w 253"/>
                <a:gd name="T33" fmla="*/ 47 h 258"/>
                <a:gd name="T34" fmla="*/ 57 w 253"/>
                <a:gd name="T35" fmla="*/ 46 h 258"/>
                <a:gd name="T36" fmla="*/ 60 w 253"/>
                <a:gd name="T37" fmla="*/ 39 h 258"/>
                <a:gd name="T38" fmla="*/ 58 w 253"/>
                <a:gd name="T39" fmla="*/ 27 h 258"/>
                <a:gd name="T40" fmla="*/ 49 w 253"/>
                <a:gd name="T41" fmla="*/ 16 h 258"/>
                <a:gd name="T42" fmla="*/ 35 w 253"/>
                <a:gd name="T43" fmla="*/ 9 h 258"/>
                <a:gd name="T44" fmla="*/ 22 w 253"/>
                <a:gd name="T45" fmla="*/ 7 h 258"/>
                <a:gd name="T46" fmla="*/ 14 w 253"/>
                <a:gd name="T47" fmla="*/ 5 h 258"/>
                <a:gd name="T48" fmla="*/ 7 w 253"/>
                <a:gd name="T49" fmla="*/ 3 h 258"/>
                <a:gd name="T50" fmla="*/ 1 w 253"/>
                <a:gd name="T51" fmla="*/ 1 h 258"/>
                <a:gd name="T52" fmla="*/ 2 w 253"/>
                <a:gd name="T53" fmla="*/ 3 h 258"/>
                <a:gd name="T54" fmla="*/ 6 w 253"/>
                <a:gd name="T55" fmla="*/ 11 h 258"/>
                <a:gd name="T56" fmla="*/ 9 w 253"/>
                <a:gd name="T57" fmla="*/ 20 h 258"/>
                <a:gd name="T58" fmla="*/ 11 w 253"/>
                <a:gd name="T59" fmla="*/ 28 h 258"/>
                <a:gd name="T60" fmla="*/ 13 w 253"/>
                <a:gd name="T61" fmla="*/ 36 h 258"/>
                <a:gd name="T62" fmla="*/ 17 w 253"/>
                <a:gd name="T63" fmla="*/ 46 h 258"/>
                <a:gd name="T64" fmla="*/ 25 w 253"/>
                <a:gd name="T65" fmla="*/ 57 h 258"/>
                <a:gd name="T66" fmla="*/ 39 w 253"/>
                <a:gd name="T67" fmla="*/ 64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1" name="Freeform 618"/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3 h 28"/>
                <a:gd name="T2" fmla="*/ 1 w 26"/>
                <a:gd name="T3" fmla="*/ 2 h 28"/>
                <a:gd name="T4" fmla="*/ 2 w 26"/>
                <a:gd name="T5" fmla="*/ 1 h 28"/>
                <a:gd name="T6" fmla="*/ 3 w 26"/>
                <a:gd name="T7" fmla="*/ 0 h 28"/>
                <a:gd name="T8" fmla="*/ 4 w 26"/>
                <a:gd name="T9" fmla="*/ 0 h 28"/>
                <a:gd name="T10" fmla="*/ 5 w 26"/>
                <a:gd name="T11" fmla="*/ 1 h 28"/>
                <a:gd name="T12" fmla="*/ 6 w 26"/>
                <a:gd name="T13" fmla="*/ 1 h 28"/>
                <a:gd name="T14" fmla="*/ 7 w 26"/>
                <a:gd name="T15" fmla="*/ 2 h 28"/>
                <a:gd name="T16" fmla="*/ 7 w 26"/>
                <a:gd name="T17" fmla="*/ 4 h 28"/>
                <a:gd name="T18" fmla="*/ 7 w 26"/>
                <a:gd name="T19" fmla="*/ 5 h 28"/>
                <a:gd name="T20" fmla="*/ 6 w 26"/>
                <a:gd name="T21" fmla="*/ 6 h 28"/>
                <a:gd name="T22" fmla="*/ 5 w 26"/>
                <a:gd name="T23" fmla="*/ 7 h 28"/>
                <a:gd name="T24" fmla="*/ 4 w 26"/>
                <a:gd name="T25" fmla="*/ 7 h 28"/>
                <a:gd name="T26" fmla="*/ 3 w 26"/>
                <a:gd name="T27" fmla="*/ 7 h 28"/>
                <a:gd name="T28" fmla="*/ 2 w 26"/>
                <a:gd name="T29" fmla="*/ 6 h 28"/>
                <a:gd name="T30" fmla="*/ 1 w 26"/>
                <a:gd name="T31" fmla="*/ 5 h 28"/>
                <a:gd name="T32" fmla="*/ 0 w 26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2" name="Freeform 619"/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2 w 29"/>
                <a:gd name="T3" fmla="*/ 0 h 29"/>
                <a:gd name="T4" fmla="*/ 3 w 29"/>
                <a:gd name="T5" fmla="*/ 0 h 29"/>
                <a:gd name="T6" fmla="*/ 5 w 29"/>
                <a:gd name="T7" fmla="*/ 0 h 29"/>
                <a:gd name="T8" fmla="*/ 6 w 29"/>
                <a:gd name="T9" fmla="*/ 1 h 29"/>
                <a:gd name="T10" fmla="*/ 7 w 29"/>
                <a:gd name="T11" fmla="*/ 2 h 29"/>
                <a:gd name="T12" fmla="*/ 7 w 29"/>
                <a:gd name="T13" fmla="*/ 3 h 29"/>
                <a:gd name="T14" fmla="*/ 7 w 29"/>
                <a:gd name="T15" fmla="*/ 5 h 29"/>
                <a:gd name="T16" fmla="*/ 6 w 29"/>
                <a:gd name="T17" fmla="*/ 6 h 29"/>
                <a:gd name="T18" fmla="*/ 5 w 29"/>
                <a:gd name="T19" fmla="*/ 7 h 29"/>
                <a:gd name="T20" fmla="*/ 3 w 29"/>
                <a:gd name="T21" fmla="*/ 7 h 29"/>
                <a:gd name="T22" fmla="*/ 2 w 29"/>
                <a:gd name="T23" fmla="*/ 6 h 29"/>
                <a:gd name="T24" fmla="*/ 1 w 29"/>
                <a:gd name="T25" fmla="*/ 5 h 29"/>
                <a:gd name="T26" fmla="*/ 0 w 29"/>
                <a:gd name="T27" fmla="*/ 4 h 29"/>
                <a:gd name="T28" fmla="*/ 0 w 29"/>
                <a:gd name="T29" fmla="*/ 3 h 29"/>
                <a:gd name="T30" fmla="*/ 0 w 29"/>
                <a:gd name="T31" fmla="*/ 2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3" name="Freeform 620"/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2 h 29"/>
                <a:gd name="T2" fmla="*/ 2 w 27"/>
                <a:gd name="T3" fmla="*/ 1 h 29"/>
                <a:gd name="T4" fmla="*/ 3 w 27"/>
                <a:gd name="T5" fmla="*/ 0 h 29"/>
                <a:gd name="T6" fmla="*/ 5 w 27"/>
                <a:gd name="T7" fmla="*/ 0 h 29"/>
                <a:gd name="T8" fmla="*/ 6 w 27"/>
                <a:gd name="T9" fmla="*/ 1 h 29"/>
                <a:gd name="T10" fmla="*/ 7 w 27"/>
                <a:gd name="T11" fmla="*/ 3 h 29"/>
                <a:gd name="T12" fmla="*/ 7 w 27"/>
                <a:gd name="T13" fmla="*/ 4 h 29"/>
                <a:gd name="T14" fmla="*/ 7 w 27"/>
                <a:gd name="T15" fmla="*/ 6 h 29"/>
                <a:gd name="T16" fmla="*/ 6 w 27"/>
                <a:gd name="T17" fmla="*/ 7 h 29"/>
                <a:gd name="T18" fmla="*/ 5 w 27"/>
                <a:gd name="T19" fmla="*/ 7 h 29"/>
                <a:gd name="T20" fmla="*/ 4 w 27"/>
                <a:gd name="T21" fmla="*/ 8 h 29"/>
                <a:gd name="T22" fmla="*/ 2 w 27"/>
                <a:gd name="T23" fmla="*/ 8 h 29"/>
                <a:gd name="T24" fmla="*/ 1 w 27"/>
                <a:gd name="T25" fmla="*/ 7 h 29"/>
                <a:gd name="T26" fmla="*/ 1 w 27"/>
                <a:gd name="T27" fmla="*/ 6 h 29"/>
                <a:gd name="T28" fmla="*/ 0 w 27"/>
                <a:gd name="T29" fmla="*/ 4 h 29"/>
                <a:gd name="T30" fmla="*/ 0 w 27"/>
                <a:gd name="T31" fmla="*/ 3 h 29"/>
                <a:gd name="T32" fmla="*/ 1 w 27"/>
                <a:gd name="T33" fmla="*/ 2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4" name="Freeform 621"/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2 h 27"/>
                <a:gd name="T4" fmla="*/ 0 w 28"/>
                <a:gd name="T5" fmla="*/ 3 h 27"/>
                <a:gd name="T6" fmla="*/ 0 w 28"/>
                <a:gd name="T7" fmla="*/ 5 h 27"/>
                <a:gd name="T8" fmla="*/ 1 w 28"/>
                <a:gd name="T9" fmla="*/ 6 h 27"/>
                <a:gd name="T10" fmla="*/ 2 w 28"/>
                <a:gd name="T11" fmla="*/ 7 h 27"/>
                <a:gd name="T12" fmla="*/ 4 w 28"/>
                <a:gd name="T13" fmla="*/ 7 h 27"/>
                <a:gd name="T14" fmla="*/ 5 w 28"/>
                <a:gd name="T15" fmla="*/ 7 h 27"/>
                <a:gd name="T16" fmla="*/ 7 w 28"/>
                <a:gd name="T17" fmla="*/ 7 h 27"/>
                <a:gd name="T18" fmla="*/ 7 w 28"/>
                <a:gd name="T19" fmla="*/ 6 h 27"/>
                <a:gd name="T20" fmla="*/ 7 w 28"/>
                <a:gd name="T21" fmla="*/ 4 h 27"/>
                <a:gd name="T22" fmla="*/ 7 w 28"/>
                <a:gd name="T23" fmla="*/ 3 h 27"/>
                <a:gd name="T24" fmla="*/ 7 w 28"/>
                <a:gd name="T25" fmla="*/ 2 h 27"/>
                <a:gd name="T26" fmla="*/ 6 w 28"/>
                <a:gd name="T27" fmla="*/ 1 h 27"/>
                <a:gd name="T28" fmla="*/ 5 w 28"/>
                <a:gd name="T29" fmla="*/ 0 h 27"/>
                <a:gd name="T30" fmla="*/ 3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5" name="Freeform 622"/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4 h 25"/>
                <a:gd name="T2" fmla="*/ 0 w 24"/>
                <a:gd name="T3" fmla="*/ 3 h 25"/>
                <a:gd name="T4" fmla="*/ 0 w 24"/>
                <a:gd name="T5" fmla="*/ 2 h 25"/>
                <a:gd name="T6" fmla="*/ 1 w 24"/>
                <a:gd name="T7" fmla="*/ 1 h 25"/>
                <a:gd name="T8" fmla="*/ 3 w 24"/>
                <a:gd name="T9" fmla="*/ 1 h 25"/>
                <a:gd name="T10" fmla="*/ 4 w 24"/>
                <a:gd name="T11" fmla="*/ 0 h 25"/>
                <a:gd name="T12" fmla="*/ 6 w 24"/>
                <a:gd name="T13" fmla="*/ 1 h 25"/>
                <a:gd name="T14" fmla="*/ 6 w 24"/>
                <a:gd name="T15" fmla="*/ 1 h 25"/>
                <a:gd name="T16" fmla="*/ 6 w 24"/>
                <a:gd name="T17" fmla="*/ 2 h 25"/>
                <a:gd name="T18" fmla="*/ 6 w 24"/>
                <a:gd name="T19" fmla="*/ 3 h 25"/>
                <a:gd name="T20" fmla="*/ 6 w 24"/>
                <a:gd name="T21" fmla="*/ 5 h 25"/>
                <a:gd name="T22" fmla="*/ 5 w 24"/>
                <a:gd name="T23" fmla="*/ 6 h 25"/>
                <a:gd name="T24" fmla="*/ 4 w 24"/>
                <a:gd name="T25" fmla="*/ 7 h 25"/>
                <a:gd name="T26" fmla="*/ 3 w 24"/>
                <a:gd name="T27" fmla="*/ 7 h 25"/>
                <a:gd name="T28" fmla="*/ 2 w 24"/>
                <a:gd name="T29" fmla="*/ 6 h 25"/>
                <a:gd name="T30" fmla="*/ 1 w 24"/>
                <a:gd name="T31" fmla="*/ 5 h 25"/>
                <a:gd name="T32" fmla="*/ 0 w 24"/>
                <a:gd name="T33" fmla="*/ 4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" name="Freeform 623"/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2 w 22"/>
                <a:gd name="T1" fmla="*/ 7 h 29"/>
                <a:gd name="T2" fmla="*/ 1 w 22"/>
                <a:gd name="T3" fmla="*/ 7 h 29"/>
                <a:gd name="T4" fmla="*/ 0 w 22"/>
                <a:gd name="T5" fmla="*/ 6 h 29"/>
                <a:gd name="T6" fmla="*/ 0 w 22"/>
                <a:gd name="T7" fmla="*/ 5 h 29"/>
                <a:gd name="T8" fmla="*/ 0 w 22"/>
                <a:gd name="T9" fmla="*/ 3 h 29"/>
                <a:gd name="T10" fmla="*/ 1 w 22"/>
                <a:gd name="T11" fmla="*/ 2 h 29"/>
                <a:gd name="T12" fmla="*/ 2 w 22"/>
                <a:gd name="T13" fmla="*/ 0 h 29"/>
                <a:gd name="T14" fmla="*/ 3 w 22"/>
                <a:gd name="T15" fmla="*/ 0 h 29"/>
                <a:gd name="T16" fmla="*/ 4 w 22"/>
                <a:gd name="T17" fmla="*/ 0 h 29"/>
                <a:gd name="T18" fmla="*/ 4 w 22"/>
                <a:gd name="T19" fmla="*/ 0 h 29"/>
                <a:gd name="T20" fmla="*/ 5 w 22"/>
                <a:gd name="T21" fmla="*/ 1 h 29"/>
                <a:gd name="T22" fmla="*/ 6 w 22"/>
                <a:gd name="T23" fmla="*/ 2 h 29"/>
                <a:gd name="T24" fmla="*/ 6 w 22"/>
                <a:gd name="T25" fmla="*/ 3 h 29"/>
                <a:gd name="T26" fmla="*/ 6 w 22"/>
                <a:gd name="T27" fmla="*/ 5 h 29"/>
                <a:gd name="T28" fmla="*/ 5 w 22"/>
                <a:gd name="T29" fmla="*/ 6 h 29"/>
                <a:gd name="T30" fmla="*/ 4 w 22"/>
                <a:gd name="T31" fmla="*/ 7 h 29"/>
                <a:gd name="T32" fmla="*/ 2 w 22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7" name="Freeform 624"/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4 h 33"/>
                <a:gd name="T2" fmla="*/ 1 w 26"/>
                <a:gd name="T3" fmla="*/ 3 h 33"/>
                <a:gd name="T4" fmla="*/ 2 w 26"/>
                <a:gd name="T5" fmla="*/ 1 h 33"/>
                <a:gd name="T6" fmla="*/ 3 w 26"/>
                <a:gd name="T7" fmla="*/ 0 h 33"/>
                <a:gd name="T8" fmla="*/ 4 w 26"/>
                <a:gd name="T9" fmla="*/ 0 h 33"/>
                <a:gd name="T10" fmla="*/ 6 w 26"/>
                <a:gd name="T11" fmla="*/ 0 h 33"/>
                <a:gd name="T12" fmla="*/ 7 w 26"/>
                <a:gd name="T13" fmla="*/ 1 h 33"/>
                <a:gd name="T14" fmla="*/ 7 w 26"/>
                <a:gd name="T15" fmla="*/ 2 h 33"/>
                <a:gd name="T16" fmla="*/ 7 w 26"/>
                <a:gd name="T17" fmla="*/ 4 h 33"/>
                <a:gd name="T18" fmla="*/ 6 w 26"/>
                <a:gd name="T19" fmla="*/ 5 h 33"/>
                <a:gd name="T20" fmla="*/ 5 w 26"/>
                <a:gd name="T21" fmla="*/ 7 h 33"/>
                <a:gd name="T22" fmla="*/ 4 w 26"/>
                <a:gd name="T23" fmla="*/ 8 h 33"/>
                <a:gd name="T24" fmla="*/ 2 w 26"/>
                <a:gd name="T25" fmla="*/ 8 h 33"/>
                <a:gd name="T26" fmla="*/ 2 w 26"/>
                <a:gd name="T27" fmla="*/ 8 h 33"/>
                <a:gd name="T28" fmla="*/ 1 w 26"/>
                <a:gd name="T29" fmla="*/ 6 h 33"/>
                <a:gd name="T30" fmla="*/ 0 w 26"/>
                <a:gd name="T31" fmla="*/ 5 h 33"/>
                <a:gd name="T32" fmla="*/ 1 w 26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8" name="Freeform 625"/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6 w 26"/>
                <a:gd name="T1" fmla="*/ 0 h 27"/>
                <a:gd name="T2" fmla="*/ 7 w 26"/>
                <a:gd name="T3" fmla="*/ 1 h 27"/>
                <a:gd name="T4" fmla="*/ 8 w 26"/>
                <a:gd name="T5" fmla="*/ 2 h 27"/>
                <a:gd name="T6" fmla="*/ 8 w 26"/>
                <a:gd name="T7" fmla="*/ 3 h 27"/>
                <a:gd name="T8" fmla="*/ 7 w 26"/>
                <a:gd name="T9" fmla="*/ 4 h 27"/>
                <a:gd name="T10" fmla="*/ 6 w 26"/>
                <a:gd name="T11" fmla="*/ 5 h 27"/>
                <a:gd name="T12" fmla="*/ 5 w 26"/>
                <a:gd name="T13" fmla="*/ 6 h 27"/>
                <a:gd name="T14" fmla="*/ 3 w 26"/>
                <a:gd name="T15" fmla="*/ 6 h 27"/>
                <a:gd name="T16" fmla="*/ 3 w 26"/>
                <a:gd name="T17" fmla="*/ 6 h 27"/>
                <a:gd name="T18" fmla="*/ 2 w 26"/>
                <a:gd name="T19" fmla="*/ 6 h 27"/>
                <a:gd name="T20" fmla="*/ 1 w 26"/>
                <a:gd name="T21" fmla="*/ 5 h 27"/>
                <a:gd name="T22" fmla="*/ 0 w 26"/>
                <a:gd name="T23" fmla="*/ 3 h 27"/>
                <a:gd name="T24" fmla="*/ 1 w 26"/>
                <a:gd name="T25" fmla="*/ 2 h 27"/>
                <a:gd name="T26" fmla="*/ 1 w 26"/>
                <a:gd name="T27" fmla="*/ 1 h 27"/>
                <a:gd name="T28" fmla="*/ 2 w 26"/>
                <a:gd name="T29" fmla="*/ 0 h 27"/>
                <a:gd name="T30" fmla="*/ 4 w 26"/>
                <a:gd name="T31" fmla="*/ 0 h 27"/>
                <a:gd name="T32" fmla="*/ 6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9" name="Freeform 626"/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53 w 216"/>
                <a:gd name="T1" fmla="*/ 3 h 148"/>
                <a:gd name="T2" fmla="*/ 52 w 216"/>
                <a:gd name="T3" fmla="*/ 2 h 148"/>
                <a:gd name="T4" fmla="*/ 52 w 216"/>
                <a:gd name="T5" fmla="*/ 1 h 148"/>
                <a:gd name="T6" fmla="*/ 49 w 216"/>
                <a:gd name="T7" fmla="*/ 4 h 148"/>
                <a:gd name="T8" fmla="*/ 44 w 216"/>
                <a:gd name="T9" fmla="*/ 3 h 148"/>
                <a:gd name="T10" fmla="*/ 32 w 216"/>
                <a:gd name="T11" fmla="*/ 0 h 148"/>
                <a:gd name="T12" fmla="*/ 24 w 216"/>
                <a:gd name="T13" fmla="*/ 0 h 148"/>
                <a:gd name="T14" fmla="*/ 22 w 216"/>
                <a:gd name="T15" fmla="*/ 1 h 148"/>
                <a:gd name="T16" fmla="*/ 30 w 216"/>
                <a:gd name="T17" fmla="*/ 1 h 148"/>
                <a:gd name="T18" fmla="*/ 39 w 216"/>
                <a:gd name="T19" fmla="*/ 3 h 148"/>
                <a:gd name="T20" fmla="*/ 46 w 216"/>
                <a:gd name="T21" fmla="*/ 6 h 148"/>
                <a:gd name="T22" fmla="*/ 45 w 216"/>
                <a:gd name="T23" fmla="*/ 8 h 148"/>
                <a:gd name="T24" fmla="*/ 41 w 216"/>
                <a:gd name="T25" fmla="*/ 10 h 148"/>
                <a:gd name="T26" fmla="*/ 36 w 216"/>
                <a:gd name="T27" fmla="*/ 11 h 148"/>
                <a:gd name="T28" fmla="*/ 28 w 216"/>
                <a:gd name="T29" fmla="*/ 9 h 148"/>
                <a:gd name="T30" fmla="*/ 19 w 216"/>
                <a:gd name="T31" fmla="*/ 8 h 148"/>
                <a:gd name="T32" fmla="*/ 14 w 216"/>
                <a:gd name="T33" fmla="*/ 10 h 148"/>
                <a:gd name="T34" fmla="*/ 17 w 216"/>
                <a:gd name="T35" fmla="*/ 9 h 148"/>
                <a:gd name="T36" fmla="*/ 22 w 216"/>
                <a:gd name="T37" fmla="*/ 10 h 148"/>
                <a:gd name="T38" fmla="*/ 27 w 216"/>
                <a:gd name="T39" fmla="*/ 11 h 148"/>
                <a:gd name="T40" fmla="*/ 34 w 216"/>
                <a:gd name="T41" fmla="*/ 12 h 148"/>
                <a:gd name="T42" fmla="*/ 35 w 216"/>
                <a:gd name="T43" fmla="*/ 14 h 148"/>
                <a:gd name="T44" fmla="*/ 31 w 216"/>
                <a:gd name="T45" fmla="*/ 16 h 148"/>
                <a:gd name="T46" fmla="*/ 27 w 216"/>
                <a:gd name="T47" fmla="*/ 17 h 148"/>
                <a:gd name="T48" fmla="*/ 24 w 216"/>
                <a:gd name="T49" fmla="*/ 18 h 148"/>
                <a:gd name="T50" fmla="*/ 20 w 216"/>
                <a:gd name="T51" fmla="*/ 17 h 148"/>
                <a:gd name="T52" fmla="*/ 16 w 216"/>
                <a:gd name="T53" fmla="*/ 15 h 148"/>
                <a:gd name="T54" fmla="*/ 11 w 216"/>
                <a:gd name="T55" fmla="*/ 15 h 148"/>
                <a:gd name="T56" fmla="*/ 17 w 216"/>
                <a:gd name="T57" fmla="*/ 18 h 148"/>
                <a:gd name="T58" fmla="*/ 19 w 216"/>
                <a:gd name="T59" fmla="*/ 20 h 148"/>
                <a:gd name="T60" fmla="*/ 11 w 216"/>
                <a:gd name="T61" fmla="*/ 22 h 148"/>
                <a:gd name="T62" fmla="*/ 3 w 216"/>
                <a:gd name="T63" fmla="*/ 24 h 148"/>
                <a:gd name="T64" fmla="*/ 0 w 216"/>
                <a:gd name="T65" fmla="*/ 26 h 148"/>
                <a:gd name="T66" fmla="*/ 5 w 216"/>
                <a:gd name="T67" fmla="*/ 26 h 148"/>
                <a:gd name="T68" fmla="*/ 14 w 216"/>
                <a:gd name="T69" fmla="*/ 24 h 148"/>
                <a:gd name="T70" fmla="*/ 22 w 216"/>
                <a:gd name="T71" fmla="*/ 22 h 148"/>
                <a:gd name="T72" fmla="*/ 22 w 216"/>
                <a:gd name="T73" fmla="*/ 28 h 148"/>
                <a:gd name="T74" fmla="*/ 18 w 216"/>
                <a:gd name="T75" fmla="*/ 36 h 148"/>
                <a:gd name="T76" fmla="*/ 20 w 216"/>
                <a:gd name="T77" fmla="*/ 35 h 148"/>
                <a:gd name="T78" fmla="*/ 26 w 216"/>
                <a:gd name="T79" fmla="*/ 24 h 148"/>
                <a:gd name="T80" fmla="*/ 30 w 216"/>
                <a:gd name="T81" fmla="*/ 20 h 148"/>
                <a:gd name="T82" fmla="*/ 35 w 216"/>
                <a:gd name="T83" fmla="*/ 18 h 148"/>
                <a:gd name="T84" fmla="*/ 39 w 216"/>
                <a:gd name="T85" fmla="*/ 16 h 148"/>
                <a:gd name="T86" fmla="*/ 38 w 216"/>
                <a:gd name="T87" fmla="*/ 28 h 148"/>
                <a:gd name="T88" fmla="*/ 36 w 216"/>
                <a:gd name="T89" fmla="*/ 33 h 148"/>
                <a:gd name="T90" fmla="*/ 39 w 216"/>
                <a:gd name="T91" fmla="*/ 28 h 148"/>
                <a:gd name="T92" fmla="*/ 42 w 216"/>
                <a:gd name="T93" fmla="*/ 15 h 148"/>
                <a:gd name="T94" fmla="*/ 48 w 216"/>
                <a:gd name="T95" fmla="*/ 10 h 148"/>
                <a:gd name="T96" fmla="*/ 50 w 216"/>
                <a:gd name="T97" fmla="*/ 8 h 148"/>
                <a:gd name="T98" fmla="*/ 50 w 216"/>
                <a:gd name="T99" fmla="*/ 13 h 148"/>
                <a:gd name="T100" fmla="*/ 49 w 216"/>
                <a:gd name="T101" fmla="*/ 25 h 148"/>
                <a:gd name="T102" fmla="*/ 54 w 216"/>
                <a:gd name="T103" fmla="*/ 9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0" name="Freeform 627"/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42 w 173"/>
                <a:gd name="T1" fmla="*/ 40 h 165"/>
                <a:gd name="T2" fmla="*/ 43 w 173"/>
                <a:gd name="T3" fmla="*/ 39 h 165"/>
                <a:gd name="T4" fmla="*/ 41 w 173"/>
                <a:gd name="T5" fmla="*/ 37 h 165"/>
                <a:gd name="T6" fmla="*/ 39 w 173"/>
                <a:gd name="T7" fmla="*/ 33 h 165"/>
                <a:gd name="T8" fmla="*/ 38 w 173"/>
                <a:gd name="T9" fmla="*/ 29 h 165"/>
                <a:gd name="T10" fmla="*/ 37 w 173"/>
                <a:gd name="T11" fmla="*/ 19 h 165"/>
                <a:gd name="T12" fmla="*/ 35 w 173"/>
                <a:gd name="T13" fmla="*/ 14 h 165"/>
                <a:gd name="T14" fmla="*/ 34 w 173"/>
                <a:gd name="T15" fmla="*/ 14 h 165"/>
                <a:gd name="T16" fmla="*/ 35 w 173"/>
                <a:gd name="T17" fmla="*/ 18 h 165"/>
                <a:gd name="T18" fmla="*/ 35 w 173"/>
                <a:gd name="T19" fmla="*/ 27 h 165"/>
                <a:gd name="T20" fmla="*/ 33 w 173"/>
                <a:gd name="T21" fmla="*/ 29 h 165"/>
                <a:gd name="T22" fmla="*/ 31 w 173"/>
                <a:gd name="T23" fmla="*/ 27 h 165"/>
                <a:gd name="T24" fmla="*/ 29 w 173"/>
                <a:gd name="T25" fmla="*/ 26 h 165"/>
                <a:gd name="T26" fmla="*/ 26 w 173"/>
                <a:gd name="T27" fmla="*/ 24 h 165"/>
                <a:gd name="T28" fmla="*/ 25 w 173"/>
                <a:gd name="T29" fmla="*/ 20 h 165"/>
                <a:gd name="T30" fmla="*/ 23 w 173"/>
                <a:gd name="T31" fmla="*/ 13 h 165"/>
                <a:gd name="T32" fmla="*/ 23 w 173"/>
                <a:gd name="T33" fmla="*/ 7 h 165"/>
                <a:gd name="T34" fmla="*/ 22 w 173"/>
                <a:gd name="T35" fmla="*/ 3 h 165"/>
                <a:gd name="T36" fmla="*/ 21 w 173"/>
                <a:gd name="T37" fmla="*/ 1 h 165"/>
                <a:gd name="T38" fmla="*/ 21 w 173"/>
                <a:gd name="T39" fmla="*/ 2 h 165"/>
                <a:gd name="T40" fmla="*/ 21 w 173"/>
                <a:gd name="T41" fmla="*/ 6 h 165"/>
                <a:gd name="T42" fmla="*/ 21 w 173"/>
                <a:gd name="T43" fmla="*/ 9 h 165"/>
                <a:gd name="T44" fmla="*/ 20 w 173"/>
                <a:gd name="T45" fmla="*/ 13 h 165"/>
                <a:gd name="T46" fmla="*/ 21 w 173"/>
                <a:gd name="T47" fmla="*/ 18 h 165"/>
                <a:gd name="T48" fmla="*/ 19 w 173"/>
                <a:gd name="T49" fmla="*/ 18 h 165"/>
                <a:gd name="T50" fmla="*/ 12 w 173"/>
                <a:gd name="T51" fmla="*/ 11 h 165"/>
                <a:gd name="T52" fmla="*/ 6 w 173"/>
                <a:gd name="T53" fmla="*/ 5 h 165"/>
                <a:gd name="T54" fmla="*/ 1 w 173"/>
                <a:gd name="T55" fmla="*/ 1 h 165"/>
                <a:gd name="T56" fmla="*/ 1 w 173"/>
                <a:gd name="T57" fmla="*/ 1 h 165"/>
                <a:gd name="T58" fmla="*/ 4 w 173"/>
                <a:gd name="T59" fmla="*/ 5 h 165"/>
                <a:gd name="T60" fmla="*/ 7 w 173"/>
                <a:gd name="T61" fmla="*/ 10 h 165"/>
                <a:gd name="T62" fmla="*/ 9 w 173"/>
                <a:gd name="T63" fmla="*/ 13 h 165"/>
                <a:gd name="T64" fmla="*/ 11 w 173"/>
                <a:gd name="T65" fmla="*/ 15 h 165"/>
                <a:gd name="T66" fmla="*/ 13 w 173"/>
                <a:gd name="T67" fmla="*/ 18 h 165"/>
                <a:gd name="T68" fmla="*/ 16 w 173"/>
                <a:gd name="T69" fmla="*/ 20 h 165"/>
                <a:gd name="T70" fmla="*/ 19 w 173"/>
                <a:gd name="T71" fmla="*/ 22 h 165"/>
                <a:gd name="T72" fmla="*/ 18 w 173"/>
                <a:gd name="T73" fmla="*/ 23 h 165"/>
                <a:gd name="T74" fmla="*/ 16 w 173"/>
                <a:gd name="T75" fmla="*/ 23 h 165"/>
                <a:gd name="T76" fmla="*/ 13 w 173"/>
                <a:gd name="T77" fmla="*/ 22 h 165"/>
                <a:gd name="T78" fmla="*/ 11 w 173"/>
                <a:gd name="T79" fmla="*/ 21 h 165"/>
                <a:gd name="T80" fmla="*/ 9 w 173"/>
                <a:gd name="T81" fmla="*/ 20 h 165"/>
                <a:gd name="T82" fmla="*/ 7 w 173"/>
                <a:gd name="T83" fmla="*/ 20 h 165"/>
                <a:gd name="T84" fmla="*/ 9 w 173"/>
                <a:gd name="T85" fmla="*/ 22 h 165"/>
                <a:gd name="T86" fmla="*/ 13 w 173"/>
                <a:gd name="T87" fmla="*/ 24 h 165"/>
                <a:gd name="T88" fmla="*/ 18 w 173"/>
                <a:gd name="T89" fmla="*/ 26 h 165"/>
                <a:gd name="T90" fmla="*/ 22 w 173"/>
                <a:gd name="T91" fmla="*/ 27 h 165"/>
                <a:gd name="T92" fmla="*/ 26 w 173"/>
                <a:gd name="T93" fmla="*/ 28 h 165"/>
                <a:gd name="T94" fmla="*/ 28 w 173"/>
                <a:gd name="T95" fmla="*/ 29 h 165"/>
                <a:gd name="T96" fmla="*/ 31 w 173"/>
                <a:gd name="T97" fmla="*/ 31 h 165"/>
                <a:gd name="T98" fmla="*/ 33 w 173"/>
                <a:gd name="T99" fmla="*/ 33 h 165"/>
                <a:gd name="T100" fmla="*/ 32 w 173"/>
                <a:gd name="T101" fmla="*/ 34 h 165"/>
                <a:gd name="T102" fmla="*/ 29 w 173"/>
                <a:gd name="T103" fmla="*/ 35 h 165"/>
                <a:gd name="T104" fmla="*/ 25 w 173"/>
                <a:gd name="T105" fmla="*/ 35 h 165"/>
                <a:gd name="T106" fmla="*/ 21 w 173"/>
                <a:gd name="T107" fmla="*/ 35 h 165"/>
                <a:gd name="T108" fmla="*/ 18 w 173"/>
                <a:gd name="T109" fmla="*/ 35 h 165"/>
                <a:gd name="T110" fmla="*/ 18 w 173"/>
                <a:gd name="T111" fmla="*/ 36 h 165"/>
                <a:gd name="T112" fmla="*/ 22 w 173"/>
                <a:gd name="T113" fmla="*/ 37 h 165"/>
                <a:gd name="T114" fmla="*/ 27 w 173"/>
                <a:gd name="T115" fmla="*/ 37 h 165"/>
                <a:gd name="T116" fmla="*/ 32 w 173"/>
                <a:gd name="T117" fmla="*/ 37 h 165"/>
                <a:gd name="T118" fmla="*/ 36 w 173"/>
                <a:gd name="T119" fmla="*/ 37 h 165"/>
                <a:gd name="T120" fmla="*/ 38 w 173"/>
                <a:gd name="T121" fmla="*/ 37 h 165"/>
                <a:gd name="T122" fmla="*/ 41 w 173"/>
                <a:gd name="T123" fmla="*/ 39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1" name="Freeform 628"/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3 w 107"/>
                <a:gd name="T1" fmla="*/ 52 h 250"/>
                <a:gd name="T2" fmla="*/ 5 w 107"/>
                <a:gd name="T3" fmla="*/ 49 h 250"/>
                <a:gd name="T4" fmla="*/ 7 w 107"/>
                <a:gd name="T5" fmla="*/ 50 h 250"/>
                <a:gd name="T6" fmla="*/ 8 w 107"/>
                <a:gd name="T7" fmla="*/ 45 h 250"/>
                <a:gd name="T8" fmla="*/ 3 w 107"/>
                <a:gd name="T9" fmla="*/ 36 h 250"/>
                <a:gd name="T10" fmla="*/ 1 w 107"/>
                <a:gd name="T11" fmla="*/ 26 h 250"/>
                <a:gd name="T12" fmla="*/ 2 w 107"/>
                <a:gd name="T13" fmla="*/ 26 h 250"/>
                <a:gd name="T14" fmla="*/ 6 w 107"/>
                <a:gd name="T15" fmla="*/ 36 h 250"/>
                <a:gd name="T16" fmla="*/ 11 w 107"/>
                <a:gd name="T17" fmla="*/ 30 h 250"/>
                <a:gd name="T18" fmla="*/ 10 w 107"/>
                <a:gd name="T19" fmla="*/ 18 h 250"/>
                <a:gd name="T20" fmla="*/ 10 w 107"/>
                <a:gd name="T21" fmla="*/ 8 h 250"/>
                <a:gd name="T22" fmla="*/ 11 w 107"/>
                <a:gd name="T23" fmla="*/ 8 h 250"/>
                <a:gd name="T24" fmla="*/ 12 w 107"/>
                <a:gd name="T25" fmla="*/ 14 h 250"/>
                <a:gd name="T26" fmla="*/ 14 w 107"/>
                <a:gd name="T27" fmla="*/ 14 h 250"/>
                <a:gd name="T28" fmla="*/ 21 w 107"/>
                <a:gd name="T29" fmla="*/ 1 h 250"/>
                <a:gd name="T30" fmla="*/ 22 w 107"/>
                <a:gd name="T31" fmla="*/ 1 h 250"/>
                <a:gd name="T32" fmla="*/ 18 w 107"/>
                <a:gd name="T33" fmla="*/ 10 h 250"/>
                <a:gd name="T34" fmla="*/ 17 w 107"/>
                <a:gd name="T35" fmla="*/ 17 h 250"/>
                <a:gd name="T36" fmla="*/ 23 w 107"/>
                <a:gd name="T37" fmla="*/ 15 h 250"/>
                <a:gd name="T38" fmla="*/ 24 w 107"/>
                <a:gd name="T39" fmla="*/ 15 h 250"/>
                <a:gd name="T40" fmla="*/ 22 w 107"/>
                <a:gd name="T41" fmla="*/ 17 h 250"/>
                <a:gd name="T42" fmla="*/ 18 w 107"/>
                <a:gd name="T43" fmla="*/ 20 h 250"/>
                <a:gd name="T44" fmla="*/ 15 w 107"/>
                <a:gd name="T45" fmla="*/ 22 h 250"/>
                <a:gd name="T46" fmla="*/ 12 w 107"/>
                <a:gd name="T47" fmla="*/ 36 h 250"/>
                <a:gd name="T48" fmla="*/ 15 w 107"/>
                <a:gd name="T49" fmla="*/ 38 h 250"/>
                <a:gd name="T50" fmla="*/ 21 w 107"/>
                <a:gd name="T51" fmla="*/ 38 h 250"/>
                <a:gd name="T52" fmla="*/ 25 w 107"/>
                <a:gd name="T53" fmla="*/ 36 h 250"/>
                <a:gd name="T54" fmla="*/ 26 w 107"/>
                <a:gd name="T55" fmla="*/ 36 h 250"/>
                <a:gd name="T56" fmla="*/ 23 w 107"/>
                <a:gd name="T57" fmla="*/ 38 h 250"/>
                <a:gd name="T58" fmla="*/ 17 w 107"/>
                <a:gd name="T59" fmla="*/ 41 h 250"/>
                <a:gd name="T60" fmla="*/ 12 w 107"/>
                <a:gd name="T61" fmla="*/ 43 h 250"/>
                <a:gd name="T62" fmla="*/ 10 w 107"/>
                <a:gd name="T63" fmla="*/ 49 h 250"/>
                <a:gd name="T64" fmla="*/ 12 w 107"/>
                <a:gd name="T65" fmla="*/ 52 h 250"/>
                <a:gd name="T66" fmla="*/ 16 w 107"/>
                <a:gd name="T67" fmla="*/ 51 h 250"/>
                <a:gd name="T68" fmla="*/ 21 w 107"/>
                <a:gd name="T69" fmla="*/ 48 h 250"/>
                <a:gd name="T70" fmla="*/ 25 w 107"/>
                <a:gd name="T71" fmla="*/ 46 h 250"/>
                <a:gd name="T72" fmla="*/ 27 w 107"/>
                <a:gd name="T73" fmla="*/ 44 h 250"/>
                <a:gd name="T74" fmla="*/ 25 w 107"/>
                <a:gd name="T75" fmla="*/ 48 h 250"/>
                <a:gd name="T76" fmla="*/ 22 w 107"/>
                <a:gd name="T77" fmla="*/ 52 h 250"/>
                <a:gd name="T78" fmla="*/ 18 w 107"/>
                <a:gd name="T79" fmla="*/ 56 h 250"/>
                <a:gd name="T80" fmla="*/ 17 w 107"/>
                <a:gd name="T81" fmla="*/ 55 h 250"/>
                <a:gd name="T82" fmla="*/ 14 w 107"/>
                <a:gd name="T83" fmla="*/ 52 h 250"/>
                <a:gd name="T84" fmla="*/ 8 w 107"/>
                <a:gd name="T85" fmla="*/ 53 h 250"/>
                <a:gd name="T86" fmla="*/ 6 w 107"/>
                <a:gd name="T87" fmla="*/ 57 h 250"/>
                <a:gd name="T88" fmla="*/ 3 w 107"/>
                <a:gd name="T89" fmla="*/ 61 h 250"/>
                <a:gd name="T90" fmla="*/ 2 w 107"/>
                <a:gd name="T91" fmla="*/ 61 h 250"/>
                <a:gd name="T92" fmla="*/ 4 w 107"/>
                <a:gd name="T93" fmla="*/ 56 h 250"/>
                <a:gd name="T94" fmla="*/ 2 w 107"/>
                <a:gd name="T95" fmla="*/ 54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2" name="Freeform 629"/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4 w 20"/>
                <a:gd name="T1" fmla="*/ 7 h 33"/>
                <a:gd name="T2" fmla="*/ 3 w 20"/>
                <a:gd name="T3" fmla="*/ 7 h 33"/>
                <a:gd name="T4" fmla="*/ 2 w 20"/>
                <a:gd name="T5" fmla="*/ 7 h 33"/>
                <a:gd name="T6" fmla="*/ 1 w 20"/>
                <a:gd name="T7" fmla="*/ 8 h 33"/>
                <a:gd name="T8" fmla="*/ 1 w 20"/>
                <a:gd name="T9" fmla="*/ 8 h 33"/>
                <a:gd name="T10" fmla="*/ 0 w 20"/>
                <a:gd name="T11" fmla="*/ 6 h 33"/>
                <a:gd name="T12" fmla="*/ 0 w 20"/>
                <a:gd name="T13" fmla="*/ 4 h 33"/>
                <a:gd name="T14" fmla="*/ 0 w 20"/>
                <a:gd name="T15" fmla="*/ 2 h 33"/>
                <a:gd name="T16" fmla="*/ 0 w 20"/>
                <a:gd name="T17" fmla="*/ 1 h 33"/>
                <a:gd name="T18" fmla="*/ 0 w 20"/>
                <a:gd name="T19" fmla="*/ 0 h 33"/>
                <a:gd name="T20" fmla="*/ 0 w 20"/>
                <a:gd name="T21" fmla="*/ 0 h 33"/>
                <a:gd name="T22" fmla="*/ 1 w 20"/>
                <a:gd name="T23" fmla="*/ 0 h 33"/>
                <a:gd name="T24" fmla="*/ 1 w 20"/>
                <a:gd name="T25" fmla="*/ 1 h 33"/>
                <a:gd name="T26" fmla="*/ 1 w 20"/>
                <a:gd name="T27" fmla="*/ 2 h 33"/>
                <a:gd name="T28" fmla="*/ 2 w 20"/>
                <a:gd name="T29" fmla="*/ 4 h 33"/>
                <a:gd name="T30" fmla="*/ 3 w 20"/>
                <a:gd name="T31" fmla="*/ 6 h 33"/>
                <a:gd name="T32" fmla="*/ 4 w 20"/>
                <a:gd name="T33" fmla="*/ 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3" name="Freeform 630"/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8 w 341"/>
                <a:gd name="T1" fmla="*/ 36 h 208"/>
                <a:gd name="T2" fmla="*/ 16 w 341"/>
                <a:gd name="T3" fmla="*/ 31 h 208"/>
                <a:gd name="T4" fmla="*/ 21 w 341"/>
                <a:gd name="T5" fmla="*/ 19 h 208"/>
                <a:gd name="T6" fmla="*/ 27 w 341"/>
                <a:gd name="T7" fmla="*/ 10 h 208"/>
                <a:gd name="T8" fmla="*/ 35 w 341"/>
                <a:gd name="T9" fmla="*/ 1 h 208"/>
                <a:gd name="T10" fmla="*/ 38 w 341"/>
                <a:gd name="T11" fmla="*/ 1 h 208"/>
                <a:gd name="T12" fmla="*/ 33 w 341"/>
                <a:gd name="T13" fmla="*/ 6 h 208"/>
                <a:gd name="T14" fmla="*/ 25 w 341"/>
                <a:gd name="T15" fmla="*/ 16 h 208"/>
                <a:gd name="T16" fmla="*/ 22 w 341"/>
                <a:gd name="T17" fmla="*/ 25 h 208"/>
                <a:gd name="T18" fmla="*/ 22 w 341"/>
                <a:gd name="T19" fmla="*/ 27 h 208"/>
                <a:gd name="T20" fmla="*/ 28 w 341"/>
                <a:gd name="T21" fmla="*/ 24 h 208"/>
                <a:gd name="T22" fmla="*/ 34 w 341"/>
                <a:gd name="T23" fmla="*/ 20 h 208"/>
                <a:gd name="T24" fmla="*/ 43 w 341"/>
                <a:gd name="T25" fmla="*/ 10 h 208"/>
                <a:gd name="T26" fmla="*/ 55 w 341"/>
                <a:gd name="T27" fmla="*/ 1 h 208"/>
                <a:gd name="T28" fmla="*/ 60 w 341"/>
                <a:gd name="T29" fmla="*/ 1 h 208"/>
                <a:gd name="T30" fmla="*/ 49 w 341"/>
                <a:gd name="T31" fmla="*/ 8 h 208"/>
                <a:gd name="T32" fmla="*/ 40 w 341"/>
                <a:gd name="T33" fmla="*/ 18 h 208"/>
                <a:gd name="T34" fmla="*/ 41 w 341"/>
                <a:gd name="T35" fmla="*/ 21 h 208"/>
                <a:gd name="T36" fmla="*/ 47 w 341"/>
                <a:gd name="T37" fmla="*/ 20 h 208"/>
                <a:gd name="T38" fmla="*/ 52 w 341"/>
                <a:gd name="T39" fmla="*/ 18 h 208"/>
                <a:gd name="T40" fmla="*/ 61 w 341"/>
                <a:gd name="T41" fmla="*/ 13 h 208"/>
                <a:gd name="T42" fmla="*/ 73 w 341"/>
                <a:gd name="T43" fmla="*/ 7 h 208"/>
                <a:gd name="T44" fmla="*/ 77 w 341"/>
                <a:gd name="T45" fmla="*/ 7 h 208"/>
                <a:gd name="T46" fmla="*/ 67 w 341"/>
                <a:gd name="T47" fmla="*/ 11 h 208"/>
                <a:gd name="T48" fmla="*/ 59 w 341"/>
                <a:gd name="T49" fmla="*/ 18 h 208"/>
                <a:gd name="T50" fmla="*/ 68 w 341"/>
                <a:gd name="T51" fmla="*/ 19 h 208"/>
                <a:gd name="T52" fmla="*/ 80 w 341"/>
                <a:gd name="T53" fmla="*/ 16 h 208"/>
                <a:gd name="T54" fmla="*/ 85 w 341"/>
                <a:gd name="T55" fmla="*/ 14 h 208"/>
                <a:gd name="T56" fmla="*/ 77 w 341"/>
                <a:gd name="T57" fmla="*/ 19 h 208"/>
                <a:gd name="T58" fmla="*/ 63 w 341"/>
                <a:gd name="T59" fmla="*/ 23 h 208"/>
                <a:gd name="T60" fmla="*/ 65 w 341"/>
                <a:gd name="T61" fmla="*/ 27 h 208"/>
                <a:gd name="T62" fmla="*/ 74 w 341"/>
                <a:gd name="T63" fmla="*/ 31 h 208"/>
                <a:gd name="T64" fmla="*/ 77 w 341"/>
                <a:gd name="T65" fmla="*/ 34 h 208"/>
                <a:gd name="T66" fmla="*/ 68 w 341"/>
                <a:gd name="T67" fmla="*/ 31 h 208"/>
                <a:gd name="T68" fmla="*/ 56 w 341"/>
                <a:gd name="T69" fmla="*/ 26 h 208"/>
                <a:gd name="T70" fmla="*/ 49 w 341"/>
                <a:gd name="T71" fmla="*/ 25 h 208"/>
                <a:gd name="T72" fmla="*/ 42 w 341"/>
                <a:gd name="T73" fmla="*/ 25 h 208"/>
                <a:gd name="T74" fmla="*/ 45 w 341"/>
                <a:gd name="T75" fmla="*/ 30 h 208"/>
                <a:gd name="T76" fmla="*/ 52 w 341"/>
                <a:gd name="T77" fmla="*/ 36 h 208"/>
                <a:gd name="T78" fmla="*/ 60 w 341"/>
                <a:gd name="T79" fmla="*/ 40 h 208"/>
                <a:gd name="T80" fmla="*/ 63 w 341"/>
                <a:gd name="T81" fmla="*/ 44 h 208"/>
                <a:gd name="T82" fmla="*/ 51 w 341"/>
                <a:gd name="T83" fmla="*/ 37 h 208"/>
                <a:gd name="T84" fmla="*/ 40 w 341"/>
                <a:gd name="T85" fmla="*/ 30 h 208"/>
                <a:gd name="T86" fmla="*/ 34 w 341"/>
                <a:gd name="T87" fmla="*/ 28 h 208"/>
                <a:gd name="T88" fmla="*/ 29 w 341"/>
                <a:gd name="T89" fmla="*/ 30 h 208"/>
                <a:gd name="T90" fmla="*/ 23 w 341"/>
                <a:gd name="T91" fmla="*/ 32 h 208"/>
                <a:gd name="T92" fmla="*/ 23 w 341"/>
                <a:gd name="T93" fmla="*/ 35 h 208"/>
                <a:gd name="T94" fmla="*/ 30 w 341"/>
                <a:gd name="T95" fmla="*/ 41 h 208"/>
                <a:gd name="T96" fmla="*/ 42 w 341"/>
                <a:gd name="T97" fmla="*/ 49 h 208"/>
                <a:gd name="T98" fmla="*/ 43 w 341"/>
                <a:gd name="T99" fmla="*/ 51 h 208"/>
                <a:gd name="T100" fmla="*/ 32 w 341"/>
                <a:gd name="T101" fmla="*/ 45 h 208"/>
                <a:gd name="T102" fmla="*/ 20 w 341"/>
                <a:gd name="T103" fmla="*/ 37 h 208"/>
                <a:gd name="T104" fmla="*/ 13 w 341"/>
                <a:gd name="T105" fmla="*/ 38 h 208"/>
                <a:gd name="T106" fmla="*/ 2 w 341"/>
                <a:gd name="T107" fmla="*/ 42 h 208"/>
                <a:gd name="T108" fmla="*/ 1 w 341"/>
                <a:gd name="T109" fmla="*/ 41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4" name="Freeform 631"/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5 w 246"/>
                <a:gd name="T1" fmla="*/ 3 h 205"/>
                <a:gd name="T2" fmla="*/ 9 w 246"/>
                <a:gd name="T3" fmla="*/ 6 h 205"/>
                <a:gd name="T4" fmla="*/ 12 w 246"/>
                <a:gd name="T5" fmla="*/ 6 h 205"/>
                <a:gd name="T6" fmla="*/ 24 w 246"/>
                <a:gd name="T7" fmla="*/ 4 h 205"/>
                <a:gd name="T8" fmla="*/ 36 w 246"/>
                <a:gd name="T9" fmla="*/ 4 h 205"/>
                <a:gd name="T10" fmla="*/ 43 w 246"/>
                <a:gd name="T11" fmla="*/ 6 h 205"/>
                <a:gd name="T12" fmla="*/ 39 w 246"/>
                <a:gd name="T13" fmla="*/ 6 h 205"/>
                <a:gd name="T14" fmla="*/ 30 w 246"/>
                <a:gd name="T15" fmla="*/ 6 h 205"/>
                <a:gd name="T16" fmla="*/ 20 w 246"/>
                <a:gd name="T17" fmla="*/ 8 h 205"/>
                <a:gd name="T18" fmla="*/ 17 w 246"/>
                <a:gd name="T19" fmla="*/ 10 h 205"/>
                <a:gd name="T20" fmla="*/ 22 w 246"/>
                <a:gd name="T21" fmla="*/ 12 h 205"/>
                <a:gd name="T22" fmla="*/ 27 w 246"/>
                <a:gd name="T23" fmla="*/ 14 h 205"/>
                <a:gd name="T24" fmla="*/ 35 w 246"/>
                <a:gd name="T25" fmla="*/ 14 h 205"/>
                <a:gd name="T26" fmla="*/ 48 w 246"/>
                <a:gd name="T27" fmla="*/ 15 h 205"/>
                <a:gd name="T28" fmla="*/ 57 w 246"/>
                <a:gd name="T29" fmla="*/ 18 h 205"/>
                <a:gd name="T30" fmla="*/ 57 w 246"/>
                <a:gd name="T31" fmla="*/ 21 h 205"/>
                <a:gd name="T32" fmla="*/ 50 w 246"/>
                <a:gd name="T33" fmla="*/ 18 h 205"/>
                <a:gd name="T34" fmla="*/ 40 w 246"/>
                <a:gd name="T35" fmla="*/ 17 h 205"/>
                <a:gd name="T36" fmla="*/ 31 w 246"/>
                <a:gd name="T37" fmla="*/ 17 h 205"/>
                <a:gd name="T38" fmla="*/ 39 w 246"/>
                <a:gd name="T39" fmla="*/ 22 h 205"/>
                <a:gd name="T40" fmla="*/ 45 w 246"/>
                <a:gd name="T41" fmla="*/ 24 h 205"/>
                <a:gd name="T42" fmla="*/ 55 w 246"/>
                <a:gd name="T43" fmla="*/ 26 h 205"/>
                <a:gd name="T44" fmla="*/ 62 w 246"/>
                <a:gd name="T45" fmla="*/ 34 h 205"/>
                <a:gd name="T46" fmla="*/ 56 w 246"/>
                <a:gd name="T47" fmla="*/ 30 h 205"/>
                <a:gd name="T48" fmla="*/ 48 w 246"/>
                <a:gd name="T49" fmla="*/ 27 h 205"/>
                <a:gd name="T50" fmla="*/ 46 w 246"/>
                <a:gd name="T51" fmla="*/ 30 h 205"/>
                <a:gd name="T52" fmla="*/ 54 w 246"/>
                <a:gd name="T53" fmla="*/ 38 h 205"/>
                <a:gd name="T54" fmla="*/ 59 w 246"/>
                <a:gd name="T55" fmla="*/ 43 h 205"/>
                <a:gd name="T56" fmla="*/ 61 w 246"/>
                <a:gd name="T57" fmla="*/ 47 h 205"/>
                <a:gd name="T58" fmla="*/ 60 w 246"/>
                <a:gd name="T59" fmla="*/ 49 h 205"/>
                <a:gd name="T60" fmla="*/ 52 w 246"/>
                <a:gd name="T61" fmla="*/ 38 h 205"/>
                <a:gd name="T62" fmla="*/ 43 w 246"/>
                <a:gd name="T63" fmla="*/ 29 h 205"/>
                <a:gd name="T64" fmla="*/ 40 w 246"/>
                <a:gd name="T65" fmla="*/ 29 h 205"/>
                <a:gd name="T66" fmla="*/ 41 w 246"/>
                <a:gd name="T67" fmla="*/ 34 h 205"/>
                <a:gd name="T68" fmla="*/ 46 w 246"/>
                <a:gd name="T69" fmla="*/ 46 h 205"/>
                <a:gd name="T70" fmla="*/ 45 w 246"/>
                <a:gd name="T71" fmla="*/ 46 h 205"/>
                <a:gd name="T72" fmla="*/ 39 w 246"/>
                <a:gd name="T73" fmla="*/ 36 h 205"/>
                <a:gd name="T74" fmla="*/ 36 w 246"/>
                <a:gd name="T75" fmla="*/ 24 h 205"/>
                <a:gd name="T76" fmla="*/ 31 w 246"/>
                <a:gd name="T77" fmla="*/ 21 h 205"/>
                <a:gd name="T78" fmla="*/ 27 w 246"/>
                <a:gd name="T79" fmla="*/ 19 h 205"/>
                <a:gd name="T80" fmla="*/ 26 w 246"/>
                <a:gd name="T81" fmla="*/ 18 h 205"/>
                <a:gd name="T82" fmla="*/ 25 w 246"/>
                <a:gd name="T83" fmla="*/ 24 h 205"/>
                <a:gd name="T84" fmla="*/ 31 w 246"/>
                <a:gd name="T85" fmla="*/ 40 h 205"/>
                <a:gd name="T86" fmla="*/ 31 w 246"/>
                <a:gd name="T87" fmla="*/ 42 h 205"/>
                <a:gd name="T88" fmla="*/ 28 w 246"/>
                <a:gd name="T89" fmla="*/ 38 h 205"/>
                <a:gd name="T90" fmla="*/ 23 w 246"/>
                <a:gd name="T91" fmla="*/ 28 h 205"/>
                <a:gd name="T92" fmla="*/ 23 w 246"/>
                <a:gd name="T93" fmla="*/ 16 h 205"/>
                <a:gd name="T94" fmla="*/ 19 w 246"/>
                <a:gd name="T95" fmla="*/ 14 h 205"/>
                <a:gd name="T96" fmla="*/ 15 w 246"/>
                <a:gd name="T97" fmla="*/ 12 h 205"/>
                <a:gd name="T98" fmla="*/ 12 w 246"/>
                <a:gd name="T99" fmla="*/ 14 h 205"/>
                <a:gd name="T100" fmla="*/ 14 w 246"/>
                <a:gd name="T101" fmla="*/ 24 h 205"/>
                <a:gd name="T102" fmla="*/ 16 w 246"/>
                <a:gd name="T103" fmla="*/ 35 h 205"/>
                <a:gd name="T104" fmla="*/ 16 w 246"/>
                <a:gd name="T105" fmla="*/ 38 h 205"/>
                <a:gd name="T106" fmla="*/ 13 w 246"/>
                <a:gd name="T107" fmla="*/ 29 h 205"/>
                <a:gd name="T108" fmla="*/ 10 w 246"/>
                <a:gd name="T109" fmla="*/ 10 h 205"/>
                <a:gd name="T110" fmla="*/ 5 w 246"/>
                <a:gd name="T111" fmla="*/ 6 h 205"/>
                <a:gd name="T112" fmla="*/ 2 w 246"/>
                <a:gd name="T113" fmla="*/ 2 h 205"/>
                <a:gd name="T114" fmla="*/ 0 w 246"/>
                <a:gd name="T115" fmla="*/ 1 h 205"/>
                <a:gd name="T116" fmla="*/ 2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5" name="Freeform 632"/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9 w 170"/>
                <a:gd name="T1" fmla="*/ 1 h 282"/>
                <a:gd name="T2" fmla="*/ 20 w 170"/>
                <a:gd name="T3" fmla="*/ 9 h 282"/>
                <a:gd name="T4" fmla="*/ 22 w 170"/>
                <a:gd name="T5" fmla="*/ 12 h 282"/>
                <a:gd name="T6" fmla="*/ 24 w 170"/>
                <a:gd name="T7" fmla="*/ 14 h 282"/>
                <a:gd name="T8" fmla="*/ 29 w 170"/>
                <a:gd name="T9" fmla="*/ 18 h 282"/>
                <a:gd name="T10" fmla="*/ 33 w 170"/>
                <a:gd name="T11" fmla="*/ 23 h 282"/>
                <a:gd name="T12" fmla="*/ 38 w 170"/>
                <a:gd name="T13" fmla="*/ 32 h 282"/>
                <a:gd name="T14" fmla="*/ 42 w 170"/>
                <a:gd name="T15" fmla="*/ 38 h 282"/>
                <a:gd name="T16" fmla="*/ 43 w 170"/>
                <a:gd name="T17" fmla="*/ 41 h 282"/>
                <a:gd name="T18" fmla="*/ 42 w 170"/>
                <a:gd name="T19" fmla="*/ 41 h 282"/>
                <a:gd name="T20" fmla="*/ 40 w 170"/>
                <a:gd name="T21" fmla="*/ 38 h 282"/>
                <a:gd name="T22" fmla="*/ 37 w 170"/>
                <a:gd name="T23" fmla="*/ 33 h 282"/>
                <a:gd name="T24" fmla="*/ 34 w 170"/>
                <a:gd name="T25" fmla="*/ 27 h 282"/>
                <a:gd name="T26" fmla="*/ 30 w 170"/>
                <a:gd name="T27" fmla="*/ 22 h 282"/>
                <a:gd name="T28" fmla="*/ 27 w 170"/>
                <a:gd name="T29" fmla="*/ 20 h 282"/>
                <a:gd name="T30" fmla="*/ 24 w 170"/>
                <a:gd name="T31" fmla="*/ 18 h 282"/>
                <a:gd name="T32" fmla="*/ 23 w 170"/>
                <a:gd name="T33" fmla="*/ 21 h 282"/>
                <a:gd name="T34" fmla="*/ 23 w 170"/>
                <a:gd name="T35" fmla="*/ 29 h 282"/>
                <a:gd name="T36" fmla="*/ 25 w 170"/>
                <a:gd name="T37" fmla="*/ 33 h 282"/>
                <a:gd name="T38" fmla="*/ 30 w 170"/>
                <a:gd name="T39" fmla="*/ 38 h 282"/>
                <a:gd name="T40" fmla="*/ 36 w 170"/>
                <a:gd name="T41" fmla="*/ 44 h 282"/>
                <a:gd name="T42" fmla="*/ 40 w 170"/>
                <a:gd name="T43" fmla="*/ 52 h 282"/>
                <a:gd name="T44" fmla="*/ 40 w 170"/>
                <a:gd name="T45" fmla="*/ 59 h 282"/>
                <a:gd name="T46" fmla="*/ 38 w 170"/>
                <a:gd name="T47" fmla="*/ 55 h 282"/>
                <a:gd name="T48" fmla="*/ 35 w 170"/>
                <a:gd name="T49" fmla="*/ 49 h 282"/>
                <a:gd name="T50" fmla="*/ 32 w 170"/>
                <a:gd name="T51" fmla="*/ 44 h 282"/>
                <a:gd name="T52" fmla="*/ 29 w 170"/>
                <a:gd name="T53" fmla="*/ 40 h 282"/>
                <a:gd name="T54" fmla="*/ 25 w 170"/>
                <a:gd name="T55" fmla="*/ 38 h 282"/>
                <a:gd name="T56" fmla="*/ 26 w 170"/>
                <a:gd name="T57" fmla="*/ 43 h 282"/>
                <a:gd name="T58" fmla="*/ 28 w 170"/>
                <a:gd name="T59" fmla="*/ 61 h 282"/>
                <a:gd name="T60" fmla="*/ 28 w 170"/>
                <a:gd name="T61" fmla="*/ 71 h 282"/>
                <a:gd name="T62" fmla="*/ 27 w 170"/>
                <a:gd name="T63" fmla="*/ 70 h 282"/>
                <a:gd name="T64" fmla="*/ 26 w 170"/>
                <a:gd name="T65" fmla="*/ 62 h 282"/>
                <a:gd name="T66" fmla="*/ 23 w 170"/>
                <a:gd name="T67" fmla="*/ 45 h 282"/>
                <a:gd name="T68" fmla="*/ 19 w 170"/>
                <a:gd name="T69" fmla="*/ 41 h 282"/>
                <a:gd name="T70" fmla="*/ 16 w 170"/>
                <a:gd name="T71" fmla="*/ 44 h 282"/>
                <a:gd name="T72" fmla="*/ 13 w 170"/>
                <a:gd name="T73" fmla="*/ 49 h 282"/>
                <a:gd name="T74" fmla="*/ 11 w 170"/>
                <a:gd name="T75" fmla="*/ 54 h 282"/>
                <a:gd name="T76" fmla="*/ 9 w 170"/>
                <a:gd name="T77" fmla="*/ 58 h 282"/>
                <a:gd name="T78" fmla="*/ 8 w 170"/>
                <a:gd name="T79" fmla="*/ 56 h 282"/>
                <a:gd name="T80" fmla="*/ 10 w 170"/>
                <a:gd name="T81" fmla="*/ 51 h 282"/>
                <a:gd name="T82" fmla="*/ 12 w 170"/>
                <a:gd name="T83" fmla="*/ 46 h 282"/>
                <a:gd name="T84" fmla="*/ 15 w 170"/>
                <a:gd name="T85" fmla="*/ 41 h 282"/>
                <a:gd name="T86" fmla="*/ 18 w 170"/>
                <a:gd name="T87" fmla="*/ 36 h 282"/>
                <a:gd name="T88" fmla="*/ 19 w 170"/>
                <a:gd name="T89" fmla="*/ 30 h 282"/>
                <a:gd name="T90" fmla="*/ 19 w 170"/>
                <a:gd name="T91" fmla="*/ 21 h 282"/>
                <a:gd name="T92" fmla="*/ 17 w 170"/>
                <a:gd name="T93" fmla="*/ 19 h 282"/>
                <a:gd name="T94" fmla="*/ 12 w 170"/>
                <a:gd name="T95" fmla="*/ 24 h 282"/>
                <a:gd name="T96" fmla="*/ 7 w 170"/>
                <a:gd name="T97" fmla="*/ 31 h 282"/>
                <a:gd name="T98" fmla="*/ 3 w 170"/>
                <a:gd name="T99" fmla="*/ 37 h 282"/>
                <a:gd name="T100" fmla="*/ 1 w 170"/>
                <a:gd name="T101" fmla="*/ 42 h 282"/>
                <a:gd name="T102" fmla="*/ 0 w 170"/>
                <a:gd name="T103" fmla="*/ 40 h 282"/>
                <a:gd name="T104" fmla="*/ 2 w 170"/>
                <a:gd name="T105" fmla="*/ 36 h 282"/>
                <a:gd name="T106" fmla="*/ 5 w 170"/>
                <a:gd name="T107" fmla="*/ 30 h 282"/>
                <a:gd name="T108" fmla="*/ 10 w 170"/>
                <a:gd name="T109" fmla="*/ 22 h 282"/>
                <a:gd name="T110" fmla="*/ 16 w 170"/>
                <a:gd name="T111" fmla="*/ 16 h 282"/>
                <a:gd name="T112" fmla="*/ 19 w 170"/>
                <a:gd name="T113" fmla="*/ 11 h 282"/>
                <a:gd name="T114" fmla="*/ 18 w 170"/>
                <a:gd name="T115" fmla="*/ 5 h 282"/>
                <a:gd name="T116" fmla="*/ 18 w 170"/>
                <a:gd name="T117" fmla="*/ 2 h 282"/>
                <a:gd name="T118" fmla="*/ 18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" name="Freeform 633"/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2 w 206"/>
                <a:gd name="T1" fmla="*/ 70 h 292"/>
                <a:gd name="T2" fmla="*/ 6 w 206"/>
                <a:gd name="T3" fmla="*/ 61 h 292"/>
                <a:gd name="T4" fmla="*/ 9 w 206"/>
                <a:gd name="T5" fmla="*/ 54 h 292"/>
                <a:gd name="T6" fmla="*/ 14 w 206"/>
                <a:gd name="T7" fmla="*/ 44 h 292"/>
                <a:gd name="T8" fmla="*/ 13 w 206"/>
                <a:gd name="T9" fmla="*/ 39 h 292"/>
                <a:gd name="T10" fmla="*/ 10 w 206"/>
                <a:gd name="T11" fmla="*/ 35 h 292"/>
                <a:gd name="T12" fmla="*/ 10 w 206"/>
                <a:gd name="T13" fmla="*/ 31 h 292"/>
                <a:gd name="T14" fmla="*/ 10 w 206"/>
                <a:gd name="T15" fmla="*/ 33 h 292"/>
                <a:gd name="T16" fmla="*/ 12 w 206"/>
                <a:gd name="T17" fmla="*/ 35 h 292"/>
                <a:gd name="T18" fmla="*/ 15 w 206"/>
                <a:gd name="T19" fmla="*/ 37 h 292"/>
                <a:gd name="T20" fmla="*/ 18 w 206"/>
                <a:gd name="T21" fmla="*/ 35 h 292"/>
                <a:gd name="T22" fmla="*/ 22 w 206"/>
                <a:gd name="T23" fmla="*/ 31 h 292"/>
                <a:gd name="T24" fmla="*/ 26 w 206"/>
                <a:gd name="T25" fmla="*/ 26 h 292"/>
                <a:gd name="T26" fmla="*/ 29 w 206"/>
                <a:gd name="T27" fmla="*/ 22 h 292"/>
                <a:gd name="T28" fmla="*/ 29 w 206"/>
                <a:gd name="T29" fmla="*/ 18 h 292"/>
                <a:gd name="T30" fmla="*/ 27 w 206"/>
                <a:gd name="T31" fmla="*/ 10 h 292"/>
                <a:gd name="T32" fmla="*/ 24 w 206"/>
                <a:gd name="T33" fmla="*/ 5 h 292"/>
                <a:gd name="T34" fmla="*/ 24 w 206"/>
                <a:gd name="T35" fmla="*/ 4 h 292"/>
                <a:gd name="T36" fmla="*/ 27 w 206"/>
                <a:gd name="T37" fmla="*/ 7 h 292"/>
                <a:gd name="T38" fmla="*/ 31 w 206"/>
                <a:gd name="T39" fmla="*/ 15 h 292"/>
                <a:gd name="T40" fmla="*/ 33 w 206"/>
                <a:gd name="T41" fmla="*/ 16 h 292"/>
                <a:gd name="T42" fmla="*/ 35 w 206"/>
                <a:gd name="T43" fmla="*/ 12 h 292"/>
                <a:gd name="T44" fmla="*/ 38 w 206"/>
                <a:gd name="T45" fmla="*/ 6 h 292"/>
                <a:gd name="T46" fmla="*/ 41 w 206"/>
                <a:gd name="T47" fmla="*/ 2 h 292"/>
                <a:gd name="T48" fmla="*/ 44 w 206"/>
                <a:gd name="T49" fmla="*/ 0 h 292"/>
                <a:gd name="T50" fmla="*/ 43 w 206"/>
                <a:gd name="T51" fmla="*/ 1 h 292"/>
                <a:gd name="T52" fmla="*/ 41 w 206"/>
                <a:gd name="T53" fmla="*/ 4 h 292"/>
                <a:gd name="T54" fmla="*/ 39 w 206"/>
                <a:gd name="T55" fmla="*/ 9 h 292"/>
                <a:gd name="T56" fmla="*/ 36 w 206"/>
                <a:gd name="T57" fmla="*/ 15 h 292"/>
                <a:gd name="T58" fmla="*/ 33 w 206"/>
                <a:gd name="T59" fmla="*/ 20 h 292"/>
                <a:gd name="T60" fmla="*/ 35 w 206"/>
                <a:gd name="T61" fmla="*/ 20 h 292"/>
                <a:gd name="T62" fmla="*/ 40 w 206"/>
                <a:gd name="T63" fmla="*/ 19 h 292"/>
                <a:gd name="T64" fmla="*/ 44 w 206"/>
                <a:gd name="T65" fmla="*/ 18 h 292"/>
                <a:gd name="T66" fmla="*/ 47 w 206"/>
                <a:gd name="T67" fmla="*/ 16 h 292"/>
                <a:gd name="T68" fmla="*/ 50 w 206"/>
                <a:gd name="T69" fmla="*/ 14 h 292"/>
                <a:gd name="T70" fmla="*/ 52 w 206"/>
                <a:gd name="T71" fmla="*/ 14 h 292"/>
                <a:gd name="T72" fmla="*/ 49 w 206"/>
                <a:gd name="T73" fmla="*/ 17 h 292"/>
                <a:gd name="T74" fmla="*/ 44 w 206"/>
                <a:gd name="T75" fmla="*/ 20 h 292"/>
                <a:gd name="T76" fmla="*/ 38 w 206"/>
                <a:gd name="T77" fmla="*/ 23 h 292"/>
                <a:gd name="T78" fmla="*/ 33 w 206"/>
                <a:gd name="T79" fmla="*/ 25 h 292"/>
                <a:gd name="T80" fmla="*/ 29 w 206"/>
                <a:gd name="T81" fmla="*/ 27 h 292"/>
                <a:gd name="T82" fmla="*/ 25 w 206"/>
                <a:gd name="T83" fmla="*/ 32 h 292"/>
                <a:gd name="T84" fmla="*/ 25 w 206"/>
                <a:gd name="T85" fmla="*/ 35 h 292"/>
                <a:gd name="T86" fmla="*/ 27 w 206"/>
                <a:gd name="T87" fmla="*/ 36 h 292"/>
                <a:gd name="T88" fmla="*/ 26 w 206"/>
                <a:gd name="T89" fmla="*/ 37 h 292"/>
                <a:gd name="T90" fmla="*/ 24 w 206"/>
                <a:gd name="T91" fmla="*/ 39 h 292"/>
                <a:gd name="T92" fmla="*/ 22 w 206"/>
                <a:gd name="T93" fmla="*/ 39 h 292"/>
                <a:gd name="T94" fmla="*/ 21 w 206"/>
                <a:gd name="T95" fmla="*/ 39 h 292"/>
                <a:gd name="T96" fmla="*/ 20 w 206"/>
                <a:gd name="T97" fmla="*/ 41 h 292"/>
                <a:gd name="T98" fmla="*/ 16 w 206"/>
                <a:gd name="T99" fmla="*/ 48 h 292"/>
                <a:gd name="T100" fmla="*/ 12 w 206"/>
                <a:gd name="T101" fmla="*/ 56 h 292"/>
                <a:gd name="T102" fmla="*/ 10 w 206"/>
                <a:gd name="T103" fmla="*/ 63 h 292"/>
                <a:gd name="T104" fmla="*/ 9 w 206"/>
                <a:gd name="T105" fmla="*/ 67 h 292"/>
                <a:gd name="T106" fmla="*/ 8 w 206"/>
                <a:gd name="T107" fmla="*/ 71 h 292"/>
                <a:gd name="T108" fmla="*/ 6 w 206"/>
                <a:gd name="T109" fmla="*/ 72 h 292"/>
                <a:gd name="T110" fmla="*/ 2 w 206"/>
                <a:gd name="T111" fmla="*/ 73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" name="Freeform 634"/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22 w 132"/>
                <a:gd name="T1" fmla="*/ 3 h 227"/>
                <a:gd name="T2" fmla="*/ 19 w 132"/>
                <a:gd name="T3" fmla="*/ 10 h 227"/>
                <a:gd name="T4" fmla="*/ 16 w 132"/>
                <a:gd name="T5" fmla="*/ 12 h 227"/>
                <a:gd name="T6" fmla="*/ 11 w 132"/>
                <a:gd name="T7" fmla="*/ 14 h 227"/>
                <a:gd name="T8" fmla="*/ 5 w 132"/>
                <a:gd name="T9" fmla="*/ 16 h 227"/>
                <a:gd name="T10" fmla="*/ 1 w 132"/>
                <a:gd name="T11" fmla="*/ 19 h 227"/>
                <a:gd name="T12" fmla="*/ 0 w 132"/>
                <a:gd name="T13" fmla="*/ 21 h 227"/>
                <a:gd name="T14" fmla="*/ 1 w 132"/>
                <a:gd name="T15" fmla="*/ 22 h 227"/>
                <a:gd name="T16" fmla="*/ 3 w 132"/>
                <a:gd name="T17" fmla="*/ 21 h 227"/>
                <a:gd name="T18" fmla="*/ 7 w 132"/>
                <a:gd name="T19" fmla="*/ 18 h 227"/>
                <a:gd name="T20" fmla="*/ 11 w 132"/>
                <a:gd name="T21" fmla="*/ 16 h 227"/>
                <a:gd name="T22" fmla="*/ 15 w 132"/>
                <a:gd name="T23" fmla="*/ 14 h 227"/>
                <a:gd name="T24" fmla="*/ 16 w 132"/>
                <a:gd name="T25" fmla="*/ 17 h 227"/>
                <a:gd name="T26" fmla="*/ 14 w 132"/>
                <a:gd name="T27" fmla="*/ 24 h 227"/>
                <a:gd name="T28" fmla="*/ 12 w 132"/>
                <a:gd name="T29" fmla="*/ 28 h 227"/>
                <a:gd name="T30" fmla="*/ 9 w 132"/>
                <a:gd name="T31" fmla="*/ 31 h 227"/>
                <a:gd name="T32" fmla="*/ 5 w 132"/>
                <a:gd name="T33" fmla="*/ 36 h 227"/>
                <a:gd name="T34" fmla="*/ 2 w 132"/>
                <a:gd name="T35" fmla="*/ 39 h 227"/>
                <a:gd name="T36" fmla="*/ 1 w 132"/>
                <a:gd name="T37" fmla="*/ 41 h 227"/>
                <a:gd name="T38" fmla="*/ 2 w 132"/>
                <a:gd name="T39" fmla="*/ 42 h 227"/>
                <a:gd name="T40" fmla="*/ 4 w 132"/>
                <a:gd name="T41" fmla="*/ 40 h 227"/>
                <a:gd name="T42" fmla="*/ 7 w 132"/>
                <a:gd name="T43" fmla="*/ 37 h 227"/>
                <a:gd name="T44" fmla="*/ 10 w 132"/>
                <a:gd name="T45" fmla="*/ 34 h 227"/>
                <a:gd name="T46" fmla="*/ 13 w 132"/>
                <a:gd name="T47" fmla="*/ 31 h 227"/>
                <a:gd name="T48" fmla="*/ 14 w 132"/>
                <a:gd name="T49" fmla="*/ 35 h 227"/>
                <a:gd name="T50" fmla="*/ 16 w 132"/>
                <a:gd name="T51" fmla="*/ 50 h 227"/>
                <a:gd name="T52" fmla="*/ 17 w 132"/>
                <a:gd name="T53" fmla="*/ 56 h 227"/>
                <a:gd name="T54" fmla="*/ 17 w 132"/>
                <a:gd name="T55" fmla="*/ 56 h 227"/>
                <a:gd name="T56" fmla="*/ 18 w 132"/>
                <a:gd name="T57" fmla="*/ 49 h 227"/>
                <a:gd name="T58" fmla="*/ 17 w 132"/>
                <a:gd name="T59" fmla="*/ 33 h 227"/>
                <a:gd name="T60" fmla="*/ 18 w 132"/>
                <a:gd name="T61" fmla="*/ 27 h 227"/>
                <a:gd name="T62" fmla="*/ 19 w 132"/>
                <a:gd name="T63" fmla="*/ 28 h 227"/>
                <a:gd name="T64" fmla="*/ 20 w 132"/>
                <a:gd name="T65" fmla="*/ 30 h 227"/>
                <a:gd name="T66" fmla="*/ 22 w 132"/>
                <a:gd name="T67" fmla="*/ 34 h 227"/>
                <a:gd name="T68" fmla="*/ 26 w 132"/>
                <a:gd name="T69" fmla="*/ 39 h 227"/>
                <a:gd name="T70" fmla="*/ 29 w 132"/>
                <a:gd name="T71" fmla="*/ 42 h 227"/>
                <a:gd name="T72" fmla="*/ 31 w 132"/>
                <a:gd name="T73" fmla="*/ 42 h 227"/>
                <a:gd name="T74" fmla="*/ 30 w 132"/>
                <a:gd name="T75" fmla="*/ 40 h 227"/>
                <a:gd name="T76" fmla="*/ 27 w 132"/>
                <a:gd name="T77" fmla="*/ 37 h 227"/>
                <a:gd name="T78" fmla="*/ 25 w 132"/>
                <a:gd name="T79" fmla="*/ 34 h 227"/>
                <a:gd name="T80" fmla="*/ 22 w 132"/>
                <a:gd name="T81" fmla="*/ 30 h 227"/>
                <a:gd name="T82" fmla="*/ 20 w 132"/>
                <a:gd name="T83" fmla="*/ 27 h 227"/>
                <a:gd name="T84" fmla="*/ 20 w 132"/>
                <a:gd name="T85" fmla="*/ 23 h 227"/>
                <a:gd name="T86" fmla="*/ 20 w 132"/>
                <a:gd name="T87" fmla="*/ 17 h 227"/>
                <a:gd name="T88" fmla="*/ 21 w 132"/>
                <a:gd name="T89" fmla="*/ 14 h 227"/>
                <a:gd name="T90" fmla="*/ 22 w 132"/>
                <a:gd name="T91" fmla="*/ 15 h 227"/>
                <a:gd name="T92" fmla="*/ 24 w 132"/>
                <a:gd name="T93" fmla="*/ 17 h 227"/>
                <a:gd name="T94" fmla="*/ 27 w 132"/>
                <a:gd name="T95" fmla="*/ 19 h 227"/>
                <a:gd name="T96" fmla="*/ 30 w 132"/>
                <a:gd name="T97" fmla="*/ 22 h 227"/>
                <a:gd name="T98" fmla="*/ 32 w 132"/>
                <a:gd name="T99" fmla="*/ 24 h 227"/>
                <a:gd name="T100" fmla="*/ 34 w 132"/>
                <a:gd name="T101" fmla="*/ 25 h 227"/>
                <a:gd name="T102" fmla="*/ 31 w 132"/>
                <a:gd name="T103" fmla="*/ 22 h 227"/>
                <a:gd name="T104" fmla="*/ 28 w 132"/>
                <a:gd name="T105" fmla="*/ 18 h 227"/>
                <a:gd name="T106" fmla="*/ 25 w 132"/>
                <a:gd name="T107" fmla="*/ 14 h 227"/>
                <a:gd name="T108" fmla="*/ 24 w 132"/>
                <a:gd name="T109" fmla="*/ 11 h 227"/>
                <a:gd name="T110" fmla="*/ 24 w 132"/>
                <a:gd name="T111" fmla="*/ 5 h 227"/>
                <a:gd name="T112" fmla="*/ 26 w 132"/>
                <a:gd name="T113" fmla="*/ 1 h 227"/>
                <a:gd name="T114" fmla="*/ 24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" name="Freeform 635"/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4 w 263"/>
                <a:gd name="T1" fmla="*/ 7 h 207"/>
                <a:gd name="T2" fmla="*/ 7 w 263"/>
                <a:gd name="T3" fmla="*/ 10 h 207"/>
                <a:gd name="T4" fmla="*/ 11 w 263"/>
                <a:gd name="T5" fmla="*/ 12 h 207"/>
                <a:gd name="T6" fmla="*/ 14 w 263"/>
                <a:gd name="T7" fmla="*/ 14 h 207"/>
                <a:gd name="T8" fmla="*/ 15 w 263"/>
                <a:gd name="T9" fmla="*/ 24 h 207"/>
                <a:gd name="T10" fmla="*/ 17 w 263"/>
                <a:gd name="T11" fmla="*/ 34 h 207"/>
                <a:gd name="T12" fmla="*/ 17 w 263"/>
                <a:gd name="T13" fmla="*/ 31 h 207"/>
                <a:gd name="T14" fmla="*/ 18 w 263"/>
                <a:gd name="T15" fmla="*/ 17 h 207"/>
                <a:gd name="T16" fmla="*/ 21 w 263"/>
                <a:gd name="T17" fmla="*/ 16 h 207"/>
                <a:gd name="T18" fmla="*/ 26 w 263"/>
                <a:gd name="T19" fmla="*/ 21 h 207"/>
                <a:gd name="T20" fmla="*/ 31 w 263"/>
                <a:gd name="T21" fmla="*/ 25 h 207"/>
                <a:gd name="T22" fmla="*/ 35 w 263"/>
                <a:gd name="T23" fmla="*/ 46 h 207"/>
                <a:gd name="T24" fmla="*/ 38 w 263"/>
                <a:gd name="T25" fmla="*/ 51 h 207"/>
                <a:gd name="T26" fmla="*/ 36 w 263"/>
                <a:gd name="T27" fmla="*/ 43 h 207"/>
                <a:gd name="T28" fmla="*/ 34 w 263"/>
                <a:gd name="T29" fmla="*/ 27 h 207"/>
                <a:gd name="T30" fmla="*/ 46 w 263"/>
                <a:gd name="T31" fmla="*/ 33 h 207"/>
                <a:gd name="T32" fmla="*/ 60 w 263"/>
                <a:gd name="T33" fmla="*/ 42 h 207"/>
                <a:gd name="T34" fmla="*/ 66 w 263"/>
                <a:gd name="T35" fmla="*/ 45 h 207"/>
                <a:gd name="T36" fmla="*/ 64 w 263"/>
                <a:gd name="T37" fmla="*/ 42 h 207"/>
                <a:gd name="T38" fmla="*/ 54 w 263"/>
                <a:gd name="T39" fmla="*/ 36 h 207"/>
                <a:gd name="T40" fmla="*/ 41 w 263"/>
                <a:gd name="T41" fmla="*/ 27 h 207"/>
                <a:gd name="T42" fmla="*/ 34 w 263"/>
                <a:gd name="T43" fmla="*/ 24 h 207"/>
                <a:gd name="T44" fmla="*/ 38 w 263"/>
                <a:gd name="T45" fmla="*/ 23 h 207"/>
                <a:gd name="T46" fmla="*/ 48 w 263"/>
                <a:gd name="T47" fmla="*/ 21 h 207"/>
                <a:gd name="T48" fmla="*/ 59 w 263"/>
                <a:gd name="T49" fmla="*/ 21 h 207"/>
                <a:gd name="T50" fmla="*/ 66 w 263"/>
                <a:gd name="T51" fmla="*/ 23 h 207"/>
                <a:gd name="T52" fmla="*/ 63 w 263"/>
                <a:gd name="T53" fmla="*/ 19 h 207"/>
                <a:gd name="T54" fmla="*/ 54 w 263"/>
                <a:gd name="T55" fmla="*/ 19 h 207"/>
                <a:gd name="T56" fmla="*/ 40 w 263"/>
                <a:gd name="T57" fmla="*/ 19 h 207"/>
                <a:gd name="T58" fmla="*/ 33 w 263"/>
                <a:gd name="T59" fmla="*/ 19 h 207"/>
                <a:gd name="T60" fmla="*/ 28 w 263"/>
                <a:gd name="T61" fmla="*/ 16 h 207"/>
                <a:gd name="T62" fmla="*/ 23 w 263"/>
                <a:gd name="T63" fmla="*/ 12 h 207"/>
                <a:gd name="T64" fmla="*/ 27 w 263"/>
                <a:gd name="T65" fmla="*/ 9 h 207"/>
                <a:gd name="T66" fmla="*/ 35 w 263"/>
                <a:gd name="T67" fmla="*/ 4 h 207"/>
                <a:gd name="T68" fmla="*/ 41 w 263"/>
                <a:gd name="T69" fmla="*/ 2 h 207"/>
                <a:gd name="T70" fmla="*/ 41 w 263"/>
                <a:gd name="T71" fmla="*/ 0 h 207"/>
                <a:gd name="T72" fmla="*/ 34 w 263"/>
                <a:gd name="T73" fmla="*/ 3 h 207"/>
                <a:gd name="T74" fmla="*/ 25 w 263"/>
                <a:gd name="T75" fmla="*/ 7 h 207"/>
                <a:gd name="T76" fmla="*/ 20 w 263"/>
                <a:gd name="T77" fmla="*/ 10 h 207"/>
                <a:gd name="T78" fmla="*/ 15 w 263"/>
                <a:gd name="T79" fmla="*/ 10 h 207"/>
                <a:gd name="T80" fmla="*/ 10 w 263"/>
                <a:gd name="T81" fmla="*/ 7 h 207"/>
                <a:gd name="T82" fmla="*/ 4 w 263"/>
                <a:gd name="T83" fmla="*/ 5 h 207"/>
                <a:gd name="T84" fmla="*/ 0 w 263"/>
                <a:gd name="T85" fmla="*/ 4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" name="Freeform 636"/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67 w 667"/>
                <a:gd name="T1" fmla="*/ 38 h 663"/>
                <a:gd name="T2" fmla="*/ 46 w 667"/>
                <a:gd name="T3" fmla="*/ 24 h 663"/>
                <a:gd name="T4" fmla="*/ 20 w 667"/>
                <a:gd name="T5" fmla="*/ 19 h 663"/>
                <a:gd name="T6" fmla="*/ 10 w 667"/>
                <a:gd name="T7" fmla="*/ 16 h 663"/>
                <a:gd name="T8" fmla="*/ 17 w 667"/>
                <a:gd name="T9" fmla="*/ 38 h 663"/>
                <a:gd name="T10" fmla="*/ 27 w 667"/>
                <a:gd name="T11" fmla="*/ 58 h 663"/>
                <a:gd name="T12" fmla="*/ 47 w 667"/>
                <a:gd name="T13" fmla="*/ 70 h 663"/>
                <a:gd name="T14" fmla="*/ 62 w 667"/>
                <a:gd name="T15" fmla="*/ 79 h 663"/>
                <a:gd name="T16" fmla="*/ 56 w 667"/>
                <a:gd name="T17" fmla="*/ 82 h 663"/>
                <a:gd name="T18" fmla="*/ 43 w 667"/>
                <a:gd name="T19" fmla="*/ 79 h 663"/>
                <a:gd name="T20" fmla="*/ 26 w 667"/>
                <a:gd name="T21" fmla="*/ 87 h 663"/>
                <a:gd name="T22" fmla="*/ 14 w 667"/>
                <a:gd name="T23" fmla="*/ 102 h 663"/>
                <a:gd name="T24" fmla="*/ 3 w 667"/>
                <a:gd name="T25" fmla="*/ 110 h 663"/>
                <a:gd name="T26" fmla="*/ 5 w 667"/>
                <a:gd name="T27" fmla="*/ 115 h 663"/>
                <a:gd name="T28" fmla="*/ 14 w 667"/>
                <a:gd name="T29" fmla="*/ 120 h 663"/>
                <a:gd name="T30" fmla="*/ 35 w 667"/>
                <a:gd name="T31" fmla="*/ 122 h 663"/>
                <a:gd name="T32" fmla="*/ 58 w 667"/>
                <a:gd name="T33" fmla="*/ 108 h 663"/>
                <a:gd name="T34" fmla="*/ 63 w 667"/>
                <a:gd name="T35" fmla="*/ 97 h 663"/>
                <a:gd name="T36" fmla="*/ 70 w 667"/>
                <a:gd name="T37" fmla="*/ 87 h 663"/>
                <a:gd name="T38" fmla="*/ 75 w 667"/>
                <a:gd name="T39" fmla="*/ 92 h 663"/>
                <a:gd name="T40" fmla="*/ 67 w 667"/>
                <a:gd name="T41" fmla="*/ 105 h 663"/>
                <a:gd name="T42" fmla="*/ 61 w 667"/>
                <a:gd name="T43" fmla="*/ 109 h 663"/>
                <a:gd name="T44" fmla="*/ 53 w 667"/>
                <a:gd name="T45" fmla="*/ 118 h 663"/>
                <a:gd name="T46" fmla="*/ 48 w 667"/>
                <a:gd name="T47" fmla="*/ 136 h 663"/>
                <a:gd name="T48" fmla="*/ 49 w 667"/>
                <a:gd name="T49" fmla="*/ 149 h 663"/>
                <a:gd name="T50" fmla="*/ 46 w 667"/>
                <a:gd name="T51" fmla="*/ 165 h 663"/>
                <a:gd name="T52" fmla="*/ 62 w 667"/>
                <a:gd name="T53" fmla="*/ 163 h 663"/>
                <a:gd name="T54" fmla="*/ 83 w 667"/>
                <a:gd name="T55" fmla="*/ 149 h 663"/>
                <a:gd name="T56" fmla="*/ 91 w 667"/>
                <a:gd name="T57" fmla="*/ 128 h 663"/>
                <a:gd name="T58" fmla="*/ 86 w 667"/>
                <a:gd name="T59" fmla="*/ 105 h 663"/>
                <a:gd name="T60" fmla="*/ 86 w 667"/>
                <a:gd name="T61" fmla="*/ 95 h 663"/>
                <a:gd name="T62" fmla="*/ 93 w 667"/>
                <a:gd name="T63" fmla="*/ 106 h 663"/>
                <a:gd name="T64" fmla="*/ 98 w 667"/>
                <a:gd name="T65" fmla="*/ 126 h 663"/>
                <a:gd name="T66" fmla="*/ 117 w 667"/>
                <a:gd name="T67" fmla="*/ 139 h 663"/>
                <a:gd name="T68" fmla="*/ 138 w 667"/>
                <a:gd name="T69" fmla="*/ 149 h 663"/>
                <a:gd name="T70" fmla="*/ 145 w 667"/>
                <a:gd name="T71" fmla="*/ 135 h 663"/>
                <a:gd name="T72" fmla="*/ 125 w 667"/>
                <a:gd name="T73" fmla="*/ 102 h 663"/>
                <a:gd name="T74" fmla="*/ 112 w 667"/>
                <a:gd name="T75" fmla="*/ 99 h 663"/>
                <a:gd name="T76" fmla="*/ 110 w 667"/>
                <a:gd name="T77" fmla="*/ 95 h 663"/>
                <a:gd name="T78" fmla="*/ 127 w 667"/>
                <a:gd name="T79" fmla="*/ 99 h 663"/>
                <a:gd name="T80" fmla="*/ 150 w 667"/>
                <a:gd name="T81" fmla="*/ 98 h 663"/>
                <a:gd name="T82" fmla="*/ 163 w 667"/>
                <a:gd name="T83" fmla="*/ 93 h 663"/>
                <a:gd name="T84" fmla="*/ 161 w 667"/>
                <a:gd name="T85" fmla="*/ 89 h 663"/>
                <a:gd name="T86" fmla="*/ 149 w 667"/>
                <a:gd name="T87" fmla="*/ 77 h 663"/>
                <a:gd name="T88" fmla="*/ 132 w 667"/>
                <a:gd name="T89" fmla="*/ 63 h 663"/>
                <a:gd name="T90" fmla="*/ 111 w 667"/>
                <a:gd name="T91" fmla="*/ 65 h 663"/>
                <a:gd name="T92" fmla="*/ 102 w 667"/>
                <a:gd name="T93" fmla="*/ 70 h 663"/>
                <a:gd name="T94" fmla="*/ 100 w 667"/>
                <a:gd name="T95" fmla="*/ 65 h 663"/>
                <a:gd name="T96" fmla="*/ 105 w 667"/>
                <a:gd name="T97" fmla="*/ 62 h 663"/>
                <a:gd name="T98" fmla="*/ 115 w 667"/>
                <a:gd name="T99" fmla="*/ 58 h 663"/>
                <a:gd name="T100" fmla="*/ 124 w 667"/>
                <a:gd name="T101" fmla="*/ 31 h 663"/>
                <a:gd name="T102" fmla="*/ 119 w 667"/>
                <a:gd name="T103" fmla="*/ 5 h 663"/>
                <a:gd name="T104" fmla="*/ 109 w 667"/>
                <a:gd name="T105" fmla="*/ 12 h 663"/>
                <a:gd name="T106" fmla="*/ 93 w 667"/>
                <a:gd name="T107" fmla="*/ 20 h 663"/>
                <a:gd name="T108" fmla="*/ 77 w 667"/>
                <a:gd name="T109" fmla="*/ 46 h 663"/>
                <a:gd name="T110" fmla="*/ 75 w 667"/>
                <a:gd name="T111" fmla="*/ 6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" name="Freeform 637"/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51 w 204"/>
                <a:gd name="T1" fmla="*/ 29 h 287"/>
                <a:gd name="T2" fmla="*/ 48 w 204"/>
                <a:gd name="T3" fmla="*/ 31 h 287"/>
                <a:gd name="T4" fmla="*/ 45 w 204"/>
                <a:gd name="T5" fmla="*/ 33 h 287"/>
                <a:gd name="T6" fmla="*/ 42 w 204"/>
                <a:gd name="T7" fmla="*/ 35 h 287"/>
                <a:gd name="T8" fmla="*/ 39 w 204"/>
                <a:gd name="T9" fmla="*/ 37 h 287"/>
                <a:gd name="T10" fmla="*/ 37 w 204"/>
                <a:gd name="T11" fmla="*/ 41 h 287"/>
                <a:gd name="T12" fmla="*/ 35 w 204"/>
                <a:gd name="T13" fmla="*/ 44 h 287"/>
                <a:gd name="T14" fmla="*/ 33 w 204"/>
                <a:gd name="T15" fmla="*/ 48 h 287"/>
                <a:gd name="T16" fmla="*/ 32 w 204"/>
                <a:gd name="T17" fmla="*/ 52 h 287"/>
                <a:gd name="T18" fmla="*/ 32 w 204"/>
                <a:gd name="T19" fmla="*/ 54 h 287"/>
                <a:gd name="T20" fmla="*/ 31 w 204"/>
                <a:gd name="T21" fmla="*/ 55 h 287"/>
                <a:gd name="T22" fmla="*/ 31 w 204"/>
                <a:gd name="T23" fmla="*/ 56 h 287"/>
                <a:gd name="T24" fmla="*/ 31 w 204"/>
                <a:gd name="T25" fmla="*/ 58 h 287"/>
                <a:gd name="T26" fmla="*/ 31 w 204"/>
                <a:gd name="T27" fmla="*/ 61 h 287"/>
                <a:gd name="T28" fmla="*/ 31 w 204"/>
                <a:gd name="T29" fmla="*/ 65 h 287"/>
                <a:gd name="T30" fmla="*/ 32 w 204"/>
                <a:gd name="T31" fmla="*/ 68 h 287"/>
                <a:gd name="T32" fmla="*/ 33 w 204"/>
                <a:gd name="T33" fmla="*/ 71 h 287"/>
                <a:gd name="T34" fmla="*/ 32 w 204"/>
                <a:gd name="T35" fmla="*/ 71 h 287"/>
                <a:gd name="T36" fmla="*/ 30 w 204"/>
                <a:gd name="T37" fmla="*/ 71 h 287"/>
                <a:gd name="T38" fmla="*/ 28 w 204"/>
                <a:gd name="T39" fmla="*/ 71 h 287"/>
                <a:gd name="T40" fmla="*/ 27 w 204"/>
                <a:gd name="T41" fmla="*/ 71 h 287"/>
                <a:gd name="T42" fmla="*/ 26 w 204"/>
                <a:gd name="T43" fmla="*/ 66 h 287"/>
                <a:gd name="T44" fmla="*/ 25 w 204"/>
                <a:gd name="T45" fmla="*/ 60 h 287"/>
                <a:gd name="T46" fmla="*/ 23 w 204"/>
                <a:gd name="T47" fmla="*/ 55 h 287"/>
                <a:gd name="T48" fmla="*/ 20 w 204"/>
                <a:gd name="T49" fmla="*/ 50 h 287"/>
                <a:gd name="T50" fmla="*/ 17 w 204"/>
                <a:gd name="T51" fmla="*/ 45 h 287"/>
                <a:gd name="T52" fmla="*/ 13 w 204"/>
                <a:gd name="T53" fmla="*/ 41 h 287"/>
                <a:gd name="T54" fmla="*/ 9 w 204"/>
                <a:gd name="T55" fmla="*/ 39 h 287"/>
                <a:gd name="T56" fmla="*/ 4 w 204"/>
                <a:gd name="T57" fmla="*/ 37 h 287"/>
                <a:gd name="T58" fmla="*/ 5 w 204"/>
                <a:gd name="T59" fmla="*/ 33 h 287"/>
                <a:gd name="T60" fmla="*/ 5 w 204"/>
                <a:gd name="T61" fmla="*/ 30 h 287"/>
                <a:gd name="T62" fmla="*/ 3 w 204"/>
                <a:gd name="T63" fmla="*/ 27 h 287"/>
                <a:gd name="T64" fmla="*/ 0 w 204"/>
                <a:gd name="T65" fmla="*/ 25 h 287"/>
                <a:gd name="T66" fmla="*/ 2 w 204"/>
                <a:gd name="T67" fmla="*/ 23 h 287"/>
                <a:gd name="T68" fmla="*/ 4 w 204"/>
                <a:gd name="T69" fmla="*/ 20 h 287"/>
                <a:gd name="T70" fmla="*/ 5 w 204"/>
                <a:gd name="T71" fmla="*/ 17 h 287"/>
                <a:gd name="T72" fmla="*/ 6 w 204"/>
                <a:gd name="T73" fmla="*/ 13 h 287"/>
                <a:gd name="T74" fmla="*/ 7 w 204"/>
                <a:gd name="T75" fmla="*/ 10 h 287"/>
                <a:gd name="T76" fmla="*/ 7 w 204"/>
                <a:gd name="T77" fmla="*/ 6 h 287"/>
                <a:gd name="T78" fmla="*/ 6 w 204"/>
                <a:gd name="T79" fmla="*/ 3 h 287"/>
                <a:gd name="T80" fmla="*/ 5 w 204"/>
                <a:gd name="T81" fmla="*/ 0 h 287"/>
                <a:gd name="T82" fmla="*/ 7 w 204"/>
                <a:gd name="T83" fmla="*/ 2 h 287"/>
                <a:gd name="T84" fmla="*/ 10 w 204"/>
                <a:gd name="T85" fmla="*/ 4 h 287"/>
                <a:gd name="T86" fmla="*/ 13 w 204"/>
                <a:gd name="T87" fmla="*/ 6 h 287"/>
                <a:gd name="T88" fmla="*/ 16 w 204"/>
                <a:gd name="T89" fmla="*/ 8 h 287"/>
                <a:gd name="T90" fmla="*/ 19 w 204"/>
                <a:gd name="T91" fmla="*/ 10 h 287"/>
                <a:gd name="T92" fmla="*/ 23 w 204"/>
                <a:gd name="T93" fmla="*/ 11 h 287"/>
                <a:gd name="T94" fmla="*/ 27 w 204"/>
                <a:gd name="T95" fmla="*/ 11 h 287"/>
                <a:gd name="T96" fmla="*/ 32 w 204"/>
                <a:gd name="T97" fmla="*/ 11 h 287"/>
                <a:gd name="T98" fmla="*/ 32 w 204"/>
                <a:gd name="T99" fmla="*/ 14 h 287"/>
                <a:gd name="T100" fmla="*/ 32 w 204"/>
                <a:gd name="T101" fmla="*/ 18 h 287"/>
                <a:gd name="T102" fmla="*/ 33 w 204"/>
                <a:gd name="T103" fmla="*/ 22 h 287"/>
                <a:gd name="T104" fmla="*/ 34 w 204"/>
                <a:gd name="T105" fmla="*/ 25 h 287"/>
                <a:gd name="T106" fmla="*/ 37 w 204"/>
                <a:gd name="T107" fmla="*/ 28 h 287"/>
                <a:gd name="T108" fmla="*/ 40 w 204"/>
                <a:gd name="T109" fmla="*/ 30 h 287"/>
                <a:gd name="T110" fmla="*/ 45 w 204"/>
                <a:gd name="T111" fmla="*/ 31 h 287"/>
                <a:gd name="T112" fmla="*/ 51 w 204"/>
                <a:gd name="T113" fmla="*/ 29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1" name="Freeform 638"/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21 w 228"/>
                <a:gd name="T1" fmla="*/ 14 h 267"/>
                <a:gd name="T2" fmla="*/ 24 w 228"/>
                <a:gd name="T3" fmla="*/ 14 h 267"/>
                <a:gd name="T4" fmla="*/ 28 w 228"/>
                <a:gd name="T5" fmla="*/ 14 h 267"/>
                <a:gd name="T6" fmla="*/ 32 w 228"/>
                <a:gd name="T7" fmla="*/ 14 h 267"/>
                <a:gd name="T8" fmla="*/ 35 w 228"/>
                <a:gd name="T9" fmla="*/ 14 h 267"/>
                <a:gd name="T10" fmla="*/ 39 w 228"/>
                <a:gd name="T11" fmla="*/ 14 h 267"/>
                <a:gd name="T12" fmla="*/ 43 w 228"/>
                <a:gd name="T13" fmla="*/ 12 h 267"/>
                <a:gd name="T14" fmla="*/ 47 w 228"/>
                <a:gd name="T15" fmla="*/ 10 h 267"/>
                <a:gd name="T16" fmla="*/ 51 w 228"/>
                <a:gd name="T17" fmla="*/ 7 h 267"/>
                <a:gd name="T18" fmla="*/ 55 w 228"/>
                <a:gd name="T19" fmla="*/ 3 h 267"/>
                <a:gd name="T20" fmla="*/ 57 w 228"/>
                <a:gd name="T21" fmla="*/ 1 h 267"/>
                <a:gd name="T22" fmla="*/ 57 w 228"/>
                <a:gd name="T23" fmla="*/ 3 h 267"/>
                <a:gd name="T24" fmla="*/ 55 w 228"/>
                <a:gd name="T25" fmla="*/ 6 h 267"/>
                <a:gd name="T26" fmla="*/ 50 w 228"/>
                <a:gd name="T27" fmla="*/ 13 h 267"/>
                <a:gd name="T28" fmla="*/ 48 w 228"/>
                <a:gd name="T29" fmla="*/ 20 h 267"/>
                <a:gd name="T30" fmla="*/ 47 w 228"/>
                <a:gd name="T31" fmla="*/ 28 h 267"/>
                <a:gd name="T32" fmla="*/ 47 w 228"/>
                <a:gd name="T33" fmla="*/ 34 h 267"/>
                <a:gd name="T34" fmla="*/ 48 w 228"/>
                <a:gd name="T35" fmla="*/ 39 h 267"/>
                <a:gd name="T36" fmla="*/ 46 w 228"/>
                <a:gd name="T37" fmla="*/ 41 h 267"/>
                <a:gd name="T38" fmla="*/ 42 w 228"/>
                <a:gd name="T39" fmla="*/ 43 h 267"/>
                <a:gd name="T40" fmla="*/ 38 w 228"/>
                <a:gd name="T41" fmla="*/ 48 h 267"/>
                <a:gd name="T42" fmla="*/ 36 w 228"/>
                <a:gd name="T43" fmla="*/ 57 h 267"/>
                <a:gd name="T44" fmla="*/ 34 w 228"/>
                <a:gd name="T45" fmla="*/ 60 h 267"/>
                <a:gd name="T46" fmla="*/ 26 w 228"/>
                <a:gd name="T47" fmla="*/ 58 h 267"/>
                <a:gd name="T48" fmla="*/ 19 w 228"/>
                <a:gd name="T49" fmla="*/ 59 h 267"/>
                <a:gd name="T50" fmla="*/ 12 w 228"/>
                <a:gd name="T51" fmla="*/ 63 h 267"/>
                <a:gd name="T52" fmla="*/ 10 w 228"/>
                <a:gd name="T53" fmla="*/ 64 h 267"/>
                <a:gd name="T54" fmla="*/ 10 w 228"/>
                <a:gd name="T55" fmla="*/ 56 h 267"/>
                <a:gd name="T56" fmla="*/ 7 w 228"/>
                <a:gd name="T57" fmla="*/ 49 h 267"/>
                <a:gd name="T58" fmla="*/ 3 w 228"/>
                <a:gd name="T59" fmla="*/ 44 h 267"/>
                <a:gd name="T60" fmla="*/ 4 w 228"/>
                <a:gd name="T61" fmla="*/ 38 h 267"/>
                <a:gd name="T62" fmla="*/ 6 w 228"/>
                <a:gd name="T63" fmla="*/ 28 h 267"/>
                <a:gd name="T64" fmla="*/ 7 w 228"/>
                <a:gd name="T65" fmla="*/ 24 h 267"/>
                <a:gd name="T66" fmla="*/ 12 w 228"/>
                <a:gd name="T67" fmla="*/ 22 h 267"/>
                <a:gd name="T68" fmla="*/ 16 w 228"/>
                <a:gd name="T69" fmla="*/ 19 h 267"/>
                <a:gd name="T70" fmla="*/ 19 w 228"/>
                <a:gd name="T71" fmla="*/ 16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" name="Freeform 639"/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29 w 142"/>
                <a:gd name="T1" fmla="*/ 46 h 200"/>
                <a:gd name="T2" fmla="*/ 28 w 142"/>
                <a:gd name="T3" fmla="*/ 49 h 200"/>
                <a:gd name="T4" fmla="*/ 27 w 142"/>
                <a:gd name="T5" fmla="*/ 48 h 200"/>
                <a:gd name="T6" fmla="*/ 24 w 142"/>
                <a:gd name="T7" fmla="*/ 41 h 200"/>
                <a:gd name="T8" fmla="*/ 22 w 142"/>
                <a:gd name="T9" fmla="*/ 38 h 200"/>
                <a:gd name="T10" fmla="*/ 19 w 142"/>
                <a:gd name="T11" fmla="*/ 37 h 200"/>
                <a:gd name="T12" fmla="*/ 15 w 142"/>
                <a:gd name="T13" fmla="*/ 36 h 200"/>
                <a:gd name="T14" fmla="*/ 12 w 142"/>
                <a:gd name="T15" fmla="*/ 35 h 200"/>
                <a:gd name="T16" fmla="*/ 10 w 142"/>
                <a:gd name="T17" fmla="*/ 34 h 200"/>
                <a:gd name="T18" fmla="*/ 9 w 142"/>
                <a:gd name="T19" fmla="*/ 33 h 200"/>
                <a:gd name="T20" fmla="*/ 10 w 142"/>
                <a:gd name="T21" fmla="*/ 33 h 200"/>
                <a:gd name="T22" fmla="*/ 14 w 142"/>
                <a:gd name="T23" fmla="*/ 34 h 200"/>
                <a:gd name="T24" fmla="*/ 19 w 142"/>
                <a:gd name="T25" fmla="*/ 34 h 200"/>
                <a:gd name="T26" fmla="*/ 22 w 142"/>
                <a:gd name="T27" fmla="*/ 35 h 200"/>
                <a:gd name="T28" fmla="*/ 22 w 142"/>
                <a:gd name="T29" fmla="*/ 32 h 200"/>
                <a:gd name="T30" fmla="*/ 20 w 142"/>
                <a:gd name="T31" fmla="*/ 28 h 200"/>
                <a:gd name="T32" fmla="*/ 16 w 142"/>
                <a:gd name="T33" fmla="*/ 25 h 200"/>
                <a:gd name="T34" fmla="*/ 11 w 142"/>
                <a:gd name="T35" fmla="*/ 23 h 200"/>
                <a:gd name="T36" fmla="*/ 7 w 142"/>
                <a:gd name="T37" fmla="*/ 20 h 200"/>
                <a:gd name="T38" fmla="*/ 3 w 142"/>
                <a:gd name="T39" fmla="*/ 18 h 200"/>
                <a:gd name="T40" fmla="*/ 1 w 142"/>
                <a:gd name="T41" fmla="*/ 17 h 200"/>
                <a:gd name="T42" fmla="*/ 1 w 142"/>
                <a:gd name="T43" fmla="*/ 16 h 200"/>
                <a:gd name="T44" fmla="*/ 3 w 142"/>
                <a:gd name="T45" fmla="*/ 17 h 200"/>
                <a:gd name="T46" fmla="*/ 7 w 142"/>
                <a:gd name="T47" fmla="*/ 19 h 200"/>
                <a:gd name="T48" fmla="*/ 12 w 142"/>
                <a:gd name="T49" fmla="*/ 21 h 200"/>
                <a:gd name="T50" fmla="*/ 16 w 142"/>
                <a:gd name="T51" fmla="*/ 23 h 200"/>
                <a:gd name="T52" fmla="*/ 18 w 142"/>
                <a:gd name="T53" fmla="*/ 21 h 200"/>
                <a:gd name="T54" fmla="*/ 16 w 142"/>
                <a:gd name="T55" fmla="*/ 15 h 200"/>
                <a:gd name="T56" fmla="*/ 13 w 142"/>
                <a:gd name="T57" fmla="*/ 8 h 200"/>
                <a:gd name="T58" fmla="*/ 9 w 142"/>
                <a:gd name="T59" fmla="*/ 3 h 200"/>
                <a:gd name="T60" fmla="*/ 8 w 142"/>
                <a:gd name="T61" fmla="*/ 1 h 200"/>
                <a:gd name="T62" fmla="*/ 9 w 142"/>
                <a:gd name="T63" fmla="*/ 1 h 200"/>
                <a:gd name="T64" fmla="*/ 12 w 142"/>
                <a:gd name="T65" fmla="*/ 4 h 200"/>
                <a:gd name="T66" fmla="*/ 15 w 142"/>
                <a:gd name="T67" fmla="*/ 9 h 200"/>
                <a:gd name="T68" fmla="*/ 19 w 142"/>
                <a:gd name="T69" fmla="*/ 14 h 200"/>
                <a:gd name="T70" fmla="*/ 21 w 142"/>
                <a:gd name="T71" fmla="*/ 20 h 200"/>
                <a:gd name="T72" fmla="*/ 24 w 142"/>
                <a:gd name="T73" fmla="*/ 19 h 200"/>
                <a:gd name="T74" fmla="*/ 27 w 142"/>
                <a:gd name="T75" fmla="*/ 10 h 200"/>
                <a:gd name="T76" fmla="*/ 27 w 142"/>
                <a:gd name="T77" fmla="*/ 5 h 200"/>
                <a:gd name="T78" fmla="*/ 28 w 142"/>
                <a:gd name="T79" fmla="*/ 6 h 200"/>
                <a:gd name="T80" fmla="*/ 28 w 142"/>
                <a:gd name="T81" fmla="*/ 11 h 200"/>
                <a:gd name="T82" fmla="*/ 26 w 142"/>
                <a:gd name="T83" fmla="*/ 21 h 200"/>
                <a:gd name="T84" fmla="*/ 24 w 142"/>
                <a:gd name="T85" fmla="*/ 28 h 200"/>
                <a:gd name="T86" fmla="*/ 25 w 142"/>
                <a:gd name="T87" fmla="*/ 33 h 200"/>
                <a:gd name="T88" fmla="*/ 27 w 142"/>
                <a:gd name="T89" fmla="*/ 34 h 200"/>
                <a:gd name="T90" fmla="*/ 30 w 142"/>
                <a:gd name="T91" fmla="*/ 33 h 200"/>
                <a:gd name="T92" fmla="*/ 32 w 142"/>
                <a:gd name="T93" fmla="*/ 31 h 200"/>
                <a:gd name="T94" fmla="*/ 34 w 142"/>
                <a:gd name="T95" fmla="*/ 29 h 200"/>
                <a:gd name="T96" fmla="*/ 35 w 142"/>
                <a:gd name="T97" fmla="*/ 26 h 200"/>
                <a:gd name="T98" fmla="*/ 37 w 142"/>
                <a:gd name="T99" fmla="*/ 26 h 200"/>
                <a:gd name="T100" fmla="*/ 36 w 142"/>
                <a:gd name="T101" fmla="*/ 29 h 200"/>
                <a:gd name="T102" fmla="*/ 34 w 142"/>
                <a:gd name="T103" fmla="*/ 32 h 200"/>
                <a:gd name="T104" fmla="*/ 31 w 142"/>
                <a:gd name="T105" fmla="*/ 35 h 200"/>
                <a:gd name="T106" fmla="*/ 28 w 142"/>
                <a:gd name="T107" fmla="*/ 38 h 200"/>
                <a:gd name="T108" fmla="*/ 28 w 142"/>
                <a:gd name="T109" fmla="*/ 41 h 200"/>
                <a:gd name="T110" fmla="*/ 29 w 142"/>
                <a:gd name="T111" fmla="*/ 44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3" name="Freeform 640"/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33 w 140"/>
                <a:gd name="T1" fmla="*/ 1 h 180"/>
                <a:gd name="T2" fmla="*/ 30 w 140"/>
                <a:gd name="T3" fmla="*/ 1 h 180"/>
                <a:gd name="T4" fmla="*/ 28 w 140"/>
                <a:gd name="T5" fmla="*/ 3 h 180"/>
                <a:gd name="T6" fmla="*/ 25 w 140"/>
                <a:gd name="T7" fmla="*/ 7 h 180"/>
                <a:gd name="T8" fmla="*/ 21 w 140"/>
                <a:gd name="T9" fmla="*/ 9 h 180"/>
                <a:gd name="T10" fmla="*/ 16 w 140"/>
                <a:gd name="T11" fmla="*/ 9 h 180"/>
                <a:gd name="T12" fmla="*/ 11 w 140"/>
                <a:gd name="T13" fmla="*/ 11 h 180"/>
                <a:gd name="T14" fmla="*/ 7 w 140"/>
                <a:gd name="T15" fmla="*/ 12 h 180"/>
                <a:gd name="T16" fmla="*/ 6 w 140"/>
                <a:gd name="T17" fmla="*/ 14 h 180"/>
                <a:gd name="T18" fmla="*/ 6 w 140"/>
                <a:gd name="T19" fmla="*/ 14 h 180"/>
                <a:gd name="T20" fmla="*/ 8 w 140"/>
                <a:gd name="T21" fmla="*/ 13 h 180"/>
                <a:gd name="T22" fmla="*/ 11 w 140"/>
                <a:gd name="T23" fmla="*/ 12 h 180"/>
                <a:gd name="T24" fmla="*/ 15 w 140"/>
                <a:gd name="T25" fmla="*/ 11 h 180"/>
                <a:gd name="T26" fmla="*/ 20 w 140"/>
                <a:gd name="T27" fmla="*/ 11 h 180"/>
                <a:gd name="T28" fmla="*/ 20 w 140"/>
                <a:gd name="T29" fmla="*/ 15 h 180"/>
                <a:gd name="T30" fmla="*/ 18 w 140"/>
                <a:gd name="T31" fmla="*/ 21 h 180"/>
                <a:gd name="T32" fmla="*/ 15 w 140"/>
                <a:gd name="T33" fmla="*/ 23 h 180"/>
                <a:gd name="T34" fmla="*/ 11 w 140"/>
                <a:gd name="T35" fmla="*/ 24 h 180"/>
                <a:gd name="T36" fmla="*/ 7 w 140"/>
                <a:gd name="T37" fmla="*/ 26 h 180"/>
                <a:gd name="T38" fmla="*/ 3 w 140"/>
                <a:gd name="T39" fmla="*/ 26 h 180"/>
                <a:gd name="T40" fmla="*/ 1 w 140"/>
                <a:gd name="T41" fmla="*/ 27 h 180"/>
                <a:gd name="T42" fmla="*/ 1 w 140"/>
                <a:gd name="T43" fmla="*/ 27 h 180"/>
                <a:gd name="T44" fmla="*/ 3 w 140"/>
                <a:gd name="T45" fmla="*/ 27 h 180"/>
                <a:gd name="T46" fmla="*/ 6 w 140"/>
                <a:gd name="T47" fmla="*/ 27 h 180"/>
                <a:gd name="T48" fmla="*/ 10 w 140"/>
                <a:gd name="T49" fmla="*/ 26 h 180"/>
                <a:gd name="T50" fmla="*/ 14 w 140"/>
                <a:gd name="T51" fmla="*/ 26 h 180"/>
                <a:gd name="T52" fmla="*/ 13 w 140"/>
                <a:gd name="T53" fmla="*/ 28 h 180"/>
                <a:gd name="T54" fmla="*/ 9 w 140"/>
                <a:gd name="T55" fmla="*/ 37 h 180"/>
                <a:gd name="T56" fmla="*/ 9 w 140"/>
                <a:gd name="T57" fmla="*/ 44 h 180"/>
                <a:gd name="T58" fmla="*/ 11 w 140"/>
                <a:gd name="T59" fmla="*/ 39 h 180"/>
                <a:gd name="T60" fmla="*/ 14 w 140"/>
                <a:gd name="T61" fmla="*/ 33 h 180"/>
                <a:gd name="T62" fmla="*/ 16 w 140"/>
                <a:gd name="T63" fmla="*/ 28 h 180"/>
                <a:gd name="T64" fmla="*/ 19 w 140"/>
                <a:gd name="T65" fmla="*/ 31 h 180"/>
                <a:gd name="T66" fmla="*/ 22 w 140"/>
                <a:gd name="T67" fmla="*/ 39 h 180"/>
                <a:gd name="T68" fmla="*/ 25 w 140"/>
                <a:gd name="T69" fmla="*/ 42 h 180"/>
                <a:gd name="T70" fmla="*/ 25 w 140"/>
                <a:gd name="T71" fmla="*/ 41 h 180"/>
                <a:gd name="T72" fmla="*/ 23 w 140"/>
                <a:gd name="T73" fmla="*/ 36 h 180"/>
                <a:gd name="T74" fmla="*/ 20 w 140"/>
                <a:gd name="T75" fmla="*/ 28 h 180"/>
                <a:gd name="T76" fmla="*/ 21 w 140"/>
                <a:gd name="T77" fmla="*/ 21 h 180"/>
                <a:gd name="T78" fmla="*/ 25 w 140"/>
                <a:gd name="T79" fmla="*/ 14 h 180"/>
                <a:gd name="T80" fmla="*/ 29 w 140"/>
                <a:gd name="T81" fmla="*/ 15 h 180"/>
                <a:gd name="T82" fmla="*/ 33 w 140"/>
                <a:gd name="T83" fmla="*/ 22 h 180"/>
                <a:gd name="T84" fmla="*/ 34 w 140"/>
                <a:gd name="T85" fmla="*/ 29 h 180"/>
                <a:gd name="T86" fmla="*/ 35 w 140"/>
                <a:gd name="T87" fmla="*/ 28 h 180"/>
                <a:gd name="T88" fmla="*/ 35 w 140"/>
                <a:gd name="T89" fmla="*/ 21 h 180"/>
                <a:gd name="T90" fmla="*/ 31 w 140"/>
                <a:gd name="T91" fmla="*/ 12 h 180"/>
                <a:gd name="T92" fmla="*/ 31 w 140"/>
                <a:gd name="T93" fmla="*/ 8 h 180"/>
                <a:gd name="T94" fmla="*/ 34 w 140"/>
                <a:gd name="T95" fmla="*/ 3 h 180"/>
                <a:gd name="T96" fmla="*/ 35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4" name="Freeform 641"/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30 w 199"/>
                <a:gd name="T1" fmla="*/ 3 h 154"/>
                <a:gd name="T2" fmla="*/ 35 w 199"/>
                <a:gd name="T3" fmla="*/ 3 h 154"/>
                <a:gd name="T4" fmla="*/ 39 w 199"/>
                <a:gd name="T5" fmla="*/ 5 h 154"/>
                <a:gd name="T6" fmla="*/ 40 w 199"/>
                <a:gd name="T7" fmla="*/ 8 h 154"/>
                <a:gd name="T8" fmla="*/ 39 w 199"/>
                <a:gd name="T9" fmla="*/ 12 h 154"/>
                <a:gd name="T10" fmla="*/ 32 w 199"/>
                <a:gd name="T11" fmla="*/ 14 h 154"/>
                <a:gd name="T12" fmla="*/ 29 w 199"/>
                <a:gd name="T13" fmla="*/ 16 h 154"/>
                <a:gd name="T14" fmla="*/ 29 w 199"/>
                <a:gd name="T15" fmla="*/ 18 h 154"/>
                <a:gd name="T16" fmla="*/ 30 w 199"/>
                <a:gd name="T17" fmla="*/ 17 h 154"/>
                <a:gd name="T18" fmla="*/ 35 w 199"/>
                <a:gd name="T19" fmla="*/ 16 h 154"/>
                <a:gd name="T20" fmla="*/ 38 w 199"/>
                <a:gd name="T21" fmla="*/ 18 h 154"/>
                <a:gd name="T22" fmla="*/ 39 w 199"/>
                <a:gd name="T23" fmla="*/ 20 h 154"/>
                <a:gd name="T24" fmla="*/ 39 w 199"/>
                <a:gd name="T25" fmla="*/ 21 h 154"/>
                <a:gd name="T26" fmla="*/ 37 w 199"/>
                <a:gd name="T27" fmla="*/ 24 h 154"/>
                <a:gd name="T28" fmla="*/ 39 w 199"/>
                <a:gd name="T29" fmla="*/ 25 h 154"/>
                <a:gd name="T30" fmla="*/ 41 w 199"/>
                <a:gd name="T31" fmla="*/ 25 h 154"/>
                <a:gd name="T32" fmla="*/ 45 w 199"/>
                <a:gd name="T33" fmla="*/ 25 h 154"/>
                <a:gd name="T34" fmla="*/ 48 w 199"/>
                <a:gd name="T35" fmla="*/ 27 h 154"/>
                <a:gd name="T36" fmla="*/ 50 w 199"/>
                <a:gd name="T37" fmla="*/ 35 h 154"/>
                <a:gd name="T38" fmla="*/ 46 w 199"/>
                <a:gd name="T39" fmla="*/ 38 h 154"/>
                <a:gd name="T40" fmla="*/ 42 w 199"/>
                <a:gd name="T41" fmla="*/ 39 h 154"/>
                <a:gd name="T42" fmla="*/ 39 w 199"/>
                <a:gd name="T43" fmla="*/ 38 h 154"/>
                <a:gd name="T44" fmla="*/ 36 w 199"/>
                <a:gd name="T45" fmla="*/ 32 h 154"/>
                <a:gd name="T46" fmla="*/ 33 w 199"/>
                <a:gd name="T47" fmla="*/ 27 h 154"/>
                <a:gd name="T48" fmla="*/ 28 w 199"/>
                <a:gd name="T49" fmla="*/ 24 h 154"/>
                <a:gd name="T50" fmla="*/ 28 w 199"/>
                <a:gd name="T51" fmla="*/ 25 h 154"/>
                <a:gd name="T52" fmla="*/ 28 w 199"/>
                <a:gd name="T53" fmla="*/ 33 h 154"/>
                <a:gd name="T54" fmla="*/ 25 w 199"/>
                <a:gd name="T55" fmla="*/ 36 h 154"/>
                <a:gd name="T56" fmla="*/ 19 w 199"/>
                <a:gd name="T57" fmla="*/ 37 h 154"/>
                <a:gd name="T58" fmla="*/ 15 w 199"/>
                <a:gd name="T59" fmla="*/ 33 h 154"/>
                <a:gd name="T60" fmla="*/ 13 w 199"/>
                <a:gd name="T61" fmla="*/ 29 h 154"/>
                <a:gd name="T62" fmla="*/ 15 w 199"/>
                <a:gd name="T63" fmla="*/ 24 h 154"/>
                <a:gd name="T64" fmla="*/ 15 w 199"/>
                <a:gd name="T65" fmla="*/ 23 h 154"/>
                <a:gd name="T66" fmla="*/ 11 w 199"/>
                <a:gd name="T67" fmla="*/ 19 h 154"/>
                <a:gd name="T68" fmla="*/ 8 w 199"/>
                <a:gd name="T69" fmla="*/ 23 h 154"/>
                <a:gd name="T70" fmla="*/ 1 w 199"/>
                <a:gd name="T71" fmla="*/ 20 h 154"/>
                <a:gd name="T72" fmla="*/ 1 w 199"/>
                <a:gd name="T73" fmla="*/ 16 h 154"/>
                <a:gd name="T74" fmla="*/ 3 w 199"/>
                <a:gd name="T75" fmla="*/ 11 h 154"/>
                <a:gd name="T76" fmla="*/ 5 w 199"/>
                <a:gd name="T77" fmla="*/ 10 h 154"/>
                <a:gd name="T78" fmla="*/ 8 w 199"/>
                <a:gd name="T79" fmla="*/ 9 h 154"/>
                <a:gd name="T80" fmla="*/ 9 w 199"/>
                <a:gd name="T81" fmla="*/ 7 h 154"/>
                <a:gd name="T82" fmla="*/ 12 w 199"/>
                <a:gd name="T83" fmla="*/ 1 h 154"/>
                <a:gd name="T84" fmla="*/ 17 w 199"/>
                <a:gd name="T85" fmla="*/ 1 h 154"/>
                <a:gd name="T86" fmla="*/ 22 w 199"/>
                <a:gd name="T87" fmla="*/ 4 h 154"/>
                <a:gd name="T88" fmla="*/ 22 w 199"/>
                <a:gd name="T89" fmla="*/ 10 h 154"/>
                <a:gd name="T90" fmla="*/ 25 w 199"/>
                <a:gd name="T91" fmla="*/ 14 h 154"/>
                <a:gd name="T92" fmla="*/ 25 w 199"/>
                <a:gd name="T93" fmla="*/ 16 h 154"/>
                <a:gd name="T94" fmla="*/ 27 w 199"/>
                <a:gd name="T95" fmla="*/ 14 h 154"/>
                <a:gd name="T96" fmla="*/ 28 w 199"/>
                <a:gd name="T97" fmla="*/ 10 h 154"/>
                <a:gd name="T98" fmla="*/ 28 w 199"/>
                <a:gd name="T99" fmla="*/ 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5" name="Freeform 642"/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45 w 186"/>
                <a:gd name="T1" fmla="*/ 44 h 179"/>
                <a:gd name="T2" fmla="*/ 42 w 186"/>
                <a:gd name="T3" fmla="*/ 43 h 179"/>
                <a:gd name="T4" fmla="*/ 38 w 186"/>
                <a:gd name="T5" fmla="*/ 42 h 179"/>
                <a:gd name="T6" fmla="*/ 33 w 186"/>
                <a:gd name="T7" fmla="*/ 43 h 179"/>
                <a:gd name="T8" fmla="*/ 28 w 186"/>
                <a:gd name="T9" fmla="*/ 42 h 179"/>
                <a:gd name="T10" fmla="*/ 25 w 186"/>
                <a:gd name="T11" fmla="*/ 41 h 179"/>
                <a:gd name="T12" fmla="*/ 27 w 186"/>
                <a:gd name="T13" fmla="*/ 40 h 179"/>
                <a:gd name="T14" fmla="*/ 31 w 186"/>
                <a:gd name="T15" fmla="*/ 40 h 179"/>
                <a:gd name="T16" fmla="*/ 35 w 186"/>
                <a:gd name="T17" fmla="*/ 39 h 179"/>
                <a:gd name="T18" fmla="*/ 35 w 186"/>
                <a:gd name="T19" fmla="*/ 36 h 179"/>
                <a:gd name="T20" fmla="*/ 30 w 186"/>
                <a:gd name="T21" fmla="*/ 31 h 179"/>
                <a:gd name="T22" fmla="*/ 22 w 186"/>
                <a:gd name="T23" fmla="*/ 32 h 179"/>
                <a:gd name="T24" fmla="*/ 14 w 186"/>
                <a:gd name="T25" fmla="*/ 32 h 179"/>
                <a:gd name="T26" fmla="*/ 9 w 186"/>
                <a:gd name="T27" fmla="*/ 30 h 179"/>
                <a:gd name="T28" fmla="*/ 12 w 186"/>
                <a:gd name="T29" fmla="*/ 29 h 179"/>
                <a:gd name="T30" fmla="*/ 17 w 186"/>
                <a:gd name="T31" fmla="*/ 29 h 179"/>
                <a:gd name="T32" fmla="*/ 23 w 186"/>
                <a:gd name="T33" fmla="*/ 29 h 179"/>
                <a:gd name="T34" fmla="*/ 24 w 186"/>
                <a:gd name="T35" fmla="*/ 25 h 179"/>
                <a:gd name="T36" fmla="*/ 19 w 186"/>
                <a:gd name="T37" fmla="*/ 21 h 179"/>
                <a:gd name="T38" fmla="*/ 11 w 186"/>
                <a:gd name="T39" fmla="*/ 22 h 179"/>
                <a:gd name="T40" fmla="*/ 4 w 186"/>
                <a:gd name="T41" fmla="*/ 20 h 179"/>
                <a:gd name="T42" fmla="*/ 1 w 186"/>
                <a:gd name="T43" fmla="*/ 17 h 179"/>
                <a:gd name="T44" fmla="*/ 2 w 186"/>
                <a:gd name="T45" fmla="*/ 18 h 179"/>
                <a:gd name="T46" fmla="*/ 6 w 186"/>
                <a:gd name="T47" fmla="*/ 19 h 179"/>
                <a:gd name="T48" fmla="*/ 13 w 186"/>
                <a:gd name="T49" fmla="*/ 19 h 179"/>
                <a:gd name="T50" fmla="*/ 14 w 186"/>
                <a:gd name="T51" fmla="*/ 16 h 179"/>
                <a:gd name="T52" fmla="*/ 8 w 186"/>
                <a:gd name="T53" fmla="*/ 10 h 179"/>
                <a:gd name="T54" fmla="*/ 2 w 186"/>
                <a:gd name="T55" fmla="*/ 4 h 179"/>
                <a:gd name="T56" fmla="*/ 1 w 186"/>
                <a:gd name="T57" fmla="*/ 0 h 179"/>
                <a:gd name="T58" fmla="*/ 4 w 186"/>
                <a:gd name="T59" fmla="*/ 3 h 179"/>
                <a:gd name="T60" fmla="*/ 9 w 186"/>
                <a:gd name="T61" fmla="*/ 8 h 179"/>
                <a:gd name="T62" fmla="*/ 15 w 186"/>
                <a:gd name="T63" fmla="*/ 14 h 179"/>
                <a:gd name="T64" fmla="*/ 18 w 186"/>
                <a:gd name="T65" fmla="*/ 10 h 179"/>
                <a:gd name="T66" fmla="*/ 18 w 186"/>
                <a:gd name="T67" fmla="*/ 4 h 179"/>
                <a:gd name="T68" fmla="*/ 19 w 186"/>
                <a:gd name="T69" fmla="*/ 4 h 179"/>
                <a:gd name="T70" fmla="*/ 21 w 186"/>
                <a:gd name="T71" fmla="*/ 16 h 179"/>
                <a:gd name="T72" fmla="*/ 25 w 186"/>
                <a:gd name="T73" fmla="*/ 21 h 179"/>
                <a:gd name="T74" fmla="*/ 30 w 186"/>
                <a:gd name="T75" fmla="*/ 24 h 179"/>
                <a:gd name="T76" fmla="*/ 33 w 186"/>
                <a:gd name="T77" fmla="*/ 15 h 179"/>
                <a:gd name="T78" fmla="*/ 34 w 186"/>
                <a:gd name="T79" fmla="*/ 11 h 179"/>
                <a:gd name="T80" fmla="*/ 36 w 186"/>
                <a:gd name="T81" fmla="*/ 21 h 179"/>
                <a:gd name="T82" fmla="*/ 36 w 186"/>
                <a:gd name="T83" fmla="*/ 30 h 179"/>
                <a:gd name="T84" fmla="*/ 41 w 186"/>
                <a:gd name="T85" fmla="*/ 36 h 179"/>
                <a:gd name="T86" fmla="*/ 44 w 186"/>
                <a:gd name="T87" fmla="*/ 32 h 179"/>
                <a:gd name="T88" fmla="*/ 45 w 186"/>
                <a:gd name="T89" fmla="*/ 29 h 179"/>
                <a:gd name="T90" fmla="*/ 46 w 186"/>
                <a:gd name="T91" fmla="*/ 33 h 179"/>
                <a:gd name="T92" fmla="*/ 44 w 186"/>
                <a:gd name="T93" fmla="*/ 39 h 179"/>
                <a:gd name="T94" fmla="*/ 46 w 186"/>
                <a:gd name="T95" fmla="*/ 42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6" name="Freeform 643"/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7 w 150"/>
                <a:gd name="T1" fmla="*/ 50 h 200"/>
                <a:gd name="T2" fmla="*/ 4 w 150"/>
                <a:gd name="T3" fmla="*/ 46 h 200"/>
                <a:gd name="T4" fmla="*/ 2 w 150"/>
                <a:gd name="T5" fmla="*/ 41 h 200"/>
                <a:gd name="T6" fmla="*/ 0 w 150"/>
                <a:gd name="T7" fmla="*/ 35 h 200"/>
                <a:gd name="T8" fmla="*/ 1 w 150"/>
                <a:gd name="T9" fmla="*/ 31 h 200"/>
                <a:gd name="T10" fmla="*/ 2 w 150"/>
                <a:gd name="T11" fmla="*/ 31 h 200"/>
                <a:gd name="T12" fmla="*/ 3 w 150"/>
                <a:gd name="T13" fmla="*/ 36 h 200"/>
                <a:gd name="T14" fmla="*/ 6 w 150"/>
                <a:gd name="T15" fmla="*/ 45 h 200"/>
                <a:gd name="T16" fmla="*/ 10 w 150"/>
                <a:gd name="T17" fmla="*/ 46 h 200"/>
                <a:gd name="T18" fmla="*/ 11 w 150"/>
                <a:gd name="T19" fmla="*/ 43 h 200"/>
                <a:gd name="T20" fmla="*/ 10 w 150"/>
                <a:gd name="T21" fmla="*/ 38 h 200"/>
                <a:gd name="T22" fmla="*/ 9 w 150"/>
                <a:gd name="T23" fmla="*/ 28 h 200"/>
                <a:gd name="T24" fmla="*/ 9 w 150"/>
                <a:gd name="T25" fmla="*/ 22 h 200"/>
                <a:gd name="T26" fmla="*/ 10 w 150"/>
                <a:gd name="T27" fmla="*/ 22 h 200"/>
                <a:gd name="T28" fmla="*/ 10 w 150"/>
                <a:gd name="T29" fmla="*/ 27 h 200"/>
                <a:gd name="T30" fmla="*/ 12 w 150"/>
                <a:gd name="T31" fmla="*/ 36 h 200"/>
                <a:gd name="T32" fmla="*/ 15 w 150"/>
                <a:gd name="T33" fmla="*/ 36 h 200"/>
                <a:gd name="T34" fmla="*/ 18 w 150"/>
                <a:gd name="T35" fmla="*/ 30 h 200"/>
                <a:gd name="T36" fmla="*/ 16 w 150"/>
                <a:gd name="T37" fmla="*/ 22 h 200"/>
                <a:gd name="T38" fmla="*/ 17 w 150"/>
                <a:gd name="T39" fmla="*/ 11 h 200"/>
                <a:gd name="T40" fmla="*/ 20 w 150"/>
                <a:gd name="T41" fmla="*/ 6 h 200"/>
                <a:gd name="T42" fmla="*/ 21 w 150"/>
                <a:gd name="T43" fmla="*/ 7 h 200"/>
                <a:gd name="T44" fmla="*/ 19 w 150"/>
                <a:gd name="T45" fmla="*/ 12 h 200"/>
                <a:gd name="T46" fmla="*/ 19 w 150"/>
                <a:gd name="T47" fmla="*/ 20 h 200"/>
                <a:gd name="T48" fmla="*/ 23 w 150"/>
                <a:gd name="T49" fmla="*/ 20 h 200"/>
                <a:gd name="T50" fmla="*/ 25 w 150"/>
                <a:gd name="T51" fmla="*/ 14 h 200"/>
                <a:gd name="T52" fmla="*/ 27 w 150"/>
                <a:gd name="T53" fmla="*/ 9 h 200"/>
                <a:gd name="T54" fmla="*/ 30 w 150"/>
                <a:gd name="T55" fmla="*/ 3 h 200"/>
                <a:gd name="T56" fmla="*/ 33 w 150"/>
                <a:gd name="T57" fmla="*/ 1 h 200"/>
                <a:gd name="T58" fmla="*/ 34 w 150"/>
                <a:gd name="T59" fmla="*/ 1 h 200"/>
                <a:gd name="T60" fmla="*/ 31 w 150"/>
                <a:gd name="T61" fmla="*/ 5 h 200"/>
                <a:gd name="T62" fmla="*/ 28 w 150"/>
                <a:gd name="T63" fmla="*/ 11 h 200"/>
                <a:gd name="T64" fmla="*/ 27 w 150"/>
                <a:gd name="T65" fmla="*/ 16 h 200"/>
                <a:gd name="T66" fmla="*/ 25 w 150"/>
                <a:gd name="T67" fmla="*/ 22 h 200"/>
                <a:gd name="T68" fmla="*/ 26 w 150"/>
                <a:gd name="T69" fmla="*/ 24 h 200"/>
                <a:gd name="T70" fmla="*/ 29 w 150"/>
                <a:gd name="T71" fmla="*/ 22 h 200"/>
                <a:gd name="T72" fmla="*/ 33 w 150"/>
                <a:gd name="T73" fmla="*/ 20 h 200"/>
                <a:gd name="T74" fmla="*/ 35 w 150"/>
                <a:gd name="T75" fmla="*/ 18 h 200"/>
                <a:gd name="T76" fmla="*/ 37 w 150"/>
                <a:gd name="T77" fmla="*/ 17 h 200"/>
                <a:gd name="T78" fmla="*/ 38 w 150"/>
                <a:gd name="T79" fmla="*/ 17 h 200"/>
                <a:gd name="T80" fmla="*/ 36 w 150"/>
                <a:gd name="T81" fmla="*/ 20 h 200"/>
                <a:gd name="T82" fmla="*/ 32 w 150"/>
                <a:gd name="T83" fmla="*/ 24 h 200"/>
                <a:gd name="T84" fmla="*/ 28 w 150"/>
                <a:gd name="T85" fmla="*/ 26 h 200"/>
                <a:gd name="T86" fmla="*/ 25 w 150"/>
                <a:gd name="T87" fmla="*/ 27 h 200"/>
                <a:gd name="T88" fmla="*/ 22 w 150"/>
                <a:gd name="T89" fmla="*/ 30 h 200"/>
                <a:gd name="T90" fmla="*/ 18 w 150"/>
                <a:gd name="T91" fmla="*/ 38 h 200"/>
                <a:gd name="T92" fmla="*/ 19 w 150"/>
                <a:gd name="T93" fmla="*/ 41 h 200"/>
                <a:gd name="T94" fmla="*/ 23 w 150"/>
                <a:gd name="T95" fmla="*/ 41 h 200"/>
                <a:gd name="T96" fmla="*/ 26 w 150"/>
                <a:gd name="T97" fmla="*/ 40 h 200"/>
                <a:gd name="T98" fmla="*/ 30 w 150"/>
                <a:gd name="T99" fmla="*/ 38 h 200"/>
                <a:gd name="T100" fmla="*/ 32 w 150"/>
                <a:gd name="T101" fmla="*/ 35 h 200"/>
                <a:gd name="T102" fmla="*/ 33 w 150"/>
                <a:gd name="T103" fmla="*/ 35 h 200"/>
                <a:gd name="T104" fmla="*/ 31 w 150"/>
                <a:gd name="T105" fmla="*/ 39 h 200"/>
                <a:gd name="T106" fmla="*/ 28 w 150"/>
                <a:gd name="T107" fmla="*/ 42 h 200"/>
                <a:gd name="T108" fmla="*/ 23 w 150"/>
                <a:gd name="T109" fmla="*/ 44 h 200"/>
                <a:gd name="T110" fmla="*/ 19 w 150"/>
                <a:gd name="T111" fmla="*/ 44 h 200"/>
                <a:gd name="T112" fmla="*/ 16 w 150"/>
                <a:gd name="T113" fmla="*/ 45 h 200"/>
                <a:gd name="T114" fmla="*/ 14 w 150"/>
                <a:gd name="T115" fmla="*/ 47 h 200"/>
                <a:gd name="T116" fmla="*/ 12 w 150"/>
                <a:gd name="T117" fmla="*/ 49 h 200"/>
                <a:gd name="T118" fmla="*/ 9 w 150"/>
                <a:gd name="T119" fmla="*/ 50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7" name="Freeform 644"/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9 h 110"/>
                <a:gd name="T2" fmla="*/ 1 w 237"/>
                <a:gd name="T3" fmla="*/ 10 h 110"/>
                <a:gd name="T4" fmla="*/ 3 w 237"/>
                <a:gd name="T5" fmla="*/ 11 h 110"/>
                <a:gd name="T6" fmla="*/ 8 w 237"/>
                <a:gd name="T7" fmla="*/ 11 h 110"/>
                <a:gd name="T8" fmla="*/ 13 w 237"/>
                <a:gd name="T9" fmla="*/ 11 h 110"/>
                <a:gd name="T10" fmla="*/ 17 w 237"/>
                <a:gd name="T11" fmla="*/ 13 h 110"/>
                <a:gd name="T12" fmla="*/ 18 w 237"/>
                <a:gd name="T13" fmla="*/ 14 h 110"/>
                <a:gd name="T14" fmla="*/ 20 w 237"/>
                <a:gd name="T15" fmla="*/ 17 h 110"/>
                <a:gd name="T16" fmla="*/ 22 w 237"/>
                <a:gd name="T17" fmla="*/ 21 h 110"/>
                <a:gd name="T18" fmla="*/ 24 w 237"/>
                <a:gd name="T19" fmla="*/ 24 h 110"/>
                <a:gd name="T20" fmla="*/ 28 w 237"/>
                <a:gd name="T21" fmla="*/ 26 h 110"/>
                <a:gd name="T22" fmla="*/ 28 w 237"/>
                <a:gd name="T23" fmla="*/ 24 h 110"/>
                <a:gd name="T24" fmla="*/ 25 w 237"/>
                <a:gd name="T25" fmla="*/ 21 h 110"/>
                <a:gd name="T26" fmla="*/ 23 w 237"/>
                <a:gd name="T27" fmla="*/ 15 h 110"/>
                <a:gd name="T28" fmla="*/ 24 w 237"/>
                <a:gd name="T29" fmla="*/ 13 h 110"/>
                <a:gd name="T30" fmla="*/ 27 w 237"/>
                <a:gd name="T31" fmla="*/ 14 h 110"/>
                <a:gd name="T32" fmla="*/ 30 w 237"/>
                <a:gd name="T33" fmla="*/ 14 h 110"/>
                <a:gd name="T34" fmla="*/ 33 w 237"/>
                <a:gd name="T35" fmla="*/ 15 h 110"/>
                <a:gd name="T36" fmla="*/ 34 w 237"/>
                <a:gd name="T37" fmla="*/ 17 h 110"/>
                <a:gd name="T38" fmla="*/ 35 w 237"/>
                <a:gd name="T39" fmla="*/ 20 h 110"/>
                <a:gd name="T40" fmla="*/ 38 w 237"/>
                <a:gd name="T41" fmla="*/ 23 h 110"/>
                <a:gd name="T42" fmla="*/ 41 w 237"/>
                <a:gd name="T43" fmla="*/ 26 h 110"/>
                <a:gd name="T44" fmla="*/ 46 w 237"/>
                <a:gd name="T45" fmla="*/ 28 h 110"/>
                <a:gd name="T46" fmla="*/ 48 w 237"/>
                <a:gd name="T47" fmla="*/ 27 h 110"/>
                <a:gd name="T48" fmla="*/ 45 w 237"/>
                <a:gd name="T49" fmla="*/ 25 h 110"/>
                <a:gd name="T50" fmla="*/ 41 w 237"/>
                <a:gd name="T51" fmla="*/ 23 h 110"/>
                <a:gd name="T52" fmla="*/ 39 w 237"/>
                <a:gd name="T53" fmla="*/ 20 h 110"/>
                <a:gd name="T54" fmla="*/ 37 w 237"/>
                <a:gd name="T55" fmla="*/ 18 h 110"/>
                <a:gd name="T56" fmla="*/ 39 w 237"/>
                <a:gd name="T57" fmla="*/ 18 h 110"/>
                <a:gd name="T58" fmla="*/ 45 w 237"/>
                <a:gd name="T59" fmla="*/ 19 h 110"/>
                <a:gd name="T60" fmla="*/ 52 w 237"/>
                <a:gd name="T61" fmla="*/ 21 h 110"/>
                <a:gd name="T62" fmla="*/ 56 w 237"/>
                <a:gd name="T63" fmla="*/ 21 h 110"/>
                <a:gd name="T64" fmla="*/ 59 w 237"/>
                <a:gd name="T65" fmla="*/ 21 h 110"/>
                <a:gd name="T66" fmla="*/ 59 w 237"/>
                <a:gd name="T67" fmla="*/ 20 h 110"/>
                <a:gd name="T68" fmla="*/ 55 w 237"/>
                <a:gd name="T69" fmla="*/ 19 h 110"/>
                <a:gd name="T70" fmla="*/ 49 w 237"/>
                <a:gd name="T71" fmla="*/ 18 h 110"/>
                <a:gd name="T72" fmla="*/ 44 w 237"/>
                <a:gd name="T73" fmla="*/ 16 h 110"/>
                <a:gd name="T74" fmla="*/ 40 w 237"/>
                <a:gd name="T75" fmla="*/ 15 h 110"/>
                <a:gd name="T76" fmla="*/ 41 w 237"/>
                <a:gd name="T77" fmla="*/ 12 h 110"/>
                <a:gd name="T78" fmla="*/ 45 w 237"/>
                <a:gd name="T79" fmla="*/ 10 h 110"/>
                <a:gd name="T80" fmla="*/ 48 w 237"/>
                <a:gd name="T81" fmla="*/ 10 h 110"/>
                <a:gd name="T82" fmla="*/ 47 w 237"/>
                <a:gd name="T83" fmla="*/ 8 h 110"/>
                <a:gd name="T84" fmla="*/ 45 w 237"/>
                <a:gd name="T85" fmla="*/ 7 h 110"/>
                <a:gd name="T86" fmla="*/ 42 w 237"/>
                <a:gd name="T87" fmla="*/ 8 h 110"/>
                <a:gd name="T88" fmla="*/ 39 w 237"/>
                <a:gd name="T89" fmla="*/ 9 h 110"/>
                <a:gd name="T90" fmla="*/ 37 w 237"/>
                <a:gd name="T91" fmla="*/ 11 h 110"/>
                <a:gd name="T92" fmla="*/ 35 w 237"/>
                <a:gd name="T93" fmla="*/ 12 h 110"/>
                <a:gd name="T94" fmla="*/ 31 w 237"/>
                <a:gd name="T95" fmla="*/ 12 h 110"/>
                <a:gd name="T96" fmla="*/ 28 w 237"/>
                <a:gd name="T97" fmla="*/ 11 h 110"/>
                <a:gd name="T98" fmla="*/ 25 w 237"/>
                <a:gd name="T99" fmla="*/ 11 h 110"/>
                <a:gd name="T100" fmla="*/ 24 w 237"/>
                <a:gd name="T101" fmla="*/ 9 h 110"/>
                <a:gd name="T102" fmla="*/ 26 w 237"/>
                <a:gd name="T103" fmla="*/ 4 h 110"/>
                <a:gd name="T104" fmla="*/ 31 w 237"/>
                <a:gd name="T105" fmla="*/ 1 h 110"/>
                <a:gd name="T106" fmla="*/ 31 w 237"/>
                <a:gd name="T107" fmla="*/ 0 h 110"/>
                <a:gd name="T108" fmla="*/ 28 w 237"/>
                <a:gd name="T109" fmla="*/ 1 h 110"/>
                <a:gd name="T110" fmla="*/ 25 w 237"/>
                <a:gd name="T111" fmla="*/ 2 h 110"/>
                <a:gd name="T112" fmla="*/ 21 w 237"/>
                <a:gd name="T113" fmla="*/ 5 h 110"/>
                <a:gd name="T114" fmla="*/ 18 w 237"/>
                <a:gd name="T115" fmla="*/ 7 h 110"/>
                <a:gd name="T116" fmla="*/ 16 w 237"/>
                <a:gd name="T117" fmla="*/ 8 h 110"/>
                <a:gd name="T118" fmla="*/ 12 w 237"/>
                <a:gd name="T119" fmla="*/ 8 h 110"/>
                <a:gd name="T120" fmla="*/ 6 w 237"/>
                <a:gd name="T121" fmla="*/ 8 h 110"/>
                <a:gd name="T122" fmla="*/ 2 w 237"/>
                <a:gd name="T123" fmla="*/ 9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8" name="Freeform 645"/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3 w 194"/>
                <a:gd name="T1" fmla="*/ 2 h 222"/>
                <a:gd name="T2" fmla="*/ 7 w 194"/>
                <a:gd name="T3" fmla="*/ 8 h 222"/>
                <a:gd name="T4" fmla="*/ 7 w 194"/>
                <a:gd name="T5" fmla="*/ 14 h 222"/>
                <a:gd name="T6" fmla="*/ 8 w 194"/>
                <a:gd name="T7" fmla="*/ 26 h 222"/>
                <a:gd name="T8" fmla="*/ 9 w 194"/>
                <a:gd name="T9" fmla="*/ 25 h 222"/>
                <a:gd name="T10" fmla="*/ 10 w 194"/>
                <a:gd name="T11" fmla="*/ 15 h 222"/>
                <a:gd name="T12" fmla="*/ 13 w 194"/>
                <a:gd name="T13" fmla="*/ 12 h 222"/>
                <a:gd name="T14" fmla="*/ 14 w 194"/>
                <a:gd name="T15" fmla="*/ 13 h 222"/>
                <a:gd name="T16" fmla="*/ 16 w 194"/>
                <a:gd name="T17" fmla="*/ 16 h 222"/>
                <a:gd name="T18" fmla="*/ 21 w 194"/>
                <a:gd name="T19" fmla="*/ 22 h 222"/>
                <a:gd name="T20" fmla="*/ 22 w 194"/>
                <a:gd name="T21" fmla="*/ 28 h 222"/>
                <a:gd name="T22" fmla="*/ 22 w 194"/>
                <a:gd name="T23" fmla="*/ 38 h 222"/>
                <a:gd name="T24" fmla="*/ 24 w 194"/>
                <a:gd name="T25" fmla="*/ 38 h 222"/>
                <a:gd name="T26" fmla="*/ 25 w 194"/>
                <a:gd name="T27" fmla="*/ 28 h 222"/>
                <a:gd name="T28" fmla="*/ 28 w 194"/>
                <a:gd name="T29" fmla="*/ 27 h 222"/>
                <a:gd name="T30" fmla="*/ 34 w 194"/>
                <a:gd name="T31" fmla="*/ 34 h 222"/>
                <a:gd name="T32" fmla="*/ 40 w 194"/>
                <a:gd name="T33" fmla="*/ 43 h 222"/>
                <a:gd name="T34" fmla="*/ 45 w 194"/>
                <a:gd name="T35" fmla="*/ 51 h 222"/>
                <a:gd name="T36" fmla="*/ 48 w 194"/>
                <a:gd name="T37" fmla="*/ 56 h 222"/>
                <a:gd name="T38" fmla="*/ 49 w 194"/>
                <a:gd name="T39" fmla="*/ 55 h 222"/>
                <a:gd name="T40" fmla="*/ 47 w 194"/>
                <a:gd name="T41" fmla="*/ 51 h 222"/>
                <a:gd name="T42" fmla="*/ 43 w 194"/>
                <a:gd name="T43" fmla="*/ 43 h 222"/>
                <a:gd name="T44" fmla="*/ 37 w 194"/>
                <a:gd name="T45" fmla="*/ 34 h 222"/>
                <a:gd name="T46" fmla="*/ 32 w 194"/>
                <a:gd name="T47" fmla="*/ 27 h 222"/>
                <a:gd name="T48" fmla="*/ 31 w 194"/>
                <a:gd name="T49" fmla="*/ 24 h 222"/>
                <a:gd name="T50" fmla="*/ 34 w 194"/>
                <a:gd name="T51" fmla="*/ 22 h 222"/>
                <a:gd name="T52" fmla="*/ 37 w 194"/>
                <a:gd name="T53" fmla="*/ 21 h 222"/>
                <a:gd name="T54" fmla="*/ 39 w 194"/>
                <a:gd name="T55" fmla="*/ 22 h 222"/>
                <a:gd name="T56" fmla="*/ 43 w 194"/>
                <a:gd name="T57" fmla="*/ 24 h 222"/>
                <a:gd name="T58" fmla="*/ 45 w 194"/>
                <a:gd name="T59" fmla="*/ 24 h 222"/>
                <a:gd name="T60" fmla="*/ 42 w 194"/>
                <a:gd name="T61" fmla="*/ 21 h 222"/>
                <a:gd name="T62" fmla="*/ 38 w 194"/>
                <a:gd name="T63" fmla="*/ 20 h 222"/>
                <a:gd name="T64" fmla="*/ 33 w 194"/>
                <a:gd name="T65" fmla="*/ 19 h 222"/>
                <a:gd name="T66" fmla="*/ 29 w 194"/>
                <a:gd name="T67" fmla="*/ 20 h 222"/>
                <a:gd name="T68" fmla="*/ 26 w 194"/>
                <a:gd name="T69" fmla="*/ 20 h 222"/>
                <a:gd name="T70" fmla="*/ 23 w 194"/>
                <a:gd name="T71" fmla="*/ 17 h 222"/>
                <a:gd name="T72" fmla="*/ 20 w 194"/>
                <a:gd name="T73" fmla="*/ 15 h 222"/>
                <a:gd name="T74" fmla="*/ 18 w 194"/>
                <a:gd name="T75" fmla="*/ 13 h 222"/>
                <a:gd name="T76" fmla="*/ 18 w 194"/>
                <a:gd name="T77" fmla="*/ 12 h 222"/>
                <a:gd name="T78" fmla="*/ 21 w 194"/>
                <a:gd name="T79" fmla="*/ 11 h 222"/>
                <a:gd name="T80" fmla="*/ 23 w 194"/>
                <a:gd name="T81" fmla="*/ 10 h 222"/>
                <a:gd name="T82" fmla="*/ 26 w 194"/>
                <a:gd name="T83" fmla="*/ 11 h 222"/>
                <a:gd name="T84" fmla="*/ 29 w 194"/>
                <a:gd name="T85" fmla="*/ 11 h 222"/>
                <a:gd name="T86" fmla="*/ 28 w 194"/>
                <a:gd name="T87" fmla="*/ 10 h 222"/>
                <a:gd name="T88" fmla="*/ 26 w 194"/>
                <a:gd name="T89" fmla="*/ 10 h 222"/>
                <a:gd name="T90" fmla="*/ 22 w 194"/>
                <a:gd name="T91" fmla="*/ 9 h 222"/>
                <a:gd name="T92" fmla="*/ 19 w 194"/>
                <a:gd name="T93" fmla="*/ 9 h 222"/>
                <a:gd name="T94" fmla="*/ 15 w 194"/>
                <a:gd name="T95" fmla="*/ 9 h 222"/>
                <a:gd name="T96" fmla="*/ 12 w 194"/>
                <a:gd name="T97" fmla="*/ 8 h 222"/>
                <a:gd name="T98" fmla="*/ 9 w 194"/>
                <a:gd name="T99" fmla="*/ 6 h 222"/>
                <a:gd name="T100" fmla="*/ 5 w 194"/>
                <a:gd name="T101" fmla="*/ 2 h 222"/>
                <a:gd name="T102" fmla="*/ 2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9" name="Freeform 646"/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23 w 147"/>
                <a:gd name="T1" fmla="*/ 8 h 255"/>
                <a:gd name="T2" fmla="*/ 20 w 147"/>
                <a:gd name="T3" fmla="*/ 12 h 255"/>
                <a:gd name="T4" fmla="*/ 11 w 147"/>
                <a:gd name="T5" fmla="*/ 16 h 255"/>
                <a:gd name="T6" fmla="*/ 4 w 147"/>
                <a:gd name="T7" fmla="*/ 21 h 255"/>
                <a:gd name="T8" fmla="*/ 4 w 147"/>
                <a:gd name="T9" fmla="*/ 24 h 255"/>
                <a:gd name="T10" fmla="*/ 6 w 147"/>
                <a:gd name="T11" fmla="*/ 22 h 255"/>
                <a:gd name="T12" fmla="*/ 12 w 147"/>
                <a:gd name="T13" fmla="*/ 18 h 255"/>
                <a:gd name="T14" fmla="*/ 18 w 147"/>
                <a:gd name="T15" fmla="*/ 16 h 255"/>
                <a:gd name="T16" fmla="*/ 19 w 147"/>
                <a:gd name="T17" fmla="*/ 22 h 255"/>
                <a:gd name="T18" fmla="*/ 14 w 147"/>
                <a:gd name="T19" fmla="*/ 27 h 255"/>
                <a:gd name="T20" fmla="*/ 7 w 147"/>
                <a:gd name="T21" fmla="*/ 31 h 255"/>
                <a:gd name="T22" fmla="*/ 2 w 147"/>
                <a:gd name="T23" fmla="*/ 36 h 255"/>
                <a:gd name="T24" fmla="*/ 2 w 147"/>
                <a:gd name="T25" fmla="*/ 39 h 255"/>
                <a:gd name="T26" fmla="*/ 4 w 147"/>
                <a:gd name="T27" fmla="*/ 36 h 255"/>
                <a:gd name="T28" fmla="*/ 9 w 147"/>
                <a:gd name="T29" fmla="*/ 33 h 255"/>
                <a:gd name="T30" fmla="*/ 16 w 147"/>
                <a:gd name="T31" fmla="*/ 30 h 255"/>
                <a:gd name="T32" fmla="*/ 17 w 147"/>
                <a:gd name="T33" fmla="*/ 37 h 255"/>
                <a:gd name="T34" fmla="*/ 13 w 147"/>
                <a:gd name="T35" fmla="*/ 42 h 255"/>
                <a:gd name="T36" fmla="*/ 7 w 147"/>
                <a:gd name="T37" fmla="*/ 45 h 255"/>
                <a:gd name="T38" fmla="*/ 3 w 147"/>
                <a:gd name="T39" fmla="*/ 50 h 255"/>
                <a:gd name="T40" fmla="*/ 5 w 147"/>
                <a:gd name="T41" fmla="*/ 49 h 255"/>
                <a:gd name="T42" fmla="*/ 10 w 147"/>
                <a:gd name="T43" fmla="*/ 46 h 255"/>
                <a:gd name="T44" fmla="*/ 14 w 147"/>
                <a:gd name="T45" fmla="*/ 44 h 255"/>
                <a:gd name="T46" fmla="*/ 11 w 147"/>
                <a:gd name="T47" fmla="*/ 51 h 255"/>
                <a:gd name="T48" fmla="*/ 6 w 147"/>
                <a:gd name="T49" fmla="*/ 59 h 255"/>
                <a:gd name="T50" fmla="*/ 0 w 147"/>
                <a:gd name="T51" fmla="*/ 63 h 255"/>
                <a:gd name="T52" fmla="*/ 2 w 147"/>
                <a:gd name="T53" fmla="*/ 64 h 255"/>
                <a:gd name="T54" fmla="*/ 7 w 147"/>
                <a:gd name="T55" fmla="*/ 60 h 255"/>
                <a:gd name="T56" fmla="*/ 14 w 147"/>
                <a:gd name="T57" fmla="*/ 51 h 255"/>
                <a:gd name="T58" fmla="*/ 19 w 147"/>
                <a:gd name="T59" fmla="*/ 45 h 255"/>
                <a:gd name="T60" fmla="*/ 23 w 147"/>
                <a:gd name="T61" fmla="*/ 52 h 255"/>
                <a:gd name="T62" fmla="*/ 23 w 147"/>
                <a:gd name="T63" fmla="*/ 56 h 255"/>
                <a:gd name="T64" fmla="*/ 25 w 147"/>
                <a:gd name="T65" fmla="*/ 52 h 255"/>
                <a:gd name="T66" fmla="*/ 24 w 147"/>
                <a:gd name="T67" fmla="*/ 47 h 255"/>
                <a:gd name="T68" fmla="*/ 20 w 147"/>
                <a:gd name="T69" fmla="*/ 41 h 255"/>
                <a:gd name="T70" fmla="*/ 22 w 147"/>
                <a:gd name="T71" fmla="*/ 32 h 255"/>
                <a:gd name="T72" fmla="*/ 23 w 147"/>
                <a:gd name="T73" fmla="*/ 28 h 255"/>
                <a:gd name="T74" fmla="*/ 28 w 147"/>
                <a:gd name="T75" fmla="*/ 31 h 255"/>
                <a:gd name="T76" fmla="*/ 33 w 147"/>
                <a:gd name="T77" fmla="*/ 40 h 255"/>
                <a:gd name="T78" fmla="*/ 33 w 147"/>
                <a:gd name="T79" fmla="*/ 41 h 255"/>
                <a:gd name="T80" fmla="*/ 33 w 147"/>
                <a:gd name="T81" fmla="*/ 36 h 255"/>
                <a:gd name="T82" fmla="*/ 30 w 147"/>
                <a:gd name="T83" fmla="*/ 29 h 255"/>
                <a:gd name="T84" fmla="*/ 22 w 147"/>
                <a:gd name="T85" fmla="*/ 24 h 255"/>
                <a:gd name="T86" fmla="*/ 25 w 147"/>
                <a:gd name="T87" fmla="*/ 18 h 255"/>
                <a:gd name="T88" fmla="*/ 28 w 147"/>
                <a:gd name="T89" fmla="*/ 17 h 255"/>
                <a:gd name="T90" fmla="*/ 32 w 147"/>
                <a:gd name="T91" fmla="*/ 19 h 255"/>
                <a:gd name="T92" fmla="*/ 35 w 147"/>
                <a:gd name="T93" fmla="*/ 23 h 255"/>
                <a:gd name="T94" fmla="*/ 36 w 147"/>
                <a:gd name="T95" fmla="*/ 24 h 255"/>
                <a:gd name="T96" fmla="*/ 35 w 147"/>
                <a:gd name="T97" fmla="*/ 20 h 255"/>
                <a:gd name="T98" fmla="*/ 31 w 147"/>
                <a:gd name="T99" fmla="*/ 15 h 255"/>
                <a:gd name="T100" fmla="*/ 27 w 147"/>
                <a:gd name="T101" fmla="*/ 12 h 255"/>
                <a:gd name="T102" fmla="*/ 27 w 147"/>
                <a:gd name="T103" fmla="*/ 4 h 255"/>
                <a:gd name="T104" fmla="*/ 25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0" name="Freeform 647"/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51 w 234"/>
                <a:gd name="T1" fmla="*/ 2 h 131"/>
                <a:gd name="T2" fmla="*/ 46 w 234"/>
                <a:gd name="T3" fmla="*/ 4 h 131"/>
                <a:gd name="T4" fmla="*/ 40 w 234"/>
                <a:gd name="T5" fmla="*/ 6 h 131"/>
                <a:gd name="T6" fmla="*/ 36 w 234"/>
                <a:gd name="T7" fmla="*/ 8 h 131"/>
                <a:gd name="T8" fmla="*/ 34 w 234"/>
                <a:gd name="T9" fmla="*/ 8 h 131"/>
                <a:gd name="T10" fmla="*/ 30 w 234"/>
                <a:gd name="T11" fmla="*/ 6 h 131"/>
                <a:gd name="T12" fmla="*/ 26 w 234"/>
                <a:gd name="T13" fmla="*/ 6 h 131"/>
                <a:gd name="T14" fmla="*/ 22 w 234"/>
                <a:gd name="T15" fmla="*/ 6 h 131"/>
                <a:gd name="T16" fmla="*/ 19 w 234"/>
                <a:gd name="T17" fmla="*/ 7 h 131"/>
                <a:gd name="T18" fmla="*/ 21 w 234"/>
                <a:gd name="T19" fmla="*/ 8 h 131"/>
                <a:gd name="T20" fmla="*/ 23 w 234"/>
                <a:gd name="T21" fmla="*/ 8 h 131"/>
                <a:gd name="T22" fmla="*/ 26 w 234"/>
                <a:gd name="T23" fmla="*/ 8 h 131"/>
                <a:gd name="T24" fmla="*/ 29 w 234"/>
                <a:gd name="T25" fmla="*/ 10 h 131"/>
                <a:gd name="T26" fmla="*/ 32 w 234"/>
                <a:gd name="T27" fmla="*/ 11 h 131"/>
                <a:gd name="T28" fmla="*/ 31 w 234"/>
                <a:gd name="T29" fmla="*/ 13 h 131"/>
                <a:gd name="T30" fmla="*/ 28 w 234"/>
                <a:gd name="T31" fmla="*/ 16 h 131"/>
                <a:gd name="T32" fmla="*/ 24 w 234"/>
                <a:gd name="T33" fmla="*/ 16 h 131"/>
                <a:gd name="T34" fmla="*/ 19 w 234"/>
                <a:gd name="T35" fmla="*/ 16 h 131"/>
                <a:gd name="T36" fmla="*/ 14 w 234"/>
                <a:gd name="T37" fmla="*/ 15 h 131"/>
                <a:gd name="T38" fmla="*/ 10 w 234"/>
                <a:gd name="T39" fmla="*/ 15 h 131"/>
                <a:gd name="T40" fmla="*/ 10 w 234"/>
                <a:gd name="T41" fmla="*/ 16 h 131"/>
                <a:gd name="T42" fmla="*/ 13 w 234"/>
                <a:gd name="T43" fmla="*/ 16 h 131"/>
                <a:gd name="T44" fmla="*/ 17 w 234"/>
                <a:gd name="T45" fmla="*/ 17 h 131"/>
                <a:gd name="T46" fmla="*/ 21 w 234"/>
                <a:gd name="T47" fmla="*/ 18 h 131"/>
                <a:gd name="T48" fmla="*/ 20 w 234"/>
                <a:gd name="T49" fmla="*/ 21 h 131"/>
                <a:gd name="T50" fmla="*/ 15 w 234"/>
                <a:gd name="T51" fmla="*/ 24 h 131"/>
                <a:gd name="T52" fmla="*/ 10 w 234"/>
                <a:gd name="T53" fmla="*/ 26 h 131"/>
                <a:gd name="T54" fmla="*/ 5 w 234"/>
                <a:gd name="T55" fmla="*/ 27 h 131"/>
                <a:gd name="T56" fmla="*/ 1 w 234"/>
                <a:gd name="T57" fmla="*/ 27 h 131"/>
                <a:gd name="T58" fmla="*/ 1 w 234"/>
                <a:gd name="T59" fmla="*/ 27 h 131"/>
                <a:gd name="T60" fmla="*/ 4 w 234"/>
                <a:gd name="T61" fmla="*/ 28 h 131"/>
                <a:gd name="T62" fmla="*/ 9 w 234"/>
                <a:gd name="T63" fmla="*/ 28 h 131"/>
                <a:gd name="T64" fmla="*/ 16 w 234"/>
                <a:gd name="T65" fmla="*/ 27 h 131"/>
                <a:gd name="T66" fmla="*/ 22 w 234"/>
                <a:gd name="T67" fmla="*/ 24 h 131"/>
                <a:gd name="T68" fmla="*/ 26 w 234"/>
                <a:gd name="T69" fmla="*/ 24 h 131"/>
                <a:gd name="T70" fmla="*/ 26 w 234"/>
                <a:gd name="T71" fmla="*/ 30 h 131"/>
                <a:gd name="T72" fmla="*/ 23 w 234"/>
                <a:gd name="T73" fmla="*/ 33 h 131"/>
                <a:gd name="T74" fmla="*/ 25 w 234"/>
                <a:gd name="T75" fmla="*/ 33 h 131"/>
                <a:gd name="T76" fmla="*/ 28 w 234"/>
                <a:gd name="T77" fmla="*/ 31 h 131"/>
                <a:gd name="T78" fmla="*/ 29 w 234"/>
                <a:gd name="T79" fmla="*/ 25 h 131"/>
                <a:gd name="T80" fmla="*/ 30 w 234"/>
                <a:gd name="T81" fmla="*/ 20 h 131"/>
                <a:gd name="T82" fmla="*/ 32 w 234"/>
                <a:gd name="T83" fmla="*/ 17 h 131"/>
                <a:gd name="T84" fmla="*/ 35 w 234"/>
                <a:gd name="T85" fmla="*/ 14 h 131"/>
                <a:gd name="T86" fmla="*/ 38 w 234"/>
                <a:gd name="T87" fmla="*/ 12 h 131"/>
                <a:gd name="T88" fmla="*/ 41 w 234"/>
                <a:gd name="T89" fmla="*/ 14 h 131"/>
                <a:gd name="T90" fmla="*/ 42 w 234"/>
                <a:gd name="T91" fmla="*/ 21 h 131"/>
                <a:gd name="T92" fmla="*/ 41 w 234"/>
                <a:gd name="T93" fmla="*/ 25 h 131"/>
                <a:gd name="T94" fmla="*/ 42 w 234"/>
                <a:gd name="T95" fmla="*/ 25 h 131"/>
                <a:gd name="T96" fmla="*/ 44 w 234"/>
                <a:gd name="T97" fmla="*/ 22 h 131"/>
                <a:gd name="T98" fmla="*/ 44 w 234"/>
                <a:gd name="T99" fmla="*/ 14 h 131"/>
                <a:gd name="T100" fmla="*/ 44 w 234"/>
                <a:gd name="T101" fmla="*/ 9 h 131"/>
                <a:gd name="T102" fmla="*/ 48 w 234"/>
                <a:gd name="T103" fmla="*/ 6 h 131"/>
                <a:gd name="T104" fmla="*/ 53 w 234"/>
                <a:gd name="T105" fmla="*/ 3 h 131"/>
                <a:gd name="T106" fmla="*/ 57 w 234"/>
                <a:gd name="T107" fmla="*/ 1 h 131"/>
                <a:gd name="T108" fmla="*/ 58 w 234"/>
                <a:gd name="T109" fmla="*/ 0 h 131"/>
                <a:gd name="T110" fmla="*/ 54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1" name="Freeform 648"/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3 w 22"/>
                <a:gd name="T3" fmla="*/ 0 h 23"/>
                <a:gd name="T4" fmla="*/ 4 w 22"/>
                <a:gd name="T5" fmla="*/ 0 h 23"/>
                <a:gd name="T6" fmla="*/ 5 w 22"/>
                <a:gd name="T7" fmla="*/ 1 h 23"/>
                <a:gd name="T8" fmla="*/ 6 w 22"/>
                <a:gd name="T9" fmla="*/ 2 h 23"/>
                <a:gd name="T10" fmla="*/ 6 w 22"/>
                <a:gd name="T11" fmla="*/ 3 h 23"/>
                <a:gd name="T12" fmla="*/ 6 w 22"/>
                <a:gd name="T13" fmla="*/ 4 h 23"/>
                <a:gd name="T14" fmla="*/ 6 w 22"/>
                <a:gd name="T15" fmla="*/ 5 h 23"/>
                <a:gd name="T16" fmla="*/ 5 w 22"/>
                <a:gd name="T17" fmla="*/ 6 h 23"/>
                <a:gd name="T18" fmla="*/ 4 w 22"/>
                <a:gd name="T19" fmla="*/ 6 h 23"/>
                <a:gd name="T20" fmla="*/ 3 w 22"/>
                <a:gd name="T21" fmla="*/ 6 h 23"/>
                <a:gd name="T22" fmla="*/ 2 w 22"/>
                <a:gd name="T23" fmla="*/ 6 h 23"/>
                <a:gd name="T24" fmla="*/ 1 w 22"/>
                <a:gd name="T25" fmla="*/ 5 h 23"/>
                <a:gd name="T26" fmla="*/ 1 w 22"/>
                <a:gd name="T27" fmla="*/ 4 h 23"/>
                <a:gd name="T28" fmla="*/ 0 w 22"/>
                <a:gd name="T29" fmla="*/ 2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2" name="Freeform 649"/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1 w 19"/>
                <a:gd name="T3" fmla="*/ 0 h 15"/>
                <a:gd name="T4" fmla="*/ 2 w 19"/>
                <a:gd name="T5" fmla="*/ 0 h 15"/>
                <a:gd name="T6" fmla="*/ 3 w 19"/>
                <a:gd name="T7" fmla="*/ 0 h 15"/>
                <a:gd name="T8" fmla="*/ 4 w 19"/>
                <a:gd name="T9" fmla="*/ 1 h 15"/>
                <a:gd name="T10" fmla="*/ 4 w 19"/>
                <a:gd name="T11" fmla="*/ 2 h 15"/>
                <a:gd name="T12" fmla="*/ 4 w 19"/>
                <a:gd name="T13" fmla="*/ 2 h 15"/>
                <a:gd name="T14" fmla="*/ 4 w 19"/>
                <a:gd name="T15" fmla="*/ 3 h 15"/>
                <a:gd name="T16" fmla="*/ 4 w 19"/>
                <a:gd name="T17" fmla="*/ 4 h 15"/>
                <a:gd name="T18" fmla="*/ 3 w 19"/>
                <a:gd name="T19" fmla="*/ 4 h 15"/>
                <a:gd name="T20" fmla="*/ 2 w 19"/>
                <a:gd name="T21" fmla="*/ 4 h 15"/>
                <a:gd name="T22" fmla="*/ 1 w 19"/>
                <a:gd name="T23" fmla="*/ 4 h 15"/>
                <a:gd name="T24" fmla="*/ 0 w 19"/>
                <a:gd name="T25" fmla="*/ 3 h 15"/>
                <a:gd name="T26" fmla="*/ 0 w 19"/>
                <a:gd name="T27" fmla="*/ 3 h 15"/>
                <a:gd name="T28" fmla="*/ 0 w 19"/>
                <a:gd name="T29" fmla="*/ 2 h 15"/>
                <a:gd name="T30" fmla="*/ 0 w 19"/>
                <a:gd name="T31" fmla="*/ 2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3" name="Freeform 650"/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2 h 23"/>
                <a:gd name="T2" fmla="*/ 2 w 24"/>
                <a:gd name="T3" fmla="*/ 1 h 23"/>
                <a:gd name="T4" fmla="*/ 3 w 24"/>
                <a:gd name="T5" fmla="*/ 0 h 23"/>
                <a:gd name="T6" fmla="*/ 4 w 24"/>
                <a:gd name="T7" fmla="*/ 0 h 23"/>
                <a:gd name="T8" fmla="*/ 5 w 24"/>
                <a:gd name="T9" fmla="*/ 1 h 23"/>
                <a:gd name="T10" fmla="*/ 6 w 24"/>
                <a:gd name="T11" fmla="*/ 2 h 23"/>
                <a:gd name="T12" fmla="*/ 6 w 24"/>
                <a:gd name="T13" fmla="*/ 3 h 23"/>
                <a:gd name="T14" fmla="*/ 6 w 24"/>
                <a:gd name="T15" fmla="*/ 4 h 23"/>
                <a:gd name="T16" fmla="*/ 6 w 24"/>
                <a:gd name="T17" fmla="*/ 5 h 23"/>
                <a:gd name="T18" fmla="*/ 5 w 24"/>
                <a:gd name="T19" fmla="*/ 6 h 23"/>
                <a:gd name="T20" fmla="*/ 3 w 24"/>
                <a:gd name="T21" fmla="*/ 6 h 23"/>
                <a:gd name="T22" fmla="*/ 2 w 24"/>
                <a:gd name="T23" fmla="*/ 6 h 23"/>
                <a:gd name="T24" fmla="*/ 1 w 24"/>
                <a:gd name="T25" fmla="*/ 6 h 23"/>
                <a:gd name="T26" fmla="*/ 1 w 24"/>
                <a:gd name="T27" fmla="*/ 5 h 23"/>
                <a:gd name="T28" fmla="*/ 0 w 24"/>
                <a:gd name="T29" fmla="*/ 4 h 23"/>
                <a:gd name="T30" fmla="*/ 0 w 24"/>
                <a:gd name="T31" fmla="*/ 3 h 23"/>
                <a:gd name="T32" fmla="*/ 1 w 24"/>
                <a:gd name="T33" fmla="*/ 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4" name="Freeform 651"/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4 w 26"/>
                <a:gd name="T1" fmla="*/ 0 h 25"/>
                <a:gd name="T2" fmla="*/ 5 w 26"/>
                <a:gd name="T3" fmla="*/ 1 h 25"/>
                <a:gd name="T4" fmla="*/ 7 w 26"/>
                <a:gd name="T5" fmla="*/ 1 h 25"/>
                <a:gd name="T6" fmla="*/ 7 w 26"/>
                <a:gd name="T7" fmla="*/ 2 h 25"/>
                <a:gd name="T8" fmla="*/ 8 w 26"/>
                <a:gd name="T9" fmla="*/ 3 h 25"/>
                <a:gd name="T10" fmla="*/ 7 w 26"/>
                <a:gd name="T11" fmla="*/ 5 h 25"/>
                <a:gd name="T12" fmla="*/ 6 w 26"/>
                <a:gd name="T13" fmla="*/ 6 h 25"/>
                <a:gd name="T14" fmla="*/ 5 w 26"/>
                <a:gd name="T15" fmla="*/ 6 h 25"/>
                <a:gd name="T16" fmla="*/ 4 w 26"/>
                <a:gd name="T17" fmla="*/ 7 h 25"/>
                <a:gd name="T18" fmla="*/ 3 w 26"/>
                <a:gd name="T19" fmla="*/ 6 h 25"/>
                <a:gd name="T20" fmla="*/ 1 w 26"/>
                <a:gd name="T21" fmla="*/ 6 h 25"/>
                <a:gd name="T22" fmla="*/ 1 w 26"/>
                <a:gd name="T23" fmla="*/ 5 h 25"/>
                <a:gd name="T24" fmla="*/ 0 w 26"/>
                <a:gd name="T25" fmla="*/ 4 h 25"/>
                <a:gd name="T26" fmla="*/ 1 w 26"/>
                <a:gd name="T27" fmla="*/ 3 h 25"/>
                <a:gd name="T28" fmla="*/ 1 w 26"/>
                <a:gd name="T29" fmla="*/ 2 h 25"/>
                <a:gd name="T30" fmla="*/ 2 w 26"/>
                <a:gd name="T31" fmla="*/ 1 h 25"/>
                <a:gd name="T32" fmla="*/ 4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5" name="Freeform 652"/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4 h 26"/>
                <a:gd name="T2" fmla="*/ 0 w 27"/>
                <a:gd name="T3" fmla="*/ 2 h 26"/>
                <a:gd name="T4" fmla="*/ 1 w 27"/>
                <a:gd name="T5" fmla="*/ 1 h 26"/>
                <a:gd name="T6" fmla="*/ 2 w 27"/>
                <a:gd name="T7" fmla="*/ 1 h 26"/>
                <a:gd name="T8" fmla="*/ 3 w 27"/>
                <a:gd name="T9" fmla="*/ 0 h 26"/>
                <a:gd name="T10" fmla="*/ 4 w 27"/>
                <a:gd name="T11" fmla="*/ 0 h 26"/>
                <a:gd name="T12" fmla="*/ 5 w 27"/>
                <a:gd name="T13" fmla="*/ 1 h 26"/>
                <a:gd name="T14" fmla="*/ 6 w 27"/>
                <a:gd name="T15" fmla="*/ 2 h 26"/>
                <a:gd name="T16" fmla="*/ 6 w 27"/>
                <a:gd name="T17" fmla="*/ 2 h 26"/>
                <a:gd name="T18" fmla="*/ 6 w 27"/>
                <a:gd name="T19" fmla="*/ 4 h 26"/>
                <a:gd name="T20" fmla="*/ 6 w 27"/>
                <a:gd name="T21" fmla="*/ 5 h 26"/>
                <a:gd name="T22" fmla="*/ 5 w 27"/>
                <a:gd name="T23" fmla="*/ 6 h 26"/>
                <a:gd name="T24" fmla="*/ 4 w 27"/>
                <a:gd name="T25" fmla="*/ 7 h 26"/>
                <a:gd name="T26" fmla="*/ 3 w 27"/>
                <a:gd name="T27" fmla="*/ 7 h 26"/>
                <a:gd name="T28" fmla="*/ 2 w 27"/>
                <a:gd name="T29" fmla="*/ 6 h 26"/>
                <a:gd name="T30" fmla="*/ 0 w 27"/>
                <a:gd name="T31" fmla="*/ 5 h 26"/>
                <a:gd name="T32" fmla="*/ 0 w 27"/>
                <a:gd name="T33" fmla="*/ 4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6" name="Freeform 653"/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4 h 22"/>
                <a:gd name="T2" fmla="*/ 0 w 23"/>
                <a:gd name="T3" fmla="*/ 3 h 22"/>
                <a:gd name="T4" fmla="*/ 0 w 23"/>
                <a:gd name="T5" fmla="*/ 2 h 22"/>
                <a:gd name="T6" fmla="*/ 1 w 23"/>
                <a:gd name="T7" fmla="*/ 1 h 22"/>
                <a:gd name="T8" fmla="*/ 2 w 23"/>
                <a:gd name="T9" fmla="*/ 0 h 22"/>
                <a:gd name="T10" fmla="*/ 4 w 23"/>
                <a:gd name="T11" fmla="*/ 0 h 22"/>
                <a:gd name="T12" fmla="*/ 4 w 23"/>
                <a:gd name="T13" fmla="*/ 1 h 22"/>
                <a:gd name="T14" fmla="*/ 5 w 23"/>
                <a:gd name="T15" fmla="*/ 2 h 22"/>
                <a:gd name="T16" fmla="*/ 5 w 23"/>
                <a:gd name="T17" fmla="*/ 3 h 22"/>
                <a:gd name="T18" fmla="*/ 5 w 23"/>
                <a:gd name="T19" fmla="*/ 4 h 22"/>
                <a:gd name="T20" fmla="*/ 5 w 23"/>
                <a:gd name="T21" fmla="*/ 5 h 22"/>
                <a:gd name="T22" fmla="*/ 4 w 23"/>
                <a:gd name="T23" fmla="*/ 5 h 22"/>
                <a:gd name="T24" fmla="*/ 3 w 23"/>
                <a:gd name="T25" fmla="*/ 6 h 22"/>
                <a:gd name="T26" fmla="*/ 2 w 23"/>
                <a:gd name="T27" fmla="*/ 6 h 22"/>
                <a:gd name="T28" fmla="*/ 1 w 23"/>
                <a:gd name="T29" fmla="*/ 6 h 22"/>
                <a:gd name="T30" fmla="*/ 0 w 23"/>
                <a:gd name="T31" fmla="*/ 5 h 22"/>
                <a:gd name="T32" fmla="*/ 0 w 23"/>
                <a:gd name="T33" fmla="*/ 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7" name="Freeform 654"/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3 h 23"/>
                <a:gd name="T2" fmla="*/ 1 w 24"/>
                <a:gd name="T3" fmla="*/ 2 h 23"/>
                <a:gd name="T4" fmla="*/ 1 w 24"/>
                <a:gd name="T5" fmla="*/ 1 h 23"/>
                <a:gd name="T6" fmla="*/ 2 w 24"/>
                <a:gd name="T7" fmla="*/ 0 h 23"/>
                <a:gd name="T8" fmla="*/ 3 w 24"/>
                <a:gd name="T9" fmla="*/ 0 h 23"/>
                <a:gd name="T10" fmla="*/ 4 w 24"/>
                <a:gd name="T11" fmla="*/ 0 h 23"/>
                <a:gd name="T12" fmla="*/ 5 w 24"/>
                <a:gd name="T13" fmla="*/ 0 h 23"/>
                <a:gd name="T14" fmla="*/ 6 w 24"/>
                <a:gd name="T15" fmla="*/ 1 h 23"/>
                <a:gd name="T16" fmla="*/ 6 w 24"/>
                <a:gd name="T17" fmla="*/ 2 h 23"/>
                <a:gd name="T18" fmla="*/ 6 w 24"/>
                <a:gd name="T19" fmla="*/ 3 h 23"/>
                <a:gd name="T20" fmla="*/ 6 w 24"/>
                <a:gd name="T21" fmla="*/ 4 h 23"/>
                <a:gd name="T22" fmla="*/ 5 w 24"/>
                <a:gd name="T23" fmla="*/ 5 h 23"/>
                <a:gd name="T24" fmla="*/ 4 w 24"/>
                <a:gd name="T25" fmla="*/ 5 h 23"/>
                <a:gd name="T26" fmla="*/ 3 w 24"/>
                <a:gd name="T27" fmla="*/ 5 h 23"/>
                <a:gd name="T28" fmla="*/ 2 w 24"/>
                <a:gd name="T29" fmla="*/ 5 h 23"/>
                <a:gd name="T30" fmla="*/ 1 w 24"/>
                <a:gd name="T31" fmla="*/ 4 h 23"/>
                <a:gd name="T32" fmla="*/ 0 w 24"/>
                <a:gd name="T33" fmla="*/ 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8" name="Freeform 655"/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39 w 195"/>
                <a:gd name="T1" fmla="*/ 38 h 190"/>
                <a:gd name="T2" fmla="*/ 43 w 195"/>
                <a:gd name="T3" fmla="*/ 34 h 190"/>
                <a:gd name="T4" fmla="*/ 42 w 195"/>
                <a:gd name="T5" fmla="*/ 27 h 190"/>
                <a:gd name="T6" fmla="*/ 38 w 195"/>
                <a:gd name="T7" fmla="*/ 26 h 190"/>
                <a:gd name="T8" fmla="*/ 34 w 195"/>
                <a:gd name="T9" fmla="*/ 24 h 190"/>
                <a:gd name="T10" fmla="*/ 32 w 195"/>
                <a:gd name="T11" fmla="*/ 21 h 190"/>
                <a:gd name="T12" fmla="*/ 35 w 195"/>
                <a:gd name="T13" fmla="*/ 21 h 190"/>
                <a:gd name="T14" fmla="*/ 38 w 195"/>
                <a:gd name="T15" fmla="*/ 22 h 190"/>
                <a:gd name="T16" fmla="*/ 40 w 195"/>
                <a:gd name="T17" fmla="*/ 25 h 190"/>
                <a:gd name="T18" fmla="*/ 46 w 195"/>
                <a:gd name="T19" fmla="*/ 25 h 190"/>
                <a:gd name="T20" fmla="*/ 49 w 195"/>
                <a:gd name="T21" fmla="*/ 19 h 190"/>
                <a:gd name="T22" fmla="*/ 48 w 195"/>
                <a:gd name="T23" fmla="*/ 15 h 190"/>
                <a:gd name="T24" fmla="*/ 46 w 195"/>
                <a:gd name="T25" fmla="*/ 13 h 190"/>
                <a:gd name="T26" fmla="*/ 41 w 195"/>
                <a:gd name="T27" fmla="*/ 12 h 190"/>
                <a:gd name="T28" fmla="*/ 38 w 195"/>
                <a:gd name="T29" fmla="*/ 13 h 190"/>
                <a:gd name="T30" fmla="*/ 35 w 195"/>
                <a:gd name="T31" fmla="*/ 14 h 190"/>
                <a:gd name="T32" fmla="*/ 39 w 195"/>
                <a:gd name="T33" fmla="*/ 8 h 190"/>
                <a:gd name="T34" fmla="*/ 39 w 195"/>
                <a:gd name="T35" fmla="*/ 2 h 190"/>
                <a:gd name="T36" fmla="*/ 35 w 195"/>
                <a:gd name="T37" fmla="*/ 0 h 190"/>
                <a:gd name="T38" fmla="*/ 30 w 195"/>
                <a:gd name="T39" fmla="*/ 2 h 190"/>
                <a:gd name="T40" fmla="*/ 28 w 195"/>
                <a:gd name="T41" fmla="*/ 7 h 190"/>
                <a:gd name="T42" fmla="*/ 30 w 195"/>
                <a:gd name="T43" fmla="*/ 13 h 190"/>
                <a:gd name="T44" fmla="*/ 28 w 195"/>
                <a:gd name="T45" fmla="*/ 14 h 190"/>
                <a:gd name="T46" fmla="*/ 27 w 195"/>
                <a:gd name="T47" fmla="*/ 12 h 190"/>
                <a:gd name="T48" fmla="*/ 25 w 195"/>
                <a:gd name="T49" fmla="*/ 7 h 190"/>
                <a:gd name="T50" fmla="*/ 18 w 195"/>
                <a:gd name="T51" fmla="*/ 6 h 190"/>
                <a:gd name="T52" fmla="*/ 13 w 195"/>
                <a:gd name="T53" fmla="*/ 4 h 190"/>
                <a:gd name="T54" fmla="*/ 7 w 195"/>
                <a:gd name="T55" fmla="*/ 6 h 190"/>
                <a:gd name="T56" fmla="*/ 5 w 195"/>
                <a:gd name="T57" fmla="*/ 10 h 190"/>
                <a:gd name="T58" fmla="*/ 6 w 195"/>
                <a:gd name="T59" fmla="*/ 12 h 190"/>
                <a:gd name="T60" fmla="*/ 12 w 195"/>
                <a:gd name="T61" fmla="*/ 16 h 190"/>
                <a:gd name="T62" fmla="*/ 16 w 195"/>
                <a:gd name="T63" fmla="*/ 17 h 190"/>
                <a:gd name="T64" fmla="*/ 14 w 195"/>
                <a:gd name="T65" fmla="*/ 21 h 190"/>
                <a:gd name="T66" fmla="*/ 9 w 195"/>
                <a:gd name="T67" fmla="*/ 23 h 190"/>
                <a:gd name="T68" fmla="*/ 5 w 195"/>
                <a:gd name="T69" fmla="*/ 23 h 190"/>
                <a:gd name="T70" fmla="*/ 2 w 195"/>
                <a:gd name="T71" fmla="*/ 25 h 190"/>
                <a:gd name="T72" fmla="*/ 0 w 195"/>
                <a:gd name="T73" fmla="*/ 30 h 190"/>
                <a:gd name="T74" fmla="*/ 2 w 195"/>
                <a:gd name="T75" fmla="*/ 34 h 190"/>
                <a:gd name="T76" fmla="*/ 6 w 195"/>
                <a:gd name="T77" fmla="*/ 35 h 190"/>
                <a:gd name="T78" fmla="*/ 9 w 195"/>
                <a:gd name="T79" fmla="*/ 35 h 190"/>
                <a:gd name="T80" fmla="*/ 12 w 195"/>
                <a:gd name="T81" fmla="*/ 32 h 190"/>
                <a:gd name="T82" fmla="*/ 14 w 195"/>
                <a:gd name="T83" fmla="*/ 28 h 190"/>
                <a:gd name="T84" fmla="*/ 19 w 195"/>
                <a:gd name="T85" fmla="*/ 25 h 190"/>
                <a:gd name="T86" fmla="*/ 21 w 195"/>
                <a:gd name="T87" fmla="*/ 27 h 190"/>
                <a:gd name="T88" fmla="*/ 20 w 195"/>
                <a:gd name="T89" fmla="*/ 31 h 190"/>
                <a:gd name="T90" fmla="*/ 16 w 195"/>
                <a:gd name="T91" fmla="*/ 36 h 190"/>
                <a:gd name="T92" fmla="*/ 13 w 195"/>
                <a:gd name="T93" fmla="*/ 42 h 190"/>
                <a:gd name="T94" fmla="*/ 18 w 195"/>
                <a:gd name="T95" fmla="*/ 47 h 190"/>
                <a:gd name="T96" fmla="*/ 23 w 195"/>
                <a:gd name="T97" fmla="*/ 47 h 190"/>
                <a:gd name="T98" fmla="*/ 27 w 195"/>
                <a:gd name="T99" fmla="*/ 44 h 190"/>
                <a:gd name="T100" fmla="*/ 28 w 195"/>
                <a:gd name="T101" fmla="*/ 42 h 190"/>
                <a:gd name="T102" fmla="*/ 25 w 195"/>
                <a:gd name="T103" fmla="*/ 36 h 190"/>
                <a:gd name="T104" fmla="*/ 25 w 195"/>
                <a:gd name="T105" fmla="*/ 32 h 190"/>
                <a:gd name="T106" fmla="*/ 26 w 195"/>
                <a:gd name="T107" fmla="*/ 29 h 190"/>
                <a:gd name="T108" fmla="*/ 28 w 195"/>
                <a:gd name="T109" fmla="*/ 28 h 190"/>
                <a:gd name="T110" fmla="*/ 32 w 195"/>
                <a:gd name="T111" fmla="*/ 37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9" name="Freeform 656"/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83 h 328"/>
                <a:gd name="T2" fmla="*/ 4 w 211"/>
                <a:gd name="T3" fmla="*/ 77 h 328"/>
                <a:gd name="T4" fmla="*/ 9 w 211"/>
                <a:gd name="T5" fmla="*/ 73 h 328"/>
                <a:gd name="T6" fmla="*/ 15 w 211"/>
                <a:gd name="T7" fmla="*/ 70 h 328"/>
                <a:gd name="T8" fmla="*/ 20 w 211"/>
                <a:gd name="T9" fmla="*/ 68 h 328"/>
                <a:gd name="T10" fmla="*/ 26 w 211"/>
                <a:gd name="T11" fmla="*/ 66 h 328"/>
                <a:gd name="T12" fmla="*/ 31 w 211"/>
                <a:gd name="T13" fmla="*/ 65 h 328"/>
                <a:gd name="T14" fmla="*/ 37 w 211"/>
                <a:gd name="T15" fmla="*/ 65 h 328"/>
                <a:gd name="T16" fmla="*/ 41 w 211"/>
                <a:gd name="T17" fmla="*/ 65 h 328"/>
                <a:gd name="T18" fmla="*/ 41 w 211"/>
                <a:gd name="T19" fmla="*/ 64 h 328"/>
                <a:gd name="T20" fmla="*/ 42 w 211"/>
                <a:gd name="T21" fmla="*/ 61 h 328"/>
                <a:gd name="T22" fmla="*/ 42 w 211"/>
                <a:gd name="T23" fmla="*/ 59 h 328"/>
                <a:gd name="T24" fmla="*/ 43 w 211"/>
                <a:gd name="T25" fmla="*/ 57 h 328"/>
                <a:gd name="T26" fmla="*/ 45 w 211"/>
                <a:gd name="T27" fmla="*/ 54 h 328"/>
                <a:gd name="T28" fmla="*/ 47 w 211"/>
                <a:gd name="T29" fmla="*/ 52 h 328"/>
                <a:gd name="T30" fmla="*/ 49 w 211"/>
                <a:gd name="T31" fmla="*/ 50 h 328"/>
                <a:gd name="T32" fmla="*/ 52 w 211"/>
                <a:gd name="T33" fmla="*/ 49 h 328"/>
                <a:gd name="T34" fmla="*/ 50 w 211"/>
                <a:gd name="T35" fmla="*/ 43 h 328"/>
                <a:gd name="T36" fmla="*/ 48 w 211"/>
                <a:gd name="T37" fmla="*/ 36 h 328"/>
                <a:gd name="T38" fmla="*/ 49 w 211"/>
                <a:gd name="T39" fmla="*/ 29 h 328"/>
                <a:gd name="T40" fmla="*/ 52 w 211"/>
                <a:gd name="T41" fmla="*/ 24 h 328"/>
                <a:gd name="T42" fmla="*/ 50 w 211"/>
                <a:gd name="T43" fmla="*/ 22 h 328"/>
                <a:gd name="T44" fmla="*/ 47 w 211"/>
                <a:gd name="T45" fmla="*/ 21 h 328"/>
                <a:gd name="T46" fmla="*/ 45 w 211"/>
                <a:gd name="T47" fmla="*/ 19 h 328"/>
                <a:gd name="T48" fmla="*/ 42 w 211"/>
                <a:gd name="T49" fmla="*/ 17 h 328"/>
                <a:gd name="T50" fmla="*/ 39 w 211"/>
                <a:gd name="T51" fmla="*/ 14 h 328"/>
                <a:gd name="T52" fmla="*/ 37 w 211"/>
                <a:gd name="T53" fmla="*/ 10 h 328"/>
                <a:gd name="T54" fmla="*/ 35 w 211"/>
                <a:gd name="T55" fmla="*/ 5 h 328"/>
                <a:gd name="T56" fmla="*/ 34 w 211"/>
                <a:gd name="T57" fmla="*/ 0 h 328"/>
                <a:gd name="T58" fmla="*/ 32 w 211"/>
                <a:gd name="T59" fmla="*/ 3 h 328"/>
                <a:gd name="T60" fmla="*/ 30 w 211"/>
                <a:gd name="T61" fmla="*/ 6 h 328"/>
                <a:gd name="T62" fmla="*/ 28 w 211"/>
                <a:gd name="T63" fmla="*/ 9 h 328"/>
                <a:gd name="T64" fmla="*/ 25 w 211"/>
                <a:gd name="T65" fmla="*/ 12 h 328"/>
                <a:gd name="T66" fmla="*/ 22 w 211"/>
                <a:gd name="T67" fmla="*/ 14 h 328"/>
                <a:gd name="T68" fmla="*/ 19 w 211"/>
                <a:gd name="T69" fmla="*/ 16 h 328"/>
                <a:gd name="T70" fmla="*/ 15 w 211"/>
                <a:gd name="T71" fmla="*/ 17 h 328"/>
                <a:gd name="T72" fmla="*/ 11 w 211"/>
                <a:gd name="T73" fmla="*/ 17 h 328"/>
                <a:gd name="T74" fmla="*/ 13 w 211"/>
                <a:gd name="T75" fmla="*/ 21 h 328"/>
                <a:gd name="T76" fmla="*/ 13 w 211"/>
                <a:gd name="T77" fmla="*/ 26 h 328"/>
                <a:gd name="T78" fmla="*/ 12 w 211"/>
                <a:gd name="T79" fmla="*/ 31 h 328"/>
                <a:gd name="T80" fmla="*/ 8 w 211"/>
                <a:gd name="T81" fmla="*/ 37 h 328"/>
                <a:gd name="T82" fmla="*/ 10 w 211"/>
                <a:gd name="T83" fmla="*/ 46 h 328"/>
                <a:gd name="T84" fmla="*/ 10 w 211"/>
                <a:gd name="T85" fmla="*/ 55 h 328"/>
                <a:gd name="T86" fmla="*/ 9 w 211"/>
                <a:gd name="T87" fmla="*/ 63 h 328"/>
                <a:gd name="T88" fmla="*/ 7 w 211"/>
                <a:gd name="T89" fmla="*/ 69 h 328"/>
                <a:gd name="T90" fmla="*/ 5 w 211"/>
                <a:gd name="T91" fmla="*/ 72 h 328"/>
                <a:gd name="T92" fmla="*/ 3 w 211"/>
                <a:gd name="T93" fmla="*/ 76 h 328"/>
                <a:gd name="T94" fmla="*/ 2 w 211"/>
                <a:gd name="T95" fmla="*/ 79 h 328"/>
                <a:gd name="T96" fmla="*/ 0 w 211"/>
                <a:gd name="T97" fmla="*/ 80 h 328"/>
                <a:gd name="T98" fmla="*/ 0 w 211"/>
                <a:gd name="T99" fmla="*/ 81 h 328"/>
                <a:gd name="T100" fmla="*/ 0 w 211"/>
                <a:gd name="T101" fmla="*/ 81 h 328"/>
                <a:gd name="T102" fmla="*/ 0 w 211"/>
                <a:gd name="T103" fmla="*/ 82 h 328"/>
                <a:gd name="T104" fmla="*/ 0 w 211"/>
                <a:gd name="T105" fmla="*/ 83 h 328"/>
                <a:gd name="T106" fmla="*/ 0 w 211"/>
                <a:gd name="T107" fmla="*/ 83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0" name="Freeform 657"/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43 w 341"/>
                <a:gd name="T1" fmla="*/ 73 h 291"/>
                <a:gd name="T2" fmla="*/ 46 w 341"/>
                <a:gd name="T3" fmla="*/ 73 h 291"/>
                <a:gd name="T4" fmla="*/ 51 w 341"/>
                <a:gd name="T5" fmla="*/ 72 h 291"/>
                <a:gd name="T6" fmla="*/ 55 w 341"/>
                <a:gd name="T7" fmla="*/ 71 h 291"/>
                <a:gd name="T8" fmla="*/ 60 w 341"/>
                <a:gd name="T9" fmla="*/ 69 h 291"/>
                <a:gd name="T10" fmla="*/ 66 w 341"/>
                <a:gd name="T11" fmla="*/ 69 h 291"/>
                <a:gd name="T12" fmla="*/ 71 w 341"/>
                <a:gd name="T13" fmla="*/ 68 h 291"/>
                <a:gd name="T14" fmla="*/ 76 w 341"/>
                <a:gd name="T15" fmla="*/ 68 h 291"/>
                <a:gd name="T16" fmla="*/ 80 w 341"/>
                <a:gd name="T17" fmla="*/ 68 h 291"/>
                <a:gd name="T18" fmla="*/ 81 w 341"/>
                <a:gd name="T19" fmla="*/ 68 h 291"/>
                <a:gd name="T20" fmla="*/ 83 w 341"/>
                <a:gd name="T21" fmla="*/ 68 h 291"/>
                <a:gd name="T22" fmla="*/ 85 w 341"/>
                <a:gd name="T23" fmla="*/ 69 h 291"/>
                <a:gd name="T24" fmla="*/ 86 w 341"/>
                <a:gd name="T25" fmla="*/ 69 h 291"/>
                <a:gd name="T26" fmla="*/ 81 w 341"/>
                <a:gd name="T27" fmla="*/ 65 h 291"/>
                <a:gd name="T28" fmla="*/ 77 w 341"/>
                <a:gd name="T29" fmla="*/ 61 h 291"/>
                <a:gd name="T30" fmla="*/ 73 w 341"/>
                <a:gd name="T31" fmla="*/ 56 h 291"/>
                <a:gd name="T32" fmla="*/ 71 w 341"/>
                <a:gd name="T33" fmla="*/ 50 h 291"/>
                <a:gd name="T34" fmla="*/ 68 w 341"/>
                <a:gd name="T35" fmla="*/ 43 h 291"/>
                <a:gd name="T36" fmla="*/ 67 w 341"/>
                <a:gd name="T37" fmla="*/ 36 h 291"/>
                <a:gd name="T38" fmla="*/ 65 w 341"/>
                <a:gd name="T39" fmla="*/ 29 h 291"/>
                <a:gd name="T40" fmla="*/ 65 w 341"/>
                <a:gd name="T41" fmla="*/ 23 h 291"/>
                <a:gd name="T42" fmla="*/ 62 w 341"/>
                <a:gd name="T43" fmla="*/ 22 h 291"/>
                <a:gd name="T44" fmla="*/ 60 w 341"/>
                <a:gd name="T45" fmla="*/ 21 h 291"/>
                <a:gd name="T46" fmla="*/ 56 w 341"/>
                <a:gd name="T47" fmla="*/ 19 h 291"/>
                <a:gd name="T48" fmla="*/ 53 w 341"/>
                <a:gd name="T49" fmla="*/ 17 h 291"/>
                <a:gd name="T50" fmla="*/ 50 w 341"/>
                <a:gd name="T51" fmla="*/ 14 h 291"/>
                <a:gd name="T52" fmla="*/ 47 w 341"/>
                <a:gd name="T53" fmla="*/ 10 h 291"/>
                <a:gd name="T54" fmla="*/ 45 w 341"/>
                <a:gd name="T55" fmla="*/ 7 h 291"/>
                <a:gd name="T56" fmla="*/ 43 w 341"/>
                <a:gd name="T57" fmla="*/ 2 h 291"/>
                <a:gd name="T58" fmla="*/ 40 w 341"/>
                <a:gd name="T59" fmla="*/ 4 h 291"/>
                <a:gd name="T60" fmla="*/ 36 w 341"/>
                <a:gd name="T61" fmla="*/ 6 h 291"/>
                <a:gd name="T62" fmla="*/ 32 w 341"/>
                <a:gd name="T63" fmla="*/ 7 h 291"/>
                <a:gd name="T64" fmla="*/ 27 w 341"/>
                <a:gd name="T65" fmla="*/ 8 h 291"/>
                <a:gd name="T66" fmla="*/ 21 w 341"/>
                <a:gd name="T67" fmla="*/ 8 h 291"/>
                <a:gd name="T68" fmla="*/ 14 w 341"/>
                <a:gd name="T69" fmla="*/ 6 h 291"/>
                <a:gd name="T70" fmla="*/ 8 w 341"/>
                <a:gd name="T71" fmla="*/ 4 h 291"/>
                <a:gd name="T72" fmla="*/ 1 w 341"/>
                <a:gd name="T73" fmla="*/ 0 h 291"/>
                <a:gd name="T74" fmla="*/ 3 w 341"/>
                <a:gd name="T75" fmla="*/ 3 h 291"/>
                <a:gd name="T76" fmla="*/ 4 w 341"/>
                <a:gd name="T77" fmla="*/ 7 h 291"/>
                <a:gd name="T78" fmla="*/ 6 w 341"/>
                <a:gd name="T79" fmla="*/ 10 h 291"/>
                <a:gd name="T80" fmla="*/ 7 w 341"/>
                <a:gd name="T81" fmla="*/ 15 h 291"/>
                <a:gd name="T82" fmla="*/ 7 w 341"/>
                <a:gd name="T83" fmla="*/ 20 h 291"/>
                <a:gd name="T84" fmla="*/ 6 w 341"/>
                <a:gd name="T85" fmla="*/ 25 h 291"/>
                <a:gd name="T86" fmla="*/ 4 w 341"/>
                <a:gd name="T87" fmla="*/ 31 h 291"/>
                <a:gd name="T88" fmla="*/ 0 w 341"/>
                <a:gd name="T89" fmla="*/ 38 h 291"/>
                <a:gd name="T90" fmla="*/ 5 w 341"/>
                <a:gd name="T91" fmla="*/ 40 h 291"/>
                <a:gd name="T92" fmla="*/ 9 w 341"/>
                <a:gd name="T93" fmla="*/ 41 h 291"/>
                <a:gd name="T94" fmla="*/ 13 w 341"/>
                <a:gd name="T95" fmla="*/ 44 h 291"/>
                <a:gd name="T96" fmla="*/ 16 w 341"/>
                <a:gd name="T97" fmla="*/ 47 h 291"/>
                <a:gd name="T98" fmla="*/ 19 w 341"/>
                <a:gd name="T99" fmla="*/ 50 h 291"/>
                <a:gd name="T100" fmla="*/ 21 w 341"/>
                <a:gd name="T101" fmla="*/ 55 h 291"/>
                <a:gd name="T102" fmla="*/ 22 w 341"/>
                <a:gd name="T103" fmla="*/ 60 h 291"/>
                <a:gd name="T104" fmla="*/ 22 w 341"/>
                <a:gd name="T105" fmla="*/ 67 h 291"/>
                <a:gd name="T106" fmla="*/ 24 w 341"/>
                <a:gd name="T107" fmla="*/ 66 h 291"/>
                <a:gd name="T108" fmla="*/ 27 w 341"/>
                <a:gd name="T109" fmla="*/ 66 h 291"/>
                <a:gd name="T110" fmla="*/ 29 w 341"/>
                <a:gd name="T111" fmla="*/ 66 h 291"/>
                <a:gd name="T112" fmla="*/ 32 w 341"/>
                <a:gd name="T113" fmla="*/ 67 h 291"/>
                <a:gd name="T114" fmla="*/ 34 w 341"/>
                <a:gd name="T115" fmla="*/ 67 h 291"/>
                <a:gd name="T116" fmla="*/ 37 w 341"/>
                <a:gd name="T117" fmla="*/ 69 h 291"/>
                <a:gd name="T118" fmla="*/ 40 w 341"/>
                <a:gd name="T119" fmla="*/ 71 h 291"/>
                <a:gd name="T120" fmla="*/ 43 w 341"/>
                <a:gd name="T121" fmla="*/ 73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1" name="Freeform 658"/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12 w 349"/>
                <a:gd name="T1" fmla="*/ 44 h 367"/>
                <a:gd name="T2" fmla="*/ 16 w 349"/>
                <a:gd name="T3" fmla="*/ 44 h 367"/>
                <a:gd name="T4" fmla="*/ 21 w 349"/>
                <a:gd name="T5" fmla="*/ 45 h 367"/>
                <a:gd name="T6" fmla="*/ 28 w 349"/>
                <a:gd name="T7" fmla="*/ 44 h 367"/>
                <a:gd name="T8" fmla="*/ 35 w 349"/>
                <a:gd name="T9" fmla="*/ 43 h 367"/>
                <a:gd name="T10" fmla="*/ 42 w 349"/>
                <a:gd name="T11" fmla="*/ 40 h 367"/>
                <a:gd name="T12" fmla="*/ 49 w 349"/>
                <a:gd name="T13" fmla="*/ 35 h 367"/>
                <a:gd name="T14" fmla="*/ 56 w 349"/>
                <a:gd name="T15" fmla="*/ 27 h 367"/>
                <a:gd name="T16" fmla="*/ 60 w 349"/>
                <a:gd name="T17" fmla="*/ 18 h 367"/>
                <a:gd name="T18" fmla="*/ 64 w 349"/>
                <a:gd name="T19" fmla="*/ 11 h 367"/>
                <a:gd name="T20" fmla="*/ 67 w 349"/>
                <a:gd name="T21" fmla="*/ 6 h 367"/>
                <a:gd name="T22" fmla="*/ 70 w 349"/>
                <a:gd name="T23" fmla="*/ 3 h 367"/>
                <a:gd name="T24" fmla="*/ 74 w 349"/>
                <a:gd name="T25" fmla="*/ 3 h 367"/>
                <a:gd name="T26" fmla="*/ 78 w 349"/>
                <a:gd name="T27" fmla="*/ 2 h 367"/>
                <a:gd name="T28" fmla="*/ 82 w 349"/>
                <a:gd name="T29" fmla="*/ 1 h 367"/>
                <a:gd name="T30" fmla="*/ 86 w 349"/>
                <a:gd name="T31" fmla="*/ 1 h 367"/>
                <a:gd name="T32" fmla="*/ 87 w 349"/>
                <a:gd name="T33" fmla="*/ 1 h 367"/>
                <a:gd name="T34" fmla="*/ 87 w 349"/>
                <a:gd name="T35" fmla="*/ 1 h 367"/>
                <a:gd name="T36" fmla="*/ 80 w 349"/>
                <a:gd name="T37" fmla="*/ 4 h 367"/>
                <a:gd name="T38" fmla="*/ 70 w 349"/>
                <a:gd name="T39" fmla="*/ 13 h 367"/>
                <a:gd name="T40" fmla="*/ 65 w 349"/>
                <a:gd name="T41" fmla="*/ 25 h 367"/>
                <a:gd name="T42" fmla="*/ 63 w 349"/>
                <a:gd name="T43" fmla="*/ 35 h 367"/>
                <a:gd name="T44" fmla="*/ 62 w 349"/>
                <a:gd name="T45" fmla="*/ 42 h 367"/>
                <a:gd name="T46" fmla="*/ 63 w 349"/>
                <a:gd name="T47" fmla="*/ 50 h 367"/>
                <a:gd name="T48" fmla="*/ 62 w 349"/>
                <a:gd name="T49" fmla="*/ 55 h 367"/>
                <a:gd name="T50" fmla="*/ 55 w 349"/>
                <a:gd name="T51" fmla="*/ 59 h 367"/>
                <a:gd name="T52" fmla="*/ 49 w 349"/>
                <a:gd name="T53" fmla="*/ 65 h 367"/>
                <a:gd name="T54" fmla="*/ 46 w 349"/>
                <a:gd name="T55" fmla="*/ 74 h 367"/>
                <a:gd name="T56" fmla="*/ 43 w 349"/>
                <a:gd name="T57" fmla="*/ 78 h 367"/>
                <a:gd name="T58" fmla="*/ 33 w 349"/>
                <a:gd name="T59" fmla="*/ 80 h 367"/>
                <a:gd name="T60" fmla="*/ 23 w 349"/>
                <a:gd name="T61" fmla="*/ 84 h 367"/>
                <a:gd name="T62" fmla="*/ 14 w 349"/>
                <a:gd name="T63" fmla="*/ 89 h 367"/>
                <a:gd name="T64" fmla="*/ 12 w 349"/>
                <a:gd name="T65" fmla="*/ 88 h 367"/>
                <a:gd name="T66" fmla="*/ 11 w 349"/>
                <a:gd name="T67" fmla="*/ 79 h 367"/>
                <a:gd name="T68" fmla="*/ 8 w 349"/>
                <a:gd name="T69" fmla="*/ 69 h 367"/>
                <a:gd name="T70" fmla="*/ 3 w 349"/>
                <a:gd name="T71" fmla="*/ 61 h 367"/>
                <a:gd name="T72" fmla="*/ 2 w 349"/>
                <a:gd name="T73" fmla="*/ 58 h 367"/>
                <a:gd name="T74" fmla="*/ 8 w 349"/>
                <a:gd name="T75" fmla="*/ 56 h 367"/>
                <a:gd name="T76" fmla="*/ 12 w 349"/>
                <a:gd name="T77" fmla="*/ 53 h 367"/>
                <a:gd name="T78" fmla="*/ 12 w 349"/>
                <a:gd name="T79" fmla="*/ 47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2" name="Freeform 659"/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32 w 213"/>
                <a:gd name="T1" fmla="*/ 1 h 373"/>
                <a:gd name="T2" fmla="*/ 35 w 213"/>
                <a:gd name="T3" fmla="*/ 4 h 373"/>
                <a:gd name="T4" fmla="*/ 40 w 213"/>
                <a:gd name="T5" fmla="*/ 4 h 373"/>
                <a:gd name="T6" fmla="*/ 43 w 213"/>
                <a:gd name="T7" fmla="*/ 6 h 373"/>
                <a:gd name="T8" fmla="*/ 41 w 213"/>
                <a:gd name="T9" fmla="*/ 9 h 373"/>
                <a:gd name="T10" fmla="*/ 38 w 213"/>
                <a:gd name="T11" fmla="*/ 11 h 373"/>
                <a:gd name="T12" fmla="*/ 35 w 213"/>
                <a:gd name="T13" fmla="*/ 12 h 373"/>
                <a:gd name="T14" fmla="*/ 33 w 213"/>
                <a:gd name="T15" fmla="*/ 12 h 373"/>
                <a:gd name="T16" fmla="*/ 30 w 213"/>
                <a:gd name="T17" fmla="*/ 12 h 373"/>
                <a:gd name="T18" fmla="*/ 29 w 213"/>
                <a:gd name="T19" fmla="*/ 14 h 373"/>
                <a:gd name="T20" fmla="*/ 27 w 213"/>
                <a:gd name="T21" fmla="*/ 15 h 373"/>
                <a:gd name="T22" fmla="*/ 27 w 213"/>
                <a:gd name="T23" fmla="*/ 17 h 373"/>
                <a:gd name="T24" fmla="*/ 27 w 213"/>
                <a:gd name="T25" fmla="*/ 19 h 373"/>
                <a:gd name="T26" fmla="*/ 27 w 213"/>
                <a:gd name="T27" fmla="*/ 21 h 373"/>
                <a:gd name="T28" fmla="*/ 29 w 213"/>
                <a:gd name="T29" fmla="*/ 23 h 373"/>
                <a:gd name="T30" fmla="*/ 31 w 213"/>
                <a:gd name="T31" fmla="*/ 24 h 373"/>
                <a:gd name="T32" fmla="*/ 33 w 213"/>
                <a:gd name="T33" fmla="*/ 24 h 373"/>
                <a:gd name="T34" fmla="*/ 36 w 213"/>
                <a:gd name="T35" fmla="*/ 24 h 373"/>
                <a:gd name="T36" fmla="*/ 38 w 213"/>
                <a:gd name="T37" fmla="*/ 22 h 373"/>
                <a:gd name="T38" fmla="*/ 39 w 213"/>
                <a:gd name="T39" fmla="*/ 19 h 373"/>
                <a:gd name="T40" fmla="*/ 40 w 213"/>
                <a:gd name="T41" fmla="*/ 17 h 373"/>
                <a:gd name="T42" fmla="*/ 44 w 213"/>
                <a:gd name="T43" fmla="*/ 14 h 373"/>
                <a:gd name="T44" fmla="*/ 46 w 213"/>
                <a:gd name="T45" fmla="*/ 14 h 373"/>
                <a:gd name="T46" fmla="*/ 47 w 213"/>
                <a:gd name="T47" fmla="*/ 16 h 373"/>
                <a:gd name="T48" fmla="*/ 47 w 213"/>
                <a:gd name="T49" fmla="*/ 18 h 373"/>
                <a:gd name="T50" fmla="*/ 45 w 213"/>
                <a:gd name="T51" fmla="*/ 22 h 373"/>
                <a:gd name="T52" fmla="*/ 43 w 213"/>
                <a:gd name="T53" fmla="*/ 24 h 373"/>
                <a:gd name="T54" fmla="*/ 40 w 213"/>
                <a:gd name="T55" fmla="*/ 27 h 373"/>
                <a:gd name="T56" fmla="*/ 39 w 213"/>
                <a:gd name="T57" fmla="*/ 29 h 373"/>
                <a:gd name="T58" fmla="*/ 39 w 213"/>
                <a:gd name="T59" fmla="*/ 30 h 373"/>
                <a:gd name="T60" fmla="*/ 40 w 213"/>
                <a:gd name="T61" fmla="*/ 32 h 373"/>
                <a:gd name="T62" fmla="*/ 42 w 213"/>
                <a:gd name="T63" fmla="*/ 35 h 373"/>
                <a:gd name="T64" fmla="*/ 46 w 213"/>
                <a:gd name="T65" fmla="*/ 36 h 373"/>
                <a:gd name="T66" fmla="*/ 48 w 213"/>
                <a:gd name="T67" fmla="*/ 36 h 373"/>
                <a:gd name="T68" fmla="*/ 50 w 213"/>
                <a:gd name="T69" fmla="*/ 36 h 373"/>
                <a:gd name="T70" fmla="*/ 52 w 213"/>
                <a:gd name="T71" fmla="*/ 35 h 373"/>
                <a:gd name="T72" fmla="*/ 53 w 213"/>
                <a:gd name="T73" fmla="*/ 39 h 373"/>
                <a:gd name="T74" fmla="*/ 53 w 213"/>
                <a:gd name="T75" fmla="*/ 48 h 373"/>
                <a:gd name="T76" fmla="*/ 50 w 213"/>
                <a:gd name="T77" fmla="*/ 57 h 373"/>
                <a:gd name="T78" fmla="*/ 44 w 213"/>
                <a:gd name="T79" fmla="*/ 65 h 373"/>
                <a:gd name="T80" fmla="*/ 37 w 213"/>
                <a:gd name="T81" fmla="*/ 74 h 373"/>
                <a:gd name="T82" fmla="*/ 28 w 213"/>
                <a:gd name="T83" fmla="*/ 80 h 373"/>
                <a:gd name="T84" fmla="*/ 19 w 213"/>
                <a:gd name="T85" fmla="*/ 86 h 373"/>
                <a:gd name="T86" fmla="*/ 11 w 213"/>
                <a:gd name="T87" fmla="*/ 89 h 373"/>
                <a:gd name="T88" fmla="*/ 7 w 213"/>
                <a:gd name="T89" fmla="*/ 91 h 373"/>
                <a:gd name="T90" fmla="*/ 4 w 213"/>
                <a:gd name="T91" fmla="*/ 92 h 373"/>
                <a:gd name="T92" fmla="*/ 1 w 213"/>
                <a:gd name="T93" fmla="*/ 93 h 373"/>
                <a:gd name="T94" fmla="*/ 0 w 213"/>
                <a:gd name="T95" fmla="*/ 92 h 373"/>
                <a:gd name="T96" fmla="*/ 3 w 213"/>
                <a:gd name="T97" fmla="*/ 89 h 373"/>
                <a:gd name="T98" fmla="*/ 7 w 213"/>
                <a:gd name="T99" fmla="*/ 85 h 373"/>
                <a:gd name="T100" fmla="*/ 10 w 213"/>
                <a:gd name="T101" fmla="*/ 80 h 373"/>
                <a:gd name="T102" fmla="*/ 11 w 213"/>
                <a:gd name="T103" fmla="*/ 74 h 373"/>
                <a:gd name="T104" fmla="*/ 12 w 213"/>
                <a:gd name="T105" fmla="*/ 68 h 373"/>
                <a:gd name="T106" fmla="*/ 10 w 213"/>
                <a:gd name="T107" fmla="*/ 58 h 373"/>
                <a:gd name="T108" fmla="*/ 8 w 213"/>
                <a:gd name="T109" fmla="*/ 48 h 373"/>
                <a:gd name="T110" fmla="*/ 7 w 213"/>
                <a:gd name="T111" fmla="*/ 40 h 373"/>
                <a:gd name="T112" fmla="*/ 8 w 213"/>
                <a:gd name="T113" fmla="*/ 33 h 373"/>
                <a:gd name="T114" fmla="*/ 10 w 213"/>
                <a:gd name="T115" fmla="*/ 22 h 373"/>
                <a:gd name="T116" fmla="*/ 15 w 213"/>
                <a:gd name="T117" fmla="*/ 11 h 373"/>
                <a:gd name="T118" fmla="*/ 25 w 213"/>
                <a:gd name="T119" fmla="*/ 2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3" name="Freeform 660"/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130 w 957"/>
                <a:gd name="T1" fmla="*/ 42 h 620"/>
                <a:gd name="T2" fmla="*/ 141 w 957"/>
                <a:gd name="T3" fmla="*/ 20 h 620"/>
                <a:gd name="T4" fmla="*/ 150 w 957"/>
                <a:gd name="T5" fmla="*/ 7 h 620"/>
                <a:gd name="T6" fmla="*/ 155 w 957"/>
                <a:gd name="T7" fmla="*/ 10 h 620"/>
                <a:gd name="T8" fmla="*/ 166 w 957"/>
                <a:gd name="T9" fmla="*/ 29 h 620"/>
                <a:gd name="T10" fmla="*/ 177 w 957"/>
                <a:gd name="T11" fmla="*/ 51 h 620"/>
                <a:gd name="T12" fmla="*/ 171 w 957"/>
                <a:gd name="T13" fmla="*/ 79 h 620"/>
                <a:gd name="T14" fmla="*/ 157 w 957"/>
                <a:gd name="T15" fmla="*/ 95 h 620"/>
                <a:gd name="T16" fmla="*/ 154 w 957"/>
                <a:gd name="T17" fmla="*/ 106 h 620"/>
                <a:gd name="T18" fmla="*/ 161 w 957"/>
                <a:gd name="T19" fmla="*/ 96 h 620"/>
                <a:gd name="T20" fmla="*/ 176 w 957"/>
                <a:gd name="T21" fmla="*/ 78 h 620"/>
                <a:gd name="T22" fmla="*/ 203 w 957"/>
                <a:gd name="T23" fmla="*/ 69 h 620"/>
                <a:gd name="T24" fmla="*/ 214 w 957"/>
                <a:gd name="T25" fmla="*/ 72 h 620"/>
                <a:gd name="T26" fmla="*/ 228 w 957"/>
                <a:gd name="T27" fmla="*/ 80 h 620"/>
                <a:gd name="T28" fmla="*/ 234 w 957"/>
                <a:gd name="T29" fmla="*/ 87 h 620"/>
                <a:gd name="T30" fmla="*/ 218 w 957"/>
                <a:gd name="T31" fmla="*/ 93 h 620"/>
                <a:gd name="T32" fmla="*/ 200 w 957"/>
                <a:gd name="T33" fmla="*/ 112 h 620"/>
                <a:gd name="T34" fmla="*/ 176 w 957"/>
                <a:gd name="T35" fmla="*/ 115 h 620"/>
                <a:gd name="T36" fmla="*/ 169 w 957"/>
                <a:gd name="T37" fmla="*/ 114 h 620"/>
                <a:gd name="T38" fmla="*/ 164 w 957"/>
                <a:gd name="T39" fmla="*/ 116 h 620"/>
                <a:gd name="T40" fmla="*/ 169 w 957"/>
                <a:gd name="T41" fmla="*/ 107 h 620"/>
                <a:gd name="T42" fmla="*/ 168 w 957"/>
                <a:gd name="T43" fmla="*/ 104 h 620"/>
                <a:gd name="T44" fmla="*/ 162 w 957"/>
                <a:gd name="T45" fmla="*/ 103 h 620"/>
                <a:gd name="T46" fmla="*/ 157 w 957"/>
                <a:gd name="T47" fmla="*/ 112 h 620"/>
                <a:gd name="T48" fmla="*/ 157 w 957"/>
                <a:gd name="T49" fmla="*/ 116 h 620"/>
                <a:gd name="T50" fmla="*/ 155 w 957"/>
                <a:gd name="T51" fmla="*/ 110 h 620"/>
                <a:gd name="T52" fmla="*/ 145 w 957"/>
                <a:gd name="T53" fmla="*/ 107 h 620"/>
                <a:gd name="T54" fmla="*/ 136 w 957"/>
                <a:gd name="T55" fmla="*/ 108 h 620"/>
                <a:gd name="T56" fmla="*/ 128 w 957"/>
                <a:gd name="T57" fmla="*/ 112 h 620"/>
                <a:gd name="T58" fmla="*/ 117 w 957"/>
                <a:gd name="T59" fmla="*/ 114 h 620"/>
                <a:gd name="T60" fmla="*/ 110 w 957"/>
                <a:gd name="T61" fmla="*/ 125 h 620"/>
                <a:gd name="T62" fmla="*/ 97 w 957"/>
                <a:gd name="T63" fmla="*/ 146 h 620"/>
                <a:gd name="T64" fmla="*/ 79 w 957"/>
                <a:gd name="T65" fmla="*/ 154 h 620"/>
                <a:gd name="T66" fmla="*/ 63 w 957"/>
                <a:gd name="T67" fmla="*/ 155 h 620"/>
                <a:gd name="T68" fmla="*/ 54 w 957"/>
                <a:gd name="T69" fmla="*/ 154 h 620"/>
                <a:gd name="T70" fmla="*/ 36 w 957"/>
                <a:gd name="T71" fmla="*/ 147 h 620"/>
                <a:gd name="T72" fmla="*/ 18 w 957"/>
                <a:gd name="T73" fmla="*/ 139 h 620"/>
                <a:gd name="T74" fmla="*/ 0 w 957"/>
                <a:gd name="T75" fmla="*/ 137 h 620"/>
                <a:gd name="T76" fmla="*/ 12 w 957"/>
                <a:gd name="T77" fmla="*/ 123 h 620"/>
                <a:gd name="T78" fmla="*/ 42 w 957"/>
                <a:gd name="T79" fmla="*/ 97 h 620"/>
                <a:gd name="T80" fmla="*/ 64 w 957"/>
                <a:gd name="T81" fmla="*/ 92 h 620"/>
                <a:gd name="T82" fmla="*/ 88 w 957"/>
                <a:gd name="T83" fmla="*/ 91 h 620"/>
                <a:gd name="T84" fmla="*/ 109 w 957"/>
                <a:gd name="T85" fmla="*/ 100 h 620"/>
                <a:gd name="T86" fmla="*/ 118 w 957"/>
                <a:gd name="T87" fmla="*/ 107 h 620"/>
                <a:gd name="T88" fmla="*/ 126 w 957"/>
                <a:gd name="T89" fmla="*/ 109 h 620"/>
                <a:gd name="T90" fmla="*/ 135 w 957"/>
                <a:gd name="T91" fmla="*/ 106 h 620"/>
                <a:gd name="T92" fmla="*/ 132 w 957"/>
                <a:gd name="T93" fmla="*/ 102 h 620"/>
                <a:gd name="T94" fmla="*/ 120 w 957"/>
                <a:gd name="T95" fmla="*/ 103 h 620"/>
                <a:gd name="T96" fmla="*/ 108 w 957"/>
                <a:gd name="T97" fmla="*/ 101 h 620"/>
                <a:gd name="T98" fmla="*/ 85 w 957"/>
                <a:gd name="T99" fmla="*/ 88 h 620"/>
                <a:gd name="T100" fmla="*/ 70 w 957"/>
                <a:gd name="T101" fmla="*/ 59 h 620"/>
                <a:gd name="T102" fmla="*/ 70 w 957"/>
                <a:gd name="T103" fmla="*/ 32 h 620"/>
                <a:gd name="T104" fmla="*/ 86 w 957"/>
                <a:gd name="T105" fmla="*/ 40 h 620"/>
                <a:gd name="T106" fmla="*/ 110 w 957"/>
                <a:gd name="T107" fmla="*/ 49 h 620"/>
                <a:gd name="T108" fmla="*/ 127 w 957"/>
                <a:gd name="T109" fmla="*/ 58 h 620"/>
                <a:gd name="T110" fmla="*/ 136 w 957"/>
                <a:gd name="T111" fmla="*/ 83 h 620"/>
                <a:gd name="T112" fmla="*/ 138 w 957"/>
                <a:gd name="T113" fmla="*/ 99 h 620"/>
                <a:gd name="T114" fmla="*/ 147 w 957"/>
                <a:gd name="T115" fmla="*/ 106 h 620"/>
                <a:gd name="T116" fmla="*/ 151 w 957"/>
                <a:gd name="T117" fmla="*/ 102 h 620"/>
                <a:gd name="T118" fmla="*/ 144 w 957"/>
                <a:gd name="T119" fmla="*/ 91 h 620"/>
                <a:gd name="T120" fmla="*/ 130 w 957"/>
                <a:gd name="T121" fmla="*/ 65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4" name="Freeform 661"/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16 w 248"/>
                <a:gd name="T1" fmla="*/ 3 h 305"/>
                <a:gd name="T2" fmla="*/ 14 w 248"/>
                <a:gd name="T3" fmla="*/ 6 h 305"/>
                <a:gd name="T4" fmla="*/ 9 w 248"/>
                <a:gd name="T5" fmla="*/ 7 h 305"/>
                <a:gd name="T6" fmla="*/ 7 w 248"/>
                <a:gd name="T7" fmla="*/ 5 h 305"/>
                <a:gd name="T8" fmla="*/ 6 w 248"/>
                <a:gd name="T9" fmla="*/ 4 h 305"/>
                <a:gd name="T10" fmla="*/ 4 w 248"/>
                <a:gd name="T11" fmla="*/ 3 h 305"/>
                <a:gd name="T12" fmla="*/ 1 w 248"/>
                <a:gd name="T13" fmla="*/ 2 h 305"/>
                <a:gd name="T14" fmla="*/ 0 w 248"/>
                <a:gd name="T15" fmla="*/ 2 h 305"/>
                <a:gd name="T16" fmla="*/ 1 w 248"/>
                <a:gd name="T17" fmla="*/ 5 h 305"/>
                <a:gd name="T18" fmla="*/ 3 w 248"/>
                <a:gd name="T19" fmla="*/ 7 h 305"/>
                <a:gd name="T20" fmla="*/ 5 w 248"/>
                <a:gd name="T21" fmla="*/ 8 h 305"/>
                <a:gd name="T22" fmla="*/ 8 w 248"/>
                <a:gd name="T23" fmla="*/ 8 h 305"/>
                <a:gd name="T24" fmla="*/ 11 w 248"/>
                <a:gd name="T25" fmla="*/ 11 h 305"/>
                <a:gd name="T26" fmla="*/ 11 w 248"/>
                <a:gd name="T27" fmla="*/ 14 h 305"/>
                <a:gd name="T28" fmla="*/ 10 w 248"/>
                <a:gd name="T29" fmla="*/ 16 h 305"/>
                <a:gd name="T30" fmla="*/ 10 w 248"/>
                <a:gd name="T31" fmla="*/ 18 h 305"/>
                <a:gd name="T32" fmla="*/ 7 w 248"/>
                <a:gd name="T33" fmla="*/ 19 h 305"/>
                <a:gd name="T34" fmla="*/ 4 w 248"/>
                <a:gd name="T35" fmla="*/ 20 h 305"/>
                <a:gd name="T36" fmla="*/ 1 w 248"/>
                <a:gd name="T37" fmla="*/ 27 h 305"/>
                <a:gd name="T38" fmla="*/ 1 w 248"/>
                <a:gd name="T39" fmla="*/ 41 h 305"/>
                <a:gd name="T40" fmla="*/ 9 w 248"/>
                <a:gd name="T41" fmla="*/ 53 h 305"/>
                <a:gd name="T42" fmla="*/ 24 w 248"/>
                <a:gd name="T43" fmla="*/ 63 h 305"/>
                <a:gd name="T44" fmla="*/ 38 w 248"/>
                <a:gd name="T45" fmla="*/ 67 h 305"/>
                <a:gd name="T46" fmla="*/ 46 w 248"/>
                <a:gd name="T47" fmla="*/ 70 h 305"/>
                <a:gd name="T48" fmla="*/ 54 w 248"/>
                <a:gd name="T49" fmla="*/ 73 h 305"/>
                <a:gd name="T50" fmla="*/ 59 w 248"/>
                <a:gd name="T51" fmla="*/ 76 h 305"/>
                <a:gd name="T52" fmla="*/ 59 w 248"/>
                <a:gd name="T53" fmla="*/ 73 h 305"/>
                <a:gd name="T54" fmla="*/ 56 w 248"/>
                <a:gd name="T55" fmla="*/ 64 h 305"/>
                <a:gd name="T56" fmla="*/ 54 w 248"/>
                <a:gd name="T57" fmla="*/ 54 h 305"/>
                <a:gd name="T58" fmla="*/ 52 w 248"/>
                <a:gd name="T59" fmla="*/ 44 h 305"/>
                <a:gd name="T60" fmla="*/ 51 w 248"/>
                <a:gd name="T61" fmla="*/ 36 h 305"/>
                <a:gd name="T62" fmla="*/ 48 w 248"/>
                <a:gd name="T63" fmla="*/ 24 h 305"/>
                <a:gd name="T64" fmla="*/ 40 w 248"/>
                <a:gd name="T65" fmla="*/ 12 h 305"/>
                <a:gd name="T66" fmla="*/ 26 w 248"/>
                <a:gd name="T67" fmla="*/ 3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5" name="Freeform 662"/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8 w 29"/>
                <a:gd name="T1" fmla="*/ 5 h 31"/>
                <a:gd name="T2" fmla="*/ 7 w 29"/>
                <a:gd name="T3" fmla="*/ 6 h 31"/>
                <a:gd name="T4" fmla="*/ 6 w 29"/>
                <a:gd name="T5" fmla="*/ 7 h 31"/>
                <a:gd name="T6" fmla="*/ 5 w 29"/>
                <a:gd name="T7" fmla="*/ 7 h 31"/>
                <a:gd name="T8" fmla="*/ 4 w 29"/>
                <a:gd name="T9" fmla="*/ 7 h 31"/>
                <a:gd name="T10" fmla="*/ 2 w 29"/>
                <a:gd name="T11" fmla="*/ 7 h 31"/>
                <a:gd name="T12" fmla="*/ 1 w 29"/>
                <a:gd name="T13" fmla="*/ 6 h 31"/>
                <a:gd name="T14" fmla="*/ 1 w 29"/>
                <a:gd name="T15" fmla="*/ 5 h 31"/>
                <a:gd name="T16" fmla="*/ 0 w 29"/>
                <a:gd name="T17" fmla="*/ 3 h 31"/>
                <a:gd name="T18" fmla="*/ 1 w 29"/>
                <a:gd name="T19" fmla="*/ 2 h 31"/>
                <a:gd name="T20" fmla="*/ 2 w 29"/>
                <a:gd name="T21" fmla="*/ 1 h 31"/>
                <a:gd name="T22" fmla="*/ 3 w 29"/>
                <a:gd name="T23" fmla="*/ 0 h 31"/>
                <a:gd name="T24" fmla="*/ 4 w 29"/>
                <a:gd name="T25" fmla="*/ 0 h 31"/>
                <a:gd name="T26" fmla="*/ 5 w 29"/>
                <a:gd name="T27" fmla="*/ 0 h 31"/>
                <a:gd name="T28" fmla="*/ 7 w 29"/>
                <a:gd name="T29" fmla="*/ 1 h 31"/>
                <a:gd name="T30" fmla="*/ 8 w 29"/>
                <a:gd name="T31" fmla="*/ 3 h 31"/>
                <a:gd name="T32" fmla="*/ 8 w 29"/>
                <a:gd name="T33" fmla="*/ 5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6" name="Freeform 663"/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7 w 31"/>
                <a:gd name="T1" fmla="*/ 8 h 31"/>
                <a:gd name="T2" fmla="*/ 6 w 31"/>
                <a:gd name="T3" fmla="*/ 8 h 31"/>
                <a:gd name="T4" fmla="*/ 4 w 31"/>
                <a:gd name="T5" fmla="*/ 8 h 31"/>
                <a:gd name="T6" fmla="*/ 2 w 31"/>
                <a:gd name="T7" fmla="*/ 8 h 31"/>
                <a:gd name="T8" fmla="*/ 1 w 31"/>
                <a:gd name="T9" fmla="*/ 7 h 31"/>
                <a:gd name="T10" fmla="*/ 0 w 31"/>
                <a:gd name="T11" fmla="*/ 5 h 31"/>
                <a:gd name="T12" fmla="*/ 0 w 31"/>
                <a:gd name="T13" fmla="*/ 4 h 31"/>
                <a:gd name="T14" fmla="*/ 1 w 31"/>
                <a:gd name="T15" fmla="*/ 2 h 31"/>
                <a:gd name="T16" fmla="*/ 2 w 31"/>
                <a:gd name="T17" fmla="*/ 1 h 31"/>
                <a:gd name="T18" fmla="*/ 3 w 31"/>
                <a:gd name="T19" fmla="*/ 0 h 31"/>
                <a:gd name="T20" fmla="*/ 5 w 31"/>
                <a:gd name="T21" fmla="*/ 0 h 31"/>
                <a:gd name="T22" fmla="*/ 6 w 31"/>
                <a:gd name="T23" fmla="*/ 1 h 31"/>
                <a:gd name="T24" fmla="*/ 7 w 31"/>
                <a:gd name="T25" fmla="*/ 2 h 31"/>
                <a:gd name="T26" fmla="*/ 8 w 31"/>
                <a:gd name="T27" fmla="*/ 4 h 31"/>
                <a:gd name="T28" fmla="*/ 8 w 31"/>
                <a:gd name="T29" fmla="*/ 5 h 31"/>
                <a:gd name="T30" fmla="*/ 8 w 31"/>
                <a:gd name="T31" fmla="*/ 6 h 31"/>
                <a:gd name="T32" fmla="*/ 7 w 31"/>
                <a:gd name="T33" fmla="*/ 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7" name="Freeform 664"/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7 w 31"/>
                <a:gd name="T1" fmla="*/ 8 h 32"/>
                <a:gd name="T2" fmla="*/ 6 w 31"/>
                <a:gd name="T3" fmla="*/ 9 h 32"/>
                <a:gd name="T4" fmla="*/ 4 w 31"/>
                <a:gd name="T5" fmla="*/ 9 h 32"/>
                <a:gd name="T6" fmla="*/ 3 w 31"/>
                <a:gd name="T7" fmla="*/ 9 h 32"/>
                <a:gd name="T8" fmla="*/ 1 w 31"/>
                <a:gd name="T9" fmla="*/ 8 h 32"/>
                <a:gd name="T10" fmla="*/ 0 w 31"/>
                <a:gd name="T11" fmla="*/ 6 h 32"/>
                <a:gd name="T12" fmla="*/ 1 w 31"/>
                <a:gd name="T13" fmla="*/ 4 h 32"/>
                <a:gd name="T14" fmla="*/ 1 w 31"/>
                <a:gd name="T15" fmla="*/ 2 h 32"/>
                <a:gd name="T16" fmla="*/ 2 w 31"/>
                <a:gd name="T17" fmla="*/ 1 h 32"/>
                <a:gd name="T18" fmla="*/ 3 w 31"/>
                <a:gd name="T19" fmla="*/ 1 h 32"/>
                <a:gd name="T20" fmla="*/ 5 w 31"/>
                <a:gd name="T21" fmla="*/ 0 h 32"/>
                <a:gd name="T22" fmla="*/ 6 w 31"/>
                <a:gd name="T23" fmla="*/ 1 h 32"/>
                <a:gd name="T24" fmla="*/ 8 w 31"/>
                <a:gd name="T25" fmla="*/ 2 h 32"/>
                <a:gd name="T26" fmla="*/ 8 w 31"/>
                <a:gd name="T27" fmla="*/ 3 h 32"/>
                <a:gd name="T28" fmla="*/ 8 w 31"/>
                <a:gd name="T29" fmla="*/ 5 h 32"/>
                <a:gd name="T30" fmla="*/ 8 w 31"/>
                <a:gd name="T31" fmla="*/ 6 h 32"/>
                <a:gd name="T32" fmla="*/ 7 w 31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8" name="Freeform 665"/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6 w 31"/>
                <a:gd name="T1" fmla="*/ 8 h 31"/>
                <a:gd name="T2" fmla="*/ 8 w 31"/>
                <a:gd name="T3" fmla="*/ 7 h 31"/>
                <a:gd name="T4" fmla="*/ 8 w 31"/>
                <a:gd name="T5" fmla="*/ 5 h 31"/>
                <a:gd name="T6" fmla="*/ 8 w 31"/>
                <a:gd name="T7" fmla="*/ 4 h 31"/>
                <a:gd name="T8" fmla="*/ 8 w 31"/>
                <a:gd name="T9" fmla="*/ 2 h 31"/>
                <a:gd name="T10" fmla="*/ 7 w 31"/>
                <a:gd name="T11" fmla="*/ 1 h 31"/>
                <a:gd name="T12" fmla="*/ 5 w 31"/>
                <a:gd name="T13" fmla="*/ 1 h 31"/>
                <a:gd name="T14" fmla="*/ 3 w 31"/>
                <a:gd name="T15" fmla="*/ 0 h 31"/>
                <a:gd name="T16" fmla="*/ 1 w 31"/>
                <a:gd name="T17" fmla="*/ 1 h 31"/>
                <a:gd name="T18" fmla="*/ 1 w 31"/>
                <a:gd name="T19" fmla="*/ 2 h 31"/>
                <a:gd name="T20" fmla="*/ 0 w 31"/>
                <a:gd name="T21" fmla="*/ 3 h 31"/>
                <a:gd name="T22" fmla="*/ 0 w 31"/>
                <a:gd name="T23" fmla="*/ 4 h 31"/>
                <a:gd name="T24" fmla="*/ 0 w 31"/>
                <a:gd name="T25" fmla="*/ 6 h 31"/>
                <a:gd name="T26" fmla="*/ 1 w 31"/>
                <a:gd name="T27" fmla="*/ 7 h 31"/>
                <a:gd name="T28" fmla="*/ 3 w 31"/>
                <a:gd name="T29" fmla="*/ 8 h 31"/>
                <a:gd name="T30" fmla="*/ 5 w 31"/>
                <a:gd name="T31" fmla="*/ 8 h 31"/>
                <a:gd name="T32" fmla="*/ 6 w 31"/>
                <a:gd name="T33" fmla="*/ 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9" name="Freeform 666"/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7 w 27"/>
                <a:gd name="T1" fmla="*/ 3 h 28"/>
                <a:gd name="T2" fmla="*/ 7 w 27"/>
                <a:gd name="T3" fmla="*/ 4 h 28"/>
                <a:gd name="T4" fmla="*/ 7 w 27"/>
                <a:gd name="T5" fmla="*/ 6 h 28"/>
                <a:gd name="T6" fmla="*/ 6 w 27"/>
                <a:gd name="T7" fmla="*/ 7 h 28"/>
                <a:gd name="T8" fmla="*/ 4 w 27"/>
                <a:gd name="T9" fmla="*/ 7 h 28"/>
                <a:gd name="T10" fmla="*/ 3 w 27"/>
                <a:gd name="T11" fmla="*/ 7 h 28"/>
                <a:gd name="T12" fmla="*/ 1 w 27"/>
                <a:gd name="T13" fmla="*/ 7 h 28"/>
                <a:gd name="T14" fmla="*/ 1 w 27"/>
                <a:gd name="T15" fmla="*/ 6 h 28"/>
                <a:gd name="T16" fmla="*/ 0 w 27"/>
                <a:gd name="T17" fmla="*/ 5 h 28"/>
                <a:gd name="T18" fmla="*/ 1 w 27"/>
                <a:gd name="T19" fmla="*/ 4 h 28"/>
                <a:gd name="T20" fmla="*/ 1 w 27"/>
                <a:gd name="T21" fmla="*/ 2 h 28"/>
                <a:gd name="T22" fmla="*/ 2 w 27"/>
                <a:gd name="T23" fmla="*/ 1 h 28"/>
                <a:gd name="T24" fmla="*/ 3 w 27"/>
                <a:gd name="T25" fmla="*/ 0 h 28"/>
                <a:gd name="T26" fmla="*/ 4 w 27"/>
                <a:gd name="T27" fmla="*/ 0 h 28"/>
                <a:gd name="T28" fmla="*/ 6 w 27"/>
                <a:gd name="T29" fmla="*/ 1 h 28"/>
                <a:gd name="T30" fmla="*/ 7 w 27"/>
                <a:gd name="T31" fmla="*/ 2 h 28"/>
                <a:gd name="T32" fmla="*/ 7 w 27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0" name="Freeform 667"/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4 w 25"/>
                <a:gd name="T1" fmla="*/ 0 h 31"/>
                <a:gd name="T2" fmla="*/ 5 w 25"/>
                <a:gd name="T3" fmla="*/ 0 h 31"/>
                <a:gd name="T4" fmla="*/ 6 w 25"/>
                <a:gd name="T5" fmla="*/ 1 h 31"/>
                <a:gd name="T6" fmla="*/ 6 w 25"/>
                <a:gd name="T7" fmla="*/ 3 h 31"/>
                <a:gd name="T8" fmla="*/ 6 w 25"/>
                <a:gd name="T9" fmla="*/ 4 h 31"/>
                <a:gd name="T10" fmla="*/ 5 w 25"/>
                <a:gd name="T11" fmla="*/ 6 h 31"/>
                <a:gd name="T12" fmla="*/ 4 w 25"/>
                <a:gd name="T13" fmla="*/ 7 h 31"/>
                <a:gd name="T14" fmla="*/ 3 w 25"/>
                <a:gd name="T15" fmla="*/ 7 h 31"/>
                <a:gd name="T16" fmla="*/ 1 w 25"/>
                <a:gd name="T17" fmla="*/ 7 h 31"/>
                <a:gd name="T18" fmla="*/ 1 w 25"/>
                <a:gd name="T19" fmla="*/ 7 h 31"/>
                <a:gd name="T20" fmla="*/ 0 w 25"/>
                <a:gd name="T21" fmla="*/ 6 h 31"/>
                <a:gd name="T22" fmla="*/ 0 w 25"/>
                <a:gd name="T23" fmla="*/ 5 h 31"/>
                <a:gd name="T24" fmla="*/ 0 w 25"/>
                <a:gd name="T25" fmla="*/ 3 h 31"/>
                <a:gd name="T26" fmla="*/ 0 w 25"/>
                <a:gd name="T27" fmla="*/ 2 h 31"/>
                <a:gd name="T28" fmla="*/ 1 w 25"/>
                <a:gd name="T29" fmla="*/ 1 h 31"/>
                <a:gd name="T30" fmla="*/ 3 w 25"/>
                <a:gd name="T31" fmla="*/ 0 h 31"/>
                <a:gd name="T32" fmla="*/ 4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1" name="Freeform 668"/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7 w 30"/>
                <a:gd name="T1" fmla="*/ 5 h 33"/>
                <a:gd name="T2" fmla="*/ 6 w 30"/>
                <a:gd name="T3" fmla="*/ 6 h 33"/>
                <a:gd name="T4" fmla="*/ 5 w 30"/>
                <a:gd name="T5" fmla="*/ 8 h 33"/>
                <a:gd name="T6" fmla="*/ 4 w 30"/>
                <a:gd name="T7" fmla="*/ 8 h 33"/>
                <a:gd name="T8" fmla="*/ 3 w 30"/>
                <a:gd name="T9" fmla="*/ 9 h 33"/>
                <a:gd name="T10" fmla="*/ 1 w 30"/>
                <a:gd name="T11" fmla="*/ 8 h 33"/>
                <a:gd name="T12" fmla="*/ 0 w 30"/>
                <a:gd name="T13" fmla="*/ 7 h 33"/>
                <a:gd name="T14" fmla="*/ 0 w 30"/>
                <a:gd name="T15" fmla="*/ 6 h 33"/>
                <a:gd name="T16" fmla="*/ 1 w 30"/>
                <a:gd name="T17" fmla="*/ 4 h 33"/>
                <a:gd name="T18" fmla="*/ 1 w 30"/>
                <a:gd name="T19" fmla="*/ 3 h 33"/>
                <a:gd name="T20" fmla="*/ 3 w 30"/>
                <a:gd name="T21" fmla="*/ 1 h 33"/>
                <a:gd name="T22" fmla="*/ 4 w 30"/>
                <a:gd name="T23" fmla="*/ 1 h 33"/>
                <a:gd name="T24" fmla="*/ 6 w 30"/>
                <a:gd name="T25" fmla="*/ 0 h 33"/>
                <a:gd name="T26" fmla="*/ 7 w 30"/>
                <a:gd name="T27" fmla="*/ 1 h 33"/>
                <a:gd name="T28" fmla="*/ 7 w 30"/>
                <a:gd name="T29" fmla="*/ 2 h 33"/>
                <a:gd name="T30" fmla="*/ 8 w 30"/>
                <a:gd name="T31" fmla="*/ 3 h 33"/>
                <a:gd name="T32" fmla="*/ 7 w 30"/>
                <a:gd name="T33" fmla="*/ 5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2" name="Freeform 669"/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2 w 29"/>
                <a:gd name="T1" fmla="*/ 6 h 29"/>
                <a:gd name="T2" fmla="*/ 1 w 29"/>
                <a:gd name="T3" fmla="*/ 5 h 29"/>
                <a:gd name="T4" fmla="*/ 0 w 29"/>
                <a:gd name="T5" fmla="*/ 4 h 29"/>
                <a:gd name="T6" fmla="*/ 0 w 29"/>
                <a:gd name="T7" fmla="*/ 3 h 29"/>
                <a:gd name="T8" fmla="*/ 1 w 29"/>
                <a:gd name="T9" fmla="*/ 2 h 29"/>
                <a:gd name="T10" fmla="*/ 2 w 29"/>
                <a:gd name="T11" fmla="*/ 1 h 29"/>
                <a:gd name="T12" fmla="*/ 3 w 29"/>
                <a:gd name="T13" fmla="*/ 0 h 29"/>
                <a:gd name="T14" fmla="*/ 4 w 29"/>
                <a:gd name="T15" fmla="*/ 0 h 29"/>
                <a:gd name="T16" fmla="*/ 6 w 29"/>
                <a:gd name="T17" fmla="*/ 0 h 29"/>
                <a:gd name="T18" fmla="*/ 7 w 29"/>
                <a:gd name="T19" fmla="*/ 1 h 29"/>
                <a:gd name="T20" fmla="*/ 7 w 29"/>
                <a:gd name="T21" fmla="*/ 2 h 29"/>
                <a:gd name="T22" fmla="*/ 8 w 29"/>
                <a:gd name="T23" fmla="*/ 3 h 29"/>
                <a:gd name="T24" fmla="*/ 7 w 29"/>
                <a:gd name="T25" fmla="*/ 4 h 29"/>
                <a:gd name="T26" fmla="*/ 6 w 29"/>
                <a:gd name="T27" fmla="*/ 5 h 29"/>
                <a:gd name="T28" fmla="*/ 5 w 29"/>
                <a:gd name="T29" fmla="*/ 7 h 29"/>
                <a:gd name="T30" fmla="*/ 3 w 29"/>
                <a:gd name="T31" fmla="*/ 7 h 29"/>
                <a:gd name="T32" fmla="*/ 2 w 29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3" name="Freeform 670"/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1 w 247"/>
                <a:gd name="T1" fmla="*/ 32 h 159"/>
                <a:gd name="T2" fmla="*/ 2 w 247"/>
                <a:gd name="T3" fmla="*/ 34 h 159"/>
                <a:gd name="T4" fmla="*/ 2 w 247"/>
                <a:gd name="T5" fmla="*/ 35 h 159"/>
                <a:gd name="T6" fmla="*/ 5 w 247"/>
                <a:gd name="T7" fmla="*/ 32 h 159"/>
                <a:gd name="T8" fmla="*/ 11 w 247"/>
                <a:gd name="T9" fmla="*/ 34 h 159"/>
                <a:gd name="T10" fmla="*/ 23 w 247"/>
                <a:gd name="T11" fmla="*/ 38 h 159"/>
                <a:gd name="T12" fmla="*/ 33 w 247"/>
                <a:gd name="T13" fmla="*/ 39 h 159"/>
                <a:gd name="T14" fmla="*/ 35 w 247"/>
                <a:gd name="T15" fmla="*/ 38 h 159"/>
                <a:gd name="T16" fmla="*/ 26 w 247"/>
                <a:gd name="T17" fmla="*/ 38 h 159"/>
                <a:gd name="T18" fmla="*/ 16 w 247"/>
                <a:gd name="T19" fmla="*/ 34 h 159"/>
                <a:gd name="T20" fmla="*/ 9 w 247"/>
                <a:gd name="T21" fmla="*/ 30 h 159"/>
                <a:gd name="T22" fmla="*/ 10 w 247"/>
                <a:gd name="T23" fmla="*/ 28 h 159"/>
                <a:gd name="T24" fmla="*/ 15 w 247"/>
                <a:gd name="T25" fmla="*/ 26 h 159"/>
                <a:gd name="T26" fmla="*/ 20 w 247"/>
                <a:gd name="T27" fmla="*/ 26 h 159"/>
                <a:gd name="T28" fmla="*/ 29 w 247"/>
                <a:gd name="T29" fmla="*/ 29 h 159"/>
                <a:gd name="T30" fmla="*/ 39 w 247"/>
                <a:gd name="T31" fmla="*/ 31 h 159"/>
                <a:gd name="T32" fmla="*/ 44 w 247"/>
                <a:gd name="T33" fmla="*/ 30 h 159"/>
                <a:gd name="T34" fmla="*/ 41 w 247"/>
                <a:gd name="T35" fmla="*/ 30 h 159"/>
                <a:gd name="T36" fmla="*/ 36 w 247"/>
                <a:gd name="T37" fmla="*/ 29 h 159"/>
                <a:gd name="T38" fmla="*/ 30 w 247"/>
                <a:gd name="T39" fmla="*/ 27 h 159"/>
                <a:gd name="T40" fmla="*/ 24 w 247"/>
                <a:gd name="T41" fmla="*/ 25 h 159"/>
                <a:gd name="T42" fmla="*/ 22 w 247"/>
                <a:gd name="T43" fmla="*/ 23 h 159"/>
                <a:gd name="T44" fmla="*/ 26 w 247"/>
                <a:gd name="T45" fmla="*/ 21 h 159"/>
                <a:gd name="T46" fmla="*/ 31 w 247"/>
                <a:gd name="T47" fmla="*/ 20 h 159"/>
                <a:gd name="T48" fmla="*/ 34 w 247"/>
                <a:gd name="T49" fmla="*/ 20 h 159"/>
                <a:gd name="T50" fmla="*/ 39 w 247"/>
                <a:gd name="T51" fmla="*/ 21 h 159"/>
                <a:gd name="T52" fmla="*/ 43 w 247"/>
                <a:gd name="T53" fmla="*/ 23 h 159"/>
                <a:gd name="T54" fmla="*/ 48 w 247"/>
                <a:gd name="T55" fmla="*/ 24 h 159"/>
                <a:gd name="T56" fmla="*/ 45 w 247"/>
                <a:gd name="T57" fmla="*/ 22 h 159"/>
                <a:gd name="T58" fmla="*/ 41 w 247"/>
                <a:gd name="T59" fmla="*/ 20 h 159"/>
                <a:gd name="T60" fmla="*/ 38 w 247"/>
                <a:gd name="T61" fmla="*/ 19 h 159"/>
                <a:gd name="T62" fmla="*/ 46 w 247"/>
                <a:gd name="T63" fmla="*/ 17 h 159"/>
                <a:gd name="T64" fmla="*/ 56 w 247"/>
                <a:gd name="T65" fmla="*/ 15 h 159"/>
                <a:gd name="T66" fmla="*/ 61 w 247"/>
                <a:gd name="T67" fmla="*/ 14 h 159"/>
                <a:gd name="T68" fmla="*/ 58 w 247"/>
                <a:gd name="T69" fmla="*/ 13 h 159"/>
                <a:gd name="T70" fmla="*/ 50 w 247"/>
                <a:gd name="T71" fmla="*/ 13 h 159"/>
                <a:gd name="T72" fmla="*/ 40 w 247"/>
                <a:gd name="T73" fmla="*/ 15 h 159"/>
                <a:gd name="T74" fmla="*/ 37 w 247"/>
                <a:gd name="T75" fmla="*/ 13 h 159"/>
                <a:gd name="T76" fmla="*/ 42 w 247"/>
                <a:gd name="T77" fmla="*/ 1 h 159"/>
                <a:gd name="T78" fmla="*/ 42 w 247"/>
                <a:gd name="T79" fmla="*/ 0 h 159"/>
                <a:gd name="T80" fmla="*/ 39 w 247"/>
                <a:gd name="T81" fmla="*/ 3 h 159"/>
                <a:gd name="T82" fmla="*/ 34 w 247"/>
                <a:gd name="T83" fmla="*/ 10 h 159"/>
                <a:gd name="T84" fmla="*/ 32 w 247"/>
                <a:gd name="T85" fmla="*/ 16 h 159"/>
                <a:gd name="T86" fmla="*/ 26 w 247"/>
                <a:gd name="T87" fmla="*/ 17 h 159"/>
                <a:gd name="T88" fmla="*/ 20 w 247"/>
                <a:gd name="T89" fmla="*/ 19 h 159"/>
                <a:gd name="T90" fmla="*/ 18 w 247"/>
                <a:gd name="T91" fmla="*/ 16 h 159"/>
                <a:gd name="T92" fmla="*/ 22 w 247"/>
                <a:gd name="T93" fmla="*/ 3 h 159"/>
                <a:gd name="T94" fmla="*/ 22 w 247"/>
                <a:gd name="T95" fmla="*/ 1 h 159"/>
                <a:gd name="T96" fmla="*/ 16 w 247"/>
                <a:gd name="T97" fmla="*/ 11 h 159"/>
                <a:gd name="T98" fmla="*/ 11 w 247"/>
                <a:gd name="T99" fmla="*/ 22 h 159"/>
                <a:gd name="T100" fmla="*/ 6 w 247"/>
                <a:gd name="T101" fmla="*/ 27 h 159"/>
                <a:gd name="T102" fmla="*/ 4 w 247"/>
                <a:gd name="T103" fmla="*/ 27 h 159"/>
                <a:gd name="T104" fmla="*/ 6 w 247"/>
                <a:gd name="T105" fmla="*/ 17 h 159"/>
                <a:gd name="T106" fmla="*/ 5 w 247"/>
                <a:gd name="T107" fmla="*/ 12 h 159"/>
                <a:gd name="T108" fmla="*/ 0 w 247"/>
                <a:gd name="T109" fmla="*/ 32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4" name="Freeform 671"/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1 w 171"/>
                <a:gd name="T1" fmla="*/ 1 h 200"/>
                <a:gd name="T2" fmla="*/ 0 w 171"/>
                <a:gd name="T3" fmla="*/ 3 h 200"/>
                <a:gd name="T4" fmla="*/ 1 w 171"/>
                <a:gd name="T5" fmla="*/ 5 h 200"/>
                <a:gd name="T6" fmla="*/ 4 w 171"/>
                <a:gd name="T7" fmla="*/ 9 h 200"/>
                <a:gd name="T8" fmla="*/ 4 w 171"/>
                <a:gd name="T9" fmla="*/ 14 h 200"/>
                <a:gd name="T10" fmla="*/ 4 w 171"/>
                <a:gd name="T11" fmla="*/ 25 h 200"/>
                <a:gd name="T12" fmla="*/ 6 w 171"/>
                <a:gd name="T13" fmla="*/ 31 h 200"/>
                <a:gd name="T14" fmla="*/ 7 w 171"/>
                <a:gd name="T15" fmla="*/ 31 h 200"/>
                <a:gd name="T16" fmla="*/ 7 w 171"/>
                <a:gd name="T17" fmla="*/ 26 h 200"/>
                <a:gd name="T18" fmla="*/ 7 w 171"/>
                <a:gd name="T19" fmla="*/ 17 h 200"/>
                <a:gd name="T20" fmla="*/ 9 w 171"/>
                <a:gd name="T21" fmla="*/ 15 h 200"/>
                <a:gd name="T22" fmla="*/ 11 w 171"/>
                <a:gd name="T23" fmla="*/ 16 h 200"/>
                <a:gd name="T24" fmla="*/ 14 w 171"/>
                <a:gd name="T25" fmla="*/ 19 h 200"/>
                <a:gd name="T26" fmla="*/ 16 w 171"/>
                <a:gd name="T27" fmla="*/ 21 h 200"/>
                <a:gd name="T28" fmla="*/ 17 w 171"/>
                <a:gd name="T29" fmla="*/ 25 h 200"/>
                <a:gd name="T30" fmla="*/ 18 w 171"/>
                <a:gd name="T31" fmla="*/ 33 h 200"/>
                <a:gd name="T32" fmla="*/ 18 w 171"/>
                <a:gd name="T33" fmla="*/ 40 h 200"/>
                <a:gd name="T34" fmla="*/ 18 w 171"/>
                <a:gd name="T35" fmla="*/ 44 h 200"/>
                <a:gd name="T36" fmla="*/ 19 w 171"/>
                <a:gd name="T37" fmla="*/ 47 h 200"/>
                <a:gd name="T38" fmla="*/ 20 w 171"/>
                <a:gd name="T39" fmla="*/ 45 h 200"/>
                <a:gd name="T40" fmla="*/ 20 w 171"/>
                <a:gd name="T41" fmla="*/ 41 h 200"/>
                <a:gd name="T42" fmla="*/ 21 w 171"/>
                <a:gd name="T43" fmla="*/ 37 h 200"/>
                <a:gd name="T44" fmla="*/ 21 w 171"/>
                <a:gd name="T45" fmla="*/ 34 h 200"/>
                <a:gd name="T46" fmla="*/ 21 w 171"/>
                <a:gd name="T47" fmla="*/ 27 h 200"/>
                <a:gd name="T48" fmla="*/ 24 w 171"/>
                <a:gd name="T49" fmla="*/ 28 h 200"/>
                <a:gd name="T50" fmla="*/ 30 w 171"/>
                <a:gd name="T51" fmla="*/ 36 h 200"/>
                <a:gd name="T52" fmla="*/ 36 w 171"/>
                <a:gd name="T53" fmla="*/ 44 h 200"/>
                <a:gd name="T54" fmla="*/ 41 w 171"/>
                <a:gd name="T55" fmla="*/ 49 h 200"/>
                <a:gd name="T56" fmla="*/ 41 w 171"/>
                <a:gd name="T57" fmla="*/ 48 h 200"/>
                <a:gd name="T58" fmla="*/ 39 w 171"/>
                <a:gd name="T59" fmla="*/ 44 h 200"/>
                <a:gd name="T60" fmla="*/ 36 w 171"/>
                <a:gd name="T61" fmla="*/ 39 h 200"/>
                <a:gd name="T62" fmla="*/ 33 w 171"/>
                <a:gd name="T63" fmla="*/ 35 h 200"/>
                <a:gd name="T64" fmla="*/ 32 w 171"/>
                <a:gd name="T65" fmla="*/ 32 h 200"/>
                <a:gd name="T66" fmla="*/ 30 w 171"/>
                <a:gd name="T67" fmla="*/ 29 h 200"/>
                <a:gd name="T68" fmla="*/ 27 w 171"/>
                <a:gd name="T69" fmla="*/ 26 h 200"/>
                <a:gd name="T70" fmla="*/ 24 w 171"/>
                <a:gd name="T71" fmla="*/ 24 h 200"/>
                <a:gd name="T72" fmla="*/ 24 w 171"/>
                <a:gd name="T73" fmla="*/ 23 h 200"/>
                <a:gd name="T74" fmla="*/ 27 w 171"/>
                <a:gd name="T75" fmla="*/ 23 h 200"/>
                <a:gd name="T76" fmla="*/ 30 w 171"/>
                <a:gd name="T77" fmla="*/ 24 h 200"/>
                <a:gd name="T78" fmla="*/ 33 w 171"/>
                <a:gd name="T79" fmla="*/ 26 h 200"/>
                <a:gd name="T80" fmla="*/ 35 w 171"/>
                <a:gd name="T81" fmla="*/ 27 h 200"/>
                <a:gd name="T82" fmla="*/ 37 w 171"/>
                <a:gd name="T83" fmla="*/ 27 h 200"/>
                <a:gd name="T84" fmla="*/ 35 w 171"/>
                <a:gd name="T85" fmla="*/ 25 h 200"/>
                <a:gd name="T86" fmla="*/ 31 w 171"/>
                <a:gd name="T87" fmla="*/ 22 h 200"/>
                <a:gd name="T88" fmla="*/ 26 w 171"/>
                <a:gd name="T89" fmla="*/ 19 h 200"/>
                <a:gd name="T90" fmla="*/ 21 w 171"/>
                <a:gd name="T91" fmla="*/ 17 h 200"/>
                <a:gd name="T92" fmla="*/ 18 w 171"/>
                <a:gd name="T93" fmla="*/ 16 h 200"/>
                <a:gd name="T94" fmla="*/ 15 w 171"/>
                <a:gd name="T95" fmla="*/ 15 h 200"/>
                <a:gd name="T96" fmla="*/ 12 w 171"/>
                <a:gd name="T97" fmla="*/ 13 h 200"/>
                <a:gd name="T98" fmla="*/ 10 w 171"/>
                <a:gd name="T99" fmla="*/ 11 h 200"/>
                <a:gd name="T100" fmla="*/ 11 w 171"/>
                <a:gd name="T101" fmla="*/ 9 h 200"/>
                <a:gd name="T102" fmla="*/ 15 w 171"/>
                <a:gd name="T103" fmla="*/ 8 h 200"/>
                <a:gd name="T104" fmla="*/ 19 w 171"/>
                <a:gd name="T105" fmla="*/ 8 h 200"/>
                <a:gd name="T106" fmla="*/ 23 w 171"/>
                <a:gd name="T107" fmla="*/ 9 h 200"/>
                <a:gd name="T108" fmla="*/ 26 w 171"/>
                <a:gd name="T109" fmla="*/ 10 h 200"/>
                <a:gd name="T110" fmla="*/ 27 w 171"/>
                <a:gd name="T111" fmla="*/ 8 h 200"/>
                <a:gd name="T112" fmla="*/ 22 w 171"/>
                <a:gd name="T113" fmla="*/ 7 h 200"/>
                <a:gd name="T114" fmla="*/ 17 w 171"/>
                <a:gd name="T115" fmla="*/ 6 h 200"/>
                <a:gd name="T116" fmla="*/ 12 w 171"/>
                <a:gd name="T117" fmla="*/ 6 h 200"/>
                <a:gd name="T118" fmla="*/ 8 w 171"/>
                <a:gd name="T119" fmla="*/ 5 h 200"/>
                <a:gd name="T120" fmla="*/ 5 w 171"/>
                <a:gd name="T121" fmla="*/ 5 h 200"/>
                <a:gd name="T122" fmla="*/ 3 w 171"/>
                <a:gd name="T123" fmla="*/ 2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5" name="Freeform 672"/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28 w 125"/>
                <a:gd name="T1" fmla="*/ 11 h 263"/>
                <a:gd name="T2" fmla="*/ 25 w 125"/>
                <a:gd name="T3" fmla="*/ 14 h 263"/>
                <a:gd name="T4" fmla="*/ 24 w 125"/>
                <a:gd name="T5" fmla="*/ 13 h 263"/>
                <a:gd name="T6" fmla="*/ 22 w 125"/>
                <a:gd name="T7" fmla="*/ 19 h 263"/>
                <a:gd name="T8" fmla="*/ 26 w 125"/>
                <a:gd name="T9" fmla="*/ 29 h 263"/>
                <a:gd name="T10" fmla="*/ 28 w 125"/>
                <a:gd name="T11" fmla="*/ 40 h 263"/>
                <a:gd name="T12" fmla="*/ 27 w 125"/>
                <a:gd name="T13" fmla="*/ 39 h 263"/>
                <a:gd name="T14" fmla="*/ 23 w 125"/>
                <a:gd name="T15" fmla="*/ 28 h 263"/>
                <a:gd name="T16" fmla="*/ 17 w 125"/>
                <a:gd name="T17" fmla="*/ 35 h 263"/>
                <a:gd name="T18" fmla="*/ 16 w 125"/>
                <a:gd name="T19" fmla="*/ 48 h 263"/>
                <a:gd name="T20" fmla="*/ 15 w 125"/>
                <a:gd name="T21" fmla="*/ 59 h 263"/>
                <a:gd name="T22" fmla="*/ 14 w 125"/>
                <a:gd name="T23" fmla="*/ 59 h 263"/>
                <a:gd name="T24" fmla="*/ 14 w 125"/>
                <a:gd name="T25" fmla="*/ 52 h 263"/>
                <a:gd name="T26" fmla="*/ 12 w 125"/>
                <a:gd name="T27" fmla="*/ 49 h 263"/>
                <a:gd name="T28" fmla="*/ 9 w 125"/>
                <a:gd name="T29" fmla="*/ 57 h 263"/>
                <a:gd name="T30" fmla="*/ 5 w 125"/>
                <a:gd name="T31" fmla="*/ 64 h 263"/>
                <a:gd name="T32" fmla="*/ 1 w 125"/>
                <a:gd name="T33" fmla="*/ 65 h 263"/>
                <a:gd name="T34" fmla="*/ 4 w 125"/>
                <a:gd name="T35" fmla="*/ 61 h 263"/>
                <a:gd name="T36" fmla="*/ 10 w 125"/>
                <a:gd name="T37" fmla="*/ 47 h 263"/>
                <a:gd name="T38" fmla="*/ 7 w 125"/>
                <a:gd name="T39" fmla="*/ 47 h 263"/>
                <a:gd name="T40" fmla="*/ 4 w 125"/>
                <a:gd name="T41" fmla="*/ 48 h 263"/>
                <a:gd name="T42" fmla="*/ 1 w 125"/>
                <a:gd name="T43" fmla="*/ 50 h 263"/>
                <a:gd name="T44" fmla="*/ 2 w 125"/>
                <a:gd name="T45" fmla="*/ 48 h 263"/>
                <a:gd name="T46" fmla="*/ 5 w 125"/>
                <a:gd name="T47" fmla="*/ 46 h 263"/>
                <a:gd name="T48" fmla="*/ 10 w 125"/>
                <a:gd name="T49" fmla="*/ 44 h 263"/>
                <a:gd name="T50" fmla="*/ 13 w 125"/>
                <a:gd name="T51" fmla="*/ 38 h 263"/>
                <a:gd name="T52" fmla="*/ 17 w 125"/>
                <a:gd name="T53" fmla="*/ 25 h 263"/>
                <a:gd name="T54" fmla="*/ 11 w 125"/>
                <a:gd name="T55" fmla="*/ 25 h 263"/>
                <a:gd name="T56" fmla="*/ 5 w 125"/>
                <a:gd name="T57" fmla="*/ 25 h 263"/>
                <a:gd name="T58" fmla="*/ 1 w 125"/>
                <a:gd name="T59" fmla="*/ 27 h 263"/>
                <a:gd name="T60" fmla="*/ 2 w 125"/>
                <a:gd name="T61" fmla="*/ 25 h 263"/>
                <a:gd name="T62" fmla="*/ 7 w 125"/>
                <a:gd name="T63" fmla="*/ 23 h 263"/>
                <a:gd name="T64" fmla="*/ 14 w 125"/>
                <a:gd name="T65" fmla="*/ 21 h 263"/>
                <a:gd name="T66" fmla="*/ 19 w 125"/>
                <a:gd name="T67" fmla="*/ 19 h 263"/>
                <a:gd name="T68" fmla="*/ 21 w 125"/>
                <a:gd name="T69" fmla="*/ 12 h 263"/>
                <a:gd name="T70" fmla="*/ 17 w 125"/>
                <a:gd name="T71" fmla="*/ 10 h 263"/>
                <a:gd name="T72" fmla="*/ 12 w 125"/>
                <a:gd name="T73" fmla="*/ 12 h 263"/>
                <a:gd name="T74" fmla="*/ 6 w 125"/>
                <a:gd name="T75" fmla="*/ 14 h 263"/>
                <a:gd name="T76" fmla="*/ 3 w 125"/>
                <a:gd name="T77" fmla="*/ 15 h 263"/>
                <a:gd name="T78" fmla="*/ 1 w 125"/>
                <a:gd name="T79" fmla="*/ 16 h 263"/>
                <a:gd name="T80" fmla="*/ 4 w 125"/>
                <a:gd name="T81" fmla="*/ 12 h 263"/>
                <a:gd name="T82" fmla="*/ 9 w 125"/>
                <a:gd name="T83" fmla="*/ 7 h 263"/>
                <a:gd name="T84" fmla="*/ 13 w 125"/>
                <a:gd name="T85" fmla="*/ 4 h 263"/>
                <a:gd name="T86" fmla="*/ 14 w 125"/>
                <a:gd name="T87" fmla="*/ 7 h 263"/>
                <a:gd name="T88" fmla="*/ 16 w 125"/>
                <a:gd name="T89" fmla="*/ 9 h 263"/>
                <a:gd name="T90" fmla="*/ 20 w 125"/>
                <a:gd name="T91" fmla="*/ 10 h 263"/>
                <a:gd name="T92" fmla="*/ 23 w 125"/>
                <a:gd name="T93" fmla="*/ 9 h 263"/>
                <a:gd name="T94" fmla="*/ 25 w 125"/>
                <a:gd name="T95" fmla="*/ 5 h 263"/>
                <a:gd name="T96" fmla="*/ 29 w 125"/>
                <a:gd name="T97" fmla="*/ 1 h 263"/>
                <a:gd name="T98" fmla="*/ 30 w 125"/>
                <a:gd name="T99" fmla="*/ 2 h 263"/>
                <a:gd name="T100" fmla="*/ 27 w 125"/>
                <a:gd name="T101" fmla="*/ 7 h 263"/>
                <a:gd name="T102" fmla="*/ 30 w 125"/>
                <a:gd name="T103" fmla="*/ 9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6" name="Freeform 673"/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2 w 20"/>
                <a:gd name="T3" fmla="*/ 1 h 33"/>
                <a:gd name="T4" fmla="*/ 3 w 20"/>
                <a:gd name="T5" fmla="*/ 1 h 33"/>
                <a:gd name="T6" fmla="*/ 4 w 20"/>
                <a:gd name="T7" fmla="*/ 1 h 33"/>
                <a:gd name="T8" fmla="*/ 5 w 20"/>
                <a:gd name="T9" fmla="*/ 0 h 33"/>
                <a:gd name="T10" fmla="*/ 5 w 20"/>
                <a:gd name="T11" fmla="*/ 2 h 33"/>
                <a:gd name="T12" fmla="*/ 5 w 20"/>
                <a:gd name="T13" fmla="*/ 4 h 33"/>
                <a:gd name="T14" fmla="*/ 5 w 20"/>
                <a:gd name="T15" fmla="*/ 6 h 33"/>
                <a:gd name="T16" fmla="*/ 5 w 20"/>
                <a:gd name="T17" fmla="*/ 8 h 33"/>
                <a:gd name="T18" fmla="*/ 4 w 20"/>
                <a:gd name="T19" fmla="*/ 9 h 33"/>
                <a:gd name="T20" fmla="*/ 4 w 20"/>
                <a:gd name="T21" fmla="*/ 9 h 33"/>
                <a:gd name="T22" fmla="*/ 4 w 20"/>
                <a:gd name="T23" fmla="*/ 8 h 33"/>
                <a:gd name="T24" fmla="*/ 4 w 20"/>
                <a:gd name="T25" fmla="*/ 8 h 33"/>
                <a:gd name="T26" fmla="*/ 4 w 20"/>
                <a:gd name="T27" fmla="*/ 6 h 33"/>
                <a:gd name="T28" fmla="*/ 3 w 20"/>
                <a:gd name="T29" fmla="*/ 4 h 33"/>
                <a:gd name="T30" fmla="*/ 2 w 20"/>
                <a:gd name="T31" fmla="*/ 2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" name="Freeform 674"/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86 w 386"/>
                <a:gd name="T1" fmla="*/ 22 h 232"/>
                <a:gd name="T2" fmla="*/ 77 w 386"/>
                <a:gd name="T3" fmla="*/ 26 h 232"/>
                <a:gd name="T4" fmla="*/ 70 w 386"/>
                <a:gd name="T5" fmla="*/ 39 h 232"/>
                <a:gd name="T6" fmla="*/ 62 w 386"/>
                <a:gd name="T7" fmla="*/ 49 h 232"/>
                <a:gd name="T8" fmla="*/ 52 w 386"/>
                <a:gd name="T9" fmla="*/ 57 h 232"/>
                <a:gd name="T10" fmla="*/ 49 w 386"/>
                <a:gd name="T11" fmla="*/ 58 h 232"/>
                <a:gd name="T12" fmla="*/ 55 w 386"/>
                <a:gd name="T13" fmla="*/ 52 h 232"/>
                <a:gd name="T14" fmla="*/ 65 w 386"/>
                <a:gd name="T15" fmla="*/ 42 h 232"/>
                <a:gd name="T16" fmla="*/ 70 w 386"/>
                <a:gd name="T17" fmla="*/ 32 h 232"/>
                <a:gd name="T18" fmla="*/ 69 w 386"/>
                <a:gd name="T19" fmla="*/ 30 h 232"/>
                <a:gd name="T20" fmla="*/ 63 w 386"/>
                <a:gd name="T21" fmla="*/ 33 h 232"/>
                <a:gd name="T22" fmla="*/ 56 w 386"/>
                <a:gd name="T23" fmla="*/ 36 h 232"/>
                <a:gd name="T24" fmla="*/ 45 w 386"/>
                <a:gd name="T25" fmla="*/ 46 h 232"/>
                <a:gd name="T26" fmla="*/ 31 w 386"/>
                <a:gd name="T27" fmla="*/ 54 h 232"/>
                <a:gd name="T28" fmla="*/ 26 w 386"/>
                <a:gd name="T29" fmla="*/ 55 h 232"/>
                <a:gd name="T30" fmla="*/ 38 w 386"/>
                <a:gd name="T31" fmla="*/ 48 h 232"/>
                <a:gd name="T32" fmla="*/ 49 w 386"/>
                <a:gd name="T33" fmla="*/ 38 h 232"/>
                <a:gd name="T34" fmla="*/ 48 w 386"/>
                <a:gd name="T35" fmla="*/ 35 h 232"/>
                <a:gd name="T36" fmla="*/ 42 w 386"/>
                <a:gd name="T37" fmla="*/ 36 h 232"/>
                <a:gd name="T38" fmla="*/ 36 w 386"/>
                <a:gd name="T39" fmla="*/ 36 h 232"/>
                <a:gd name="T40" fmla="*/ 26 w 386"/>
                <a:gd name="T41" fmla="*/ 41 h 232"/>
                <a:gd name="T42" fmla="*/ 11 w 386"/>
                <a:gd name="T43" fmla="*/ 46 h 232"/>
                <a:gd name="T44" fmla="*/ 8 w 386"/>
                <a:gd name="T45" fmla="*/ 46 h 232"/>
                <a:gd name="T46" fmla="*/ 19 w 386"/>
                <a:gd name="T47" fmla="*/ 42 h 232"/>
                <a:gd name="T48" fmla="*/ 28 w 386"/>
                <a:gd name="T49" fmla="*/ 36 h 232"/>
                <a:gd name="T50" fmla="*/ 19 w 386"/>
                <a:gd name="T51" fmla="*/ 34 h 232"/>
                <a:gd name="T52" fmla="*/ 5 w 386"/>
                <a:gd name="T53" fmla="*/ 36 h 232"/>
                <a:gd name="T54" fmla="*/ 0 w 386"/>
                <a:gd name="T55" fmla="*/ 37 h 232"/>
                <a:gd name="T56" fmla="*/ 8 w 386"/>
                <a:gd name="T57" fmla="*/ 32 h 232"/>
                <a:gd name="T58" fmla="*/ 25 w 386"/>
                <a:gd name="T59" fmla="*/ 30 h 232"/>
                <a:gd name="T60" fmla="*/ 23 w 386"/>
                <a:gd name="T61" fmla="*/ 26 h 232"/>
                <a:gd name="T62" fmla="*/ 14 w 386"/>
                <a:gd name="T63" fmla="*/ 19 h 232"/>
                <a:gd name="T64" fmla="*/ 10 w 386"/>
                <a:gd name="T65" fmla="*/ 15 h 232"/>
                <a:gd name="T66" fmla="*/ 20 w 386"/>
                <a:gd name="T67" fmla="*/ 20 h 232"/>
                <a:gd name="T68" fmla="*/ 33 w 386"/>
                <a:gd name="T69" fmla="*/ 28 h 232"/>
                <a:gd name="T70" fmla="*/ 40 w 386"/>
                <a:gd name="T71" fmla="*/ 30 h 232"/>
                <a:gd name="T72" fmla="*/ 47 w 386"/>
                <a:gd name="T73" fmla="*/ 30 h 232"/>
                <a:gd name="T74" fmla="*/ 45 w 386"/>
                <a:gd name="T75" fmla="*/ 24 h 232"/>
                <a:gd name="T76" fmla="*/ 39 w 386"/>
                <a:gd name="T77" fmla="*/ 17 h 232"/>
                <a:gd name="T78" fmla="*/ 34 w 386"/>
                <a:gd name="T79" fmla="*/ 13 h 232"/>
                <a:gd name="T80" fmla="*/ 29 w 386"/>
                <a:gd name="T81" fmla="*/ 11 h 232"/>
                <a:gd name="T82" fmla="*/ 28 w 386"/>
                <a:gd name="T83" fmla="*/ 7 h 232"/>
                <a:gd name="T84" fmla="*/ 39 w 386"/>
                <a:gd name="T85" fmla="*/ 15 h 232"/>
                <a:gd name="T86" fmla="*/ 50 w 386"/>
                <a:gd name="T87" fmla="*/ 25 h 232"/>
                <a:gd name="T88" fmla="*/ 56 w 386"/>
                <a:gd name="T89" fmla="*/ 28 h 232"/>
                <a:gd name="T90" fmla="*/ 62 w 386"/>
                <a:gd name="T91" fmla="*/ 26 h 232"/>
                <a:gd name="T92" fmla="*/ 69 w 386"/>
                <a:gd name="T93" fmla="*/ 25 h 232"/>
                <a:gd name="T94" fmla="*/ 70 w 386"/>
                <a:gd name="T95" fmla="*/ 22 h 232"/>
                <a:gd name="T96" fmla="*/ 62 w 386"/>
                <a:gd name="T97" fmla="*/ 14 h 232"/>
                <a:gd name="T98" fmla="*/ 50 w 386"/>
                <a:gd name="T99" fmla="*/ 4 h 232"/>
                <a:gd name="T100" fmla="*/ 49 w 386"/>
                <a:gd name="T101" fmla="*/ 1 h 232"/>
                <a:gd name="T102" fmla="*/ 61 w 386"/>
                <a:gd name="T103" fmla="*/ 10 h 232"/>
                <a:gd name="T104" fmla="*/ 73 w 386"/>
                <a:gd name="T105" fmla="*/ 19 h 232"/>
                <a:gd name="T106" fmla="*/ 81 w 386"/>
                <a:gd name="T107" fmla="*/ 19 h 232"/>
                <a:gd name="T108" fmla="*/ 94 w 386"/>
                <a:gd name="T109" fmla="*/ 16 h 232"/>
                <a:gd name="T110" fmla="*/ 94 w 386"/>
                <a:gd name="T111" fmla="*/ 17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8" name="Freeform 675"/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59 w 254"/>
                <a:gd name="T1" fmla="*/ 61 h 254"/>
                <a:gd name="T2" fmla="*/ 55 w 254"/>
                <a:gd name="T3" fmla="*/ 57 h 254"/>
                <a:gd name="T4" fmla="*/ 51 w 254"/>
                <a:gd name="T5" fmla="*/ 56 h 254"/>
                <a:gd name="T6" fmla="*/ 39 w 254"/>
                <a:gd name="T7" fmla="*/ 57 h 254"/>
                <a:gd name="T8" fmla="*/ 25 w 254"/>
                <a:gd name="T9" fmla="*/ 56 h 254"/>
                <a:gd name="T10" fmla="*/ 17 w 254"/>
                <a:gd name="T11" fmla="*/ 53 h 254"/>
                <a:gd name="T12" fmla="*/ 22 w 254"/>
                <a:gd name="T13" fmla="*/ 54 h 254"/>
                <a:gd name="T14" fmla="*/ 32 w 254"/>
                <a:gd name="T15" fmla="*/ 54 h 254"/>
                <a:gd name="T16" fmla="*/ 43 w 254"/>
                <a:gd name="T17" fmla="*/ 54 h 254"/>
                <a:gd name="T18" fmla="*/ 47 w 254"/>
                <a:gd name="T19" fmla="*/ 52 h 254"/>
                <a:gd name="T20" fmla="*/ 41 w 254"/>
                <a:gd name="T21" fmla="*/ 48 h 254"/>
                <a:gd name="T22" fmla="*/ 36 w 254"/>
                <a:gd name="T23" fmla="*/ 46 h 254"/>
                <a:gd name="T24" fmla="*/ 28 w 254"/>
                <a:gd name="T25" fmla="*/ 45 h 254"/>
                <a:gd name="T26" fmla="*/ 14 w 254"/>
                <a:gd name="T27" fmla="*/ 42 h 254"/>
                <a:gd name="T28" fmla="*/ 4 w 254"/>
                <a:gd name="T29" fmla="*/ 37 h 254"/>
                <a:gd name="T30" fmla="*/ 4 w 254"/>
                <a:gd name="T31" fmla="*/ 35 h 254"/>
                <a:gd name="T32" fmla="*/ 11 w 254"/>
                <a:gd name="T33" fmla="*/ 38 h 254"/>
                <a:gd name="T34" fmla="*/ 23 w 254"/>
                <a:gd name="T35" fmla="*/ 41 h 254"/>
                <a:gd name="T36" fmla="*/ 32 w 254"/>
                <a:gd name="T37" fmla="*/ 42 h 254"/>
                <a:gd name="T38" fmla="*/ 24 w 254"/>
                <a:gd name="T39" fmla="*/ 35 h 254"/>
                <a:gd name="T40" fmla="*/ 18 w 254"/>
                <a:gd name="T41" fmla="*/ 33 h 254"/>
                <a:gd name="T42" fmla="*/ 7 w 254"/>
                <a:gd name="T43" fmla="*/ 29 h 254"/>
                <a:gd name="T44" fmla="*/ 0 w 254"/>
                <a:gd name="T45" fmla="*/ 19 h 254"/>
                <a:gd name="T46" fmla="*/ 7 w 254"/>
                <a:gd name="T47" fmla="*/ 25 h 254"/>
                <a:gd name="T48" fmla="*/ 15 w 254"/>
                <a:gd name="T49" fmla="*/ 29 h 254"/>
                <a:gd name="T50" fmla="*/ 17 w 254"/>
                <a:gd name="T51" fmla="*/ 26 h 254"/>
                <a:gd name="T52" fmla="*/ 9 w 254"/>
                <a:gd name="T53" fmla="*/ 16 h 254"/>
                <a:gd name="T54" fmla="*/ 4 w 254"/>
                <a:gd name="T55" fmla="*/ 10 h 254"/>
                <a:gd name="T56" fmla="*/ 3 w 254"/>
                <a:gd name="T57" fmla="*/ 5 h 254"/>
                <a:gd name="T58" fmla="*/ 4 w 254"/>
                <a:gd name="T59" fmla="*/ 3 h 254"/>
                <a:gd name="T60" fmla="*/ 12 w 254"/>
                <a:gd name="T61" fmla="*/ 16 h 254"/>
                <a:gd name="T62" fmla="*/ 20 w 254"/>
                <a:gd name="T63" fmla="*/ 27 h 254"/>
                <a:gd name="T64" fmla="*/ 24 w 254"/>
                <a:gd name="T65" fmla="*/ 28 h 254"/>
                <a:gd name="T66" fmla="*/ 23 w 254"/>
                <a:gd name="T67" fmla="*/ 22 h 254"/>
                <a:gd name="T68" fmla="*/ 19 w 254"/>
                <a:gd name="T69" fmla="*/ 9 h 254"/>
                <a:gd name="T70" fmla="*/ 21 w 254"/>
                <a:gd name="T71" fmla="*/ 8 h 254"/>
                <a:gd name="T72" fmla="*/ 25 w 254"/>
                <a:gd name="T73" fmla="*/ 20 h 254"/>
                <a:gd name="T74" fmla="*/ 28 w 254"/>
                <a:gd name="T75" fmla="*/ 33 h 254"/>
                <a:gd name="T76" fmla="*/ 33 w 254"/>
                <a:gd name="T77" fmla="*/ 37 h 254"/>
                <a:gd name="T78" fmla="*/ 36 w 254"/>
                <a:gd name="T79" fmla="*/ 40 h 254"/>
                <a:gd name="T80" fmla="*/ 38 w 254"/>
                <a:gd name="T81" fmla="*/ 41 h 254"/>
                <a:gd name="T82" fmla="*/ 40 w 254"/>
                <a:gd name="T83" fmla="*/ 35 h 254"/>
                <a:gd name="T84" fmla="*/ 35 w 254"/>
                <a:gd name="T85" fmla="*/ 17 h 254"/>
                <a:gd name="T86" fmla="*/ 35 w 254"/>
                <a:gd name="T87" fmla="*/ 14 h 254"/>
                <a:gd name="T88" fmla="*/ 38 w 254"/>
                <a:gd name="T89" fmla="*/ 20 h 254"/>
                <a:gd name="T90" fmla="*/ 42 w 254"/>
                <a:gd name="T91" fmla="*/ 30 h 254"/>
                <a:gd name="T92" fmla="*/ 41 w 254"/>
                <a:gd name="T93" fmla="*/ 44 h 254"/>
                <a:gd name="T94" fmla="*/ 45 w 254"/>
                <a:gd name="T95" fmla="*/ 47 h 254"/>
                <a:gd name="T96" fmla="*/ 49 w 254"/>
                <a:gd name="T97" fmla="*/ 49 h 254"/>
                <a:gd name="T98" fmla="*/ 52 w 254"/>
                <a:gd name="T99" fmla="*/ 48 h 254"/>
                <a:gd name="T100" fmla="*/ 52 w 254"/>
                <a:gd name="T101" fmla="*/ 37 h 254"/>
                <a:gd name="T102" fmla="*/ 51 w 254"/>
                <a:gd name="T103" fmla="*/ 24 h 254"/>
                <a:gd name="T104" fmla="*/ 51 w 254"/>
                <a:gd name="T105" fmla="*/ 21 h 254"/>
                <a:gd name="T106" fmla="*/ 53 w 254"/>
                <a:gd name="T107" fmla="*/ 31 h 254"/>
                <a:gd name="T108" fmla="*/ 55 w 254"/>
                <a:gd name="T109" fmla="*/ 52 h 254"/>
                <a:gd name="T110" fmla="*/ 59 w 254"/>
                <a:gd name="T111" fmla="*/ 58 h 254"/>
                <a:gd name="T112" fmla="*/ 63 w 254"/>
                <a:gd name="T113" fmla="*/ 62 h 254"/>
                <a:gd name="T114" fmla="*/ 64 w 254"/>
                <a:gd name="T115" fmla="*/ 64 h 254"/>
                <a:gd name="T116" fmla="*/ 61 w 254"/>
                <a:gd name="T117" fmla="*/ 63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9" name="Freeform 676"/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21 w 186"/>
                <a:gd name="T1" fmla="*/ 77 h 313"/>
                <a:gd name="T2" fmla="*/ 21 w 186"/>
                <a:gd name="T3" fmla="*/ 69 h 313"/>
                <a:gd name="T4" fmla="*/ 20 w 186"/>
                <a:gd name="T5" fmla="*/ 65 h 313"/>
                <a:gd name="T6" fmla="*/ 17 w 186"/>
                <a:gd name="T7" fmla="*/ 63 h 313"/>
                <a:gd name="T8" fmla="*/ 13 w 186"/>
                <a:gd name="T9" fmla="*/ 58 h 313"/>
                <a:gd name="T10" fmla="*/ 9 w 186"/>
                <a:gd name="T11" fmla="*/ 51 h 313"/>
                <a:gd name="T12" fmla="*/ 5 w 186"/>
                <a:gd name="T13" fmla="*/ 41 h 313"/>
                <a:gd name="T14" fmla="*/ 1 w 186"/>
                <a:gd name="T15" fmla="*/ 34 h 313"/>
                <a:gd name="T16" fmla="*/ 1 w 186"/>
                <a:gd name="T17" fmla="*/ 30 h 313"/>
                <a:gd name="T18" fmla="*/ 2 w 186"/>
                <a:gd name="T19" fmla="*/ 31 h 313"/>
                <a:gd name="T20" fmla="*/ 3 w 186"/>
                <a:gd name="T21" fmla="*/ 34 h 313"/>
                <a:gd name="T22" fmla="*/ 6 w 186"/>
                <a:gd name="T23" fmla="*/ 40 h 313"/>
                <a:gd name="T24" fmla="*/ 9 w 186"/>
                <a:gd name="T25" fmla="*/ 47 h 313"/>
                <a:gd name="T26" fmla="*/ 12 w 186"/>
                <a:gd name="T27" fmla="*/ 52 h 313"/>
                <a:gd name="T28" fmla="*/ 15 w 186"/>
                <a:gd name="T29" fmla="*/ 56 h 313"/>
                <a:gd name="T30" fmla="*/ 18 w 186"/>
                <a:gd name="T31" fmla="*/ 58 h 313"/>
                <a:gd name="T32" fmla="*/ 20 w 186"/>
                <a:gd name="T33" fmla="*/ 55 h 313"/>
                <a:gd name="T34" fmla="*/ 21 w 186"/>
                <a:gd name="T35" fmla="*/ 46 h 313"/>
                <a:gd name="T36" fmla="*/ 19 w 186"/>
                <a:gd name="T37" fmla="*/ 41 h 313"/>
                <a:gd name="T38" fmla="*/ 14 w 186"/>
                <a:gd name="T39" fmla="*/ 35 h 313"/>
                <a:gd name="T40" fmla="*/ 9 w 186"/>
                <a:gd name="T41" fmla="*/ 28 h 313"/>
                <a:gd name="T42" fmla="*/ 6 w 186"/>
                <a:gd name="T43" fmla="*/ 18 h 313"/>
                <a:gd name="T44" fmla="*/ 6 w 186"/>
                <a:gd name="T45" fmla="*/ 12 h 313"/>
                <a:gd name="T46" fmla="*/ 7 w 186"/>
                <a:gd name="T47" fmla="*/ 15 h 313"/>
                <a:gd name="T48" fmla="*/ 10 w 186"/>
                <a:gd name="T49" fmla="*/ 23 h 313"/>
                <a:gd name="T50" fmla="*/ 13 w 186"/>
                <a:gd name="T51" fmla="*/ 28 h 313"/>
                <a:gd name="T52" fmla="*/ 16 w 186"/>
                <a:gd name="T53" fmla="*/ 33 h 313"/>
                <a:gd name="T54" fmla="*/ 19 w 186"/>
                <a:gd name="T55" fmla="*/ 36 h 313"/>
                <a:gd name="T56" fmla="*/ 19 w 186"/>
                <a:gd name="T57" fmla="*/ 30 h 313"/>
                <a:gd name="T58" fmla="*/ 19 w 186"/>
                <a:gd name="T59" fmla="*/ 10 h 313"/>
                <a:gd name="T60" fmla="*/ 21 w 186"/>
                <a:gd name="T61" fmla="*/ 0 h 313"/>
                <a:gd name="T62" fmla="*/ 22 w 186"/>
                <a:gd name="T63" fmla="*/ 1 h 313"/>
                <a:gd name="T64" fmla="*/ 21 w 186"/>
                <a:gd name="T65" fmla="*/ 9 h 313"/>
                <a:gd name="T66" fmla="*/ 23 w 186"/>
                <a:gd name="T67" fmla="*/ 28 h 313"/>
                <a:gd name="T68" fmla="*/ 26 w 186"/>
                <a:gd name="T69" fmla="*/ 33 h 313"/>
                <a:gd name="T70" fmla="*/ 30 w 186"/>
                <a:gd name="T71" fmla="*/ 30 h 313"/>
                <a:gd name="T72" fmla="*/ 34 w 186"/>
                <a:gd name="T73" fmla="*/ 25 h 313"/>
                <a:gd name="T74" fmla="*/ 37 w 186"/>
                <a:gd name="T75" fmla="*/ 20 h 313"/>
                <a:gd name="T76" fmla="*/ 39 w 186"/>
                <a:gd name="T77" fmla="*/ 16 h 313"/>
                <a:gd name="T78" fmla="*/ 40 w 186"/>
                <a:gd name="T79" fmla="*/ 18 h 313"/>
                <a:gd name="T80" fmla="*/ 38 w 186"/>
                <a:gd name="T81" fmla="*/ 23 h 313"/>
                <a:gd name="T82" fmla="*/ 35 w 186"/>
                <a:gd name="T83" fmla="*/ 28 h 313"/>
                <a:gd name="T84" fmla="*/ 31 w 186"/>
                <a:gd name="T85" fmla="*/ 34 h 313"/>
                <a:gd name="T86" fmla="*/ 27 w 186"/>
                <a:gd name="T87" fmla="*/ 39 h 313"/>
                <a:gd name="T88" fmla="*/ 25 w 186"/>
                <a:gd name="T89" fmla="*/ 45 h 313"/>
                <a:gd name="T90" fmla="*/ 23 w 186"/>
                <a:gd name="T91" fmla="*/ 55 h 313"/>
                <a:gd name="T92" fmla="*/ 26 w 186"/>
                <a:gd name="T93" fmla="*/ 57 h 313"/>
                <a:gd name="T94" fmla="*/ 32 w 186"/>
                <a:gd name="T95" fmla="*/ 52 h 313"/>
                <a:gd name="T96" fmla="*/ 39 w 186"/>
                <a:gd name="T97" fmla="*/ 46 h 313"/>
                <a:gd name="T98" fmla="*/ 44 w 186"/>
                <a:gd name="T99" fmla="*/ 39 h 313"/>
                <a:gd name="T100" fmla="*/ 46 w 186"/>
                <a:gd name="T101" fmla="*/ 35 h 313"/>
                <a:gd name="T102" fmla="*/ 47 w 186"/>
                <a:gd name="T103" fmla="*/ 36 h 313"/>
                <a:gd name="T104" fmla="*/ 45 w 186"/>
                <a:gd name="T105" fmla="*/ 40 h 313"/>
                <a:gd name="T106" fmla="*/ 40 w 186"/>
                <a:gd name="T107" fmla="*/ 47 h 313"/>
                <a:gd name="T108" fmla="*/ 34 w 186"/>
                <a:gd name="T109" fmla="*/ 55 h 313"/>
                <a:gd name="T110" fmla="*/ 27 w 186"/>
                <a:gd name="T111" fmla="*/ 62 h 313"/>
                <a:gd name="T112" fmla="*/ 23 w 186"/>
                <a:gd name="T113" fmla="*/ 66 h 313"/>
                <a:gd name="T114" fmla="*/ 23 w 186"/>
                <a:gd name="T115" fmla="*/ 73 h 313"/>
                <a:gd name="T116" fmla="*/ 23 w 186"/>
                <a:gd name="T117" fmla="*/ 76 h 313"/>
                <a:gd name="T118" fmla="*/ 23 w 186"/>
                <a:gd name="T119" fmla="*/ 77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0" name="Freeform 677"/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63 w 253"/>
                <a:gd name="T1" fmla="*/ 2 h 299"/>
                <a:gd name="T2" fmla="*/ 60 w 253"/>
                <a:gd name="T3" fmla="*/ 6 h 299"/>
                <a:gd name="T4" fmla="*/ 57 w 253"/>
                <a:gd name="T5" fmla="*/ 12 h 299"/>
                <a:gd name="T6" fmla="*/ 54 w 253"/>
                <a:gd name="T7" fmla="*/ 16 h 299"/>
                <a:gd name="T8" fmla="*/ 53 w 253"/>
                <a:gd name="T9" fmla="*/ 19 h 299"/>
                <a:gd name="T10" fmla="*/ 50 w 253"/>
                <a:gd name="T11" fmla="*/ 24 h 299"/>
                <a:gd name="T12" fmla="*/ 47 w 253"/>
                <a:gd name="T13" fmla="*/ 29 h 299"/>
                <a:gd name="T14" fmla="*/ 45 w 253"/>
                <a:gd name="T15" fmla="*/ 33 h 299"/>
                <a:gd name="T16" fmla="*/ 46 w 253"/>
                <a:gd name="T17" fmla="*/ 36 h 299"/>
                <a:gd name="T18" fmla="*/ 48 w 253"/>
                <a:gd name="T19" fmla="*/ 41 h 299"/>
                <a:gd name="T20" fmla="*/ 48 w 253"/>
                <a:gd name="T21" fmla="*/ 46 h 299"/>
                <a:gd name="T22" fmla="*/ 48 w 253"/>
                <a:gd name="T23" fmla="*/ 44 h 299"/>
                <a:gd name="T24" fmla="*/ 46 w 253"/>
                <a:gd name="T25" fmla="*/ 41 h 299"/>
                <a:gd name="T26" fmla="*/ 43 w 253"/>
                <a:gd name="T27" fmla="*/ 39 h 299"/>
                <a:gd name="T28" fmla="*/ 40 w 253"/>
                <a:gd name="T29" fmla="*/ 40 h 299"/>
                <a:gd name="T30" fmla="*/ 35 w 253"/>
                <a:gd name="T31" fmla="*/ 44 h 299"/>
                <a:gd name="T32" fmla="*/ 30 w 253"/>
                <a:gd name="T33" fmla="*/ 49 h 299"/>
                <a:gd name="T34" fmla="*/ 27 w 253"/>
                <a:gd name="T35" fmla="*/ 53 h 299"/>
                <a:gd name="T36" fmla="*/ 26 w 253"/>
                <a:gd name="T37" fmla="*/ 57 h 299"/>
                <a:gd name="T38" fmla="*/ 27 w 253"/>
                <a:gd name="T39" fmla="*/ 67 h 299"/>
                <a:gd name="T40" fmla="*/ 29 w 253"/>
                <a:gd name="T41" fmla="*/ 73 h 299"/>
                <a:gd name="T42" fmla="*/ 30 w 253"/>
                <a:gd name="T43" fmla="*/ 74 h 299"/>
                <a:gd name="T44" fmla="*/ 27 w 253"/>
                <a:gd name="T45" fmla="*/ 70 h 299"/>
                <a:gd name="T46" fmla="*/ 24 w 253"/>
                <a:gd name="T47" fmla="*/ 60 h 299"/>
                <a:gd name="T48" fmla="*/ 22 w 253"/>
                <a:gd name="T49" fmla="*/ 59 h 299"/>
                <a:gd name="T50" fmla="*/ 19 w 253"/>
                <a:gd name="T51" fmla="*/ 64 h 299"/>
                <a:gd name="T52" fmla="*/ 15 w 253"/>
                <a:gd name="T53" fmla="*/ 70 h 299"/>
                <a:gd name="T54" fmla="*/ 11 w 253"/>
                <a:gd name="T55" fmla="*/ 74 h 299"/>
                <a:gd name="T56" fmla="*/ 8 w 253"/>
                <a:gd name="T57" fmla="*/ 75 h 299"/>
                <a:gd name="T58" fmla="*/ 8 w 253"/>
                <a:gd name="T59" fmla="*/ 74 h 299"/>
                <a:gd name="T60" fmla="*/ 10 w 253"/>
                <a:gd name="T61" fmla="*/ 71 h 299"/>
                <a:gd name="T62" fmla="*/ 13 w 253"/>
                <a:gd name="T63" fmla="*/ 66 h 299"/>
                <a:gd name="T64" fmla="*/ 17 w 253"/>
                <a:gd name="T65" fmla="*/ 60 h 299"/>
                <a:gd name="T66" fmla="*/ 21 w 253"/>
                <a:gd name="T67" fmla="*/ 55 h 299"/>
                <a:gd name="T68" fmla="*/ 19 w 253"/>
                <a:gd name="T69" fmla="*/ 54 h 299"/>
                <a:gd name="T70" fmla="*/ 14 w 253"/>
                <a:gd name="T71" fmla="*/ 55 h 299"/>
                <a:gd name="T72" fmla="*/ 9 w 253"/>
                <a:gd name="T73" fmla="*/ 56 h 299"/>
                <a:gd name="T74" fmla="*/ 6 w 253"/>
                <a:gd name="T75" fmla="*/ 57 h 299"/>
                <a:gd name="T76" fmla="*/ 2 w 253"/>
                <a:gd name="T77" fmla="*/ 59 h 299"/>
                <a:gd name="T78" fmla="*/ 0 w 253"/>
                <a:gd name="T79" fmla="*/ 59 h 299"/>
                <a:gd name="T80" fmla="*/ 3 w 253"/>
                <a:gd name="T81" fmla="*/ 56 h 299"/>
                <a:gd name="T82" fmla="*/ 9 w 253"/>
                <a:gd name="T83" fmla="*/ 54 h 299"/>
                <a:gd name="T84" fmla="*/ 16 w 253"/>
                <a:gd name="T85" fmla="*/ 51 h 299"/>
                <a:gd name="T86" fmla="*/ 22 w 253"/>
                <a:gd name="T87" fmla="*/ 50 h 299"/>
                <a:gd name="T88" fmla="*/ 25 w 253"/>
                <a:gd name="T89" fmla="*/ 49 h 299"/>
                <a:gd name="T90" fmla="*/ 28 w 253"/>
                <a:gd name="T91" fmla="*/ 47 h 299"/>
                <a:gd name="T92" fmla="*/ 31 w 253"/>
                <a:gd name="T93" fmla="*/ 44 h 299"/>
                <a:gd name="T94" fmla="*/ 33 w 253"/>
                <a:gd name="T95" fmla="*/ 41 h 299"/>
                <a:gd name="T96" fmla="*/ 32 w 253"/>
                <a:gd name="T97" fmla="*/ 39 h 299"/>
                <a:gd name="T98" fmla="*/ 30 w 253"/>
                <a:gd name="T99" fmla="*/ 38 h 299"/>
                <a:gd name="T100" fmla="*/ 31 w 253"/>
                <a:gd name="T101" fmla="*/ 37 h 299"/>
                <a:gd name="T102" fmla="*/ 34 w 253"/>
                <a:gd name="T103" fmla="*/ 35 h 299"/>
                <a:gd name="T104" fmla="*/ 36 w 253"/>
                <a:gd name="T105" fmla="*/ 35 h 299"/>
                <a:gd name="T106" fmla="*/ 37 w 253"/>
                <a:gd name="T107" fmla="*/ 35 h 299"/>
                <a:gd name="T108" fmla="*/ 38 w 253"/>
                <a:gd name="T109" fmla="*/ 34 h 299"/>
                <a:gd name="T110" fmla="*/ 43 w 253"/>
                <a:gd name="T111" fmla="*/ 27 h 299"/>
                <a:gd name="T112" fmla="*/ 48 w 253"/>
                <a:gd name="T113" fmla="*/ 18 h 299"/>
                <a:gd name="T114" fmla="*/ 52 w 253"/>
                <a:gd name="T115" fmla="*/ 10 h 299"/>
                <a:gd name="T116" fmla="*/ 53 w 253"/>
                <a:gd name="T117" fmla="*/ 6 h 299"/>
                <a:gd name="T118" fmla="*/ 55 w 253"/>
                <a:gd name="T119" fmla="*/ 3 h 299"/>
                <a:gd name="T120" fmla="*/ 58 w 253"/>
                <a:gd name="T121" fmla="*/ 1 h 299"/>
                <a:gd name="T122" fmla="*/ 62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1" name="Freeform 678"/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10 w 146"/>
                <a:gd name="T1" fmla="*/ 58 h 244"/>
                <a:gd name="T2" fmla="*/ 15 w 146"/>
                <a:gd name="T3" fmla="*/ 51 h 244"/>
                <a:gd name="T4" fmla="*/ 18 w 146"/>
                <a:gd name="T5" fmla="*/ 49 h 244"/>
                <a:gd name="T6" fmla="*/ 23 w 146"/>
                <a:gd name="T7" fmla="*/ 48 h 244"/>
                <a:gd name="T8" fmla="*/ 30 w 146"/>
                <a:gd name="T9" fmla="*/ 45 h 244"/>
                <a:gd name="T10" fmla="*/ 34 w 146"/>
                <a:gd name="T11" fmla="*/ 43 h 244"/>
                <a:gd name="T12" fmla="*/ 36 w 146"/>
                <a:gd name="T13" fmla="*/ 41 h 244"/>
                <a:gd name="T14" fmla="*/ 35 w 146"/>
                <a:gd name="T15" fmla="*/ 40 h 244"/>
                <a:gd name="T16" fmla="*/ 33 w 146"/>
                <a:gd name="T17" fmla="*/ 41 h 244"/>
                <a:gd name="T18" fmla="*/ 29 w 146"/>
                <a:gd name="T19" fmla="*/ 43 h 244"/>
                <a:gd name="T20" fmla="*/ 23 w 146"/>
                <a:gd name="T21" fmla="*/ 45 h 244"/>
                <a:gd name="T22" fmla="*/ 19 w 146"/>
                <a:gd name="T23" fmla="*/ 47 h 244"/>
                <a:gd name="T24" fmla="*/ 18 w 146"/>
                <a:gd name="T25" fmla="*/ 44 h 244"/>
                <a:gd name="T26" fmla="*/ 21 w 146"/>
                <a:gd name="T27" fmla="*/ 36 h 244"/>
                <a:gd name="T28" fmla="*/ 23 w 146"/>
                <a:gd name="T29" fmla="*/ 32 h 244"/>
                <a:gd name="T30" fmla="*/ 28 w 146"/>
                <a:gd name="T31" fmla="*/ 29 h 244"/>
                <a:gd name="T32" fmla="*/ 32 w 146"/>
                <a:gd name="T33" fmla="*/ 24 h 244"/>
                <a:gd name="T34" fmla="*/ 36 w 146"/>
                <a:gd name="T35" fmla="*/ 21 h 244"/>
                <a:gd name="T36" fmla="*/ 37 w 146"/>
                <a:gd name="T37" fmla="*/ 19 h 244"/>
                <a:gd name="T38" fmla="*/ 36 w 146"/>
                <a:gd name="T39" fmla="*/ 18 h 244"/>
                <a:gd name="T40" fmla="*/ 34 w 146"/>
                <a:gd name="T41" fmla="*/ 20 h 244"/>
                <a:gd name="T42" fmla="*/ 31 w 146"/>
                <a:gd name="T43" fmla="*/ 23 h 244"/>
                <a:gd name="T44" fmla="*/ 27 w 146"/>
                <a:gd name="T45" fmla="*/ 26 h 244"/>
                <a:gd name="T46" fmla="*/ 23 w 146"/>
                <a:gd name="T47" fmla="*/ 28 h 244"/>
                <a:gd name="T48" fmla="*/ 22 w 146"/>
                <a:gd name="T49" fmla="*/ 24 h 244"/>
                <a:gd name="T50" fmla="*/ 23 w 146"/>
                <a:gd name="T51" fmla="*/ 7 h 244"/>
                <a:gd name="T52" fmla="*/ 22 w 146"/>
                <a:gd name="T53" fmla="*/ 1 h 244"/>
                <a:gd name="T54" fmla="*/ 22 w 146"/>
                <a:gd name="T55" fmla="*/ 1 h 244"/>
                <a:gd name="T56" fmla="*/ 21 w 146"/>
                <a:gd name="T57" fmla="*/ 8 h 244"/>
                <a:gd name="T58" fmla="*/ 19 w 146"/>
                <a:gd name="T59" fmla="*/ 26 h 244"/>
                <a:gd name="T60" fmla="*/ 18 w 146"/>
                <a:gd name="T61" fmla="*/ 32 h 244"/>
                <a:gd name="T62" fmla="*/ 17 w 146"/>
                <a:gd name="T63" fmla="*/ 31 h 244"/>
                <a:gd name="T64" fmla="*/ 16 w 146"/>
                <a:gd name="T65" fmla="*/ 28 h 244"/>
                <a:gd name="T66" fmla="*/ 14 w 146"/>
                <a:gd name="T67" fmla="*/ 24 h 244"/>
                <a:gd name="T68" fmla="*/ 10 w 146"/>
                <a:gd name="T69" fmla="*/ 19 h 244"/>
                <a:gd name="T70" fmla="*/ 7 w 146"/>
                <a:gd name="T71" fmla="*/ 15 h 244"/>
                <a:gd name="T72" fmla="*/ 5 w 146"/>
                <a:gd name="T73" fmla="*/ 14 h 244"/>
                <a:gd name="T74" fmla="*/ 6 w 146"/>
                <a:gd name="T75" fmla="*/ 16 h 244"/>
                <a:gd name="T76" fmla="*/ 10 w 146"/>
                <a:gd name="T77" fmla="*/ 22 h 244"/>
                <a:gd name="T78" fmla="*/ 14 w 146"/>
                <a:gd name="T79" fmla="*/ 30 h 244"/>
                <a:gd name="T80" fmla="*/ 15 w 146"/>
                <a:gd name="T81" fmla="*/ 36 h 244"/>
                <a:gd name="T82" fmla="*/ 14 w 146"/>
                <a:gd name="T83" fmla="*/ 43 h 244"/>
                <a:gd name="T84" fmla="*/ 12 w 146"/>
                <a:gd name="T85" fmla="*/ 46 h 244"/>
                <a:gd name="T86" fmla="*/ 11 w 146"/>
                <a:gd name="T87" fmla="*/ 45 h 244"/>
                <a:gd name="T88" fmla="*/ 9 w 146"/>
                <a:gd name="T89" fmla="*/ 43 h 244"/>
                <a:gd name="T90" fmla="*/ 7 w 146"/>
                <a:gd name="T91" fmla="*/ 40 h 244"/>
                <a:gd name="T92" fmla="*/ 4 w 146"/>
                <a:gd name="T93" fmla="*/ 37 h 244"/>
                <a:gd name="T94" fmla="*/ 1 w 146"/>
                <a:gd name="T95" fmla="*/ 34 h 244"/>
                <a:gd name="T96" fmla="*/ 0 w 146"/>
                <a:gd name="T97" fmla="*/ 33 h 244"/>
                <a:gd name="T98" fmla="*/ 2 w 146"/>
                <a:gd name="T99" fmla="*/ 37 h 244"/>
                <a:gd name="T100" fmla="*/ 5 w 146"/>
                <a:gd name="T101" fmla="*/ 41 h 244"/>
                <a:gd name="T102" fmla="*/ 8 w 146"/>
                <a:gd name="T103" fmla="*/ 46 h 244"/>
                <a:gd name="T104" fmla="*/ 9 w 146"/>
                <a:gd name="T105" fmla="*/ 49 h 244"/>
                <a:gd name="T106" fmla="*/ 9 w 146"/>
                <a:gd name="T107" fmla="*/ 55 h 244"/>
                <a:gd name="T108" fmla="*/ 6 w 146"/>
                <a:gd name="T109" fmla="*/ 60 h 244"/>
                <a:gd name="T110" fmla="*/ 7 w 146"/>
                <a:gd name="T111" fmla="*/ 6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2" name="Freeform 679"/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66 w 279"/>
                <a:gd name="T1" fmla="*/ 53 h 227"/>
                <a:gd name="T2" fmla="*/ 63 w 279"/>
                <a:gd name="T3" fmla="*/ 50 h 227"/>
                <a:gd name="T4" fmla="*/ 59 w 279"/>
                <a:gd name="T5" fmla="*/ 47 h 227"/>
                <a:gd name="T6" fmla="*/ 55 w 279"/>
                <a:gd name="T7" fmla="*/ 45 h 227"/>
                <a:gd name="T8" fmla="*/ 56 w 279"/>
                <a:gd name="T9" fmla="*/ 33 h 227"/>
                <a:gd name="T10" fmla="*/ 55 w 279"/>
                <a:gd name="T11" fmla="*/ 21 h 227"/>
                <a:gd name="T12" fmla="*/ 55 w 279"/>
                <a:gd name="T13" fmla="*/ 25 h 227"/>
                <a:gd name="T14" fmla="*/ 52 w 279"/>
                <a:gd name="T15" fmla="*/ 40 h 227"/>
                <a:gd name="T16" fmla="*/ 48 w 279"/>
                <a:gd name="T17" fmla="*/ 41 h 227"/>
                <a:gd name="T18" fmla="*/ 43 w 279"/>
                <a:gd name="T19" fmla="*/ 35 h 227"/>
                <a:gd name="T20" fmla="*/ 39 w 279"/>
                <a:gd name="T21" fmla="*/ 31 h 227"/>
                <a:gd name="T22" fmla="*/ 37 w 279"/>
                <a:gd name="T23" fmla="*/ 6 h 227"/>
                <a:gd name="T24" fmla="*/ 34 w 279"/>
                <a:gd name="T25" fmla="*/ 0 h 227"/>
                <a:gd name="T26" fmla="*/ 36 w 279"/>
                <a:gd name="T27" fmla="*/ 10 h 227"/>
                <a:gd name="T28" fmla="*/ 36 w 279"/>
                <a:gd name="T29" fmla="*/ 28 h 227"/>
                <a:gd name="T30" fmla="*/ 23 w 279"/>
                <a:gd name="T31" fmla="*/ 19 h 227"/>
                <a:gd name="T32" fmla="*/ 9 w 279"/>
                <a:gd name="T33" fmla="*/ 8 h 227"/>
                <a:gd name="T34" fmla="*/ 3 w 279"/>
                <a:gd name="T35" fmla="*/ 4 h 227"/>
                <a:gd name="T36" fmla="*/ 5 w 279"/>
                <a:gd name="T37" fmla="*/ 7 h 227"/>
                <a:gd name="T38" fmla="*/ 14 w 279"/>
                <a:gd name="T39" fmla="*/ 16 h 227"/>
                <a:gd name="T40" fmla="*/ 28 w 279"/>
                <a:gd name="T41" fmla="*/ 26 h 227"/>
                <a:gd name="T42" fmla="*/ 35 w 279"/>
                <a:gd name="T43" fmla="*/ 31 h 227"/>
                <a:gd name="T44" fmla="*/ 30 w 279"/>
                <a:gd name="T45" fmla="*/ 32 h 227"/>
                <a:gd name="T46" fmla="*/ 20 w 279"/>
                <a:gd name="T47" fmla="*/ 33 h 227"/>
                <a:gd name="T48" fmla="*/ 7 w 279"/>
                <a:gd name="T49" fmla="*/ 32 h 227"/>
                <a:gd name="T50" fmla="*/ 0 w 279"/>
                <a:gd name="T51" fmla="*/ 28 h 227"/>
                <a:gd name="T52" fmla="*/ 3 w 279"/>
                <a:gd name="T53" fmla="*/ 32 h 227"/>
                <a:gd name="T54" fmla="*/ 13 w 279"/>
                <a:gd name="T55" fmla="*/ 34 h 227"/>
                <a:gd name="T56" fmla="*/ 28 w 279"/>
                <a:gd name="T57" fmla="*/ 35 h 227"/>
                <a:gd name="T58" fmla="*/ 35 w 279"/>
                <a:gd name="T59" fmla="*/ 36 h 227"/>
                <a:gd name="T60" fmla="*/ 41 w 279"/>
                <a:gd name="T61" fmla="*/ 40 h 227"/>
                <a:gd name="T62" fmla="*/ 45 w 279"/>
                <a:gd name="T63" fmla="*/ 45 h 227"/>
                <a:gd name="T64" fmla="*/ 41 w 279"/>
                <a:gd name="T65" fmla="*/ 48 h 227"/>
                <a:gd name="T66" fmla="*/ 32 w 279"/>
                <a:gd name="T67" fmla="*/ 52 h 227"/>
                <a:gd name="T68" fmla="*/ 24 w 279"/>
                <a:gd name="T69" fmla="*/ 54 h 227"/>
                <a:gd name="T70" fmla="*/ 25 w 279"/>
                <a:gd name="T71" fmla="*/ 56 h 227"/>
                <a:gd name="T72" fmla="*/ 33 w 279"/>
                <a:gd name="T73" fmla="*/ 54 h 227"/>
                <a:gd name="T74" fmla="*/ 43 w 279"/>
                <a:gd name="T75" fmla="*/ 51 h 227"/>
                <a:gd name="T76" fmla="*/ 49 w 279"/>
                <a:gd name="T77" fmla="*/ 49 h 227"/>
                <a:gd name="T78" fmla="*/ 54 w 279"/>
                <a:gd name="T79" fmla="*/ 49 h 227"/>
                <a:gd name="T80" fmla="*/ 60 w 279"/>
                <a:gd name="T81" fmla="*/ 52 h 227"/>
                <a:gd name="T82" fmla="*/ 66 w 279"/>
                <a:gd name="T83" fmla="*/ 55 h 227"/>
                <a:gd name="T84" fmla="*/ 69 w 279"/>
                <a:gd name="T85" fmla="*/ 56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4" name="Group 680"/>
          <p:cNvGrpSpPr>
            <a:grpSpLocks noChangeAspect="1"/>
          </p:cNvGrpSpPr>
          <p:nvPr/>
        </p:nvGrpSpPr>
        <p:grpSpPr bwMode="auto">
          <a:xfrm rot="10800000">
            <a:off x="0" y="0"/>
            <a:ext cx="1998663" cy="1905000"/>
            <a:chOff x="1728" y="192"/>
            <a:chExt cx="1259" cy="1154"/>
          </a:xfrm>
        </p:grpSpPr>
        <p:sp>
          <p:nvSpPr>
            <p:cNvPr id="2393" name="AutoShape 681"/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94" name="Group 682"/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2528" name="Freeform 683"/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122 w 889"/>
                  <a:gd name="T1" fmla="*/ 222 h 890"/>
                  <a:gd name="T2" fmla="*/ 144 w 889"/>
                  <a:gd name="T3" fmla="*/ 218 h 890"/>
                  <a:gd name="T4" fmla="*/ 164 w 889"/>
                  <a:gd name="T5" fmla="*/ 209 h 890"/>
                  <a:gd name="T6" fmla="*/ 181 w 889"/>
                  <a:gd name="T7" fmla="*/ 197 h 890"/>
                  <a:gd name="T8" fmla="*/ 197 w 889"/>
                  <a:gd name="T9" fmla="*/ 182 h 890"/>
                  <a:gd name="T10" fmla="*/ 208 w 889"/>
                  <a:gd name="T11" fmla="*/ 165 h 890"/>
                  <a:gd name="T12" fmla="*/ 217 w 889"/>
                  <a:gd name="T13" fmla="*/ 145 h 890"/>
                  <a:gd name="T14" fmla="*/ 221 w 889"/>
                  <a:gd name="T15" fmla="*/ 123 h 890"/>
                  <a:gd name="T16" fmla="*/ 221 w 889"/>
                  <a:gd name="T17" fmla="*/ 100 h 890"/>
                  <a:gd name="T18" fmla="*/ 217 w 889"/>
                  <a:gd name="T19" fmla="*/ 78 h 890"/>
                  <a:gd name="T20" fmla="*/ 208 w 889"/>
                  <a:gd name="T21" fmla="*/ 59 h 890"/>
                  <a:gd name="T22" fmla="*/ 197 w 889"/>
                  <a:gd name="T23" fmla="*/ 41 h 890"/>
                  <a:gd name="T24" fmla="*/ 181 w 889"/>
                  <a:gd name="T25" fmla="*/ 26 h 890"/>
                  <a:gd name="T26" fmla="*/ 164 w 889"/>
                  <a:gd name="T27" fmla="*/ 14 h 890"/>
                  <a:gd name="T28" fmla="*/ 144 w 889"/>
                  <a:gd name="T29" fmla="*/ 5 h 890"/>
                  <a:gd name="T30" fmla="*/ 122 w 889"/>
                  <a:gd name="T31" fmla="*/ 1 h 890"/>
                  <a:gd name="T32" fmla="*/ 100 w 889"/>
                  <a:gd name="T33" fmla="*/ 1 h 890"/>
                  <a:gd name="T34" fmla="*/ 78 w 889"/>
                  <a:gd name="T35" fmla="*/ 5 h 890"/>
                  <a:gd name="T36" fmla="*/ 58 w 889"/>
                  <a:gd name="T37" fmla="*/ 14 h 890"/>
                  <a:gd name="T38" fmla="*/ 40 w 889"/>
                  <a:gd name="T39" fmla="*/ 26 h 890"/>
                  <a:gd name="T40" fmla="*/ 25 w 889"/>
                  <a:gd name="T41" fmla="*/ 41 h 890"/>
                  <a:gd name="T42" fmla="*/ 13 w 889"/>
                  <a:gd name="T43" fmla="*/ 59 h 890"/>
                  <a:gd name="T44" fmla="*/ 5 w 889"/>
                  <a:gd name="T45" fmla="*/ 78 h 890"/>
                  <a:gd name="T46" fmla="*/ 0 w 889"/>
                  <a:gd name="T47" fmla="*/ 100 h 890"/>
                  <a:gd name="T48" fmla="*/ 0 w 889"/>
                  <a:gd name="T49" fmla="*/ 123 h 890"/>
                  <a:gd name="T50" fmla="*/ 5 w 889"/>
                  <a:gd name="T51" fmla="*/ 145 h 890"/>
                  <a:gd name="T52" fmla="*/ 13 w 889"/>
                  <a:gd name="T53" fmla="*/ 165 h 890"/>
                  <a:gd name="T54" fmla="*/ 25 w 889"/>
                  <a:gd name="T55" fmla="*/ 182 h 890"/>
                  <a:gd name="T56" fmla="*/ 40 w 889"/>
                  <a:gd name="T57" fmla="*/ 197 h 890"/>
                  <a:gd name="T58" fmla="*/ 58 w 889"/>
                  <a:gd name="T59" fmla="*/ 209 h 890"/>
                  <a:gd name="T60" fmla="*/ 78 w 889"/>
                  <a:gd name="T61" fmla="*/ 218 h 890"/>
                  <a:gd name="T62" fmla="*/ 100 w 889"/>
                  <a:gd name="T63" fmla="*/ 222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684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46 w 366"/>
                  <a:gd name="T1" fmla="*/ 92 h 367"/>
                  <a:gd name="T2" fmla="*/ 55 w 366"/>
                  <a:gd name="T3" fmla="*/ 91 h 367"/>
                  <a:gd name="T4" fmla="*/ 64 w 366"/>
                  <a:gd name="T5" fmla="*/ 88 h 367"/>
                  <a:gd name="T6" fmla="*/ 72 w 366"/>
                  <a:gd name="T7" fmla="*/ 84 h 367"/>
                  <a:gd name="T8" fmla="*/ 79 w 366"/>
                  <a:gd name="T9" fmla="*/ 79 h 367"/>
                  <a:gd name="T10" fmla="*/ 84 w 366"/>
                  <a:gd name="T11" fmla="*/ 72 h 367"/>
                  <a:gd name="T12" fmla="*/ 88 w 366"/>
                  <a:gd name="T13" fmla="*/ 64 h 367"/>
                  <a:gd name="T14" fmla="*/ 91 w 366"/>
                  <a:gd name="T15" fmla="*/ 55 h 367"/>
                  <a:gd name="T16" fmla="*/ 92 w 366"/>
                  <a:gd name="T17" fmla="*/ 46 h 367"/>
                  <a:gd name="T18" fmla="*/ 91 w 366"/>
                  <a:gd name="T19" fmla="*/ 37 h 367"/>
                  <a:gd name="T20" fmla="*/ 88 w 366"/>
                  <a:gd name="T21" fmla="*/ 28 h 367"/>
                  <a:gd name="T22" fmla="*/ 84 w 366"/>
                  <a:gd name="T23" fmla="*/ 20 h 367"/>
                  <a:gd name="T24" fmla="*/ 79 w 366"/>
                  <a:gd name="T25" fmla="*/ 14 h 367"/>
                  <a:gd name="T26" fmla="*/ 72 w 366"/>
                  <a:gd name="T27" fmla="*/ 8 h 367"/>
                  <a:gd name="T28" fmla="*/ 64 w 366"/>
                  <a:gd name="T29" fmla="*/ 4 h 367"/>
                  <a:gd name="T30" fmla="*/ 55 w 366"/>
                  <a:gd name="T31" fmla="*/ 1 h 367"/>
                  <a:gd name="T32" fmla="*/ 46 w 366"/>
                  <a:gd name="T33" fmla="*/ 0 h 367"/>
                  <a:gd name="T34" fmla="*/ 37 w 366"/>
                  <a:gd name="T35" fmla="*/ 1 h 367"/>
                  <a:gd name="T36" fmla="*/ 28 w 366"/>
                  <a:gd name="T37" fmla="*/ 4 h 367"/>
                  <a:gd name="T38" fmla="*/ 20 w 366"/>
                  <a:gd name="T39" fmla="*/ 8 h 367"/>
                  <a:gd name="T40" fmla="*/ 14 w 366"/>
                  <a:gd name="T41" fmla="*/ 14 h 367"/>
                  <a:gd name="T42" fmla="*/ 8 w 366"/>
                  <a:gd name="T43" fmla="*/ 20 h 367"/>
                  <a:gd name="T44" fmla="*/ 4 w 366"/>
                  <a:gd name="T45" fmla="*/ 28 h 367"/>
                  <a:gd name="T46" fmla="*/ 1 w 366"/>
                  <a:gd name="T47" fmla="*/ 37 h 367"/>
                  <a:gd name="T48" fmla="*/ 0 w 366"/>
                  <a:gd name="T49" fmla="*/ 46 h 367"/>
                  <a:gd name="T50" fmla="*/ 1 w 366"/>
                  <a:gd name="T51" fmla="*/ 55 h 367"/>
                  <a:gd name="T52" fmla="*/ 4 w 366"/>
                  <a:gd name="T53" fmla="*/ 64 h 367"/>
                  <a:gd name="T54" fmla="*/ 8 w 366"/>
                  <a:gd name="T55" fmla="*/ 72 h 367"/>
                  <a:gd name="T56" fmla="*/ 14 w 366"/>
                  <a:gd name="T57" fmla="*/ 79 h 367"/>
                  <a:gd name="T58" fmla="*/ 20 w 366"/>
                  <a:gd name="T59" fmla="*/ 84 h 367"/>
                  <a:gd name="T60" fmla="*/ 28 w 366"/>
                  <a:gd name="T61" fmla="*/ 88 h 367"/>
                  <a:gd name="T62" fmla="*/ 37 w 366"/>
                  <a:gd name="T63" fmla="*/ 91 h 367"/>
                  <a:gd name="T64" fmla="*/ 46 w 366"/>
                  <a:gd name="T65" fmla="*/ 9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685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46 w 366"/>
                  <a:gd name="T1" fmla="*/ 92 h 367"/>
                  <a:gd name="T2" fmla="*/ 55 w 366"/>
                  <a:gd name="T3" fmla="*/ 91 h 367"/>
                  <a:gd name="T4" fmla="*/ 64 w 366"/>
                  <a:gd name="T5" fmla="*/ 88 h 367"/>
                  <a:gd name="T6" fmla="*/ 72 w 366"/>
                  <a:gd name="T7" fmla="*/ 84 h 367"/>
                  <a:gd name="T8" fmla="*/ 79 w 366"/>
                  <a:gd name="T9" fmla="*/ 79 h 367"/>
                  <a:gd name="T10" fmla="*/ 84 w 366"/>
                  <a:gd name="T11" fmla="*/ 72 h 367"/>
                  <a:gd name="T12" fmla="*/ 88 w 366"/>
                  <a:gd name="T13" fmla="*/ 64 h 367"/>
                  <a:gd name="T14" fmla="*/ 91 w 366"/>
                  <a:gd name="T15" fmla="*/ 55 h 367"/>
                  <a:gd name="T16" fmla="*/ 92 w 366"/>
                  <a:gd name="T17" fmla="*/ 46 h 367"/>
                  <a:gd name="T18" fmla="*/ 91 w 366"/>
                  <a:gd name="T19" fmla="*/ 37 h 367"/>
                  <a:gd name="T20" fmla="*/ 88 w 366"/>
                  <a:gd name="T21" fmla="*/ 28 h 367"/>
                  <a:gd name="T22" fmla="*/ 84 w 366"/>
                  <a:gd name="T23" fmla="*/ 20 h 367"/>
                  <a:gd name="T24" fmla="*/ 79 w 366"/>
                  <a:gd name="T25" fmla="*/ 14 h 367"/>
                  <a:gd name="T26" fmla="*/ 72 w 366"/>
                  <a:gd name="T27" fmla="*/ 8 h 367"/>
                  <a:gd name="T28" fmla="*/ 64 w 366"/>
                  <a:gd name="T29" fmla="*/ 4 h 367"/>
                  <a:gd name="T30" fmla="*/ 55 w 366"/>
                  <a:gd name="T31" fmla="*/ 1 h 367"/>
                  <a:gd name="T32" fmla="*/ 46 w 366"/>
                  <a:gd name="T33" fmla="*/ 0 h 367"/>
                  <a:gd name="T34" fmla="*/ 37 w 366"/>
                  <a:gd name="T35" fmla="*/ 1 h 367"/>
                  <a:gd name="T36" fmla="*/ 28 w 366"/>
                  <a:gd name="T37" fmla="*/ 4 h 367"/>
                  <a:gd name="T38" fmla="*/ 20 w 366"/>
                  <a:gd name="T39" fmla="*/ 8 h 367"/>
                  <a:gd name="T40" fmla="*/ 14 w 366"/>
                  <a:gd name="T41" fmla="*/ 14 h 367"/>
                  <a:gd name="T42" fmla="*/ 8 w 366"/>
                  <a:gd name="T43" fmla="*/ 20 h 367"/>
                  <a:gd name="T44" fmla="*/ 4 w 366"/>
                  <a:gd name="T45" fmla="*/ 28 h 367"/>
                  <a:gd name="T46" fmla="*/ 1 w 366"/>
                  <a:gd name="T47" fmla="*/ 37 h 367"/>
                  <a:gd name="T48" fmla="*/ 0 w 366"/>
                  <a:gd name="T49" fmla="*/ 46 h 367"/>
                  <a:gd name="T50" fmla="*/ 1 w 366"/>
                  <a:gd name="T51" fmla="*/ 55 h 367"/>
                  <a:gd name="T52" fmla="*/ 4 w 366"/>
                  <a:gd name="T53" fmla="*/ 64 h 367"/>
                  <a:gd name="T54" fmla="*/ 8 w 366"/>
                  <a:gd name="T55" fmla="*/ 72 h 367"/>
                  <a:gd name="T56" fmla="*/ 14 w 366"/>
                  <a:gd name="T57" fmla="*/ 79 h 367"/>
                  <a:gd name="T58" fmla="*/ 20 w 366"/>
                  <a:gd name="T59" fmla="*/ 84 h 367"/>
                  <a:gd name="T60" fmla="*/ 28 w 366"/>
                  <a:gd name="T61" fmla="*/ 88 h 367"/>
                  <a:gd name="T62" fmla="*/ 37 w 366"/>
                  <a:gd name="T63" fmla="*/ 91 h 367"/>
                  <a:gd name="T64" fmla="*/ 46 w 366"/>
                  <a:gd name="T65" fmla="*/ 9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686"/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29 w 119"/>
                  <a:gd name="T1" fmla="*/ 63 h 251"/>
                  <a:gd name="T2" fmla="*/ 21 w 119"/>
                  <a:gd name="T3" fmla="*/ 0 h 251"/>
                  <a:gd name="T4" fmla="*/ 7 w 119"/>
                  <a:gd name="T5" fmla="*/ 0 h 251"/>
                  <a:gd name="T6" fmla="*/ 0 w 119"/>
                  <a:gd name="T7" fmla="*/ 63 h 251"/>
                  <a:gd name="T8" fmla="*/ 29 w 119"/>
                  <a:gd name="T9" fmla="*/ 63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687"/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28 h 123"/>
                  <a:gd name="T2" fmla="*/ 1 w 310"/>
                  <a:gd name="T3" fmla="*/ 29 h 123"/>
                  <a:gd name="T4" fmla="*/ 4 w 310"/>
                  <a:gd name="T5" fmla="*/ 29 h 123"/>
                  <a:gd name="T6" fmla="*/ 7 w 310"/>
                  <a:gd name="T7" fmla="*/ 30 h 123"/>
                  <a:gd name="T8" fmla="*/ 12 w 310"/>
                  <a:gd name="T9" fmla="*/ 30 h 123"/>
                  <a:gd name="T10" fmla="*/ 17 w 310"/>
                  <a:gd name="T11" fmla="*/ 31 h 123"/>
                  <a:gd name="T12" fmla="*/ 24 w 310"/>
                  <a:gd name="T13" fmla="*/ 31 h 123"/>
                  <a:gd name="T14" fmla="*/ 31 w 310"/>
                  <a:gd name="T15" fmla="*/ 31 h 123"/>
                  <a:gd name="T16" fmla="*/ 39 w 310"/>
                  <a:gd name="T17" fmla="*/ 31 h 123"/>
                  <a:gd name="T18" fmla="*/ 47 w 310"/>
                  <a:gd name="T19" fmla="*/ 31 h 123"/>
                  <a:gd name="T20" fmla="*/ 54 w 310"/>
                  <a:gd name="T21" fmla="*/ 31 h 123"/>
                  <a:gd name="T22" fmla="*/ 61 w 310"/>
                  <a:gd name="T23" fmla="*/ 31 h 123"/>
                  <a:gd name="T24" fmla="*/ 67 w 310"/>
                  <a:gd name="T25" fmla="*/ 30 h 123"/>
                  <a:gd name="T26" fmla="*/ 71 w 310"/>
                  <a:gd name="T27" fmla="*/ 30 h 123"/>
                  <a:gd name="T28" fmla="*/ 75 w 310"/>
                  <a:gd name="T29" fmla="*/ 29 h 123"/>
                  <a:gd name="T30" fmla="*/ 77 w 310"/>
                  <a:gd name="T31" fmla="*/ 29 h 123"/>
                  <a:gd name="T32" fmla="*/ 78 w 310"/>
                  <a:gd name="T33" fmla="*/ 28 h 123"/>
                  <a:gd name="T34" fmla="*/ 71 w 310"/>
                  <a:gd name="T35" fmla="*/ 27 h 123"/>
                  <a:gd name="T36" fmla="*/ 65 w 310"/>
                  <a:gd name="T37" fmla="*/ 25 h 123"/>
                  <a:gd name="T38" fmla="*/ 60 w 310"/>
                  <a:gd name="T39" fmla="*/ 21 h 123"/>
                  <a:gd name="T40" fmla="*/ 56 w 310"/>
                  <a:gd name="T41" fmla="*/ 16 h 123"/>
                  <a:gd name="T42" fmla="*/ 52 w 310"/>
                  <a:gd name="T43" fmla="*/ 12 h 123"/>
                  <a:gd name="T44" fmla="*/ 49 w 310"/>
                  <a:gd name="T45" fmla="*/ 7 h 123"/>
                  <a:gd name="T46" fmla="*/ 48 w 310"/>
                  <a:gd name="T47" fmla="*/ 3 h 123"/>
                  <a:gd name="T48" fmla="*/ 47 w 310"/>
                  <a:gd name="T49" fmla="*/ 0 h 123"/>
                  <a:gd name="T50" fmla="*/ 32 w 310"/>
                  <a:gd name="T51" fmla="*/ 0 h 123"/>
                  <a:gd name="T52" fmla="*/ 30 w 310"/>
                  <a:gd name="T53" fmla="*/ 3 h 123"/>
                  <a:gd name="T54" fmla="*/ 29 w 310"/>
                  <a:gd name="T55" fmla="*/ 7 h 123"/>
                  <a:gd name="T56" fmla="*/ 26 w 310"/>
                  <a:gd name="T57" fmla="*/ 12 h 123"/>
                  <a:gd name="T58" fmla="*/ 23 w 310"/>
                  <a:gd name="T59" fmla="*/ 16 h 123"/>
                  <a:gd name="T60" fmla="*/ 18 w 310"/>
                  <a:gd name="T61" fmla="*/ 21 h 123"/>
                  <a:gd name="T62" fmla="*/ 13 w 310"/>
                  <a:gd name="T63" fmla="*/ 25 h 123"/>
                  <a:gd name="T64" fmla="*/ 7 w 310"/>
                  <a:gd name="T65" fmla="*/ 27 h 123"/>
                  <a:gd name="T66" fmla="*/ 0 w 310"/>
                  <a:gd name="T67" fmla="*/ 28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Rectangle 688"/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689"/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7 w 119"/>
                  <a:gd name="T1" fmla="*/ 14 h 54"/>
                  <a:gd name="T2" fmla="*/ 0 w 119"/>
                  <a:gd name="T3" fmla="*/ 0 h 54"/>
                  <a:gd name="T4" fmla="*/ 29 w 119"/>
                  <a:gd name="T5" fmla="*/ 0 h 54"/>
                  <a:gd name="T6" fmla="*/ 22 w 119"/>
                  <a:gd name="T7" fmla="*/ 14 h 54"/>
                  <a:gd name="T8" fmla="*/ 7 w 119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690"/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4 h 81"/>
                  <a:gd name="T4" fmla="*/ 2 w 152"/>
                  <a:gd name="T5" fmla="*/ 7 h 81"/>
                  <a:gd name="T6" fmla="*/ 3 w 152"/>
                  <a:gd name="T7" fmla="*/ 11 h 81"/>
                  <a:gd name="T8" fmla="*/ 6 w 152"/>
                  <a:gd name="T9" fmla="*/ 14 h 81"/>
                  <a:gd name="T10" fmla="*/ 9 w 152"/>
                  <a:gd name="T11" fmla="*/ 16 h 81"/>
                  <a:gd name="T12" fmla="*/ 12 w 152"/>
                  <a:gd name="T13" fmla="*/ 18 h 81"/>
                  <a:gd name="T14" fmla="*/ 16 w 152"/>
                  <a:gd name="T15" fmla="*/ 20 h 81"/>
                  <a:gd name="T16" fmla="*/ 19 w 152"/>
                  <a:gd name="T17" fmla="*/ 20 h 81"/>
                  <a:gd name="T18" fmla="*/ 23 w 152"/>
                  <a:gd name="T19" fmla="*/ 20 h 81"/>
                  <a:gd name="T20" fmla="*/ 27 w 152"/>
                  <a:gd name="T21" fmla="*/ 18 h 81"/>
                  <a:gd name="T22" fmla="*/ 30 w 152"/>
                  <a:gd name="T23" fmla="*/ 16 h 81"/>
                  <a:gd name="T24" fmla="*/ 33 w 152"/>
                  <a:gd name="T25" fmla="*/ 14 h 81"/>
                  <a:gd name="T26" fmla="*/ 35 w 152"/>
                  <a:gd name="T27" fmla="*/ 11 h 81"/>
                  <a:gd name="T28" fmla="*/ 37 w 152"/>
                  <a:gd name="T29" fmla="*/ 7 h 81"/>
                  <a:gd name="T30" fmla="*/ 38 w 152"/>
                  <a:gd name="T31" fmla="*/ 4 h 81"/>
                  <a:gd name="T32" fmla="*/ 38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691"/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9 w 128"/>
                  <a:gd name="T1" fmla="*/ 19 h 80"/>
                  <a:gd name="T2" fmla="*/ 5 w 128"/>
                  <a:gd name="T3" fmla="*/ 18 h 80"/>
                  <a:gd name="T4" fmla="*/ 3 w 128"/>
                  <a:gd name="T5" fmla="*/ 16 h 80"/>
                  <a:gd name="T6" fmla="*/ 1 w 128"/>
                  <a:gd name="T7" fmla="*/ 13 h 80"/>
                  <a:gd name="T8" fmla="*/ 0 w 128"/>
                  <a:gd name="T9" fmla="*/ 10 h 80"/>
                  <a:gd name="T10" fmla="*/ 1 w 128"/>
                  <a:gd name="T11" fmla="*/ 6 h 80"/>
                  <a:gd name="T12" fmla="*/ 3 w 128"/>
                  <a:gd name="T13" fmla="*/ 3 h 80"/>
                  <a:gd name="T14" fmla="*/ 5 w 128"/>
                  <a:gd name="T15" fmla="*/ 1 h 80"/>
                  <a:gd name="T16" fmla="*/ 9 w 128"/>
                  <a:gd name="T17" fmla="*/ 0 h 80"/>
                  <a:gd name="T18" fmla="*/ 24 w 128"/>
                  <a:gd name="T19" fmla="*/ 0 h 80"/>
                  <a:gd name="T20" fmla="*/ 28 w 128"/>
                  <a:gd name="T21" fmla="*/ 1 h 80"/>
                  <a:gd name="T22" fmla="*/ 30 w 128"/>
                  <a:gd name="T23" fmla="*/ 3 h 80"/>
                  <a:gd name="T24" fmla="*/ 32 w 128"/>
                  <a:gd name="T25" fmla="*/ 6 h 80"/>
                  <a:gd name="T26" fmla="*/ 32 w 128"/>
                  <a:gd name="T27" fmla="*/ 10 h 80"/>
                  <a:gd name="T28" fmla="*/ 32 w 128"/>
                  <a:gd name="T29" fmla="*/ 13 h 80"/>
                  <a:gd name="T30" fmla="*/ 30 w 128"/>
                  <a:gd name="T31" fmla="*/ 16 h 80"/>
                  <a:gd name="T32" fmla="*/ 28 w 128"/>
                  <a:gd name="T33" fmla="*/ 18 h 80"/>
                  <a:gd name="T34" fmla="*/ 24 w 128"/>
                  <a:gd name="T35" fmla="*/ 19 h 80"/>
                  <a:gd name="T36" fmla="*/ 9 w 128"/>
                  <a:gd name="T37" fmla="*/ 19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692"/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5 h 54"/>
                  <a:gd name="T2" fmla="*/ 1 w 369"/>
                  <a:gd name="T3" fmla="*/ 6 h 54"/>
                  <a:gd name="T4" fmla="*/ 1 w 369"/>
                  <a:gd name="T5" fmla="*/ 6 h 54"/>
                  <a:gd name="T6" fmla="*/ 2 w 369"/>
                  <a:gd name="T7" fmla="*/ 7 h 54"/>
                  <a:gd name="T8" fmla="*/ 4 w 369"/>
                  <a:gd name="T9" fmla="*/ 8 h 54"/>
                  <a:gd name="T10" fmla="*/ 6 w 369"/>
                  <a:gd name="T11" fmla="*/ 9 h 54"/>
                  <a:gd name="T12" fmla="*/ 8 w 369"/>
                  <a:gd name="T13" fmla="*/ 9 h 54"/>
                  <a:gd name="T14" fmla="*/ 11 w 369"/>
                  <a:gd name="T15" fmla="*/ 10 h 54"/>
                  <a:gd name="T16" fmla="*/ 14 w 369"/>
                  <a:gd name="T17" fmla="*/ 10 h 54"/>
                  <a:gd name="T18" fmla="*/ 17 w 369"/>
                  <a:gd name="T19" fmla="*/ 11 h 54"/>
                  <a:gd name="T20" fmla="*/ 21 w 369"/>
                  <a:gd name="T21" fmla="*/ 11 h 54"/>
                  <a:gd name="T22" fmla="*/ 24 w 369"/>
                  <a:gd name="T23" fmla="*/ 12 h 54"/>
                  <a:gd name="T24" fmla="*/ 28 w 369"/>
                  <a:gd name="T25" fmla="*/ 12 h 54"/>
                  <a:gd name="T26" fmla="*/ 33 w 369"/>
                  <a:gd name="T27" fmla="*/ 12 h 54"/>
                  <a:gd name="T28" fmla="*/ 37 w 369"/>
                  <a:gd name="T29" fmla="*/ 12 h 54"/>
                  <a:gd name="T30" fmla="*/ 42 w 369"/>
                  <a:gd name="T31" fmla="*/ 13 h 54"/>
                  <a:gd name="T32" fmla="*/ 46 w 369"/>
                  <a:gd name="T33" fmla="*/ 13 h 54"/>
                  <a:gd name="T34" fmla="*/ 51 w 369"/>
                  <a:gd name="T35" fmla="*/ 13 h 54"/>
                  <a:gd name="T36" fmla="*/ 56 w 369"/>
                  <a:gd name="T37" fmla="*/ 12 h 54"/>
                  <a:gd name="T38" fmla="*/ 60 w 369"/>
                  <a:gd name="T39" fmla="*/ 12 h 54"/>
                  <a:gd name="T40" fmla="*/ 64 w 369"/>
                  <a:gd name="T41" fmla="*/ 12 h 54"/>
                  <a:gd name="T42" fmla="*/ 68 w 369"/>
                  <a:gd name="T43" fmla="*/ 12 h 54"/>
                  <a:gd name="T44" fmla="*/ 72 w 369"/>
                  <a:gd name="T45" fmla="*/ 11 h 54"/>
                  <a:gd name="T46" fmla="*/ 76 w 369"/>
                  <a:gd name="T47" fmla="*/ 11 h 54"/>
                  <a:gd name="T48" fmla="*/ 79 w 369"/>
                  <a:gd name="T49" fmla="*/ 10 h 54"/>
                  <a:gd name="T50" fmla="*/ 82 w 369"/>
                  <a:gd name="T51" fmla="*/ 10 h 54"/>
                  <a:gd name="T52" fmla="*/ 85 w 369"/>
                  <a:gd name="T53" fmla="*/ 9 h 54"/>
                  <a:gd name="T54" fmla="*/ 87 w 369"/>
                  <a:gd name="T55" fmla="*/ 9 h 54"/>
                  <a:gd name="T56" fmla="*/ 89 w 369"/>
                  <a:gd name="T57" fmla="*/ 8 h 54"/>
                  <a:gd name="T58" fmla="*/ 91 w 369"/>
                  <a:gd name="T59" fmla="*/ 7 h 54"/>
                  <a:gd name="T60" fmla="*/ 92 w 369"/>
                  <a:gd name="T61" fmla="*/ 6 h 54"/>
                  <a:gd name="T62" fmla="*/ 92 w 369"/>
                  <a:gd name="T63" fmla="*/ 6 h 54"/>
                  <a:gd name="T64" fmla="*/ 93 w 369"/>
                  <a:gd name="T65" fmla="*/ 5 h 54"/>
                  <a:gd name="T66" fmla="*/ 85 w 369"/>
                  <a:gd name="T67" fmla="*/ 0 h 54"/>
                  <a:gd name="T68" fmla="*/ 84 w 369"/>
                  <a:gd name="T69" fmla="*/ 0 h 54"/>
                  <a:gd name="T70" fmla="*/ 82 w 369"/>
                  <a:gd name="T71" fmla="*/ 1 h 54"/>
                  <a:gd name="T72" fmla="*/ 79 w 369"/>
                  <a:gd name="T73" fmla="*/ 2 h 54"/>
                  <a:gd name="T74" fmla="*/ 74 w 369"/>
                  <a:gd name="T75" fmla="*/ 2 h 54"/>
                  <a:gd name="T76" fmla="*/ 68 w 369"/>
                  <a:gd name="T77" fmla="*/ 2 h 54"/>
                  <a:gd name="T78" fmla="*/ 62 w 369"/>
                  <a:gd name="T79" fmla="*/ 3 h 54"/>
                  <a:gd name="T80" fmla="*/ 54 w 369"/>
                  <a:gd name="T81" fmla="*/ 3 h 54"/>
                  <a:gd name="T82" fmla="*/ 46 w 369"/>
                  <a:gd name="T83" fmla="*/ 3 h 54"/>
                  <a:gd name="T84" fmla="*/ 39 w 369"/>
                  <a:gd name="T85" fmla="*/ 3 h 54"/>
                  <a:gd name="T86" fmla="*/ 31 w 369"/>
                  <a:gd name="T87" fmla="*/ 3 h 54"/>
                  <a:gd name="T88" fmla="*/ 25 w 369"/>
                  <a:gd name="T89" fmla="*/ 2 h 54"/>
                  <a:gd name="T90" fmla="*/ 19 w 369"/>
                  <a:gd name="T91" fmla="*/ 2 h 54"/>
                  <a:gd name="T92" fmla="*/ 14 w 369"/>
                  <a:gd name="T93" fmla="*/ 2 h 54"/>
                  <a:gd name="T94" fmla="*/ 11 w 369"/>
                  <a:gd name="T95" fmla="*/ 1 h 54"/>
                  <a:gd name="T96" fmla="*/ 9 w 369"/>
                  <a:gd name="T97" fmla="*/ 0 h 54"/>
                  <a:gd name="T98" fmla="*/ 8 w 369"/>
                  <a:gd name="T99" fmla="*/ 0 h 54"/>
                  <a:gd name="T100" fmla="*/ 0 w 369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693"/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18 w 72"/>
                  <a:gd name="T1" fmla="*/ 144 h 573"/>
                  <a:gd name="T2" fmla="*/ 18 w 72"/>
                  <a:gd name="T3" fmla="*/ 116 h 573"/>
                  <a:gd name="T4" fmla="*/ 18 w 72"/>
                  <a:gd name="T5" fmla="*/ 92 h 573"/>
                  <a:gd name="T6" fmla="*/ 18 w 72"/>
                  <a:gd name="T7" fmla="*/ 71 h 573"/>
                  <a:gd name="T8" fmla="*/ 18 w 72"/>
                  <a:gd name="T9" fmla="*/ 53 h 573"/>
                  <a:gd name="T10" fmla="*/ 17 w 72"/>
                  <a:gd name="T11" fmla="*/ 37 h 573"/>
                  <a:gd name="T12" fmla="*/ 15 w 72"/>
                  <a:gd name="T13" fmla="*/ 23 h 573"/>
                  <a:gd name="T14" fmla="*/ 13 w 72"/>
                  <a:gd name="T15" fmla="*/ 11 h 573"/>
                  <a:gd name="T16" fmla="*/ 9 w 72"/>
                  <a:gd name="T17" fmla="*/ 0 h 573"/>
                  <a:gd name="T18" fmla="*/ 9 w 72"/>
                  <a:gd name="T19" fmla="*/ 0 h 573"/>
                  <a:gd name="T20" fmla="*/ 6 w 72"/>
                  <a:gd name="T21" fmla="*/ 11 h 573"/>
                  <a:gd name="T22" fmla="*/ 4 w 72"/>
                  <a:gd name="T23" fmla="*/ 23 h 573"/>
                  <a:gd name="T24" fmla="*/ 2 w 72"/>
                  <a:gd name="T25" fmla="*/ 37 h 573"/>
                  <a:gd name="T26" fmla="*/ 1 w 72"/>
                  <a:gd name="T27" fmla="*/ 53 h 573"/>
                  <a:gd name="T28" fmla="*/ 0 w 72"/>
                  <a:gd name="T29" fmla="*/ 71 h 573"/>
                  <a:gd name="T30" fmla="*/ 0 w 72"/>
                  <a:gd name="T31" fmla="*/ 92 h 573"/>
                  <a:gd name="T32" fmla="*/ 0 w 72"/>
                  <a:gd name="T33" fmla="*/ 116 h 573"/>
                  <a:gd name="T34" fmla="*/ 0 w 72"/>
                  <a:gd name="T35" fmla="*/ 144 h 573"/>
                  <a:gd name="T36" fmla="*/ 18 w 72"/>
                  <a:gd name="T37" fmla="*/ 144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694"/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10 w 80"/>
                  <a:gd name="T1" fmla="*/ 52 h 206"/>
                  <a:gd name="T2" fmla="*/ 17 w 80"/>
                  <a:gd name="T3" fmla="*/ 47 h 206"/>
                  <a:gd name="T4" fmla="*/ 20 w 80"/>
                  <a:gd name="T5" fmla="*/ 40 h 206"/>
                  <a:gd name="T6" fmla="*/ 20 w 80"/>
                  <a:gd name="T7" fmla="*/ 33 h 206"/>
                  <a:gd name="T8" fmla="*/ 19 w 80"/>
                  <a:gd name="T9" fmla="*/ 26 h 206"/>
                  <a:gd name="T10" fmla="*/ 16 w 80"/>
                  <a:gd name="T11" fmla="*/ 19 h 206"/>
                  <a:gd name="T12" fmla="*/ 13 w 80"/>
                  <a:gd name="T13" fmla="*/ 12 h 206"/>
                  <a:gd name="T14" fmla="*/ 11 w 80"/>
                  <a:gd name="T15" fmla="*/ 5 h 206"/>
                  <a:gd name="T16" fmla="*/ 10 w 80"/>
                  <a:gd name="T17" fmla="*/ 0 h 206"/>
                  <a:gd name="T18" fmla="*/ 9 w 80"/>
                  <a:gd name="T19" fmla="*/ 5 h 206"/>
                  <a:gd name="T20" fmla="*/ 7 w 80"/>
                  <a:gd name="T21" fmla="*/ 12 h 206"/>
                  <a:gd name="T22" fmla="*/ 4 w 80"/>
                  <a:gd name="T23" fmla="*/ 19 h 206"/>
                  <a:gd name="T24" fmla="*/ 2 w 80"/>
                  <a:gd name="T25" fmla="*/ 26 h 206"/>
                  <a:gd name="T26" fmla="*/ 0 w 80"/>
                  <a:gd name="T27" fmla="*/ 33 h 206"/>
                  <a:gd name="T28" fmla="*/ 1 w 80"/>
                  <a:gd name="T29" fmla="*/ 40 h 206"/>
                  <a:gd name="T30" fmla="*/ 4 w 80"/>
                  <a:gd name="T31" fmla="*/ 47 h 206"/>
                  <a:gd name="T32" fmla="*/ 10 w 80"/>
                  <a:gd name="T33" fmla="*/ 52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695"/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22 w 112"/>
                  <a:gd name="T1" fmla="*/ 76 h 302"/>
                  <a:gd name="T2" fmla="*/ 22 w 112"/>
                  <a:gd name="T3" fmla="*/ 76 h 302"/>
                  <a:gd name="T4" fmla="*/ 22 w 112"/>
                  <a:gd name="T5" fmla="*/ 75 h 302"/>
                  <a:gd name="T6" fmla="*/ 21 w 112"/>
                  <a:gd name="T7" fmla="*/ 74 h 302"/>
                  <a:gd name="T8" fmla="*/ 21 w 112"/>
                  <a:gd name="T9" fmla="*/ 74 h 302"/>
                  <a:gd name="T10" fmla="*/ 25 w 112"/>
                  <a:gd name="T11" fmla="*/ 62 h 302"/>
                  <a:gd name="T12" fmla="*/ 25 w 112"/>
                  <a:gd name="T13" fmla="*/ 51 h 302"/>
                  <a:gd name="T14" fmla="*/ 23 w 112"/>
                  <a:gd name="T15" fmla="*/ 40 h 302"/>
                  <a:gd name="T16" fmla="*/ 20 w 112"/>
                  <a:gd name="T17" fmla="*/ 30 h 302"/>
                  <a:gd name="T18" fmla="*/ 15 w 112"/>
                  <a:gd name="T19" fmla="*/ 21 h 302"/>
                  <a:gd name="T20" fmla="*/ 10 w 112"/>
                  <a:gd name="T21" fmla="*/ 13 h 302"/>
                  <a:gd name="T22" fmla="*/ 5 w 112"/>
                  <a:gd name="T23" fmla="*/ 6 h 302"/>
                  <a:gd name="T24" fmla="*/ 0 w 112"/>
                  <a:gd name="T25" fmla="*/ 0 h 302"/>
                  <a:gd name="T26" fmla="*/ 6 w 112"/>
                  <a:gd name="T27" fmla="*/ 4 h 302"/>
                  <a:gd name="T28" fmla="*/ 12 w 112"/>
                  <a:gd name="T29" fmla="*/ 10 h 302"/>
                  <a:gd name="T30" fmla="*/ 18 w 112"/>
                  <a:gd name="T31" fmla="*/ 20 h 302"/>
                  <a:gd name="T32" fmla="*/ 23 w 112"/>
                  <a:gd name="T33" fmla="*/ 31 h 302"/>
                  <a:gd name="T34" fmla="*/ 27 w 112"/>
                  <a:gd name="T35" fmla="*/ 43 h 302"/>
                  <a:gd name="T36" fmla="*/ 28 w 112"/>
                  <a:gd name="T37" fmla="*/ 55 h 302"/>
                  <a:gd name="T38" fmla="*/ 27 w 112"/>
                  <a:gd name="T39" fmla="*/ 66 h 302"/>
                  <a:gd name="T40" fmla="*/ 22 w 112"/>
                  <a:gd name="T41" fmla="*/ 76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696"/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1 w 101"/>
                  <a:gd name="T3" fmla="*/ 0 h 23"/>
                  <a:gd name="T4" fmla="*/ 3 w 101"/>
                  <a:gd name="T5" fmla="*/ 0 h 23"/>
                  <a:gd name="T6" fmla="*/ 6 w 101"/>
                  <a:gd name="T7" fmla="*/ 0 h 23"/>
                  <a:gd name="T8" fmla="*/ 10 w 101"/>
                  <a:gd name="T9" fmla="*/ 0 h 23"/>
                  <a:gd name="T10" fmla="*/ 14 w 101"/>
                  <a:gd name="T11" fmla="*/ 1 h 23"/>
                  <a:gd name="T12" fmla="*/ 18 w 101"/>
                  <a:gd name="T13" fmla="*/ 2 h 23"/>
                  <a:gd name="T14" fmla="*/ 22 w 101"/>
                  <a:gd name="T15" fmla="*/ 3 h 23"/>
                  <a:gd name="T16" fmla="*/ 25 w 101"/>
                  <a:gd name="T17" fmla="*/ 5 h 23"/>
                  <a:gd name="T18" fmla="*/ 22 w 101"/>
                  <a:gd name="T19" fmla="*/ 5 h 23"/>
                  <a:gd name="T20" fmla="*/ 18 w 101"/>
                  <a:gd name="T21" fmla="*/ 4 h 23"/>
                  <a:gd name="T22" fmla="*/ 14 w 101"/>
                  <a:gd name="T23" fmla="*/ 3 h 23"/>
                  <a:gd name="T24" fmla="*/ 10 w 101"/>
                  <a:gd name="T25" fmla="*/ 3 h 23"/>
                  <a:gd name="T26" fmla="*/ 6 w 101"/>
                  <a:gd name="T27" fmla="*/ 2 h 23"/>
                  <a:gd name="T28" fmla="*/ 3 w 101"/>
                  <a:gd name="T29" fmla="*/ 1 h 23"/>
                  <a:gd name="T30" fmla="*/ 1 w 101"/>
                  <a:gd name="T31" fmla="*/ 1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697"/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2 w 120"/>
                  <a:gd name="T3" fmla="*/ 0 h 31"/>
                  <a:gd name="T4" fmla="*/ 4 w 120"/>
                  <a:gd name="T5" fmla="*/ 0 h 31"/>
                  <a:gd name="T6" fmla="*/ 8 w 120"/>
                  <a:gd name="T7" fmla="*/ 0 h 31"/>
                  <a:gd name="T8" fmla="*/ 13 w 120"/>
                  <a:gd name="T9" fmla="*/ 1 h 31"/>
                  <a:gd name="T10" fmla="*/ 18 w 120"/>
                  <a:gd name="T11" fmla="*/ 2 h 31"/>
                  <a:gd name="T12" fmla="*/ 23 w 120"/>
                  <a:gd name="T13" fmla="*/ 4 h 31"/>
                  <a:gd name="T14" fmla="*/ 27 w 120"/>
                  <a:gd name="T15" fmla="*/ 5 h 31"/>
                  <a:gd name="T16" fmla="*/ 30 w 120"/>
                  <a:gd name="T17" fmla="*/ 7 h 31"/>
                  <a:gd name="T18" fmla="*/ 28 w 120"/>
                  <a:gd name="T19" fmla="*/ 7 h 31"/>
                  <a:gd name="T20" fmla="*/ 24 w 120"/>
                  <a:gd name="T21" fmla="*/ 6 h 31"/>
                  <a:gd name="T22" fmla="*/ 19 w 120"/>
                  <a:gd name="T23" fmla="*/ 5 h 31"/>
                  <a:gd name="T24" fmla="*/ 14 w 120"/>
                  <a:gd name="T25" fmla="*/ 4 h 31"/>
                  <a:gd name="T26" fmla="*/ 9 w 120"/>
                  <a:gd name="T27" fmla="*/ 3 h 31"/>
                  <a:gd name="T28" fmla="*/ 4 w 120"/>
                  <a:gd name="T29" fmla="*/ 2 h 31"/>
                  <a:gd name="T30" fmla="*/ 2 w 120"/>
                  <a:gd name="T31" fmla="*/ 1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698"/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1 h 25"/>
                  <a:gd name="T2" fmla="*/ 2 w 124"/>
                  <a:gd name="T3" fmla="*/ 0 h 25"/>
                  <a:gd name="T4" fmla="*/ 5 w 124"/>
                  <a:gd name="T5" fmla="*/ 0 h 25"/>
                  <a:gd name="T6" fmla="*/ 9 w 124"/>
                  <a:gd name="T7" fmla="*/ 0 h 25"/>
                  <a:gd name="T8" fmla="*/ 14 w 124"/>
                  <a:gd name="T9" fmla="*/ 0 h 25"/>
                  <a:gd name="T10" fmla="*/ 19 w 124"/>
                  <a:gd name="T11" fmla="*/ 1 h 25"/>
                  <a:gd name="T12" fmla="*/ 25 w 124"/>
                  <a:gd name="T13" fmla="*/ 2 h 25"/>
                  <a:gd name="T14" fmla="*/ 29 w 124"/>
                  <a:gd name="T15" fmla="*/ 4 h 25"/>
                  <a:gd name="T16" fmla="*/ 31 w 124"/>
                  <a:gd name="T17" fmla="*/ 6 h 25"/>
                  <a:gd name="T18" fmla="*/ 29 w 124"/>
                  <a:gd name="T19" fmla="*/ 5 h 25"/>
                  <a:gd name="T20" fmla="*/ 25 w 124"/>
                  <a:gd name="T21" fmla="*/ 5 h 25"/>
                  <a:gd name="T22" fmla="*/ 20 w 124"/>
                  <a:gd name="T23" fmla="*/ 5 h 25"/>
                  <a:gd name="T24" fmla="*/ 14 w 124"/>
                  <a:gd name="T25" fmla="*/ 4 h 25"/>
                  <a:gd name="T26" fmla="*/ 9 w 124"/>
                  <a:gd name="T27" fmla="*/ 3 h 25"/>
                  <a:gd name="T28" fmla="*/ 5 w 124"/>
                  <a:gd name="T29" fmla="*/ 2 h 25"/>
                  <a:gd name="T30" fmla="*/ 2 w 124"/>
                  <a:gd name="T31" fmla="*/ 2 h 25"/>
                  <a:gd name="T32" fmla="*/ 0 w 124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699"/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4 w 112"/>
                  <a:gd name="T5" fmla="*/ 0 h 19"/>
                  <a:gd name="T6" fmla="*/ 8 w 112"/>
                  <a:gd name="T7" fmla="*/ 0 h 19"/>
                  <a:gd name="T8" fmla="*/ 13 w 112"/>
                  <a:gd name="T9" fmla="*/ 1 h 19"/>
                  <a:gd name="T10" fmla="*/ 18 w 112"/>
                  <a:gd name="T11" fmla="*/ 1 h 19"/>
                  <a:gd name="T12" fmla="*/ 23 w 112"/>
                  <a:gd name="T13" fmla="*/ 2 h 19"/>
                  <a:gd name="T14" fmla="*/ 26 w 112"/>
                  <a:gd name="T15" fmla="*/ 4 h 19"/>
                  <a:gd name="T16" fmla="*/ 28 w 112"/>
                  <a:gd name="T17" fmla="*/ 5 h 19"/>
                  <a:gd name="T18" fmla="*/ 26 w 112"/>
                  <a:gd name="T19" fmla="*/ 5 h 19"/>
                  <a:gd name="T20" fmla="*/ 22 w 112"/>
                  <a:gd name="T21" fmla="*/ 5 h 19"/>
                  <a:gd name="T22" fmla="*/ 17 w 112"/>
                  <a:gd name="T23" fmla="*/ 4 h 19"/>
                  <a:gd name="T24" fmla="*/ 13 w 112"/>
                  <a:gd name="T25" fmla="*/ 4 h 19"/>
                  <a:gd name="T26" fmla="*/ 8 w 112"/>
                  <a:gd name="T27" fmla="*/ 3 h 19"/>
                  <a:gd name="T28" fmla="*/ 4 w 112"/>
                  <a:gd name="T29" fmla="*/ 3 h 19"/>
                  <a:gd name="T30" fmla="*/ 1 w 112"/>
                  <a:gd name="T31" fmla="*/ 2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700"/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2 h 15"/>
                  <a:gd name="T2" fmla="*/ 1 w 94"/>
                  <a:gd name="T3" fmla="*/ 1 h 15"/>
                  <a:gd name="T4" fmla="*/ 3 w 94"/>
                  <a:gd name="T5" fmla="*/ 0 h 15"/>
                  <a:gd name="T6" fmla="*/ 6 w 94"/>
                  <a:gd name="T7" fmla="*/ 0 h 15"/>
                  <a:gd name="T8" fmla="*/ 10 w 94"/>
                  <a:gd name="T9" fmla="*/ 0 h 15"/>
                  <a:gd name="T10" fmla="*/ 14 w 94"/>
                  <a:gd name="T11" fmla="*/ 0 h 15"/>
                  <a:gd name="T12" fmla="*/ 18 w 94"/>
                  <a:gd name="T13" fmla="*/ 0 h 15"/>
                  <a:gd name="T14" fmla="*/ 21 w 94"/>
                  <a:gd name="T15" fmla="*/ 2 h 15"/>
                  <a:gd name="T16" fmla="*/ 24 w 94"/>
                  <a:gd name="T17" fmla="*/ 3 h 15"/>
                  <a:gd name="T18" fmla="*/ 22 w 94"/>
                  <a:gd name="T19" fmla="*/ 3 h 15"/>
                  <a:gd name="T20" fmla="*/ 18 w 94"/>
                  <a:gd name="T21" fmla="*/ 3 h 15"/>
                  <a:gd name="T22" fmla="*/ 14 w 94"/>
                  <a:gd name="T23" fmla="*/ 3 h 15"/>
                  <a:gd name="T24" fmla="*/ 10 w 94"/>
                  <a:gd name="T25" fmla="*/ 3 h 15"/>
                  <a:gd name="T26" fmla="*/ 6 w 94"/>
                  <a:gd name="T27" fmla="*/ 3 h 15"/>
                  <a:gd name="T28" fmla="*/ 3 w 94"/>
                  <a:gd name="T29" fmla="*/ 3 h 15"/>
                  <a:gd name="T30" fmla="*/ 1 w 94"/>
                  <a:gd name="T31" fmla="*/ 2 h 15"/>
                  <a:gd name="T32" fmla="*/ 0 w 94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701"/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4 h 18"/>
                  <a:gd name="T2" fmla="*/ 1 w 46"/>
                  <a:gd name="T3" fmla="*/ 3 h 18"/>
                  <a:gd name="T4" fmla="*/ 2 w 46"/>
                  <a:gd name="T5" fmla="*/ 3 h 18"/>
                  <a:gd name="T6" fmla="*/ 3 w 46"/>
                  <a:gd name="T7" fmla="*/ 2 h 18"/>
                  <a:gd name="T8" fmla="*/ 5 w 46"/>
                  <a:gd name="T9" fmla="*/ 1 h 18"/>
                  <a:gd name="T10" fmla="*/ 7 w 46"/>
                  <a:gd name="T11" fmla="*/ 1 h 18"/>
                  <a:gd name="T12" fmla="*/ 9 w 46"/>
                  <a:gd name="T13" fmla="*/ 0 h 18"/>
                  <a:gd name="T14" fmla="*/ 11 w 46"/>
                  <a:gd name="T15" fmla="*/ 1 h 18"/>
                  <a:gd name="T16" fmla="*/ 12 w 46"/>
                  <a:gd name="T17" fmla="*/ 2 h 18"/>
                  <a:gd name="T18" fmla="*/ 10 w 46"/>
                  <a:gd name="T19" fmla="*/ 1 h 18"/>
                  <a:gd name="T20" fmla="*/ 9 w 46"/>
                  <a:gd name="T21" fmla="*/ 2 h 18"/>
                  <a:gd name="T22" fmla="*/ 7 w 46"/>
                  <a:gd name="T23" fmla="*/ 3 h 18"/>
                  <a:gd name="T24" fmla="*/ 4 w 46"/>
                  <a:gd name="T25" fmla="*/ 3 h 18"/>
                  <a:gd name="T26" fmla="*/ 3 w 46"/>
                  <a:gd name="T27" fmla="*/ 4 h 18"/>
                  <a:gd name="T28" fmla="*/ 2 w 46"/>
                  <a:gd name="T29" fmla="*/ 5 h 18"/>
                  <a:gd name="T30" fmla="*/ 1 w 46"/>
                  <a:gd name="T31" fmla="*/ 5 h 18"/>
                  <a:gd name="T32" fmla="*/ 0 w 46"/>
                  <a:gd name="T33" fmla="*/ 4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702"/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1 h 23"/>
                  <a:gd name="T2" fmla="*/ 1 w 86"/>
                  <a:gd name="T3" fmla="*/ 0 h 23"/>
                  <a:gd name="T4" fmla="*/ 2 w 86"/>
                  <a:gd name="T5" fmla="*/ 0 h 23"/>
                  <a:gd name="T6" fmla="*/ 5 w 86"/>
                  <a:gd name="T7" fmla="*/ 0 h 23"/>
                  <a:gd name="T8" fmla="*/ 8 w 86"/>
                  <a:gd name="T9" fmla="*/ 0 h 23"/>
                  <a:gd name="T10" fmla="*/ 12 w 86"/>
                  <a:gd name="T11" fmla="*/ 1 h 23"/>
                  <a:gd name="T12" fmla="*/ 15 w 86"/>
                  <a:gd name="T13" fmla="*/ 2 h 23"/>
                  <a:gd name="T14" fmla="*/ 18 w 86"/>
                  <a:gd name="T15" fmla="*/ 3 h 23"/>
                  <a:gd name="T16" fmla="*/ 21 w 86"/>
                  <a:gd name="T17" fmla="*/ 5 h 23"/>
                  <a:gd name="T18" fmla="*/ 18 w 86"/>
                  <a:gd name="T19" fmla="*/ 5 h 23"/>
                  <a:gd name="T20" fmla="*/ 15 w 86"/>
                  <a:gd name="T21" fmla="*/ 4 h 23"/>
                  <a:gd name="T22" fmla="*/ 12 w 86"/>
                  <a:gd name="T23" fmla="*/ 4 h 23"/>
                  <a:gd name="T24" fmla="*/ 8 w 86"/>
                  <a:gd name="T25" fmla="*/ 3 h 23"/>
                  <a:gd name="T26" fmla="*/ 5 w 86"/>
                  <a:gd name="T27" fmla="*/ 2 h 23"/>
                  <a:gd name="T28" fmla="*/ 2 w 86"/>
                  <a:gd name="T29" fmla="*/ 2 h 23"/>
                  <a:gd name="T30" fmla="*/ 0 w 86"/>
                  <a:gd name="T31" fmla="*/ 1 h 23"/>
                  <a:gd name="T32" fmla="*/ 0 w 86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703"/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2 h 24"/>
                  <a:gd name="T2" fmla="*/ 2 w 121"/>
                  <a:gd name="T3" fmla="*/ 1 h 24"/>
                  <a:gd name="T4" fmla="*/ 5 w 121"/>
                  <a:gd name="T5" fmla="*/ 0 h 24"/>
                  <a:gd name="T6" fmla="*/ 9 w 121"/>
                  <a:gd name="T7" fmla="*/ 0 h 24"/>
                  <a:gd name="T8" fmla="*/ 14 w 121"/>
                  <a:gd name="T9" fmla="*/ 1 h 24"/>
                  <a:gd name="T10" fmla="*/ 19 w 121"/>
                  <a:gd name="T11" fmla="*/ 2 h 24"/>
                  <a:gd name="T12" fmla="*/ 24 w 121"/>
                  <a:gd name="T13" fmla="*/ 3 h 24"/>
                  <a:gd name="T14" fmla="*/ 28 w 121"/>
                  <a:gd name="T15" fmla="*/ 4 h 24"/>
                  <a:gd name="T16" fmla="*/ 31 w 121"/>
                  <a:gd name="T17" fmla="*/ 6 h 24"/>
                  <a:gd name="T18" fmla="*/ 28 w 121"/>
                  <a:gd name="T19" fmla="*/ 6 h 24"/>
                  <a:gd name="T20" fmla="*/ 24 w 121"/>
                  <a:gd name="T21" fmla="*/ 6 h 24"/>
                  <a:gd name="T22" fmla="*/ 19 w 121"/>
                  <a:gd name="T23" fmla="*/ 5 h 24"/>
                  <a:gd name="T24" fmla="*/ 14 w 121"/>
                  <a:gd name="T25" fmla="*/ 5 h 24"/>
                  <a:gd name="T26" fmla="*/ 9 w 121"/>
                  <a:gd name="T27" fmla="*/ 4 h 24"/>
                  <a:gd name="T28" fmla="*/ 4 w 121"/>
                  <a:gd name="T29" fmla="*/ 3 h 24"/>
                  <a:gd name="T30" fmla="*/ 2 w 121"/>
                  <a:gd name="T31" fmla="*/ 2 h 24"/>
                  <a:gd name="T32" fmla="*/ 0 w 121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704"/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3 h 14"/>
                  <a:gd name="T2" fmla="*/ 2 w 110"/>
                  <a:gd name="T3" fmla="*/ 2 h 14"/>
                  <a:gd name="T4" fmla="*/ 4 w 110"/>
                  <a:gd name="T5" fmla="*/ 1 h 14"/>
                  <a:gd name="T6" fmla="*/ 8 w 110"/>
                  <a:gd name="T7" fmla="*/ 1 h 14"/>
                  <a:gd name="T8" fmla="*/ 12 w 110"/>
                  <a:gd name="T9" fmla="*/ 0 h 14"/>
                  <a:gd name="T10" fmla="*/ 17 w 110"/>
                  <a:gd name="T11" fmla="*/ 0 h 14"/>
                  <a:gd name="T12" fmla="*/ 21 w 110"/>
                  <a:gd name="T13" fmla="*/ 1 h 14"/>
                  <a:gd name="T14" fmla="*/ 25 w 110"/>
                  <a:gd name="T15" fmla="*/ 2 h 14"/>
                  <a:gd name="T16" fmla="*/ 28 w 110"/>
                  <a:gd name="T17" fmla="*/ 4 h 14"/>
                  <a:gd name="T18" fmla="*/ 25 w 110"/>
                  <a:gd name="T19" fmla="*/ 3 h 14"/>
                  <a:gd name="T20" fmla="*/ 21 w 110"/>
                  <a:gd name="T21" fmla="*/ 3 h 14"/>
                  <a:gd name="T22" fmla="*/ 17 w 110"/>
                  <a:gd name="T23" fmla="*/ 4 h 14"/>
                  <a:gd name="T24" fmla="*/ 12 w 110"/>
                  <a:gd name="T25" fmla="*/ 4 h 14"/>
                  <a:gd name="T26" fmla="*/ 8 w 110"/>
                  <a:gd name="T27" fmla="*/ 4 h 14"/>
                  <a:gd name="T28" fmla="*/ 4 w 110"/>
                  <a:gd name="T29" fmla="*/ 4 h 14"/>
                  <a:gd name="T30" fmla="*/ 1 w 110"/>
                  <a:gd name="T31" fmla="*/ 3 h 14"/>
                  <a:gd name="T32" fmla="*/ 0 w 110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705"/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1 w 89"/>
                  <a:gd name="T3" fmla="*/ 1 h 14"/>
                  <a:gd name="T4" fmla="*/ 3 w 89"/>
                  <a:gd name="T5" fmla="*/ 0 h 14"/>
                  <a:gd name="T6" fmla="*/ 6 w 89"/>
                  <a:gd name="T7" fmla="*/ 0 h 14"/>
                  <a:gd name="T8" fmla="*/ 10 w 89"/>
                  <a:gd name="T9" fmla="*/ 1 h 14"/>
                  <a:gd name="T10" fmla="*/ 14 w 89"/>
                  <a:gd name="T11" fmla="*/ 1 h 14"/>
                  <a:gd name="T12" fmla="*/ 18 w 89"/>
                  <a:gd name="T13" fmla="*/ 2 h 14"/>
                  <a:gd name="T14" fmla="*/ 20 w 89"/>
                  <a:gd name="T15" fmla="*/ 3 h 14"/>
                  <a:gd name="T16" fmla="*/ 22 w 89"/>
                  <a:gd name="T17" fmla="*/ 4 h 14"/>
                  <a:gd name="T18" fmla="*/ 20 w 89"/>
                  <a:gd name="T19" fmla="*/ 4 h 14"/>
                  <a:gd name="T20" fmla="*/ 17 w 89"/>
                  <a:gd name="T21" fmla="*/ 4 h 14"/>
                  <a:gd name="T22" fmla="*/ 13 w 89"/>
                  <a:gd name="T23" fmla="*/ 3 h 14"/>
                  <a:gd name="T24" fmla="*/ 10 w 89"/>
                  <a:gd name="T25" fmla="*/ 3 h 14"/>
                  <a:gd name="T26" fmla="*/ 6 w 89"/>
                  <a:gd name="T27" fmla="*/ 3 h 14"/>
                  <a:gd name="T28" fmla="*/ 3 w 89"/>
                  <a:gd name="T29" fmla="*/ 2 h 14"/>
                  <a:gd name="T30" fmla="*/ 1 w 89"/>
                  <a:gd name="T31" fmla="*/ 2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706"/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3 h 14"/>
                  <a:gd name="T2" fmla="*/ 0 w 55"/>
                  <a:gd name="T3" fmla="*/ 3 h 14"/>
                  <a:gd name="T4" fmla="*/ 2 w 55"/>
                  <a:gd name="T5" fmla="*/ 2 h 14"/>
                  <a:gd name="T6" fmla="*/ 3 w 55"/>
                  <a:gd name="T7" fmla="*/ 1 h 14"/>
                  <a:gd name="T8" fmla="*/ 6 w 55"/>
                  <a:gd name="T9" fmla="*/ 1 h 14"/>
                  <a:gd name="T10" fmla="*/ 8 w 55"/>
                  <a:gd name="T11" fmla="*/ 0 h 14"/>
                  <a:gd name="T12" fmla="*/ 11 w 55"/>
                  <a:gd name="T13" fmla="*/ 1 h 14"/>
                  <a:gd name="T14" fmla="*/ 12 w 55"/>
                  <a:gd name="T15" fmla="*/ 1 h 14"/>
                  <a:gd name="T16" fmla="*/ 13 w 55"/>
                  <a:gd name="T17" fmla="*/ 2 h 14"/>
                  <a:gd name="T18" fmla="*/ 12 w 55"/>
                  <a:gd name="T19" fmla="*/ 2 h 14"/>
                  <a:gd name="T20" fmla="*/ 9 w 55"/>
                  <a:gd name="T21" fmla="*/ 2 h 14"/>
                  <a:gd name="T22" fmla="*/ 7 w 55"/>
                  <a:gd name="T23" fmla="*/ 2 h 14"/>
                  <a:gd name="T24" fmla="*/ 5 w 55"/>
                  <a:gd name="T25" fmla="*/ 3 h 14"/>
                  <a:gd name="T26" fmla="*/ 3 w 55"/>
                  <a:gd name="T27" fmla="*/ 4 h 14"/>
                  <a:gd name="T28" fmla="*/ 1 w 55"/>
                  <a:gd name="T29" fmla="*/ 4 h 14"/>
                  <a:gd name="T30" fmla="*/ 0 w 55"/>
                  <a:gd name="T31" fmla="*/ 4 h 14"/>
                  <a:gd name="T32" fmla="*/ 0 w 55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707"/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14 w 54"/>
                  <a:gd name="T1" fmla="*/ 5 h 23"/>
                  <a:gd name="T2" fmla="*/ 13 w 54"/>
                  <a:gd name="T3" fmla="*/ 5 h 23"/>
                  <a:gd name="T4" fmla="*/ 11 w 54"/>
                  <a:gd name="T5" fmla="*/ 5 h 23"/>
                  <a:gd name="T6" fmla="*/ 9 w 54"/>
                  <a:gd name="T7" fmla="*/ 5 h 23"/>
                  <a:gd name="T8" fmla="*/ 6 w 54"/>
                  <a:gd name="T9" fmla="*/ 4 h 23"/>
                  <a:gd name="T10" fmla="*/ 4 w 54"/>
                  <a:gd name="T11" fmla="*/ 3 h 23"/>
                  <a:gd name="T12" fmla="*/ 2 w 54"/>
                  <a:gd name="T13" fmla="*/ 3 h 23"/>
                  <a:gd name="T14" fmla="*/ 0 w 54"/>
                  <a:gd name="T15" fmla="*/ 2 h 23"/>
                  <a:gd name="T16" fmla="*/ 0 w 54"/>
                  <a:gd name="T17" fmla="*/ 1 h 23"/>
                  <a:gd name="T18" fmla="*/ 1 w 54"/>
                  <a:gd name="T19" fmla="*/ 0 h 23"/>
                  <a:gd name="T20" fmla="*/ 3 w 54"/>
                  <a:gd name="T21" fmla="*/ 0 h 23"/>
                  <a:gd name="T22" fmla="*/ 4 w 54"/>
                  <a:gd name="T23" fmla="*/ 0 h 23"/>
                  <a:gd name="T24" fmla="*/ 7 w 54"/>
                  <a:gd name="T25" fmla="*/ 1 h 23"/>
                  <a:gd name="T26" fmla="*/ 9 w 54"/>
                  <a:gd name="T27" fmla="*/ 3 h 23"/>
                  <a:gd name="T28" fmla="*/ 11 w 54"/>
                  <a:gd name="T29" fmla="*/ 4 h 23"/>
                  <a:gd name="T30" fmla="*/ 13 w 54"/>
                  <a:gd name="T31" fmla="*/ 5 h 23"/>
                  <a:gd name="T32" fmla="*/ 14 w 54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708"/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2 w 10"/>
                  <a:gd name="T1" fmla="*/ 13 h 52"/>
                  <a:gd name="T2" fmla="*/ 2 w 10"/>
                  <a:gd name="T3" fmla="*/ 11 h 52"/>
                  <a:gd name="T4" fmla="*/ 3 w 10"/>
                  <a:gd name="T5" fmla="*/ 6 h 52"/>
                  <a:gd name="T6" fmla="*/ 3 w 10"/>
                  <a:gd name="T7" fmla="*/ 2 h 52"/>
                  <a:gd name="T8" fmla="*/ 1 w 10"/>
                  <a:gd name="T9" fmla="*/ 0 h 52"/>
                  <a:gd name="T10" fmla="*/ 0 w 10"/>
                  <a:gd name="T11" fmla="*/ 2 h 52"/>
                  <a:gd name="T12" fmla="*/ 1 w 10"/>
                  <a:gd name="T13" fmla="*/ 5 h 52"/>
                  <a:gd name="T14" fmla="*/ 1 w 10"/>
                  <a:gd name="T15" fmla="*/ 10 h 52"/>
                  <a:gd name="T16" fmla="*/ 2 w 10"/>
                  <a:gd name="T17" fmla="*/ 1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709"/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8 w 31"/>
                  <a:gd name="T1" fmla="*/ 12 h 44"/>
                  <a:gd name="T2" fmla="*/ 7 w 31"/>
                  <a:gd name="T3" fmla="*/ 9 h 44"/>
                  <a:gd name="T4" fmla="*/ 5 w 31"/>
                  <a:gd name="T5" fmla="*/ 5 h 44"/>
                  <a:gd name="T6" fmla="*/ 3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2 h 44"/>
                  <a:gd name="T14" fmla="*/ 2 w 31"/>
                  <a:gd name="T15" fmla="*/ 4 h 44"/>
                  <a:gd name="T16" fmla="*/ 3 w 31"/>
                  <a:gd name="T17" fmla="*/ 5 h 44"/>
                  <a:gd name="T18" fmla="*/ 4 w 31"/>
                  <a:gd name="T19" fmla="*/ 8 h 44"/>
                  <a:gd name="T20" fmla="*/ 6 w 31"/>
                  <a:gd name="T21" fmla="*/ 9 h 44"/>
                  <a:gd name="T22" fmla="*/ 7 w 31"/>
                  <a:gd name="T23" fmla="*/ 11 h 44"/>
                  <a:gd name="T24" fmla="*/ 8 w 31"/>
                  <a:gd name="T25" fmla="*/ 12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710"/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3 h 15"/>
                  <a:gd name="T2" fmla="*/ 2 w 69"/>
                  <a:gd name="T3" fmla="*/ 2 h 15"/>
                  <a:gd name="T4" fmla="*/ 5 w 69"/>
                  <a:gd name="T5" fmla="*/ 1 h 15"/>
                  <a:gd name="T6" fmla="*/ 7 w 69"/>
                  <a:gd name="T7" fmla="*/ 1 h 15"/>
                  <a:gd name="T8" fmla="*/ 10 w 69"/>
                  <a:gd name="T9" fmla="*/ 0 h 15"/>
                  <a:gd name="T10" fmla="*/ 13 w 69"/>
                  <a:gd name="T11" fmla="*/ 0 h 15"/>
                  <a:gd name="T12" fmla="*/ 15 w 69"/>
                  <a:gd name="T13" fmla="*/ 1 h 15"/>
                  <a:gd name="T14" fmla="*/ 17 w 69"/>
                  <a:gd name="T15" fmla="*/ 2 h 15"/>
                  <a:gd name="T16" fmla="*/ 18 w 69"/>
                  <a:gd name="T17" fmla="*/ 3 h 15"/>
                  <a:gd name="T18" fmla="*/ 17 w 69"/>
                  <a:gd name="T19" fmla="*/ 4 h 15"/>
                  <a:gd name="T20" fmla="*/ 16 w 69"/>
                  <a:gd name="T21" fmla="*/ 4 h 15"/>
                  <a:gd name="T22" fmla="*/ 14 w 69"/>
                  <a:gd name="T23" fmla="*/ 4 h 15"/>
                  <a:gd name="T24" fmla="*/ 11 w 69"/>
                  <a:gd name="T25" fmla="*/ 4 h 15"/>
                  <a:gd name="T26" fmla="*/ 8 w 69"/>
                  <a:gd name="T27" fmla="*/ 4 h 15"/>
                  <a:gd name="T28" fmla="*/ 5 w 69"/>
                  <a:gd name="T29" fmla="*/ 3 h 15"/>
                  <a:gd name="T30" fmla="*/ 2 w 69"/>
                  <a:gd name="T31" fmla="*/ 3 h 15"/>
                  <a:gd name="T32" fmla="*/ 0 w 69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711"/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1 w 63"/>
                  <a:gd name="T3" fmla="*/ 1 h 28"/>
                  <a:gd name="T4" fmla="*/ 3 w 63"/>
                  <a:gd name="T5" fmla="*/ 1 h 28"/>
                  <a:gd name="T6" fmla="*/ 6 w 63"/>
                  <a:gd name="T7" fmla="*/ 2 h 28"/>
                  <a:gd name="T8" fmla="*/ 9 w 63"/>
                  <a:gd name="T9" fmla="*/ 2 h 28"/>
                  <a:gd name="T10" fmla="*/ 11 w 63"/>
                  <a:gd name="T11" fmla="*/ 3 h 28"/>
                  <a:gd name="T12" fmla="*/ 13 w 63"/>
                  <a:gd name="T13" fmla="*/ 4 h 28"/>
                  <a:gd name="T14" fmla="*/ 15 w 63"/>
                  <a:gd name="T15" fmla="*/ 6 h 28"/>
                  <a:gd name="T16" fmla="*/ 15 w 63"/>
                  <a:gd name="T17" fmla="*/ 7 h 28"/>
                  <a:gd name="T18" fmla="*/ 15 w 63"/>
                  <a:gd name="T19" fmla="*/ 7 h 28"/>
                  <a:gd name="T20" fmla="*/ 13 w 63"/>
                  <a:gd name="T21" fmla="*/ 7 h 28"/>
                  <a:gd name="T22" fmla="*/ 11 w 63"/>
                  <a:gd name="T23" fmla="*/ 6 h 28"/>
                  <a:gd name="T24" fmla="*/ 8 w 63"/>
                  <a:gd name="T25" fmla="*/ 5 h 28"/>
                  <a:gd name="T26" fmla="*/ 5 w 63"/>
                  <a:gd name="T27" fmla="*/ 4 h 28"/>
                  <a:gd name="T28" fmla="*/ 3 w 63"/>
                  <a:gd name="T29" fmla="*/ 2 h 28"/>
                  <a:gd name="T30" fmla="*/ 1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712"/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4 h 15"/>
                  <a:gd name="T2" fmla="*/ 0 w 64"/>
                  <a:gd name="T3" fmla="*/ 3 h 15"/>
                  <a:gd name="T4" fmla="*/ 2 w 64"/>
                  <a:gd name="T5" fmla="*/ 2 h 15"/>
                  <a:gd name="T6" fmla="*/ 4 w 64"/>
                  <a:gd name="T7" fmla="*/ 1 h 15"/>
                  <a:gd name="T8" fmla="*/ 7 w 64"/>
                  <a:gd name="T9" fmla="*/ 0 h 15"/>
                  <a:gd name="T10" fmla="*/ 10 w 64"/>
                  <a:gd name="T11" fmla="*/ 0 h 15"/>
                  <a:gd name="T12" fmla="*/ 12 w 64"/>
                  <a:gd name="T13" fmla="*/ 1 h 15"/>
                  <a:gd name="T14" fmla="*/ 14 w 64"/>
                  <a:gd name="T15" fmla="*/ 1 h 15"/>
                  <a:gd name="T16" fmla="*/ 15 w 64"/>
                  <a:gd name="T17" fmla="*/ 2 h 15"/>
                  <a:gd name="T18" fmla="*/ 15 w 64"/>
                  <a:gd name="T19" fmla="*/ 3 h 15"/>
                  <a:gd name="T20" fmla="*/ 14 w 64"/>
                  <a:gd name="T21" fmla="*/ 3 h 15"/>
                  <a:gd name="T22" fmla="*/ 12 w 64"/>
                  <a:gd name="T23" fmla="*/ 4 h 15"/>
                  <a:gd name="T24" fmla="*/ 10 w 64"/>
                  <a:gd name="T25" fmla="*/ 4 h 15"/>
                  <a:gd name="T26" fmla="*/ 7 w 64"/>
                  <a:gd name="T27" fmla="*/ 4 h 15"/>
                  <a:gd name="T28" fmla="*/ 4 w 64"/>
                  <a:gd name="T29" fmla="*/ 4 h 15"/>
                  <a:gd name="T30" fmla="*/ 2 w 64"/>
                  <a:gd name="T31" fmla="*/ 4 h 15"/>
                  <a:gd name="T32" fmla="*/ 0 w 64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713"/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4 h 20"/>
                  <a:gd name="T2" fmla="*/ 1 w 66"/>
                  <a:gd name="T3" fmla="*/ 3 h 20"/>
                  <a:gd name="T4" fmla="*/ 3 w 66"/>
                  <a:gd name="T5" fmla="*/ 2 h 20"/>
                  <a:gd name="T6" fmla="*/ 6 w 66"/>
                  <a:gd name="T7" fmla="*/ 1 h 20"/>
                  <a:gd name="T8" fmla="*/ 9 w 66"/>
                  <a:gd name="T9" fmla="*/ 0 h 20"/>
                  <a:gd name="T10" fmla="*/ 11 w 66"/>
                  <a:gd name="T11" fmla="*/ 0 h 20"/>
                  <a:gd name="T12" fmla="*/ 14 w 66"/>
                  <a:gd name="T13" fmla="*/ 0 h 20"/>
                  <a:gd name="T14" fmla="*/ 16 w 66"/>
                  <a:gd name="T15" fmla="*/ 0 h 20"/>
                  <a:gd name="T16" fmla="*/ 18 w 66"/>
                  <a:gd name="T17" fmla="*/ 1 h 20"/>
                  <a:gd name="T18" fmla="*/ 18 w 66"/>
                  <a:gd name="T19" fmla="*/ 2 h 20"/>
                  <a:gd name="T20" fmla="*/ 16 w 66"/>
                  <a:gd name="T21" fmla="*/ 2 h 20"/>
                  <a:gd name="T22" fmla="*/ 14 w 66"/>
                  <a:gd name="T23" fmla="*/ 2 h 20"/>
                  <a:gd name="T24" fmla="*/ 12 w 66"/>
                  <a:gd name="T25" fmla="*/ 3 h 20"/>
                  <a:gd name="T26" fmla="*/ 9 w 66"/>
                  <a:gd name="T27" fmla="*/ 3 h 20"/>
                  <a:gd name="T28" fmla="*/ 5 w 66"/>
                  <a:gd name="T29" fmla="*/ 3 h 20"/>
                  <a:gd name="T30" fmla="*/ 3 w 66"/>
                  <a:gd name="T31" fmla="*/ 4 h 20"/>
                  <a:gd name="T32" fmla="*/ 0 w 66"/>
                  <a:gd name="T33" fmla="*/ 4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714"/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8 h 26"/>
                  <a:gd name="T2" fmla="*/ 1 w 65"/>
                  <a:gd name="T3" fmla="*/ 5 h 26"/>
                  <a:gd name="T4" fmla="*/ 3 w 65"/>
                  <a:gd name="T5" fmla="*/ 4 h 26"/>
                  <a:gd name="T6" fmla="*/ 6 w 65"/>
                  <a:gd name="T7" fmla="*/ 2 h 26"/>
                  <a:gd name="T8" fmla="*/ 8 w 65"/>
                  <a:gd name="T9" fmla="*/ 1 h 26"/>
                  <a:gd name="T10" fmla="*/ 11 w 65"/>
                  <a:gd name="T11" fmla="*/ 1 h 26"/>
                  <a:gd name="T12" fmla="*/ 13 w 65"/>
                  <a:gd name="T13" fmla="*/ 0 h 26"/>
                  <a:gd name="T14" fmla="*/ 15 w 65"/>
                  <a:gd name="T15" fmla="*/ 1 h 26"/>
                  <a:gd name="T16" fmla="*/ 16 w 65"/>
                  <a:gd name="T17" fmla="*/ 1 h 26"/>
                  <a:gd name="T18" fmla="*/ 16 w 65"/>
                  <a:gd name="T19" fmla="*/ 2 h 26"/>
                  <a:gd name="T20" fmla="*/ 14 w 65"/>
                  <a:gd name="T21" fmla="*/ 3 h 26"/>
                  <a:gd name="T22" fmla="*/ 12 w 65"/>
                  <a:gd name="T23" fmla="*/ 4 h 26"/>
                  <a:gd name="T24" fmla="*/ 10 w 65"/>
                  <a:gd name="T25" fmla="*/ 5 h 26"/>
                  <a:gd name="T26" fmla="*/ 7 w 65"/>
                  <a:gd name="T27" fmla="*/ 5 h 26"/>
                  <a:gd name="T28" fmla="*/ 4 w 65"/>
                  <a:gd name="T29" fmla="*/ 6 h 26"/>
                  <a:gd name="T30" fmla="*/ 2 w 65"/>
                  <a:gd name="T31" fmla="*/ 6 h 26"/>
                  <a:gd name="T32" fmla="*/ 0 w 65"/>
                  <a:gd name="T33" fmla="*/ 8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715"/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10 h 40"/>
                  <a:gd name="T2" fmla="*/ 2 w 66"/>
                  <a:gd name="T3" fmla="*/ 9 h 40"/>
                  <a:gd name="T4" fmla="*/ 4 w 66"/>
                  <a:gd name="T5" fmla="*/ 7 h 40"/>
                  <a:gd name="T6" fmla="*/ 7 w 66"/>
                  <a:gd name="T7" fmla="*/ 5 h 40"/>
                  <a:gd name="T8" fmla="*/ 10 w 66"/>
                  <a:gd name="T9" fmla="*/ 3 h 40"/>
                  <a:gd name="T10" fmla="*/ 12 w 66"/>
                  <a:gd name="T11" fmla="*/ 1 h 40"/>
                  <a:gd name="T12" fmla="*/ 14 w 66"/>
                  <a:gd name="T13" fmla="*/ 1 h 40"/>
                  <a:gd name="T14" fmla="*/ 16 w 66"/>
                  <a:gd name="T15" fmla="*/ 0 h 40"/>
                  <a:gd name="T16" fmla="*/ 17 w 66"/>
                  <a:gd name="T17" fmla="*/ 1 h 40"/>
                  <a:gd name="T18" fmla="*/ 17 w 66"/>
                  <a:gd name="T19" fmla="*/ 3 h 40"/>
                  <a:gd name="T20" fmla="*/ 16 w 66"/>
                  <a:gd name="T21" fmla="*/ 4 h 40"/>
                  <a:gd name="T22" fmla="*/ 13 w 66"/>
                  <a:gd name="T23" fmla="*/ 5 h 40"/>
                  <a:gd name="T24" fmla="*/ 10 w 66"/>
                  <a:gd name="T25" fmla="*/ 6 h 40"/>
                  <a:gd name="T26" fmla="*/ 7 w 66"/>
                  <a:gd name="T27" fmla="*/ 7 h 40"/>
                  <a:gd name="T28" fmla="*/ 5 w 66"/>
                  <a:gd name="T29" fmla="*/ 8 h 40"/>
                  <a:gd name="T30" fmla="*/ 2 w 66"/>
                  <a:gd name="T31" fmla="*/ 9 h 40"/>
                  <a:gd name="T32" fmla="*/ 0 w 66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716"/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14 h 54"/>
                  <a:gd name="T2" fmla="*/ 1 w 67"/>
                  <a:gd name="T3" fmla="*/ 12 h 54"/>
                  <a:gd name="T4" fmla="*/ 3 w 67"/>
                  <a:gd name="T5" fmla="*/ 10 h 54"/>
                  <a:gd name="T6" fmla="*/ 6 w 67"/>
                  <a:gd name="T7" fmla="*/ 7 h 54"/>
                  <a:gd name="T8" fmla="*/ 9 w 67"/>
                  <a:gd name="T9" fmla="*/ 5 h 54"/>
                  <a:gd name="T10" fmla="*/ 11 w 67"/>
                  <a:gd name="T11" fmla="*/ 3 h 54"/>
                  <a:gd name="T12" fmla="*/ 14 w 67"/>
                  <a:gd name="T13" fmla="*/ 1 h 54"/>
                  <a:gd name="T14" fmla="*/ 16 w 67"/>
                  <a:gd name="T15" fmla="*/ 0 h 54"/>
                  <a:gd name="T16" fmla="*/ 16 w 67"/>
                  <a:gd name="T17" fmla="*/ 1 h 54"/>
                  <a:gd name="T18" fmla="*/ 16 w 67"/>
                  <a:gd name="T19" fmla="*/ 2 h 54"/>
                  <a:gd name="T20" fmla="*/ 14 w 67"/>
                  <a:gd name="T21" fmla="*/ 4 h 54"/>
                  <a:gd name="T22" fmla="*/ 12 w 67"/>
                  <a:gd name="T23" fmla="*/ 6 h 54"/>
                  <a:gd name="T24" fmla="*/ 9 w 67"/>
                  <a:gd name="T25" fmla="*/ 8 h 54"/>
                  <a:gd name="T26" fmla="*/ 6 w 67"/>
                  <a:gd name="T27" fmla="*/ 10 h 54"/>
                  <a:gd name="T28" fmla="*/ 3 w 67"/>
                  <a:gd name="T29" fmla="*/ 12 h 54"/>
                  <a:gd name="T30" fmla="*/ 1 w 67"/>
                  <a:gd name="T31" fmla="*/ 13 h 54"/>
                  <a:gd name="T32" fmla="*/ 0 w 67"/>
                  <a:gd name="T33" fmla="*/ 1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717"/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16 h 61"/>
                  <a:gd name="T2" fmla="*/ 2 w 69"/>
                  <a:gd name="T3" fmla="*/ 14 h 61"/>
                  <a:gd name="T4" fmla="*/ 4 w 69"/>
                  <a:gd name="T5" fmla="*/ 11 h 61"/>
                  <a:gd name="T6" fmla="*/ 6 w 69"/>
                  <a:gd name="T7" fmla="*/ 8 h 61"/>
                  <a:gd name="T8" fmla="*/ 9 w 69"/>
                  <a:gd name="T9" fmla="*/ 5 h 61"/>
                  <a:gd name="T10" fmla="*/ 12 w 69"/>
                  <a:gd name="T11" fmla="*/ 3 h 61"/>
                  <a:gd name="T12" fmla="*/ 14 w 69"/>
                  <a:gd name="T13" fmla="*/ 1 h 61"/>
                  <a:gd name="T14" fmla="*/ 16 w 69"/>
                  <a:gd name="T15" fmla="*/ 0 h 61"/>
                  <a:gd name="T16" fmla="*/ 18 w 69"/>
                  <a:gd name="T17" fmla="*/ 1 h 61"/>
                  <a:gd name="T18" fmla="*/ 18 w 69"/>
                  <a:gd name="T19" fmla="*/ 2 h 61"/>
                  <a:gd name="T20" fmla="*/ 16 w 69"/>
                  <a:gd name="T21" fmla="*/ 4 h 61"/>
                  <a:gd name="T22" fmla="*/ 14 w 69"/>
                  <a:gd name="T23" fmla="*/ 6 h 61"/>
                  <a:gd name="T24" fmla="*/ 11 w 69"/>
                  <a:gd name="T25" fmla="*/ 8 h 61"/>
                  <a:gd name="T26" fmla="*/ 8 w 69"/>
                  <a:gd name="T27" fmla="*/ 10 h 61"/>
                  <a:gd name="T28" fmla="*/ 4 w 69"/>
                  <a:gd name="T29" fmla="*/ 12 h 61"/>
                  <a:gd name="T30" fmla="*/ 2 w 69"/>
                  <a:gd name="T31" fmla="*/ 14 h 61"/>
                  <a:gd name="T32" fmla="*/ 0 w 69"/>
                  <a:gd name="T33" fmla="*/ 16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718"/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18 h 73"/>
                  <a:gd name="T2" fmla="*/ 1 w 65"/>
                  <a:gd name="T3" fmla="*/ 16 h 73"/>
                  <a:gd name="T4" fmla="*/ 2 w 65"/>
                  <a:gd name="T5" fmla="*/ 13 h 73"/>
                  <a:gd name="T6" fmla="*/ 4 w 65"/>
                  <a:gd name="T7" fmla="*/ 9 h 73"/>
                  <a:gd name="T8" fmla="*/ 6 w 65"/>
                  <a:gd name="T9" fmla="*/ 7 h 73"/>
                  <a:gd name="T10" fmla="*/ 8 w 65"/>
                  <a:gd name="T11" fmla="*/ 4 h 73"/>
                  <a:gd name="T12" fmla="*/ 11 w 65"/>
                  <a:gd name="T13" fmla="*/ 2 h 73"/>
                  <a:gd name="T14" fmla="*/ 13 w 65"/>
                  <a:gd name="T15" fmla="*/ 0 h 73"/>
                  <a:gd name="T16" fmla="*/ 15 w 65"/>
                  <a:gd name="T17" fmla="*/ 0 h 73"/>
                  <a:gd name="T18" fmla="*/ 16 w 65"/>
                  <a:gd name="T19" fmla="*/ 1 h 73"/>
                  <a:gd name="T20" fmla="*/ 15 w 65"/>
                  <a:gd name="T21" fmla="*/ 2 h 73"/>
                  <a:gd name="T22" fmla="*/ 13 w 65"/>
                  <a:gd name="T23" fmla="*/ 5 h 73"/>
                  <a:gd name="T24" fmla="*/ 10 w 65"/>
                  <a:gd name="T25" fmla="*/ 8 h 73"/>
                  <a:gd name="T26" fmla="*/ 7 w 65"/>
                  <a:gd name="T27" fmla="*/ 11 h 73"/>
                  <a:gd name="T28" fmla="*/ 4 w 65"/>
                  <a:gd name="T29" fmla="*/ 14 h 73"/>
                  <a:gd name="T30" fmla="*/ 1 w 65"/>
                  <a:gd name="T31" fmla="*/ 16 h 73"/>
                  <a:gd name="T32" fmla="*/ 0 w 65"/>
                  <a:gd name="T33" fmla="*/ 18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719"/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8 w 32"/>
                  <a:gd name="T1" fmla="*/ 1 h 79"/>
                  <a:gd name="T2" fmla="*/ 8 w 32"/>
                  <a:gd name="T3" fmla="*/ 1 h 79"/>
                  <a:gd name="T4" fmla="*/ 8 w 32"/>
                  <a:gd name="T5" fmla="*/ 3 h 79"/>
                  <a:gd name="T6" fmla="*/ 7 w 32"/>
                  <a:gd name="T7" fmla="*/ 6 h 79"/>
                  <a:gd name="T8" fmla="*/ 6 w 32"/>
                  <a:gd name="T9" fmla="*/ 9 h 79"/>
                  <a:gd name="T10" fmla="*/ 4 w 32"/>
                  <a:gd name="T11" fmla="*/ 12 h 79"/>
                  <a:gd name="T12" fmla="*/ 3 w 32"/>
                  <a:gd name="T13" fmla="*/ 16 h 79"/>
                  <a:gd name="T14" fmla="*/ 2 w 32"/>
                  <a:gd name="T15" fmla="*/ 18 h 79"/>
                  <a:gd name="T16" fmla="*/ 1 w 32"/>
                  <a:gd name="T17" fmla="*/ 20 h 79"/>
                  <a:gd name="T18" fmla="*/ 0 w 32"/>
                  <a:gd name="T19" fmla="*/ 18 h 79"/>
                  <a:gd name="T20" fmla="*/ 1 w 32"/>
                  <a:gd name="T21" fmla="*/ 14 h 79"/>
                  <a:gd name="T22" fmla="*/ 1 w 32"/>
                  <a:gd name="T23" fmla="*/ 11 h 79"/>
                  <a:gd name="T24" fmla="*/ 2 w 32"/>
                  <a:gd name="T25" fmla="*/ 7 h 79"/>
                  <a:gd name="T26" fmla="*/ 4 w 32"/>
                  <a:gd name="T27" fmla="*/ 4 h 79"/>
                  <a:gd name="T28" fmla="*/ 5 w 32"/>
                  <a:gd name="T29" fmla="*/ 2 h 79"/>
                  <a:gd name="T30" fmla="*/ 7 w 32"/>
                  <a:gd name="T31" fmla="*/ 0 h 79"/>
                  <a:gd name="T32" fmla="*/ 8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720"/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8 w 31"/>
                  <a:gd name="T1" fmla="*/ 0 h 79"/>
                  <a:gd name="T2" fmla="*/ 8 w 31"/>
                  <a:gd name="T3" fmla="*/ 1 h 79"/>
                  <a:gd name="T4" fmla="*/ 8 w 31"/>
                  <a:gd name="T5" fmla="*/ 3 h 79"/>
                  <a:gd name="T6" fmla="*/ 7 w 31"/>
                  <a:gd name="T7" fmla="*/ 5 h 79"/>
                  <a:gd name="T8" fmla="*/ 5 w 31"/>
                  <a:gd name="T9" fmla="*/ 9 h 79"/>
                  <a:gd name="T10" fmla="*/ 4 w 31"/>
                  <a:gd name="T11" fmla="*/ 12 h 79"/>
                  <a:gd name="T12" fmla="*/ 3 w 31"/>
                  <a:gd name="T13" fmla="*/ 15 h 79"/>
                  <a:gd name="T14" fmla="*/ 2 w 31"/>
                  <a:gd name="T15" fmla="*/ 18 h 79"/>
                  <a:gd name="T16" fmla="*/ 1 w 31"/>
                  <a:gd name="T17" fmla="*/ 19 h 79"/>
                  <a:gd name="T18" fmla="*/ 0 w 31"/>
                  <a:gd name="T19" fmla="*/ 16 h 79"/>
                  <a:gd name="T20" fmla="*/ 0 w 31"/>
                  <a:gd name="T21" fmla="*/ 13 h 79"/>
                  <a:gd name="T22" fmla="*/ 1 w 31"/>
                  <a:gd name="T23" fmla="*/ 10 h 79"/>
                  <a:gd name="T24" fmla="*/ 2 w 31"/>
                  <a:gd name="T25" fmla="*/ 6 h 79"/>
                  <a:gd name="T26" fmla="*/ 3 w 31"/>
                  <a:gd name="T27" fmla="*/ 3 h 79"/>
                  <a:gd name="T28" fmla="*/ 5 w 31"/>
                  <a:gd name="T29" fmla="*/ 1 h 79"/>
                  <a:gd name="T30" fmla="*/ 7 w 31"/>
                  <a:gd name="T31" fmla="*/ 0 h 79"/>
                  <a:gd name="T32" fmla="*/ 8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721"/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17 w 81"/>
                  <a:gd name="T1" fmla="*/ 97 h 395"/>
                  <a:gd name="T2" fmla="*/ 18 w 81"/>
                  <a:gd name="T3" fmla="*/ 98 h 395"/>
                  <a:gd name="T4" fmla="*/ 18 w 81"/>
                  <a:gd name="T5" fmla="*/ 98 h 395"/>
                  <a:gd name="T6" fmla="*/ 19 w 81"/>
                  <a:gd name="T7" fmla="*/ 98 h 395"/>
                  <a:gd name="T8" fmla="*/ 20 w 81"/>
                  <a:gd name="T9" fmla="*/ 98 h 395"/>
                  <a:gd name="T10" fmla="*/ 13 w 81"/>
                  <a:gd name="T11" fmla="*/ 84 h 395"/>
                  <a:gd name="T12" fmla="*/ 8 w 81"/>
                  <a:gd name="T13" fmla="*/ 70 h 395"/>
                  <a:gd name="T14" fmla="*/ 5 w 81"/>
                  <a:gd name="T15" fmla="*/ 56 h 395"/>
                  <a:gd name="T16" fmla="*/ 3 w 81"/>
                  <a:gd name="T17" fmla="*/ 43 h 395"/>
                  <a:gd name="T18" fmla="*/ 2 w 81"/>
                  <a:gd name="T19" fmla="*/ 31 h 395"/>
                  <a:gd name="T20" fmla="*/ 2 w 81"/>
                  <a:gd name="T21" fmla="*/ 19 h 395"/>
                  <a:gd name="T22" fmla="*/ 3 w 81"/>
                  <a:gd name="T23" fmla="*/ 9 h 395"/>
                  <a:gd name="T24" fmla="*/ 3 w 81"/>
                  <a:gd name="T25" fmla="*/ 0 h 395"/>
                  <a:gd name="T26" fmla="*/ 1 w 81"/>
                  <a:gd name="T27" fmla="*/ 7 h 395"/>
                  <a:gd name="T28" fmla="*/ 0 w 81"/>
                  <a:gd name="T29" fmla="*/ 17 h 395"/>
                  <a:gd name="T30" fmla="*/ 0 w 81"/>
                  <a:gd name="T31" fmla="*/ 30 h 395"/>
                  <a:gd name="T32" fmla="*/ 1 w 81"/>
                  <a:gd name="T33" fmla="*/ 45 h 395"/>
                  <a:gd name="T34" fmla="*/ 2 w 81"/>
                  <a:gd name="T35" fmla="*/ 60 h 395"/>
                  <a:gd name="T36" fmla="*/ 5 w 81"/>
                  <a:gd name="T37" fmla="*/ 74 h 395"/>
                  <a:gd name="T38" fmla="*/ 10 w 81"/>
                  <a:gd name="T39" fmla="*/ 87 h 395"/>
                  <a:gd name="T40" fmla="*/ 17 w 81"/>
                  <a:gd name="T41" fmla="*/ 97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722"/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15 w 60"/>
                  <a:gd name="T1" fmla="*/ 1 h 54"/>
                  <a:gd name="T2" fmla="*/ 14 w 60"/>
                  <a:gd name="T3" fmla="*/ 0 h 54"/>
                  <a:gd name="T4" fmla="*/ 13 w 60"/>
                  <a:gd name="T5" fmla="*/ 1 h 54"/>
                  <a:gd name="T6" fmla="*/ 11 w 60"/>
                  <a:gd name="T7" fmla="*/ 1 h 54"/>
                  <a:gd name="T8" fmla="*/ 8 w 60"/>
                  <a:gd name="T9" fmla="*/ 3 h 54"/>
                  <a:gd name="T10" fmla="*/ 6 w 60"/>
                  <a:gd name="T11" fmla="*/ 5 h 54"/>
                  <a:gd name="T12" fmla="*/ 3 w 60"/>
                  <a:gd name="T13" fmla="*/ 8 h 54"/>
                  <a:gd name="T14" fmla="*/ 2 w 60"/>
                  <a:gd name="T15" fmla="*/ 11 h 54"/>
                  <a:gd name="T16" fmla="*/ 0 w 60"/>
                  <a:gd name="T17" fmla="*/ 14 h 54"/>
                  <a:gd name="T18" fmla="*/ 2 w 60"/>
                  <a:gd name="T19" fmla="*/ 12 h 54"/>
                  <a:gd name="T20" fmla="*/ 4 w 60"/>
                  <a:gd name="T21" fmla="*/ 10 h 54"/>
                  <a:gd name="T22" fmla="*/ 7 w 60"/>
                  <a:gd name="T23" fmla="*/ 9 h 54"/>
                  <a:gd name="T24" fmla="*/ 9 w 60"/>
                  <a:gd name="T25" fmla="*/ 7 h 54"/>
                  <a:gd name="T26" fmla="*/ 12 w 60"/>
                  <a:gd name="T27" fmla="*/ 5 h 54"/>
                  <a:gd name="T28" fmla="*/ 14 w 60"/>
                  <a:gd name="T29" fmla="*/ 3 h 54"/>
                  <a:gd name="T30" fmla="*/ 15 w 60"/>
                  <a:gd name="T31" fmla="*/ 1 h 54"/>
                  <a:gd name="T32" fmla="*/ 15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723"/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17 w 70"/>
                  <a:gd name="T1" fmla="*/ 1 h 71"/>
                  <a:gd name="T2" fmla="*/ 16 w 70"/>
                  <a:gd name="T3" fmla="*/ 0 h 71"/>
                  <a:gd name="T4" fmla="*/ 14 w 70"/>
                  <a:gd name="T5" fmla="*/ 1 h 71"/>
                  <a:gd name="T6" fmla="*/ 11 w 70"/>
                  <a:gd name="T7" fmla="*/ 3 h 71"/>
                  <a:gd name="T8" fmla="*/ 9 w 70"/>
                  <a:gd name="T9" fmla="*/ 5 h 71"/>
                  <a:gd name="T10" fmla="*/ 6 w 70"/>
                  <a:gd name="T11" fmla="*/ 8 h 71"/>
                  <a:gd name="T12" fmla="*/ 3 w 70"/>
                  <a:gd name="T13" fmla="*/ 11 h 71"/>
                  <a:gd name="T14" fmla="*/ 1 w 70"/>
                  <a:gd name="T15" fmla="*/ 15 h 71"/>
                  <a:gd name="T16" fmla="*/ 0 w 70"/>
                  <a:gd name="T17" fmla="*/ 18 h 71"/>
                  <a:gd name="T18" fmla="*/ 1 w 70"/>
                  <a:gd name="T19" fmla="*/ 17 h 71"/>
                  <a:gd name="T20" fmla="*/ 3 w 70"/>
                  <a:gd name="T21" fmla="*/ 15 h 71"/>
                  <a:gd name="T22" fmla="*/ 6 w 70"/>
                  <a:gd name="T23" fmla="*/ 12 h 71"/>
                  <a:gd name="T24" fmla="*/ 10 w 70"/>
                  <a:gd name="T25" fmla="*/ 10 h 71"/>
                  <a:gd name="T26" fmla="*/ 12 w 70"/>
                  <a:gd name="T27" fmla="*/ 7 h 71"/>
                  <a:gd name="T28" fmla="*/ 15 w 70"/>
                  <a:gd name="T29" fmla="*/ 5 h 71"/>
                  <a:gd name="T30" fmla="*/ 16 w 70"/>
                  <a:gd name="T31" fmla="*/ 2 h 71"/>
                  <a:gd name="T32" fmla="*/ 17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724"/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20 w 77"/>
                  <a:gd name="T1" fmla="*/ 1 h 62"/>
                  <a:gd name="T2" fmla="*/ 19 w 77"/>
                  <a:gd name="T3" fmla="*/ 0 h 62"/>
                  <a:gd name="T4" fmla="*/ 16 w 77"/>
                  <a:gd name="T5" fmla="*/ 1 h 62"/>
                  <a:gd name="T6" fmla="*/ 13 w 77"/>
                  <a:gd name="T7" fmla="*/ 2 h 62"/>
                  <a:gd name="T8" fmla="*/ 10 w 77"/>
                  <a:gd name="T9" fmla="*/ 4 h 62"/>
                  <a:gd name="T10" fmla="*/ 7 w 77"/>
                  <a:gd name="T11" fmla="*/ 7 h 62"/>
                  <a:gd name="T12" fmla="*/ 4 w 77"/>
                  <a:gd name="T13" fmla="*/ 10 h 62"/>
                  <a:gd name="T14" fmla="*/ 2 w 77"/>
                  <a:gd name="T15" fmla="*/ 13 h 62"/>
                  <a:gd name="T16" fmla="*/ 0 w 77"/>
                  <a:gd name="T17" fmla="*/ 16 h 62"/>
                  <a:gd name="T18" fmla="*/ 2 w 77"/>
                  <a:gd name="T19" fmla="*/ 15 h 62"/>
                  <a:gd name="T20" fmla="*/ 4 w 77"/>
                  <a:gd name="T21" fmla="*/ 13 h 62"/>
                  <a:gd name="T22" fmla="*/ 8 w 77"/>
                  <a:gd name="T23" fmla="*/ 11 h 62"/>
                  <a:gd name="T24" fmla="*/ 11 w 77"/>
                  <a:gd name="T25" fmla="*/ 9 h 62"/>
                  <a:gd name="T26" fmla="*/ 14 w 77"/>
                  <a:gd name="T27" fmla="*/ 6 h 62"/>
                  <a:gd name="T28" fmla="*/ 17 w 77"/>
                  <a:gd name="T29" fmla="*/ 4 h 62"/>
                  <a:gd name="T30" fmla="*/ 19 w 77"/>
                  <a:gd name="T31" fmla="*/ 2 h 62"/>
                  <a:gd name="T32" fmla="*/ 20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725"/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18 w 71"/>
                  <a:gd name="T1" fmla="*/ 1 h 54"/>
                  <a:gd name="T2" fmla="*/ 17 w 71"/>
                  <a:gd name="T3" fmla="*/ 0 h 54"/>
                  <a:gd name="T4" fmla="*/ 15 w 71"/>
                  <a:gd name="T5" fmla="*/ 1 h 54"/>
                  <a:gd name="T6" fmla="*/ 12 w 71"/>
                  <a:gd name="T7" fmla="*/ 2 h 54"/>
                  <a:gd name="T8" fmla="*/ 9 w 71"/>
                  <a:gd name="T9" fmla="*/ 4 h 54"/>
                  <a:gd name="T10" fmla="*/ 6 w 71"/>
                  <a:gd name="T11" fmla="*/ 6 h 54"/>
                  <a:gd name="T12" fmla="*/ 4 w 71"/>
                  <a:gd name="T13" fmla="*/ 9 h 54"/>
                  <a:gd name="T14" fmla="*/ 1 w 71"/>
                  <a:gd name="T15" fmla="*/ 11 h 54"/>
                  <a:gd name="T16" fmla="*/ 0 w 71"/>
                  <a:gd name="T17" fmla="*/ 14 h 54"/>
                  <a:gd name="T18" fmla="*/ 2 w 71"/>
                  <a:gd name="T19" fmla="*/ 13 h 54"/>
                  <a:gd name="T20" fmla="*/ 5 w 71"/>
                  <a:gd name="T21" fmla="*/ 12 h 54"/>
                  <a:gd name="T22" fmla="*/ 8 w 71"/>
                  <a:gd name="T23" fmla="*/ 10 h 54"/>
                  <a:gd name="T24" fmla="*/ 11 w 71"/>
                  <a:gd name="T25" fmla="*/ 8 h 54"/>
                  <a:gd name="T26" fmla="*/ 14 w 71"/>
                  <a:gd name="T27" fmla="*/ 6 h 54"/>
                  <a:gd name="T28" fmla="*/ 16 w 71"/>
                  <a:gd name="T29" fmla="*/ 4 h 54"/>
                  <a:gd name="T30" fmla="*/ 18 w 71"/>
                  <a:gd name="T31" fmla="*/ 3 h 54"/>
                  <a:gd name="T32" fmla="*/ 18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726"/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16 w 64"/>
                  <a:gd name="T1" fmla="*/ 1 h 38"/>
                  <a:gd name="T2" fmla="*/ 15 w 64"/>
                  <a:gd name="T3" fmla="*/ 0 h 38"/>
                  <a:gd name="T4" fmla="*/ 14 w 64"/>
                  <a:gd name="T5" fmla="*/ 0 h 38"/>
                  <a:gd name="T6" fmla="*/ 11 w 64"/>
                  <a:gd name="T7" fmla="*/ 1 h 38"/>
                  <a:gd name="T8" fmla="*/ 9 w 64"/>
                  <a:gd name="T9" fmla="*/ 1 h 38"/>
                  <a:gd name="T10" fmla="*/ 6 w 64"/>
                  <a:gd name="T11" fmla="*/ 3 h 38"/>
                  <a:gd name="T12" fmla="*/ 4 w 64"/>
                  <a:gd name="T13" fmla="*/ 4 h 38"/>
                  <a:gd name="T14" fmla="*/ 2 w 64"/>
                  <a:gd name="T15" fmla="*/ 7 h 38"/>
                  <a:gd name="T16" fmla="*/ 0 w 64"/>
                  <a:gd name="T17" fmla="*/ 10 h 38"/>
                  <a:gd name="T18" fmla="*/ 2 w 64"/>
                  <a:gd name="T19" fmla="*/ 9 h 38"/>
                  <a:gd name="T20" fmla="*/ 4 w 64"/>
                  <a:gd name="T21" fmla="*/ 8 h 38"/>
                  <a:gd name="T22" fmla="*/ 7 w 64"/>
                  <a:gd name="T23" fmla="*/ 7 h 38"/>
                  <a:gd name="T24" fmla="*/ 10 w 64"/>
                  <a:gd name="T25" fmla="*/ 6 h 38"/>
                  <a:gd name="T26" fmla="*/ 13 w 64"/>
                  <a:gd name="T27" fmla="*/ 5 h 38"/>
                  <a:gd name="T28" fmla="*/ 15 w 64"/>
                  <a:gd name="T29" fmla="*/ 4 h 38"/>
                  <a:gd name="T30" fmla="*/ 16 w 64"/>
                  <a:gd name="T31" fmla="*/ 2 h 38"/>
                  <a:gd name="T32" fmla="*/ 16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727"/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12 w 49"/>
                  <a:gd name="T1" fmla="*/ 1 h 28"/>
                  <a:gd name="T2" fmla="*/ 11 w 49"/>
                  <a:gd name="T3" fmla="*/ 0 h 28"/>
                  <a:gd name="T4" fmla="*/ 9 w 49"/>
                  <a:gd name="T5" fmla="*/ 0 h 28"/>
                  <a:gd name="T6" fmla="*/ 7 w 49"/>
                  <a:gd name="T7" fmla="*/ 1 h 28"/>
                  <a:gd name="T8" fmla="*/ 5 w 49"/>
                  <a:gd name="T9" fmla="*/ 2 h 28"/>
                  <a:gd name="T10" fmla="*/ 3 w 49"/>
                  <a:gd name="T11" fmla="*/ 3 h 28"/>
                  <a:gd name="T12" fmla="*/ 1 w 49"/>
                  <a:gd name="T13" fmla="*/ 5 h 28"/>
                  <a:gd name="T14" fmla="*/ 0 w 49"/>
                  <a:gd name="T15" fmla="*/ 6 h 28"/>
                  <a:gd name="T16" fmla="*/ 0 w 49"/>
                  <a:gd name="T17" fmla="*/ 8 h 28"/>
                  <a:gd name="T18" fmla="*/ 1 w 49"/>
                  <a:gd name="T19" fmla="*/ 8 h 28"/>
                  <a:gd name="T20" fmla="*/ 3 w 49"/>
                  <a:gd name="T21" fmla="*/ 7 h 28"/>
                  <a:gd name="T22" fmla="*/ 5 w 49"/>
                  <a:gd name="T23" fmla="*/ 6 h 28"/>
                  <a:gd name="T24" fmla="*/ 7 w 49"/>
                  <a:gd name="T25" fmla="*/ 5 h 28"/>
                  <a:gd name="T26" fmla="*/ 9 w 49"/>
                  <a:gd name="T27" fmla="*/ 4 h 28"/>
                  <a:gd name="T28" fmla="*/ 10 w 49"/>
                  <a:gd name="T29" fmla="*/ 3 h 28"/>
                  <a:gd name="T30" fmla="*/ 11 w 49"/>
                  <a:gd name="T31" fmla="*/ 2 h 28"/>
                  <a:gd name="T32" fmla="*/ 12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728"/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7 w 33"/>
                  <a:gd name="T1" fmla="*/ 1 h 22"/>
                  <a:gd name="T2" fmla="*/ 6 w 33"/>
                  <a:gd name="T3" fmla="*/ 0 h 22"/>
                  <a:gd name="T4" fmla="*/ 5 w 33"/>
                  <a:gd name="T5" fmla="*/ 0 h 22"/>
                  <a:gd name="T6" fmla="*/ 4 w 33"/>
                  <a:gd name="T7" fmla="*/ 1 h 22"/>
                  <a:gd name="T8" fmla="*/ 2 w 33"/>
                  <a:gd name="T9" fmla="*/ 1 h 22"/>
                  <a:gd name="T10" fmla="*/ 1 w 33"/>
                  <a:gd name="T11" fmla="*/ 2 h 22"/>
                  <a:gd name="T12" fmla="*/ 0 w 33"/>
                  <a:gd name="T13" fmla="*/ 3 h 22"/>
                  <a:gd name="T14" fmla="*/ 0 w 33"/>
                  <a:gd name="T15" fmla="*/ 4 h 22"/>
                  <a:gd name="T16" fmla="*/ 0 w 33"/>
                  <a:gd name="T17" fmla="*/ 6 h 22"/>
                  <a:gd name="T18" fmla="*/ 0 w 33"/>
                  <a:gd name="T19" fmla="*/ 4 h 22"/>
                  <a:gd name="T20" fmla="*/ 2 w 33"/>
                  <a:gd name="T21" fmla="*/ 4 h 22"/>
                  <a:gd name="T22" fmla="*/ 3 w 33"/>
                  <a:gd name="T23" fmla="*/ 3 h 22"/>
                  <a:gd name="T24" fmla="*/ 5 w 33"/>
                  <a:gd name="T25" fmla="*/ 3 h 22"/>
                  <a:gd name="T26" fmla="*/ 6 w 33"/>
                  <a:gd name="T27" fmla="*/ 2 h 22"/>
                  <a:gd name="T28" fmla="*/ 8 w 33"/>
                  <a:gd name="T29" fmla="*/ 2 h 22"/>
                  <a:gd name="T30" fmla="*/ 8 w 33"/>
                  <a:gd name="T31" fmla="*/ 2 h 22"/>
                  <a:gd name="T32" fmla="*/ 7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729"/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17 w 65"/>
                  <a:gd name="T1" fmla="*/ 0 h 64"/>
                  <a:gd name="T2" fmla="*/ 16 w 65"/>
                  <a:gd name="T3" fmla="*/ 0 h 64"/>
                  <a:gd name="T4" fmla="*/ 14 w 65"/>
                  <a:gd name="T5" fmla="*/ 0 h 64"/>
                  <a:gd name="T6" fmla="*/ 12 w 65"/>
                  <a:gd name="T7" fmla="*/ 1 h 64"/>
                  <a:gd name="T8" fmla="*/ 9 w 65"/>
                  <a:gd name="T9" fmla="*/ 3 h 64"/>
                  <a:gd name="T10" fmla="*/ 6 w 65"/>
                  <a:gd name="T11" fmla="*/ 6 h 64"/>
                  <a:gd name="T12" fmla="*/ 4 w 65"/>
                  <a:gd name="T13" fmla="*/ 9 h 64"/>
                  <a:gd name="T14" fmla="*/ 2 w 65"/>
                  <a:gd name="T15" fmla="*/ 12 h 64"/>
                  <a:gd name="T16" fmla="*/ 0 w 65"/>
                  <a:gd name="T17" fmla="*/ 15 h 64"/>
                  <a:gd name="T18" fmla="*/ 2 w 65"/>
                  <a:gd name="T19" fmla="*/ 14 h 64"/>
                  <a:gd name="T20" fmla="*/ 4 w 65"/>
                  <a:gd name="T21" fmla="*/ 12 h 64"/>
                  <a:gd name="T22" fmla="*/ 7 w 65"/>
                  <a:gd name="T23" fmla="*/ 10 h 64"/>
                  <a:gd name="T24" fmla="*/ 10 w 65"/>
                  <a:gd name="T25" fmla="*/ 8 h 64"/>
                  <a:gd name="T26" fmla="*/ 13 w 65"/>
                  <a:gd name="T27" fmla="*/ 6 h 64"/>
                  <a:gd name="T28" fmla="*/ 15 w 65"/>
                  <a:gd name="T29" fmla="*/ 4 h 64"/>
                  <a:gd name="T30" fmla="*/ 16 w 65"/>
                  <a:gd name="T31" fmla="*/ 2 h 64"/>
                  <a:gd name="T32" fmla="*/ 17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730"/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13 w 52"/>
                  <a:gd name="T1" fmla="*/ 1 h 50"/>
                  <a:gd name="T2" fmla="*/ 13 w 52"/>
                  <a:gd name="T3" fmla="*/ 0 h 50"/>
                  <a:gd name="T4" fmla="*/ 11 w 52"/>
                  <a:gd name="T5" fmla="*/ 1 h 50"/>
                  <a:gd name="T6" fmla="*/ 10 w 52"/>
                  <a:gd name="T7" fmla="*/ 1 h 50"/>
                  <a:gd name="T8" fmla="*/ 7 w 52"/>
                  <a:gd name="T9" fmla="*/ 3 h 50"/>
                  <a:gd name="T10" fmla="*/ 5 w 52"/>
                  <a:gd name="T11" fmla="*/ 4 h 50"/>
                  <a:gd name="T12" fmla="*/ 3 w 52"/>
                  <a:gd name="T13" fmla="*/ 7 h 50"/>
                  <a:gd name="T14" fmla="*/ 2 w 52"/>
                  <a:gd name="T15" fmla="*/ 10 h 50"/>
                  <a:gd name="T16" fmla="*/ 0 w 52"/>
                  <a:gd name="T17" fmla="*/ 13 h 50"/>
                  <a:gd name="T18" fmla="*/ 2 w 52"/>
                  <a:gd name="T19" fmla="*/ 11 h 50"/>
                  <a:gd name="T20" fmla="*/ 4 w 52"/>
                  <a:gd name="T21" fmla="*/ 10 h 50"/>
                  <a:gd name="T22" fmla="*/ 6 w 52"/>
                  <a:gd name="T23" fmla="*/ 8 h 50"/>
                  <a:gd name="T24" fmla="*/ 8 w 52"/>
                  <a:gd name="T25" fmla="*/ 6 h 50"/>
                  <a:gd name="T26" fmla="*/ 10 w 52"/>
                  <a:gd name="T27" fmla="*/ 5 h 50"/>
                  <a:gd name="T28" fmla="*/ 12 w 52"/>
                  <a:gd name="T29" fmla="*/ 3 h 50"/>
                  <a:gd name="T30" fmla="*/ 13 w 52"/>
                  <a:gd name="T31" fmla="*/ 2 h 50"/>
                  <a:gd name="T32" fmla="*/ 13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" name="Freeform 731"/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18 w 71"/>
                  <a:gd name="T1" fmla="*/ 1 h 53"/>
                  <a:gd name="T2" fmla="*/ 17 w 71"/>
                  <a:gd name="T3" fmla="*/ 0 h 53"/>
                  <a:gd name="T4" fmla="*/ 15 w 71"/>
                  <a:gd name="T5" fmla="*/ 1 h 53"/>
                  <a:gd name="T6" fmla="*/ 12 w 71"/>
                  <a:gd name="T7" fmla="*/ 2 h 53"/>
                  <a:gd name="T8" fmla="*/ 9 w 71"/>
                  <a:gd name="T9" fmla="*/ 4 h 53"/>
                  <a:gd name="T10" fmla="*/ 6 w 71"/>
                  <a:gd name="T11" fmla="*/ 6 h 53"/>
                  <a:gd name="T12" fmla="*/ 4 w 71"/>
                  <a:gd name="T13" fmla="*/ 9 h 53"/>
                  <a:gd name="T14" fmla="*/ 1 w 71"/>
                  <a:gd name="T15" fmla="*/ 11 h 53"/>
                  <a:gd name="T16" fmla="*/ 0 w 71"/>
                  <a:gd name="T17" fmla="*/ 14 h 53"/>
                  <a:gd name="T18" fmla="*/ 2 w 71"/>
                  <a:gd name="T19" fmla="*/ 13 h 53"/>
                  <a:gd name="T20" fmla="*/ 5 w 71"/>
                  <a:gd name="T21" fmla="*/ 11 h 53"/>
                  <a:gd name="T22" fmla="*/ 8 w 71"/>
                  <a:gd name="T23" fmla="*/ 10 h 53"/>
                  <a:gd name="T24" fmla="*/ 11 w 71"/>
                  <a:gd name="T25" fmla="*/ 8 h 53"/>
                  <a:gd name="T26" fmla="*/ 14 w 71"/>
                  <a:gd name="T27" fmla="*/ 6 h 53"/>
                  <a:gd name="T28" fmla="*/ 17 w 71"/>
                  <a:gd name="T29" fmla="*/ 4 h 53"/>
                  <a:gd name="T30" fmla="*/ 18 w 71"/>
                  <a:gd name="T31" fmla="*/ 2 h 53"/>
                  <a:gd name="T32" fmla="*/ 18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" name="Freeform 732"/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15 w 60"/>
                  <a:gd name="T1" fmla="*/ 0 h 41"/>
                  <a:gd name="T2" fmla="*/ 15 w 60"/>
                  <a:gd name="T3" fmla="*/ 0 h 41"/>
                  <a:gd name="T4" fmla="*/ 13 w 60"/>
                  <a:gd name="T5" fmla="*/ 0 h 41"/>
                  <a:gd name="T6" fmla="*/ 10 w 60"/>
                  <a:gd name="T7" fmla="*/ 1 h 41"/>
                  <a:gd name="T8" fmla="*/ 8 w 60"/>
                  <a:gd name="T9" fmla="*/ 2 h 41"/>
                  <a:gd name="T10" fmla="*/ 5 w 60"/>
                  <a:gd name="T11" fmla="*/ 4 h 41"/>
                  <a:gd name="T12" fmla="*/ 3 w 60"/>
                  <a:gd name="T13" fmla="*/ 6 h 41"/>
                  <a:gd name="T14" fmla="*/ 1 w 60"/>
                  <a:gd name="T15" fmla="*/ 8 h 41"/>
                  <a:gd name="T16" fmla="*/ 0 w 60"/>
                  <a:gd name="T17" fmla="*/ 10 h 41"/>
                  <a:gd name="T18" fmla="*/ 2 w 60"/>
                  <a:gd name="T19" fmla="*/ 9 h 41"/>
                  <a:gd name="T20" fmla="*/ 4 w 60"/>
                  <a:gd name="T21" fmla="*/ 8 h 41"/>
                  <a:gd name="T22" fmla="*/ 6 w 60"/>
                  <a:gd name="T23" fmla="*/ 7 h 41"/>
                  <a:gd name="T24" fmla="*/ 9 w 60"/>
                  <a:gd name="T25" fmla="*/ 5 h 41"/>
                  <a:gd name="T26" fmla="*/ 11 w 60"/>
                  <a:gd name="T27" fmla="*/ 4 h 41"/>
                  <a:gd name="T28" fmla="*/ 13 w 60"/>
                  <a:gd name="T29" fmla="*/ 3 h 41"/>
                  <a:gd name="T30" fmla="*/ 15 w 60"/>
                  <a:gd name="T31" fmla="*/ 1 h 41"/>
                  <a:gd name="T32" fmla="*/ 15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" name="Freeform 733"/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16 h 61"/>
                  <a:gd name="T2" fmla="*/ 1 w 8"/>
                  <a:gd name="T3" fmla="*/ 12 h 61"/>
                  <a:gd name="T4" fmla="*/ 0 w 8"/>
                  <a:gd name="T5" fmla="*/ 7 h 61"/>
                  <a:gd name="T6" fmla="*/ 0 w 8"/>
                  <a:gd name="T7" fmla="*/ 2 h 61"/>
                  <a:gd name="T8" fmla="*/ 1 w 8"/>
                  <a:gd name="T9" fmla="*/ 0 h 61"/>
                  <a:gd name="T10" fmla="*/ 2 w 8"/>
                  <a:gd name="T11" fmla="*/ 3 h 61"/>
                  <a:gd name="T12" fmla="*/ 2 w 8"/>
                  <a:gd name="T13" fmla="*/ 7 h 61"/>
                  <a:gd name="T14" fmla="*/ 2 w 8"/>
                  <a:gd name="T15" fmla="*/ 12 h 61"/>
                  <a:gd name="T16" fmla="*/ 1 w 8"/>
                  <a:gd name="T17" fmla="*/ 16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" name="Freeform 734"/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16 w 65"/>
                  <a:gd name="T1" fmla="*/ 22 h 85"/>
                  <a:gd name="T2" fmla="*/ 15 w 65"/>
                  <a:gd name="T3" fmla="*/ 19 h 85"/>
                  <a:gd name="T4" fmla="*/ 13 w 65"/>
                  <a:gd name="T5" fmla="*/ 16 h 85"/>
                  <a:gd name="T6" fmla="*/ 11 w 65"/>
                  <a:gd name="T7" fmla="*/ 12 h 85"/>
                  <a:gd name="T8" fmla="*/ 8 w 65"/>
                  <a:gd name="T9" fmla="*/ 8 h 85"/>
                  <a:gd name="T10" fmla="*/ 5 w 65"/>
                  <a:gd name="T11" fmla="*/ 4 h 85"/>
                  <a:gd name="T12" fmla="*/ 3 w 65"/>
                  <a:gd name="T13" fmla="*/ 2 h 85"/>
                  <a:gd name="T14" fmla="*/ 1 w 65"/>
                  <a:gd name="T15" fmla="*/ 0 h 85"/>
                  <a:gd name="T16" fmla="*/ 0 w 65"/>
                  <a:gd name="T17" fmla="*/ 1 h 85"/>
                  <a:gd name="T18" fmla="*/ 0 w 65"/>
                  <a:gd name="T19" fmla="*/ 2 h 85"/>
                  <a:gd name="T20" fmla="*/ 1 w 65"/>
                  <a:gd name="T21" fmla="*/ 5 h 85"/>
                  <a:gd name="T22" fmla="*/ 3 w 65"/>
                  <a:gd name="T23" fmla="*/ 8 h 85"/>
                  <a:gd name="T24" fmla="*/ 6 w 65"/>
                  <a:gd name="T25" fmla="*/ 11 h 85"/>
                  <a:gd name="T26" fmla="*/ 9 w 65"/>
                  <a:gd name="T27" fmla="*/ 14 h 85"/>
                  <a:gd name="T28" fmla="*/ 12 w 65"/>
                  <a:gd name="T29" fmla="*/ 17 h 85"/>
                  <a:gd name="T30" fmla="*/ 14 w 65"/>
                  <a:gd name="T31" fmla="*/ 19 h 85"/>
                  <a:gd name="T32" fmla="*/ 16 w 65"/>
                  <a:gd name="T33" fmla="*/ 22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" name="Freeform 735"/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17 w 68"/>
                  <a:gd name="T1" fmla="*/ 19 h 77"/>
                  <a:gd name="T2" fmla="*/ 16 w 68"/>
                  <a:gd name="T3" fmla="*/ 17 h 77"/>
                  <a:gd name="T4" fmla="*/ 14 w 68"/>
                  <a:gd name="T5" fmla="*/ 13 h 77"/>
                  <a:gd name="T6" fmla="*/ 11 w 68"/>
                  <a:gd name="T7" fmla="*/ 10 h 77"/>
                  <a:gd name="T8" fmla="*/ 8 w 68"/>
                  <a:gd name="T9" fmla="*/ 6 h 77"/>
                  <a:gd name="T10" fmla="*/ 6 w 68"/>
                  <a:gd name="T11" fmla="*/ 3 h 77"/>
                  <a:gd name="T12" fmla="*/ 3 w 68"/>
                  <a:gd name="T13" fmla="*/ 1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2 h 77"/>
                  <a:gd name="T20" fmla="*/ 2 w 68"/>
                  <a:gd name="T21" fmla="*/ 4 h 77"/>
                  <a:gd name="T22" fmla="*/ 5 w 68"/>
                  <a:gd name="T23" fmla="*/ 7 h 77"/>
                  <a:gd name="T24" fmla="*/ 8 w 68"/>
                  <a:gd name="T25" fmla="*/ 10 h 77"/>
                  <a:gd name="T26" fmla="*/ 11 w 68"/>
                  <a:gd name="T27" fmla="*/ 13 h 77"/>
                  <a:gd name="T28" fmla="*/ 14 w 68"/>
                  <a:gd name="T29" fmla="*/ 15 h 77"/>
                  <a:gd name="T30" fmla="*/ 16 w 68"/>
                  <a:gd name="T31" fmla="*/ 17 h 77"/>
                  <a:gd name="T32" fmla="*/ 17 w 68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" name="Freeform 736"/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18 w 73"/>
                  <a:gd name="T1" fmla="*/ 18 h 70"/>
                  <a:gd name="T2" fmla="*/ 16 w 73"/>
                  <a:gd name="T3" fmla="*/ 15 h 70"/>
                  <a:gd name="T4" fmla="*/ 14 w 73"/>
                  <a:gd name="T5" fmla="*/ 12 h 70"/>
                  <a:gd name="T6" fmla="*/ 11 w 73"/>
                  <a:gd name="T7" fmla="*/ 9 h 70"/>
                  <a:gd name="T8" fmla="*/ 8 w 73"/>
                  <a:gd name="T9" fmla="*/ 6 h 70"/>
                  <a:gd name="T10" fmla="*/ 5 w 73"/>
                  <a:gd name="T11" fmla="*/ 3 h 70"/>
                  <a:gd name="T12" fmla="*/ 2 w 73"/>
                  <a:gd name="T13" fmla="*/ 1 h 70"/>
                  <a:gd name="T14" fmla="*/ 1 w 73"/>
                  <a:gd name="T15" fmla="*/ 0 h 70"/>
                  <a:gd name="T16" fmla="*/ 0 w 73"/>
                  <a:gd name="T17" fmla="*/ 1 h 70"/>
                  <a:gd name="T18" fmla="*/ 0 w 73"/>
                  <a:gd name="T19" fmla="*/ 2 h 70"/>
                  <a:gd name="T20" fmla="*/ 2 w 73"/>
                  <a:gd name="T21" fmla="*/ 4 h 70"/>
                  <a:gd name="T22" fmla="*/ 5 w 73"/>
                  <a:gd name="T23" fmla="*/ 7 h 70"/>
                  <a:gd name="T24" fmla="*/ 8 w 73"/>
                  <a:gd name="T25" fmla="*/ 9 h 70"/>
                  <a:gd name="T26" fmla="*/ 11 w 73"/>
                  <a:gd name="T27" fmla="*/ 12 h 70"/>
                  <a:gd name="T28" fmla="*/ 14 w 73"/>
                  <a:gd name="T29" fmla="*/ 14 h 70"/>
                  <a:gd name="T30" fmla="*/ 16 w 73"/>
                  <a:gd name="T31" fmla="*/ 16 h 70"/>
                  <a:gd name="T32" fmla="*/ 18 w 73"/>
                  <a:gd name="T33" fmla="*/ 18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" name="Freeform 737"/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17 w 69"/>
                  <a:gd name="T1" fmla="*/ 13 h 53"/>
                  <a:gd name="T2" fmla="*/ 15 w 69"/>
                  <a:gd name="T3" fmla="*/ 11 h 53"/>
                  <a:gd name="T4" fmla="*/ 13 w 69"/>
                  <a:gd name="T5" fmla="*/ 8 h 53"/>
                  <a:gd name="T6" fmla="*/ 10 w 69"/>
                  <a:gd name="T7" fmla="*/ 6 h 53"/>
                  <a:gd name="T8" fmla="*/ 7 w 69"/>
                  <a:gd name="T9" fmla="*/ 3 h 53"/>
                  <a:gd name="T10" fmla="*/ 4 w 69"/>
                  <a:gd name="T11" fmla="*/ 1 h 53"/>
                  <a:gd name="T12" fmla="*/ 2 w 69"/>
                  <a:gd name="T13" fmla="*/ 0 h 53"/>
                  <a:gd name="T14" fmla="*/ 0 w 69"/>
                  <a:gd name="T15" fmla="*/ 0 h 53"/>
                  <a:gd name="T16" fmla="*/ 0 w 69"/>
                  <a:gd name="T17" fmla="*/ 1 h 53"/>
                  <a:gd name="T18" fmla="*/ 0 w 69"/>
                  <a:gd name="T19" fmla="*/ 2 h 53"/>
                  <a:gd name="T20" fmla="*/ 2 w 69"/>
                  <a:gd name="T21" fmla="*/ 4 h 53"/>
                  <a:gd name="T22" fmla="*/ 4 w 69"/>
                  <a:gd name="T23" fmla="*/ 6 h 53"/>
                  <a:gd name="T24" fmla="*/ 7 w 69"/>
                  <a:gd name="T25" fmla="*/ 7 h 53"/>
                  <a:gd name="T26" fmla="*/ 10 w 69"/>
                  <a:gd name="T27" fmla="*/ 8 h 53"/>
                  <a:gd name="T28" fmla="*/ 13 w 69"/>
                  <a:gd name="T29" fmla="*/ 10 h 53"/>
                  <a:gd name="T30" fmla="*/ 15 w 69"/>
                  <a:gd name="T31" fmla="*/ 11 h 53"/>
                  <a:gd name="T32" fmla="*/ 17 w 69"/>
                  <a:gd name="T33" fmla="*/ 1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" name="Freeform 738"/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16 w 67"/>
                  <a:gd name="T1" fmla="*/ 12 h 49"/>
                  <a:gd name="T2" fmla="*/ 15 w 67"/>
                  <a:gd name="T3" fmla="*/ 10 h 49"/>
                  <a:gd name="T4" fmla="*/ 12 w 67"/>
                  <a:gd name="T5" fmla="*/ 8 h 49"/>
                  <a:gd name="T6" fmla="*/ 9 w 67"/>
                  <a:gd name="T7" fmla="*/ 6 h 49"/>
                  <a:gd name="T8" fmla="*/ 7 w 67"/>
                  <a:gd name="T9" fmla="*/ 3 h 49"/>
                  <a:gd name="T10" fmla="*/ 4 w 67"/>
                  <a:gd name="T11" fmla="*/ 1 h 49"/>
                  <a:gd name="T12" fmla="*/ 1 w 67"/>
                  <a:gd name="T13" fmla="*/ 0 h 49"/>
                  <a:gd name="T14" fmla="*/ 0 w 67"/>
                  <a:gd name="T15" fmla="*/ 0 h 49"/>
                  <a:gd name="T16" fmla="*/ 0 w 67"/>
                  <a:gd name="T17" fmla="*/ 1 h 49"/>
                  <a:gd name="T18" fmla="*/ 1 w 67"/>
                  <a:gd name="T19" fmla="*/ 3 h 49"/>
                  <a:gd name="T20" fmla="*/ 2 w 67"/>
                  <a:gd name="T21" fmla="*/ 4 h 49"/>
                  <a:gd name="T22" fmla="*/ 5 w 67"/>
                  <a:gd name="T23" fmla="*/ 6 h 49"/>
                  <a:gd name="T24" fmla="*/ 7 w 67"/>
                  <a:gd name="T25" fmla="*/ 7 h 49"/>
                  <a:gd name="T26" fmla="*/ 10 w 67"/>
                  <a:gd name="T27" fmla="*/ 9 h 49"/>
                  <a:gd name="T28" fmla="*/ 13 w 67"/>
                  <a:gd name="T29" fmla="*/ 10 h 49"/>
                  <a:gd name="T30" fmla="*/ 15 w 67"/>
                  <a:gd name="T31" fmla="*/ 11 h 49"/>
                  <a:gd name="T32" fmla="*/ 16 w 67"/>
                  <a:gd name="T33" fmla="*/ 1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" name="Freeform 739"/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14 w 59"/>
                  <a:gd name="T1" fmla="*/ 7 h 25"/>
                  <a:gd name="T2" fmla="*/ 13 w 59"/>
                  <a:gd name="T3" fmla="*/ 5 h 25"/>
                  <a:gd name="T4" fmla="*/ 10 w 59"/>
                  <a:gd name="T5" fmla="*/ 4 h 25"/>
                  <a:gd name="T6" fmla="*/ 8 w 59"/>
                  <a:gd name="T7" fmla="*/ 2 h 25"/>
                  <a:gd name="T8" fmla="*/ 5 w 59"/>
                  <a:gd name="T9" fmla="*/ 1 h 25"/>
                  <a:gd name="T10" fmla="*/ 3 w 59"/>
                  <a:gd name="T11" fmla="*/ 0 h 25"/>
                  <a:gd name="T12" fmla="*/ 1 w 59"/>
                  <a:gd name="T13" fmla="*/ 0 h 25"/>
                  <a:gd name="T14" fmla="*/ 0 w 59"/>
                  <a:gd name="T15" fmla="*/ 1 h 25"/>
                  <a:gd name="T16" fmla="*/ 0 w 59"/>
                  <a:gd name="T17" fmla="*/ 2 h 25"/>
                  <a:gd name="T18" fmla="*/ 0 w 59"/>
                  <a:gd name="T19" fmla="*/ 4 h 25"/>
                  <a:gd name="T20" fmla="*/ 2 w 59"/>
                  <a:gd name="T21" fmla="*/ 5 h 25"/>
                  <a:gd name="T22" fmla="*/ 4 w 59"/>
                  <a:gd name="T23" fmla="*/ 5 h 25"/>
                  <a:gd name="T24" fmla="*/ 6 w 59"/>
                  <a:gd name="T25" fmla="*/ 6 h 25"/>
                  <a:gd name="T26" fmla="*/ 8 w 59"/>
                  <a:gd name="T27" fmla="*/ 6 h 25"/>
                  <a:gd name="T28" fmla="*/ 11 w 59"/>
                  <a:gd name="T29" fmla="*/ 6 h 25"/>
                  <a:gd name="T30" fmla="*/ 13 w 59"/>
                  <a:gd name="T31" fmla="*/ 6 h 25"/>
                  <a:gd name="T32" fmla="*/ 14 w 59"/>
                  <a:gd name="T33" fmla="*/ 7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" name="Freeform 740"/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13 w 52"/>
                  <a:gd name="T1" fmla="*/ 3 h 13"/>
                  <a:gd name="T2" fmla="*/ 12 w 52"/>
                  <a:gd name="T3" fmla="*/ 2 h 13"/>
                  <a:gd name="T4" fmla="*/ 10 w 52"/>
                  <a:gd name="T5" fmla="*/ 1 h 13"/>
                  <a:gd name="T6" fmla="*/ 8 w 52"/>
                  <a:gd name="T7" fmla="*/ 1 h 13"/>
                  <a:gd name="T8" fmla="*/ 6 w 52"/>
                  <a:gd name="T9" fmla="*/ 0 h 13"/>
                  <a:gd name="T10" fmla="*/ 3 w 52"/>
                  <a:gd name="T11" fmla="*/ 0 h 13"/>
                  <a:gd name="T12" fmla="*/ 2 w 52"/>
                  <a:gd name="T13" fmla="*/ 0 h 13"/>
                  <a:gd name="T14" fmla="*/ 1 w 52"/>
                  <a:gd name="T15" fmla="*/ 0 h 13"/>
                  <a:gd name="T16" fmla="*/ 0 w 52"/>
                  <a:gd name="T17" fmla="*/ 1 h 13"/>
                  <a:gd name="T18" fmla="*/ 1 w 52"/>
                  <a:gd name="T19" fmla="*/ 2 h 13"/>
                  <a:gd name="T20" fmla="*/ 2 w 52"/>
                  <a:gd name="T21" fmla="*/ 3 h 13"/>
                  <a:gd name="T22" fmla="*/ 3 w 52"/>
                  <a:gd name="T23" fmla="*/ 3 h 13"/>
                  <a:gd name="T24" fmla="*/ 6 w 52"/>
                  <a:gd name="T25" fmla="*/ 3 h 13"/>
                  <a:gd name="T26" fmla="*/ 8 w 52"/>
                  <a:gd name="T27" fmla="*/ 3 h 13"/>
                  <a:gd name="T28" fmla="*/ 10 w 52"/>
                  <a:gd name="T29" fmla="*/ 3 h 13"/>
                  <a:gd name="T30" fmla="*/ 12 w 52"/>
                  <a:gd name="T31" fmla="*/ 3 h 13"/>
                  <a:gd name="T32" fmla="*/ 13 w 52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" name="Freeform 741"/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12 w 51"/>
                  <a:gd name="T1" fmla="*/ 2 h 14"/>
                  <a:gd name="T2" fmla="*/ 11 w 51"/>
                  <a:gd name="T3" fmla="*/ 2 h 14"/>
                  <a:gd name="T4" fmla="*/ 9 w 51"/>
                  <a:gd name="T5" fmla="*/ 1 h 14"/>
                  <a:gd name="T6" fmla="*/ 7 w 51"/>
                  <a:gd name="T7" fmla="*/ 1 h 14"/>
                  <a:gd name="T8" fmla="*/ 5 w 51"/>
                  <a:gd name="T9" fmla="*/ 0 h 14"/>
                  <a:gd name="T10" fmla="*/ 3 w 51"/>
                  <a:gd name="T11" fmla="*/ 0 h 14"/>
                  <a:gd name="T12" fmla="*/ 1 w 51"/>
                  <a:gd name="T13" fmla="*/ 1 h 14"/>
                  <a:gd name="T14" fmla="*/ 0 w 51"/>
                  <a:gd name="T15" fmla="*/ 2 h 14"/>
                  <a:gd name="T16" fmla="*/ 0 w 51"/>
                  <a:gd name="T17" fmla="*/ 3 h 14"/>
                  <a:gd name="T18" fmla="*/ 0 w 51"/>
                  <a:gd name="T19" fmla="*/ 4 h 14"/>
                  <a:gd name="T20" fmla="*/ 1 w 51"/>
                  <a:gd name="T21" fmla="*/ 4 h 14"/>
                  <a:gd name="T22" fmla="*/ 2 w 51"/>
                  <a:gd name="T23" fmla="*/ 4 h 14"/>
                  <a:gd name="T24" fmla="*/ 4 w 51"/>
                  <a:gd name="T25" fmla="*/ 4 h 14"/>
                  <a:gd name="T26" fmla="*/ 6 w 51"/>
                  <a:gd name="T27" fmla="*/ 3 h 14"/>
                  <a:gd name="T28" fmla="*/ 8 w 51"/>
                  <a:gd name="T29" fmla="*/ 2 h 14"/>
                  <a:gd name="T30" fmla="*/ 10 w 51"/>
                  <a:gd name="T31" fmla="*/ 2 h 14"/>
                  <a:gd name="T32" fmla="*/ 12 w 51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" name="Freeform 742"/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13 w 50"/>
                  <a:gd name="T1" fmla="*/ 4 h 16"/>
                  <a:gd name="T2" fmla="*/ 12 w 50"/>
                  <a:gd name="T3" fmla="*/ 3 h 16"/>
                  <a:gd name="T4" fmla="*/ 11 w 50"/>
                  <a:gd name="T5" fmla="*/ 2 h 16"/>
                  <a:gd name="T6" fmla="*/ 9 w 50"/>
                  <a:gd name="T7" fmla="*/ 1 h 16"/>
                  <a:gd name="T8" fmla="*/ 7 w 50"/>
                  <a:gd name="T9" fmla="*/ 1 h 16"/>
                  <a:gd name="T10" fmla="*/ 5 w 50"/>
                  <a:gd name="T11" fmla="*/ 0 h 16"/>
                  <a:gd name="T12" fmla="*/ 3 w 50"/>
                  <a:gd name="T13" fmla="*/ 0 h 16"/>
                  <a:gd name="T14" fmla="*/ 2 w 50"/>
                  <a:gd name="T15" fmla="*/ 1 h 16"/>
                  <a:gd name="T16" fmla="*/ 0 w 50"/>
                  <a:gd name="T17" fmla="*/ 2 h 16"/>
                  <a:gd name="T18" fmla="*/ 0 w 50"/>
                  <a:gd name="T19" fmla="*/ 3 h 16"/>
                  <a:gd name="T20" fmla="*/ 1 w 50"/>
                  <a:gd name="T21" fmla="*/ 4 h 16"/>
                  <a:gd name="T22" fmla="*/ 3 w 50"/>
                  <a:gd name="T23" fmla="*/ 4 h 16"/>
                  <a:gd name="T24" fmla="*/ 5 w 50"/>
                  <a:gd name="T25" fmla="*/ 4 h 16"/>
                  <a:gd name="T26" fmla="*/ 7 w 50"/>
                  <a:gd name="T27" fmla="*/ 4 h 16"/>
                  <a:gd name="T28" fmla="*/ 9 w 50"/>
                  <a:gd name="T29" fmla="*/ 4 h 16"/>
                  <a:gd name="T30" fmla="*/ 11 w 50"/>
                  <a:gd name="T31" fmla="*/ 4 h 16"/>
                  <a:gd name="T32" fmla="*/ 13 w 50"/>
                  <a:gd name="T33" fmla="*/ 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" name="Freeform 743"/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13 w 56"/>
                  <a:gd name="T1" fmla="*/ 4 h 15"/>
                  <a:gd name="T2" fmla="*/ 12 w 56"/>
                  <a:gd name="T3" fmla="*/ 3 h 15"/>
                  <a:gd name="T4" fmla="*/ 10 w 56"/>
                  <a:gd name="T5" fmla="*/ 2 h 15"/>
                  <a:gd name="T6" fmla="*/ 9 w 56"/>
                  <a:gd name="T7" fmla="*/ 2 h 15"/>
                  <a:gd name="T8" fmla="*/ 7 w 56"/>
                  <a:gd name="T9" fmla="*/ 1 h 15"/>
                  <a:gd name="T10" fmla="*/ 5 w 56"/>
                  <a:gd name="T11" fmla="*/ 0 h 15"/>
                  <a:gd name="T12" fmla="*/ 3 w 56"/>
                  <a:gd name="T13" fmla="*/ 0 h 15"/>
                  <a:gd name="T14" fmla="*/ 1 w 56"/>
                  <a:gd name="T15" fmla="*/ 1 h 15"/>
                  <a:gd name="T16" fmla="*/ 0 w 56"/>
                  <a:gd name="T17" fmla="*/ 2 h 15"/>
                  <a:gd name="T18" fmla="*/ 0 w 56"/>
                  <a:gd name="T19" fmla="*/ 3 h 15"/>
                  <a:gd name="T20" fmla="*/ 1 w 56"/>
                  <a:gd name="T21" fmla="*/ 4 h 15"/>
                  <a:gd name="T22" fmla="*/ 3 w 56"/>
                  <a:gd name="T23" fmla="*/ 4 h 15"/>
                  <a:gd name="T24" fmla="*/ 5 w 56"/>
                  <a:gd name="T25" fmla="*/ 4 h 15"/>
                  <a:gd name="T26" fmla="*/ 8 w 56"/>
                  <a:gd name="T27" fmla="*/ 4 h 15"/>
                  <a:gd name="T28" fmla="*/ 10 w 56"/>
                  <a:gd name="T29" fmla="*/ 4 h 15"/>
                  <a:gd name="T30" fmla="*/ 12 w 56"/>
                  <a:gd name="T31" fmla="*/ 4 h 15"/>
                  <a:gd name="T32" fmla="*/ 13 w 56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Freeform 744"/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2 h 86"/>
                  <a:gd name="T4" fmla="*/ 2 w 52"/>
                  <a:gd name="T5" fmla="*/ 4 h 86"/>
                  <a:gd name="T6" fmla="*/ 4 w 52"/>
                  <a:gd name="T7" fmla="*/ 7 h 86"/>
                  <a:gd name="T8" fmla="*/ 6 w 52"/>
                  <a:gd name="T9" fmla="*/ 10 h 86"/>
                  <a:gd name="T10" fmla="*/ 9 w 52"/>
                  <a:gd name="T11" fmla="*/ 13 h 86"/>
                  <a:gd name="T12" fmla="*/ 11 w 52"/>
                  <a:gd name="T13" fmla="*/ 16 h 86"/>
                  <a:gd name="T14" fmla="*/ 13 w 52"/>
                  <a:gd name="T15" fmla="*/ 19 h 86"/>
                  <a:gd name="T16" fmla="*/ 13 w 52"/>
                  <a:gd name="T17" fmla="*/ 22 h 86"/>
                  <a:gd name="T18" fmla="*/ 13 w 52"/>
                  <a:gd name="T19" fmla="*/ 18 h 86"/>
                  <a:gd name="T20" fmla="*/ 11 w 52"/>
                  <a:gd name="T21" fmla="*/ 15 h 86"/>
                  <a:gd name="T22" fmla="*/ 9 w 52"/>
                  <a:gd name="T23" fmla="*/ 11 h 86"/>
                  <a:gd name="T24" fmla="*/ 7 w 52"/>
                  <a:gd name="T25" fmla="*/ 7 h 86"/>
                  <a:gd name="T26" fmla="*/ 5 w 52"/>
                  <a:gd name="T27" fmla="*/ 4 h 86"/>
                  <a:gd name="T28" fmla="*/ 3 w 52"/>
                  <a:gd name="T29" fmla="*/ 1 h 86"/>
                  <a:gd name="T30" fmla="*/ 2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" name="Freeform 745"/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9 w 34"/>
                  <a:gd name="T1" fmla="*/ 16 h 62"/>
                  <a:gd name="T2" fmla="*/ 7 w 34"/>
                  <a:gd name="T3" fmla="*/ 11 h 62"/>
                  <a:gd name="T4" fmla="*/ 5 w 34"/>
                  <a:gd name="T5" fmla="*/ 5 h 62"/>
                  <a:gd name="T6" fmla="*/ 2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3 h 62"/>
                  <a:gd name="T14" fmla="*/ 2 w 34"/>
                  <a:gd name="T15" fmla="*/ 5 h 62"/>
                  <a:gd name="T16" fmla="*/ 4 w 34"/>
                  <a:gd name="T17" fmla="*/ 8 h 62"/>
                  <a:gd name="T18" fmla="*/ 5 w 34"/>
                  <a:gd name="T19" fmla="*/ 10 h 62"/>
                  <a:gd name="T20" fmla="*/ 7 w 34"/>
                  <a:gd name="T21" fmla="*/ 13 h 62"/>
                  <a:gd name="T22" fmla="*/ 8 w 34"/>
                  <a:gd name="T23" fmla="*/ 14 h 62"/>
                  <a:gd name="T24" fmla="*/ 9 w 34"/>
                  <a:gd name="T25" fmla="*/ 16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" name="Freeform 746"/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4 w 95"/>
                  <a:gd name="T1" fmla="*/ 83 h 330"/>
                  <a:gd name="T2" fmla="*/ 3 w 95"/>
                  <a:gd name="T3" fmla="*/ 83 h 330"/>
                  <a:gd name="T4" fmla="*/ 2 w 95"/>
                  <a:gd name="T5" fmla="*/ 83 h 330"/>
                  <a:gd name="T6" fmla="*/ 1 w 95"/>
                  <a:gd name="T7" fmla="*/ 82 h 330"/>
                  <a:gd name="T8" fmla="*/ 0 w 95"/>
                  <a:gd name="T9" fmla="*/ 82 h 330"/>
                  <a:gd name="T10" fmla="*/ 9 w 95"/>
                  <a:gd name="T11" fmla="*/ 72 h 330"/>
                  <a:gd name="T12" fmla="*/ 15 w 95"/>
                  <a:gd name="T13" fmla="*/ 62 h 330"/>
                  <a:gd name="T14" fmla="*/ 19 w 95"/>
                  <a:gd name="T15" fmla="*/ 50 h 330"/>
                  <a:gd name="T16" fmla="*/ 21 w 95"/>
                  <a:gd name="T17" fmla="*/ 39 h 330"/>
                  <a:gd name="T18" fmla="*/ 22 w 95"/>
                  <a:gd name="T19" fmla="*/ 28 h 330"/>
                  <a:gd name="T20" fmla="*/ 21 w 95"/>
                  <a:gd name="T21" fmla="*/ 18 h 330"/>
                  <a:gd name="T22" fmla="*/ 20 w 95"/>
                  <a:gd name="T23" fmla="*/ 8 h 330"/>
                  <a:gd name="T24" fmla="*/ 19 w 95"/>
                  <a:gd name="T25" fmla="*/ 0 h 330"/>
                  <a:gd name="T26" fmla="*/ 22 w 95"/>
                  <a:gd name="T27" fmla="*/ 7 h 330"/>
                  <a:gd name="T28" fmla="*/ 24 w 95"/>
                  <a:gd name="T29" fmla="*/ 16 h 330"/>
                  <a:gd name="T30" fmla="*/ 24 w 95"/>
                  <a:gd name="T31" fmla="*/ 28 h 330"/>
                  <a:gd name="T32" fmla="*/ 23 w 95"/>
                  <a:gd name="T33" fmla="*/ 41 h 330"/>
                  <a:gd name="T34" fmla="*/ 21 w 95"/>
                  <a:gd name="T35" fmla="*/ 54 h 330"/>
                  <a:gd name="T36" fmla="*/ 17 w 95"/>
                  <a:gd name="T37" fmla="*/ 66 h 330"/>
                  <a:gd name="T38" fmla="*/ 11 w 95"/>
                  <a:gd name="T39" fmla="*/ 76 h 330"/>
                  <a:gd name="T40" fmla="*/ 4 w 95"/>
                  <a:gd name="T41" fmla="*/ 83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" name="Freeform 747"/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17 w 64"/>
                  <a:gd name="T1" fmla="*/ 12 h 46"/>
                  <a:gd name="T2" fmla="*/ 15 w 64"/>
                  <a:gd name="T3" fmla="*/ 10 h 46"/>
                  <a:gd name="T4" fmla="*/ 13 w 64"/>
                  <a:gd name="T5" fmla="*/ 7 h 46"/>
                  <a:gd name="T6" fmla="*/ 11 w 64"/>
                  <a:gd name="T7" fmla="*/ 5 h 46"/>
                  <a:gd name="T8" fmla="*/ 8 w 64"/>
                  <a:gd name="T9" fmla="*/ 3 h 46"/>
                  <a:gd name="T10" fmla="*/ 5 w 64"/>
                  <a:gd name="T11" fmla="*/ 2 h 46"/>
                  <a:gd name="T12" fmla="*/ 3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3 h 46"/>
                  <a:gd name="T22" fmla="*/ 3 w 64"/>
                  <a:gd name="T23" fmla="*/ 4 h 46"/>
                  <a:gd name="T24" fmla="*/ 6 w 64"/>
                  <a:gd name="T25" fmla="*/ 5 h 46"/>
                  <a:gd name="T26" fmla="*/ 9 w 64"/>
                  <a:gd name="T27" fmla="*/ 7 h 46"/>
                  <a:gd name="T28" fmla="*/ 12 w 64"/>
                  <a:gd name="T29" fmla="*/ 8 h 46"/>
                  <a:gd name="T30" fmla="*/ 14 w 64"/>
                  <a:gd name="T31" fmla="*/ 10 h 46"/>
                  <a:gd name="T32" fmla="*/ 17 w 64"/>
                  <a:gd name="T33" fmla="*/ 1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" name="Freeform 748"/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4 w 78"/>
                  <a:gd name="T5" fmla="*/ 1 h 68"/>
                  <a:gd name="T6" fmla="*/ 6 w 78"/>
                  <a:gd name="T7" fmla="*/ 3 h 68"/>
                  <a:gd name="T8" fmla="*/ 10 w 78"/>
                  <a:gd name="T9" fmla="*/ 5 h 68"/>
                  <a:gd name="T10" fmla="*/ 13 w 78"/>
                  <a:gd name="T11" fmla="*/ 8 h 68"/>
                  <a:gd name="T12" fmla="*/ 16 w 78"/>
                  <a:gd name="T13" fmla="*/ 11 h 68"/>
                  <a:gd name="T14" fmla="*/ 18 w 78"/>
                  <a:gd name="T15" fmla="*/ 14 h 68"/>
                  <a:gd name="T16" fmla="*/ 20 w 78"/>
                  <a:gd name="T17" fmla="*/ 17 h 68"/>
                  <a:gd name="T18" fmla="*/ 18 w 78"/>
                  <a:gd name="T19" fmla="*/ 15 h 68"/>
                  <a:gd name="T20" fmla="*/ 15 w 78"/>
                  <a:gd name="T21" fmla="*/ 13 h 68"/>
                  <a:gd name="T22" fmla="*/ 11 w 78"/>
                  <a:gd name="T23" fmla="*/ 10 h 68"/>
                  <a:gd name="T24" fmla="*/ 8 w 78"/>
                  <a:gd name="T25" fmla="*/ 8 h 68"/>
                  <a:gd name="T26" fmla="*/ 5 w 78"/>
                  <a:gd name="T27" fmla="*/ 5 h 68"/>
                  <a:gd name="T28" fmla="*/ 2 w 78"/>
                  <a:gd name="T29" fmla="*/ 3 h 68"/>
                  <a:gd name="T30" fmla="*/ 1 w 78"/>
                  <a:gd name="T31" fmla="*/ 2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" name="Freeform 749"/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1 w 91"/>
                  <a:gd name="T3" fmla="*/ 0 h 85"/>
                  <a:gd name="T4" fmla="*/ 3 w 91"/>
                  <a:gd name="T5" fmla="*/ 1 h 85"/>
                  <a:gd name="T6" fmla="*/ 7 w 91"/>
                  <a:gd name="T7" fmla="*/ 4 h 85"/>
                  <a:gd name="T8" fmla="*/ 10 w 91"/>
                  <a:gd name="T9" fmla="*/ 7 h 85"/>
                  <a:gd name="T10" fmla="*/ 14 w 91"/>
                  <a:gd name="T11" fmla="*/ 10 h 85"/>
                  <a:gd name="T12" fmla="*/ 18 w 91"/>
                  <a:gd name="T13" fmla="*/ 14 h 85"/>
                  <a:gd name="T14" fmla="*/ 21 w 91"/>
                  <a:gd name="T15" fmla="*/ 18 h 85"/>
                  <a:gd name="T16" fmla="*/ 22 w 91"/>
                  <a:gd name="T17" fmla="*/ 22 h 85"/>
                  <a:gd name="T18" fmla="*/ 21 w 91"/>
                  <a:gd name="T19" fmla="*/ 20 h 85"/>
                  <a:gd name="T20" fmla="*/ 17 w 91"/>
                  <a:gd name="T21" fmla="*/ 17 h 85"/>
                  <a:gd name="T22" fmla="*/ 14 w 91"/>
                  <a:gd name="T23" fmla="*/ 14 h 85"/>
                  <a:gd name="T24" fmla="*/ 9 w 91"/>
                  <a:gd name="T25" fmla="*/ 11 h 85"/>
                  <a:gd name="T26" fmla="*/ 5 w 91"/>
                  <a:gd name="T27" fmla="*/ 8 h 85"/>
                  <a:gd name="T28" fmla="*/ 2 w 91"/>
                  <a:gd name="T29" fmla="*/ 4 h 85"/>
                  <a:gd name="T30" fmla="*/ 0 w 91"/>
                  <a:gd name="T31" fmla="*/ 2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Freeform 750"/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1 w 101"/>
                  <a:gd name="T3" fmla="*/ 0 h 78"/>
                  <a:gd name="T4" fmla="*/ 4 w 101"/>
                  <a:gd name="T5" fmla="*/ 1 h 78"/>
                  <a:gd name="T6" fmla="*/ 8 w 101"/>
                  <a:gd name="T7" fmla="*/ 3 h 78"/>
                  <a:gd name="T8" fmla="*/ 12 w 101"/>
                  <a:gd name="T9" fmla="*/ 6 h 78"/>
                  <a:gd name="T10" fmla="*/ 16 w 101"/>
                  <a:gd name="T11" fmla="*/ 10 h 78"/>
                  <a:gd name="T12" fmla="*/ 20 w 101"/>
                  <a:gd name="T13" fmla="*/ 14 h 78"/>
                  <a:gd name="T14" fmla="*/ 23 w 101"/>
                  <a:gd name="T15" fmla="*/ 17 h 78"/>
                  <a:gd name="T16" fmla="*/ 25 w 101"/>
                  <a:gd name="T17" fmla="*/ 21 h 78"/>
                  <a:gd name="T18" fmla="*/ 23 w 101"/>
                  <a:gd name="T19" fmla="*/ 19 h 78"/>
                  <a:gd name="T20" fmla="*/ 20 w 101"/>
                  <a:gd name="T21" fmla="*/ 17 h 78"/>
                  <a:gd name="T22" fmla="*/ 15 w 101"/>
                  <a:gd name="T23" fmla="*/ 14 h 78"/>
                  <a:gd name="T24" fmla="*/ 11 w 101"/>
                  <a:gd name="T25" fmla="*/ 10 h 78"/>
                  <a:gd name="T26" fmla="*/ 6 w 101"/>
                  <a:gd name="T27" fmla="*/ 7 h 78"/>
                  <a:gd name="T28" fmla="*/ 3 w 101"/>
                  <a:gd name="T29" fmla="*/ 4 h 78"/>
                  <a:gd name="T30" fmla="*/ 0 w 101"/>
                  <a:gd name="T31" fmla="*/ 2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" name="Freeform 751"/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1 w 91"/>
                  <a:gd name="T3" fmla="*/ 0 h 69"/>
                  <a:gd name="T4" fmla="*/ 3 w 91"/>
                  <a:gd name="T5" fmla="*/ 2 h 69"/>
                  <a:gd name="T6" fmla="*/ 7 w 91"/>
                  <a:gd name="T7" fmla="*/ 4 h 69"/>
                  <a:gd name="T8" fmla="*/ 11 w 91"/>
                  <a:gd name="T9" fmla="*/ 6 h 69"/>
                  <a:gd name="T10" fmla="*/ 15 w 91"/>
                  <a:gd name="T11" fmla="*/ 9 h 69"/>
                  <a:gd name="T12" fmla="*/ 19 w 91"/>
                  <a:gd name="T13" fmla="*/ 12 h 69"/>
                  <a:gd name="T14" fmla="*/ 21 w 91"/>
                  <a:gd name="T15" fmla="*/ 15 h 69"/>
                  <a:gd name="T16" fmla="*/ 22 w 91"/>
                  <a:gd name="T17" fmla="*/ 18 h 69"/>
                  <a:gd name="T18" fmla="*/ 20 w 91"/>
                  <a:gd name="T19" fmla="*/ 16 h 69"/>
                  <a:gd name="T20" fmla="*/ 17 w 91"/>
                  <a:gd name="T21" fmla="*/ 14 h 69"/>
                  <a:gd name="T22" fmla="*/ 13 w 91"/>
                  <a:gd name="T23" fmla="*/ 12 h 69"/>
                  <a:gd name="T24" fmla="*/ 9 w 91"/>
                  <a:gd name="T25" fmla="*/ 9 h 69"/>
                  <a:gd name="T26" fmla="*/ 5 w 91"/>
                  <a:gd name="T27" fmla="*/ 6 h 69"/>
                  <a:gd name="T28" fmla="*/ 2 w 91"/>
                  <a:gd name="T29" fmla="*/ 4 h 69"/>
                  <a:gd name="T30" fmla="*/ 0 w 91"/>
                  <a:gd name="T31" fmla="*/ 2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" name="Freeform 752"/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2 w 75"/>
                  <a:gd name="T3" fmla="*/ 0 h 58"/>
                  <a:gd name="T4" fmla="*/ 4 w 75"/>
                  <a:gd name="T5" fmla="*/ 1 h 58"/>
                  <a:gd name="T6" fmla="*/ 6 w 75"/>
                  <a:gd name="T7" fmla="*/ 2 h 58"/>
                  <a:gd name="T8" fmla="*/ 10 w 75"/>
                  <a:gd name="T9" fmla="*/ 4 h 58"/>
                  <a:gd name="T10" fmla="*/ 13 w 75"/>
                  <a:gd name="T11" fmla="*/ 6 h 58"/>
                  <a:gd name="T12" fmla="*/ 16 w 75"/>
                  <a:gd name="T13" fmla="*/ 9 h 58"/>
                  <a:gd name="T14" fmla="*/ 18 w 75"/>
                  <a:gd name="T15" fmla="*/ 12 h 58"/>
                  <a:gd name="T16" fmla="*/ 19 w 75"/>
                  <a:gd name="T17" fmla="*/ 15 h 58"/>
                  <a:gd name="T18" fmla="*/ 17 w 75"/>
                  <a:gd name="T19" fmla="*/ 13 h 58"/>
                  <a:gd name="T20" fmla="*/ 15 w 75"/>
                  <a:gd name="T21" fmla="*/ 11 h 58"/>
                  <a:gd name="T22" fmla="*/ 11 w 75"/>
                  <a:gd name="T23" fmla="*/ 9 h 58"/>
                  <a:gd name="T24" fmla="*/ 8 w 75"/>
                  <a:gd name="T25" fmla="*/ 7 h 58"/>
                  <a:gd name="T26" fmla="*/ 5 w 75"/>
                  <a:gd name="T27" fmla="*/ 5 h 58"/>
                  <a:gd name="T28" fmla="*/ 2 w 75"/>
                  <a:gd name="T29" fmla="*/ 3 h 58"/>
                  <a:gd name="T30" fmla="*/ 1 w 75"/>
                  <a:gd name="T31" fmla="*/ 2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" name="Freeform 753"/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3 w 46"/>
                  <a:gd name="T5" fmla="*/ 0 h 15"/>
                  <a:gd name="T6" fmla="*/ 4 w 46"/>
                  <a:gd name="T7" fmla="*/ 0 h 15"/>
                  <a:gd name="T8" fmla="*/ 6 w 46"/>
                  <a:gd name="T9" fmla="*/ 0 h 15"/>
                  <a:gd name="T10" fmla="*/ 8 w 46"/>
                  <a:gd name="T11" fmla="*/ 1 h 15"/>
                  <a:gd name="T12" fmla="*/ 10 w 46"/>
                  <a:gd name="T13" fmla="*/ 1 h 15"/>
                  <a:gd name="T14" fmla="*/ 11 w 46"/>
                  <a:gd name="T15" fmla="*/ 3 h 15"/>
                  <a:gd name="T16" fmla="*/ 12 w 46"/>
                  <a:gd name="T17" fmla="*/ 4 h 15"/>
                  <a:gd name="T18" fmla="*/ 10 w 46"/>
                  <a:gd name="T19" fmla="*/ 3 h 15"/>
                  <a:gd name="T20" fmla="*/ 9 w 46"/>
                  <a:gd name="T21" fmla="*/ 2 h 15"/>
                  <a:gd name="T22" fmla="*/ 6 w 46"/>
                  <a:gd name="T23" fmla="*/ 2 h 15"/>
                  <a:gd name="T24" fmla="*/ 4 w 46"/>
                  <a:gd name="T25" fmla="*/ 2 h 15"/>
                  <a:gd name="T26" fmla="*/ 2 w 46"/>
                  <a:gd name="T27" fmla="*/ 2 h 15"/>
                  <a:gd name="T28" fmla="*/ 1 w 46"/>
                  <a:gd name="T29" fmla="*/ 2 h 15"/>
                  <a:gd name="T30" fmla="*/ 0 w 46"/>
                  <a:gd name="T31" fmla="*/ 2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" name="Freeform 754"/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4 w 84"/>
                  <a:gd name="T5" fmla="*/ 1 h 76"/>
                  <a:gd name="T6" fmla="*/ 7 w 84"/>
                  <a:gd name="T7" fmla="*/ 3 h 76"/>
                  <a:gd name="T8" fmla="*/ 10 w 84"/>
                  <a:gd name="T9" fmla="*/ 6 h 76"/>
                  <a:gd name="T10" fmla="*/ 14 w 84"/>
                  <a:gd name="T11" fmla="*/ 9 h 76"/>
                  <a:gd name="T12" fmla="*/ 17 w 84"/>
                  <a:gd name="T13" fmla="*/ 13 h 76"/>
                  <a:gd name="T14" fmla="*/ 20 w 84"/>
                  <a:gd name="T15" fmla="*/ 16 h 76"/>
                  <a:gd name="T16" fmla="*/ 21 w 84"/>
                  <a:gd name="T17" fmla="*/ 19 h 76"/>
                  <a:gd name="T18" fmla="*/ 20 w 84"/>
                  <a:gd name="T19" fmla="*/ 18 h 76"/>
                  <a:gd name="T20" fmla="*/ 17 w 84"/>
                  <a:gd name="T21" fmla="*/ 16 h 76"/>
                  <a:gd name="T22" fmla="*/ 13 w 84"/>
                  <a:gd name="T23" fmla="*/ 13 h 76"/>
                  <a:gd name="T24" fmla="*/ 10 w 84"/>
                  <a:gd name="T25" fmla="*/ 10 h 76"/>
                  <a:gd name="T26" fmla="*/ 6 w 84"/>
                  <a:gd name="T27" fmla="*/ 7 h 76"/>
                  <a:gd name="T28" fmla="*/ 3 w 84"/>
                  <a:gd name="T29" fmla="*/ 5 h 76"/>
                  <a:gd name="T30" fmla="*/ 1 w 84"/>
                  <a:gd name="T31" fmla="*/ 2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" name="Freeform 755"/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2 w 96"/>
                  <a:gd name="T3" fmla="*/ 0 h 77"/>
                  <a:gd name="T4" fmla="*/ 5 w 96"/>
                  <a:gd name="T5" fmla="*/ 1 h 77"/>
                  <a:gd name="T6" fmla="*/ 8 w 96"/>
                  <a:gd name="T7" fmla="*/ 3 h 77"/>
                  <a:gd name="T8" fmla="*/ 12 w 96"/>
                  <a:gd name="T9" fmla="*/ 6 h 77"/>
                  <a:gd name="T10" fmla="*/ 16 w 96"/>
                  <a:gd name="T11" fmla="*/ 10 h 77"/>
                  <a:gd name="T12" fmla="*/ 20 w 96"/>
                  <a:gd name="T13" fmla="*/ 13 h 77"/>
                  <a:gd name="T14" fmla="*/ 23 w 96"/>
                  <a:gd name="T15" fmla="*/ 16 h 77"/>
                  <a:gd name="T16" fmla="*/ 24 w 96"/>
                  <a:gd name="T17" fmla="*/ 20 h 77"/>
                  <a:gd name="T18" fmla="*/ 23 w 96"/>
                  <a:gd name="T19" fmla="*/ 18 h 77"/>
                  <a:gd name="T20" fmla="*/ 20 w 96"/>
                  <a:gd name="T21" fmla="*/ 16 h 77"/>
                  <a:gd name="T22" fmla="*/ 15 w 96"/>
                  <a:gd name="T23" fmla="*/ 13 h 77"/>
                  <a:gd name="T24" fmla="*/ 11 w 96"/>
                  <a:gd name="T25" fmla="*/ 10 h 77"/>
                  <a:gd name="T26" fmla="*/ 7 w 96"/>
                  <a:gd name="T27" fmla="*/ 7 h 77"/>
                  <a:gd name="T28" fmla="*/ 3 w 96"/>
                  <a:gd name="T29" fmla="*/ 4 h 77"/>
                  <a:gd name="T30" fmla="*/ 1 w 96"/>
                  <a:gd name="T31" fmla="*/ 2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" name="Freeform 756"/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1 w 93"/>
                  <a:gd name="T3" fmla="*/ 0 h 57"/>
                  <a:gd name="T4" fmla="*/ 3 w 93"/>
                  <a:gd name="T5" fmla="*/ 1 h 57"/>
                  <a:gd name="T6" fmla="*/ 7 w 93"/>
                  <a:gd name="T7" fmla="*/ 2 h 57"/>
                  <a:gd name="T8" fmla="*/ 11 w 93"/>
                  <a:gd name="T9" fmla="*/ 4 h 57"/>
                  <a:gd name="T10" fmla="*/ 14 w 93"/>
                  <a:gd name="T11" fmla="*/ 6 h 57"/>
                  <a:gd name="T12" fmla="*/ 18 w 93"/>
                  <a:gd name="T13" fmla="*/ 9 h 57"/>
                  <a:gd name="T14" fmla="*/ 21 w 93"/>
                  <a:gd name="T15" fmla="*/ 12 h 57"/>
                  <a:gd name="T16" fmla="*/ 23 w 93"/>
                  <a:gd name="T17" fmla="*/ 15 h 57"/>
                  <a:gd name="T18" fmla="*/ 21 w 93"/>
                  <a:gd name="T19" fmla="*/ 13 h 57"/>
                  <a:gd name="T20" fmla="*/ 17 w 93"/>
                  <a:gd name="T21" fmla="*/ 12 h 57"/>
                  <a:gd name="T22" fmla="*/ 13 w 93"/>
                  <a:gd name="T23" fmla="*/ 10 h 57"/>
                  <a:gd name="T24" fmla="*/ 9 w 93"/>
                  <a:gd name="T25" fmla="*/ 7 h 57"/>
                  <a:gd name="T26" fmla="*/ 5 w 93"/>
                  <a:gd name="T27" fmla="*/ 5 h 57"/>
                  <a:gd name="T28" fmla="*/ 2 w 93"/>
                  <a:gd name="T29" fmla="*/ 3 h 57"/>
                  <a:gd name="T30" fmla="*/ 0 w 93"/>
                  <a:gd name="T31" fmla="*/ 2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" name="Freeform 757"/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2 w 68"/>
                  <a:gd name="T3" fmla="*/ 0 h 58"/>
                  <a:gd name="T4" fmla="*/ 4 w 68"/>
                  <a:gd name="T5" fmla="*/ 1 h 58"/>
                  <a:gd name="T6" fmla="*/ 7 w 68"/>
                  <a:gd name="T7" fmla="*/ 3 h 58"/>
                  <a:gd name="T8" fmla="*/ 10 w 68"/>
                  <a:gd name="T9" fmla="*/ 6 h 58"/>
                  <a:gd name="T10" fmla="*/ 13 w 68"/>
                  <a:gd name="T11" fmla="*/ 8 h 58"/>
                  <a:gd name="T12" fmla="*/ 15 w 68"/>
                  <a:gd name="T13" fmla="*/ 11 h 58"/>
                  <a:gd name="T14" fmla="*/ 17 w 68"/>
                  <a:gd name="T15" fmla="*/ 13 h 58"/>
                  <a:gd name="T16" fmla="*/ 17 w 68"/>
                  <a:gd name="T17" fmla="*/ 15 h 58"/>
                  <a:gd name="T18" fmla="*/ 16 w 68"/>
                  <a:gd name="T19" fmla="*/ 14 h 58"/>
                  <a:gd name="T20" fmla="*/ 14 w 68"/>
                  <a:gd name="T21" fmla="*/ 12 h 58"/>
                  <a:gd name="T22" fmla="*/ 11 w 68"/>
                  <a:gd name="T23" fmla="*/ 10 h 58"/>
                  <a:gd name="T24" fmla="*/ 8 w 68"/>
                  <a:gd name="T25" fmla="*/ 8 h 58"/>
                  <a:gd name="T26" fmla="*/ 5 w 68"/>
                  <a:gd name="T27" fmla="*/ 6 h 58"/>
                  <a:gd name="T28" fmla="*/ 3 w 68"/>
                  <a:gd name="T29" fmla="*/ 3 h 58"/>
                  <a:gd name="T30" fmla="*/ 1 w 68"/>
                  <a:gd name="T31" fmla="*/ 2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" name="Freeform 758"/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3 w 51"/>
                  <a:gd name="T5" fmla="*/ 0 h 23"/>
                  <a:gd name="T6" fmla="*/ 5 w 51"/>
                  <a:gd name="T7" fmla="*/ 1 h 23"/>
                  <a:gd name="T8" fmla="*/ 7 w 51"/>
                  <a:gd name="T9" fmla="*/ 1 h 23"/>
                  <a:gd name="T10" fmla="*/ 9 w 51"/>
                  <a:gd name="T11" fmla="*/ 2 h 23"/>
                  <a:gd name="T12" fmla="*/ 11 w 51"/>
                  <a:gd name="T13" fmla="*/ 3 h 23"/>
                  <a:gd name="T14" fmla="*/ 13 w 51"/>
                  <a:gd name="T15" fmla="*/ 5 h 23"/>
                  <a:gd name="T16" fmla="*/ 13 w 51"/>
                  <a:gd name="T17" fmla="*/ 6 h 23"/>
                  <a:gd name="T18" fmla="*/ 12 w 51"/>
                  <a:gd name="T19" fmla="*/ 5 h 23"/>
                  <a:gd name="T20" fmla="*/ 10 w 51"/>
                  <a:gd name="T21" fmla="*/ 4 h 23"/>
                  <a:gd name="T22" fmla="*/ 7 w 51"/>
                  <a:gd name="T23" fmla="*/ 4 h 23"/>
                  <a:gd name="T24" fmla="*/ 5 w 51"/>
                  <a:gd name="T25" fmla="*/ 3 h 23"/>
                  <a:gd name="T26" fmla="*/ 3 w 51"/>
                  <a:gd name="T27" fmla="*/ 3 h 23"/>
                  <a:gd name="T28" fmla="*/ 1 w 51"/>
                  <a:gd name="T29" fmla="*/ 2 h 23"/>
                  <a:gd name="T30" fmla="*/ 0 w 51"/>
                  <a:gd name="T31" fmla="*/ 2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" name="Freeform 759"/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10 w 40"/>
                  <a:gd name="T1" fmla="*/ 12 h 46"/>
                  <a:gd name="T2" fmla="*/ 10 w 40"/>
                  <a:gd name="T3" fmla="*/ 11 h 46"/>
                  <a:gd name="T4" fmla="*/ 8 w 40"/>
                  <a:gd name="T5" fmla="*/ 10 h 46"/>
                  <a:gd name="T6" fmla="*/ 6 w 40"/>
                  <a:gd name="T7" fmla="*/ 8 h 46"/>
                  <a:gd name="T8" fmla="*/ 4 w 40"/>
                  <a:gd name="T9" fmla="*/ 7 h 46"/>
                  <a:gd name="T10" fmla="*/ 2 w 40"/>
                  <a:gd name="T11" fmla="*/ 5 h 46"/>
                  <a:gd name="T12" fmla="*/ 1 w 40"/>
                  <a:gd name="T13" fmla="*/ 3 h 46"/>
                  <a:gd name="T14" fmla="*/ 0 w 40"/>
                  <a:gd name="T15" fmla="*/ 2 h 46"/>
                  <a:gd name="T16" fmla="*/ 1 w 40"/>
                  <a:gd name="T17" fmla="*/ 1 h 46"/>
                  <a:gd name="T18" fmla="*/ 2 w 40"/>
                  <a:gd name="T19" fmla="*/ 0 h 46"/>
                  <a:gd name="T20" fmla="*/ 3 w 40"/>
                  <a:gd name="T21" fmla="*/ 1 h 46"/>
                  <a:gd name="T22" fmla="*/ 5 w 40"/>
                  <a:gd name="T23" fmla="*/ 3 h 46"/>
                  <a:gd name="T24" fmla="*/ 6 w 40"/>
                  <a:gd name="T25" fmla="*/ 4 h 46"/>
                  <a:gd name="T26" fmla="*/ 7 w 40"/>
                  <a:gd name="T27" fmla="*/ 7 h 46"/>
                  <a:gd name="T28" fmla="*/ 9 w 40"/>
                  <a:gd name="T29" fmla="*/ 9 h 46"/>
                  <a:gd name="T30" fmla="*/ 10 w 40"/>
                  <a:gd name="T31" fmla="*/ 11 h 46"/>
                  <a:gd name="T32" fmla="*/ 10 w 40"/>
                  <a:gd name="T33" fmla="*/ 1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" name="Freeform 760"/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1 w 11"/>
                  <a:gd name="T1" fmla="*/ 14 h 54"/>
                  <a:gd name="T2" fmla="*/ 2 w 11"/>
                  <a:gd name="T3" fmla="*/ 11 h 54"/>
                  <a:gd name="T4" fmla="*/ 2 w 11"/>
                  <a:gd name="T5" fmla="*/ 7 h 54"/>
                  <a:gd name="T6" fmla="*/ 2 w 11"/>
                  <a:gd name="T7" fmla="*/ 2 h 54"/>
                  <a:gd name="T8" fmla="*/ 1 w 11"/>
                  <a:gd name="T9" fmla="*/ 0 h 54"/>
                  <a:gd name="T10" fmla="*/ 0 w 11"/>
                  <a:gd name="T11" fmla="*/ 2 h 54"/>
                  <a:gd name="T12" fmla="*/ 0 w 11"/>
                  <a:gd name="T13" fmla="*/ 6 h 54"/>
                  <a:gd name="T14" fmla="*/ 1 w 11"/>
                  <a:gd name="T15" fmla="*/ 10 h 54"/>
                  <a:gd name="T16" fmla="*/ 1 w 11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" name="Freeform 761"/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13 h 50"/>
                  <a:gd name="T2" fmla="*/ 2 w 46"/>
                  <a:gd name="T3" fmla="*/ 11 h 50"/>
                  <a:gd name="T4" fmla="*/ 3 w 46"/>
                  <a:gd name="T5" fmla="*/ 9 h 50"/>
                  <a:gd name="T6" fmla="*/ 5 w 46"/>
                  <a:gd name="T7" fmla="*/ 7 h 50"/>
                  <a:gd name="T8" fmla="*/ 6 w 46"/>
                  <a:gd name="T9" fmla="*/ 5 h 50"/>
                  <a:gd name="T10" fmla="*/ 8 w 46"/>
                  <a:gd name="T11" fmla="*/ 3 h 50"/>
                  <a:gd name="T12" fmla="*/ 10 w 46"/>
                  <a:gd name="T13" fmla="*/ 1 h 50"/>
                  <a:gd name="T14" fmla="*/ 11 w 46"/>
                  <a:gd name="T15" fmla="*/ 0 h 50"/>
                  <a:gd name="T16" fmla="*/ 12 w 46"/>
                  <a:gd name="T17" fmla="*/ 1 h 50"/>
                  <a:gd name="T18" fmla="*/ 12 w 46"/>
                  <a:gd name="T19" fmla="*/ 2 h 50"/>
                  <a:gd name="T20" fmla="*/ 11 w 46"/>
                  <a:gd name="T21" fmla="*/ 3 h 50"/>
                  <a:gd name="T22" fmla="*/ 9 w 46"/>
                  <a:gd name="T23" fmla="*/ 5 h 50"/>
                  <a:gd name="T24" fmla="*/ 8 w 46"/>
                  <a:gd name="T25" fmla="*/ 7 h 50"/>
                  <a:gd name="T26" fmla="*/ 5 w 46"/>
                  <a:gd name="T27" fmla="*/ 9 h 50"/>
                  <a:gd name="T28" fmla="*/ 3 w 46"/>
                  <a:gd name="T29" fmla="*/ 10 h 50"/>
                  <a:gd name="T30" fmla="*/ 2 w 46"/>
                  <a:gd name="T31" fmla="*/ 12 h 50"/>
                  <a:gd name="T32" fmla="*/ 0 w 46"/>
                  <a:gd name="T33" fmla="*/ 13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" name="Freeform 762"/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2 w 67"/>
                  <a:gd name="T3" fmla="*/ 1 h 16"/>
                  <a:gd name="T4" fmla="*/ 4 w 67"/>
                  <a:gd name="T5" fmla="*/ 1 h 16"/>
                  <a:gd name="T6" fmla="*/ 7 w 67"/>
                  <a:gd name="T7" fmla="*/ 0 h 16"/>
                  <a:gd name="T8" fmla="*/ 9 w 67"/>
                  <a:gd name="T9" fmla="*/ 0 h 16"/>
                  <a:gd name="T10" fmla="*/ 12 w 67"/>
                  <a:gd name="T11" fmla="*/ 0 h 16"/>
                  <a:gd name="T12" fmla="*/ 14 w 67"/>
                  <a:gd name="T13" fmla="*/ 1 h 16"/>
                  <a:gd name="T14" fmla="*/ 16 w 67"/>
                  <a:gd name="T15" fmla="*/ 2 h 16"/>
                  <a:gd name="T16" fmla="*/ 16 w 67"/>
                  <a:gd name="T17" fmla="*/ 3 h 16"/>
                  <a:gd name="T18" fmla="*/ 16 w 67"/>
                  <a:gd name="T19" fmla="*/ 4 h 16"/>
                  <a:gd name="T20" fmla="*/ 14 w 67"/>
                  <a:gd name="T21" fmla="*/ 4 h 16"/>
                  <a:gd name="T22" fmla="*/ 12 w 67"/>
                  <a:gd name="T23" fmla="*/ 4 h 16"/>
                  <a:gd name="T24" fmla="*/ 10 w 67"/>
                  <a:gd name="T25" fmla="*/ 4 h 16"/>
                  <a:gd name="T26" fmla="*/ 7 w 67"/>
                  <a:gd name="T27" fmla="*/ 3 h 16"/>
                  <a:gd name="T28" fmla="*/ 4 w 67"/>
                  <a:gd name="T29" fmla="*/ 2 h 16"/>
                  <a:gd name="T30" fmla="*/ 2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" name="Freeform 763"/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2 w 64"/>
                  <a:gd name="T3" fmla="*/ 1 h 32"/>
                  <a:gd name="T4" fmla="*/ 4 w 64"/>
                  <a:gd name="T5" fmla="*/ 1 h 32"/>
                  <a:gd name="T6" fmla="*/ 7 w 64"/>
                  <a:gd name="T7" fmla="*/ 2 h 32"/>
                  <a:gd name="T8" fmla="*/ 10 w 64"/>
                  <a:gd name="T9" fmla="*/ 3 h 32"/>
                  <a:gd name="T10" fmla="*/ 12 w 64"/>
                  <a:gd name="T11" fmla="*/ 4 h 32"/>
                  <a:gd name="T12" fmla="*/ 15 w 64"/>
                  <a:gd name="T13" fmla="*/ 5 h 32"/>
                  <a:gd name="T14" fmla="*/ 17 w 64"/>
                  <a:gd name="T15" fmla="*/ 6 h 32"/>
                  <a:gd name="T16" fmla="*/ 17 w 64"/>
                  <a:gd name="T17" fmla="*/ 8 h 32"/>
                  <a:gd name="T18" fmla="*/ 17 w 64"/>
                  <a:gd name="T19" fmla="*/ 8 h 32"/>
                  <a:gd name="T20" fmla="*/ 14 w 64"/>
                  <a:gd name="T21" fmla="*/ 8 h 32"/>
                  <a:gd name="T22" fmla="*/ 12 w 64"/>
                  <a:gd name="T23" fmla="*/ 7 h 32"/>
                  <a:gd name="T24" fmla="*/ 9 w 64"/>
                  <a:gd name="T25" fmla="*/ 6 h 32"/>
                  <a:gd name="T26" fmla="*/ 6 w 64"/>
                  <a:gd name="T27" fmla="*/ 4 h 32"/>
                  <a:gd name="T28" fmla="*/ 4 w 64"/>
                  <a:gd name="T29" fmla="*/ 3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" name="Freeform 764"/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2 h 16"/>
                  <a:gd name="T2" fmla="*/ 1 w 64"/>
                  <a:gd name="T3" fmla="*/ 2 h 16"/>
                  <a:gd name="T4" fmla="*/ 3 w 64"/>
                  <a:gd name="T5" fmla="*/ 1 h 16"/>
                  <a:gd name="T6" fmla="*/ 5 w 64"/>
                  <a:gd name="T7" fmla="*/ 1 h 16"/>
                  <a:gd name="T8" fmla="*/ 8 w 64"/>
                  <a:gd name="T9" fmla="*/ 0 h 16"/>
                  <a:gd name="T10" fmla="*/ 11 w 64"/>
                  <a:gd name="T11" fmla="*/ 0 h 16"/>
                  <a:gd name="T12" fmla="*/ 13 w 64"/>
                  <a:gd name="T13" fmla="*/ 1 h 16"/>
                  <a:gd name="T14" fmla="*/ 16 w 64"/>
                  <a:gd name="T15" fmla="*/ 2 h 16"/>
                  <a:gd name="T16" fmla="*/ 17 w 64"/>
                  <a:gd name="T17" fmla="*/ 3 h 16"/>
                  <a:gd name="T18" fmla="*/ 17 w 64"/>
                  <a:gd name="T19" fmla="*/ 4 h 16"/>
                  <a:gd name="T20" fmla="*/ 16 w 64"/>
                  <a:gd name="T21" fmla="*/ 4 h 16"/>
                  <a:gd name="T22" fmla="*/ 13 w 64"/>
                  <a:gd name="T23" fmla="*/ 4 h 16"/>
                  <a:gd name="T24" fmla="*/ 11 w 64"/>
                  <a:gd name="T25" fmla="*/ 4 h 16"/>
                  <a:gd name="T26" fmla="*/ 8 w 64"/>
                  <a:gd name="T27" fmla="*/ 3 h 16"/>
                  <a:gd name="T28" fmla="*/ 5 w 64"/>
                  <a:gd name="T29" fmla="*/ 3 h 16"/>
                  <a:gd name="T30" fmla="*/ 2 w 64"/>
                  <a:gd name="T31" fmla="*/ 2 h 16"/>
                  <a:gd name="T32" fmla="*/ 0 w 64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" name="Freeform 765"/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3 h 12"/>
                  <a:gd name="T2" fmla="*/ 2 w 68"/>
                  <a:gd name="T3" fmla="*/ 3 h 12"/>
                  <a:gd name="T4" fmla="*/ 4 w 68"/>
                  <a:gd name="T5" fmla="*/ 2 h 12"/>
                  <a:gd name="T6" fmla="*/ 7 w 68"/>
                  <a:gd name="T7" fmla="*/ 1 h 12"/>
                  <a:gd name="T8" fmla="*/ 9 w 68"/>
                  <a:gd name="T9" fmla="*/ 1 h 12"/>
                  <a:gd name="T10" fmla="*/ 12 w 68"/>
                  <a:gd name="T11" fmla="*/ 0 h 12"/>
                  <a:gd name="T12" fmla="*/ 15 w 68"/>
                  <a:gd name="T13" fmla="*/ 0 h 12"/>
                  <a:gd name="T14" fmla="*/ 17 w 68"/>
                  <a:gd name="T15" fmla="*/ 1 h 12"/>
                  <a:gd name="T16" fmla="*/ 17 w 68"/>
                  <a:gd name="T17" fmla="*/ 2 h 12"/>
                  <a:gd name="T18" fmla="*/ 17 w 68"/>
                  <a:gd name="T19" fmla="*/ 3 h 12"/>
                  <a:gd name="T20" fmla="*/ 16 w 68"/>
                  <a:gd name="T21" fmla="*/ 3 h 12"/>
                  <a:gd name="T22" fmla="*/ 14 w 68"/>
                  <a:gd name="T23" fmla="*/ 3 h 12"/>
                  <a:gd name="T24" fmla="*/ 12 w 68"/>
                  <a:gd name="T25" fmla="*/ 3 h 12"/>
                  <a:gd name="T26" fmla="*/ 9 w 68"/>
                  <a:gd name="T27" fmla="*/ 3 h 12"/>
                  <a:gd name="T28" fmla="*/ 6 w 68"/>
                  <a:gd name="T29" fmla="*/ 3 h 12"/>
                  <a:gd name="T30" fmla="*/ 3 w 68"/>
                  <a:gd name="T31" fmla="*/ 3 h 12"/>
                  <a:gd name="T32" fmla="*/ 0 w 68"/>
                  <a:gd name="T33" fmla="*/ 3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" name="Freeform 766"/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3 h 13"/>
                  <a:gd name="T2" fmla="*/ 2 w 68"/>
                  <a:gd name="T3" fmla="*/ 2 h 13"/>
                  <a:gd name="T4" fmla="*/ 4 w 68"/>
                  <a:gd name="T5" fmla="*/ 2 h 13"/>
                  <a:gd name="T6" fmla="*/ 7 w 68"/>
                  <a:gd name="T7" fmla="*/ 1 h 13"/>
                  <a:gd name="T8" fmla="*/ 10 w 68"/>
                  <a:gd name="T9" fmla="*/ 0 h 13"/>
                  <a:gd name="T10" fmla="*/ 13 w 68"/>
                  <a:gd name="T11" fmla="*/ 0 h 13"/>
                  <a:gd name="T12" fmla="*/ 15 w 68"/>
                  <a:gd name="T13" fmla="*/ 0 h 13"/>
                  <a:gd name="T14" fmla="*/ 17 w 68"/>
                  <a:gd name="T15" fmla="*/ 0 h 13"/>
                  <a:gd name="T16" fmla="*/ 17 w 68"/>
                  <a:gd name="T17" fmla="*/ 1 h 13"/>
                  <a:gd name="T18" fmla="*/ 17 w 68"/>
                  <a:gd name="T19" fmla="*/ 2 h 13"/>
                  <a:gd name="T20" fmla="*/ 15 w 68"/>
                  <a:gd name="T21" fmla="*/ 2 h 13"/>
                  <a:gd name="T22" fmla="*/ 13 w 68"/>
                  <a:gd name="T23" fmla="*/ 3 h 13"/>
                  <a:gd name="T24" fmla="*/ 11 w 68"/>
                  <a:gd name="T25" fmla="*/ 3 h 13"/>
                  <a:gd name="T26" fmla="*/ 8 w 68"/>
                  <a:gd name="T27" fmla="*/ 3 h 13"/>
                  <a:gd name="T28" fmla="*/ 5 w 68"/>
                  <a:gd name="T29" fmla="*/ 3 h 13"/>
                  <a:gd name="T30" fmla="*/ 2 w 68"/>
                  <a:gd name="T31" fmla="*/ 3 h 13"/>
                  <a:gd name="T32" fmla="*/ 0 w 68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" name="Freeform 767"/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4 h 17"/>
                  <a:gd name="T2" fmla="*/ 3 w 77"/>
                  <a:gd name="T3" fmla="*/ 3 h 17"/>
                  <a:gd name="T4" fmla="*/ 6 w 77"/>
                  <a:gd name="T5" fmla="*/ 2 h 17"/>
                  <a:gd name="T6" fmla="*/ 8 w 77"/>
                  <a:gd name="T7" fmla="*/ 1 h 17"/>
                  <a:gd name="T8" fmla="*/ 12 w 77"/>
                  <a:gd name="T9" fmla="*/ 0 h 17"/>
                  <a:gd name="T10" fmla="*/ 15 w 77"/>
                  <a:gd name="T11" fmla="*/ 0 h 17"/>
                  <a:gd name="T12" fmla="*/ 17 w 77"/>
                  <a:gd name="T13" fmla="*/ 0 h 17"/>
                  <a:gd name="T14" fmla="*/ 19 w 77"/>
                  <a:gd name="T15" fmla="*/ 0 h 17"/>
                  <a:gd name="T16" fmla="*/ 20 w 77"/>
                  <a:gd name="T17" fmla="*/ 1 h 17"/>
                  <a:gd name="T18" fmla="*/ 19 w 77"/>
                  <a:gd name="T19" fmla="*/ 3 h 17"/>
                  <a:gd name="T20" fmla="*/ 17 w 77"/>
                  <a:gd name="T21" fmla="*/ 3 h 17"/>
                  <a:gd name="T22" fmla="*/ 15 w 77"/>
                  <a:gd name="T23" fmla="*/ 4 h 17"/>
                  <a:gd name="T24" fmla="*/ 12 w 77"/>
                  <a:gd name="T25" fmla="*/ 4 h 17"/>
                  <a:gd name="T26" fmla="*/ 8 w 77"/>
                  <a:gd name="T27" fmla="*/ 3 h 17"/>
                  <a:gd name="T28" fmla="*/ 5 w 77"/>
                  <a:gd name="T29" fmla="*/ 3 h 17"/>
                  <a:gd name="T30" fmla="*/ 2 w 77"/>
                  <a:gd name="T31" fmla="*/ 3 h 17"/>
                  <a:gd name="T32" fmla="*/ 0 w 77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" name="Freeform 768"/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6 h 24"/>
                  <a:gd name="T2" fmla="*/ 2 w 84"/>
                  <a:gd name="T3" fmla="*/ 5 h 24"/>
                  <a:gd name="T4" fmla="*/ 5 w 84"/>
                  <a:gd name="T5" fmla="*/ 4 h 24"/>
                  <a:gd name="T6" fmla="*/ 9 w 84"/>
                  <a:gd name="T7" fmla="*/ 3 h 24"/>
                  <a:gd name="T8" fmla="*/ 13 w 84"/>
                  <a:gd name="T9" fmla="*/ 2 h 24"/>
                  <a:gd name="T10" fmla="*/ 16 w 84"/>
                  <a:gd name="T11" fmla="*/ 1 h 24"/>
                  <a:gd name="T12" fmla="*/ 19 w 84"/>
                  <a:gd name="T13" fmla="*/ 0 h 24"/>
                  <a:gd name="T14" fmla="*/ 21 w 84"/>
                  <a:gd name="T15" fmla="*/ 0 h 24"/>
                  <a:gd name="T16" fmla="*/ 21 w 84"/>
                  <a:gd name="T17" fmla="*/ 1 h 24"/>
                  <a:gd name="T18" fmla="*/ 20 w 84"/>
                  <a:gd name="T19" fmla="*/ 3 h 24"/>
                  <a:gd name="T20" fmla="*/ 18 w 84"/>
                  <a:gd name="T21" fmla="*/ 4 h 24"/>
                  <a:gd name="T22" fmla="*/ 15 w 84"/>
                  <a:gd name="T23" fmla="*/ 5 h 24"/>
                  <a:gd name="T24" fmla="*/ 12 w 84"/>
                  <a:gd name="T25" fmla="*/ 5 h 24"/>
                  <a:gd name="T26" fmla="*/ 8 w 84"/>
                  <a:gd name="T27" fmla="*/ 5 h 24"/>
                  <a:gd name="T28" fmla="*/ 5 w 84"/>
                  <a:gd name="T29" fmla="*/ 6 h 24"/>
                  <a:gd name="T30" fmla="*/ 2 w 84"/>
                  <a:gd name="T31" fmla="*/ 6 h 24"/>
                  <a:gd name="T32" fmla="*/ 0 w 8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" name="Freeform 769"/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9 h 33"/>
                  <a:gd name="T2" fmla="*/ 2 w 92"/>
                  <a:gd name="T3" fmla="*/ 7 h 33"/>
                  <a:gd name="T4" fmla="*/ 6 w 92"/>
                  <a:gd name="T5" fmla="*/ 5 h 33"/>
                  <a:gd name="T6" fmla="*/ 9 w 92"/>
                  <a:gd name="T7" fmla="*/ 3 h 33"/>
                  <a:gd name="T8" fmla="*/ 13 w 92"/>
                  <a:gd name="T9" fmla="*/ 2 h 33"/>
                  <a:gd name="T10" fmla="*/ 17 w 92"/>
                  <a:gd name="T11" fmla="*/ 1 h 33"/>
                  <a:gd name="T12" fmla="*/ 20 w 92"/>
                  <a:gd name="T13" fmla="*/ 0 h 33"/>
                  <a:gd name="T14" fmla="*/ 22 w 92"/>
                  <a:gd name="T15" fmla="*/ 1 h 33"/>
                  <a:gd name="T16" fmla="*/ 23 w 92"/>
                  <a:gd name="T17" fmla="*/ 2 h 33"/>
                  <a:gd name="T18" fmla="*/ 23 w 92"/>
                  <a:gd name="T19" fmla="*/ 3 h 33"/>
                  <a:gd name="T20" fmla="*/ 20 w 92"/>
                  <a:gd name="T21" fmla="*/ 5 h 33"/>
                  <a:gd name="T22" fmla="*/ 18 w 92"/>
                  <a:gd name="T23" fmla="*/ 6 h 33"/>
                  <a:gd name="T24" fmla="*/ 14 w 92"/>
                  <a:gd name="T25" fmla="*/ 7 h 33"/>
                  <a:gd name="T26" fmla="*/ 10 w 92"/>
                  <a:gd name="T27" fmla="*/ 8 h 33"/>
                  <a:gd name="T28" fmla="*/ 6 w 92"/>
                  <a:gd name="T29" fmla="*/ 8 h 33"/>
                  <a:gd name="T30" fmla="*/ 3 w 92"/>
                  <a:gd name="T31" fmla="*/ 8 h 33"/>
                  <a:gd name="T32" fmla="*/ 0 w 92"/>
                  <a:gd name="T33" fmla="*/ 9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Freeform 770"/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13 h 55"/>
                  <a:gd name="T2" fmla="*/ 2 w 85"/>
                  <a:gd name="T3" fmla="*/ 11 h 55"/>
                  <a:gd name="T4" fmla="*/ 4 w 85"/>
                  <a:gd name="T5" fmla="*/ 9 h 55"/>
                  <a:gd name="T6" fmla="*/ 8 w 85"/>
                  <a:gd name="T7" fmla="*/ 6 h 55"/>
                  <a:gd name="T8" fmla="*/ 11 w 85"/>
                  <a:gd name="T9" fmla="*/ 4 h 55"/>
                  <a:gd name="T10" fmla="*/ 15 w 85"/>
                  <a:gd name="T11" fmla="*/ 2 h 55"/>
                  <a:gd name="T12" fmla="*/ 17 w 85"/>
                  <a:gd name="T13" fmla="*/ 0 h 55"/>
                  <a:gd name="T14" fmla="*/ 20 w 85"/>
                  <a:gd name="T15" fmla="*/ 0 h 55"/>
                  <a:gd name="T16" fmla="*/ 21 w 85"/>
                  <a:gd name="T17" fmla="*/ 0 h 55"/>
                  <a:gd name="T18" fmla="*/ 21 w 85"/>
                  <a:gd name="T19" fmla="*/ 2 h 55"/>
                  <a:gd name="T20" fmla="*/ 19 w 85"/>
                  <a:gd name="T21" fmla="*/ 3 h 55"/>
                  <a:gd name="T22" fmla="*/ 17 w 85"/>
                  <a:gd name="T23" fmla="*/ 6 h 55"/>
                  <a:gd name="T24" fmla="*/ 13 w 85"/>
                  <a:gd name="T25" fmla="*/ 8 h 55"/>
                  <a:gd name="T26" fmla="*/ 10 w 85"/>
                  <a:gd name="T27" fmla="*/ 10 h 55"/>
                  <a:gd name="T28" fmla="*/ 6 w 85"/>
                  <a:gd name="T29" fmla="*/ 11 h 55"/>
                  <a:gd name="T30" fmla="*/ 2 w 85"/>
                  <a:gd name="T31" fmla="*/ 13 h 55"/>
                  <a:gd name="T32" fmla="*/ 0 w 85"/>
                  <a:gd name="T33" fmla="*/ 1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Freeform 771"/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17 h 69"/>
                  <a:gd name="T2" fmla="*/ 2 w 72"/>
                  <a:gd name="T3" fmla="*/ 15 h 69"/>
                  <a:gd name="T4" fmla="*/ 4 w 72"/>
                  <a:gd name="T5" fmla="*/ 12 h 69"/>
                  <a:gd name="T6" fmla="*/ 7 w 72"/>
                  <a:gd name="T7" fmla="*/ 9 h 69"/>
                  <a:gd name="T8" fmla="*/ 10 w 72"/>
                  <a:gd name="T9" fmla="*/ 6 h 69"/>
                  <a:gd name="T10" fmla="*/ 12 w 72"/>
                  <a:gd name="T11" fmla="*/ 3 h 69"/>
                  <a:gd name="T12" fmla="*/ 15 w 72"/>
                  <a:gd name="T13" fmla="*/ 1 h 69"/>
                  <a:gd name="T14" fmla="*/ 17 w 72"/>
                  <a:gd name="T15" fmla="*/ 0 h 69"/>
                  <a:gd name="T16" fmla="*/ 18 w 72"/>
                  <a:gd name="T17" fmla="*/ 0 h 69"/>
                  <a:gd name="T18" fmla="*/ 18 w 72"/>
                  <a:gd name="T19" fmla="*/ 2 h 69"/>
                  <a:gd name="T20" fmla="*/ 17 w 72"/>
                  <a:gd name="T21" fmla="*/ 4 h 69"/>
                  <a:gd name="T22" fmla="*/ 14 w 72"/>
                  <a:gd name="T23" fmla="*/ 7 h 69"/>
                  <a:gd name="T24" fmla="*/ 12 w 72"/>
                  <a:gd name="T25" fmla="*/ 10 h 69"/>
                  <a:gd name="T26" fmla="*/ 8 w 72"/>
                  <a:gd name="T27" fmla="*/ 13 h 69"/>
                  <a:gd name="T28" fmla="*/ 5 w 72"/>
                  <a:gd name="T29" fmla="*/ 15 h 69"/>
                  <a:gd name="T30" fmla="*/ 2 w 72"/>
                  <a:gd name="T31" fmla="*/ 16 h 69"/>
                  <a:gd name="T32" fmla="*/ 0 w 72"/>
                  <a:gd name="T33" fmla="*/ 17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Freeform 772"/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16 w 67"/>
                  <a:gd name="T1" fmla="*/ 1 h 62"/>
                  <a:gd name="T2" fmla="*/ 16 w 67"/>
                  <a:gd name="T3" fmla="*/ 2 h 62"/>
                  <a:gd name="T4" fmla="*/ 14 w 67"/>
                  <a:gd name="T5" fmla="*/ 4 h 62"/>
                  <a:gd name="T6" fmla="*/ 12 w 67"/>
                  <a:gd name="T7" fmla="*/ 5 h 62"/>
                  <a:gd name="T8" fmla="*/ 10 w 67"/>
                  <a:gd name="T9" fmla="*/ 7 h 62"/>
                  <a:gd name="T10" fmla="*/ 7 w 67"/>
                  <a:gd name="T11" fmla="*/ 10 h 62"/>
                  <a:gd name="T12" fmla="*/ 4 w 67"/>
                  <a:gd name="T13" fmla="*/ 12 h 62"/>
                  <a:gd name="T14" fmla="*/ 1 w 67"/>
                  <a:gd name="T15" fmla="*/ 14 h 62"/>
                  <a:gd name="T16" fmla="*/ 0 w 67"/>
                  <a:gd name="T17" fmla="*/ 16 h 62"/>
                  <a:gd name="T18" fmla="*/ 1 w 67"/>
                  <a:gd name="T19" fmla="*/ 13 h 62"/>
                  <a:gd name="T20" fmla="*/ 3 w 67"/>
                  <a:gd name="T21" fmla="*/ 10 h 62"/>
                  <a:gd name="T22" fmla="*/ 5 w 67"/>
                  <a:gd name="T23" fmla="*/ 7 h 62"/>
                  <a:gd name="T24" fmla="*/ 8 w 67"/>
                  <a:gd name="T25" fmla="*/ 4 h 62"/>
                  <a:gd name="T26" fmla="*/ 10 w 67"/>
                  <a:gd name="T27" fmla="*/ 2 h 62"/>
                  <a:gd name="T28" fmla="*/ 13 w 67"/>
                  <a:gd name="T29" fmla="*/ 1 h 62"/>
                  <a:gd name="T30" fmla="*/ 15 w 67"/>
                  <a:gd name="T31" fmla="*/ 0 h 62"/>
                  <a:gd name="T32" fmla="*/ 16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" name="Freeform 773"/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2 w 79"/>
                  <a:gd name="T1" fmla="*/ 77 h 311"/>
                  <a:gd name="T2" fmla="*/ 1 w 79"/>
                  <a:gd name="T3" fmla="*/ 77 h 311"/>
                  <a:gd name="T4" fmla="*/ 1 w 79"/>
                  <a:gd name="T5" fmla="*/ 77 h 311"/>
                  <a:gd name="T6" fmla="*/ 1 w 79"/>
                  <a:gd name="T7" fmla="*/ 76 h 311"/>
                  <a:gd name="T8" fmla="*/ 0 w 79"/>
                  <a:gd name="T9" fmla="*/ 75 h 311"/>
                  <a:gd name="T10" fmla="*/ 8 w 79"/>
                  <a:gd name="T11" fmla="*/ 66 h 311"/>
                  <a:gd name="T12" fmla="*/ 13 w 79"/>
                  <a:gd name="T13" fmla="*/ 56 h 311"/>
                  <a:gd name="T14" fmla="*/ 16 w 79"/>
                  <a:gd name="T15" fmla="*/ 45 h 311"/>
                  <a:gd name="T16" fmla="*/ 17 w 79"/>
                  <a:gd name="T17" fmla="*/ 35 h 311"/>
                  <a:gd name="T18" fmla="*/ 16 w 79"/>
                  <a:gd name="T19" fmla="*/ 25 h 311"/>
                  <a:gd name="T20" fmla="*/ 15 w 79"/>
                  <a:gd name="T21" fmla="*/ 15 h 311"/>
                  <a:gd name="T22" fmla="*/ 13 w 79"/>
                  <a:gd name="T23" fmla="*/ 7 h 311"/>
                  <a:gd name="T24" fmla="*/ 12 w 79"/>
                  <a:gd name="T25" fmla="*/ 0 h 311"/>
                  <a:gd name="T26" fmla="*/ 16 w 79"/>
                  <a:gd name="T27" fmla="*/ 5 h 311"/>
                  <a:gd name="T28" fmla="*/ 18 w 79"/>
                  <a:gd name="T29" fmla="*/ 13 h 311"/>
                  <a:gd name="T30" fmla="*/ 20 w 79"/>
                  <a:gd name="T31" fmla="*/ 24 h 311"/>
                  <a:gd name="T32" fmla="*/ 20 w 79"/>
                  <a:gd name="T33" fmla="*/ 36 h 311"/>
                  <a:gd name="T34" fmla="*/ 19 w 79"/>
                  <a:gd name="T35" fmla="*/ 49 h 311"/>
                  <a:gd name="T36" fmla="*/ 15 w 79"/>
                  <a:gd name="T37" fmla="*/ 60 h 311"/>
                  <a:gd name="T38" fmla="*/ 10 w 79"/>
                  <a:gd name="T39" fmla="*/ 70 h 311"/>
                  <a:gd name="T40" fmla="*/ 2 w 79"/>
                  <a:gd name="T41" fmla="*/ 77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" name="Freeform 774"/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16 w 67"/>
                  <a:gd name="T1" fmla="*/ 10 h 41"/>
                  <a:gd name="T2" fmla="*/ 15 w 67"/>
                  <a:gd name="T3" fmla="*/ 8 h 41"/>
                  <a:gd name="T4" fmla="*/ 12 w 67"/>
                  <a:gd name="T5" fmla="*/ 6 h 41"/>
                  <a:gd name="T6" fmla="*/ 10 w 67"/>
                  <a:gd name="T7" fmla="*/ 4 h 41"/>
                  <a:gd name="T8" fmla="*/ 7 w 67"/>
                  <a:gd name="T9" fmla="*/ 2 h 41"/>
                  <a:gd name="T10" fmla="*/ 5 w 67"/>
                  <a:gd name="T11" fmla="*/ 1 h 41"/>
                  <a:gd name="T12" fmla="*/ 2 w 67"/>
                  <a:gd name="T13" fmla="*/ 0 h 41"/>
                  <a:gd name="T14" fmla="*/ 1 w 67"/>
                  <a:gd name="T15" fmla="*/ 0 h 41"/>
                  <a:gd name="T16" fmla="*/ 0 w 67"/>
                  <a:gd name="T17" fmla="*/ 0 h 41"/>
                  <a:gd name="T18" fmla="*/ 0 w 67"/>
                  <a:gd name="T19" fmla="*/ 1 h 41"/>
                  <a:gd name="T20" fmla="*/ 1 w 67"/>
                  <a:gd name="T21" fmla="*/ 2 h 41"/>
                  <a:gd name="T22" fmla="*/ 3 w 67"/>
                  <a:gd name="T23" fmla="*/ 3 h 41"/>
                  <a:gd name="T24" fmla="*/ 5 w 67"/>
                  <a:gd name="T25" fmla="*/ 4 h 41"/>
                  <a:gd name="T26" fmla="*/ 8 w 67"/>
                  <a:gd name="T27" fmla="*/ 5 h 41"/>
                  <a:gd name="T28" fmla="*/ 11 w 67"/>
                  <a:gd name="T29" fmla="*/ 7 h 41"/>
                  <a:gd name="T30" fmla="*/ 14 w 67"/>
                  <a:gd name="T31" fmla="*/ 8 h 41"/>
                  <a:gd name="T32" fmla="*/ 16 w 67"/>
                  <a:gd name="T33" fmla="*/ 1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Freeform 775"/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3 w 74"/>
                  <a:gd name="T5" fmla="*/ 1 h 46"/>
                  <a:gd name="T6" fmla="*/ 5 w 74"/>
                  <a:gd name="T7" fmla="*/ 2 h 46"/>
                  <a:gd name="T8" fmla="*/ 8 w 74"/>
                  <a:gd name="T9" fmla="*/ 3 h 46"/>
                  <a:gd name="T10" fmla="*/ 11 w 74"/>
                  <a:gd name="T11" fmla="*/ 5 h 46"/>
                  <a:gd name="T12" fmla="*/ 14 w 74"/>
                  <a:gd name="T13" fmla="*/ 7 h 46"/>
                  <a:gd name="T14" fmla="*/ 17 w 74"/>
                  <a:gd name="T15" fmla="*/ 9 h 46"/>
                  <a:gd name="T16" fmla="*/ 19 w 74"/>
                  <a:gd name="T17" fmla="*/ 12 h 46"/>
                  <a:gd name="T18" fmla="*/ 17 w 74"/>
                  <a:gd name="T19" fmla="*/ 11 h 46"/>
                  <a:gd name="T20" fmla="*/ 14 w 74"/>
                  <a:gd name="T21" fmla="*/ 9 h 46"/>
                  <a:gd name="T22" fmla="*/ 10 w 74"/>
                  <a:gd name="T23" fmla="*/ 7 h 46"/>
                  <a:gd name="T24" fmla="*/ 8 w 74"/>
                  <a:gd name="T25" fmla="*/ 6 h 46"/>
                  <a:gd name="T26" fmla="*/ 5 w 74"/>
                  <a:gd name="T27" fmla="*/ 4 h 46"/>
                  <a:gd name="T28" fmla="*/ 2 w 74"/>
                  <a:gd name="T29" fmla="*/ 3 h 46"/>
                  <a:gd name="T30" fmla="*/ 1 w 74"/>
                  <a:gd name="T31" fmla="*/ 2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" name="Freeform 776"/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2 w 96"/>
                  <a:gd name="T3" fmla="*/ 0 h 64"/>
                  <a:gd name="T4" fmla="*/ 4 w 96"/>
                  <a:gd name="T5" fmla="*/ 0 h 64"/>
                  <a:gd name="T6" fmla="*/ 8 w 96"/>
                  <a:gd name="T7" fmla="*/ 2 h 64"/>
                  <a:gd name="T8" fmla="*/ 11 w 96"/>
                  <a:gd name="T9" fmla="*/ 4 h 64"/>
                  <a:gd name="T10" fmla="*/ 15 w 96"/>
                  <a:gd name="T11" fmla="*/ 6 h 64"/>
                  <a:gd name="T12" fmla="*/ 19 w 96"/>
                  <a:gd name="T13" fmla="*/ 9 h 64"/>
                  <a:gd name="T14" fmla="*/ 22 w 96"/>
                  <a:gd name="T15" fmla="*/ 12 h 64"/>
                  <a:gd name="T16" fmla="*/ 24 w 96"/>
                  <a:gd name="T17" fmla="*/ 15 h 64"/>
                  <a:gd name="T18" fmla="*/ 22 w 96"/>
                  <a:gd name="T19" fmla="*/ 14 h 64"/>
                  <a:gd name="T20" fmla="*/ 19 w 96"/>
                  <a:gd name="T21" fmla="*/ 12 h 64"/>
                  <a:gd name="T22" fmla="*/ 15 w 96"/>
                  <a:gd name="T23" fmla="*/ 10 h 64"/>
                  <a:gd name="T24" fmla="*/ 11 w 96"/>
                  <a:gd name="T25" fmla="*/ 8 h 64"/>
                  <a:gd name="T26" fmla="*/ 6 w 96"/>
                  <a:gd name="T27" fmla="*/ 5 h 64"/>
                  <a:gd name="T28" fmla="*/ 3 w 96"/>
                  <a:gd name="T29" fmla="*/ 3 h 64"/>
                  <a:gd name="T30" fmla="*/ 1 w 96"/>
                  <a:gd name="T31" fmla="*/ 1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" name="Freeform 777"/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1 w 105"/>
                  <a:gd name="T3" fmla="*/ 0 h 68"/>
                  <a:gd name="T4" fmla="*/ 4 w 105"/>
                  <a:gd name="T5" fmla="*/ 1 h 68"/>
                  <a:gd name="T6" fmla="*/ 8 w 105"/>
                  <a:gd name="T7" fmla="*/ 3 h 68"/>
                  <a:gd name="T8" fmla="*/ 12 w 105"/>
                  <a:gd name="T9" fmla="*/ 6 h 68"/>
                  <a:gd name="T10" fmla="*/ 17 w 105"/>
                  <a:gd name="T11" fmla="*/ 8 h 68"/>
                  <a:gd name="T12" fmla="*/ 21 w 105"/>
                  <a:gd name="T13" fmla="*/ 12 h 68"/>
                  <a:gd name="T14" fmla="*/ 24 w 105"/>
                  <a:gd name="T15" fmla="*/ 15 h 68"/>
                  <a:gd name="T16" fmla="*/ 26 w 105"/>
                  <a:gd name="T17" fmla="*/ 17 h 68"/>
                  <a:gd name="T18" fmla="*/ 24 w 105"/>
                  <a:gd name="T19" fmla="*/ 16 h 68"/>
                  <a:gd name="T20" fmla="*/ 20 w 105"/>
                  <a:gd name="T21" fmla="*/ 15 h 68"/>
                  <a:gd name="T22" fmla="*/ 16 w 105"/>
                  <a:gd name="T23" fmla="*/ 12 h 68"/>
                  <a:gd name="T24" fmla="*/ 11 w 105"/>
                  <a:gd name="T25" fmla="*/ 9 h 68"/>
                  <a:gd name="T26" fmla="*/ 7 w 105"/>
                  <a:gd name="T27" fmla="*/ 6 h 68"/>
                  <a:gd name="T28" fmla="*/ 3 w 105"/>
                  <a:gd name="T29" fmla="*/ 4 h 68"/>
                  <a:gd name="T30" fmla="*/ 1 w 105"/>
                  <a:gd name="T31" fmla="*/ 2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" name="Freeform 778"/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2 w 85"/>
                  <a:gd name="T3" fmla="*/ 0 h 72"/>
                  <a:gd name="T4" fmla="*/ 4 w 85"/>
                  <a:gd name="T5" fmla="*/ 2 h 72"/>
                  <a:gd name="T6" fmla="*/ 7 w 85"/>
                  <a:gd name="T7" fmla="*/ 4 h 72"/>
                  <a:gd name="T8" fmla="*/ 11 w 85"/>
                  <a:gd name="T9" fmla="*/ 7 h 72"/>
                  <a:gd name="T10" fmla="*/ 15 w 85"/>
                  <a:gd name="T11" fmla="*/ 10 h 72"/>
                  <a:gd name="T12" fmla="*/ 18 w 85"/>
                  <a:gd name="T13" fmla="*/ 13 h 72"/>
                  <a:gd name="T14" fmla="*/ 21 w 85"/>
                  <a:gd name="T15" fmla="*/ 16 h 72"/>
                  <a:gd name="T16" fmla="*/ 22 w 85"/>
                  <a:gd name="T17" fmla="*/ 19 h 72"/>
                  <a:gd name="T18" fmla="*/ 20 w 85"/>
                  <a:gd name="T19" fmla="*/ 17 h 72"/>
                  <a:gd name="T20" fmla="*/ 17 w 85"/>
                  <a:gd name="T21" fmla="*/ 15 h 72"/>
                  <a:gd name="T22" fmla="*/ 13 w 85"/>
                  <a:gd name="T23" fmla="*/ 12 h 72"/>
                  <a:gd name="T24" fmla="*/ 9 w 85"/>
                  <a:gd name="T25" fmla="*/ 9 h 72"/>
                  <a:gd name="T26" fmla="*/ 5 w 85"/>
                  <a:gd name="T27" fmla="*/ 6 h 72"/>
                  <a:gd name="T28" fmla="*/ 2 w 85"/>
                  <a:gd name="T29" fmla="*/ 4 h 72"/>
                  <a:gd name="T30" fmla="*/ 1 w 85"/>
                  <a:gd name="T31" fmla="*/ 2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" name="Freeform 779"/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3 w 70"/>
                  <a:gd name="T5" fmla="*/ 1 h 62"/>
                  <a:gd name="T6" fmla="*/ 6 w 70"/>
                  <a:gd name="T7" fmla="*/ 3 h 62"/>
                  <a:gd name="T8" fmla="*/ 9 w 70"/>
                  <a:gd name="T9" fmla="*/ 5 h 62"/>
                  <a:gd name="T10" fmla="*/ 12 w 70"/>
                  <a:gd name="T11" fmla="*/ 7 h 62"/>
                  <a:gd name="T12" fmla="*/ 15 w 70"/>
                  <a:gd name="T13" fmla="*/ 10 h 62"/>
                  <a:gd name="T14" fmla="*/ 17 w 70"/>
                  <a:gd name="T15" fmla="*/ 13 h 62"/>
                  <a:gd name="T16" fmla="*/ 18 w 70"/>
                  <a:gd name="T17" fmla="*/ 16 h 62"/>
                  <a:gd name="T18" fmla="*/ 16 w 70"/>
                  <a:gd name="T19" fmla="*/ 14 h 62"/>
                  <a:gd name="T20" fmla="*/ 14 w 70"/>
                  <a:gd name="T21" fmla="*/ 12 h 62"/>
                  <a:gd name="T22" fmla="*/ 10 w 70"/>
                  <a:gd name="T23" fmla="*/ 10 h 62"/>
                  <a:gd name="T24" fmla="*/ 7 w 70"/>
                  <a:gd name="T25" fmla="*/ 7 h 62"/>
                  <a:gd name="T26" fmla="*/ 4 w 70"/>
                  <a:gd name="T27" fmla="*/ 5 h 62"/>
                  <a:gd name="T28" fmla="*/ 2 w 70"/>
                  <a:gd name="T29" fmla="*/ 3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" name="Freeform 780"/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3 w 49"/>
                  <a:gd name="T5" fmla="*/ 0 h 53"/>
                  <a:gd name="T6" fmla="*/ 5 w 49"/>
                  <a:gd name="T7" fmla="*/ 2 h 53"/>
                  <a:gd name="T8" fmla="*/ 7 w 49"/>
                  <a:gd name="T9" fmla="*/ 4 h 53"/>
                  <a:gd name="T10" fmla="*/ 9 w 49"/>
                  <a:gd name="T11" fmla="*/ 7 h 53"/>
                  <a:gd name="T12" fmla="*/ 11 w 49"/>
                  <a:gd name="T13" fmla="*/ 9 h 53"/>
                  <a:gd name="T14" fmla="*/ 12 w 49"/>
                  <a:gd name="T15" fmla="*/ 11 h 53"/>
                  <a:gd name="T16" fmla="*/ 13 w 49"/>
                  <a:gd name="T17" fmla="*/ 13 h 53"/>
                  <a:gd name="T18" fmla="*/ 12 w 49"/>
                  <a:gd name="T19" fmla="*/ 11 h 53"/>
                  <a:gd name="T20" fmla="*/ 9 w 49"/>
                  <a:gd name="T21" fmla="*/ 10 h 53"/>
                  <a:gd name="T22" fmla="*/ 7 w 49"/>
                  <a:gd name="T23" fmla="*/ 8 h 53"/>
                  <a:gd name="T24" fmla="*/ 5 w 49"/>
                  <a:gd name="T25" fmla="*/ 6 h 53"/>
                  <a:gd name="T26" fmla="*/ 3 w 49"/>
                  <a:gd name="T27" fmla="*/ 4 h 53"/>
                  <a:gd name="T28" fmla="*/ 2 w 49"/>
                  <a:gd name="T29" fmla="*/ 2 h 53"/>
                  <a:gd name="T30" fmla="*/ 1 w 49"/>
                  <a:gd name="T31" fmla="*/ 1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" name="Freeform 781"/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1 w 35"/>
                  <a:gd name="T3" fmla="*/ 0 h 36"/>
                  <a:gd name="T4" fmla="*/ 2 w 35"/>
                  <a:gd name="T5" fmla="*/ 1 h 36"/>
                  <a:gd name="T6" fmla="*/ 4 w 35"/>
                  <a:gd name="T7" fmla="*/ 2 h 36"/>
                  <a:gd name="T8" fmla="*/ 5 w 35"/>
                  <a:gd name="T9" fmla="*/ 3 h 36"/>
                  <a:gd name="T10" fmla="*/ 7 w 35"/>
                  <a:gd name="T11" fmla="*/ 5 h 36"/>
                  <a:gd name="T12" fmla="*/ 8 w 35"/>
                  <a:gd name="T13" fmla="*/ 7 h 36"/>
                  <a:gd name="T14" fmla="*/ 8 w 35"/>
                  <a:gd name="T15" fmla="*/ 8 h 36"/>
                  <a:gd name="T16" fmla="*/ 8 w 35"/>
                  <a:gd name="T17" fmla="*/ 9 h 36"/>
                  <a:gd name="T18" fmla="*/ 7 w 35"/>
                  <a:gd name="T19" fmla="*/ 8 h 36"/>
                  <a:gd name="T20" fmla="*/ 6 w 35"/>
                  <a:gd name="T21" fmla="*/ 6 h 36"/>
                  <a:gd name="T22" fmla="*/ 5 w 35"/>
                  <a:gd name="T23" fmla="*/ 5 h 36"/>
                  <a:gd name="T24" fmla="*/ 3 w 35"/>
                  <a:gd name="T25" fmla="*/ 4 h 36"/>
                  <a:gd name="T26" fmla="*/ 1 w 35"/>
                  <a:gd name="T27" fmla="*/ 3 h 36"/>
                  <a:gd name="T28" fmla="*/ 0 w 35"/>
                  <a:gd name="T29" fmla="*/ 2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" name="Freeform 782"/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10 w 43"/>
                  <a:gd name="T1" fmla="*/ 10 h 40"/>
                  <a:gd name="T2" fmla="*/ 9 w 43"/>
                  <a:gd name="T3" fmla="*/ 10 h 40"/>
                  <a:gd name="T4" fmla="*/ 8 w 43"/>
                  <a:gd name="T5" fmla="*/ 9 h 40"/>
                  <a:gd name="T6" fmla="*/ 6 w 43"/>
                  <a:gd name="T7" fmla="*/ 8 h 40"/>
                  <a:gd name="T8" fmla="*/ 4 w 43"/>
                  <a:gd name="T9" fmla="*/ 6 h 40"/>
                  <a:gd name="T10" fmla="*/ 2 w 43"/>
                  <a:gd name="T11" fmla="*/ 4 h 40"/>
                  <a:gd name="T12" fmla="*/ 0 w 43"/>
                  <a:gd name="T13" fmla="*/ 3 h 40"/>
                  <a:gd name="T14" fmla="*/ 0 w 43"/>
                  <a:gd name="T15" fmla="*/ 2 h 40"/>
                  <a:gd name="T16" fmla="*/ 0 w 43"/>
                  <a:gd name="T17" fmla="*/ 1 h 40"/>
                  <a:gd name="T18" fmla="*/ 1 w 43"/>
                  <a:gd name="T19" fmla="*/ 0 h 40"/>
                  <a:gd name="T20" fmla="*/ 2 w 43"/>
                  <a:gd name="T21" fmla="*/ 1 h 40"/>
                  <a:gd name="T22" fmla="*/ 4 w 43"/>
                  <a:gd name="T23" fmla="*/ 2 h 40"/>
                  <a:gd name="T24" fmla="*/ 5 w 43"/>
                  <a:gd name="T25" fmla="*/ 4 h 40"/>
                  <a:gd name="T26" fmla="*/ 7 w 43"/>
                  <a:gd name="T27" fmla="*/ 6 h 40"/>
                  <a:gd name="T28" fmla="*/ 8 w 43"/>
                  <a:gd name="T29" fmla="*/ 8 h 40"/>
                  <a:gd name="T30" fmla="*/ 9 w 43"/>
                  <a:gd name="T31" fmla="*/ 9 h 40"/>
                  <a:gd name="T32" fmla="*/ 10 w 43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" name="Freeform 783"/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12 h 46"/>
                  <a:gd name="T2" fmla="*/ 2 w 22"/>
                  <a:gd name="T3" fmla="*/ 10 h 46"/>
                  <a:gd name="T4" fmla="*/ 4 w 22"/>
                  <a:gd name="T5" fmla="*/ 6 h 46"/>
                  <a:gd name="T6" fmla="*/ 6 w 22"/>
                  <a:gd name="T7" fmla="*/ 3 h 46"/>
                  <a:gd name="T8" fmla="*/ 5 w 22"/>
                  <a:gd name="T9" fmla="*/ 0 h 46"/>
                  <a:gd name="T10" fmla="*/ 4 w 22"/>
                  <a:gd name="T11" fmla="*/ 1 h 46"/>
                  <a:gd name="T12" fmla="*/ 2 w 22"/>
                  <a:gd name="T13" fmla="*/ 4 h 46"/>
                  <a:gd name="T14" fmla="*/ 1 w 22"/>
                  <a:gd name="T15" fmla="*/ 9 h 46"/>
                  <a:gd name="T16" fmla="*/ 0 w 22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" name="Freeform 784"/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3 w 12"/>
                  <a:gd name="T1" fmla="*/ 14 h 53"/>
                  <a:gd name="T2" fmla="*/ 3 w 12"/>
                  <a:gd name="T3" fmla="*/ 11 h 53"/>
                  <a:gd name="T4" fmla="*/ 3 w 12"/>
                  <a:gd name="T5" fmla="*/ 7 h 53"/>
                  <a:gd name="T6" fmla="*/ 3 w 12"/>
                  <a:gd name="T7" fmla="*/ 2 h 53"/>
                  <a:gd name="T8" fmla="*/ 1 w 12"/>
                  <a:gd name="T9" fmla="*/ 0 h 53"/>
                  <a:gd name="T10" fmla="*/ 0 w 12"/>
                  <a:gd name="T11" fmla="*/ 2 h 53"/>
                  <a:gd name="T12" fmla="*/ 1 w 12"/>
                  <a:gd name="T13" fmla="*/ 6 h 53"/>
                  <a:gd name="T14" fmla="*/ 2 w 12"/>
                  <a:gd name="T15" fmla="*/ 11 h 53"/>
                  <a:gd name="T16" fmla="*/ 3 w 12"/>
                  <a:gd name="T17" fmla="*/ 1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" name="Freeform 785"/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12 h 47"/>
                  <a:gd name="T2" fmla="*/ 1 w 41"/>
                  <a:gd name="T3" fmla="*/ 11 h 47"/>
                  <a:gd name="T4" fmla="*/ 3 w 41"/>
                  <a:gd name="T5" fmla="*/ 9 h 47"/>
                  <a:gd name="T6" fmla="*/ 4 w 41"/>
                  <a:gd name="T7" fmla="*/ 6 h 47"/>
                  <a:gd name="T8" fmla="*/ 5 w 41"/>
                  <a:gd name="T9" fmla="*/ 4 h 47"/>
                  <a:gd name="T10" fmla="*/ 7 w 41"/>
                  <a:gd name="T11" fmla="*/ 2 h 47"/>
                  <a:gd name="T12" fmla="*/ 9 w 41"/>
                  <a:gd name="T13" fmla="*/ 1 h 47"/>
                  <a:gd name="T14" fmla="*/ 10 w 41"/>
                  <a:gd name="T15" fmla="*/ 0 h 47"/>
                  <a:gd name="T16" fmla="*/ 11 w 41"/>
                  <a:gd name="T17" fmla="*/ 1 h 47"/>
                  <a:gd name="T18" fmla="*/ 11 w 41"/>
                  <a:gd name="T19" fmla="*/ 1 h 47"/>
                  <a:gd name="T20" fmla="*/ 10 w 41"/>
                  <a:gd name="T21" fmla="*/ 3 h 47"/>
                  <a:gd name="T22" fmla="*/ 8 w 41"/>
                  <a:gd name="T23" fmla="*/ 5 h 47"/>
                  <a:gd name="T24" fmla="*/ 7 w 41"/>
                  <a:gd name="T25" fmla="*/ 6 h 47"/>
                  <a:gd name="T26" fmla="*/ 5 w 41"/>
                  <a:gd name="T27" fmla="*/ 8 h 47"/>
                  <a:gd name="T28" fmla="*/ 3 w 41"/>
                  <a:gd name="T29" fmla="*/ 10 h 47"/>
                  <a:gd name="T30" fmla="*/ 1 w 41"/>
                  <a:gd name="T31" fmla="*/ 11 h 47"/>
                  <a:gd name="T32" fmla="*/ 0 w 41"/>
                  <a:gd name="T33" fmla="*/ 1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" name="Freeform 786"/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2 w 68"/>
                  <a:gd name="T3" fmla="*/ 0 h 15"/>
                  <a:gd name="T4" fmla="*/ 5 w 68"/>
                  <a:gd name="T5" fmla="*/ 0 h 15"/>
                  <a:gd name="T6" fmla="*/ 7 w 68"/>
                  <a:gd name="T7" fmla="*/ 0 h 15"/>
                  <a:gd name="T8" fmla="*/ 10 w 68"/>
                  <a:gd name="T9" fmla="*/ 0 h 15"/>
                  <a:gd name="T10" fmla="*/ 13 w 68"/>
                  <a:gd name="T11" fmla="*/ 0 h 15"/>
                  <a:gd name="T12" fmla="*/ 15 w 68"/>
                  <a:gd name="T13" fmla="*/ 0 h 15"/>
                  <a:gd name="T14" fmla="*/ 17 w 68"/>
                  <a:gd name="T15" fmla="*/ 1 h 15"/>
                  <a:gd name="T16" fmla="*/ 17 w 68"/>
                  <a:gd name="T17" fmla="*/ 2 h 15"/>
                  <a:gd name="T18" fmla="*/ 17 w 68"/>
                  <a:gd name="T19" fmla="*/ 3 h 15"/>
                  <a:gd name="T20" fmla="*/ 15 w 68"/>
                  <a:gd name="T21" fmla="*/ 3 h 15"/>
                  <a:gd name="T22" fmla="*/ 13 w 68"/>
                  <a:gd name="T23" fmla="*/ 3 h 15"/>
                  <a:gd name="T24" fmla="*/ 11 w 68"/>
                  <a:gd name="T25" fmla="*/ 3 h 15"/>
                  <a:gd name="T26" fmla="*/ 8 w 68"/>
                  <a:gd name="T27" fmla="*/ 2 h 15"/>
                  <a:gd name="T28" fmla="*/ 5 w 68"/>
                  <a:gd name="T29" fmla="*/ 1 h 15"/>
                  <a:gd name="T30" fmla="*/ 2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" name="Freeform 787"/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1 w 65"/>
                  <a:gd name="T3" fmla="*/ 0 h 25"/>
                  <a:gd name="T4" fmla="*/ 3 w 65"/>
                  <a:gd name="T5" fmla="*/ 0 h 25"/>
                  <a:gd name="T6" fmla="*/ 6 w 65"/>
                  <a:gd name="T7" fmla="*/ 1 h 25"/>
                  <a:gd name="T8" fmla="*/ 9 w 65"/>
                  <a:gd name="T9" fmla="*/ 1 h 25"/>
                  <a:gd name="T10" fmla="*/ 12 w 65"/>
                  <a:gd name="T11" fmla="*/ 2 h 25"/>
                  <a:gd name="T12" fmla="*/ 14 w 65"/>
                  <a:gd name="T13" fmla="*/ 3 h 25"/>
                  <a:gd name="T14" fmla="*/ 15 w 65"/>
                  <a:gd name="T15" fmla="*/ 4 h 25"/>
                  <a:gd name="T16" fmla="*/ 16 w 65"/>
                  <a:gd name="T17" fmla="*/ 5 h 25"/>
                  <a:gd name="T18" fmla="*/ 15 w 65"/>
                  <a:gd name="T19" fmla="*/ 6 h 25"/>
                  <a:gd name="T20" fmla="*/ 14 w 65"/>
                  <a:gd name="T21" fmla="*/ 6 h 25"/>
                  <a:gd name="T22" fmla="*/ 12 w 65"/>
                  <a:gd name="T23" fmla="*/ 5 h 25"/>
                  <a:gd name="T24" fmla="*/ 9 w 65"/>
                  <a:gd name="T25" fmla="*/ 4 h 25"/>
                  <a:gd name="T26" fmla="*/ 6 w 65"/>
                  <a:gd name="T27" fmla="*/ 3 h 25"/>
                  <a:gd name="T28" fmla="*/ 3 w 65"/>
                  <a:gd name="T29" fmla="*/ 1 h 25"/>
                  <a:gd name="T30" fmla="*/ 1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" name="Freeform 788"/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1 h 15"/>
                  <a:gd name="T2" fmla="*/ 1 w 63"/>
                  <a:gd name="T3" fmla="*/ 1 h 15"/>
                  <a:gd name="T4" fmla="*/ 3 w 63"/>
                  <a:gd name="T5" fmla="*/ 0 h 15"/>
                  <a:gd name="T6" fmla="*/ 5 w 63"/>
                  <a:gd name="T7" fmla="*/ 0 h 15"/>
                  <a:gd name="T8" fmla="*/ 8 w 63"/>
                  <a:gd name="T9" fmla="*/ 0 h 15"/>
                  <a:gd name="T10" fmla="*/ 10 w 63"/>
                  <a:gd name="T11" fmla="*/ 0 h 15"/>
                  <a:gd name="T12" fmla="*/ 13 w 63"/>
                  <a:gd name="T13" fmla="*/ 0 h 15"/>
                  <a:gd name="T14" fmla="*/ 15 w 63"/>
                  <a:gd name="T15" fmla="*/ 1 h 15"/>
                  <a:gd name="T16" fmla="*/ 16 w 63"/>
                  <a:gd name="T17" fmla="*/ 2 h 15"/>
                  <a:gd name="T18" fmla="*/ 16 w 63"/>
                  <a:gd name="T19" fmla="*/ 3 h 15"/>
                  <a:gd name="T20" fmla="*/ 15 w 63"/>
                  <a:gd name="T21" fmla="*/ 3 h 15"/>
                  <a:gd name="T22" fmla="*/ 13 w 63"/>
                  <a:gd name="T23" fmla="*/ 3 h 15"/>
                  <a:gd name="T24" fmla="*/ 10 w 63"/>
                  <a:gd name="T25" fmla="*/ 3 h 15"/>
                  <a:gd name="T26" fmla="*/ 8 w 63"/>
                  <a:gd name="T27" fmla="*/ 2 h 15"/>
                  <a:gd name="T28" fmla="*/ 5 w 63"/>
                  <a:gd name="T29" fmla="*/ 2 h 15"/>
                  <a:gd name="T30" fmla="*/ 2 w 63"/>
                  <a:gd name="T31" fmla="*/ 1 h 15"/>
                  <a:gd name="T32" fmla="*/ 0 w 63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" name="Freeform 789"/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5 h 20"/>
                  <a:gd name="T2" fmla="*/ 2 w 75"/>
                  <a:gd name="T3" fmla="*/ 4 h 20"/>
                  <a:gd name="T4" fmla="*/ 4 w 75"/>
                  <a:gd name="T5" fmla="*/ 3 h 20"/>
                  <a:gd name="T6" fmla="*/ 7 w 75"/>
                  <a:gd name="T7" fmla="*/ 2 h 20"/>
                  <a:gd name="T8" fmla="*/ 10 w 75"/>
                  <a:gd name="T9" fmla="*/ 1 h 20"/>
                  <a:gd name="T10" fmla="*/ 13 w 75"/>
                  <a:gd name="T11" fmla="*/ 1 h 20"/>
                  <a:gd name="T12" fmla="*/ 16 w 75"/>
                  <a:gd name="T13" fmla="*/ 0 h 20"/>
                  <a:gd name="T14" fmla="*/ 17 w 75"/>
                  <a:gd name="T15" fmla="*/ 1 h 20"/>
                  <a:gd name="T16" fmla="*/ 18 w 75"/>
                  <a:gd name="T17" fmla="*/ 2 h 20"/>
                  <a:gd name="T18" fmla="*/ 18 w 75"/>
                  <a:gd name="T19" fmla="*/ 3 h 20"/>
                  <a:gd name="T20" fmla="*/ 16 w 75"/>
                  <a:gd name="T21" fmla="*/ 4 h 20"/>
                  <a:gd name="T22" fmla="*/ 14 w 75"/>
                  <a:gd name="T23" fmla="*/ 4 h 20"/>
                  <a:gd name="T24" fmla="*/ 10 w 75"/>
                  <a:gd name="T25" fmla="*/ 4 h 20"/>
                  <a:gd name="T26" fmla="*/ 7 w 75"/>
                  <a:gd name="T27" fmla="*/ 5 h 20"/>
                  <a:gd name="T28" fmla="*/ 4 w 75"/>
                  <a:gd name="T29" fmla="*/ 5 h 20"/>
                  <a:gd name="T30" fmla="*/ 2 w 75"/>
                  <a:gd name="T31" fmla="*/ 5 h 20"/>
                  <a:gd name="T32" fmla="*/ 0 w 75"/>
                  <a:gd name="T33" fmla="*/ 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Freeform 790"/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6 h 24"/>
                  <a:gd name="T2" fmla="*/ 2 w 82"/>
                  <a:gd name="T3" fmla="*/ 5 h 24"/>
                  <a:gd name="T4" fmla="*/ 5 w 82"/>
                  <a:gd name="T5" fmla="*/ 4 h 24"/>
                  <a:gd name="T6" fmla="*/ 9 w 82"/>
                  <a:gd name="T7" fmla="*/ 3 h 24"/>
                  <a:gd name="T8" fmla="*/ 12 w 82"/>
                  <a:gd name="T9" fmla="*/ 2 h 24"/>
                  <a:gd name="T10" fmla="*/ 16 w 82"/>
                  <a:gd name="T11" fmla="*/ 1 h 24"/>
                  <a:gd name="T12" fmla="*/ 19 w 82"/>
                  <a:gd name="T13" fmla="*/ 0 h 24"/>
                  <a:gd name="T14" fmla="*/ 20 w 82"/>
                  <a:gd name="T15" fmla="*/ 1 h 24"/>
                  <a:gd name="T16" fmla="*/ 21 w 82"/>
                  <a:gd name="T17" fmla="*/ 1 h 24"/>
                  <a:gd name="T18" fmla="*/ 20 w 82"/>
                  <a:gd name="T19" fmla="*/ 3 h 24"/>
                  <a:gd name="T20" fmla="*/ 18 w 82"/>
                  <a:gd name="T21" fmla="*/ 4 h 24"/>
                  <a:gd name="T22" fmla="*/ 15 w 82"/>
                  <a:gd name="T23" fmla="*/ 4 h 24"/>
                  <a:gd name="T24" fmla="*/ 11 w 82"/>
                  <a:gd name="T25" fmla="*/ 5 h 24"/>
                  <a:gd name="T26" fmla="*/ 8 w 82"/>
                  <a:gd name="T27" fmla="*/ 5 h 24"/>
                  <a:gd name="T28" fmla="*/ 5 w 82"/>
                  <a:gd name="T29" fmla="*/ 6 h 24"/>
                  <a:gd name="T30" fmla="*/ 2 w 82"/>
                  <a:gd name="T31" fmla="*/ 6 h 24"/>
                  <a:gd name="T32" fmla="*/ 0 w 82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" name="Freeform 791"/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10 h 42"/>
                  <a:gd name="T2" fmla="*/ 2 w 86"/>
                  <a:gd name="T3" fmla="*/ 8 h 42"/>
                  <a:gd name="T4" fmla="*/ 5 w 86"/>
                  <a:gd name="T5" fmla="*/ 6 h 42"/>
                  <a:gd name="T6" fmla="*/ 8 w 86"/>
                  <a:gd name="T7" fmla="*/ 4 h 42"/>
                  <a:gd name="T8" fmla="*/ 12 w 86"/>
                  <a:gd name="T9" fmla="*/ 2 h 42"/>
                  <a:gd name="T10" fmla="*/ 16 w 86"/>
                  <a:gd name="T11" fmla="*/ 1 h 42"/>
                  <a:gd name="T12" fmla="*/ 19 w 86"/>
                  <a:gd name="T13" fmla="*/ 0 h 42"/>
                  <a:gd name="T14" fmla="*/ 21 w 86"/>
                  <a:gd name="T15" fmla="*/ 0 h 42"/>
                  <a:gd name="T16" fmla="*/ 23 w 86"/>
                  <a:gd name="T17" fmla="*/ 0 h 42"/>
                  <a:gd name="T18" fmla="*/ 22 w 86"/>
                  <a:gd name="T19" fmla="*/ 1 h 42"/>
                  <a:gd name="T20" fmla="*/ 20 w 86"/>
                  <a:gd name="T21" fmla="*/ 3 h 42"/>
                  <a:gd name="T22" fmla="*/ 16 w 86"/>
                  <a:gd name="T23" fmla="*/ 4 h 42"/>
                  <a:gd name="T24" fmla="*/ 13 w 86"/>
                  <a:gd name="T25" fmla="*/ 5 h 42"/>
                  <a:gd name="T26" fmla="*/ 8 w 86"/>
                  <a:gd name="T27" fmla="*/ 6 h 42"/>
                  <a:gd name="T28" fmla="*/ 5 w 86"/>
                  <a:gd name="T29" fmla="*/ 7 h 42"/>
                  <a:gd name="T30" fmla="*/ 2 w 86"/>
                  <a:gd name="T31" fmla="*/ 9 h 42"/>
                  <a:gd name="T32" fmla="*/ 0 w 86"/>
                  <a:gd name="T33" fmla="*/ 1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" name="Freeform 792"/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12 h 50"/>
                  <a:gd name="T2" fmla="*/ 2 w 80"/>
                  <a:gd name="T3" fmla="*/ 10 h 50"/>
                  <a:gd name="T4" fmla="*/ 5 w 80"/>
                  <a:gd name="T5" fmla="*/ 8 h 50"/>
                  <a:gd name="T6" fmla="*/ 8 w 80"/>
                  <a:gd name="T7" fmla="*/ 6 h 50"/>
                  <a:gd name="T8" fmla="*/ 11 w 80"/>
                  <a:gd name="T9" fmla="*/ 3 h 50"/>
                  <a:gd name="T10" fmla="*/ 14 w 80"/>
                  <a:gd name="T11" fmla="*/ 2 h 50"/>
                  <a:gd name="T12" fmla="*/ 17 w 80"/>
                  <a:gd name="T13" fmla="*/ 0 h 50"/>
                  <a:gd name="T14" fmla="*/ 19 w 80"/>
                  <a:gd name="T15" fmla="*/ 0 h 50"/>
                  <a:gd name="T16" fmla="*/ 20 w 80"/>
                  <a:gd name="T17" fmla="*/ 0 h 50"/>
                  <a:gd name="T18" fmla="*/ 20 w 80"/>
                  <a:gd name="T19" fmla="*/ 2 h 50"/>
                  <a:gd name="T20" fmla="*/ 18 w 80"/>
                  <a:gd name="T21" fmla="*/ 3 h 50"/>
                  <a:gd name="T22" fmla="*/ 15 w 80"/>
                  <a:gd name="T23" fmla="*/ 5 h 50"/>
                  <a:gd name="T24" fmla="*/ 12 w 80"/>
                  <a:gd name="T25" fmla="*/ 6 h 50"/>
                  <a:gd name="T26" fmla="*/ 8 w 80"/>
                  <a:gd name="T27" fmla="*/ 8 h 50"/>
                  <a:gd name="T28" fmla="*/ 4 w 80"/>
                  <a:gd name="T29" fmla="*/ 9 h 50"/>
                  <a:gd name="T30" fmla="*/ 2 w 80"/>
                  <a:gd name="T31" fmla="*/ 11 h 50"/>
                  <a:gd name="T32" fmla="*/ 0 w 80"/>
                  <a:gd name="T33" fmla="*/ 1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" name="Freeform 793"/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10 h 43"/>
                  <a:gd name="T2" fmla="*/ 1 w 74"/>
                  <a:gd name="T3" fmla="*/ 9 h 43"/>
                  <a:gd name="T4" fmla="*/ 4 w 74"/>
                  <a:gd name="T5" fmla="*/ 7 h 43"/>
                  <a:gd name="T6" fmla="*/ 7 w 74"/>
                  <a:gd name="T7" fmla="*/ 5 h 43"/>
                  <a:gd name="T8" fmla="*/ 9 w 74"/>
                  <a:gd name="T9" fmla="*/ 3 h 43"/>
                  <a:gd name="T10" fmla="*/ 13 w 74"/>
                  <a:gd name="T11" fmla="*/ 1 h 43"/>
                  <a:gd name="T12" fmla="*/ 15 w 74"/>
                  <a:gd name="T13" fmla="*/ 0 h 43"/>
                  <a:gd name="T14" fmla="*/ 17 w 74"/>
                  <a:gd name="T15" fmla="*/ 0 h 43"/>
                  <a:gd name="T16" fmla="*/ 18 w 74"/>
                  <a:gd name="T17" fmla="*/ 1 h 43"/>
                  <a:gd name="T18" fmla="*/ 17 w 74"/>
                  <a:gd name="T19" fmla="*/ 2 h 43"/>
                  <a:gd name="T20" fmla="*/ 15 w 74"/>
                  <a:gd name="T21" fmla="*/ 3 h 43"/>
                  <a:gd name="T22" fmla="*/ 13 w 74"/>
                  <a:gd name="T23" fmla="*/ 5 h 43"/>
                  <a:gd name="T24" fmla="*/ 9 w 74"/>
                  <a:gd name="T25" fmla="*/ 6 h 43"/>
                  <a:gd name="T26" fmla="*/ 7 w 74"/>
                  <a:gd name="T27" fmla="*/ 7 h 43"/>
                  <a:gd name="T28" fmla="*/ 3 w 74"/>
                  <a:gd name="T29" fmla="*/ 9 h 43"/>
                  <a:gd name="T30" fmla="*/ 1 w 74"/>
                  <a:gd name="T31" fmla="*/ 9 h 43"/>
                  <a:gd name="T32" fmla="*/ 0 w 74"/>
                  <a:gd name="T33" fmla="*/ 1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" name="Freeform 794"/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2 w 104"/>
                  <a:gd name="T3" fmla="*/ 0 h 68"/>
                  <a:gd name="T4" fmla="*/ 5 w 104"/>
                  <a:gd name="T5" fmla="*/ 1 h 68"/>
                  <a:gd name="T6" fmla="*/ 9 w 104"/>
                  <a:gd name="T7" fmla="*/ 3 h 68"/>
                  <a:gd name="T8" fmla="*/ 13 w 104"/>
                  <a:gd name="T9" fmla="*/ 6 h 68"/>
                  <a:gd name="T10" fmla="*/ 18 w 104"/>
                  <a:gd name="T11" fmla="*/ 9 h 68"/>
                  <a:gd name="T12" fmla="*/ 21 w 104"/>
                  <a:gd name="T13" fmla="*/ 12 h 68"/>
                  <a:gd name="T14" fmla="*/ 25 w 104"/>
                  <a:gd name="T15" fmla="*/ 15 h 68"/>
                  <a:gd name="T16" fmla="*/ 26 w 104"/>
                  <a:gd name="T17" fmla="*/ 17 h 68"/>
                  <a:gd name="T18" fmla="*/ 24 w 104"/>
                  <a:gd name="T19" fmla="*/ 16 h 68"/>
                  <a:gd name="T20" fmla="*/ 21 w 104"/>
                  <a:gd name="T21" fmla="*/ 15 h 68"/>
                  <a:gd name="T22" fmla="*/ 16 w 104"/>
                  <a:gd name="T23" fmla="*/ 12 h 68"/>
                  <a:gd name="T24" fmla="*/ 12 w 104"/>
                  <a:gd name="T25" fmla="*/ 9 h 68"/>
                  <a:gd name="T26" fmla="*/ 8 w 104"/>
                  <a:gd name="T27" fmla="*/ 7 h 68"/>
                  <a:gd name="T28" fmla="*/ 4 w 104"/>
                  <a:gd name="T29" fmla="*/ 4 h 68"/>
                  <a:gd name="T30" fmla="*/ 1 w 104"/>
                  <a:gd name="T31" fmla="*/ 2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" name="Freeform 795"/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3 w 81"/>
                  <a:gd name="T5" fmla="*/ 0 h 59"/>
                  <a:gd name="T6" fmla="*/ 6 w 81"/>
                  <a:gd name="T7" fmla="*/ 1 h 59"/>
                  <a:gd name="T8" fmla="*/ 9 w 81"/>
                  <a:gd name="T9" fmla="*/ 3 h 59"/>
                  <a:gd name="T10" fmla="*/ 13 w 81"/>
                  <a:gd name="T11" fmla="*/ 6 h 59"/>
                  <a:gd name="T12" fmla="*/ 16 w 81"/>
                  <a:gd name="T13" fmla="*/ 8 h 59"/>
                  <a:gd name="T14" fmla="*/ 19 w 81"/>
                  <a:gd name="T15" fmla="*/ 11 h 59"/>
                  <a:gd name="T16" fmla="*/ 21 w 81"/>
                  <a:gd name="T17" fmla="*/ 14 h 59"/>
                  <a:gd name="T18" fmla="*/ 18 w 81"/>
                  <a:gd name="T19" fmla="*/ 13 h 59"/>
                  <a:gd name="T20" fmla="*/ 16 w 81"/>
                  <a:gd name="T21" fmla="*/ 11 h 59"/>
                  <a:gd name="T22" fmla="*/ 12 w 81"/>
                  <a:gd name="T23" fmla="*/ 8 h 59"/>
                  <a:gd name="T24" fmla="*/ 8 w 81"/>
                  <a:gd name="T25" fmla="*/ 6 h 59"/>
                  <a:gd name="T26" fmla="*/ 5 w 81"/>
                  <a:gd name="T27" fmla="*/ 4 h 59"/>
                  <a:gd name="T28" fmla="*/ 3 w 81"/>
                  <a:gd name="T29" fmla="*/ 2 h 59"/>
                  <a:gd name="T30" fmla="*/ 1 w 81"/>
                  <a:gd name="T31" fmla="*/ 1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" name="Freeform 796"/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13 h 49"/>
                  <a:gd name="T2" fmla="*/ 2 w 80"/>
                  <a:gd name="T3" fmla="*/ 11 h 49"/>
                  <a:gd name="T4" fmla="*/ 4 w 80"/>
                  <a:gd name="T5" fmla="*/ 9 h 49"/>
                  <a:gd name="T6" fmla="*/ 7 w 80"/>
                  <a:gd name="T7" fmla="*/ 7 h 49"/>
                  <a:gd name="T8" fmla="*/ 11 w 80"/>
                  <a:gd name="T9" fmla="*/ 4 h 49"/>
                  <a:gd name="T10" fmla="*/ 14 w 80"/>
                  <a:gd name="T11" fmla="*/ 2 h 49"/>
                  <a:gd name="T12" fmla="*/ 17 w 80"/>
                  <a:gd name="T13" fmla="*/ 1 h 49"/>
                  <a:gd name="T14" fmla="*/ 19 w 80"/>
                  <a:gd name="T15" fmla="*/ 0 h 49"/>
                  <a:gd name="T16" fmla="*/ 20 w 80"/>
                  <a:gd name="T17" fmla="*/ 1 h 49"/>
                  <a:gd name="T18" fmla="*/ 20 w 80"/>
                  <a:gd name="T19" fmla="*/ 2 h 49"/>
                  <a:gd name="T20" fmla="*/ 18 w 80"/>
                  <a:gd name="T21" fmla="*/ 4 h 49"/>
                  <a:gd name="T22" fmla="*/ 15 w 80"/>
                  <a:gd name="T23" fmla="*/ 6 h 49"/>
                  <a:gd name="T24" fmla="*/ 11 w 80"/>
                  <a:gd name="T25" fmla="*/ 7 h 49"/>
                  <a:gd name="T26" fmla="*/ 8 w 80"/>
                  <a:gd name="T27" fmla="*/ 9 h 49"/>
                  <a:gd name="T28" fmla="*/ 4 w 80"/>
                  <a:gd name="T29" fmla="*/ 10 h 49"/>
                  <a:gd name="T30" fmla="*/ 2 w 80"/>
                  <a:gd name="T31" fmla="*/ 12 h 49"/>
                  <a:gd name="T32" fmla="*/ 0 w 80"/>
                  <a:gd name="T33" fmla="*/ 13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" name="Freeform 797"/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2 w 68"/>
                  <a:gd name="T1" fmla="*/ 66 h 265"/>
                  <a:gd name="T2" fmla="*/ 1 w 68"/>
                  <a:gd name="T3" fmla="*/ 66 h 265"/>
                  <a:gd name="T4" fmla="*/ 1 w 68"/>
                  <a:gd name="T5" fmla="*/ 65 h 265"/>
                  <a:gd name="T6" fmla="*/ 1 w 68"/>
                  <a:gd name="T7" fmla="*/ 65 h 265"/>
                  <a:gd name="T8" fmla="*/ 0 w 68"/>
                  <a:gd name="T9" fmla="*/ 64 h 265"/>
                  <a:gd name="T10" fmla="*/ 7 w 68"/>
                  <a:gd name="T11" fmla="*/ 56 h 265"/>
                  <a:gd name="T12" fmla="*/ 11 w 68"/>
                  <a:gd name="T13" fmla="*/ 47 h 265"/>
                  <a:gd name="T14" fmla="*/ 14 w 68"/>
                  <a:gd name="T15" fmla="*/ 39 h 265"/>
                  <a:gd name="T16" fmla="*/ 14 w 68"/>
                  <a:gd name="T17" fmla="*/ 30 h 265"/>
                  <a:gd name="T18" fmla="*/ 14 w 68"/>
                  <a:gd name="T19" fmla="*/ 21 h 265"/>
                  <a:gd name="T20" fmla="*/ 13 w 68"/>
                  <a:gd name="T21" fmla="*/ 13 h 265"/>
                  <a:gd name="T22" fmla="*/ 11 w 68"/>
                  <a:gd name="T23" fmla="*/ 6 h 265"/>
                  <a:gd name="T24" fmla="*/ 10 w 68"/>
                  <a:gd name="T25" fmla="*/ 0 h 265"/>
                  <a:gd name="T26" fmla="*/ 13 w 68"/>
                  <a:gd name="T27" fmla="*/ 4 h 265"/>
                  <a:gd name="T28" fmla="*/ 16 w 68"/>
                  <a:gd name="T29" fmla="*/ 11 h 265"/>
                  <a:gd name="T30" fmla="*/ 17 w 68"/>
                  <a:gd name="T31" fmla="*/ 20 h 265"/>
                  <a:gd name="T32" fmla="*/ 17 w 68"/>
                  <a:gd name="T33" fmla="*/ 31 h 265"/>
                  <a:gd name="T34" fmla="*/ 16 w 68"/>
                  <a:gd name="T35" fmla="*/ 41 h 265"/>
                  <a:gd name="T36" fmla="*/ 13 w 68"/>
                  <a:gd name="T37" fmla="*/ 51 h 265"/>
                  <a:gd name="T38" fmla="*/ 9 w 68"/>
                  <a:gd name="T39" fmla="*/ 60 h 265"/>
                  <a:gd name="T40" fmla="*/ 2 w 68"/>
                  <a:gd name="T41" fmla="*/ 66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" name="Freeform 798"/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14 w 57"/>
                  <a:gd name="T1" fmla="*/ 8 h 34"/>
                  <a:gd name="T2" fmla="*/ 12 w 57"/>
                  <a:gd name="T3" fmla="*/ 6 h 34"/>
                  <a:gd name="T4" fmla="*/ 10 w 57"/>
                  <a:gd name="T5" fmla="*/ 4 h 34"/>
                  <a:gd name="T6" fmla="*/ 8 w 57"/>
                  <a:gd name="T7" fmla="*/ 3 h 34"/>
                  <a:gd name="T8" fmla="*/ 6 w 57"/>
                  <a:gd name="T9" fmla="*/ 2 h 34"/>
                  <a:gd name="T10" fmla="*/ 4 w 57"/>
                  <a:gd name="T11" fmla="*/ 1 h 34"/>
                  <a:gd name="T12" fmla="*/ 2 w 57"/>
                  <a:gd name="T13" fmla="*/ 0 h 34"/>
                  <a:gd name="T14" fmla="*/ 1 w 57"/>
                  <a:gd name="T15" fmla="*/ 0 h 34"/>
                  <a:gd name="T16" fmla="*/ 0 w 57"/>
                  <a:gd name="T17" fmla="*/ 0 h 34"/>
                  <a:gd name="T18" fmla="*/ 0 w 57"/>
                  <a:gd name="T19" fmla="*/ 1 h 34"/>
                  <a:gd name="T20" fmla="*/ 1 w 57"/>
                  <a:gd name="T21" fmla="*/ 1 h 34"/>
                  <a:gd name="T22" fmla="*/ 3 w 57"/>
                  <a:gd name="T23" fmla="*/ 2 h 34"/>
                  <a:gd name="T24" fmla="*/ 5 w 57"/>
                  <a:gd name="T25" fmla="*/ 3 h 34"/>
                  <a:gd name="T26" fmla="*/ 7 w 57"/>
                  <a:gd name="T27" fmla="*/ 4 h 34"/>
                  <a:gd name="T28" fmla="*/ 10 w 57"/>
                  <a:gd name="T29" fmla="*/ 5 h 34"/>
                  <a:gd name="T30" fmla="*/ 12 w 57"/>
                  <a:gd name="T31" fmla="*/ 6 h 34"/>
                  <a:gd name="T32" fmla="*/ 14 w 57"/>
                  <a:gd name="T33" fmla="*/ 8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" name="Freeform 799"/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2 w 62"/>
                  <a:gd name="T5" fmla="*/ 1 h 40"/>
                  <a:gd name="T6" fmla="*/ 5 w 62"/>
                  <a:gd name="T7" fmla="*/ 2 h 40"/>
                  <a:gd name="T8" fmla="*/ 7 w 62"/>
                  <a:gd name="T9" fmla="*/ 3 h 40"/>
                  <a:gd name="T10" fmla="*/ 10 w 62"/>
                  <a:gd name="T11" fmla="*/ 4 h 40"/>
                  <a:gd name="T12" fmla="*/ 12 w 62"/>
                  <a:gd name="T13" fmla="*/ 6 h 40"/>
                  <a:gd name="T14" fmla="*/ 14 w 62"/>
                  <a:gd name="T15" fmla="*/ 8 h 40"/>
                  <a:gd name="T16" fmla="*/ 16 w 62"/>
                  <a:gd name="T17" fmla="*/ 10 h 40"/>
                  <a:gd name="T18" fmla="*/ 14 w 62"/>
                  <a:gd name="T19" fmla="*/ 9 h 40"/>
                  <a:gd name="T20" fmla="*/ 12 w 62"/>
                  <a:gd name="T21" fmla="*/ 8 h 40"/>
                  <a:gd name="T22" fmla="*/ 9 w 62"/>
                  <a:gd name="T23" fmla="*/ 7 h 40"/>
                  <a:gd name="T24" fmla="*/ 6 w 62"/>
                  <a:gd name="T25" fmla="*/ 5 h 40"/>
                  <a:gd name="T26" fmla="*/ 4 w 62"/>
                  <a:gd name="T27" fmla="*/ 4 h 40"/>
                  <a:gd name="T28" fmla="*/ 2 w 62"/>
                  <a:gd name="T29" fmla="*/ 3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" name="Freeform 800"/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4 w 81"/>
                  <a:gd name="T5" fmla="*/ 0 h 53"/>
                  <a:gd name="T6" fmla="*/ 7 w 81"/>
                  <a:gd name="T7" fmla="*/ 1 h 53"/>
                  <a:gd name="T8" fmla="*/ 10 w 81"/>
                  <a:gd name="T9" fmla="*/ 3 h 53"/>
                  <a:gd name="T10" fmla="*/ 13 w 81"/>
                  <a:gd name="T11" fmla="*/ 5 h 53"/>
                  <a:gd name="T12" fmla="*/ 16 w 81"/>
                  <a:gd name="T13" fmla="*/ 8 h 53"/>
                  <a:gd name="T14" fmla="*/ 19 w 81"/>
                  <a:gd name="T15" fmla="*/ 10 h 53"/>
                  <a:gd name="T16" fmla="*/ 21 w 81"/>
                  <a:gd name="T17" fmla="*/ 13 h 53"/>
                  <a:gd name="T18" fmla="*/ 19 w 81"/>
                  <a:gd name="T19" fmla="*/ 12 h 53"/>
                  <a:gd name="T20" fmla="*/ 16 w 81"/>
                  <a:gd name="T21" fmla="*/ 10 h 53"/>
                  <a:gd name="T22" fmla="*/ 13 w 81"/>
                  <a:gd name="T23" fmla="*/ 8 h 53"/>
                  <a:gd name="T24" fmla="*/ 9 w 81"/>
                  <a:gd name="T25" fmla="*/ 6 h 53"/>
                  <a:gd name="T26" fmla="*/ 6 w 81"/>
                  <a:gd name="T27" fmla="*/ 4 h 53"/>
                  <a:gd name="T28" fmla="*/ 3 w 81"/>
                  <a:gd name="T29" fmla="*/ 2 h 53"/>
                  <a:gd name="T30" fmla="*/ 1 w 81"/>
                  <a:gd name="T31" fmla="*/ 1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" name="Freeform 801"/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4 w 88"/>
                  <a:gd name="T5" fmla="*/ 0 h 59"/>
                  <a:gd name="T6" fmla="*/ 7 w 88"/>
                  <a:gd name="T7" fmla="*/ 2 h 59"/>
                  <a:gd name="T8" fmla="*/ 11 w 88"/>
                  <a:gd name="T9" fmla="*/ 4 h 59"/>
                  <a:gd name="T10" fmla="*/ 15 w 88"/>
                  <a:gd name="T11" fmla="*/ 7 h 59"/>
                  <a:gd name="T12" fmla="*/ 18 w 88"/>
                  <a:gd name="T13" fmla="*/ 9 h 59"/>
                  <a:gd name="T14" fmla="*/ 21 w 88"/>
                  <a:gd name="T15" fmla="*/ 12 h 59"/>
                  <a:gd name="T16" fmla="*/ 22 w 88"/>
                  <a:gd name="T17" fmla="*/ 14 h 59"/>
                  <a:gd name="T18" fmla="*/ 21 w 88"/>
                  <a:gd name="T19" fmla="*/ 14 h 59"/>
                  <a:gd name="T20" fmla="*/ 18 w 88"/>
                  <a:gd name="T21" fmla="*/ 12 h 59"/>
                  <a:gd name="T22" fmla="*/ 14 w 88"/>
                  <a:gd name="T23" fmla="*/ 10 h 59"/>
                  <a:gd name="T24" fmla="*/ 10 w 88"/>
                  <a:gd name="T25" fmla="*/ 7 h 59"/>
                  <a:gd name="T26" fmla="*/ 6 w 88"/>
                  <a:gd name="T27" fmla="*/ 5 h 59"/>
                  <a:gd name="T28" fmla="*/ 3 w 88"/>
                  <a:gd name="T29" fmla="*/ 3 h 59"/>
                  <a:gd name="T30" fmla="*/ 1 w 88"/>
                  <a:gd name="T31" fmla="*/ 1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" name="Freeform 802"/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3 w 71"/>
                  <a:gd name="T5" fmla="*/ 2 h 62"/>
                  <a:gd name="T6" fmla="*/ 6 w 71"/>
                  <a:gd name="T7" fmla="*/ 4 h 62"/>
                  <a:gd name="T8" fmla="*/ 9 w 71"/>
                  <a:gd name="T9" fmla="*/ 6 h 62"/>
                  <a:gd name="T10" fmla="*/ 12 w 71"/>
                  <a:gd name="T11" fmla="*/ 9 h 62"/>
                  <a:gd name="T12" fmla="*/ 15 w 71"/>
                  <a:gd name="T13" fmla="*/ 11 h 62"/>
                  <a:gd name="T14" fmla="*/ 17 w 71"/>
                  <a:gd name="T15" fmla="*/ 14 h 62"/>
                  <a:gd name="T16" fmla="*/ 18 w 71"/>
                  <a:gd name="T17" fmla="*/ 16 h 62"/>
                  <a:gd name="T18" fmla="*/ 16 w 71"/>
                  <a:gd name="T19" fmla="*/ 15 h 62"/>
                  <a:gd name="T20" fmla="*/ 14 w 71"/>
                  <a:gd name="T21" fmla="*/ 13 h 62"/>
                  <a:gd name="T22" fmla="*/ 11 w 71"/>
                  <a:gd name="T23" fmla="*/ 11 h 62"/>
                  <a:gd name="T24" fmla="*/ 8 w 71"/>
                  <a:gd name="T25" fmla="*/ 8 h 62"/>
                  <a:gd name="T26" fmla="*/ 4 w 71"/>
                  <a:gd name="T27" fmla="*/ 6 h 62"/>
                  <a:gd name="T28" fmla="*/ 2 w 71"/>
                  <a:gd name="T29" fmla="*/ 4 h 62"/>
                  <a:gd name="T30" fmla="*/ 1 w 71"/>
                  <a:gd name="T31" fmla="*/ 2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" name="Freeform 803"/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1 w 59"/>
                  <a:gd name="T3" fmla="*/ 0 h 53"/>
                  <a:gd name="T4" fmla="*/ 2 w 59"/>
                  <a:gd name="T5" fmla="*/ 0 h 53"/>
                  <a:gd name="T6" fmla="*/ 5 w 59"/>
                  <a:gd name="T7" fmla="*/ 1 h 53"/>
                  <a:gd name="T8" fmla="*/ 7 w 59"/>
                  <a:gd name="T9" fmla="*/ 3 h 53"/>
                  <a:gd name="T10" fmla="*/ 9 w 59"/>
                  <a:gd name="T11" fmla="*/ 5 h 53"/>
                  <a:gd name="T12" fmla="*/ 12 w 59"/>
                  <a:gd name="T13" fmla="*/ 8 h 53"/>
                  <a:gd name="T14" fmla="*/ 13 w 59"/>
                  <a:gd name="T15" fmla="*/ 10 h 53"/>
                  <a:gd name="T16" fmla="*/ 14 w 59"/>
                  <a:gd name="T17" fmla="*/ 13 h 53"/>
                  <a:gd name="T18" fmla="*/ 13 w 59"/>
                  <a:gd name="T19" fmla="*/ 11 h 53"/>
                  <a:gd name="T20" fmla="*/ 11 w 59"/>
                  <a:gd name="T21" fmla="*/ 10 h 53"/>
                  <a:gd name="T22" fmla="*/ 8 w 59"/>
                  <a:gd name="T23" fmla="*/ 8 h 53"/>
                  <a:gd name="T24" fmla="*/ 5 w 59"/>
                  <a:gd name="T25" fmla="*/ 6 h 53"/>
                  <a:gd name="T26" fmla="*/ 3 w 59"/>
                  <a:gd name="T27" fmla="*/ 4 h 53"/>
                  <a:gd name="T28" fmla="*/ 1 w 59"/>
                  <a:gd name="T29" fmla="*/ 2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" name="Freeform 804"/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2 w 43"/>
                  <a:gd name="T5" fmla="*/ 0 h 45"/>
                  <a:gd name="T6" fmla="*/ 4 w 43"/>
                  <a:gd name="T7" fmla="*/ 2 h 45"/>
                  <a:gd name="T8" fmla="*/ 6 w 43"/>
                  <a:gd name="T9" fmla="*/ 4 h 45"/>
                  <a:gd name="T10" fmla="*/ 7 w 43"/>
                  <a:gd name="T11" fmla="*/ 6 h 45"/>
                  <a:gd name="T12" fmla="*/ 9 w 43"/>
                  <a:gd name="T13" fmla="*/ 8 h 45"/>
                  <a:gd name="T14" fmla="*/ 10 w 43"/>
                  <a:gd name="T15" fmla="*/ 9 h 45"/>
                  <a:gd name="T16" fmla="*/ 10 w 43"/>
                  <a:gd name="T17" fmla="*/ 11 h 45"/>
                  <a:gd name="T18" fmla="*/ 9 w 43"/>
                  <a:gd name="T19" fmla="*/ 10 h 45"/>
                  <a:gd name="T20" fmla="*/ 8 w 43"/>
                  <a:gd name="T21" fmla="*/ 8 h 45"/>
                  <a:gd name="T22" fmla="*/ 6 w 43"/>
                  <a:gd name="T23" fmla="*/ 7 h 45"/>
                  <a:gd name="T24" fmla="*/ 4 w 43"/>
                  <a:gd name="T25" fmla="*/ 5 h 45"/>
                  <a:gd name="T26" fmla="*/ 3 w 43"/>
                  <a:gd name="T27" fmla="*/ 3 h 45"/>
                  <a:gd name="T28" fmla="*/ 1 w 43"/>
                  <a:gd name="T29" fmla="*/ 2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" name="Freeform 805"/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3 w 29"/>
                  <a:gd name="T3" fmla="*/ 1 h 31"/>
                  <a:gd name="T4" fmla="*/ 5 w 29"/>
                  <a:gd name="T5" fmla="*/ 3 h 31"/>
                  <a:gd name="T6" fmla="*/ 8 w 29"/>
                  <a:gd name="T7" fmla="*/ 5 h 31"/>
                  <a:gd name="T8" fmla="*/ 8 w 29"/>
                  <a:gd name="T9" fmla="*/ 8 h 31"/>
                  <a:gd name="T10" fmla="*/ 7 w 29"/>
                  <a:gd name="T11" fmla="*/ 7 h 31"/>
                  <a:gd name="T12" fmla="*/ 6 w 29"/>
                  <a:gd name="T13" fmla="*/ 5 h 31"/>
                  <a:gd name="T14" fmla="*/ 5 w 29"/>
                  <a:gd name="T15" fmla="*/ 4 h 31"/>
                  <a:gd name="T16" fmla="*/ 3 w 29"/>
                  <a:gd name="T17" fmla="*/ 3 h 31"/>
                  <a:gd name="T18" fmla="*/ 2 w 29"/>
                  <a:gd name="T19" fmla="*/ 2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" name="Freeform 806"/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10 w 37"/>
                  <a:gd name="T1" fmla="*/ 8 h 35"/>
                  <a:gd name="T2" fmla="*/ 9 w 37"/>
                  <a:gd name="T3" fmla="*/ 8 h 35"/>
                  <a:gd name="T4" fmla="*/ 7 w 37"/>
                  <a:gd name="T5" fmla="*/ 7 h 35"/>
                  <a:gd name="T6" fmla="*/ 6 w 37"/>
                  <a:gd name="T7" fmla="*/ 6 h 35"/>
                  <a:gd name="T8" fmla="*/ 4 w 37"/>
                  <a:gd name="T9" fmla="*/ 5 h 35"/>
                  <a:gd name="T10" fmla="*/ 2 w 37"/>
                  <a:gd name="T11" fmla="*/ 3 h 35"/>
                  <a:gd name="T12" fmla="*/ 1 w 37"/>
                  <a:gd name="T13" fmla="*/ 2 h 35"/>
                  <a:gd name="T14" fmla="*/ 0 w 37"/>
                  <a:gd name="T15" fmla="*/ 1 h 35"/>
                  <a:gd name="T16" fmla="*/ 1 w 37"/>
                  <a:gd name="T17" fmla="*/ 0 h 35"/>
                  <a:gd name="T18" fmla="*/ 1 w 37"/>
                  <a:gd name="T19" fmla="*/ 0 h 35"/>
                  <a:gd name="T20" fmla="*/ 3 w 37"/>
                  <a:gd name="T21" fmla="*/ 0 h 35"/>
                  <a:gd name="T22" fmla="*/ 4 w 37"/>
                  <a:gd name="T23" fmla="*/ 1 h 35"/>
                  <a:gd name="T24" fmla="*/ 5 w 37"/>
                  <a:gd name="T25" fmla="*/ 3 h 35"/>
                  <a:gd name="T26" fmla="*/ 7 w 37"/>
                  <a:gd name="T27" fmla="*/ 4 h 35"/>
                  <a:gd name="T28" fmla="*/ 8 w 37"/>
                  <a:gd name="T29" fmla="*/ 6 h 35"/>
                  <a:gd name="T30" fmla="*/ 9 w 37"/>
                  <a:gd name="T31" fmla="*/ 7 h 35"/>
                  <a:gd name="T32" fmla="*/ 10 w 37"/>
                  <a:gd name="T33" fmla="*/ 8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" name="Freeform 807"/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10 h 40"/>
                  <a:gd name="T2" fmla="*/ 1 w 18"/>
                  <a:gd name="T3" fmla="*/ 9 h 40"/>
                  <a:gd name="T4" fmla="*/ 3 w 18"/>
                  <a:gd name="T5" fmla="*/ 6 h 40"/>
                  <a:gd name="T6" fmla="*/ 5 w 18"/>
                  <a:gd name="T7" fmla="*/ 2 h 40"/>
                  <a:gd name="T8" fmla="*/ 5 w 18"/>
                  <a:gd name="T9" fmla="*/ 0 h 40"/>
                  <a:gd name="T10" fmla="*/ 3 w 18"/>
                  <a:gd name="T11" fmla="*/ 1 h 40"/>
                  <a:gd name="T12" fmla="*/ 2 w 18"/>
                  <a:gd name="T13" fmla="*/ 4 h 40"/>
                  <a:gd name="T14" fmla="*/ 1 w 18"/>
                  <a:gd name="T15" fmla="*/ 8 h 40"/>
                  <a:gd name="T16" fmla="*/ 0 w 18"/>
                  <a:gd name="T17" fmla="*/ 1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" name="Freeform 808"/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3 w 10"/>
                  <a:gd name="T1" fmla="*/ 11 h 45"/>
                  <a:gd name="T2" fmla="*/ 3 w 10"/>
                  <a:gd name="T3" fmla="*/ 9 h 45"/>
                  <a:gd name="T4" fmla="*/ 3 w 10"/>
                  <a:gd name="T5" fmla="*/ 5 h 45"/>
                  <a:gd name="T6" fmla="*/ 2 w 10"/>
                  <a:gd name="T7" fmla="*/ 1 h 45"/>
                  <a:gd name="T8" fmla="*/ 1 w 10"/>
                  <a:gd name="T9" fmla="*/ 0 h 45"/>
                  <a:gd name="T10" fmla="*/ 0 w 10"/>
                  <a:gd name="T11" fmla="*/ 1 h 45"/>
                  <a:gd name="T12" fmla="*/ 1 w 10"/>
                  <a:gd name="T13" fmla="*/ 4 h 45"/>
                  <a:gd name="T14" fmla="*/ 2 w 10"/>
                  <a:gd name="T15" fmla="*/ 8 h 45"/>
                  <a:gd name="T16" fmla="*/ 3 w 10"/>
                  <a:gd name="T17" fmla="*/ 1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" name="Freeform 809"/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10 h 40"/>
                  <a:gd name="T2" fmla="*/ 1 w 34"/>
                  <a:gd name="T3" fmla="*/ 9 h 40"/>
                  <a:gd name="T4" fmla="*/ 2 w 34"/>
                  <a:gd name="T5" fmla="*/ 7 h 40"/>
                  <a:gd name="T6" fmla="*/ 3 w 34"/>
                  <a:gd name="T7" fmla="*/ 5 h 40"/>
                  <a:gd name="T8" fmla="*/ 5 w 34"/>
                  <a:gd name="T9" fmla="*/ 4 h 40"/>
                  <a:gd name="T10" fmla="*/ 6 w 34"/>
                  <a:gd name="T11" fmla="*/ 2 h 40"/>
                  <a:gd name="T12" fmla="*/ 7 w 34"/>
                  <a:gd name="T13" fmla="*/ 1 h 40"/>
                  <a:gd name="T14" fmla="*/ 8 w 34"/>
                  <a:gd name="T15" fmla="*/ 0 h 40"/>
                  <a:gd name="T16" fmla="*/ 9 w 34"/>
                  <a:gd name="T17" fmla="*/ 1 h 40"/>
                  <a:gd name="T18" fmla="*/ 9 w 34"/>
                  <a:gd name="T19" fmla="*/ 1 h 40"/>
                  <a:gd name="T20" fmla="*/ 8 w 34"/>
                  <a:gd name="T21" fmla="*/ 3 h 40"/>
                  <a:gd name="T22" fmla="*/ 7 w 34"/>
                  <a:gd name="T23" fmla="*/ 4 h 40"/>
                  <a:gd name="T24" fmla="*/ 5 w 34"/>
                  <a:gd name="T25" fmla="*/ 5 h 40"/>
                  <a:gd name="T26" fmla="*/ 4 w 34"/>
                  <a:gd name="T27" fmla="*/ 7 h 40"/>
                  <a:gd name="T28" fmla="*/ 2 w 34"/>
                  <a:gd name="T29" fmla="*/ 8 h 40"/>
                  <a:gd name="T30" fmla="*/ 1 w 34"/>
                  <a:gd name="T31" fmla="*/ 9 h 40"/>
                  <a:gd name="T32" fmla="*/ 0 w 34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" name="Freeform 810"/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1 w 57"/>
                  <a:gd name="T3" fmla="*/ 0 h 13"/>
                  <a:gd name="T4" fmla="*/ 3 w 57"/>
                  <a:gd name="T5" fmla="*/ 0 h 13"/>
                  <a:gd name="T6" fmla="*/ 6 w 57"/>
                  <a:gd name="T7" fmla="*/ 0 h 13"/>
                  <a:gd name="T8" fmla="*/ 8 w 57"/>
                  <a:gd name="T9" fmla="*/ 0 h 13"/>
                  <a:gd name="T10" fmla="*/ 10 w 57"/>
                  <a:gd name="T11" fmla="*/ 0 h 13"/>
                  <a:gd name="T12" fmla="*/ 12 w 57"/>
                  <a:gd name="T13" fmla="*/ 0 h 13"/>
                  <a:gd name="T14" fmla="*/ 13 w 57"/>
                  <a:gd name="T15" fmla="*/ 1 h 13"/>
                  <a:gd name="T16" fmla="*/ 14 w 57"/>
                  <a:gd name="T17" fmla="*/ 2 h 13"/>
                  <a:gd name="T18" fmla="*/ 14 w 57"/>
                  <a:gd name="T19" fmla="*/ 3 h 13"/>
                  <a:gd name="T20" fmla="*/ 12 w 57"/>
                  <a:gd name="T21" fmla="*/ 3 h 13"/>
                  <a:gd name="T22" fmla="*/ 10 w 57"/>
                  <a:gd name="T23" fmla="*/ 3 h 13"/>
                  <a:gd name="T24" fmla="*/ 8 w 57"/>
                  <a:gd name="T25" fmla="*/ 2 h 13"/>
                  <a:gd name="T26" fmla="*/ 6 w 57"/>
                  <a:gd name="T27" fmla="*/ 1 h 13"/>
                  <a:gd name="T28" fmla="*/ 3 w 57"/>
                  <a:gd name="T29" fmla="*/ 1 h 13"/>
                  <a:gd name="T30" fmla="*/ 1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" name="Freeform 811"/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2 w 55"/>
                  <a:gd name="T3" fmla="*/ 0 h 20"/>
                  <a:gd name="T4" fmla="*/ 4 w 55"/>
                  <a:gd name="T5" fmla="*/ 0 h 20"/>
                  <a:gd name="T6" fmla="*/ 6 w 55"/>
                  <a:gd name="T7" fmla="*/ 0 h 20"/>
                  <a:gd name="T8" fmla="*/ 8 w 55"/>
                  <a:gd name="T9" fmla="*/ 1 h 20"/>
                  <a:gd name="T10" fmla="*/ 10 w 55"/>
                  <a:gd name="T11" fmla="*/ 1 h 20"/>
                  <a:gd name="T12" fmla="*/ 12 w 55"/>
                  <a:gd name="T13" fmla="*/ 2 h 20"/>
                  <a:gd name="T14" fmla="*/ 14 w 55"/>
                  <a:gd name="T15" fmla="*/ 3 h 20"/>
                  <a:gd name="T16" fmla="*/ 14 w 55"/>
                  <a:gd name="T17" fmla="*/ 4 h 20"/>
                  <a:gd name="T18" fmla="*/ 14 w 55"/>
                  <a:gd name="T19" fmla="*/ 4 h 20"/>
                  <a:gd name="T20" fmla="*/ 12 w 55"/>
                  <a:gd name="T21" fmla="*/ 4 h 20"/>
                  <a:gd name="T22" fmla="*/ 10 w 55"/>
                  <a:gd name="T23" fmla="*/ 4 h 20"/>
                  <a:gd name="T24" fmla="*/ 8 w 55"/>
                  <a:gd name="T25" fmla="*/ 3 h 20"/>
                  <a:gd name="T26" fmla="*/ 6 w 55"/>
                  <a:gd name="T27" fmla="*/ 2 h 20"/>
                  <a:gd name="T28" fmla="*/ 3 w 55"/>
                  <a:gd name="T29" fmla="*/ 1 h 20"/>
                  <a:gd name="T30" fmla="*/ 2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" name="Freeform 812"/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1 h 13"/>
                  <a:gd name="T2" fmla="*/ 1 w 54"/>
                  <a:gd name="T3" fmla="*/ 1 h 13"/>
                  <a:gd name="T4" fmla="*/ 2 w 54"/>
                  <a:gd name="T5" fmla="*/ 0 h 13"/>
                  <a:gd name="T6" fmla="*/ 4 w 54"/>
                  <a:gd name="T7" fmla="*/ 0 h 13"/>
                  <a:gd name="T8" fmla="*/ 7 w 54"/>
                  <a:gd name="T9" fmla="*/ 0 h 13"/>
                  <a:gd name="T10" fmla="*/ 9 w 54"/>
                  <a:gd name="T11" fmla="*/ 0 h 13"/>
                  <a:gd name="T12" fmla="*/ 11 w 54"/>
                  <a:gd name="T13" fmla="*/ 0 h 13"/>
                  <a:gd name="T14" fmla="*/ 13 w 54"/>
                  <a:gd name="T15" fmla="*/ 1 h 13"/>
                  <a:gd name="T16" fmla="*/ 14 w 54"/>
                  <a:gd name="T17" fmla="*/ 2 h 13"/>
                  <a:gd name="T18" fmla="*/ 14 w 54"/>
                  <a:gd name="T19" fmla="*/ 3 h 13"/>
                  <a:gd name="T20" fmla="*/ 13 w 54"/>
                  <a:gd name="T21" fmla="*/ 3 h 13"/>
                  <a:gd name="T22" fmla="*/ 11 w 54"/>
                  <a:gd name="T23" fmla="*/ 3 h 13"/>
                  <a:gd name="T24" fmla="*/ 9 w 54"/>
                  <a:gd name="T25" fmla="*/ 2 h 13"/>
                  <a:gd name="T26" fmla="*/ 7 w 54"/>
                  <a:gd name="T27" fmla="*/ 2 h 13"/>
                  <a:gd name="T28" fmla="*/ 4 w 54"/>
                  <a:gd name="T29" fmla="*/ 2 h 13"/>
                  <a:gd name="T30" fmla="*/ 2 w 54"/>
                  <a:gd name="T31" fmla="*/ 1 h 13"/>
                  <a:gd name="T32" fmla="*/ 0 w 54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" name="Freeform 813"/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4 h 17"/>
                  <a:gd name="T2" fmla="*/ 2 w 63"/>
                  <a:gd name="T3" fmla="*/ 3 h 17"/>
                  <a:gd name="T4" fmla="*/ 4 w 63"/>
                  <a:gd name="T5" fmla="*/ 2 h 17"/>
                  <a:gd name="T6" fmla="*/ 7 w 63"/>
                  <a:gd name="T7" fmla="*/ 1 h 17"/>
                  <a:gd name="T8" fmla="*/ 10 w 63"/>
                  <a:gd name="T9" fmla="*/ 0 h 17"/>
                  <a:gd name="T10" fmla="*/ 12 w 63"/>
                  <a:gd name="T11" fmla="*/ 0 h 17"/>
                  <a:gd name="T12" fmla="*/ 14 w 63"/>
                  <a:gd name="T13" fmla="*/ 0 h 17"/>
                  <a:gd name="T14" fmla="*/ 16 w 63"/>
                  <a:gd name="T15" fmla="*/ 0 h 17"/>
                  <a:gd name="T16" fmla="*/ 16 w 63"/>
                  <a:gd name="T17" fmla="*/ 1 h 17"/>
                  <a:gd name="T18" fmla="*/ 16 w 63"/>
                  <a:gd name="T19" fmla="*/ 2 h 17"/>
                  <a:gd name="T20" fmla="*/ 14 w 63"/>
                  <a:gd name="T21" fmla="*/ 3 h 17"/>
                  <a:gd name="T22" fmla="*/ 12 w 63"/>
                  <a:gd name="T23" fmla="*/ 3 h 17"/>
                  <a:gd name="T24" fmla="*/ 10 w 63"/>
                  <a:gd name="T25" fmla="*/ 3 h 17"/>
                  <a:gd name="T26" fmla="*/ 7 w 63"/>
                  <a:gd name="T27" fmla="*/ 3 h 17"/>
                  <a:gd name="T28" fmla="*/ 4 w 63"/>
                  <a:gd name="T29" fmla="*/ 3 h 17"/>
                  <a:gd name="T30" fmla="*/ 2 w 63"/>
                  <a:gd name="T31" fmla="*/ 4 h 17"/>
                  <a:gd name="T32" fmla="*/ 0 w 63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" name="Freeform 814"/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5 h 20"/>
                  <a:gd name="T2" fmla="*/ 2 w 69"/>
                  <a:gd name="T3" fmla="*/ 5 h 20"/>
                  <a:gd name="T4" fmla="*/ 4 w 69"/>
                  <a:gd name="T5" fmla="*/ 4 h 20"/>
                  <a:gd name="T6" fmla="*/ 7 w 69"/>
                  <a:gd name="T7" fmla="*/ 2 h 20"/>
                  <a:gd name="T8" fmla="*/ 10 w 69"/>
                  <a:gd name="T9" fmla="*/ 2 h 20"/>
                  <a:gd name="T10" fmla="*/ 13 w 69"/>
                  <a:gd name="T11" fmla="*/ 1 h 20"/>
                  <a:gd name="T12" fmla="*/ 15 w 69"/>
                  <a:gd name="T13" fmla="*/ 0 h 20"/>
                  <a:gd name="T14" fmla="*/ 17 w 69"/>
                  <a:gd name="T15" fmla="*/ 0 h 20"/>
                  <a:gd name="T16" fmla="*/ 18 w 69"/>
                  <a:gd name="T17" fmla="*/ 1 h 20"/>
                  <a:gd name="T18" fmla="*/ 17 w 69"/>
                  <a:gd name="T19" fmla="*/ 2 h 20"/>
                  <a:gd name="T20" fmla="*/ 15 w 69"/>
                  <a:gd name="T21" fmla="*/ 3 h 20"/>
                  <a:gd name="T22" fmla="*/ 13 w 69"/>
                  <a:gd name="T23" fmla="*/ 4 h 20"/>
                  <a:gd name="T24" fmla="*/ 10 w 69"/>
                  <a:gd name="T25" fmla="*/ 4 h 20"/>
                  <a:gd name="T26" fmla="*/ 7 w 69"/>
                  <a:gd name="T27" fmla="*/ 5 h 20"/>
                  <a:gd name="T28" fmla="*/ 4 w 69"/>
                  <a:gd name="T29" fmla="*/ 5 h 20"/>
                  <a:gd name="T30" fmla="*/ 2 w 69"/>
                  <a:gd name="T31" fmla="*/ 5 h 20"/>
                  <a:gd name="T32" fmla="*/ 0 w 69"/>
                  <a:gd name="T33" fmla="*/ 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" name="Freeform 815"/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9 h 36"/>
                  <a:gd name="T2" fmla="*/ 2 w 74"/>
                  <a:gd name="T3" fmla="*/ 8 h 36"/>
                  <a:gd name="T4" fmla="*/ 5 w 74"/>
                  <a:gd name="T5" fmla="*/ 6 h 36"/>
                  <a:gd name="T6" fmla="*/ 7 w 74"/>
                  <a:gd name="T7" fmla="*/ 4 h 36"/>
                  <a:gd name="T8" fmla="*/ 11 w 74"/>
                  <a:gd name="T9" fmla="*/ 3 h 36"/>
                  <a:gd name="T10" fmla="*/ 13 w 74"/>
                  <a:gd name="T11" fmla="*/ 2 h 36"/>
                  <a:gd name="T12" fmla="*/ 16 w 74"/>
                  <a:gd name="T13" fmla="*/ 1 h 36"/>
                  <a:gd name="T14" fmla="*/ 18 w 74"/>
                  <a:gd name="T15" fmla="*/ 0 h 36"/>
                  <a:gd name="T16" fmla="*/ 19 w 74"/>
                  <a:gd name="T17" fmla="*/ 1 h 36"/>
                  <a:gd name="T18" fmla="*/ 19 w 74"/>
                  <a:gd name="T19" fmla="*/ 2 h 36"/>
                  <a:gd name="T20" fmla="*/ 17 w 74"/>
                  <a:gd name="T21" fmla="*/ 3 h 36"/>
                  <a:gd name="T22" fmla="*/ 14 w 74"/>
                  <a:gd name="T23" fmla="*/ 4 h 36"/>
                  <a:gd name="T24" fmla="*/ 11 w 74"/>
                  <a:gd name="T25" fmla="*/ 5 h 36"/>
                  <a:gd name="T26" fmla="*/ 7 w 74"/>
                  <a:gd name="T27" fmla="*/ 6 h 36"/>
                  <a:gd name="T28" fmla="*/ 4 w 74"/>
                  <a:gd name="T29" fmla="*/ 7 h 36"/>
                  <a:gd name="T30" fmla="*/ 2 w 74"/>
                  <a:gd name="T31" fmla="*/ 8 h 36"/>
                  <a:gd name="T32" fmla="*/ 0 w 74"/>
                  <a:gd name="T33" fmla="*/ 9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" name="Freeform 816"/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11 h 43"/>
                  <a:gd name="T2" fmla="*/ 2 w 68"/>
                  <a:gd name="T3" fmla="*/ 10 h 43"/>
                  <a:gd name="T4" fmla="*/ 4 w 68"/>
                  <a:gd name="T5" fmla="*/ 8 h 43"/>
                  <a:gd name="T6" fmla="*/ 6 w 68"/>
                  <a:gd name="T7" fmla="*/ 6 h 43"/>
                  <a:gd name="T8" fmla="*/ 9 w 68"/>
                  <a:gd name="T9" fmla="*/ 4 h 43"/>
                  <a:gd name="T10" fmla="*/ 12 w 68"/>
                  <a:gd name="T11" fmla="*/ 2 h 43"/>
                  <a:gd name="T12" fmla="*/ 14 w 68"/>
                  <a:gd name="T13" fmla="*/ 1 h 43"/>
                  <a:gd name="T14" fmla="*/ 16 w 68"/>
                  <a:gd name="T15" fmla="*/ 0 h 43"/>
                  <a:gd name="T16" fmla="*/ 17 w 68"/>
                  <a:gd name="T17" fmla="*/ 1 h 43"/>
                  <a:gd name="T18" fmla="*/ 17 w 68"/>
                  <a:gd name="T19" fmla="*/ 2 h 43"/>
                  <a:gd name="T20" fmla="*/ 15 w 68"/>
                  <a:gd name="T21" fmla="*/ 4 h 43"/>
                  <a:gd name="T22" fmla="*/ 13 w 68"/>
                  <a:gd name="T23" fmla="*/ 5 h 43"/>
                  <a:gd name="T24" fmla="*/ 10 w 68"/>
                  <a:gd name="T25" fmla="*/ 7 h 43"/>
                  <a:gd name="T26" fmla="*/ 7 w 68"/>
                  <a:gd name="T27" fmla="*/ 8 h 43"/>
                  <a:gd name="T28" fmla="*/ 4 w 68"/>
                  <a:gd name="T29" fmla="*/ 9 h 43"/>
                  <a:gd name="T30" fmla="*/ 1 w 68"/>
                  <a:gd name="T31" fmla="*/ 10 h 43"/>
                  <a:gd name="T32" fmla="*/ 0 w 68"/>
                  <a:gd name="T33" fmla="*/ 1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" name="Freeform 817"/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9 h 35"/>
                  <a:gd name="T2" fmla="*/ 2 w 62"/>
                  <a:gd name="T3" fmla="*/ 8 h 35"/>
                  <a:gd name="T4" fmla="*/ 4 w 62"/>
                  <a:gd name="T5" fmla="*/ 7 h 35"/>
                  <a:gd name="T6" fmla="*/ 6 w 62"/>
                  <a:gd name="T7" fmla="*/ 5 h 35"/>
                  <a:gd name="T8" fmla="*/ 9 w 62"/>
                  <a:gd name="T9" fmla="*/ 3 h 35"/>
                  <a:gd name="T10" fmla="*/ 12 w 62"/>
                  <a:gd name="T11" fmla="*/ 1 h 35"/>
                  <a:gd name="T12" fmla="*/ 14 w 62"/>
                  <a:gd name="T13" fmla="*/ 1 h 35"/>
                  <a:gd name="T14" fmla="*/ 15 w 62"/>
                  <a:gd name="T15" fmla="*/ 0 h 35"/>
                  <a:gd name="T16" fmla="*/ 16 w 62"/>
                  <a:gd name="T17" fmla="*/ 1 h 35"/>
                  <a:gd name="T18" fmla="*/ 15 w 62"/>
                  <a:gd name="T19" fmla="*/ 2 h 35"/>
                  <a:gd name="T20" fmla="*/ 14 w 62"/>
                  <a:gd name="T21" fmla="*/ 3 h 35"/>
                  <a:gd name="T22" fmla="*/ 12 w 62"/>
                  <a:gd name="T23" fmla="*/ 5 h 35"/>
                  <a:gd name="T24" fmla="*/ 9 w 62"/>
                  <a:gd name="T25" fmla="*/ 6 h 35"/>
                  <a:gd name="T26" fmla="*/ 6 w 62"/>
                  <a:gd name="T27" fmla="*/ 7 h 35"/>
                  <a:gd name="T28" fmla="*/ 3 w 62"/>
                  <a:gd name="T29" fmla="*/ 8 h 35"/>
                  <a:gd name="T30" fmla="*/ 1 w 62"/>
                  <a:gd name="T31" fmla="*/ 9 h 35"/>
                  <a:gd name="T32" fmla="*/ 0 w 62"/>
                  <a:gd name="T33" fmla="*/ 9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" name="Freeform 818"/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4 w 88"/>
                  <a:gd name="T5" fmla="*/ 0 h 58"/>
                  <a:gd name="T6" fmla="*/ 7 w 88"/>
                  <a:gd name="T7" fmla="*/ 2 h 58"/>
                  <a:gd name="T8" fmla="*/ 11 w 88"/>
                  <a:gd name="T9" fmla="*/ 4 h 58"/>
                  <a:gd name="T10" fmla="*/ 15 w 88"/>
                  <a:gd name="T11" fmla="*/ 6 h 58"/>
                  <a:gd name="T12" fmla="*/ 18 w 88"/>
                  <a:gd name="T13" fmla="*/ 9 h 58"/>
                  <a:gd name="T14" fmla="*/ 21 w 88"/>
                  <a:gd name="T15" fmla="*/ 12 h 58"/>
                  <a:gd name="T16" fmla="*/ 22 w 88"/>
                  <a:gd name="T17" fmla="*/ 14 h 58"/>
                  <a:gd name="T18" fmla="*/ 21 w 88"/>
                  <a:gd name="T19" fmla="*/ 13 h 58"/>
                  <a:gd name="T20" fmla="*/ 18 w 88"/>
                  <a:gd name="T21" fmla="*/ 11 h 58"/>
                  <a:gd name="T22" fmla="*/ 14 w 88"/>
                  <a:gd name="T23" fmla="*/ 9 h 58"/>
                  <a:gd name="T24" fmla="*/ 10 w 88"/>
                  <a:gd name="T25" fmla="*/ 7 h 58"/>
                  <a:gd name="T26" fmla="*/ 6 w 88"/>
                  <a:gd name="T27" fmla="*/ 5 h 58"/>
                  <a:gd name="T28" fmla="*/ 3 w 88"/>
                  <a:gd name="T29" fmla="*/ 3 h 58"/>
                  <a:gd name="T30" fmla="*/ 1 w 88"/>
                  <a:gd name="T31" fmla="*/ 1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" name="Freeform 819"/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2 w 69"/>
                  <a:gd name="T5" fmla="*/ 0 h 50"/>
                  <a:gd name="T6" fmla="*/ 5 w 69"/>
                  <a:gd name="T7" fmla="*/ 1 h 50"/>
                  <a:gd name="T8" fmla="*/ 8 w 69"/>
                  <a:gd name="T9" fmla="*/ 3 h 50"/>
                  <a:gd name="T10" fmla="*/ 10 w 69"/>
                  <a:gd name="T11" fmla="*/ 5 h 50"/>
                  <a:gd name="T12" fmla="*/ 13 w 69"/>
                  <a:gd name="T13" fmla="*/ 7 h 50"/>
                  <a:gd name="T14" fmla="*/ 15 w 69"/>
                  <a:gd name="T15" fmla="*/ 9 h 50"/>
                  <a:gd name="T16" fmla="*/ 17 w 69"/>
                  <a:gd name="T17" fmla="*/ 12 h 50"/>
                  <a:gd name="T18" fmla="*/ 15 w 69"/>
                  <a:gd name="T19" fmla="*/ 10 h 50"/>
                  <a:gd name="T20" fmla="*/ 13 w 69"/>
                  <a:gd name="T21" fmla="*/ 9 h 50"/>
                  <a:gd name="T22" fmla="*/ 10 w 69"/>
                  <a:gd name="T23" fmla="*/ 7 h 50"/>
                  <a:gd name="T24" fmla="*/ 6 w 69"/>
                  <a:gd name="T25" fmla="*/ 5 h 50"/>
                  <a:gd name="T26" fmla="*/ 4 w 69"/>
                  <a:gd name="T27" fmla="*/ 3 h 50"/>
                  <a:gd name="T28" fmla="*/ 2 w 69"/>
                  <a:gd name="T29" fmla="*/ 2 h 50"/>
                  <a:gd name="T30" fmla="*/ 0 w 69"/>
                  <a:gd name="T31" fmla="*/ 1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" name="Freeform 820"/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10 h 43"/>
                  <a:gd name="T2" fmla="*/ 2 w 69"/>
                  <a:gd name="T3" fmla="*/ 9 h 43"/>
                  <a:gd name="T4" fmla="*/ 4 w 69"/>
                  <a:gd name="T5" fmla="*/ 7 h 43"/>
                  <a:gd name="T6" fmla="*/ 7 w 69"/>
                  <a:gd name="T7" fmla="*/ 5 h 43"/>
                  <a:gd name="T8" fmla="*/ 10 w 69"/>
                  <a:gd name="T9" fmla="*/ 3 h 43"/>
                  <a:gd name="T10" fmla="*/ 12 w 69"/>
                  <a:gd name="T11" fmla="*/ 1 h 43"/>
                  <a:gd name="T12" fmla="*/ 15 w 69"/>
                  <a:gd name="T13" fmla="*/ 0 h 43"/>
                  <a:gd name="T14" fmla="*/ 17 w 69"/>
                  <a:gd name="T15" fmla="*/ 0 h 43"/>
                  <a:gd name="T16" fmla="*/ 18 w 69"/>
                  <a:gd name="T17" fmla="*/ 0 h 43"/>
                  <a:gd name="T18" fmla="*/ 17 w 69"/>
                  <a:gd name="T19" fmla="*/ 1 h 43"/>
                  <a:gd name="T20" fmla="*/ 16 w 69"/>
                  <a:gd name="T21" fmla="*/ 3 h 43"/>
                  <a:gd name="T22" fmla="*/ 13 w 69"/>
                  <a:gd name="T23" fmla="*/ 4 h 43"/>
                  <a:gd name="T24" fmla="*/ 10 w 69"/>
                  <a:gd name="T25" fmla="*/ 6 h 43"/>
                  <a:gd name="T26" fmla="*/ 7 w 69"/>
                  <a:gd name="T27" fmla="*/ 7 h 43"/>
                  <a:gd name="T28" fmla="*/ 4 w 69"/>
                  <a:gd name="T29" fmla="*/ 8 h 43"/>
                  <a:gd name="T30" fmla="*/ 2 w 69"/>
                  <a:gd name="T31" fmla="*/ 10 h 43"/>
                  <a:gd name="T32" fmla="*/ 0 w 69"/>
                  <a:gd name="T33" fmla="*/ 1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" name="Freeform 821"/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75 w 301"/>
                  <a:gd name="T1" fmla="*/ 6 h 116"/>
                  <a:gd name="T2" fmla="*/ 75 w 301"/>
                  <a:gd name="T3" fmla="*/ 6 h 116"/>
                  <a:gd name="T4" fmla="*/ 74 w 301"/>
                  <a:gd name="T5" fmla="*/ 6 h 116"/>
                  <a:gd name="T6" fmla="*/ 73 w 301"/>
                  <a:gd name="T7" fmla="*/ 7 h 116"/>
                  <a:gd name="T8" fmla="*/ 73 w 301"/>
                  <a:gd name="T9" fmla="*/ 7 h 116"/>
                  <a:gd name="T10" fmla="*/ 67 w 301"/>
                  <a:gd name="T11" fmla="*/ 5 h 116"/>
                  <a:gd name="T12" fmla="*/ 61 w 301"/>
                  <a:gd name="T13" fmla="*/ 4 h 116"/>
                  <a:gd name="T14" fmla="*/ 55 w 301"/>
                  <a:gd name="T15" fmla="*/ 4 h 116"/>
                  <a:gd name="T16" fmla="*/ 50 w 301"/>
                  <a:gd name="T17" fmla="*/ 4 h 116"/>
                  <a:gd name="T18" fmla="*/ 45 w 301"/>
                  <a:gd name="T19" fmla="*/ 5 h 116"/>
                  <a:gd name="T20" fmla="*/ 39 w 301"/>
                  <a:gd name="T21" fmla="*/ 6 h 116"/>
                  <a:gd name="T22" fmla="*/ 34 w 301"/>
                  <a:gd name="T23" fmla="*/ 8 h 116"/>
                  <a:gd name="T24" fmla="*/ 30 w 301"/>
                  <a:gd name="T25" fmla="*/ 10 h 116"/>
                  <a:gd name="T26" fmla="*/ 25 w 301"/>
                  <a:gd name="T27" fmla="*/ 12 h 116"/>
                  <a:gd name="T28" fmla="*/ 20 w 301"/>
                  <a:gd name="T29" fmla="*/ 14 h 116"/>
                  <a:gd name="T30" fmla="*/ 16 w 301"/>
                  <a:gd name="T31" fmla="*/ 17 h 116"/>
                  <a:gd name="T32" fmla="*/ 13 w 301"/>
                  <a:gd name="T33" fmla="*/ 20 h 116"/>
                  <a:gd name="T34" fmla="*/ 9 w 301"/>
                  <a:gd name="T35" fmla="*/ 22 h 116"/>
                  <a:gd name="T36" fmla="*/ 5 w 301"/>
                  <a:gd name="T37" fmla="*/ 25 h 116"/>
                  <a:gd name="T38" fmla="*/ 3 w 301"/>
                  <a:gd name="T39" fmla="*/ 27 h 116"/>
                  <a:gd name="T40" fmla="*/ 0 w 301"/>
                  <a:gd name="T41" fmla="*/ 29 h 116"/>
                  <a:gd name="T42" fmla="*/ 1 w 301"/>
                  <a:gd name="T43" fmla="*/ 27 h 116"/>
                  <a:gd name="T44" fmla="*/ 3 w 301"/>
                  <a:gd name="T45" fmla="*/ 24 h 116"/>
                  <a:gd name="T46" fmla="*/ 6 w 301"/>
                  <a:gd name="T47" fmla="*/ 21 h 116"/>
                  <a:gd name="T48" fmla="*/ 9 w 301"/>
                  <a:gd name="T49" fmla="*/ 17 h 116"/>
                  <a:gd name="T50" fmla="*/ 14 w 301"/>
                  <a:gd name="T51" fmla="*/ 14 h 116"/>
                  <a:gd name="T52" fmla="*/ 19 w 301"/>
                  <a:gd name="T53" fmla="*/ 11 h 116"/>
                  <a:gd name="T54" fmla="*/ 24 w 301"/>
                  <a:gd name="T55" fmla="*/ 8 h 116"/>
                  <a:gd name="T56" fmla="*/ 30 w 301"/>
                  <a:gd name="T57" fmla="*/ 6 h 116"/>
                  <a:gd name="T58" fmla="*/ 36 w 301"/>
                  <a:gd name="T59" fmla="*/ 4 h 116"/>
                  <a:gd name="T60" fmla="*/ 42 w 301"/>
                  <a:gd name="T61" fmla="*/ 2 h 116"/>
                  <a:gd name="T62" fmla="*/ 48 w 301"/>
                  <a:gd name="T63" fmla="*/ 1 h 116"/>
                  <a:gd name="T64" fmla="*/ 54 w 301"/>
                  <a:gd name="T65" fmla="*/ 0 h 116"/>
                  <a:gd name="T66" fmla="*/ 60 w 301"/>
                  <a:gd name="T67" fmla="*/ 0 h 116"/>
                  <a:gd name="T68" fmla="*/ 65 w 301"/>
                  <a:gd name="T69" fmla="*/ 1 h 116"/>
                  <a:gd name="T70" fmla="*/ 70 w 301"/>
                  <a:gd name="T71" fmla="*/ 3 h 116"/>
                  <a:gd name="T72" fmla="*/ 75 w 301"/>
                  <a:gd name="T73" fmla="*/ 6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" name="Freeform 822"/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1 w 21"/>
                  <a:gd name="T1" fmla="*/ 25 h 100"/>
                  <a:gd name="T2" fmla="*/ 0 w 21"/>
                  <a:gd name="T3" fmla="*/ 22 h 100"/>
                  <a:gd name="T4" fmla="*/ 0 w 21"/>
                  <a:gd name="T5" fmla="*/ 15 h 100"/>
                  <a:gd name="T6" fmla="*/ 1 w 21"/>
                  <a:gd name="T7" fmla="*/ 7 h 100"/>
                  <a:gd name="T8" fmla="*/ 5 w 21"/>
                  <a:gd name="T9" fmla="*/ 0 h 100"/>
                  <a:gd name="T10" fmla="*/ 4 w 21"/>
                  <a:gd name="T11" fmla="*/ 7 h 100"/>
                  <a:gd name="T12" fmla="*/ 3 w 21"/>
                  <a:gd name="T13" fmla="*/ 15 h 100"/>
                  <a:gd name="T14" fmla="*/ 2 w 21"/>
                  <a:gd name="T15" fmla="*/ 22 h 100"/>
                  <a:gd name="T16" fmla="*/ 1 w 21"/>
                  <a:gd name="T17" fmla="*/ 25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" name="Freeform 823"/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30 h 120"/>
                  <a:gd name="T2" fmla="*/ 1 w 28"/>
                  <a:gd name="T3" fmla="*/ 29 h 120"/>
                  <a:gd name="T4" fmla="*/ 0 w 28"/>
                  <a:gd name="T5" fmla="*/ 27 h 120"/>
                  <a:gd name="T6" fmla="*/ 1 w 28"/>
                  <a:gd name="T7" fmla="*/ 23 h 120"/>
                  <a:gd name="T8" fmla="*/ 1 w 28"/>
                  <a:gd name="T9" fmla="*/ 18 h 120"/>
                  <a:gd name="T10" fmla="*/ 2 w 28"/>
                  <a:gd name="T11" fmla="*/ 13 h 120"/>
                  <a:gd name="T12" fmla="*/ 4 w 28"/>
                  <a:gd name="T13" fmla="*/ 8 h 120"/>
                  <a:gd name="T14" fmla="*/ 6 w 28"/>
                  <a:gd name="T15" fmla="*/ 4 h 120"/>
                  <a:gd name="T16" fmla="*/ 8 w 28"/>
                  <a:gd name="T17" fmla="*/ 0 h 120"/>
                  <a:gd name="T18" fmla="*/ 7 w 28"/>
                  <a:gd name="T19" fmla="*/ 7 h 120"/>
                  <a:gd name="T20" fmla="*/ 5 w 28"/>
                  <a:gd name="T21" fmla="*/ 17 h 120"/>
                  <a:gd name="T22" fmla="*/ 3 w 28"/>
                  <a:gd name="T23" fmla="*/ 26 h 120"/>
                  <a:gd name="T24" fmla="*/ 1 w 28"/>
                  <a:gd name="T25" fmla="*/ 3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" name="Freeform 824"/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2 w 22"/>
                  <a:gd name="T1" fmla="*/ 32 h 125"/>
                  <a:gd name="T2" fmla="*/ 0 w 22"/>
                  <a:gd name="T3" fmla="*/ 27 h 125"/>
                  <a:gd name="T4" fmla="*/ 1 w 22"/>
                  <a:gd name="T5" fmla="*/ 18 h 125"/>
                  <a:gd name="T6" fmla="*/ 3 w 22"/>
                  <a:gd name="T7" fmla="*/ 7 h 125"/>
                  <a:gd name="T8" fmla="*/ 6 w 22"/>
                  <a:gd name="T9" fmla="*/ 0 h 125"/>
                  <a:gd name="T10" fmla="*/ 5 w 22"/>
                  <a:gd name="T11" fmla="*/ 7 h 125"/>
                  <a:gd name="T12" fmla="*/ 4 w 22"/>
                  <a:gd name="T13" fmla="*/ 17 h 125"/>
                  <a:gd name="T14" fmla="*/ 3 w 22"/>
                  <a:gd name="T15" fmla="*/ 27 h 125"/>
                  <a:gd name="T16" fmla="*/ 2 w 22"/>
                  <a:gd name="T17" fmla="*/ 32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" name="Freeform 825"/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28 h 111"/>
                  <a:gd name="T2" fmla="*/ 0 w 18"/>
                  <a:gd name="T3" fmla="*/ 24 h 111"/>
                  <a:gd name="T4" fmla="*/ 1 w 18"/>
                  <a:gd name="T5" fmla="*/ 16 h 111"/>
                  <a:gd name="T6" fmla="*/ 2 w 18"/>
                  <a:gd name="T7" fmla="*/ 6 h 111"/>
                  <a:gd name="T8" fmla="*/ 5 w 18"/>
                  <a:gd name="T9" fmla="*/ 0 h 111"/>
                  <a:gd name="T10" fmla="*/ 4 w 18"/>
                  <a:gd name="T11" fmla="*/ 7 h 111"/>
                  <a:gd name="T12" fmla="*/ 4 w 18"/>
                  <a:gd name="T13" fmla="*/ 16 h 111"/>
                  <a:gd name="T14" fmla="*/ 3 w 18"/>
                  <a:gd name="T15" fmla="*/ 25 h 111"/>
                  <a:gd name="T16" fmla="*/ 1 w 18"/>
                  <a:gd name="T17" fmla="*/ 28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" name="Freeform 826"/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3 w 15"/>
                  <a:gd name="T1" fmla="*/ 25 h 94"/>
                  <a:gd name="T2" fmla="*/ 1 w 15"/>
                  <a:gd name="T3" fmla="*/ 21 h 94"/>
                  <a:gd name="T4" fmla="*/ 0 w 15"/>
                  <a:gd name="T5" fmla="*/ 15 h 94"/>
                  <a:gd name="T6" fmla="*/ 1 w 15"/>
                  <a:gd name="T7" fmla="*/ 7 h 94"/>
                  <a:gd name="T8" fmla="*/ 4 w 15"/>
                  <a:gd name="T9" fmla="*/ 0 h 94"/>
                  <a:gd name="T10" fmla="*/ 4 w 15"/>
                  <a:gd name="T11" fmla="*/ 6 h 94"/>
                  <a:gd name="T12" fmla="*/ 4 w 15"/>
                  <a:gd name="T13" fmla="*/ 14 h 94"/>
                  <a:gd name="T14" fmla="*/ 4 w 15"/>
                  <a:gd name="T15" fmla="*/ 21 h 94"/>
                  <a:gd name="T16" fmla="*/ 3 w 15"/>
                  <a:gd name="T17" fmla="*/ 25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" name="Freeform 827"/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3 w 18"/>
                  <a:gd name="T1" fmla="*/ 13 h 46"/>
                  <a:gd name="T2" fmla="*/ 2 w 18"/>
                  <a:gd name="T3" fmla="*/ 11 h 46"/>
                  <a:gd name="T4" fmla="*/ 0 w 18"/>
                  <a:gd name="T5" fmla="*/ 7 h 46"/>
                  <a:gd name="T6" fmla="*/ 0 w 18"/>
                  <a:gd name="T7" fmla="*/ 3 h 46"/>
                  <a:gd name="T8" fmla="*/ 1 w 18"/>
                  <a:gd name="T9" fmla="*/ 0 h 46"/>
                  <a:gd name="T10" fmla="*/ 1 w 18"/>
                  <a:gd name="T11" fmla="*/ 4 h 46"/>
                  <a:gd name="T12" fmla="*/ 2 w 18"/>
                  <a:gd name="T13" fmla="*/ 8 h 46"/>
                  <a:gd name="T14" fmla="*/ 4 w 18"/>
                  <a:gd name="T15" fmla="*/ 11 h 46"/>
                  <a:gd name="T16" fmla="*/ 3 w 18"/>
                  <a:gd name="T17" fmla="*/ 1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" name="Freeform 828"/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1 w 21"/>
                  <a:gd name="T1" fmla="*/ 21 h 86"/>
                  <a:gd name="T2" fmla="*/ 0 w 21"/>
                  <a:gd name="T3" fmla="*/ 19 h 86"/>
                  <a:gd name="T4" fmla="*/ 0 w 21"/>
                  <a:gd name="T5" fmla="*/ 12 h 86"/>
                  <a:gd name="T6" fmla="*/ 1 w 21"/>
                  <a:gd name="T7" fmla="*/ 6 h 86"/>
                  <a:gd name="T8" fmla="*/ 5 w 21"/>
                  <a:gd name="T9" fmla="*/ 0 h 86"/>
                  <a:gd name="T10" fmla="*/ 4 w 21"/>
                  <a:gd name="T11" fmla="*/ 6 h 86"/>
                  <a:gd name="T12" fmla="*/ 3 w 21"/>
                  <a:gd name="T13" fmla="*/ 12 h 86"/>
                  <a:gd name="T14" fmla="*/ 2 w 21"/>
                  <a:gd name="T15" fmla="*/ 19 h 86"/>
                  <a:gd name="T16" fmla="*/ 1 w 21"/>
                  <a:gd name="T17" fmla="*/ 21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" name="Freeform 829"/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1 w 23"/>
                  <a:gd name="T1" fmla="*/ 30 h 121"/>
                  <a:gd name="T2" fmla="*/ 0 w 23"/>
                  <a:gd name="T3" fmla="*/ 26 h 121"/>
                  <a:gd name="T4" fmla="*/ 0 w 23"/>
                  <a:gd name="T5" fmla="*/ 17 h 121"/>
                  <a:gd name="T6" fmla="*/ 2 w 23"/>
                  <a:gd name="T7" fmla="*/ 7 h 121"/>
                  <a:gd name="T8" fmla="*/ 5 w 23"/>
                  <a:gd name="T9" fmla="*/ 0 h 121"/>
                  <a:gd name="T10" fmla="*/ 5 w 23"/>
                  <a:gd name="T11" fmla="*/ 6 h 121"/>
                  <a:gd name="T12" fmla="*/ 4 w 23"/>
                  <a:gd name="T13" fmla="*/ 16 h 121"/>
                  <a:gd name="T14" fmla="*/ 2 w 23"/>
                  <a:gd name="T15" fmla="*/ 26 h 121"/>
                  <a:gd name="T16" fmla="*/ 1 w 23"/>
                  <a:gd name="T17" fmla="*/ 3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" name="Freeform 830"/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3 w 14"/>
                  <a:gd name="T1" fmla="*/ 28 h 109"/>
                  <a:gd name="T2" fmla="*/ 1 w 14"/>
                  <a:gd name="T3" fmla="*/ 24 h 109"/>
                  <a:gd name="T4" fmla="*/ 0 w 14"/>
                  <a:gd name="T5" fmla="*/ 16 h 109"/>
                  <a:gd name="T6" fmla="*/ 1 w 14"/>
                  <a:gd name="T7" fmla="*/ 7 h 109"/>
                  <a:gd name="T8" fmla="*/ 4 w 14"/>
                  <a:gd name="T9" fmla="*/ 0 h 109"/>
                  <a:gd name="T10" fmla="*/ 4 w 14"/>
                  <a:gd name="T11" fmla="*/ 7 h 109"/>
                  <a:gd name="T12" fmla="*/ 4 w 14"/>
                  <a:gd name="T13" fmla="*/ 16 h 109"/>
                  <a:gd name="T14" fmla="*/ 4 w 14"/>
                  <a:gd name="T15" fmla="*/ 24 h 109"/>
                  <a:gd name="T16" fmla="*/ 3 w 14"/>
                  <a:gd name="T17" fmla="*/ 28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" name="Freeform 831"/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1 w 12"/>
                  <a:gd name="T1" fmla="*/ 22 h 88"/>
                  <a:gd name="T2" fmla="*/ 0 w 12"/>
                  <a:gd name="T3" fmla="*/ 19 h 88"/>
                  <a:gd name="T4" fmla="*/ 0 w 12"/>
                  <a:gd name="T5" fmla="*/ 12 h 88"/>
                  <a:gd name="T6" fmla="*/ 1 w 12"/>
                  <a:gd name="T7" fmla="*/ 4 h 88"/>
                  <a:gd name="T8" fmla="*/ 2 w 12"/>
                  <a:gd name="T9" fmla="*/ 0 h 88"/>
                  <a:gd name="T10" fmla="*/ 2 w 12"/>
                  <a:gd name="T11" fmla="*/ 5 h 88"/>
                  <a:gd name="T12" fmla="*/ 2 w 12"/>
                  <a:gd name="T13" fmla="*/ 12 h 88"/>
                  <a:gd name="T14" fmla="*/ 2 w 12"/>
                  <a:gd name="T15" fmla="*/ 19 h 88"/>
                  <a:gd name="T16" fmla="*/ 1 w 12"/>
                  <a:gd name="T17" fmla="*/ 22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" name="Freeform 832"/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2 w 15"/>
                  <a:gd name="T1" fmla="*/ 14 h 54"/>
                  <a:gd name="T2" fmla="*/ 1 w 15"/>
                  <a:gd name="T3" fmla="*/ 12 h 54"/>
                  <a:gd name="T4" fmla="*/ 0 w 15"/>
                  <a:gd name="T5" fmla="*/ 8 h 54"/>
                  <a:gd name="T6" fmla="*/ 0 w 15"/>
                  <a:gd name="T7" fmla="*/ 3 h 54"/>
                  <a:gd name="T8" fmla="*/ 1 w 15"/>
                  <a:gd name="T9" fmla="*/ 0 h 54"/>
                  <a:gd name="T10" fmla="*/ 1 w 15"/>
                  <a:gd name="T11" fmla="*/ 4 h 54"/>
                  <a:gd name="T12" fmla="*/ 2 w 15"/>
                  <a:gd name="T13" fmla="*/ 9 h 54"/>
                  <a:gd name="T14" fmla="*/ 3 w 15"/>
                  <a:gd name="T15" fmla="*/ 13 h 54"/>
                  <a:gd name="T16" fmla="*/ 2 w 15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" name="Freeform 833"/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6 w 22"/>
                  <a:gd name="T1" fmla="*/ 0 h 54"/>
                  <a:gd name="T2" fmla="*/ 6 w 22"/>
                  <a:gd name="T3" fmla="*/ 3 h 54"/>
                  <a:gd name="T4" fmla="*/ 5 w 22"/>
                  <a:gd name="T5" fmla="*/ 8 h 54"/>
                  <a:gd name="T6" fmla="*/ 3 w 22"/>
                  <a:gd name="T7" fmla="*/ 12 h 54"/>
                  <a:gd name="T8" fmla="*/ 1 w 22"/>
                  <a:gd name="T9" fmla="*/ 14 h 54"/>
                  <a:gd name="T10" fmla="*/ 0 w 22"/>
                  <a:gd name="T11" fmla="*/ 12 h 54"/>
                  <a:gd name="T12" fmla="*/ 2 w 22"/>
                  <a:gd name="T13" fmla="*/ 8 h 54"/>
                  <a:gd name="T14" fmla="*/ 4 w 22"/>
                  <a:gd name="T15" fmla="*/ 4 h 54"/>
                  <a:gd name="T16" fmla="*/ 6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" name="Freeform 834"/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13 w 51"/>
                  <a:gd name="T1" fmla="*/ 0 h 11"/>
                  <a:gd name="T2" fmla="*/ 12 w 51"/>
                  <a:gd name="T3" fmla="*/ 0 h 11"/>
                  <a:gd name="T4" fmla="*/ 11 w 51"/>
                  <a:gd name="T5" fmla="*/ 0 h 11"/>
                  <a:gd name="T6" fmla="*/ 9 w 51"/>
                  <a:gd name="T7" fmla="*/ 0 h 11"/>
                  <a:gd name="T8" fmla="*/ 6 w 51"/>
                  <a:gd name="T9" fmla="*/ 0 h 11"/>
                  <a:gd name="T10" fmla="*/ 4 w 51"/>
                  <a:gd name="T11" fmla="*/ 0 h 11"/>
                  <a:gd name="T12" fmla="*/ 2 w 51"/>
                  <a:gd name="T13" fmla="*/ 0 h 11"/>
                  <a:gd name="T14" fmla="*/ 1 w 51"/>
                  <a:gd name="T15" fmla="*/ 0 h 11"/>
                  <a:gd name="T16" fmla="*/ 0 w 51"/>
                  <a:gd name="T17" fmla="*/ 1 h 11"/>
                  <a:gd name="T18" fmla="*/ 1 w 51"/>
                  <a:gd name="T19" fmla="*/ 2 h 11"/>
                  <a:gd name="T20" fmla="*/ 2 w 51"/>
                  <a:gd name="T21" fmla="*/ 2 h 11"/>
                  <a:gd name="T22" fmla="*/ 3 w 51"/>
                  <a:gd name="T23" fmla="*/ 2 h 11"/>
                  <a:gd name="T24" fmla="*/ 5 w 51"/>
                  <a:gd name="T25" fmla="*/ 2 h 11"/>
                  <a:gd name="T26" fmla="*/ 8 w 51"/>
                  <a:gd name="T27" fmla="*/ 2 h 11"/>
                  <a:gd name="T28" fmla="*/ 10 w 51"/>
                  <a:gd name="T29" fmla="*/ 1 h 11"/>
                  <a:gd name="T30" fmla="*/ 12 w 51"/>
                  <a:gd name="T31" fmla="*/ 1 h 11"/>
                  <a:gd name="T32" fmla="*/ 13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" name="Freeform 835"/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11 w 44"/>
                  <a:gd name="T1" fmla="*/ 0 h 32"/>
                  <a:gd name="T2" fmla="*/ 11 w 44"/>
                  <a:gd name="T3" fmla="*/ 1 h 32"/>
                  <a:gd name="T4" fmla="*/ 9 w 44"/>
                  <a:gd name="T5" fmla="*/ 2 h 32"/>
                  <a:gd name="T6" fmla="*/ 7 w 44"/>
                  <a:gd name="T7" fmla="*/ 2 h 32"/>
                  <a:gd name="T8" fmla="*/ 5 w 44"/>
                  <a:gd name="T9" fmla="*/ 3 h 32"/>
                  <a:gd name="T10" fmla="*/ 3 w 44"/>
                  <a:gd name="T11" fmla="*/ 4 h 32"/>
                  <a:gd name="T12" fmla="*/ 2 w 44"/>
                  <a:gd name="T13" fmla="*/ 6 h 32"/>
                  <a:gd name="T14" fmla="*/ 0 w 44"/>
                  <a:gd name="T15" fmla="*/ 7 h 32"/>
                  <a:gd name="T16" fmla="*/ 0 w 44"/>
                  <a:gd name="T17" fmla="*/ 8 h 32"/>
                  <a:gd name="T18" fmla="*/ 1 w 44"/>
                  <a:gd name="T19" fmla="*/ 8 h 32"/>
                  <a:gd name="T20" fmla="*/ 3 w 44"/>
                  <a:gd name="T21" fmla="*/ 8 h 32"/>
                  <a:gd name="T22" fmla="*/ 4 w 44"/>
                  <a:gd name="T23" fmla="*/ 7 h 32"/>
                  <a:gd name="T24" fmla="*/ 6 w 44"/>
                  <a:gd name="T25" fmla="*/ 6 h 32"/>
                  <a:gd name="T26" fmla="*/ 7 w 44"/>
                  <a:gd name="T27" fmla="*/ 4 h 32"/>
                  <a:gd name="T28" fmla="*/ 9 w 44"/>
                  <a:gd name="T29" fmla="*/ 3 h 32"/>
                  <a:gd name="T30" fmla="*/ 11 w 44"/>
                  <a:gd name="T31" fmla="*/ 2 h 32"/>
                  <a:gd name="T32" fmla="*/ 11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" name="Freeform 836"/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3 w 14"/>
                  <a:gd name="T1" fmla="*/ 17 h 68"/>
                  <a:gd name="T2" fmla="*/ 1 w 14"/>
                  <a:gd name="T3" fmla="*/ 13 h 68"/>
                  <a:gd name="T4" fmla="*/ 0 w 14"/>
                  <a:gd name="T5" fmla="*/ 8 h 68"/>
                  <a:gd name="T6" fmla="*/ 1 w 14"/>
                  <a:gd name="T7" fmla="*/ 3 h 68"/>
                  <a:gd name="T8" fmla="*/ 2 w 14"/>
                  <a:gd name="T9" fmla="*/ 0 h 68"/>
                  <a:gd name="T10" fmla="*/ 4 w 14"/>
                  <a:gd name="T11" fmla="*/ 2 h 68"/>
                  <a:gd name="T12" fmla="*/ 4 w 14"/>
                  <a:gd name="T13" fmla="*/ 7 h 68"/>
                  <a:gd name="T14" fmla="*/ 3 w 14"/>
                  <a:gd name="T15" fmla="*/ 13 h 68"/>
                  <a:gd name="T16" fmla="*/ 3 w 14"/>
                  <a:gd name="T17" fmla="*/ 17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" name="Freeform 837"/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17 h 64"/>
                  <a:gd name="T2" fmla="*/ 0 w 28"/>
                  <a:gd name="T3" fmla="*/ 13 h 64"/>
                  <a:gd name="T4" fmla="*/ 2 w 28"/>
                  <a:gd name="T5" fmla="*/ 7 h 64"/>
                  <a:gd name="T6" fmla="*/ 3 w 28"/>
                  <a:gd name="T7" fmla="*/ 3 h 64"/>
                  <a:gd name="T8" fmla="*/ 5 w 28"/>
                  <a:gd name="T9" fmla="*/ 0 h 64"/>
                  <a:gd name="T10" fmla="*/ 6 w 28"/>
                  <a:gd name="T11" fmla="*/ 1 h 64"/>
                  <a:gd name="T12" fmla="*/ 6 w 28"/>
                  <a:gd name="T13" fmla="*/ 3 h 64"/>
                  <a:gd name="T14" fmla="*/ 5 w 28"/>
                  <a:gd name="T15" fmla="*/ 5 h 64"/>
                  <a:gd name="T16" fmla="*/ 4 w 28"/>
                  <a:gd name="T17" fmla="*/ 8 h 64"/>
                  <a:gd name="T18" fmla="*/ 3 w 28"/>
                  <a:gd name="T19" fmla="*/ 11 h 64"/>
                  <a:gd name="T20" fmla="*/ 2 w 28"/>
                  <a:gd name="T21" fmla="*/ 14 h 64"/>
                  <a:gd name="T22" fmla="*/ 1 w 28"/>
                  <a:gd name="T23" fmla="*/ 16 h 64"/>
                  <a:gd name="T24" fmla="*/ 0 w 28"/>
                  <a:gd name="T25" fmla="*/ 1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" name="Freeform 838"/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3 w 15"/>
                  <a:gd name="T1" fmla="*/ 16 h 62"/>
                  <a:gd name="T2" fmla="*/ 1 w 15"/>
                  <a:gd name="T3" fmla="*/ 14 h 62"/>
                  <a:gd name="T4" fmla="*/ 0 w 15"/>
                  <a:gd name="T5" fmla="*/ 9 h 62"/>
                  <a:gd name="T6" fmla="*/ 0 w 15"/>
                  <a:gd name="T7" fmla="*/ 3 h 62"/>
                  <a:gd name="T8" fmla="*/ 1 w 15"/>
                  <a:gd name="T9" fmla="*/ 0 h 62"/>
                  <a:gd name="T10" fmla="*/ 3 w 15"/>
                  <a:gd name="T11" fmla="*/ 1 h 62"/>
                  <a:gd name="T12" fmla="*/ 3 w 15"/>
                  <a:gd name="T13" fmla="*/ 6 h 62"/>
                  <a:gd name="T14" fmla="*/ 3 w 15"/>
                  <a:gd name="T15" fmla="*/ 11 h 62"/>
                  <a:gd name="T16" fmla="*/ 3 w 15"/>
                  <a:gd name="T17" fmla="*/ 1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" name="Freeform 839"/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5 w 20"/>
                  <a:gd name="T1" fmla="*/ 16 h 67"/>
                  <a:gd name="T2" fmla="*/ 3 w 20"/>
                  <a:gd name="T3" fmla="*/ 13 h 67"/>
                  <a:gd name="T4" fmla="*/ 1 w 20"/>
                  <a:gd name="T5" fmla="*/ 8 h 67"/>
                  <a:gd name="T6" fmla="*/ 0 w 20"/>
                  <a:gd name="T7" fmla="*/ 3 h 67"/>
                  <a:gd name="T8" fmla="*/ 1 w 20"/>
                  <a:gd name="T9" fmla="*/ 0 h 67"/>
                  <a:gd name="T10" fmla="*/ 3 w 20"/>
                  <a:gd name="T11" fmla="*/ 1 h 67"/>
                  <a:gd name="T12" fmla="*/ 3 w 20"/>
                  <a:gd name="T13" fmla="*/ 5 h 67"/>
                  <a:gd name="T14" fmla="*/ 4 w 20"/>
                  <a:gd name="T15" fmla="*/ 11 h 67"/>
                  <a:gd name="T16" fmla="*/ 5 w 20"/>
                  <a:gd name="T17" fmla="*/ 1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" name="Freeform 840"/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7 w 27"/>
                  <a:gd name="T1" fmla="*/ 16 h 64"/>
                  <a:gd name="T2" fmla="*/ 5 w 27"/>
                  <a:gd name="T3" fmla="*/ 15 h 64"/>
                  <a:gd name="T4" fmla="*/ 4 w 27"/>
                  <a:gd name="T5" fmla="*/ 13 h 64"/>
                  <a:gd name="T6" fmla="*/ 3 w 27"/>
                  <a:gd name="T7" fmla="*/ 10 h 64"/>
                  <a:gd name="T8" fmla="*/ 2 w 27"/>
                  <a:gd name="T9" fmla="*/ 8 h 64"/>
                  <a:gd name="T10" fmla="*/ 1 w 27"/>
                  <a:gd name="T11" fmla="*/ 5 h 64"/>
                  <a:gd name="T12" fmla="*/ 0 w 27"/>
                  <a:gd name="T13" fmla="*/ 3 h 64"/>
                  <a:gd name="T14" fmla="*/ 1 w 27"/>
                  <a:gd name="T15" fmla="*/ 1 h 64"/>
                  <a:gd name="T16" fmla="*/ 1 w 27"/>
                  <a:gd name="T17" fmla="*/ 0 h 64"/>
                  <a:gd name="T18" fmla="*/ 3 w 27"/>
                  <a:gd name="T19" fmla="*/ 2 h 64"/>
                  <a:gd name="T20" fmla="*/ 4 w 27"/>
                  <a:gd name="T21" fmla="*/ 6 h 64"/>
                  <a:gd name="T22" fmla="*/ 6 w 27"/>
                  <a:gd name="T23" fmla="*/ 12 h 64"/>
                  <a:gd name="T24" fmla="*/ 7 w 27"/>
                  <a:gd name="T25" fmla="*/ 16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" name="Freeform 841"/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10 w 40"/>
                  <a:gd name="T1" fmla="*/ 16 h 66"/>
                  <a:gd name="T2" fmla="*/ 9 w 40"/>
                  <a:gd name="T3" fmla="*/ 14 h 66"/>
                  <a:gd name="T4" fmla="*/ 7 w 40"/>
                  <a:gd name="T5" fmla="*/ 12 h 66"/>
                  <a:gd name="T6" fmla="*/ 5 w 40"/>
                  <a:gd name="T7" fmla="*/ 10 h 66"/>
                  <a:gd name="T8" fmla="*/ 3 w 40"/>
                  <a:gd name="T9" fmla="*/ 7 h 66"/>
                  <a:gd name="T10" fmla="*/ 1 w 40"/>
                  <a:gd name="T11" fmla="*/ 5 h 66"/>
                  <a:gd name="T12" fmla="*/ 1 w 40"/>
                  <a:gd name="T13" fmla="*/ 3 h 66"/>
                  <a:gd name="T14" fmla="*/ 0 w 40"/>
                  <a:gd name="T15" fmla="*/ 1 h 66"/>
                  <a:gd name="T16" fmla="*/ 1 w 40"/>
                  <a:gd name="T17" fmla="*/ 0 h 66"/>
                  <a:gd name="T18" fmla="*/ 2 w 40"/>
                  <a:gd name="T19" fmla="*/ 0 h 66"/>
                  <a:gd name="T20" fmla="*/ 4 w 40"/>
                  <a:gd name="T21" fmla="*/ 1 h 66"/>
                  <a:gd name="T22" fmla="*/ 5 w 40"/>
                  <a:gd name="T23" fmla="*/ 3 h 66"/>
                  <a:gd name="T24" fmla="*/ 6 w 40"/>
                  <a:gd name="T25" fmla="*/ 6 h 66"/>
                  <a:gd name="T26" fmla="*/ 8 w 40"/>
                  <a:gd name="T27" fmla="*/ 9 h 66"/>
                  <a:gd name="T28" fmla="*/ 8 w 40"/>
                  <a:gd name="T29" fmla="*/ 12 h 66"/>
                  <a:gd name="T30" fmla="*/ 10 w 40"/>
                  <a:gd name="T31" fmla="*/ 14 h 66"/>
                  <a:gd name="T32" fmla="*/ 10 w 40"/>
                  <a:gd name="T33" fmla="*/ 1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" name="Freeform 842"/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13 w 56"/>
                  <a:gd name="T1" fmla="*/ 17 h 65"/>
                  <a:gd name="T2" fmla="*/ 12 w 56"/>
                  <a:gd name="T3" fmla="*/ 15 h 65"/>
                  <a:gd name="T4" fmla="*/ 9 w 56"/>
                  <a:gd name="T5" fmla="*/ 13 h 65"/>
                  <a:gd name="T6" fmla="*/ 7 w 56"/>
                  <a:gd name="T7" fmla="*/ 11 h 65"/>
                  <a:gd name="T8" fmla="*/ 4 w 56"/>
                  <a:gd name="T9" fmla="*/ 8 h 65"/>
                  <a:gd name="T10" fmla="*/ 2 w 56"/>
                  <a:gd name="T11" fmla="*/ 5 h 65"/>
                  <a:gd name="T12" fmla="*/ 0 w 56"/>
                  <a:gd name="T13" fmla="*/ 3 h 65"/>
                  <a:gd name="T14" fmla="*/ 0 w 56"/>
                  <a:gd name="T15" fmla="*/ 1 h 65"/>
                  <a:gd name="T16" fmla="*/ 0 w 56"/>
                  <a:gd name="T17" fmla="*/ 0 h 65"/>
                  <a:gd name="T18" fmla="*/ 2 w 56"/>
                  <a:gd name="T19" fmla="*/ 1 h 65"/>
                  <a:gd name="T20" fmla="*/ 4 w 56"/>
                  <a:gd name="T21" fmla="*/ 2 h 65"/>
                  <a:gd name="T22" fmla="*/ 6 w 56"/>
                  <a:gd name="T23" fmla="*/ 5 h 65"/>
                  <a:gd name="T24" fmla="*/ 8 w 56"/>
                  <a:gd name="T25" fmla="*/ 8 h 65"/>
                  <a:gd name="T26" fmla="*/ 9 w 56"/>
                  <a:gd name="T27" fmla="*/ 11 h 65"/>
                  <a:gd name="T28" fmla="*/ 11 w 56"/>
                  <a:gd name="T29" fmla="*/ 13 h 65"/>
                  <a:gd name="T30" fmla="*/ 12 w 56"/>
                  <a:gd name="T31" fmla="*/ 16 h 65"/>
                  <a:gd name="T32" fmla="*/ 13 w 56"/>
                  <a:gd name="T33" fmla="*/ 17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" name="Freeform 843"/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16 w 63"/>
                  <a:gd name="T1" fmla="*/ 17 h 68"/>
                  <a:gd name="T2" fmla="*/ 14 w 63"/>
                  <a:gd name="T3" fmla="*/ 16 h 68"/>
                  <a:gd name="T4" fmla="*/ 12 w 63"/>
                  <a:gd name="T5" fmla="*/ 14 h 68"/>
                  <a:gd name="T6" fmla="*/ 9 w 63"/>
                  <a:gd name="T7" fmla="*/ 12 h 68"/>
                  <a:gd name="T8" fmla="*/ 6 w 63"/>
                  <a:gd name="T9" fmla="*/ 9 h 68"/>
                  <a:gd name="T10" fmla="*/ 3 w 63"/>
                  <a:gd name="T11" fmla="*/ 6 h 68"/>
                  <a:gd name="T12" fmla="*/ 1 w 63"/>
                  <a:gd name="T13" fmla="*/ 4 h 68"/>
                  <a:gd name="T14" fmla="*/ 0 w 63"/>
                  <a:gd name="T15" fmla="*/ 2 h 68"/>
                  <a:gd name="T16" fmla="*/ 1 w 63"/>
                  <a:gd name="T17" fmla="*/ 0 h 68"/>
                  <a:gd name="T18" fmla="*/ 2 w 63"/>
                  <a:gd name="T19" fmla="*/ 0 h 68"/>
                  <a:gd name="T20" fmla="*/ 4 w 63"/>
                  <a:gd name="T21" fmla="*/ 2 h 68"/>
                  <a:gd name="T22" fmla="*/ 6 w 63"/>
                  <a:gd name="T23" fmla="*/ 4 h 68"/>
                  <a:gd name="T24" fmla="*/ 9 w 63"/>
                  <a:gd name="T25" fmla="*/ 7 h 68"/>
                  <a:gd name="T26" fmla="*/ 11 w 63"/>
                  <a:gd name="T27" fmla="*/ 10 h 68"/>
                  <a:gd name="T28" fmla="*/ 13 w 63"/>
                  <a:gd name="T29" fmla="*/ 13 h 68"/>
                  <a:gd name="T30" fmla="*/ 15 w 63"/>
                  <a:gd name="T31" fmla="*/ 16 h 68"/>
                  <a:gd name="T32" fmla="*/ 16 w 63"/>
                  <a:gd name="T33" fmla="*/ 17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" name="Freeform 844"/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9 w 73"/>
                  <a:gd name="T1" fmla="*/ 16 h 64"/>
                  <a:gd name="T2" fmla="*/ 16 w 73"/>
                  <a:gd name="T3" fmla="*/ 15 h 64"/>
                  <a:gd name="T4" fmla="*/ 14 w 73"/>
                  <a:gd name="T5" fmla="*/ 14 h 64"/>
                  <a:gd name="T6" fmla="*/ 10 w 73"/>
                  <a:gd name="T7" fmla="*/ 13 h 64"/>
                  <a:gd name="T8" fmla="*/ 7 w 73"/>
                  <a:gd name="T9" fmla="*/ 11 h 64"/>
                  <a:gd name="T10" fmla="*/ 5 w 73"/>
                  <a:gd name="T11" fmla="*/ 8 h 64"/>
                  <a:gd name="T12" fmla="*/ 2 w 73"/>
                  <a:gd name="T13" fmla="*/ 6 h 64"/>
                  <a:gd name="T14" fmla="*/ 1 w 73"/>
                  <a:gd name="T15" fmla="*/ 4 h 64"/>
                  <a:gd name="T16" fmla="*/ 0 w 73"/>
                  <a:gd name="T17" fmla="*/ 1 h 64"/>
                  <a:gd name="T18" fmla="*/ 1 w 73"/>
                  <a:gd name="T19" fmla="*/ 0 h 64"/>
                  <a:gd name="T20" fmla="*/ 3 w 73"/>
                  <a:gd name="T21" fmla="*/ 2 h 64"/>
                  <a:gd name="T22" fmla="*/ 5 w 73"/>
                  <a:gd name="T23" fmla="*/ 4 h 64"/>
                  <a:gd name="T24" fmla="*/ 9 w 73"/>
                  <a:gd name="T25" fmla="*/ 6 h 64"/>
                  <a:gd name="T26" fmla="*/ 12 w 73"/>
                  <a:gd name="T27" fmla="*/ 9 h 64"/>
                  <a:gd name="T28" fmla="*/ 15 w 73"/>
                  <a:gd name="T29" fmla="*/ 12 h 64"/>
                  <a:gd name="T30" fmla="*/ 17 w 73"/>
                  <a:gd name="T31" fmla="*/ 15 h 64"/>
                  <a:gd name="T32" fmla="*/ 19 w 73"/>
                  <a:gd name="T33" fmla="*/ 16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" name="Freeform 845"/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1 w 81"/>
                  <a:gd name="T3" fmla="*/ 0 h 31"/>
                  <a:gd name="T4" fmla="*/ 3 w 81"/>
                  <a:gd name="T5" fmla="*/ 1 h 31"/>
                  <a:gd name="T6" fmla="*/ 5 w 81"/>
                  <a:gd name="T7" fmla="*/ 2 h 31"/>
                  <a:gd name="T8" fmla="*/ 9 w 81"/>
                  <a:gd name="T9" fmla="*/ 3 h 31"/>
                  <a:gd name="T10" fmla="*/ 12 w 81"/>
                  <a:gd name="T11" fmla="*/ 4 h 31"/>
                  <a:gd name="T12" fmla="*/ 15 w 81"/>
                  <a:gd name="T13" fmla="*/ 6 h 31"/>
                  <a:gd name="T14" fmla="*/ 18 w 81"/>
                  <a:gd name="T15" fmla="*/ 7 h 31"/>
                  <a:gd name="T16" fmla="*/ 20 w 81"/>
                  <a:gd name="T17" fmla="*/ 8 h 31"/>
                  <a:gd name="T18" fmla="*/ 17 w 81"/>
                  <a:gd name="T19" fmla="*/ 8 h 31"/>
                  <a:gd name="T20" fmla="*/ 14 w 81"/>
                  <a:gd name="T21" fmla="*/ 8 h 31"/>
                  <a:gd name="T22" fmla="*/ 10 w 81"/>
                  <a:gd name="T23" fmla="*/ 7 h 31"/>
                  <a:gd name="T24" fmla="*/ 7 w 81"/>
                  <a:gd name="T25" fmla="*/ 6 h 31"/>
                  <a:gd name="T26" fmla="*/ 3 w 81"/>
                  <a:gd name="T27" fmla="*/ 5 h 31"/>
                  <a:gd name="T28" fmla="*/ 1 w 81"/>
                  <a:gd name="T29" fmla="*/ 4 h 31"/>
                  <a:gd name="T30" fmla="*/ 0 w 81"/>
                  <a:gd name="T31" fmla="*/ 2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" name="Freeform 846"/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2 w 78"/>
                  <a:gd name="T3" fmla="*/ 0 h 30"/>
                  <a:gd name="T4" fmla="*/ 4 w 78"/>
                  <a:gd name="T5" fmla="*/ 1 h 30"/>
                  <a:gd name="T6" fmla="*/ 6 w 78"/>
                  <a:gd name="T7" fmla="*/ 2 h 30"/>
                  <a:gd name="T8" fmla="*/ 9 w 78"/>
                  <a:gd name="T9" fmla="*/ 3 h 30"/>
                  <a:gd name="T10" fmla="*/ 13 w 78"/>
                  <a:gd name="T11" fmla="*/ 4 h 30"/>
                  <a:gd name="T12" fmla="*/ 16 w 78"/>
                  <a:gd name="T13" fmla="*/ 6 h 30"/>
                  <a:gd name="T14" fmla="*/ 18 w 78"/>
                  <a:gd name="T15" fmla="*/ 7 h 30"/>
                  <a:gd name="T16" fmla="*/ 21 w 78"/>
                  <a:gd name="T17" fmla="*/ 7 h 30"/>
                  <a:gd name="T18" fmla="*/ 18 w 78"/>
                  <a:gd name="T19" fmla="*/ 8 h 30"/>
                  <a:gd name="T20" fmla="*/ 14 w 78"/>
                  <a:gd name="T21" fmla="*/ 8 h 30"/>
                  <a:gd name="T22" fmla="*/ 11 w 78"/>
                  <a:gd name="T23" fmla="*/ 7 h 30"/>
                  <a:gd name="T24" fmla="*/ 7 w 78"/>
                  <a:gd name="T25" fmla="*/ 6 h 30"/>
                  <a:gd name="T26" fmla="*/ 4 w 78"/>
                  <a:gd name="T27" fmla="*/ 5 h 30"/>
                  <a:gd name="T28" fmla="*/ 2 w 78"/>
                  <a:gd name="T29" fmla="*/ 4 h 30"/>
                  <a:gd name="T30" fmla="*/ 0 w 78"/>
                  <a:gd name="T31" fmla="*/ 2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" name="Freeform 847"/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97 w 394"/>
                  <a:gd name="T1" fmla="*/ 4 h 88"/>
                  <a:gd name="T2" fmla="*/ 98 w 394"/>
                  <a:gd name="T3" fmla="*/ 3 h 88"/>
                  <a:gd name="T4" fmla="*/ 98 w 394"/>
                  <a:gd name="T5" fmla="*/ 2 h 88"/>
                  <a:gd name="T6" fmla="*/ 99 w 394"/>
                  <a:gd name="T7" fmla="*/ 1 h 88"/>
                  <a:gd name="T8" fmla="*/ 99 w 394"/>
                  <a:gd name="T9" fmla="*/ 0 h 88"/>
                  <a:gd name="T10" fmla="*/ 91 w 394"/>
                  <a:gd name="T11" fmla="*/ 4 h 88"/>
                  <a:gd name="T12" fmla="*/ 84 w 394"/>
                  <a:gd name="T13" fmla="*/ 8 h 88"/>
                  <a:gd name="T14" fmla="*/ 77 w 394"/>
                  <a:gd name="T15" fmla="*/ 11 h 88"/>
                  <a:gd name="T16" fmla="*/ 70 w 394"/>
                  <a:gd name="T17" fmla="*/ 13 h 88"/>
                  <a:gd name="T18" fmla="*/ 63 w 394"/>
                  <a:gd name="T19" fmla="*/ 15 h 88"/>
                  <a:gd name="T20" fmla="*/ 56 w 394"/>
                  <a:gd name="T21" fmla="*/ 17 h 88"/>
                  <a:gd name="T22" fmla="*/ 50 w 394"/>
                  <a:gd name="T23" fmla="*/ 18 h 88"/>
                  <a:gd name="T24" fmla="*/ 44 w 394"/>
                  <a:gd name="T25" fmla="*/ 19 h 88"/>
                  <a:gd name="T26" fmla="*/ 37 w 394"/>
                  <a:gd name="T27" fmla="*/ 19 h 88"/>
                  <a:gd name="T28" fmla="*/ 31 w 394"/>
                  <a:gd name="T29" fmla="*/ 19 h 88"/>
                  <a:gd name="T30" fmla="*/ 26 w 394"/>
                  <a:gd name="T31" fmla="*/ 20 h 88"/>
                  <a:gd name="T32" fmla="*/ 20 w 394"/>
                  <a:gd name="T33" fmla="*/ 20 h 88"/>
                  <a:gd name="T34" fmla="*/ 15 w 394"/>
                  <a:gd name="T35" fmla="*/ 20 h 88"/>
                  <a:gd name="T36" fmla="*/ 10 w 394"/>
                  <a:gd name="T37" fmla="*/ 20 h 88"/>
                  <a:gd name="T38" fmla="*/ 5 w 394"/>
                  <a:gd name="T39" fmla="*/ 19 h 88"/>
                  <a:gd name="T40" fmla="*/ 0 w 394"/>
                  <a:gd name="T41" fmla="*/ 19 h 88"/>
                  <a:gd name="T42" fmla="*/ 4 w 394"/>
                  <a:gd name="T43" fmla="*/ 20 h 88"/>
                  <a:gd name="T44" fmla="*/ 7 w 394"/>
                  <a:gd name="T45" fmla="*/ 21 h 88"/>
                  <a:gd name="T46" fmla="*/ 12 w 394"/>
                  <a:gd name="T47" fmla="*/ 22 h 88"/>
                  <a:gd name="T48" fmla="*/ 18 w 394"/>
                  <a:gd name="T49" fmla="*/ 22 h 88"/>
                  <a:gd name="T50" fmla="*/ 24 w 394"/>
                  <a:gd name="T51" fmla="*/ 22 h 88"/>
                  <a:gd name="T52" fmla="*/ 31 w 394"/>
                  <a:gd name="T53" fmla="*/ 22 h 88"/>
                  <a:gd name="T54" fmla="*/ 38 w 394"/>
                  <a:gd name="T55" fmla="*/ 22 h 88"/>
                  <a:gd name="T56" fmla="*/ 46 w 394"/>
                  <a:gd name="T57" fmla="*/ 21 h 88"/>
                  <a:gd name="T58" fmla="*/ 53 w 394"/>
                  <a:gd name="T59" fmla="*/ 20 h 88"/>
                  <a:gd name="T60" fmla="*/ 60 w 394"/>
                  <a:gd name="T61" fmla="*/ 19 h 88"/>
                  <a:gd name="T62" fmla="*/ 68 w 394"/>
                  <a:gd name="T63" fmla="*/ 17 h 88"/>
                  <a:gd name="T64" fmla="*/ 75 w 394"/>
                  <a:gd name="T65" fmla="*/ 15 h 88"/>
                  <a:gd name="T66" fmla="*/ 81 w 394"/>
                  <a:gd name="T67" fmla="*/ 13 h 88"/>
                  <a:gd name="T68" fmla="*/ 87 w 394"/>
                  <a:gd name="T69" fmla="*/ 10 h 88"/>
                  <a:gd name="T70" fmla="*/ 93 w 394"/>
                  <a:gd name="T71" fmla="*/ 7 h 88"/>
                  <a:gd name="T72" fmla="*/ 97 w 394"/>
                  <a:gd name="T73" fmla="*/ 4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" name="Freeform 848"/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2 h 59"/>
                  <a:gd name="T6" fmla="*/ 1 w 57"/>
                  <a:gd name="T7" fmla="*/ 4 h 59"/>
                  <a:gd name="T8" fmla="*/ 3 w 57"/>
                  <a:gd name="T9" fmla="*/ 7 h 59"/>
                  <a:gd name="T10" fmla="*/ 5 w 57"/>
                  <a:gd name="T11" fmla="*/ 9 h 59"/>
                  <a:gd name="T12" fmla="*/ 7 w 57"/>
                  <a:gd name="T13" fmla="*/ 11 h 59"/>
                  <a:gd name="T14" fmla="*/ 10 w 57"/>
                  <a:gd name="T15" fmla="*/ 13 h 59"/>
                  <a:gd name="T16" fmla="*/ 14 w 57"/>
                  <a:gd name="T17" fmla="*/ 14 h 59"/>
                  <a:gd name="T18" fmla="*/ 12 w 57"/>
                  <a:gd name="T19" fmla="*/ 13 h 59"/>
                  <a:gd name="T20" fmla="*/ 10 w 57"/>
                  <a:gd name="T21" fmla="*/ 11 h 59"/>
                  <a:gd name="T22" fmla="*/ 8 w 57"/>
                  <a:gd name="T23" fmla="*/ 8 h 59"/>
                  <a:gd name="T24" fmla="*/ 6 w 57"/>
                  <a:gd name="T25" fmla="*/ 5 h 59"/>
                  <a:gd name="T26" fmla="*/ 4 w 57"/>
                  <a:gd name="T27" fmla="*/ 3 h 59"/>
                  <a:gd name="T28" fmla="*/ 2 w 57"/>
                  <a:gd name="T29" fmla="*/ 1 h 59"/>
                  <a:gd name="T30" fmla="*/ 1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" name="Freeform 849"/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2 h 68"/>
                  <a:gd name="T4" fmla="*/ 0 w 73"/>
                  <a:gd name="T5" fmla="*/ 3 h 68"/>
                  <a:gd name="T6" fmla="*/ 2 w 73"/>
                  <a:gd name="T7" fmla="*/ 6 h 68"/>
                  <a:gd name="T8" fmla="*/ 4 w 73"/>
                  <a:gd name="T9" fmla="*/ 9 h 68"/>
                  <a:gd name="T10" fmla="*/ 7 w 73"/>
                  <a:gd name="T11" fmla="*/ 12 h 68"/>
                  <a:gd name="T12" fmla="*/ 11 w 73"/>
                  <a:gd name="T13" fmla="*/ 14 h 68"/>
                  <a:gd name="T14" fmla="*/ 14 w 73"/>
                  <a:gd name="T15" fmla="*/ 16 h 68"/>
                  <a:gd name="T16" fmla="*/ 18 w 73"/>
                  <a:gd name="T17" fmla="*/ 17 h 68"/>
                  <a:gd name="T18" fmla="*/ 16 w 73"/>
                  <a:gd name="T19" fmla="*/ 16 h 68"/>
                  <a:gd name="T20" fmla="*/ 14 w 73"/>
                  <a:gd name="T21" fmla="*/ 14 h 68"/>
                  <a:gd name="T22" fmla="*/ 12 w 73"/>
                  <a:gd name="T23" fmla="*/ 11 h 68"/>
                  <a:gd name="T24" fmla="*/ 9 w 73"/>
                  <a:gd name="T25" fmla="*/ 8 h 68"/>
                  <a:gd name="T26" fmla="*/ 7 w 73"/>
                  <a:gd name="T27" fmla="*/ 5 h 68"/>
                  <a:gd name="T28" fmla="*/ 4 w 73"/>
                  <a:gd name="T29" fmla="*/ 2 h 68"/>
                  <a:gd name="T30" fmla="*/ 2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" name="Freeform 850"/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2 h 76"/>
                  <a:gd name="T4" fmla="*/ 1 w 63"/>
                  <a:gd name="T5" fmla="*/ 4 h 76"/>
                  <a:gd name="T6" fmla="*/ 2 w 63"/>
                  <a:gd name="T7" fmla="*/ 7 h 76"/>
                  <a:gd name="T8" fmla="*/ 4 w 63"/>
                  <a:gd name="T9" fmla="*/ 10 h 76"/>
                  <a:gd name="T10" fmla="*/ 7 w 63"/>
                  <a:gd name="T11" fmla="*/ 13 h 76"/>
                  <a:gd name="T12" fmla="*/ 10 w 63"/>
                  <a:gd name="T13" fmla="*/ 16 h 76"/>
                  <a:gd name="T14" fmla="*/ 13 w 63"/>
                  <a:gd name="T15" fmla="*/ 18 h 76"/>
                  <a:gd name="T16" fmla="*/ 16 w 63"/>
                  <a:gd name="T17" fmla="*/ 19 h 76"/>
                  <a:gd name="T18" fmla="*/ 15 w 63"/>
                  <a:gd name="T19" fmla="*/ 18 h 76"/>
                  <a:gd name="T20" fmla="*/ 14 w 63"/>
                  <a:gd name="T21" fmla="*/ 15 h 76"/>
                  <a:gd name="T22" fmla="*/ 12 w 63"/>
                  <a:gd name="T23" fmla="*/ 12 h 76"/>
                  <a:gd name="T24" fmla="*/ 9 w 63"/>
                  <a:gd name="T25" fmla="*/ 9 h 76"/>
                  <a:gd name="T26" fmla="*/ 6 w 63"/>
                  <a:gd name="T27" fmla="*/ 5 h 76"/>
                  <a:gd name="T28" fmla="*/ 4 w 63"/>
                  <a:gd name="T29" fmla="*/ 2 h 76"/>
                  <a:gd name="T30" fmla="*/ 2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" name="Freeform 851"/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4 h 70"/>
                  <a:gd name="T6" fmla="*/ 2 w 55"/>
                  <a:gd name="T7" fmla="*/ 6 h 70"/>
                  <a:gd name="T8" fmla="*/ 4 w 55"/>
                  <a:gd name="T9" fmla="*/ 9 h 70"/>
                  <a:gd name="T10" fmla="*/ 6 w 55"/>
                  <a:gd name="T11" fmla="*/ 12 h 70"/>
                  <a:gd name="T12" fmla="*/ 9 w 55"/>
                  <a:gd name="T13" fmla="*/ 15 h 70"/>
                  <a:gd name="T14" fmla="*/ 12 w 55"/>
                  <a:gd name="T15" fmla="*/ 17 h 70"/>
                  <a:gd name="T16" fmla="*/ 14 w 55"/>
                  <a:gd name="T17" fmla="*/ 18 h 70"/>
                  <a:gd name="T18" fmla="*/ 13 w 55"/>
                  <a:gd name="T19" fmla="*/ 16 h 70"/>
                  <a:gd name="T20" fmla="*/ 12 w 55"/>
                  <a:gd name="T21" fmla="*/ 14 h 70"/>
                  <a:gd name="T22" fmla="*/ 10 w 55"/>
                  <a:gd name="T23" fmla="*/ 11 h 70"/>
                  <a:gd name="T24" fmla="*/ 8 w 55"/>
                  <a:gd name="T25" fmla="*/ 8 h 70"/>
                  <a:gd name="T26" fmla="*/ 6 w 55"/>
                  <a:gd name="T27" fmla="*/ 4 h 70"/>
                  <a:gd name="T28" fmla="*/ 4 w 55"/>
                  <a:gd name="T29" fmla="*/ 2 h 70"/>
                  <a:gd name="T30" fmla="*/ 2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" name="Freeform 852"/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3 h 63"/>
                  <a:gd name="T6" fmla="*/ 1 w 39"/>
                  <a:gd name="T7" fmla="*/ 5 h 63"/>
                  <a:gd name="T8" fmla="*/ 1 w 39"/>
                  <a:gd name="T9" fmla="*/ 8 h 63"/>
                  <a:gd name="T10" fmla="*/ 3 w 39"/>
                  <a:gd name="T11" fmla="*/ 11 h 63"/>
                  <a:gd name="T12" fmla="*/ 5 w 39"/>
                  <a:gd name="T13" fmla="*/ 13 h 63"/>
                  <a:gd name="T14" fmla="*/ 7 w 39"/>
                  <a:gd name="T15" fmla="*/ 15 h 63"/>
                  <a:gd name="T16" fmla="*/ 10 w 39"/>
                  <a:gd name="T17" fmla="*/ 16 h 63"/>
                  <a:gd name="T18" fmla="*/ 9 w 39"/>
                  <a:gd name="T19" fmla="*/ 14 h 63"/>
                  <a:gd name="T20" fmla="*/ 8 w 39"/>
                  <a:gd name="T21" fmla="*/ 12 h 63"/>
                  <a:gd name="T22" fmla="*/ 7 w 39"/>
                  <a:gd name="T23" fmla="*/ 10 h 63"/>
                  <a:gd name="T24" fmla="*/ 6 w 39"/>
                  <a:gd name="T25" fmla="*/ 7 h 63"/>
                  <a:gd name="T26" fmla="*/ 5 w 39"/>
                  <a:gd name="T27" fmla="*/ 4 h 63"/>
                  <a:gd name="T28" fmla="*/ 3 w 39"/>
                  <a:gd name="T29" fmla="*/ 2 h 63"/>
                  <a:gd name="T30" fmla="*/ 2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" name="Freeform 853"/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1 h 49"/>
                  <a:gd name="T4" fmla="*/ 0 w 30"/>
                  <a:gd name="T5" fmla="*/ 2 h 49"/>
                  <a:gd name="T6" fmla="*/ 1 w 30"/>
                  <a:gd name="T7" fmla="*/ 4 h 49"/>
                  <a:gd name="T8" fmla="*/ 2 w 30"/>
                  <a:gd name="T9" fmla="*/ 6 h 49"/>
                  <a:gd name="T10" fmla="*/ 3 w 30"/>
                  <a:gd name="T11" fmla="*/ 8 h 49"/>
                  <a:gd name="T12" fmla="*/ 5 w 30"/>
                  <a:gd name="T13" fmla="*/ 10 h 49"/>
                  <a:gd name="T14" fmla="*/ 6 w 30"/>
                  <a:gd name="T15" fmla="*/ 11 h 49"/>
                  <a:gd name="T16" fmla="*/ 8 w 30"/>
                  <a:gd name="T17" fmla="*/ 12 h 49"/>
                  <a:gd name="T18" fmla="*/ 6 w 30"/>
                  <a:gd name="T19" fmla="*/ 9 h 49"/>
                  <a:gd name="T20" fmla="*/ 5 w 30"/>
                  <a:gd name="T21" fmla="*/ 5 h 49"/>
                  <a:gd name="T22" fmla="*/ 3 w 30"/>
                  <a:gd name="T23" fmla="*/ 1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" name="Freeform 854"/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2 h 31"/>
                  <a:gd name="T4" fmla="*/ 1 w 22"/>
                  <a:gd name="T5" fmla="*/ 5 h 31"/>
                  <a:gd name="T6" fmla="*/ 3 w 22"/>
                  <a:gd name="T7" fmla="*/ 7 h 31"/>
                  <a:gd name="T8" fmla="*/ 6 w 22"/>
                  <a:gd name="T9" fmla="*/ 7 h 31"/>
                  <a:gd name="T10" fmla="*/ 4 w 22"/>
                  <a:gd name="T11" fmla="*/ 6 h 31"/>
                  <a:gd name="T12" fmla="*/ 3 w 22"/>
                  <a:gd name="T13" fmla="*/ 2 h 31"/>
                  <a:gd name="T14" fmla="*/ 2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" name="Freeform 855"/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3 h 64"/>
                  <a:gd name="T6" fmla="*/ 2 w 64"/>
                  <a:gd name="T7" fmla="*/ 5 h 64"/>
                  <a:gd name="T8" fmla="*/ 4 w 64"/>
                  <a:gd name="T9" fmla="*/ 8 h 64"/>
                  <a:gd name="T10" fmla="*/ 7 w 64"/>
                  <a:gd name="T11" fmla="*/ 11 h 64"/>
                  <a:gd name="T12" fmla="*/ 10 w 64"/>
                  <a:gd name="T13" fmla="*/ 13 h 64"/>
                  <a:gd name="T14" fmla="*/ 13 w 64"/>
                  <a:gd name="T15" fmla="*/ 15 h 64"/>
                  <a:gd name="T16" fmla="*/ 16 w 64"/>
                  <a:gd name="T17" fmla="*/ 16 h 64"/>
                  <a:gd name="T18" fmla="*/ 15 w 64"/>
                  <a:gd name="T19" fmla="*/ 15 h 64"/>
                  <a:gd name="T20" fmla="*/ 13 w 64"/>
                  <a:gd name="T21" fmla="*/ 13 h 64"/>
                  <a:gd name="T22" fmla="*/ 11 w 64"/>
                  <a:gd name="T23" fmla="*/ 10 h 64"/>
                  <a:gd name="T24" fmla="*/ 9 w 64"/>
                  <a:gd name="T25" fmla="*/ 7 h 64"/>
                  <a:gd name="T26" fmla="*/ 7 w 64"/>
                  <a:gd name="T27" fmla="*/ 4 h 64"/>
                  <a:gd name="T28" fmla="*/ 4 w 64"/>
                  <a:gd name="T29" fmla="*/ 2 h 64"/>
                  <a:gd name="T30" fmla="*/ 2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856"/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1 h 51"/>
                  <a:gd name="T4" fmla="*/ 1 w 52"/>
                  <a:gd name="T5" fmla="*/ 2 h 51"/>
                  <a:gd name="T6" fmla="*/ 2 w 52"/>
                  <a:gd name="T7" fmla="*/ 4 h 51"/>
                  <a:gd name="T8" fmla="*/ 3 w 52"/>
                  <a:gd name="T9" fmla="*/ 6 h 51"/>
                  <a:gd name="T10" fmla="*/ 5 w 52"/>
                  <a:gd name="T11" fmla="*/ 8 h 51"/>
                  <a:gd name="T12" fmla="*/ 7 w 52"/>
                  <a:gd name="T13" fmla="*/ 10 h 51"/>
                  <a:gd name="T14" fmla="*/ 10 w 52"/>
                  <a:gd name="T15" fmla="*/ 11 h 51"/>
                  <a:gd name="T16" fmla="*/ 13 w 52"/>
                  <a:gd name="T17" fmla="*/ 12 h 51"/>
                  <a:gd name="T18" fmla="*/ 12 w 52"/>
                  <a:gd name="T19" fmla="*/ 11 h 51"/>
                  <a:gd name="T20" fmla="*/ 10 w 52"/>
                  <a:gd name="T21" fmla="*/ 9 h 51"/>
                  <a:gd name="T22" fmla="*/ 8 w 52"/>
                  <a:gd name="T23" fmla="*/ 7 h 51"/>
                  <a:gd name="T24" fmla="*/ 6 w 52"/>
                  <a:gd name="T25" fmla="*/ 5 h 51"/>
                  <a:gd name="T26" fmla="*/ 5 w 52"/>
                  <a:gd name="T27" fmla="*/ 3 h 51"/>
                  <a:gd name="T28" fmla="*/ 3 w 52"/>
                  <a:gd name="T29" fmla="*/ 1 h 51"/>
                  <a:gd name="T30" fmla="*/ 2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Freeform 857"/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3 h 69"/>
                  <a:gd name="T6" fmla="*/ 1 w 56"/>
                  <a:gd name="T7" fmla="*/ 6 h 69"/>
                  <a:gd name="T8" fmla="*/ 3 w 56"/>
                  <a:gd name="T9" fmla="*/ 9 h 69"/>
                  <a:gd name="T10" fmla="*/ 6 w 56"/>
                  <a:gd name="T11" fmla="*/ 12 h 69"/>
                  <a:gd name="T12" fmla="*/ 8 w 56"/>
                  <a:gd name="T13" fmla="*/ 15 h 69"/>
                  <a:gd name="T14" fmla="*/ 11 w 56"/>
                  <a:gd name="T15" fmla="*/ 17 h 69"/>
                  <a:gd name="T16" fmla="*/ 13 w 56"/>
                  <a:gd name="T17" fmla="*/ 18 h 69"/>
                  <a:gd name="T18" fmla="*/ 12 w 56"/>
                  <a:gd name="T19" fmla="*/ 16 h 69"/>
                  <a:gd name="T20" fmla="*/ 11 w 56"/>
                  <a:gd name="T21" fmla="*/ 14 h 69"/>
                  <a:gd name="T22" fmla="*/ 9 w 56"/>
                  <a:gd name="T23" fmla="*/ 10 h 69"/>
                  <a:gd name="T24" fmla="*/ 7 w 56"/>
                  <a:gd name="T25" fmla="*/ 7 h 69"/>
                  <a:gd name="T26" fmla="*/ 5 w 56"/>
                  <a:gd name="T27" fmla="*/ 4 h 69"/>
                  <a:gd name="T28" fmla="*/ 3 w 56"/>
                  <a:gd name="T29" fmla="*/ 2 h 69"/>
                  <a:gd name="T30" fmla="*/ 2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858"/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1 h 59"/>
                  <a:gd name="T4" fmla="*/ 1 w 40"/>
                  <a:gd name="T5" fmla="*/ 2 h 59"/>
                  <a:gd name="T6" fmla="*/ 2 w 40"/>
                  <a:gd name="T7" fmla="*/ 5 h 59"/>
                  <a:gd name="T8" fmla="*/ 3 w 40"/>
                  <a:gd name="T9" fmla="*/ 7 h 59"/>
                  <a:gd name="T10" fmla="*/ 5 w 40"/>
                  <a:gd name="T11" fmla="*/ 10 h 59"/>
                  <a:gd name="T12" fmla="*/ 7 w 40"/>
                  <a:gd name="T13" fmla="*/ 12 h 59"/>
                  <a:gd name="T14" fmla="*/ 9 w 40"/>
                  <a:gd name="T15" fmla="*/ 14 h 59"/>
                  <a:gd name="T16" fmla="*/ 10 w 40"/>
                  <a:gd name="T17" fmla="*/ 14 h 59"/>
                  <a:gd name="T18" fmla="*/ 10 w 40"/>
                  <a:gd name="T19" fmla="*/ 13 h 59"/>
                  <a:gd name="T20" fmla="*/ 9 w 40"/>
                  <a:gd name="T21" fmla="*/ 11 h 59"/>
                  <a:gd name="T22" fmla="*/ 7 w 40"/>
                  <a:gd name="T23" fmla="*/ 9 h 59"/>
                  <a:gd name="T24" fmla="*/ 6 w 40"/>
                  <a:gd name="T25" fmla="*/ 6 h 59"/>
                  <a:gd name="T26" fmla="*/ 5 w 40"/>
                  <a:gd name="T27" fmla="*/ 4 h 59"/>
                  <a:gd name="T28" fmla="*/ 3 w 40"/>
                  <a:gd name="T29" fmla="*/ 2 h 59"/>
                  <a:gd name="T30" fmla="*/ 2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859"/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15 w 61"/>
                  <a:gd name="T1" fmla="*/ 1 h 9"/>
                  <a:gd name="T2" fmla="*/ 14 w 61"/>
                  <a:gd name="T3" fmla="*/ 1 h 9"/>
                  <a:gd name="T4" fmla="*/ 12 w 61"/>
                  <a:gd name="T5" fmla="*/ 2 h 9"/>
                  <a:gd name="T6" fmla="*/ 9 w 61"/>
                  <a:gd name="T7" fmla="*/ 2 h 9"/>
                  <a:gd name="T8" fmla="*/ 6 w 61"/>
                  <a:gd name="T9" fmla="*/ 2 h 9"/>
                  <a:gd name="T10" fmla="*/ 4 w 61"/>
                  <a:gd name="T11" fmla="*/ 3 h 9"/>
                  <a:gd name="T12" fmla="*/ 2 w 61"/>
                  <a:gd name="T13" fmla="*/ 3 h 9"/>
                  <a:gd name="T14" fmla="*/ 0 w 61"/>
                  <a:gd name="T15" fmla="*/ 2 h 9"/>
                  <a:gd name="T16" fmla="*/ 0 w 61"/>
                  <a:gd name="T17" fmla="*/ 2 h 9"/>
                  <a:gd name="T18" fmla="*/ 0 w 61"/>
                  <a:gd name="T19" fmla="*/ 1 h 9"/>
                  <a:gd name="T20" fmla="*/ 2 w 61"/>
                  <a:gd name="T21" fmla="*/ 1 h 9"/>
                  <a:gd name="T22" fmla="*/ 4 w 61"/>
                  <a:gd name="T23" fmla="*/ 0 h 9"/>
                  <a:gd name="T24" fmla="*/ 6 w 61"/>
                  <a:gd name="T25" fmla="*/ 0 h 9"/>
                  <a:gd name="T26" fmla="*/ 9 w 61"/>
                  <a:gd name="T27" fmla="*/ 1 h 9"/>
                  <a:gd name="T28" fmla="*/ 11 w 61"/>
                  <a:gd name="T29" fmla="*/ 1 h 9"/>
                  <a:gd name="T30" fmla="*/ 13 w 61"/>
                  <a:gd name="T31" fmla="*/ 1 h 9"/>
                  <a:gd name="T32" fmla="*/ 15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860"/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21 w 84"/>
                  <a:gd name="T1" fmla="*/ 0 h 66"/>
                  <a:gd name="T2" fmla="*/ 19 w 84"/>
                  <a:gd name="T3" fmla="*/ 2 h 66"/>
                  <a:gd name="T4" fmla="*/ 16 w 84"/>
                  <a:gd name="T5" fmla="*/ 3 h 66"/>
                  <a:gd name="T6" fmla="*/ 12 w 84"/>
                  <a:gd name="T7" fmla="*/ 6 h 66"/>
                  <a:gd name="T8" fmla="*/ 8 w 84"/>
                  <a:gd name="T9" fmla="*/ 8 h 66"/>
                  <a:gd name="T10" fmla="*/ 4 w 84"/>
                  <a:gd name="T11" fmla="*/ 11 h 66"/>
                  <a:gd name="T12" fmla="*/ 2 w 84"/>
                  <a:gd name="T13" fmla="*/ 13 h 66"/>
                  <a:gd name="T14" fmla="*/ 0 w 84"/>
                  <a:gd name="T15" fmla="*/ 15 h 66"/>
                  <a:gd name="T16" fmla="*/ 1 w 84"/>
                  <a:gd name="T17" fmla="*/ 17 h 66"/>
                  <a:gd name="T18" fmla="*/ 2 w 84"/>
                  <a:gd name="T19" fmla="*/ 17 h 66"/>
                  <a:gd name="T20" fmla="*/ 5 w 84"/>
                  <a:gd name="T21" fmla="*/ 15 h 66"/>
                  <a:gd name="T22" fmla="*/ 7 w 84"/>
                  <a:gd name="T23" fmla="*/ 13 h 66"/>
                  <a:gd name="T24" fmla="*/ 11 w 84"/>
                  <a:gd name="T25" fmla="*/ 10 h 66"/>
                  <a:gd name="T26" fmla="*/ 14 w 84"/>
                  <a:gd name="T27" fmla="*/ 7 h 66"/>
                  <a:gd name="T28" fmla="*/ 17 w 84"/>
                  <a:gd name="T29" fmla="*/ 4 h 66"/>
                  <a:gd name="T30" fmla="*/ 19 w 84"/>
                  <a:gd name="T31" fmla="*/ 2 h 66"/>
                  <a:gd name="T32" fmla="*/ 2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Freeform 861"/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9 w 76"/>
                  <a:gd name="T1" fmla="*/ 0 h 70"/>
                  <a:gd name="T2" fmla="*/ 17 w 76"/>
                  <a:gd name="T3" fmla="*/ 2 h 70"/>
                  <a:gd name="T4" fmla="*/ 14 w 76"/>
                  <a:gd name="T5" fmla="*/ 4 h 70"/>
                  <a:gd name="T6" fmla="*/ 10 w 76"/>
                  <a:gd name="T7" fmla="*/ 7 h 70"/>
                  <a:gd name="T8" fmla="*/ 7 w 76"/>
                  <a:gd name="T9" fmla="*/ 10 h 70"/>
                  <a:gd name="T10" fmla="*/ 4 w 76"/>
                  <a:gd name="T11" fmla="*/ 13 h 70"/>
                  <a:gd name="T12" fmla="*/ 1 w 76"/>
                  <a:gd name="T13" fmla="*/ 15 h 70"/>
                  <a:gd name="T14" fmla="*/ 0 w 76"/>
                  <a:gd name="T15" fmla="*/ 17 h 70"/>
                  <a:gd name="T16" fmla="*/ 1 w 76"/>
                  <a:gd name="T17" fmla="*/ 18 h 70"/>
                  <a:gd name="T18" fmla="*/ 3 w 76"/>
                  <a:gd name="T19" fmla="*/ 17 h 70"/>
                  <a:gd name="T20" fmla="*/ 5 w 76"/>
                  <a:gd name="T21" fmla="*/ 16 h 70"/>
                  <a:gd name="T22" fmla="*/ 8 w 76"/>
                  <a:gd name="T23" fmla="*/ 13 h 70"/>
                  <a:gd name="T24" fmla="*/ 10 w 76"/>
                  <a:gd name="T25" fmla="*/ 10 h 70"/>
                  <a:gd name="T26" fmla="*/ 13 w 76"/>
                  <a:gd name="T27" fmla="*/ 7 h 70"/>
                  <a:gd name="T28" fmla="*/ 16 w 76"/>
                  <a:gd name="T29" fmla="*/ 4 h 70"/>
                  <a:gd name="T30" fmla="*/ 18 w 76"/>
                  <a:gd name="T31" fmla="*/ 1 h 70"/>
                  <a:gd name="T32" fmla="*/ 19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Freeform 862"/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17 w 68"/>
                  <a:gd name="T1" fmla="*/ 0 h 75"/>
                  <a:gd name="T2" fmla="*/ 15 w 68"/>
                  <a:gd name="T3" fmla="*/ 2 h 75"/>
                  <a:gd name="T4" fmla="*/ 12 w 68"/>
                  <a:gd name="T5" fmla="*/ 5 h 75"/>
                  <a:gd name="T6" fmla="*/ 9 w 68"/>
                  <a:gd name="T7" fmla="*/ 7 h 75"/>
                  <a:gd name="T8" fmla="*/ 6 w 68"/>
                  <a:gd name="T9" fmla="*/ 11 h 75"/>
                  <a:gd name="T10" fmla="*/ 3 w 68"/>
                  <a:gd name="T11" fmla="*/ 14 h 75"/>
                  <a:gd name="T12" fmla="*/ 1 w 68"/>
                  <a:gd name="T13" fmla="*/ 16 h 75"/>
                  <a:gd name="T14" fmla="*/ 0 w 68"/>
                  <a:gd name="T15" fmla="*/ 18 h 75"/>
                  <a:gd name="T16" fmla="*/ 1 w 68"/>
                  <a:gd name="T17" fmla="*/ 19 h 75"/>
                  <a:gd name="T18" fmla="*/ 2 w 68"/>
                  <a:gd name="T19" fmla="*/ 18 h 75"/>
                  <a:gd name="T20" fmla="*/ 4 w 68"/>
                  <a:gd name="T21" fmla="*/ 17 h 75"/>
                  <a:gd name="T22" fmla="*/ 7 w 68"/>
                  <a:gd name="T23" fmla="*/ 14 h 75"/>
                  <a:gd name="T24" fmla="*/ 9 w 68"/>
                  <a:gd name="T25" fmla="*/ 11 h 75"/>
                  <a:gd name="T26" fmla="*/ 11 w 68"/>
                  <a:gd name="T27" fmla="*/ 7 h 75"/>
                  <a:gd name="T28" fmla="*/ 14 w 68"/>
                  <a:gd name="T29" fmla="*/ 4 h 75"/>
                  <a:gd name="T30" fmla="*/ 16 w 68"/>
                  <a:gd name="T31" fmla="*/ 2 h 75"/>
                  <a:gd name="T32" fmla="*/ 17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Freeform 863"/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13 w 52"/>
                  <a:gd name="T1" fmla="*/ 0 h 70"/>
                  <a:gd name="T2" fmla="*/ 12 w 52"/>
                  <a:gd name="T3" fmla="*/ 2 h 70"/>
                  <a:gd name="T4" fmla="*/ 9 w 52"/>
                  <a:gd name="T5" fmla="*/ 4 h 70"/>
                  <a:gd name="T6" fmla="*/ 7 w 52"/>
                  <a:gd name="T7" fmla="*/ 7 h 70"/>
                  <a:gd name="T8" fmla="*/ 4 w 52"/>
                  <a:gd name="T9" fmla="*/ 10 h 70"/>
                  <a:gd name="T10" fmla="*/ 2 w 52"/>
                  <a:gd name="T11" fmla="*/ 13 h 70"/>
                  <a:gd name="T12" fmla="*/ 1 w 52"/>
                  <a:gd name="T13" fmla="*/ 16 h 70"/>
                  <a:gd name="T14" fmla="*/ 0 w 52"/>
                  <a:gd name="T15" fmla="*/ 18 h 70"/>
                  <a:gd name="T16" fmla="*/ 2 w 52"/>
                  <a:gd name="T17" fmla="*/ 19 h 70"/>
                  <a:gd name="T18" fmla="*/ 3 w 52"/>
                  <a:gd name="T19" fmla="*/ 18 h 70"/>
                  <a:gd name="T20" fmla="*/ 5 w 52"/>
                  <a:gd name="T21" fmla="*/ 16 h 70"/>
                  <a:gd name="T22" fmla="*/ 7 w 52"/>
                  <a:gd name="T23" fmla="*/ 14 h 70"/>
                  <a:gd name="T24" fmla="*/ 8 w 52"/>
                  <a:gd name="T25" fmla="*/ 11 h 70"/>
                  <a:gd name="T26" fmla="*/ 10 w 52"/>
                  <a:gd name="T27" fmla="*/ 7 h 70"/>
                  <a:gd name="T28" fmla="*/ 11 w 52"/>
                  <a:gd name="T29" fmla="*/ 4 h 70"/>
                  <a:gd name="T30" fmla="*/ 12 w 52"/>
                  <a:gd name="T31" fmla="*/ 2 h 70"/>
                  <a:gd name="T32" fmla="*/ 13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Freeform 864"/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11 w 47"/>
                  <a:gd name="T1" fmla="*/ 0 h 69"/>
                  <a:gd name="T2" fmla="*/ 10 w 47"/>
                  <a:gd name="T3" fmla="*/ 2 h 69"/>
                  <a:gd name="T4" fmla="*/ 8 w 47"/>
                  <a:gd name="T5" fmla="*/ 4 h 69"/>
                  <a:gd name="T6" fmla="*/ 5 w 47"/>
                  <a:gd name="T7" fmla="*/ 8 h 69"/>
                  <a:gd name="T8" fmla="*/ 3 w 47"/>
                  <a:gd name="T9" fmla="*/ 11 h 69"/>
                  <a:gd name="T10" fmla="*/ 1 w 47"/>
                  <a:gd name="T11" fmla="*/ 13 h 69"/>
                  <a:gd name="T12" fmla="*/ 0 w 47"/>
                  <a:gd name="T13" fmla="*/ 16 h 69"/>
                  <a:gd name="T14" fmla="*/ 0 w 47"/>
                  <a:gd name="T15" fmla="*/ 17 h 69"/>
                  <a:gd name="T16" fmla="*/ 1 w 47"/>
                  <a:gd name="T17" fmla="*/ 18 h 69"/>
                  <a:gd name="T18" fmla="*/ 3 w 47"/>
                  <a:gd name="T19" fmla="*/ 17 h 69"/>
                  <a:gd name="T20" fmla="*/ 4 w 47"/>
                  <a:gd name="T21" fmla="*/ 15 h 69"/>
                  <a:gd name="T22" fmla="*/ 6 w 47"/>
                  <a:gd name="T23" fmla="*/ 13 h 69"/>
                  <a:gd name="T24" fmla="*/ 7 w 47"/>
                  <a:gd name="T25" fmla="*/ 9 h 69"/>
                  <a:gd name="T26" fmla="*/ 9 w 47"/>
                  <a:gd name="T27" fmla="*/ 6 h 69"/>
                  <a:gd name="T28" fmla="*/ 10 w 47"/>
                  <a:gd name="T29" fmla="*/ 4 h 69"/>
                  <a:gd name="T30" fmla="*/ 11 w 47"/>
                  <a:gd name="T31" fmla="*/ 2 h 69"/>
                  <a:gd name="T32" fmla="*/ 11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Freeform 865"/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6 w 26"/>
                  <a:gd name="T1" fmla="*/ 0 h 59"/>
                  <a:gd name="T2" fmla="*/ 4 w 26"/>
                  <a:gd name="T3" fmla="*/ 2 h 59"/>
                  <a:gd name="T4" fmla="*/ 3 w 26"/>
                  <a:gd name="T5" fmla="*/ 4 h 59"/>
                  <a:gd name="T6" fmla="*/ 2 w 26"/>
                  <a:gd name="T7" fmla="*/ 7 h 59"/>
                  <a:gd name="T8" fmla="*/ 1 w 26"/>
                  <a:gd name="T9" fmla="*/ 9 h 59"/>
                  <a:gd name="T10" fmla="*/ 0 w 26"/>
                  <a:gd name="T11" fmla="*/ 12 h 59"/>
                  <a:gd name="T12" fmla="*/ 0 w 26"/>
                  <a:gd name="T13" fmla="*/ 14 h 59"/>
                  <a:gd name="T14" fmla="*/ 0 w 26"/>
                  <a:gd name="T15" fmla="*/ 15 h 59"/>
                  <a:gd name="T16" fmla="*/ 2 w 26"/>
                  <a:gd name="T17" fmla="*/ 15 h 59"/>
                  <a:gd name="T18" fmla="*/ 4 w 26"/>
                  <a:gd name="T19" fmla="*/ 13 h 59"/>
                  <a:gd name="T20" fmla="*/ 5 w 26"/>
                  <a:gd name="T21" fmla="*/ 9 h 59"/>
                  <a:gd name="T22" fmla="*/ 5 w 26"/>
                  <a:gd name="T23" fmla="*/ 4 h 59"/>
                  <a:gd name="T24" fmla="*/ 6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Freeform 866"/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3 w 11"/>
                  <a:gd name="T1" fmla="*/ 0 h 51"/>
                  <a:gd name="T2" fmla="*/ 2 w 11"/>
                  <a:gd name="T3" fmla="*/ 3 h 51"/>
                  <a:gd name="T4" fmla="*/ 1 w 11"/>
                  <a:gd name="T5" fmla="*/ 8 h 51"/>
                  <a:gd name="T6" fmla="*/ 0 w 11"/>
                  <a:gd name="T7" fmla="*/ 12 h 51"/>
                  <a:gd name="T8" fmla="*/ 2 w 11"/>
                  <a:gd name="T9" fmla="*/ 13 h 51"/>
                  <a:gd name="T10" fmla="*/ 3 w 11"/>
                  <a:gd name="T11" fmla="*/ 12 h 51"/>
                  <a:gd name="T12" fmla="*/ 3 w 11"/>
                  <a:gd name="T13" fmla="*/ 8 h 51"/>
                  <a:gd name="T14" fmla="*/ 3 w 11"/>
                  <a:gd name="T15" fmla="*/ 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Freeform 867"/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2 w 15"/>
                  <a:gd name="T1" fmla="*/ 0 h 50"/>
                  <a:gd name="T2" fmla="*/ 1 w 15"/>
                  <a:gd name="T3" fmla="*/ 3 h 50"/>
                  <a:gd name="T4" fmla="*/ 0 w 15"/>
                  <a:gd name="T5" fmla="*/ 7 h 50"/>
                  <a:gd name="T6" fmla="*/ 1 w 15"/>
                  <a:gd name="T7" fmla="*/ 11 h 50"/>
                  <a:gd name="T8" fmla="*/ 3 w 15"/>
                  <a:gd name="T9" fmla="*/ 13 h 50"/>
                  <a:gd name="T10" fmla="*/ 4 w 15"/>
                  <a:gd name="T11" fmla="*/ 12 h 50"/>
                  <a:gd name="T12" fmla="*/ 4 w 15"/>
                  <a:gd name="T13" fmla="*/ 9 h 50"/>
                  <a:gd name="T14" fmla="*/ 2 w 15"/>
                  <a:gd name="T15" fmla="*/ 4 h 50"/>
                  <a:gd name="T16" fmla="*/ 2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Freeform 868"/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4 w 16"/>
                  <a:gd name="T1" fmla="*/ 0 h 49"/>
                  <a:gd name="T2" fmla="*/ 2 w 16"/>
                  <a:gd name="T3" fmla="*/ 2 h 49"/>
                  <a:gd name="T4" fmla="*/ 1 w 16"/>
                  <a:gd name="T5" fmla="*/ 6 h 49"/>
                  <a:gd name="T6" fmla="*/ 0 w 16"/>
                  <a:gd name="T7" fmla="*/ 10 h 49"/>
                  <a:gd name="T8" fmla="*/ 2 w 16"/>
                  <a:gd name="T9" fmla="*/ 13 h 49"/>
                  <a:gd name="T10" fmla="*/ 4 w 16"/>
                  <a:gd name="T11" fmla="*/ 12 h 49"/>
                  <a:gd name="T12" fmla="*/ 4 w 16"/>
                  <a:gd name="T13" fmla="*/ 8 h 49"/>
                  <a:gd name="T14" fmla="*/ 4 w 16"/>
                  <a:gd name="T15" fmla="*/ 4 h 49"/>
                  <a:gd name="T16" fmla="*/ 4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Freeform 869"/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2 w 15"/>
                  <a:gd name="T1" fmla="*/ 0 h 54"/>
                  <a:gd name="T2" fmla="*/ 1 w 15"/>
                  <a:gd name="T3" fmla="*/ 3 h 54"/>
                  <a:gd name="T4" fmla="*/ 0 w 15"/>
                  <a:gd name="T5" fmla="*/ 7 h 54"/>
                  <a:gd name="T6" fmla="*/ 0 w 15"/>
                  <a:gd name="T7" fmla="*/ 11 h 54"/>
                  <a:gd name="T8" fmla="*/ 1 w 15"/>
                  <a:gd name="T9" fmla="*/ 14 h 54"/>
                  <a:gd name="T10" fmla="*/ 3 w 15"/>
                  <a:gd name="T11" fmla="*/ 13 h 54"/>
                  <a:gd name="T12" fmla="*/ 3 w 15"/>
                  <a:gd name="T13" fmla="*/ 9 h 54"/>
                  <a:gd name="T14" fmla="*/ 3 w 15"/>
                  <a:gd name="T15" fmla="*/ 4 h 54"/>
                  <a:gd name="T16" fmla="*/ 2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Freeform 870"/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14 h 54"/>
                  <a:gd name="T2" fmla="*/ 1 w 85"/>
                  <a:gd name="T3" fmla="*/ 13 h 54"/>
                  <a:gd name="T4" fmla="*/ 3 w 85"/>
                  <a:gd name="T5" fmla="*/ 12 h 54"/>
                  <a:gd name="T6" fmla="*/ 6 w 85"/>
                  <a:gd name="T7" fmla="*/ 10 h 54"/>
                  <a:gd name="T8" fmla="*/ 9 w 85"/>
                  <a:gd name="T9" fmla="*/ 8 h 54"/>
                  <a:gd name="T10" fmla="*/ 12 w 85"/>
                  <a:gd name="T11" fmla="*/ 5 h 54"/>
                  <a:gd name="T12" fmla="*/ 15 w 85"/>
                  <a:gd name="T13" fmla="*/ 3 h 54"/>
                  <a:gd name="T14" fmla="*/ 18 w 85"/>
                  <a:gd name="T15" fmla="*/ 1 h 54"/>
                  <a:gd name="T16" fmla="*/ 21 w 85"/>
                  <a:gd name="T17" fmla="*/ 0 h 54"/>
                  <a:gd name="T18" fmla="*/ 18 w 85"/>
                  <a:gd name="T19" fmla="*/ 1 h 54"/>
                  <a:gd name="T20" fmla="*/ 14 w 85"/>
                  <a:gd name="T21" fmla="*/ 3 h 54"/>
                  <a:gd name="T22" fmla="*/ 10 w 85"/>
                  <a:gd name="T23" fmla="*/ 5 h 54"/>
                  <a:gd name="T24" fmla="*/ 6 w 85"/>
                  <a:gd name="T25" fmla="*/ 7 h 54"/>
                  <a:gd name="T26" fmla="*/ 3 w 85"/>
                  <a:gd name="T27" fmla="*/ 9 h 54"/>
                  <a:gd name="T28" fmla="*/ 1 w 85"/>
                  <a:gd name="T29" fmla="*/ 11 h 54"/>
                  <a:gd name="T30" fmla="*/ 0 w 85"/>
                  <a:gd name="T31" fmla="*/ 13 h 54"/>
                  <a:gd name="T32" fmla="*/ 0 w 85"/>
                  <a:gd name="T33" fmla="*/ 1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Freeform 871"/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15 w 63"/>
                  <a:gd name="T1" fmla="*/ 0 h 35"/>
                  <a:gd name="T2" fmla="*/ 13 w 63"/>
                  <a:gd name="T3" fmla="*/ 1 h 35"/>
                  <a:gd name="T4" fmla="*/ 11 w 63"/>
                  <a:gd name="T5" fmla="*/ 2 h 35"/>
                  <a:gd name="T6" fmla="*/ 8 w 63"/>
                  <a:gd name="T7" fmla="*/ 3 h 35"/>
                  <a:gd name="T8" fmla="*/ 5 w 63"/>
                  <a:gd name="T9" fmla="*/ 4 h 35"/>
                  <a:gd name="T10" fmla="*/ 3 w 63"/>
                  <a:gd name="T11" fmla="*/ 6 h 35"/>
                  <a:gd name="T12" fmla="*/ 1 w 63"/>
                  <a:gd name="T13" fmla="*/ 7 h 35"/>
                  <a:gd name="T14" fmla="*/ 0 w 63"/>
                  <a:gd name="T15" fmla="*/ 8 h 35"/>
                  <a:gd name="T16" fmla="*/ 0 w 63"/>
                  <a:gd name="T17" fmla="*/ 8 h 35"/>
                  <a:gd name="T18" fmla="*/ 1 w 63"/>
                  <a:gd name="T19" fmla="*/ 8 h 35"/>
                  <a:gd name="T20" fmla="*/ 3 w 63"/>
                  <a:gd name="T21" fmla="*/ 7 h 35"/>
                  <a:gd name="T22" fmla="*/ 5 w 63"/>
                  <a:gd name="T23" fmla="*/ 6 h 35"/>
                  <a:gd name="T24" fmla="*/ 8 w 63"/>
                  <a:gd name="T25" fmla="*/ 5 h 35"/>
                  <a:gd name="T26" fmla="*/ 10 w 63"/>
                  <a:gd name="T27" fmla="*/ 3 h 35"/>
                  <a:gd name="T28" fmla="*/ 12 w 63"/>
                  <a:gd name="T29" fmla="*/ 2 h 35"/>
                  <a:gd name="T30" fmla="*/ 14 w 63"/>
                  <a:gd name="T31" fmla="*/ 1 h 35"/>
                  <a:gd name="T32" fmla="*/ 15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Freeform 872"/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83 w 331"/>
                  <a:gd name="T1" fmla="*/ 20 h 91"/>
                  <a:gd name="T2" fmla="*/ 83 w 331"/>
                  <a:gd name="T3" fmla="*/ 20 h 91"/>
                  <a:gd name="T4" fmla="*/ 83 w 331"/>
                  <a:gd name="T5" fmla="*/ 21 h 91"/>
                  <a:gd name="T6" fmla="*/ 83 w 331"/>
                  <a:gd name="T7" fmla="*/ 22 h 91"/>
                  <a:gd name="T8" fmla="*/ 83 w 331"/>
                  <a:gd name="T9" fmla="*/ 23 h 91"/>
                  <a:gd name="T10" fmla="*/ 78 w 331"/>
                  <a:gd name="T11" fmla="*/ 18 h 91"/>
                  <a:gd name="T12" fmla="*/ 73 w 331"/>
                  <a:gd name="T13" fmla="*/ 14 h 91"/>
                  <a:gd name="T14" fmla="*/ 67 w 331"/>
                  <a:gd name="T15" fmla="*/ 11 h 91"/>
                  <a:gd name="T16" fmla="*/ 62 w 331"/>
                  <a:gd name="T17" fmla="*/ 8 h 91"/>
                  <a:gd name="T18" fmla="*/ 56 w 331"/>
                  <a:gd name="T19" fmla="*/ 6 h 91"/>
                  <a:gd name="T20" fmla="*/ 50 w 331"/>
                  <a:gd name="T21" fmla="*/ 5 h 91"/>
                  <a:gd name="T22" fmla="*/ 45 w 331"/>
                  <a:gd name="T23" fmla="*/ 4 h 91"/>
                  <a:gd name="T24" fmla="*/ 39 w 331"/>
                  <a:gd name="T25" fmla="*/ 3 h 91"/>
                  <a:gd name="T26" fmla="*/ 33 w 331"/>
                  <a:gd name="T27" fmla="*/ 3 h 91"/>
                  <a:gd name="T28" fmla="*/ 28 w 331"/>
                  <a:gd name="T29" fmla="*/ 3 h 91"/>
                  <a:gd name="T30" fmla="*/ 22 w 331"/>
                  <a:gd name="T31" fmla="*/ 3 h 91"/>
                  <a:gd name="T32" fmla="*/ 18 w 331"/>
                  <a:gd name="T33" fmla="*/ 4 h 91"/>
                  <a:gd name="T34" fmla="*/ 13 w 331"/>
                  <a:gd name="T35" fmla="*/ 4 h 91"/>
                  <a:gd name="T36" fmla="*/ 8 w 331"/>
                  <a:gd name="T37" fmla="*/ 5 h 91"/>
                  <a:gd name="T38" fmla="*/ 4 w 331"/>
                  <a:gd name="T39" fmla="*/ 5 h 91"/>
                  <a:gd name="T40" fmla="*/ 0 w 331"/>
                  <a:gd name="T41" fmla="*/ 6 h 91"/>
                  <a:gd name="T42" fmla="*/ 3 w 331"/>
                  <a:gd name="T43" fmla="*/ 4 h 91"/>
                  <a:gd name="T44" fmla="*/ 7 w 331"/>
                  <a:gd name="T45" fmla="*/ 3 h 91"/>
                  <a:gd name="T46" fmla="*/ 11 w 331"/>
                  <a:gd name="T47" fmla="*/ 2 h 91"/>
                  <a:gd name="T48" fmla="*/ 16 w 331"/>
                  <a:gd name="T49" fmla="*/ 1 h 91"/>
                  <a:gd name="T50" fmla="*/ 22 w 331"/>
                  <a:gd name="T51" fmla="*/ 1 h 91"/>
                  <a:gd name="T52" fmla="*/ 28 w 331"/>
                  <a:gd name="T53" fmla="*/ 0 h 91"/>
                  <a:gd name="T54" fmla="*/ 34 w 331"/>
                  <a:gd name="T55" fmla="*/ 1 h 91"/>
                  <a:gd name="T56" fmla="*/ 41 w 331"/>
                  <a:gd name="T57" fmla="*/ 1 h 91"/>
                  <a:gd name="T58" fmla="*/ 47 w 331"/>
                  <a:gd name="T59" fmla="*/ 2 h 91"/>
                  <a:gd name="T60" fmla="*/ 54 w 331"/>
                  <a:gd name="T61" fmla="*/ 3 h 91"/>
                  <a:gd name="T62" fmla="*/ 60 w 331"/>
                  <a:gd name="T63" fmla="*/ 5 h 91"/>
                  <a:gd name="T64" fmla="*/ 66 w 331"/>
                  <a:gd name="T65" fmla="*/ 7 h 91"/>
                  <a:gd name="T66" fmla="*/ 71 w 331"/>
                  <a:gd name="T67" fmla="*/ 9 h 91"/>
                  <a:gd name="T68" fmla="*/ 76 w 331"/>
                  <a:gd name="T69" fmla="*/ 12 h 91"/>
                  <a:gd name="T70" fmla="*/ 80 w 331"/>
                  <a:gd name="T71" fmla="*/ 16 h 91"/>
                  <a:gd name="T72" fmla="*/ 83 w 331"/>
                  <a:gd name="T73" fmla="*/ 20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Freeform 873"/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11 w 44"/>
                  <a:gd name="T1" fmla="*/ 0 h 67"/>
                  <a:gd name="T2" fmla="*/ 9 w 44"/>
                  <a:gd name="T3" fmla="*/ 1 h 67"/>
                  <a:gd name="T4" fmla="*/ 7 w 44"/>
                  <a:gd name="T5" fmla="*/ 3 h 67"/>
                  <a:gd name="T6" fmla="*/ 5 w 44"/>
                  <a:gd name="T7" fmla="*/ 6 h 67"/>
                  <a:gd name="T8" fmla="*/ 3 w 44"/>
                  <a:gd name="T9" fmla="*/ 9 h 67"/>
                  <a:gd name="T10" fmla="*/ 1 w 44"/>
                  <a:gd name="T11" fmla="*/ 11 h 67"/>
                  <a:gd name="T12" fmla="*/ 1 w 44"/>
                  <a:gd name="T13" fmla="*/ 14 h 67"/>
                  <a:gd name="T14" fmla="*/ 0 w 44"/>
                  <a:gd name="T15" fmla="*/ 15 h 67"/>
                  <a:gd name="T16" fmla="*/ 1 w 44"/>
                  <a:gd name="T17" fmla="*/ 16 h 67"/>
                  <a:gd name="T18" fmla="*/ 1 w 44"/>
                  <a:gd name="T19" fmla="*/ 16 h 67"/>
                  <a:gd name="T20" fmla="*/ 3 w 44"/>
                  <a:gd name="T21" fmla="*/ 15 h 67"/>
                  <a:gd name="T22" fmla="*/ 4 w 44"/>
                  <a:gd name="T23" fmla="*/ 13 h 67"/>
                  <a:gd name="T24" fmla="*/ 5 w 44"/>
                  <a:gd name="T25" fmla="*/ 11 h 67"/>
                  <a:gd name="T26" fmla="*/ 6 w 44"/>
                  <a:gd name="T27" fmla="*/ 8 h 67"/>
                  <a:gd name="T28" fmla="*/ 8 w 44"/>
                  <a:gd name="T29" fmla="*/ 5 h 67"/>
                  <a:gd name="T30" fmla="*/ 10 w 44"/>
                  <a:gd name="T31" fmla="*/ 2 h 67"/>
                  <a:gd name="T32" fmla="*/ 11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Freeform 874"/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20 h 78"/>
                  <a:gd name="T2" fmla="*/ 0 w 66"/>
                  <a:gd name="T3" fmla="*/ 19 h 78"/>
                  <a:gd name="T4" fmla="*/ 1 w 66"/>
                  <a:gd name="T5" fmla="*/ 17 h 78"/>
                  <a:gd name="T6" fmla="*/ 3 w 66"/>
                  <a:gd name="T7" fmla="*/ 14 h 78"/>
                  <a:gd name="T8" fmla="*/ 5 w 66"/>
                  <a:gd name="T9" fmla="*/ 11 h 78"/>
                  <a:gd name="T10" fmla="*/ 7 w 66"/>
                  <a:gd name="T11" fmla="*/ 7 h 78"/>
                  <a:gd name="T12" fmla="*/ 10 w 66"/>
                  <a:gd name="T13" fmla="*/ 4 h 78"/>
                  <a:gd name="T14" fmla="*/ 13 w 66"/>
                  <a:gd name="T15" fmla="*/ 2 h 78"/>
                  <a:gd name="T16" fmla="*/ 17 w 66"/>
                  <a:gd name="T17" fmla="*/ 0 h 78"/>
                  <a:gd name="T18" fmla="*/ 15 w 66"/>
                  <a:gd name="T19" fmla="*/ 2 h 78"/>
                  <a:gd name="T20" fmla="*/ 13 w 66"/>
                  <a:gd name="T21" fmla="*/ 5 h 78"/>
                  <a:gd name="T22" fmla="*/ 10 w 66"/>
                  <a:gd name="T23" fmla="*/ 9 h 78"/>
                  <a:gd name="T24" fmla="*/ 8 w 66"/>
                  <a:gd name="T25" fmla="*/ 12 h 78"/>
                  <a:gd name="T26" fmla="*/ 5 w 66"/>
                  <a:gd name="T27" fmla="*/ 15 h 78"/>
                  <a:gd name="T28" fmla="*/ 3 w 66"/>
                  <a:gd name="T29" fmla="*/ 18 h 78"/>
                  <a:gd name="T30" fmla="*/ 2 w 66"/>
                  <a:gd name="T31" fmla="*/ 20 h 78"/>
                  <a:gd name="T32" fmla="*/ 1 w 66"/>
                  <a:gd name="T33" fmla="*/ 2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Freeform 875"/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23 h 92"/>
                  <a:gd name="T2" fmla="*/ 0 w 84"/>
                  <a:gd name="T3" fmla="*/ 22 h 92"/>
                  <a:gd name="T4" fmla="*/ 2 w 84"/>
                  <a:gd name="T5" fmla="*/ 20 h 92"/>
                  <a:gd name="T6" fmla="*/ 4 w 84"/>
                  <a:gd name="T7" fmla="*/ 16 h 92"/>
                  <a:gd name="T8" fmla="*/ 7 w 84"/>
                  <a:gd name="T9" fmla="*/ 13 h 92"/>
                  <a:gd name="T10" fmla="*/ 10 w 84"/>
                  <a:gd name="T11" fmla="*/ 8 h 92"/>
                  <a:gd name="T12" fmla="*/ 14 w 84"/>
                  <a:gd name="T13" fmla="*/ 5 h 92"/>
                  <a:gd name="T14" fmla="*/ 18 w 84"/>
                  <a:gd name="T15" fmla="*/ 2 h 92"/>
                  <a:gd name="T16" fmla="*/ 21 w 84"/>
                  <a:gd name="T17" fmla="*/ 0 h 92"/>
                  <a:gd name="T18" fmla="*/ 20 w 84"/>
                  <a:gd name="T19" fmla="*/ 2 h 92"/>
                  <a:gd name="T20" fmla="*/ 17 w 84"/>
                  <a:gd name="T21" fmla="*/ 5 h 92"/>
                  <a:gd name="T22" fmla="*/ 14 w 84"/>
                  <a:gd name="T23" fmla="*/ 9 h 92"/>
                  <a:gd name="T24" fmla="*/ 11 w 84"/>
                  <a:gd name="T25" fmla="*/ 13 h 92"/>
                  <a:gd name="T26" fmla="*/ 8 w 84"/>
                  <a:gd name="T27" fmla="*/ 17 h 92"/>
                  <a:gd name="T28" fmla="*/ 4 w 84"/>
                  <a:gd name="T29" fmla="*/ 21 h 92"/>
                  <a:gd name="T30" fmla="*/ 2 w 84"/>
                  <a:gd name="T31" fmla="*/ 23 h 92"/>
                  <a:gd name="T32" fmla="*/ 1 w 84"/>
                  <a:gd name="T33" fmla="*/ 2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Freeform 876"/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26 h 102"/>
                  <a:gd name="T2" fmla="*/ 0 w 77"/>
                  <a:gd name="T3" fmla="*/ 24 h 102"/>
                  <a:gd name="T4" fmla="*/ 1 w 77"/>
                  <a:gd name="T5" fmla="*/ 21 h 102"/>
                  <a:gd name="T6" fmla="*/ 3 w 77"/>
                  <a:gd name="T7" fmla="*/ 17 h 102"/>
                  <a:gd name="T8" fmla="*/ 6 w 77"/>
                  <a:gd name="T9" fmla="*/ 13 h 102"/>
                  <a:gd name="T10" fmla="*/ 10 w 77"/>
                  <a:gd name="T11" fmla="*/ 9 h 102"/>
                  <a:gd name="T12" fmla="*/ 13 w 77"/>
                  <a:gd name="T13" fmla="*/ 5 h 102"/>
                  <a:gd name="T14" fmla="*/ 16 w 77"/>
                  <a:gd name="T15" fmla="*/ 2 h 102"/>
                  <a:gd name="T16" fmla="*/ 20 w 77"/>
                  <a:gd name="T17" fmla="*/ 0 h 102"/>
                  <a:gd name="T18" fmla="*/ 18 w 77"/>
                  <a:gd name="T19" fmla="*/ 2 h 102"/>
                  <a:gd name="T20" fmla="*/ 16 w 77"/>
                  <a:gd name="T21" fmla="*/ 6 h 102"/>
                  <a:gd name="T22" fmla="*/ 13 w 77"/>
                  <a:gd name="T23" fmla="*/ 10 h 102"/>
                  <a:gd name="T24" fmla="*/ 10 w 77"/>
                  <a:gd name="T25" fmla="*/ 15 h 102"/>
                  <a:gd name="T26" fmla="*/ 7 w 77"/>
                  <a:gd name="T27" fmla="*/ 19 h 102"/>
                  <a:gd name="T28" fmla="*/ 4 w 77"/>
                  <a:gd name="T29" fmla="*/ 23 h 102"/>
                  <a:gd name="T30" fmla="*/ 2 w 77"/>
                  <a:gd name="T31" fmla="*/ 25 h 102"/>
                  <a:gd name="T32" fmla="*/ 1 w 77"/>
                  <a:gd name="T33" fmla="*/ 26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Freeform 877"/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23 h 92"/>
                  <a:gd name="T2" fmla="*/ 0 w 67"/>
                  <a:gd name="T3" fmla="*/ 22 h 92"/>
                  <a:gd name="T4" fmla="*/ 1 w 67"/>
                  <a:gd name="T5" fmla="*/ 20 h 92"/>
                  <a:gd name="T6" fmla="*/ 3 w 67"/>
                  <a:gd name="T7" fmla="*/ 16 h 92"/>
                  <a:gd name="T8" fmla="*/ 5 w 67"/>
                  <a:gd name="T9" fmla="*/ 12 h 92"/>
                  <a:gd name="T10" fmla="*/ 8 w 67"/>
                  <a:gd name="T11" fmla="*/ 8 h 92"/>
                  <a:gd name="T12" fmla="*/ 11 w 67"/>
                  <a:gd name="T13" fmla="*/ 4 h 92"/>
                  <a:gd name="T14" fmla="*/ 14 w 67"/>
                  <a:gd name="T15" fmla="*/ 1 h 92"/>
                  <a:gd name="T16" fmla="*/ 16 w 67"/>
                  <a:gd name="T17" fmla="*/ 0 h 92"/>
                  <a:gd name="T18" fmla="*/ 15 w 67"/>
                  <a:gd name="T19" fmla="*/ 2 h 92"/>
                  <a:gd name="T20" fmla="*/ 13 w 67"/>
                  <a:gd name="T21" fmla="*/ 6 h 92"/>
                  <a:gd name="T22" fmla="*/ 11 w 67"/>
                  <a:gd name="T23" fmla="*/ 10 h 92"/>
                  <a:gd name="T24" fmla="*/ 8 w 67"/>
                  <a:gd name="T25" fmla="*/ 14 h 92"/>
                  <a:gd name="T26" fmla="*/ 6 w 67"/>
                  <a:gd name="T27" fmla="*/ 18 h 92"/>
                  <a:gd name="T28" fmla="*/ 3 w 67"/>
                  <a:gd name="T29" fmla="*/ 21 h 92"/>
                  <a:gd name="T30" fmla="*/ 1 w 67"/>
                  <a:gd name="T31" fmla="*/ 23 h 92"/>
                  <a:gd name="T32" fmla="*/ 0 w 67"/>
                  <a:gd name="T33" fmla="*/ 2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Freeform 878"/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19 h 77"/>
                  <a:gd name="T2" fmla="*/ 0 w 56"/>
                  <a:gd name="T3" fmla="*/ 18 h 77"/>
                  <a:gd name="T4" fmla="*/ 1 w 56"/>
                  <a:gd name="T5" fmla="*/ 16 h 77"/>
                  <a:gd name="T6" fmla="*/ 2 w 56"/>
                  <a:gd name="T7" fmla="*/ 13 h 77"/>
                  <a:gd name="T8" fmla="*/ 4 w 56"/>
                  <a:gd name="T9" fmla="*/ 10 h 77"/>
                  <a:gd name="T10" fmla="*/ 6 w 56"/>
                  <a:gd name="T11" fmla="*/ 6 h 77"/>
                  <a:gd name="T12" fmla="*/ 9 w 56"/>
                  <a:gd name="T13" fmla="*/ 3 h 77"/>
                  <a:gd name="T14" fmla="*/ 12 w 56"/>
                  <a:gd name="T15" fmla="*/ 1 h 77"/>
                  <a:gd name="T16" fmla="*/ 15 w 56"/>
                  <a:gd name="T17" fmla="*/ 0 h 77"/>
                  <a:gd name="T18" fmla="*/ 13 w 56"/>
                  <a:gd name="T19" fmla="*/ 2 h 77"/>
                  <a:gd name="T20" fmla="*/ 12 w 56"/>
                  <a:gd name="T21" fmla="*/ 5 h 77"/>
                  <a:gd name="T22" fmla="*/ 9 w 56"/>
                  <a:gd name="T23" fmla="*/ 8 h 77"/>
                  <a:gd name="T24" fmla="*/ 7 w 56"/>
                  <a:gd name="T25" fmla="*/ 11 h 77"/>
                  <a:gd name="T26" fmla="*/ 5 w 56"/>
                  <a:gd name="T27" fmla="*/ 14 h 77"/>
                  <a:gd name="T28" fmla="*/ 3 w 56"/>
                  <a:gd name="T29" fmla="*/ 17 h 77"/>
                  <a:gd name="T30" fmla="*/ 2 w 56"/>
                  <a:gd name="T31" fmla="*/ 18 h 77"/>
                  <a:gd name="T32" fmla="*/ 1 w 56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Freeform 879"/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12 h 46"/>
                  <a:gd name="T2" fmla="*/ 0 w 15"/>
                  <a:gd name="T3" fmla="*/ 10 h 46"/>
                  <a:gd name="T4" fmla="*/ 0 w 15"/>
                  <a:gd name="T5" fmla="*/ 6 h 46"/>
                  <a:gd name="T6" fmla="*/ 1 w 15"/>
                  <a:gd name="T7" fmla="*/ 2 h 46"/>
                  <a:gd name="T8" fmla="*/ 4 w 15"/>
                  <a:gd name="T9" fmla="*/ 0 h 46"/>
                  <a:gd name="T10" fmla="*/ 3 w 15"/>
                  <a:gd name="T11" fmla="*/ 4 h 46"/>
                  <a:gd name="T12" fmla="*/ 3 w 15"/>
                  <a:gd name="T13" fmla="*/ 8 h 46"/>
                  <a:gd name="T14" fmla="*/ 3 w 15"/>
                  <a:gd name="T15" fmla="*/ 11 h 46"/>
                  <a:gd name="T16" fmla="*/ 1 w 15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Freeform 880"/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22 h 85"/>
                  <a:gd name="T2" fmla="*/ 0 w 75"/>
                  <a:gd name="T3" fmla="*/ 21 h 85"/>
                  <a:gd name="T4" fmla="*/ 1 w 75"/>
                  <a:gd name="T5" fmla="*/ 18 h 85"/>
                  <a:gd name="T6" fmla="*/ 2 w 75"/>
                  <a:gd name="T7" fmla="*/ 15 h 85"/>
                  <a:gd name="T8" fmla="*/ 5 w 75"/>
                  <a:gd name="T9" fmla="*/ 12 h 85"/>
                  <a:gd name="T10" fmla="*/ 8 w 75"/>
                  <a:gd name="T11" fmla="*/ 8 h 85"/>
                  <a:gd name="T12" fmla="*/ 12 w 75"/>
                  <a:gd name="T13" fmla="*/ 5 h 85"/>
                  <a:gd name="T14" fmla="*/ 15 w 75"/>
                  <a:gd name="T15" fmla="*/ 2 h 85"/>
                  <a:gd name="T16" fmla="*/ 18 w 75"/>
                  <a:gd name="T17" fmla="*/ 0 h 85"/>
                  <a:gd name="T18" fmla="*/ 17 w 75"/>
                  <a:gd name="T19" fmla="*/ 2 h 85"/>
                  <a:gd name="T20" fmla="*/ 15 w 75"/>
                  <a:gd name="T21" fmla="*/ 5 h 85"/>
                  <a:gd name="T22" fmla="*/ 12 w 75"/>
                  <a:gd name="T23" fmla="*/ 9 h 85"/>
                  <a:gd name="T24" fmla="*/ 9 w 75"/>
                  <a:gd name="T25" fmla="*/ 12 h 85"/>
                  <a:gd name="T26" fmla="*/ 6 w 75"/>
                  <a:gd name="T27" fmla="*/ 16 h 85"/>
                  <a:gd name="T28" fmla="*/ 3 w 75"/>
                  <a:gd name="T29" fmla="*/ 19 h 85"/>
                  <a:gd name="T30" fmla="*/ 1 w 75"/>
                  <a:gd name="T31" fmla="*/ 21 h 85"/>
                  <a:gd name="T32" fmla="*/ 0 w 75"/>
                  <a:gd name="T33" fmla="*/ 22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Freeform 881"/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25 h 99"/>
                  <a:gd name="T2" fmla="*/ 0 w 74"/>
                  <a:gd name="T3" fmla="*/ 24 h 99"/>
                  <a:gd name="T4" fmla="*/ 1 w 74"/>
                  <a:gd name="T5" fmla="*/ 21 h 99"/>
                  <a:gd name="T6" fmla="*/ 3 w 74"/>
                  <a:gd name="T7" fmla="*/ 17 h 99"/>
                  <a:gd name="T8" fmla="*/ 6 w 74"/>
                  <a:gd name="T9" fmla="*/ 13 h 99"/>
                  <a:gd name="T10" fmla="*/ 9 w 74"/>
                  <a:gd name="T11" fmla="*/ 9 h 99"/>
                  <a:gd name="T12" fmla="*/ 12 w 74"/>
                  <a:gd name="T13" fmla="*/ 5 h 99"/>
                  <a:gd name="T14" fmla="*/ 16 w 74"/>
                  <a:gd name="T15" fmla="*/ 2 h 99"/>
                  <a:gd name="T16" fmla="*/ 19 w 74"/>
                  <a:gd name="T17" fmla="*/ 0 h 99"/>
                  <a:gd name="T18" fmla="*/ 18 w 74"/>
                  <a:gd name="T19" fmla="*/ 2 h 99"/>
                  <a:gd name="T20" fmla="*/ 15 w 74"/>
                  <a:gd name="T21" fmla="*/ 6 h 99"/>
                  <a:gd name="T22" fmla="*/ 13 w 74"/>
                  <a:gd name="T23" fmla="*/ 10 h 99"/>
                  <a:gd name="T24" fmla="*/ 10 w 74"/>
                  <a:gd name="T25" fmla="*/ 14 h 99"/>
                  <a:gd name="T26" fmla="*/ 7 w 74"/>
                  <a:gd name="T27" fmla="*/ 19 h 99"/>
                  <a:gd name="T28" fmla="*/ 4 w 74"/>
                  <a:gd name="T29" fmla="*/ 22 h 99"/>
                  <a:gd name="T30" fmla="*/ 2 w 74"/>
                  <a:gd name="T31" fmla="*/ 25 h 99"/>
                  <a:gd name="T32" fmla="*/ 1 w 74"/>
                  <a:gd name="T33" fmla="*/ 25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Freeform 882"/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24 h 95"/>
                  <a:gd name="T2" fmla="*/ 0 w 55"/>
                  <a:gd name="T3" fmla="*/ 23 h 95"/>
                  <a:gd name="T4" fmla="*/ 1 w 55"/>
                  <a:gd name="T5" fmla="*/ 20 h 95"/>
                  <a:gd name="T6" fmla="*/ 2 w 55"/>
                  <a:gd name="T7" fmla="*/ 17 h 95"/>
                  <a:gd name="T8" fmla="*/ 4 w 55"/>
                  <a:gd name="T9" fmla="*/ 13 h 95"/>
                  <a:gd name="T10" fmla="*/ 6 w 55"/>
                  <a:gd name="T11" fmla="*/ 9 h 95"/>
                  <a:gd name="T12" fmla="*/ 8 w 55"/>
                  <a:gd name="T13" fmla="*/ 5 h 95"/>
                  <a:gd name="T14" fmla="*/ 11 w 55"/>
                  <a:gd name="T15" fmla="*/ 2 h 95"/>
                  <a:gd name="T16" fmla="*/ 14 w 55"/>
                  <a:gd name="T17" fmla="*/ 0 h 95"/>
                  <a:gd name="T18" fmla="*/ 13 w 55"/>
                  <a:gd name="T19" fmla="*/ 3 h 95"/>
                  <a:gd name="T20" fmla="*/ 11 w 55"/>
                  <a:gd name="T21" fmla="*/ 6 h 95"/>
                  <a:gd name="T22" fmla="*/ 9 w 55"/>
                  <a:gd name="T23" fmla="*/ 10 h 95"/>
                  <a:gd name="T24" fmla="*/ 7 w 55"/>
                  <a:gd name="T25" fmla="*/ 14 h 95"/>
                  <a:gd name="T26" fmla="*/ 5 w 55"/>
                  <a:gd name="T27" fmla="*/ 18 h 95"/>
                  <a:gd name="T28" fmla="*/ 3 w 55"/>
                  <a:gd name="T29" fmla="*/ 22 h 95"/>
                  <a:gd name="T30" fmla="*/ 2 w 55"/>
                  <a:gd name="T31" fmla="*/ 24 h 95"/>
                  <a:gd name="T32" fmla="*/ 1 w 55"/>
                  <a:gd name="T33" fmla="*/ 2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95" name="Freeform 883"/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9 h 70"/>
                <a:gd name="T2" fmla="*/ 0 w 58"/>
                <a:gd name="T3" fmla="*/ 17 h 70"/>
                <a:gd name="T4" fmla="*/ 2 w 58"/>
                <a:gd name="T5" fmla="*/ 15 h 70"/>
                <a:gd name="T6" fmla="*/ 3 w 58"/>
                <a:gd name="T7" fmla="*/ 12 h 70"/>
                <a:gd name="T8" fmla="*/ 6 w 58"/>
                <a:gd name="T9" fmla="*/ 8 h 70"/>
                <a:gd name="T10" fmla="*/ 8 w 58"/>
                <a:gd name="T11" fmla="*/ 6 h 70"/>
                <a:gd name="T12" fmla="*/ 11 w 58"/>
                <a:gd name="T13" fmla="*/ 3 h 70"/>
                <a:gd name="T14" fmla="*/ 13 w 58"/>
                <a:gd name="T15" fmla="*/ 1 h 70"/>
                <a:gd name="T16" fmla="*/ 15 w 58"/>
                <a:gd name="T17" fmla="*/ 0 h 70"/>
                <a:gd name="T18" fmla="*/ 14 w 58"/>
                <a:gd name="T19" fmla="*/ 2 h 70"/>
                <a:gd name="T20" fmla="*/ 12 w 58"/>
                <a:gd name="T21" fmla="*/ 4 h 70"/>
                <a:gd name="T22" fmla="*/ 10 w 58"/>
                <a:gd name="T23" fmla="*/ 7 h 70"/>
                <a:gd name="T24" fmla="*/ 8 w 58"/>
                <a:gd name="T25" fmla="*/ 10 h 70"/>
                <a:gd name="T26" fmla="*/ 6 w 58"/>
                <a:gd name="T27" fmla="*/ 13 h 70"/>
                <a:gd name="T28" fmla="*/ 4 w 58"/>
                <a:gd name="T29" fmla="*/ 16 h 70"/>
                <a:gd name="T30" fmla="*/ 2 w 58"/>
                <a:gd name="T31" fmla="*/ 18 h 70"/>
                <a:gd name="T32" fmla="*/ 1 w 58"/>
                <a:gd name="T33" fmla="*/ 1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884"/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13 h 52"/>
                <a:gd name="T2" fmla="*/ 0 w 22"/>
                <a:gd name="T3" fmla="*/ 11 h 52"/>
                <a:gd name="T4" fmla="*/ 1 w 22"/>
                <a:gd name="T5" fmla="*/ 7 h 52"/>
                <a:gd name="T6" fmla="*/ 3 w 22"/>
                <a:gd name="T7" fmla="*/ 2 h 52"/>
                <a:gd name="T8" fmla="*/ 6 w 22"/>
                <a:gd name="T9" fmla="*/ 0 h 52"/>
                <a:gd name="T10" fmla="*/ 4 w 22"/>
                <a:gd name="T11" fmla="*/ 4 h 52"/>
                <a:gd name="T12" fmla="*/ 3 w 22"/>
                <a:gd name="T13" fmla="*/ 8 h 52"/>
                <a:gd name="T14" fmla="*/ 2 w 22"/>
                <a:gd name="T15" fmla="*/ 13 h 52"/>
                <a:gd name="T16" fmla="*/ 1 w 22"/>
                <a:gd name="T17" fmla="*/ 1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885"/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11 w 45"/>
                <a:gd name="T1" fmla="*/ 0 h 40"/>
                <a:gd name="T2" fmla="*/ 10 w 45"/>
                <a:gd name="T3" fmla="*/ 1 h 40"/>
                <a:gd name="T4" fmla="*/ 9 w 45"/>
                <a:gd name="T5" fmla="*/ 3 h 40"/>
                <a:gd name="T6" fmla="*/ 7 w 45"/>
                <a:gd name="T7" fmla="*/ 5 h 40"/>
                <a:gd name="T8" fmla="*/ 6 w 45"/>
                <a:gd name="T9" fmla="*/ 7 h 40"/>
                <a:gd name="T10" fmla="*/ 4 w 45"/>
                <a:gd name="T11" fmla="*/ 8 h 40"/>
                <a:gd name="T12" fmla="*/ 3 w 45"/>
                <a:gd name="T13" fmla="*/ 10 h 40"/>
                <a:gd name="T14" fmla="*/ 1 w 45"/>
                <a:gd name="T15" fmla="*/ 10 h 40"/>
                <a:gd name="T16" fmla="*/ 0 w 45"/>
                <a:gd name="T17" fmla="*/ 10 h 40"/>
                <a:gd name="T18" fmla="*/ 0 w 45"/>
                <a:gd name="T19" fmla="*/ 9 h 40"/>
                <a:gd name="T20" fmla="*/ 0 w 45"/>
                <a:gd name="T21" fmla="*/ 8 h 40"/>
                <a:gd name="T22" fmla="*/ 2 w 45"/>
                <a:gd name="T23" fmla="*/ 6 h 40"/>
                <a:gd name="T24" fmla="*/ 3 w 45"/>
                <a:gd name="T25" fmla="*/ 5 h 40"/>
                <a:gd name="T26" fmla="*/ 6 w 45"/>
                <a:gd name="T27" fmla="*/ 4 h 40"/>
                <a:gd name="T28" fmla="*/ 8 w 45"/>
                <a:gd name="T29" fmla="*/ 2 h 40"/>
                <a:gd name="T30" fmla="*/ 9 w 45"/>
                <a:gd name="T31" fmla="*/ 1 h 40"/>
                <a:gd name="T32" fmla="*/ 11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886"/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15 w 54"/>
                <a:gd name="T1" fmla="*/ 1 h 11"/>
                <a:gd name="T2" fmla="*/ 13 w 54"/>
                <a:gd name="T3" fmla="*/ 1 h 11"/>
                <a:gd name="T4" fmla="*/ 12 w 54"/>
                <a:gd name="T5" fmla="*/ 1 h 11"/>
                <a:gd name="T6" fmla="*/ 9 w 54"/>
                <a:gd name="T7" fmla="*/ 1 h 11"/>
                <a:gd name="T8" fmla="*/ 7 w 54"/>
                <a:gd name="T9" fmla="*/ 1 h 11"/>
                <a:gd name="T10" fmla="*/ 4 w 54"/>
                <a:gd name="T11" fmla="*/ 0 h 11"/>
                <a:gd name="T12" fmla="*/ 2 w 54"/>
                <a:gd name="T13" fmla="*/ 1 h 11"/>
                <a:gd name="T14" fmla="*/ 1 w 54"/>
                <a:gd name="T15" fmla="*/ 1 h 11"/>
                <a:gd name="T16" fmla="*/ 0 w 54"/>
                <a:gd name="T17" fmla="*/ 2 h 11"/>
                <a:gd name="T18" fmla="*/ 1 w 54"/>
                <a:gd name="T19" fmla="*/ 3 h 11"/>
                <a:gd name="T20" fmla="*/ 2 w 54"/>
                <a:gd name="T21" fmla="*/ 3 h 11"/>
                <a:gd name="T22" fmla="*/ 4 w 54"/>
                <a:gd name="T23" fmla="*/ 3 h 11"/>
                <a:gd name="T24" fmla="*/ 6 w 54"/>
                <a:gd name="T25" fmla="*/ 3 h 11"/>
                <a:gd name="T26" fmla="*/ 8 w 54"/>
                <a:gd name="T27" fmla="*/ 3 h 11"/>
                <a:gd name="T28" fmla="*/ 11 w 54"/>
                <a:gd name="T29" fmla="*/ 2 h 11"/>
                <a:gd name="T30" fmla="*/ 13 w 54"/>
                <a:gd name="T31" fmla="*/ 1 h 11"/>
                <a:gd name="T32" fmla="*/ 15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887"/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13 w 51"/>
                <a:gd name="T1" fmla="*/ 12 h 45"/>
                <a:gd name="T2" fmla="*/ 11 w 51"/>
                <a:gd name="T3" fmla="*/ 10 h 45"/>
                <a:gd name="T4" fmla="*/ 9 w 51"/>
                <a:gd name="T5" fmla="*/ 9 h 45"/>
                <a:gd name="T6" fmla="*/ 7 w 51"/>
                <a:gd name="T7" fmla="*/ 7 h 45"/>
                <a:gd name="T8" fmla="*/ 5 w 51"/>
                <a:gd name="T9" fmla="*/ 6 h 45"/>
                <a:gd name="T10" fmla="*/ 3 w 51"/>
                <a:gd name="T11" fmla="*/ 4 h 45"/>
                <a:gd name="T12" fmla="*/ 1 w 51"/>
                <a:gd name="T13" fmla="*/ 2 h 45"/>
                <a:gd name="T14" fmla="*/ 0 w 51"/>
                <a:gd name="T15" fmla="*/ 1 h 45"/>
                <a:gd name="T16" fmla="*/ 1 w 51"/>
                <a:gd name="T17" fmla="*/ 0 h 45"/>
                <a:gd name="T18" fmla="*/ 2 w 51"/>
                <a:gd name="T19" fmla="*/ 0 h 45"/>
                <a:gd name="T20" fmla="*/ 3 w 51"/>
                <a:gd name="T21" fmla="*/ 1 h 45"/>
                <a:gd name="T22" fmla="*/ 5 w 51"/>
                <a:gd name="T23" fmla="*/ 3 h 45"/>
                <a:gd name="T24" fmla="*/ 7 w 51"/>
                <a:gd name="T25" fmla="*/ 5 h 45"/>
                <a:gd name="T26" fmla="*/ 9 w 51"/>
                <a:gd name="T27" fmla="*/ 7 h 45"/>
                <a:gd name="T28" fmla="*/ 11 w 51"/>
                <a:gd name="T29" fmla="*/ 9 h 45"/>
                <a:gd name="T30" fmla="*/ 12 w 51"/>
                <a:gd name="T31" fmla="*/ 10 h 45"/>
                <a:gd name="T32" fmla="*/ 13 w 51"/>
                <a:gd name="T33" fmla="*/ 1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888"/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17 h 68"/>
                <a:gd name="T2" fmla="*/ 0 w 15"/>
                <a:gd name="T3" fmla="*/ 13 h 68"/>
                <a:gd name="T4" fmla="*/ 0 w 15"/>
                <a:gd name="T5" fmla="*/ 7 h 68"/>
                <a:gd name="T6" fmla="*/ 0 w 15"/>
                <a:gd name="T7" fmla="*/ 3 h 68"/>
                <a:gd name="T8" fmla="*/ 2 w 15"/>
                <a:gd name="T9" fmla="*/ 0 h 68"/>
                <a:gd name="T10" fmla="*/ 3 w 15"/>
                <a:gd name="T11" fmla="*/ 2 h 68"/>
                <a:gd name="T12" fmla="*/ 3 w 15"/>
                <a:gd name="T13" fmla="*/ 7 h 68"/>
                <a:gd name="T14" fmla="*/ 1 w 15"/>
                <a:gd name="T15" fmla="*/ 13 h 68"/>
                <a:gd name="T16" fmla="*/ 0 w 15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889"/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16 h 65"/>
                <a:gd name="T2" fmla="*/ 1 w 30"/>
                <a:gd name="T3" fmla="*/ 12 h 65"/>
                <a:gd name="T4" fmla="*/ 2 w 30"/>
                <a:gd name="T5" fmla="*/ 7 h 65"/>
                <a:gd name="T6" fmla="*/ 4 w 30"/>
                <a:gd name="T7" fmla="*/ 2 h 65"/>
                <a:gd name="T8" fmla="*/ 7 w 30"/>
                <a:gd name="T9" fmla="*/ 0 h 65"/>
                <a:gd name="T10" fmla="*/ 8 w 30"/>
                <a:gd name="T11" fmla="*/ 0 h 65"/>
                <a:gd name="T12" fmla="*/ 8 w 30"/>
                <a:gd name="T13" fmla="*/ 2 h 65"/>
                <a:gd name="T14" fmla="*/ 7 w 30"/>
                <a:gd name="T15" fmla="*/ 4 h 65"/>
                <a:gd name="T16" fmla="*/ 6 w 30"/>
                <a:gd name="T17" fmla="*/ 7 h 65"/>
                <a:gd name="T18" fmla="*/ 4 w 30"/>
                <a:gd name="T19" fmla="*/ 10 h 65"/>
                <a:gd name="T20" fmla="*/ 2 w 30"/>
                <a:gd name="T21" fmla="*/ 12 h 65"/>
                <a:gd name="T22" fmla="*/ 1 w 30"/>
                <a:gd name="T23" fmla="*/ 15 h 65"/>
                <a:gd name="T24" fmla="*/ 0 w 30"/>
                <a:gd name="T25" fmla="*/ 16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890"/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2 w 15"/>
                <a:gd name="T1" fmla="*/ 16 h 65"/>
                <a:gd name="T2" fmla="*/ 1 w 15"/>
                <a:gd name="T3" fmla="*/ 13 h 65"/>
                <a:gd name="T4" fmla="*/ 0 w 15"/>
                <a:gd name="T5" fmla="*/ 8 h 65"/>
                <a:gd name="T6" fmla="*/ 1 w 15"/>
                <a:gd name="T7" fmla="*/ 3 h 65"/>
                <a:gd name="T8" fmla="*/ 3 w 15"/>
                <a:gd name="T9" fmla="*/ 0 h 65"/>
                <a:gd name="T10" fmla="*/ 4 w 15"/>
                <a:gd name="T11" fmla="*/ 1 h 65"/>
                <a:gd name="T12" fmla="*/ 4 w 15"/>
                <a:gd name="T13" fmla="*/ 5 h 65"/>
                <a:gd name="T14" fmla="*/ 3 w 15"/>
                <a:gd name="T15" fmla="*/ 11 h 65"/>
                <a:gd name="T16" fmla="*/ 2 w 15"/>
                <a:gd name="T17" fmla="*/ 1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Freeform 891"/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3 w 12"/>
                <a:gd name="T1" fmla="*/ 18 h 69"/>
                <a:gd name="T2" fmla="*/ 2 w 12"/>
                <a:gd name="T3" fmla="*/ 14 h 69"/>
                <a:gd name="T4" fmla="*/ 1 w 12"/>
                <a:gd name="T5" fmla="*/ 9 h 69"/>
                <a:gd name="T6" fmla="*/ 0 w 12"/>
                <a:gd name="T7" fmla="*/ 3 h 69"/>
                <a:gd name="T8" fmla="*/ 2 w 12"/>
                <a:gd name="T9" fmla="*/ 0 h 69"/>
                <a:gd name="T10" fmla="*/ 3 w 12"/>
                <a:gd name="T11" fmla="*/ 2 h 69"/>
                <a:gd name="T12" fmla="*/ 3 w 12"/>
                <a:gd name="T13" fmla="*/ 6 h 69"/>
                <a:gd name="T14" fmla="*/ 3 w 12"/>
                <a:gd name="T15" fmla="*/ 12 h 69"/>
                <a:gd name="T16" fmla="*/ 3 w 12"/>
                <a:gd name="T17" fmla="*/ 18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Freeform 892"/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3 w 15"/>
                <a:gd name="T1" fmla="*/ 17 h 68"/>
                <a:gd name="T2" fmla="*/ 2 w 15"/>
                <a:gd name="T3" fmla="*/ 13 h 68"/>
                <a:gd name="T4" fmla="*/ 0 w 15"/>
                <a:gd name="T5" fmla="*/ 8 h 68"/>
                <a:gd name="T6" fmla="*/ 0 w 15"/>
                <a:gd name="T7" fmla="*/ 3 h 68"/>
                <a:gd name="T8" fmla="*/ 1 w 15"/>
                <a:gd name="T9" fmla="*/ 0 h 68"/>
                <a:gd name="T10" fmla="*/ 2 w 15"/>
                <a:gd name="T11" fmla="*/ 3 h 68"/>
                <a:gd name="T12" fmla="*/ 3 w 15"/>
                <a:gd name="T13" fmla="*/ 7 h 68"/>
                <a:gd name="T14" fmla="*/ 3 w 15"/>
                <a:gd name="T15" fmla="*/ 13 h 68"/>
                <a:gd name="T16" fmla="*/ 3 w 15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893"/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5 w 18"/>
                <a:gd name="T1" fmla="*/ 19 h 76"/>
                <a:gd name="T2" fmla="*/ 3 w 18"/>
                <a:gd name="T3" fmla="*/ 14 h 76"/>
                <a:gd name="T4" fmla="*/ 1 w 18"/>
                <a:gd name="T5" fmla="*/ 8 h 76"/>
                <a:gd name="T6" fmla="*/ 0 w 18"/>
                <a:gd name="T7" fmla="*/ 3 h 76"/>
                <a:gd name="T8" fmla="*/ 2 w 18"/>
                <a:gd name="T9" fmla="*/ 0 h 76"/>
                <a:gd name="T10" fmla="*/ 4 w 18"/>
                <a:gd name="T11" fmla="*/ 3 h 76"/>
                <a:gd name="T12" fmla="*/ 5 w 18"/>
                <a:gd name="T13" fmla="*/ 8 h 76"/>
                <a:gd name="T14" fmla="*/ 4 w 18"/>
                <a:gd name="T15" fmla="*/ 15 h 76"/>
                <a:gd name="T16" fmla="*/ 5 w 18"/>
                <a:gd name="T17" fmla="*/ 19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Freeform 894"/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6 w 27"/>
                <a:gd name="T1" fmla="*/ 21 h 84"/>
                <a:gd name="T2" fmla="*/ 5 w 27"/>
                <a:gd name="T3" fmla="*/ 19 h 84"/>
                <a:gd name="T4" fmla="*/ 4 w 27"/>
                <a:gd name="T5" fmla="*/ 16 h 84"/>
                <a:gd name="T6" fmla="*/ 3 w 27"/>
                <a:gd name="T7" fmla="*/ 13 h 84"/>
                <a:gd name="T8" fmla="*/ 1 w 27"/>
                <a:gd name="T9" fmla="*/ 9 h 84"/>
                <a:gd name="T10" fmla="*/ 0 w 27"/>
                <a:gd name="T11" fmla="*/ 6 h 84"/>
                <a:gd name="T12" fmla="*/ 0 w 27"/>
                <a:gd name="T13" fmla="*/ 3 h 84"/>
                <a:gd name="T14" fmla="*/ 0 w 27"/>
                <a:gd name="T15" fmla="*/ 1 h 84"/>
                <a:gd name="T16" fmla="*/ 1 w 27"/>
                <a:gd name="T17" fmla="*/ 0 h 84"/>
                <a:gd name="T18" fmla="*/ 3 w 27"/>
                <a:gd name="T19" fmla="*/ 4 h 84"/>
                <a:gd name="T20" fmla="*/ 5 w 27"/>
                <a:gd name="T21" fmla="*/ 10 h 84"/>
                <a:gd name="T22" fmla="*/ 5 w 27"/>
                <a:gd name="T23" fmla="*/ 17 h 84"/>
                <a:gd name="T24" fmla="*/ 6 w 27"/>
                <a:gd name="T25" fmla="*/ 2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895"/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8 w 35"/>
                <a:gd name="T1" fmla="*/ 22 h 91"/>
                <a:gd name="T2" fmla="*/ 6 w 35"/>
                <a:gd name="T3" fmla="*/ 20 h 91"/>
                <a:gd name="T4" fmla="*/ 4 w 35"/>
                <a:gd name="T5" fmla="*/ 17 h 91"/>
                <a:gd name="T6" fmla="*/ 3 w 35"/>
                <a:gd name="T7" fmla="*/ 14 h 91"/>
                <a:gd name="T8" fmla="*/ 1 w 35"/>
                <a:gd name="T9" fmla="*/ 10 h 91"/>
                <a:gd name="T10" fmla="*/ 0 w 35"/>
                <a:gd name="T11" fmla="*/ 6 h 91"/>
                <a:gd name="T12" fmla="*/ 0 w 35"/>
                <a:gd name="T13" fmla="*/ 3 h 91"/>
                <a:gd name="T14" fmla="*/ 0 w 35"/>
                <a:gd name="T15" fmla="*/ 0 h 91"/>
                <a:gd name="T16" fmla="*/ 1 w 35"/>
                <a:gd name="T17" fmla="*/ 0 h 91"/>
                <a:gd name="T18" fmla="*/ 4 w 35"/>
                <a:gd name="T19" fmla="*/ 2 h 91"/>
                <a:gd name="T20" fmla="*/ 6 w 35"/>
                <a:gd name="T21" fmla="*/ 9 h 91"/>
                <a:gd name="T22" fmla="*/ 8 w 35"/>
                <a:gd name="T23" fmla="*/ 17 h 91"/>
                <a:gd name="T24" fmla="*/ 8 w 35"/>
                <a:gd name="T25" fmla="*/ 22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896"/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14 w 56"/>
                <a:gd name="T1" fmla="*/ 22 h 85"/>
                <a:gd name="T2" fmla="*/ 12 w 56"/>
                <a:gd name="T3" fmla="*/ 20 h 85"/>
                <a:gd name="T4" fmla="*/ 10 w 56"/>
                <a:gd name="T5" fmla="*/ 17 h 85"/>
                <a:gd name="T6" fmla="*/ 7 w 56"/>
                <a:gd name="T7" fmla="*/ 14 h 85"/>
                <a:gd name="T8" fmla="*/ 5 w 56"/>
                <a:gd name="T9" fmla="*/ 10 h 85"/>
                <a:gd name="T10" fmla="*/ 2 w 56"/>
                <a:gd name="T11" fmla="*/ 7 h 85"/>
                <a:gd name="T12" fmla="*/ 1 w 56"/>
                <a:gd name="T13" fmla="*/ 4 h 85"/>
                <a:gd name="T14" fmla="*/ 0 w 56"/>
                <a:gd name="T15" fmla="*/ 2 h 85"/>
                <a:gd name="T16" fmla="*/ 1 w 56"/>
                <a:gd name="T17" fmla="*/ 0 h 85"/>
                <a:gd name="T18" fmla="*/ 2 w 56"/>
                <a:gd name="T19" fmla="*/ 0 h 85"/>
                <a:gd name="T20" fmla="*/ 4 w 56"/>
                <a:gd name="T21" fmla="*/ 2 h 85"/>
                <a:gd name="T22" fmla="*/ 6 w 56"/>
                <a:gd name="T23" fmla="*/ 4 h 85"/>
                <a:gd name="T24" fmla="*/ 8 w 56"/>
                <a:gd name="T25" fmla="*/ 8 h 85"/>
                <a:gd name="T26" fmla="*/ 10 w 56"/>
                <a:gd name="T27" fmla="*/ 11 h 85"/>
                <a:gd name="T28" fmla="*/ 12 w 56"/>
                <a:gd name="T29" fmla="*/ 15 h 85"/>
                <a:gd name="T30" fmla="*/ 14 w 56"/>
                <a:gd name="T31" fmla="*/ 19 h 85"/>
                <a:gd name="T32" fmla="*/ 14 w 56"/>
                <a:gd name="T33" fmla="*/ 22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897"/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18 w 71"/>
                <a:gd name="T1" fmla="*/ 18 h 70"/>
                <a:gd name="T2" fmla="*/ 16 w 71"/>
                <a:gd name="T3" fmla="*/ 16 h 70"/>
                <a:gd name="T4" fmla="*/ 13 w 71"/>
                <a:gd name="T5" fmla="*/ 14 h 70"/>
                <a:gd name="T6" fmla="*/ 10 w 71"/>
                <a:gd name="T7" fmla="*/ 12 h 70"/>
                <a:gd name="T8" fmla="*/ 6 w 71"/>
                <a:gd name="T9" fmla="*/ 9 h 70"/>
                <a:gd name="T10" fmla="*/ 4 w 71"/>
                <a:gd name="T11" fmla="*/ 6 h 70"/>
                <a:gd name="T12" fmla="*/ 1 w 71"/>
                <a:gd name="T13" fmla="*/ 3 h 70"/>
                <a:gd name="T14" fmla="*/ 0 w 71"/>
                <a:gd name="T15" fmla="*/ 1 h 70"/>
                <a:gd name="T16" fmla="*/ 1 w 71"/>
                <a:gd name="T17" fmla="*/ 0 h 70"/>
                <a:gd name="T18" fmla="*/ 2 w 71"/>
                <a:gd name="T19" fmla="*/ 0 h 70"/>
                <a:gd name="T20" fmla="*/ 5 w 71"/>
                <a:gd name="T21" fmla="*/ 2 h 70"/>
                <a:gd name="T22" fmla="*/ 8 w 71"/>
                <a:gd name="T23" fmla="*/ 4 h 70"/>
                <a:gd name="T24" fmla="*/ 11 w 71"/>
                <a:gd name="T25" fmla="*/ 7 h 70"/>
                <a:gd name="T26" fmla="*/ 14 w 71"/>
                <a:gd name="T27" fmla="*/ 10 h 70"/>
                <a:gd name="T28" fmla="*/ 16 w 71"/>
                <a:gd name="T29" fmla="*/ 13 h 70"/>
                <a:gd name="T30" fmla="*/ 18 w 71"/>
                <a:gd name="T31" fmla="*/ 16 h 70"/>
                <a:gd name="T32" fmla="*/ 18 w 71"/>
                <a:gd name="T33" fmla="*/ 1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Freeform 898"/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2 w 64"/>
                <a:gd name="T3" fmla="*/ 0 h 65"/>
                <a:gd name="T4" fmla="*/ 3 w 64"/>
                <a:gd name="T5" fmla="*/ 1 h 65"/>
                <a:gd name="T6" fmla="*/ 6 w 64"/>
                <a:gd name="T7" fmla="*/ 4 h 65"/>
                <a:gd name="T8" fmla="*/ 8 w 64"/>
                <a:gd name="T9" fmla="*/ 6 h 65"/>
                <a:gd name="T10" fmla="*/ 10 w 64"/>
                <a:gd name="T11" fmla="*/ 9 h 65"/>
                <a:gd name="T12" fmla="*/ 12 w 64"/>
                <a:gd name="T13" fmla="*/ 12 h 65"/>
                <a:gd name="T14" fmla="*/ 15 w 64"/>
                <a:gd name="T15" fmla="*/ 14 h 65"/>
                <a:gd name="T16" fmla="*/ 17 w 64"/>
                <a:gd name="T17" fmla="*/ 16 h 65"/>
                <a:gd name="T18" fmla="*/ 14 w 64"/>
                <a:gd name="T19" fmla="*/ 15 h 65"/>
                <a:gd name="T20" fmla="*/ 11 w 64"/>
                <a:gd name="T21" fmla="*/ 13 h 65"/>
                <a:gd name="T22" fmla="*/ 8 w 64"/>
                <a:gd name="T23" fmla="*/ 11 h 65"/>
                <a:gd name="T24" fmla="*/ 5 w 64"/>
                <a:gd name="T25" fmla="*/ 8 h 65"/>
                <a:gd name="T26" fmla="*/ 2 w 64"/>
                <a:gd name="T27" fmla="*/ 5 h 65"/>
                <a:gd name="T28" fmla="*/ 1 w 64"/>
                <a:gd name="T29" fmla="*/ 3 h 65"/>
                <a:gd name="T30" fmla="*/ 0 w 64"/>
                <a:gd name="T31" fmla="*/ 1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899"/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78 w 312"/>
                <a:gd name="T1" fmla="*/ 17 h 76"/>
                <a:gd name="T2" fmla="*/ 78 w 312"/>
                <a:gd name="T3" fmla="*/ 18 h 76"/>
                <a:gd name="T4" fmla="*/ 78 w 312"/>
                <a:gd name="T5" fmla="*/ 18 h 76"/>
                <a:gd name="T6" fmla="*/ 77 w 312"/>
                <a:gd name="T7" fmla="*/ 19 h 76"/>
                <a:gd name="T8" fmla="*/ 76 w 312"/>
                <a:gd name="T9" fmla="*/ 19 h 76"/>
                <a:gd name="T10" fmla="*/ 72 w 312"/>
                <a:gd name="T11" fmla="*/ 15 h 76"/>
                <a:gd name="T12" fmla="*/ 66 w 312"/>
                <a:gd name="T13" fmla="*/ 12 h 76"/>
                <a:gd name="T14" fmla="*/ 62 w 312"/>
                <a:gd name="T15" fmla="*/ 9 h 76"/>
                <a:gd name="T16" fmla="*/ 56 w 312"/>
                <a:gd name="T17" fmla="*/ 7 h 76"/>
                <a:gd name="T18" fmla="*/ 51 w 312"/>
                <a:gd name="T19" fmla="*/ 5 h 76"/>
                <a:gd name="T20" fmla="*/ 46 w 312"/>
                <a:gd name="T21" fmla="*/ 4 h 76"/>
                <a:gd name="T22" fmla="*/ 41 w 312"/>
                <a:gd name="T23" fmla="*/ 4 h 76"/>
                <a:gd name="T24" fmla="*/ 35 w 312"/>
                <a:gd name="T25" fmla="*/ 3 h 76"/>
                <a:gd name="T26" fmla="*/ 30 w 312"/>
                <a:gd name="T27" fmla="*/ 4 h 76"/>
                <a:gd name="T28" fmla="*/ 25 w 312"/>
                <a:gd name="T29" fmla="*/ 4 h 76"/>
                <a:gd name="T30" fmla="*/ 20 w 312"/>
                <a:gd name="T31" fmla="*/ 5 h 76"/>
                <a:gd name="T32" fmla="*/ 16 w 312"/>
                <a:gd name="T33" fmla="*/ 6 h 76"/>
                <a:gd name="T34" fmla="*/ 11 w 312"/>
                <a:gd name="T35" fmla="*/ 7 h 76"/>
                <a:gd name="T36" fmla="*/ 7 w 312"/>
                <a:gd name="T37" fmla="*/ 8 h 76"/>
                <a:gd name="T38" fmla="*/ 4 w 312"/>
                <a:gd name="T39" fmla="*/ 9 h 76"/>
                <a:gd name="T40" fmla="*/ 0 w 312"/>
                <a:gd name="T41" fmla="*/ 10 h 76"/>
                <a:gd name="T42" fmla="*/ 2 w 312"/>
                <a:gd name="T43" fmla="*/ 8 h 76"/>
                <a:gd name="T44" fmla="*/ 5 w 312"/>
                <a:gd name="T45" fmla="*/ 6 h 76"/>
                <a:gd name="T46" fmla="*/ 9 w 312"/>
                <a:gd name="T47" fmla="*/ 4 h 76"/>
                <a:gd name="T48" fmla="*/ 13 w 312"/>
                <a:gd name="T49" fmla="*/ 3 h 76"/>
                <a:gd name="T50" fmla="*/ 18 w 312"/>
                <a:gd name="T51" fmla="*/ 1 h 76"/>
                <a:gd name="T52" fmla="*/ 24 w 312"/>
                <a:gd name="T53" fmla="*/ 1 h 76"/>
                <a:gd name="T54" fmla="*/ 30 w 312"/>
                <a:gd name="T55" fmla="*/ 0 h 76"/>
                <a:gd name="T56" fmla="*/ 37 w 312"/>
                <a:gd name="T57" fmla="*/ 0 h 76"/>
                <a:gd name="T58" fmla="*/ 43 w 312"/>
                <a:gd name="T59" fmla="*/ 1 h 76"/>
                <a:gd name="T60" fmla="*/ 49 w 312"/>
                <a:gd name="T61" fmla="*/ 1 h 76"/>
                <a:gd name="T62" fmla="*/ 55 w 312"/>
                <a:gd name="T63" fmla="*/ 3 h 76"/>
                <a:gd name="T64" fmla="*/ 61 w 312"/>
                <a:gd name="T65" fmla="*/ 5 h 76"/>
                <a:gd name="T66" fmla="*/ 66 w 312"/>
                <a:gd name="T67" fmla="*/ 7 h 76"/>
                <a:gd name="T68" fmla="*/ 71 w 312"/>
                <a:gd name="T69" fmla="*/ 10 h 76"/>
                <a:gd name="T70" fmla="*/ 75 w 312"/>
                <a:gd name="T71" fmla="*/ 13 h 76"/>
                <a:gd name="T72" fmla="*/ 78 w 312"/>
                <a:gd name="T73" fmla="*/ 1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900"/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10 w 38"/>
                <a:gd name="T1" fmla="*/ 0 h 68"/>
                <a:gd name="T2" fmla="*/ 8 w 38"/>
                <a:gd name="T3" fmla="*/ 2 h 68"/>
                <a:gd name="T4" fmla="*/ 6 w 38"/>
                <a:gd name="T5" fmla="*/ 4 h 68"/>
                <a:gd name="T6" fmla="*/ 4 w 38"/>
                <a:gd name="T7" fmla="*/ 7 h 68"/>
                <a:gd name="T8" fmla="*/ 3 w 38"/>
                <a:gd name="T9" fmla="*/ 10 h 68"/>
                <a:gd name="T10" fmla="*/ 2 w 38"/>
                <a:gd name="T11" fmla="*/ 12 h 68"/>
                <a:gd name="T12" fmla="*/ 1 w 38"/>
                <a:gd name="T13" fmla="*/ 15 h 68"/>
                <a:gd name="T14" fmla="*/ 0 w 38"/>
                <a:gd name="T15" fmla="*/ 17 h 68"/>
                <a:gd name="T16" fmla="*/ 1 w 38"/>
                <a:gd name="T17" fmla="*/ 17 h 68"/>
                <a:gd name="T18" fmla="*/ 2 w 38"/>
                <a:gd name="T19" fmla="*/ 17 h 68"/>
                <a:gd name="T20" fmla="*/ 2 w 38"/>
                <a:gd name="T21" fmla="*/ 16 h 68"/>
                <a:gd name="T22" fmla="*/ 3 w 38"/>
                <a:gd name="T23" fmla="*/ 14 h 68"/>
                <a:gd name="T24" fmla="*/ 4 w 38"/>
                <a:gd name="T25" fmla="*/ 11 h 68"/>
                <a:gd name="T26" fmla="*/ 6 w 38"/>
                <a:gd name="T27" fmla="*/ 8 h 68"/>
                <a:gd name="T28" fmla="*/ 7 w 38"/>
                <a:gd name="T29" fmla="*/ 6 h 68"/>
                <a:gd name="T30" fmla="*/ 8 w 38"/>
                <a:gd name="T31" fmla="*/ 3 h 68"/>
                <a:gd name="T32" fmla="*/ 10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901"/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9 h 75"/>
                <a:gd name="T2" fmla="*/ 0 w 45"/>
                <a:gd name="T3" fmla="*/ 18 h 75"/>
                <a:gd name="T4" fmla="*/ 0 w 45"/>
                <a:gd name="T5" fmla="*/ 17 h 75"/>
                <a:gd name="T6" fmla="*/ 1 w 45"/>
                <a:gd name="T7" fmla="*/ 14 h 75"/>
                <a:gd name="T8" fmla="*/ 2 w 45"/>
                <a:gd name="T9" fmla="*/ 11 h 75"/>
                <a:gd name="T10" fmla="*/ 4 w 45"/>
                <a:gd name="T11" fmla="*/ 8 h 75"/>
                <a:gd name="T12" fmla="*/ 6 w 45"/>
                <a:gd name="T13" fmla="*/ 5 h 75"/>
                <a:gd name="T14" fmla="*/ 8 w 45"/>
                <a:gd name="T15" fmla="*/ 2 h 75"/>
                <a:gd name="T16" fmla="*/ 11 w 45"/>
                <a:gd name="T17" fmla="*/ 0 h 75"/>
                <a:gd name="T18" fmla="*/ 9 w 45"/>
                <a:gd name="T19" fmla="*/ 3 h 75"/>
                <a:gd name="T20" fmla="*/ 8 w 45"/>
                <a:gd name="T21" fmla="*/ 6 h 75"/>
                <a:gd name="T22" fmla="*/ 6 w 45"/>
                <a:gd name="T23" fmla="*/ 9 h 75"/>
                <a:gd name="T24" fmla="*/ 5 w 45"/>
                <a:gd name="T25" fmla="*/ 12 h 75"/>
                <a:gd name="T26" fmla="*/ 3 w 45"/>
                <a:gd name="T27" fmla="*/ 15 h 75"/>
                <a:gd name="T28" fmla="*/ 2 w 45"/>
                <a:gd name="T29" fmla="*/ 17 h 75"/>
                <a:gd name="T30" fmla="*/ 1 w 45"/>
                <a:gd name="T31" fmla="*/ 19 h 75"/>
                <a:gd name="T32" fmla="*/ 0 w 45"/>
                <a:gd name="T33" fmla="*/ 1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902"/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25 h 98"/>
                <a:gd name="T2" fmla="*/ 0 w 60"/>
                <a:gd name="T3" fmla="*/ 23 h 98"/>
                <a:gd name="T4" fmla="*/ 1 w 60"/>
                <a:gd name="T5" fmla="*/ 21 h 98"/>
                <a:gd name="T6" fmla="*/ 2 w 60"/>
                <a:gd name="T7" fmla="*/ 17 h 98"/>
                <a:gd name="T8" fmla="*/ 4 w 60"/>
                <a:gd name="T9" fmla="*/ 13 h 98"/>
                <a:gd name="T10" fmla="*/ 7 w 60"/>
                <a:gd name="T11" fmla="*/ 9 h 98"/>
                <a:gd name="T12" fmla="*/ 10 w 60"/>
                <a:gd name="T13" fmla="*/ 6 h 98"/>
                <a:gd name="T14" fmla="*/ 12 w 60"/>
                <a:gd name="T15" fmla="*/ 2 h 98"/>
                <a:gd name="T16" fmla="*/ 15 w 60"/>
                <a:gd name="T17" fmla="*/ 0 h 98"/>
                <a:gd name="T18" fmla="*/ 14 w 60"/>
                <a:gd name="T19" fmla="*/ 2 h 98"/>
                <a:gd name="T20" fmla="*/ 12 w 60"/>
                <a:gd name="T21" fmla="*/ 6 h 98"/>
                <a:gd name="T22" fmla="*/ 10 w 60"/>
                <a:gd name="T23" fmla="*/ 10 h 98"/>
                <a:gd name="T24" fmla="*/ 8 w 60"/>
                <a:gd name="T25" fmla="*/ 14 h 98"/>
                <a:gd name="T26" fmla="*/ 6 w 60"/>
                <a:gd name="T27" fmla="*/ 18 h 98"/>
                <a:gd name="T28" fmla="*/ 4 w 60"/>
                <a:gd name="T29" fmla="*/ 22 h 98"/>
                <a:gd name="T30" fmla="*/ 2 w 60"/>
                <a:gd name="T31" fmla="*/ 24 h 98"/>
                <a:gd name="T32" fmla="*/ 1 w 60"/>
                <a:gd name="T33" fmla="*/ 25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903"/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26 h 105"/>
                <a:gd name="T2" fmla="*/ 0 w 65"/>
                <a:gd name="T3" fmla="*/ 24 h 105"/>
                <a:gd name="T4" fmla="*/ 1 w 65"/>
                <a:gd name="T5" fmla="*/ 22 h 105"/>
                <a:gd name="T6" fmla="*/ 3 w 65"/>
                <a:gd name="T7" fmla="*/ 17 h 105"/>
                <a:gd name="T8" fmla="*/ 5 w 65"/>
                <a:gd name="T9" fmla="*/ 13 h 105"/>
                <a:gd name="T10" fmla="*/ 8 w 65"/>
                <a:gd name="T11" fmla="*/ 9 h 105"/>
                <a:gd name="T12" fmla="*/ 11 w 65"/>
                <a:gd name="T13" fmla="*/ 5 h 105"/>
                <a:gd name="T14" fmla="*/ 14 w 65"/>
                <a:gd name="T15" fmla="*/ 1 h 105"/>
                <a:gd name="T16" fmla="*/ 17 w 65"/>
                <a:gd name="T17" fmla="*/ 0 h 105"/>
                <a:gd name="T18" fmla="*/ 16 w 65"/>
                <a:gd name="T19" fmla="*/ 2 h 105"/>
                <a:gd name="T20" fmla="*/ 14 w 65"/>
                <a:gd name="T21" fmla="*/ 5 h 105"/>
                <a:gd name="T22" fmla="*/ 12 w 65"/>
                <a:gd name="T23" fmla="*/ 9 h 105"/>
                <a:gd name="T24" fmla="*/ 9 w 65"/>
                <a:gd name="T25" fmla="*/ 14 h 105"/>
                <a:gd name="T26" fmla="*/ 6 w 65"/>
                <a:gd name="T27" fmla="*/ 19 h 105"/>
                <a:gd name="T28" fmla="*/ 4 w 65"/>
                <a:gd name="T29" fmla="*/ 22 h 105"/>
                <a:gd name="T30" fmla="*/ 2 w 65"/>
                <a:gd name="T31" fmla="*/ 25 h 105"/>
                <a:gd name="T32" fmla="*/ 1 w 65"/>
                <a:gd name="T33" fmla="*/ 26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904"/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21 h 87"/>
                <a:gd name="T2" fmla="*/ 0 w 71"/>
                <a:gd name="T3" fmla="*/ 20 h 87"/>
                <a:gd name="T4" fmla="*/ 1 w 71"/>
                <a:gd name="T5" fmla="*/ 18 h 87"/>
                <a:gd name="T6" fmla="*/ 3 w 71"/>
                <a:gd name="T7" fmla="*/ 14 h 87"/>
                <a:gd name="T8" fmla="*/ 6 w 71"/>
                <a:gd name="T9" fmla="*/ 10 h 87"/>
                <a:gd name="T10" fmla="*/ 9 w 71"/>
                <a:gd name="T11" fmla="*/ 7 h 87"/>
                <a:gd name="T12" fmla="*/ 12 w 71"/>
                <a:gd name="T13" fmla="*/ 3 h 87"/>
                <a:gd name="T14" fmla="*/ 15 w 71"/>
                <a:gd name="T15" fmla="*/ 1 h 87"/>
                <a:gd name="T16" fmla="*/ 17 w 71"/>
                <a:gd name="T17" fmla="*/ 0 h 87"/>
                <a:gd name="T18" fmla="*/ 16 w 71"/>
                <a:gd name="T19" fmla="*/ 2 h 87"/>
                <a:gd name="T20" fmla="*/ 14 w 71"/>
                <a:gd name="T21" fmla="*/ 5 h 87"/>
                <a:gd name="T22" fmla="*/ 11 w 71"/>
                <a:gd name="T23" fmla="*/ 9 h 87"/>
                <a:gd name="T24" fmla="*/ 8 w 71"/>
                <a:gd name="T25" fmla="*/ 13 h 87"/>
                <a:gd name="T26" fmla="*/ 6 w 71"/>
                <a:gd name="T27" fmla="*/ 16 h 87"/>
                <a:gd name="T28" fmla="*/ 3 w 71"/>
                <a:gd name="T29" fmla="*/ 19 h 87"/>
                <a:gd name="T30" fmla="*/ 1 w 71"/>
                <a:gd name="T31" fmla="*/ 21 h 87"/>
                <a:gd name="T32" fmla="*/ 0 w 71"/>
                <a:gd name="T33" fmla="*/ 21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905"/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18 h 71"/>
                <a:gd name="T2" fmla="*/ 0 w 61"/>
                <a:gd name="T3" fmla="*/ 17 h 71"/>
                <a:gd name="T4" fmla="*/ 1 w 61"/>
                <a:gd name="T5" fmla="*/ 15 h 71"/>
                <a:gd name="T6" fmla="*/ 2 w 61"/>
                <a:gd name="T7" fmla="*/ 12 h 71"/>
                <a:gd name="T8" fmla="*/ 4 w 61"/>
                <a:gd name="T9" fmla="*/ 9 h 71"/>
                <a:gd name="T10" fmla="*/ 6 w 61"/>
                <a:gd name="T11" fmla="*/ 6 h 71"/>
                <a:gd name="T12" fmla="*/ 9 w 61"/>
                <a:gd name="T13" fmla="*/ 3 h 71"/>
                <a:gd name="T14" fmla="*/ 12 w 61"/>
                <a:gd name="T15" fmla="*/ 1 h 71"/>
                <a:gd name="T16" fmla="*/ 15 w 61"/>
                <a:gd name="T17" fmla="*/ 0 h 71"/>
                <a:gd name="T18" fmla="*/ 13 w 61"/>
                <a:gd name="T19" fmla="*/ 2 h 71"/>
                <a:gd name="T20" fmla="*/ 11 w 61"/>
                <a:gd name="T21" fmla="*/ 5 h 71"/>
                <a:gd name="T22" fmla="*/ 9 w 61"/>
                <a:gd name="T23" fmla="*/ 8 h 71"/>
                <a:gd name="T24" fmla="*/ 7 w 61"/>
                <a:gd name="T25" fmla="*/ 11 h 71"/>
                <a:gd name="T26" fmla="*/ 5 w 61"/>
                <a:gd name="T27" fmla="*/ 14 h 71"/>
                <a:gd name="T28" fmla="*/ 3 w 61"/>
                <a:gd name="T29" fmla="*/ 16 h 71"/>
                <a:gd name="T30" fmla="*/ 1 w 61"/>
                <a:gd name="T31" fmla="*/ 18 h 71"/>
                <a:gd name="T32" fmla="*/ 0 w 61"/>
                <a:gd name="T33" fmla="*/ 18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906"/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12 h 51"/>
                <a:gd name="T2" fmla="*/ 0 w 53"/>
                <a:gd name="T3" fmla="*/ 12 h 51"/>
                <a:gd name="T4" fmla="*/ 1 w 53"/>
                <a:gd name="T5" fmla="*/ 10 h 51"/>
                <a:gd name="T6" fmla="*/ 2 w 53"/>
                <a:gd name="T7" fmla="*/ 7 h 51"/>
                <a:gd name="T8" fmla="*/ 5 w 53"/>
                <a:gd name="T9" fmla="*/ 5 h 51"/>
                <a:gd name="T10" fmla="*/ 7 w 53"/>
                <a:gd name="T11" fmla="*/ 3 h 51"/>
                <a:gd name="T12" fmla="*/ 9 w 53"/>
                <a:gd name="T13" fmla="*/ 1 h 51"/>
                <a:gd name="T14" fmla="*/ 11 w 53"/>
                <a:gd name="T15" fmla="*/ 0 h 51"/>
                <a:gd name="T16" fmla="*/ 13 w 53"/>
                <a:gd name="T17" fmla="*/ 0 h 51"/>
                <a:gd name="T18" fmla="*/ 11 w 53"/>
                <a:gd name="T19" fmla="*/ 1 h 51"/>
                <a:gd name="T20" fmla="*/ 10 w 53"/>
                <a:gd name="T21" fmla="*/ 3 h 51"/>
                <a:gd name="T22" fmla="*/ 8 w 53"/>
                <a:gd name="T23" fmla="*/ 5 h 51"/>
                <a:gd name="T24" fmla="*/ 6 w 53"/>
                <a:gd name="T25" fmla="*/ 7 h 51"/>
                <a:gd name="T26" fmla="*/ 4 w 53"/>
                <a:gd name="T27" fmla="*/ 9 h 51"/>
                <a:gd name="T28" fmla="*/ 2 w 53"/>
                <a:gd name="T29" fmla="*/ 11 h 51"/>
                <a:gd name="T30" fmla="*/ 1 w 53"/>
                <a:gd name="T31" fmla="*/ 12 h 51"/>
                <a:gd name="T32" fmla="*/ 0 w 53"/>
                <a:gd name="T33" fmla="*/ 1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907"/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9 h 34"/>
                <a:gd name="T2" fmla="*/ 0 w 34"/>
                <a:gd name="T3" fmla="*/ 8 h 34"/>
                <a:gd name="T4" fmla="*/ 1 w 34"/>
                <a:gd name="T5" fmla="*/ 7 h 34"/>
                <a:gd name="T6" fmla="*/ 2 w 34"/>
                <a:gd name="T7" fmla="*/ 5 h 34"/>
                <a:gd name="T8" fmla="*/ 3 w 34"/>
                <a:gd name="T9" fmla="*/ 3 h 34"/>
                <a:gd name="T10" fmla="*/ 4 w 34"/>
                <a:gd name="T11" fmla="*/ 2 h 34"/>
                <a:gd name="T12" fmla="*/ 6 w 34"/>
                <a:gd name="T13" fmla="*/ 1 h 34"/>
                <a:gd name="T14" fmla="*/ 8 w 34"/>
                <a:gd name="T15" fmla="*/ 0 h 34"/>
                <a:gd name="T16" fmla="*/ 10 w 34"/>
                <a:gd name="T17" fmla="*/ 1 h 34"/>
                <a:gd name="T18" fmla="*/ 7 w 34"/>
                <a:gd name="T19" fmla="*/ 1 h 34"/>
                <a:gd name="T20" fmla="*/ 6 w 34"/>
                <a:gd name="T21" fmla="*/ 2 h 34"/>
                <a:gd name="T22" fmla="*/ 5 w 34"/>
                <a:gd name="T23" fmla="*/ 4 h 34"/>
                <a:gd name="T24" fmla="*/ 3 w 34"/>
                <a:gd name="T25" fmla="*/ 6 h 34"/>
                <a:gd name="T26" fmla="*/ 2 w 34"/>
                <a:gd name="T27" fmla="*/ 8 h 34"/>
                <a:gd name="T28" fmla="*/ 2 w 34"/>
                <a:gd name="T29" fmla="*/ 9 h 34"/>
                <a:gd name="T30" fmla="*/ 1 w 34"/>
                <a:gd name="T31" fmla="*/ 10 h 34"/>
                <a:gd name="T32" fmla="*/ 0 w 34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908"/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10 w 40"/>
                <a:gd name="T1" fmla="*/ 0 h 44"/>
                <a:gd name="T2" fmla="*/ 10 w 40"/>
                <a:gd name="T3" fmla="*/ 1 h 44"/>
                <a:gd name="T4" fmla="*/ 9 w 40"/>
                <a:gd name="T5" fmla="*/ 3 h 44"/>
                <a:gd name="T6" fmla="*/ 7 w 40"/>
                <a:gd name="T7" fmla="*/ 5 h 44"/>
                <a:gd name="T8" fmla="*/ 6 w 40"/>
                <a:gd name="T9" fmla="*/ 7 h 44"/>
                <a:gd name="T10" fmla="*/ 5 w 40"/>
                <a:gd name="T11" fmla="*/ 9 h 44"/>
                <a:gd name="T12" fmla="*/ 3 w 40"/>
                <a:gd name="T13" fmla="*/ 10 h 44"/>
                <a:gd name="T14" fmla="*/ 2 w 40"/>
                <a:gd name="T15" fmla="*/ 11 h 44"/>
                <a:gd name="T16" fmla="*/ 1 w 40"/>
                <a:gd name="T17" fmla="*/ 11 h 44"/>
                <a:gd name="T18" fmla="*/ 0 w 40"/>
                <a:gd name="T19" fmla="*/ 10 h 44"/>
                <a:gd name="T20" fmla="*/ 1 w 40"/>
                <a:gd name="T21" fmla="*/ 8 h 44"/>
                <a:gd name="T22" fmla="*/ 2 w 40"/>
                <a:gd name="T23" fmla="*/ 7 h 44"/>
                <a:gd name="T24" fmla="*/ 4 w 40"/>
                <a:gd name="T25" fmla="*/ 5 h 44"/>
                <a:gd name="T26" fmla="*/ 6 w 40"/>
                <a:gd name="T27" fmla="*/ 4 h 44"/>
                <a:gd name="T28" fmla="*/ 8 w 40"/>
                <a:gd name="T29" fmla="*/ 2 h 44"/>
                <a:gd name="T30" fmla="*/ 9 w 40"/>
                <a:gd name="T31" fmla="*/ 1 h 44"/>
                <a:gd name="T32" fmla="*/ 10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909"/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12 w 47"/>
                <a:gd name="T1" fmla="*/ 6 h 21"/>
                <a:gd name="T2" fmla="*/ 11 w 47"/>
                <a:gd name="T3" fmla="*/ 5 h 21"/>
                <a:gd name="T4" fmla="*/ 10 w 47"/>
                <a:gd name="T5" fmla="*/ 5 h 21"/>
                <a:gd name="T6" fmla="*/ 8 w 47"/>
                <a:gd name="T7" fmla="*/ 3 h 21"/>
                <a:gd name="T8" fmla="*/ 6 w 47"/>
                <a:gd name="T9" fmla="*/ 2 h 21"/>
                <a:gd name="T10" fmla="*/ 5 w 47"/>
                <a:gd name="T11" fmla="*/ 1 h 21"/>
                <a:gd name="T12" fmla="*/ 3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2 h 21"/>
                <a:gd name="T20" fmla="*/ 1 w 47"/>
                <a:gd name="T21" fmla="*/ 3 h 21"/>
                <a:gd name="T22" fmla="*/ 3 w 47"/>
                <a:gd name="T23" fmla="*/ 3 h 21"/>
                <a:gd name="T24" fmla="*/ 5 w 47"/>
                <a:gd name="T25" fmla="*/ 4 h 21"/>
                <a:gd name="T26" fmla="*/ 7 w 47"/>
                <a:gd name="T27" fmla="*/ 5 h 21"/>
                <a:gd name="T28" fmla="*/ 9 w 47"/>
                <a:gd name="T29" fmla="*/ 5 h 21"/>
                <a:gd name="T30" fmla="*/ 11 w 47"/>
                <a:gd name="T31" fmla="*/ 5 h 21"/>
                <a:gd name="T32" fmla="*/ 12 w 47"/>
                <a:gd name="T33" fmla="*/ 6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910"/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13 w 53"/>
                <a:gd name="T1" fmla="*/ 0 h 13"/>
                <a:gd name="T2" fmla="*/ 12 w 53"/>
                <a:gd name="T3" fmla="*/ 0 h 13"/>
                <a:gd name="T4" fmla="*/ 10 w 53"/>
                <a:gd name="T5" fmla="*/ 0 h 13"/>
                <a:gd name="T6" fmla="*/ 8 w 53"/>
                <a:gd name="T7" fmla="*/ 0 h 13"/>
                <a:gd name="T8" fmla="*/ 6 w 53"/>
                <a:gd name="T9" fmla="*/ 0 h 13"/>
                <a:gd name="T10" fmla="*/ 3 w 53"/>
                <a:gd name="T11" fmla="*/ 0 h 13"/>
                <a:gd name="T12" fmla="*/ 1 w 53"/>
                <a:gd name="T13" fmla="*/ 0 h 13"/>
                <a:gd name="T14" fmla="*/ 0 w 53"/>
                <a:gd name="T15" fmla="*/ 1 h 13"/>
                <a:gd name="T16" fmla="*/ 0 w 53"/>
                <a:gd name="T17" fmla="*/ 2 h 13"/>
                <a:gd name="T18" fmla="*/ 0 w 53"/>
                <a:gd name="T19" fmla="*/ 3 h 13"/>
                <a:gd name="T20" fmla="*/ 1 w 53"/>
                <a:gd name="T21" fmla="*/ 3 h 13"/>
                <a:gd name="T22" fmla="*/ 3 w 53"/>
                <a:gd name="T23" fmla="*/ 3 h 13"/>
                <a:gd name="T24" fmla="*/ 5 w 53"/>
                <a:gd name="T25" fmla="*/ 2 h 13"/>
                <a:gd name="T26" fmla="*/ 7 w 53"/>
                <a:gd name="T27" fmla="*/ 1 h 13"/>
                <a:gd name="T28" fmla="*/ 10 w 53"/>
                <a:gd name="T29" fmla="*/ 1 h 13"/>
                <a:gd name="T30" fmla="*/ 11 w 53"/>
                <a:gd name="T31" fmla="*/ 0 h 13"/>
                <a:gd name="T32" fmla="*/ 13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911"/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12 w 48"/>
                <a:gd name="T1" fmla="*/ 10 h 41"/>
                <a:gd name="T2" fmla="*/ 11 w 48"/>
                <a:gd name="T3" fmla="*/ 9 h 41"/>
                <a:gd name="T4" fmla="*/ 9 w 48"/>
                <a:gd name="T5" fmla="*/ 7 h 41"/>
                <a:gd name="T6" fmla="*/ 7 w 48"/>
                <a:gd name="T7" fmla="*/ 6 h 41"/>
                <a:gd name="T8" fmla="*/ 4 w 48"/>
                <a:gd name="T9" fmla="*/ 5 h 41"/>
                <a:gd name="T10" fmla="*/ 3 w 48"/>
                <a:gd name="T11" fmla="*/ 3 h 41"/>
                <a:gd name="T12" fmla="*/ 1 w 48"/>
                <a:gd name="T13" fmla="*/ 2 h 41"/>
                <a:gd name="T14" fmla="*/ 0 w 48"/>
                <a:gd name="T15" fmla="*/ 1 h 41"/>
                <a:gd name="T16" fmla="*/ 1 w 48"/>
                <a:gd name="T17" fmla="*/ 0 h 41"/>
                <a:gd name="T18" fmla="*/ 2 w 48"/>
                <a:gd name="T19" fmla="*/ 0 h 41"/>
                <a:gd name="T20" fmla="*/ 3 w 48"/>
                <a:gd name="T21" fmla="*/ 1 h 41"/>
                <a:gd name="T22" fmla="*/ 5 w 48"/>
                <a:gd name="T23" fmla="*/ 2 h 41"/>
                <a:gd name="T24" fmla="*/ 7 w 48"/>
                <a:gd name="T25" fmla="*/ 3 h 41"/>
                <a:gd name="T26" fmla="*/ 8 w 48"/>
                <a:gd name="T27" fmla="*/ 5 h 41"/>
                <a:gd name="T28" fmla="*/ 10 w 48"/>
                <a:gd name="T29" fmla="*/ 7 h 41"/>
                <a:gd name="T30" fmla="*/ 12 w 48"/>
                <a:gd name="T31" fmla="*/ 9 h 41"/>
                <a:gd name="T32" fmla="*/ 12 w 48"/>
                <a:gd name="T33" fmla="*/ 1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912"/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17 h 68"/>
                <a:gd name="T2" fmla="*/ 0 w 14"/>
                <a:gd name="T3" fmla="*/ 13 h 68"/>
                <a:gd name="T4" fmla="*/ 0 w 14"/>
                <a:gd name="T5" fmla="*/ 8 h 68"/>
                <a:gd name="T6" fmla="*/ 1 w 14"/>
                <a:gd name="T7" fmla="*/ 3 h 68"/>
                <a:gd name="T8" fmla="*/ 3 w 14"/>
                <a:gd name="T9" fmla="*/ 0 h 68"/>
                <a:gd name="T10" fmla="*/ 4 w 14"/>
                <a:gd name="T11" fmla="*/ 2 h 68"/>
                <a:gd name="T12" fmla="*/ 3 w 14"/>
                <a:gd name="T13" fmla="*/ 7 h 68"/>
                <a:gd name="T14" fmla="*/ 2 w 14"/>
                <a:gd name="T15" fmla="*/ 13 h 68"/>
                <a:gd name="T16" fmla="*/ 1 w 14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913"/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17 h 66"/>
                <a:gd name="T2" fmla="*/ 0 w 23"/>
                <a:gd name="T3" fmla="*/ 13 h 66"/>
                <a:gd name="T4" fmla="*/ 1 w 23"/>
                <a:gd name="T5" fmla="*/ 8 h 66"/>
                <a:gd name="T6" fmla="*/ 2 w 23"/>
                <a:gd name="T7" fmla="*/ 3 h 66"/>
                <a:gd name="T8" fmla="*/ 4 w 23"/>
                <a:gd name="T9" fmla="*/ 0 h 66"/>
                <a:gd name="T10" fmla="*/ 5 w 23"/>
                <a:gd name="T11" fmla="*/ 2 h 66"/>
                <a:gd name="T12" fmla="*/ 4 w 23"/>
                <a:gd name="T13" fmla="*/ 8 h 66"/>
                <a:gd name="T14" fmla="*/ 1 w 23"/>
                <a:gd name="T15" fmla="*/ 13 h 66"/>
                <a:gd name="T16" fmla="*/ 0 w 23"/>
                <a:gd name="T17" fmla="*/ 1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914"/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2 w 14"/>
                <a:gd name="T1" fmla="*/ 15 h 63"/>
                <a:gd name="T2" fmla="*/ 1 w 14"/>
                <a:gd name="T3" fmla="*/ 13 h 63"/>
                <a:gd name="T4" fmla="*/ 0 w 14"/>
                <a:gd name="T5" fmla="*/ 8 h 63"/>
                <a:gd name="T6" fmla="*/ 1 w 14"/>
                <a:gd name="T7" fmla="*/ 3 h 63"/>
                <a:gd name="T8" fmla="*/ 2 w 14"/>
                <a:gd name="T9" fmla="*/ 0 h 63"/>
                <a:gd name="T10" fmla="*/ 4 w 14"/>
                <a:gd name="T11" fmla="*/ 1 h 63"/>
                <a:gd name="T12" fmla="*/ 3 w 14"/>
                <a:gd name="T13" fmla="*/ 5 h 63"/>
                <a:gd name="T14" fmla="*/ 3 w 14"/>
                <a:gd name="T15" fmla="*/ 11 h 63"/>
                <a:gd name="T16" fmla="*/ 2 w 14"/>
                <a:gd name="T17" fmla="*/ 15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915"/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6 w 21"/>
                <a:gd name="T1" fmla="*/ 18 h 75"/>
                <a:gd name="T2" fmla="*/ 3 w 21"/>
                <a:gd name="T3" fmla="*/ 14 h 75"/>
                <a:gd name="T4" fmla="*/ 1 w 21"/>
                <a:gd name="T5" fmla="*/ 8 h 75"/>
                <a:gd name="T6" fmla="*/ 0 w 21"/>
                <a:gd name="T7" fmla="*/ 2 h 75"/>
                <a:gd name="T8" fmla="*/ 1 w 21"/>
                <a:gd name="T9" fmla="*/ 0 h 75"/>
                <a:gd name="T10" fmla="*/ 4 w 21"/>
                <a:gd name="T11" fmla="*/ 2 h 75"/>
                <a:gd name="T12" fmla="*/ 5 w 21"/>
                <a:gd name="T13" fmla="*/ 7 h 75"/>
                <a:gd name="T14" fmla="*/ 5 w 21"/>
                <a:gd name="T15" fmla="*/ 14 h 75"/>
                <a:gd name="T16" fmla="*/ 6 w 21"/>
                <a:gd name="T17" fmla="*/ 1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916"/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7 w 25"/>
                <a:gd name="T1" fmla="*/ 21 h 80"/>
                <a:gd name="T2" fmla="*/ 6 w 25"/>
                <a:gd name="T3" fmla="*/ 19 h 80"/>
                <a:gd name="T4" fmla="*/ 4 w 25"/>
                <a:gd name="T5" fmla="*/ 16 h 80"/>
                <a:gd name="T6" fmla="*/ 3 w 25"/>
                <a:gd name="T7" fmla="*/ 13 h 80"/>
                <a:gd name="T8" fmla="*/ 2 w 25"/>
                <a:gd name="T9" fmla="*/ 9 h 80"/>
                <a:gd name="T10" fmla="*/ 1 w 25"/>
                <a:gd name="T11" fmla="*/ 5 h 80"/>
                <a:gd name="T12" fmla="*/ 0 w 25"/>
                <a:gd name="T13" fmla="*/ 3 h 80"/>
                <a:gd name="T14" fmla="*/ 0 w 25"/>
                <a:gd name="T15" fmla="*/ 1 h 80"/>
                <a:gd name="T16" fmla="*/ 1 w 25"/>
                <a:gd name="T17" fmla="*/ 0 h 80"/>
                <a:gd name="T18" fmla="*/ 4 w 25"/>
                <a:gd name="T19" fmla="*/ 3 h 80"/>
                <a:gd name="T20" fmla="*/ 5 w 25"/>
                <a:gd name="T21" fmla="*/ 10 h 80"/>
                <a:gd name="T22" fmla="*/ 6 w 25"/>
                <a:gd name="T23" fmla="*/ 17 h 80"/>
                <a:gd name="T24" fmla="*/ 7 w 25"/>
                <a:gd name="T25" fmla="*/ 2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917"/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10 w 44"/>
                <a:gd name="T1" fmla="*/ 23 h 86"/>
                <a:gd name="T2" fmla="*/ 9 w 44"/>
                <a:gd name="T3" fmla="*/ 20 h 86"/>
                <a:gd name="T4" fmla="*/ 7 w 44"/>
                <a:gd name="T5" fmla="*/ 17 h 86"/>
                <a:gd name="T6" fmla="*/ 5 w 44"/>
                <a:gd name="T7" fmla="*/ 14 h 86"/>
                <a:gd name="T8" fmla="*/ 3 w 44"/>
                <a:gd name="T9" fmla="*/ 10 h 86"/>
                <a:gd name="T10" fmla="*/ 1 w 44"/>
                <a:gd name="T11" fmla="*/ 7 h 86"/>
                <a:gd name="T12" fmla="*/ 0 w 44"/>
                <a:gd name="T13" fmla="*/ 4 h 86"/>
                <a:gd name="T14" fmla="*/ 0 w 44"/>
                <a:gd name="T15" fmla="*/ 2 h 86"/>
                <a:gd name="T16" fmla="*/ 0 w 44"/>
                <a:gd name="T17" fmla="*/ 0 h 86"/>
                <a:gd name="T18" fmla="*/ 1 w 44"/>
                <a:gd name="T19" fmla="*/ 1 h 86"/>
                <a:gd name="T20" fmla="*/ 3 w 44"/>
                <a:gd name="T21" fmla="*/ 3 h 86"/>
                <a:gd name="T22" fmla="*/ 4 w 44"/>
                <a:gd name="T23" fmla="*/ 6 h 86"/>
                <a:gd name="T24" fmla="*/ 5 w 44"/>
                <a:gd name="T25" fmla="*/ 10 h 86"/>
                <a:gd name="T26" fmla="*/ 7 w 44"/>
                <a:gd name="T27" fmla="*/ 14 h 86"/>
                <a:gd name="T28" fmla="*/ 8 w 44"/>
                <a:gd name="T29" fmla="*/ 18 h 86"/>
                <a:gd name="T30" fmla="*/ 9 w 44"/>
                <a:gd name="T31" fmla="*/ 21 h 86"/>
                <a:gd name="T32" fmla="*/ 10 w 44"/>
                <a:gd name="T33" fmla="*/ 2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918"/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12 w 52"/>
                <a:gd name="T1" fmla="*/ 20 h 79"/>
                <a:gd name="T2" fmla="*/ 11 w 52"/>
                <a:gd name="T3" fmla="*/ 18 h 79"/>
                <a:gd name="T4" fmla="*/ 9 w 52"/>
                <a:gd name="T5" fmla="*/ 16 h 79"/>
                <a:gd name="T6" fmla="*/ 6 w 52"/>
                <a:gd name="T7" fmla="*/ 13 h 79"/>
                <a:gd name="T8" fmla="*/ 4 w 52"/>
                <a:gd name="T9" fmla="*/ 10 h 79"/>
                <a:gd name="T10" fmla="*/ 2 w 52"/>
                <a:gd name="T11" fmla="*/ 7 h 79"/>
                <a:gd name="T12" fmla="*/ 0 w 52"/>
                <a:gd name="T13" fmla="*/ 4 h 79"/>
                <a:gd name="T14" fmla="*/ 0 w 52"/>
                <a:gd name="T15" fmla="*/ 1 h 79"/>
                <a:gd name="T16" fmla="*/ 0 w 52"/>
                <a:gd name="T17" fmla="*/ 0 h 79"/>
                <a:gd name="T18" fmla="*/ 2 w 52"/>
                <a:gd name="T19" fmla="*/ 1 h 79"/>
                <a:gd name="T20" fmla="*/ 3 w 52"/>
                <a:gd name="T21" fmla="*/ 3 h 79"/>
                <a:gd name="T22" fmla="*/ 5 w 52"/>
                <a:gd name="T23" fmla="*/ 5 h 79"/>
                <a:gd name="T24" fmla="*/ 7 w 52"/>
                <a:gd name="T25" fmla="*/ 9 h 79"/>
                <a:gd name="T26" fmla="*/ 8 w 52"/>
                <a:gd name="T27" fmla="*/ 13 h 79"/>
                <a:gd name="T28" fmla="*/ 10 w 52"/>
                <a:gd name="T29" fmla="*/ 16 h 79"/>
                <a:gd name="T30" fmla="*/ 11 w 52"/>
                <a:gd name="T31" fmla="*/ 19 h 79"/>
                <a:gd name="T32" fmla="*/ 12 w 52"/>
                <a:gd name="T33" fmla="*/ 2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919"/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12 w 45"/>
                <a:gd name="T1" fmla="*/ 18 h 73"/>
                <a:gd name="T2" fmla="*/ 10 w 45"/>
                <a:gd name="T3" fmla="*/ 16 h 73"/>
                <a:gd name="T4" fmla="*/ 8 w 45"/>
                <a:gd name="T5" fmla="*/ 14 h 73"/>
                <a:gd name="T6" fmla="*/ 6 w 45"/>
                <a:gd name="T7" fmla="*/ 11 h 73"/>
                <a:gd name="T8" fmla="*/ 4 w 45"/>
                <a:gd name="T9" fmla="*/ 8 h 73"/>
                <a:gd name="T10" fmla="*/ 2 w 45"/>
                <a:gd name="T11" fmla="*/ 5 h 73"/>
                <a:gd name="T12" fmla="*/ 1 w 45"/>
                <a:gd name="T13" fmla="*/ 2 h 73"/>
                <a:gd name="T14" fmla="*/ 0 w 45"/>
                <a:gd name="T15" fmla="*/ 1 h 73"/>
                <a:gd name="T16" fmla="*/ 1 w 45"/>
                <a:gd name="T17" fmla="*/ 0 h 73"/>
                <a:gd name="T18" fmla="*/ 3 w 45"/>
                <a:gd name="T19" fmla="*/ 0 h 73"/>
                <a:gd name="T20" fmla="*/ 4 w 45"/>
                <a:gd name="T21" fmla="*/ 2 h 73"/>
                <a:gd name="T22" fmla="*/ 6 w 45"/>
                <a:gd name="T23" fmla="*/ 5 h 73"/>
                <a:gd name="T24" fmla="*/ 7 w 45"/>
                <a:gd name="T25" fmla="*/ 8 h 73"/>
                <a:gd name="T26" fmla="*/ 8 w 45"/>
                <a:gd name="T27" fmla="*/ 11 h 73"/>
                <a:gd name="T28" fmla="*/ 10 w 45"/>
                <a:gd name="T29" fmla="*/ 14 h 73"/>
                <a:gd name="T30" fmla="*/ 11 w 45"/>
                <a:gd name="T31" fmla="*/ 16 h 73"/>
                <a:gd name="T32" fmla="*/ 12 w 45"/>
                <a:gd name="T33" fmla="*/ 18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Freeform 920"/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27 h 106"/>
                <a:gd name="T2" fmla="*/ 0 w 67"/>
                <a:gd name="T3" fmla="*/ 25 h 106"/>
                <a:gd name="T4" fmla="*/ 0 w 67"/>
                <a:gd name="T5" fmla="*/ 22 h 106"/>
                <a:gd name="T6" fmla="*/ 2 w 67"/>
                <a:gd name="T7" fmla="*/ 19 h 106"/>
                <a:gd name="T8" fmla="*/ 5 w 67"/>
                <a:gd name="T9" fmla="*/ 14 h 106"/>
                <a:gd name="T10" fmla="*/ 7 w 67"/>
                <a:gd name="T11" fmla="*/ 10 h 106"/>
                <a:gd name="T12" fmla="*/ 11 w 67"/>
                <a:gd name="T13" fmla="*/ 6 h 106"/>
                <a:gd name="T14" fmla="*/ 13 w 67"/>
                <a:gd name="T15" fmla="*/ 2 h 106"/>
                <a:gd name="T16" fmla="*/ 16 w 67"/>
                <a:gd name="T17" fmla="*/ 0 h 106"/>
                <a:gd name="T18" fmla="*/ 15 w 67"/>
                <a:gd name="T19" fmla="*/ 2 h 106"/>
                <a:gd name="T20" fmla="*/ 13 w 67"/>
                <a:gd name="T21" fmla="*/ 6 h 106"/>
                <a:gd name="T22" fmla="*/ 11 w 67"/>
                <a:gd name="T23" fmla="*/ 10 h 106"/>
                <a:gd name="T24" fmla="*/ 8 w 67"/>
                <a:gd name="T25" fmla="*/ 15 h 106"/>
                <a:gd name="T26" fmla="*/ 6 w 67"/>
                <a:gd name="T27" fmla="*/ 20 h 106"/>
                <a:gd name="T28" fmla="*/ 3 w 67"/>
                <a:gd name="T29" fmla="*/ 23 h 106"/>
                <a:gd name="T30" fmla="*/ 1 w 67"/>
                <a:gd name="T31" fmla="*/ 26 h 106"/>
                <a:gd name="T32" fmla="*/ 0 w 67"/>
                <a:gd name="T33" fmla="*/ 27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921"/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21 h 83"/>
                <a:gd name="T2" fmla="*/ 0 w 57"/>
                <a:gd name="T3" fmla="*/ 20 h 83"/>
                <a:gd name="T4" fmla="*/ 1 w 57"/>
                <a:gd name="T5" fmla="*/ 18 h 83"/>
                <a:gd name="T6" fmla="*/ 2 w 57"/>
                <a:gd name="T7" fmla="*/ 15 h 83"/>
                <a:gd name="T8" fmla="*/ 4 w 57"/>
                <a:gd name="T9" fmla="*/ 12 h 83"/>
                <a:gd name="T10" fmla="*/ 6 w 57"/>
                <a:gd name="T11" fmla="*/ 8 h 83"/>
                <a:gd name="T12" fmla="*/ 9 w 57"/>
                <a:gd name="T13" fmla="*/ 5 h 83"/>
                <a:gd name="T14" fmla="*/ 12 w 57"/>
                <a:gd name="T15" fmla="*/ 2 h 83"/>
                <a:gd name="T16" fmla="*/ 15 w 57"/>
                <a:gd name="T17" fmla="*/ 0 h 83"/>
                <a:gd name="T18" fmla="*/ 13 w 57"/>
                <a:gd name="T19" fmla="*/ 3 h 83"/>
                <a:gd name="T20" fmla="*/ 11 w 57"/>
                <a:gd name="T21" fmla="*/ 5 h 83"/>
                <a:gd name="T22" fmla="*/ 9 w 57"/>
                <a:gd name="T23" fmla="*/ 9 h 83"/>
                <a:gd name="T24" fmla="*/ 7 w 57"/>
                <a:gd name="T25" fmla="*/ 13 h 83"/>
                <a:gd name="T26" fmla="*/ 5 w 57"/>
                <a:gd name="T27" fmla="*/ 16 h 83"/>
                <a:gd name="T28" fmla="*/ 3 w 57"/>
                <a:gd name="T29" fmla="*/ 19 h 83"/>
                <a:gd name="T30" fmla="*/ 1 w 57"/>
                <a:gd name="T31" fmla="*/ 20 h 83"/>
                <a:gd name="T32" fmla="*/ 0 w 57"/>
                <a:gd name="T33" fmla="*/ 2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922"/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13 w 52"/>
                <a:gd name="T1" fmla="*/ 20 h 79"/>
                <a:gd name="T2" fmla="*/ 12 w 52"/>
                <a:gd name="T3" fmla="*/ 19 h 79"/>
                <a:gd name="T4" fmla="*/ 10 w 52"/>
                <a:gd name="T5" fmla="*/ 16 h 79"/>
                <a:gd name="T6" fmla="*/ 7 w 52"/>
                <a:gd name="T7" fmla="*/ 13 h 79"/>
                <a:gd name="T8" fmla="*/ 5 w 52"/>
                <a:gd name="T9" fmla="*/ 10 h 79"/>
                <a:gd name="T10" fmla="*/ 2 w 52"/>
                <a:gd name="T11" fmla="*/ 7 h 79"/>
                <a:gd name="T12" fmla="*/ 1 w 52"/>
                <a:gd name="T13" fmla="*/ 4 h 79"/>
                <a:gd name="T14" fmla="*/ 0 w 52"/>
                <a:gd name="T15" fmla="*/ 2 h 79"/>
                <a:gd name="T16" fmla="*/ 1 w 52"/>
                <a:gd name="T17" fmla="*/ 0 h 79"/>
                <a:gd name="T18" fmla="*/ 2 w 52"/>
                <a:gd name="T19" fmla="*/ 1 h 79"/>
                <a:gd name="T20" fmla="*/ 4 w 52"/>
                <a:gd name="T21" fmla="*/ 3 h 79"/>
                <a:gd name="T22" fmla="*/ 6 w 52"/>
                <a:gd name="T23" fmla="*/ 6 h 79"/>
                <a:gd name="T24" fmla="*/ 7 w 52"/>
                <a:gd name="T25" fmla="*/ 9 h 79"/>
                <a:gd name="T26" fmla="*/ 9 w 52"/>
                <a:gd name="T27" fmla="*/ 13 h 79"/>
                <a:gd name="T28" fmla="*/ 11 w 52"/>
                <a:gd name="T29" fmla="*/ 16 h 79"/>
                <a:gd name="T30" fmla="*/ 12 w 52"/>
                <a:gd name="T31" fmla="*/ 19 h 79"/>
                <a:gd name="T32" fmla="*/ 13 w 52"/>
                <a:gd name="T33" fmla="*/ 2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923"/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66 w 265"/>
                <a:gd name="T1" fmla="*/ 14 h 65"/>
                <a:gd name="T2" fmla="*/ 66 w 265"/>
                <a:gd name="T3" fmla="*/ 15 h 65"/>
                <a:gd name="T4" fmla="*/ 65 w 265"/>
                <a:gd name="T5" fmla="*/ 15 h 65"/>
                <a:gd name="T6" fmla="*/ 65 w 265"/>
                <a:gd name="T7" fmla="*/ 16 h 65"/>
                <a:gd name="T8" fmla="*/ 64 w 265"/>
                <a:gd name="T9" fmla="*/ 16 h 65"/>
                <a:gd name="T10" fmla="*/ 60 w 265"/>
                <a:gd name="T11" fmla="*/ 12 h 65"/>
                <a:gd name="T12" fmla="*/ 56 w 265"/>
                <a:gd name="T13" fmla="*/ 9 h 65"/>
                <a:gd name="T14" fmla="*/ 52 w 265"/>
                <a:gd name="T15" fmla="*/ 7 h 65"/>
                <a:gd name="T16" fmla="*/ 47 w 265"/>
                <a:gd name="T17" fmla="*/ 5 h 65"/>
                <a:gd name="T18" fmla="*/ 43 w 265"/>
                <a:gd name="T19" fmla="*/ 4 h 65"/>
                <a:gd name="T20" fmla="*/ 38 w 265"/>
                <a:gd name="T21" fmla="*/ 3 h 65"/>
                <a:gd name="T22" fmla="*/ 34 w 265"/>
                <a:gd name="T23" fmla="*/ 3 h 65"/>
                <a:gd name="T24" fmla="*/ 29 w 265"/>
                <a:gd name="T25" fmla="*/ 3 h 65"/>
                <a:gd name="T26" fmla="*/ 25 w 265"/>
                <a:gd name="T27" fmla="*/ 3 h 65"/>
                <a:gd name="T28" fmla="*/ 21 w 265"/>
                <a:gd name="T29" fmla="*/ 3 h 65"/>
                <a:gd name="T30" fmla="*/ 17 w 265"/>
                <a:gd name="T31" fmla="*/ 4 h 65"/>
                <a:gd name="T32" fmla="*/ 13 w 265"/>
                <a:gd name="T33" fmla="*/ 5 h 65"/>
                <a:gd name="T34" fmla="*/ 9 w 265"/>
                <a:gd name="T35" fmla="*/ 5 h 65"/>
                <a:gd name="T36" fmla="*/ 6 w 265"/>
                <a:gd name="T37" fmla="*/ 6 h 65"/>
                <a:gd name="T38" fmla="*/ 2 w 265"/>
                <a:gd name="T39" fmla="*/ 7 h 65"/>
                <a:gd name="T40" fmla="*/ 0 w 265"/>
                <a:gd name="T41" fmla="*/ 8 h 65"/>
                <a:gd name="T42" fmla="*/ 1 w 265"/>
                <a:gd name="T43" fmla="*/ 6 h 65"/>
                <a:gd name="T44" fmla="*/ 4 w 265"/>
                <a:gd name="T45" fmla="*/ 4 h 65"/>
                <a:gd name="T46" fmla="*/ 7 w 265"/>
                <a:gd name="T47" fmla="*/ 3 h 65"/>
                <a:gd name="T48" fmla="*/ 11 w 265"/>
                <a:gd name="T49" fmla="*/ 2 h 65"/>
                <a:gd name="T50" fmla="*/ 15 w 265"/>
                <a:gd name="T51" fmla="*/ 1 h 65"/>
                <a:gd name="T52" fmla="*/ 20 w 265"/>
                <a:gd name="T53" fmla="*/ 0 h 65"/>
                <a:gd name="T54" fmla="*/ 25 w 265"/>
                <a:gd name="T55" fmla="*/ 0 h 65"/>
                <a:gd name="T56" fmla="*/ 30 w 265"/>
                <a:gd name="T57" fmla="*/ 0 h 65"/>
                <a:gd name="T58" fmla="*/ 36 w 265"/>
                <a:gd name="T59" fmla="*/ 0 h 65"/>
                <a:gd name="T60" fmla="*/ 41 w 265"/>
                <a:gd name="T61" fmla="*/ 1 h 65"/>
                <a:gd name="T62" fmla="*/ 46 w 265"/>
                <a:gd name="T63" fmla="*/ 2 h 65"/>
                <a:gd name="T64" fmla="*/ 51 w 265"/>
                <a:gd name="T65" fmla="*/ 3 h 65"/>
                <a:gd name="T66" fmla="*/ 56 w 265"/>
                <a:gd name="T67" fmla="*/ 5 h 65"/>
                <a:gd name="T68" fmla="*/ 60 w 265"/>
                <a:gd name="T69" fmla="*/ 8 h 65"/>
                <a:gd name="T70" fmla="*/ 63 w 265"/>
                <a:gd name="T71" fmla="*/ 11 h 65"/>
                <a:gd name="T72" fmla="*/ 66 w 265"/>
                <a:gd name="T73" fmla="*/ 14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924"/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8 w 33"/>
                <a:gd name="T1" fmla="*/ 0 h 58"/>
                <a:gd name="T2" fmla="*/ 6 w 33"/>
                <a:gd name="T3" fmla="*/ 1 h 58"/>
                <a:gd name="T4" fmla="*/ 5 w 33"/>
                <a:gd name="T5" fmla="*/ 3 h 58"/>
                <a:gd name="T6" fmla="*/ 3 w 33"/>
                <a:gd name="T7" fmla="*/ 5 h 58"/>
                <a:gd name="T8" fmla="*/ 2 w 33"/>
                <a:gd name="T9" fmla="*/ 7 h 58"/>
                <a:gd name="T10" fmla="*/ 1 w 33"/>
                <a:gd name="T11" fmla="*/ 10 h 58"/>
                <a:gd name="T12" fmla="*/ 0 w 33"/>
                <a:gd name="T13" fmla="*/ 12 h 58"/>
                <a:gd name="T14" fmla="*/ 0 w 33"/>
                <a:gd name="T15" fmla="*/ 13 h 58"/>
                <a:gd name="T16" fmla="*/ 0 w 33"/>
                <a:gd name="T17" fmla="*/ 14 h 58"/>
                <a:gd name="T18" fmla="*/ 1 w 33"/>
                <a:gd name="T19" fmla="*/ 13 h 58"/>
                <a:gd name="T20" fmla="*/ 3 w 33"/>
                <a:gd name="T21" fmla="*/ 9 h 58"/>
                <a:gd name="T22" fmla="*/ 5 w 33"/>
                <a:gd name="T23" fmla="*/ 4 h 58"/>
                <a:gd name="T24" fmla="*/ 8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925"/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15 h 64"/>
                <a:gd name="T2" fmla="*/ 0 w 38"/>
                <a:gd name="T3" fmla="*/ 15 h 64"/>
                <a:gd name="T4" fmla="*/ 1 w 38"/>
                <a:gd name="T5" fmla="*/ 13 h 64"/>
                <a:gd name="T6" fmla="*/ 1 w 38"/>
                <a:gd name="T7" fmla="*/ 11 h 64"/>
                <a:gd name="T8" fmla="*/ 2 w 38"/>
                <a:gd name="T9" fmla="*/ 9 h 64"/>
                <a:gd name="T10" fmla="*/ 4 w 38"/>
                <a:gd name="T11" fmla="*/ 6 h 64"/>
                <a:gd name="T12" fmla="*/ 5 w 38"/>
                <a:gd name="T13" fmla="*/ 4 h 64"/>
                <a:gd name="T14" fmla="*/ 7 w 38"/>
                <a:gd name="T15" fmla="*/ 1 h 64"/>
                <a:gd name="T16" fmla="*/ 10 w 38"/>
                <a:gd name="T17" fmla="*/ 0 h 64"/>
                <a:gd name="T18" fmla="*/ 9 w 38"/>
                <a:gd name="T19" fmla="*/ 2 h 64"/>
                <a:gd name="T20" fmla="*/ 7 w 38"/>
                <a:gd name="T21" fmla="*/ 4 h 64"/>
                <a:gd name="T22" fmla="*/ 6 w 38"/>
                <a:gd name="T23" fmla="*/ 7 h 64"/>
                <a:gd name="T24" fmla="*/ 5 w 38"/>
                <a:gd name="T25" fmla="*/ 9 h 64"/>
                <a:gd name="T26" fmla="*/ 3 w 38"/>
                <a:gd name="T27" fmla="*/ 12 h 64"/>
                <a:gd name="T28" fmla="*/ 2 w 38"/>
                <a:gd name="T29" fmla="*/ 14 h 64"/>
                <a:gd name="T30" fmla="*/ 1 w 38"/>
                <a:gd name="T31" fmla="*/ 15 h 64"/>
                <a:gd name="T32" fmla="*/ 1 w 38"/>
                <a:gd name="T33" fmla="*/ 15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926"/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20 h 83"/>
                <a:gd name="T2" fmla="*/ 0 w 52"/>
                <a:gd name="T3" fmla="*/ 19 h 83"/>
                <a:gd name="T4" fmla="*/ 1 w 52"/>
                <a:gd name="T5" fmla="*/ 17 h 83"/>
                <a:gd name="T6" fmla="*/ 2 w 52"/>
                <a:gd name="T7" fmla="*/ 14 h 83"/>
                <a:gd name="T8" fmla="*/ 3 w 52"/>
                <a:gd name="T9" fmla="*/ 11 h 83"/>
                <a:gd name="T10" fmla="*/ 6 w 52"/>
                <a:gd name="T11" fmla="*/ 7 h 83"/>
                <a:gd name="T12" fmla="*/ 8 w 52"/>
                <a:gd name="T13" fmla="*/ 4 h 83"/>
                <a:gd name="T14" fmla="*/ 11 w 52"/>
                <a:gd name="T15" fmla="*/ 1 h 83"/>
                <a:gd name="T16" fmla="*/ 13 w 52"/>
                <a:gd name="T17" fmla="*/ 0 h 83"/>
                <a:gd name="T18" fmla="*/ 12 w 52"/>
                <a:gd name="T19" fmla="*/ 1 h 83"/>
                <a:gd name="T20" fmla="*/ 11 w 52"/>
                <a:gd name="T21" fmla="*/ 4 h 83"/>
                <a:gd name="T22" fmla="*/ 9 w 52"/>
                <a:gd name="T23" fmla="*/ 7 h 83"/>
                <a:gd name="T24" fmla="*/ 7 w 52"/>
                <a:gd name="T25" fmla="*/ 11 h 83"/>
                <a:gd name="T26" fmla="*/ 5 w 52"/>
                <a:gd name="T27" fmla="*/ 15 h 83"/>
                <a:gd name="T28" fmla="*/ 3 w 52"/>
                <a:gd name="T29" fmla="*/ 18 h 83"/>
                <a:gd name="T30" fmla="*/ 2 w 52"/>
                <a:gd name="T31" fmla="*/ 20 h 83"/>
                <a:gd name="T32" fmla="*/ 1 w 52"/>
                <a:gd name="T33" fmla="*/ 2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927"/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22 h 90"/>
                <a:gd name="T2" fmla="*/ 0 w 57"/>
                <a:gd name="T3" fmla="*/ 21 h 90"/>
                <a:gd name="T4" fmla="*/ 0 w 57"/>
                <a:gd name="T5" fmla="*/ 18 h 90"/>
                <a:gd name="T6" fmla="*/ 2 w 57"/>
                <a:gd name="T7" fmla="*/ 15 h 90"/>
                <a:gd name="T8" fmla="*/ 4 w 57"/>
                <a:gd name="T9" fmla="*/ 11 h 90"/>
                <a:gd name="T10" fmla="*/ 6 w 57"/>
                <a:gd name="T11" fmla="*/ 7 h 90"/>
                <a:gd name="T12" fmla="*/ 9 w 57"/>
                <a:gd name="T13" fmla="*/ 4 h 90"/>
                <a:gd name="T14" fmla="*/ 12 w 57"/>
                <a:gd name="T15" fmla="*/ 1 h 90"/>
                <a:gd name="T16" fmla="*/ 14 w 57"/>
                <a:gd name="T17" fmla="*/ 0 h 90"/>
                <a:gd name="T18" fmla="*/ 13 w 57"/>
                <a:gd name="T19" fmla="*/ 1 h 90"/>
                <a:gd name="T20" fmla="*/ 11 w 57"/>
                <a:gd name="T21" fmla="*/ 4 h 90"/>
                <a:gd name="T22" fmla="*/ 9 w 57"/>
                <a:gd name="T23" fmla="*/ 8 h 90"/>
                <a:gd name="T24" fmla="*/ 7 w 57"/>
                <a:gd name="T25" fmla="*/ 12 h 90"/>
                <a:gd name="T26" fmla="*/ 5 w 57"/>
                <a:gd name="T27" fmla="*/ 16 h 90"/>
                <a:gd name="T28" fmla="*/ 3 w 57"/>
                <a:gd name="T29" fmla="*/ 19 h 90"/>
                <a:gd name="T30" fmla="*/ 1 w 57"/>
                <a:gd name="T31" fmla="*/ 21 h 90"/>
                <a:gd name="T32" fmla="*/ 0 w 57"/>
                <a:gd name="T33" fmla="*/ 22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928"/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18 h 74"/>
                <a:gd name="T2" fmla="*/ 0 w 60"/>
                <a:gd name="T3" fmla="*/ 17 h 74"/>
                <a:gd name="T4" fmla="*/ 2 w 60"/>
                <a:gd name="T5" fmla="*/ 15 h 74"/>
                <a:gd name="T6" fmla="*/ 3 w 60"/>
                <a:gd name="T7" fmla="*/ 12 h 74"/>
                <a:gd name="T8" fmla="*/ 6 w 60"/>
                <a:gd name="T9" fmla="*/ 9 h 74"/>
                <a:gd name="T10" fmla="*/ 8 w 60"/>
                <a:gd name="T11" fmla="*/ 6 h 74"/>
                <a:gd name="T12" fmla="*/ 11 w 60"/>
                <a:gd name="T13" fmla="*/ 3 h 74"/>
                <a:gd name="T14" fmla="*/ 13 w 60"/>
                <a:gd name="T15" fmla="*/ 1 h 74"/>
                <a:gd name="T16" fmla="*/ 15 w 60"/>
                <a:gd name="T17" fmla="*/ 0 h 74"/>
                <a:gd name="T18" fmla="*/ 14 w 60"/>
                <a:gd name="T19" fmla="*/ 1 h 74"/>
                <a:gd name="T20" fmla="*/ 12 w 60"/>
                <a:gd name="T21" fmla="*/ 4 h 74"/>
                <a:gd name="T22" fmla="*/ 10 w 60"/>
                <a:gd name="T23" fmla="*/ 7 h 74"/>
                <a:gd name="T24" fmla="*/ 8 w 60"/>
                <a:gd name="T25" fmla="*/ 10 h 74"/>
                <a:gd name="T26" fmla="*/ 6 w 60"/>
                <a:gd name="T27" fmla="*/ 14 h 74"/>
                <a:gd name="T28" fmla="*/ 3 w 60"/>
                <a:gd name="T29" fmla="*/ 16 h 74"/>
                <a:gd name="T30" fmla="*/ 2 w 60"/>
                <a:gd name="T31" fmla="*/ 18 h 74"/>
                <a:gd name="T32" fmla="*/ 0 w 60"/>
                <a:gd name="T33" fmla="*/ 18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929"/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15 h 61"/>
                <a:gd name="T2" fmla="*/ 0 w 52"/>
                <a:gd name="T3" fmla="*/ 14 h 61"/>
                <a:gd name="T4" fmla="*/ 1 w 52"/>
                <a:gd name="T5" fmla="*/ 12 h 61"/>
                <a:gd name="T6" fmla="*/ 2 w 52"/>
                <a:gd name="T7" fmla="*/ 10 h 61"/>
                <a:gd name="T8" fmla="*/ 4 w 52"/>
                <a:gd name="T9" fmla="*/ 7 h 61"/>
                <a:gd name="T10" fmla="*/ 6 w 52"/>
                <a:gd name="T11" fmla="*/ 5 h 61"/>
                <a:gd name="T12" fmla="*/ 8 w 52"/>
                <a:gd name="T13" fmla="*/ 2 h 61"/>
                <a:gd name="T14" fmla="*/ 11 w 52"/>
                <a:gd name="T15" fmla="*/ 1 h 61"/>
                <a:gd name="T16" fmla="*/ 13 w 52"/>
                <a:gd name="T17" fmla="*/ 0 h 61"/>
                <a:gd name="T18" fmla="*/ 12 w 52"/>
                <a:gd name="T19" fmla="*/ 1 h 61"/>
                <a:gd name="T20" fmla="*/ 11 w 52"/>
                <a:gd name="T21" fmla="*/ 3 h 61"/>
                <a:gd name="T22" fmla="*/ 9 w 52"/>
                <a:gd name="T23" fmla="*/ 6 h 61"/>
                <a:gd name="T24" fmla="*/ 7 w 52"/>
                <a:gd name="T25" fmla="*/ 9 h 61"/>
                <a:gd name="T26" fmla="*/ 5 w 52"/>
                <a:gd name="T27" fmla="*/ 11 h 61"/>
                <a:gd name="T28" fmla="*/ 3 w 52"/>
                <a:gd name="T29" fmla="*/ 13 h 61"/>
                <a:gd name="T30" fmla="*/ 2 w 52"/>
                <a:gd name="T31" fmla="*/ 14 h 61"/>
                <a:gd name="T32" fmla="*/ 1 w 52"/>
                <a:gd name="T33" fmla="*/ 15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930"/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12 h 42"/>
                <a:gd name="T2" fmla="*/ 0 w 45"/>
                <a:gd name="T3" fmla="*/ 10 h 42"/>
                <a:gd name="T4" fmla="*/ 0 w 45"/>
                <a:gd name="T5" fmla="*/ 9 h 42"/>
                <a:gd name="T6" fmla="*/ 2 w 45"/>
                <a:gd name="T7" fmla="*/ 7 h 42"/>
                <a:gd name="T8" fmla="*/ 4 w 45"/>
                <a:gd name="T9" fmla="*/ 5 h 42"/>
                <a:gd name="T10" fmla="*/ 6 w 45"/>
                <a:gd name="T11" fmla="*/ 3 h 42"/>
                <a:gd name="T12" fmla="*/ 8 w 45"/>
                <a:gd name="T13" fmla="*/ 1 h 42"/>
                <a:gd name="T14" fmla="*/ 10 w 45"/>
                <a:gd name="T15" fmla="*/ 1 h 42"/>
                <a:gd name="T16" fmla="*/ 11 w 45"/>
                <a:gd name="T17" fmla="*/ 0 h 42"/>
                <a:gd name="T18" fmla="*/ 10 w 45"/>
                <a:gd name="T19" fmla="*/ 1 h 42"/>
                <a:gd name="T20" fmla="*/ 8 w 45"/>
                <a:gd name="T21" fmla="*/ 3 h 42"/>
                <a:gd name="T22" fmla="*/ 7 w 45"/>
                <a:gd name="T23" fmla="*/ 5 h 42"/>
                <a:gd name="T24" fmla="*/ 5 w 45"/>
                <a:gd name="T25" fmla="*/ 7 h 42"/>
                <a:gd name="T26" fmla="*/ 3 w 45"/>
                <a:gd name="T27" fmla="*/ 8 h 42"/>
                <a:gd name="T28" fmla="*/ 2 w 45"/>
                <a:gd name="T29" fmla="*/ 10 h 42"/>
                <a:gd name="T30" fmla="*/ 0 w 45"/>
                <a:gd name="T31" fmla="*/ 11 h 42"/>
                <a:gd name="T32" fmla="*/ 0 w 45"/>
                <a:gd name="T33" fmla="*/ 1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931"/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6 h 27"/>
                <a:gd name="T2" fmla="*/ 1 w 30"/>
                <a:gd name="T3" fmla="*/ 5 h 27"/>
                <a:gd name="T4" fmla="*/ 3 w 30"/>
                <a:gd name="T5" fmla="*/ 2 h 27"/>
                <a:gd name="T6" fmla="*/ 5 w 30"/>
                <a:gd name="T7" fmla="*/ 0 h 27"/>
                <a:gd name="T8" fmla="*/ 8 w 30"/>
                <a:gd name="T9" fmla="*/ 0 h 27"/>
                <a:gd name="T10" fmla="*/ 5 w 30"/>
                <a:gd name="T11" fmla="*/ 1 h 27"/>
                <a:gd name="T12" fmla="*/ 3 w 30"/>
                <a:gd name="T13" fmla="*/ 4 h 27"/>
                <a:gd name="T14" fmla="*/ 1 w 30"/>
                <a:gd name="T15" fmla="*/ 6 h 27"/>
                <a:gd name="T16" fmla="*/ 0 w 30"/>
                <a:gd name="T17" fmla="*/ 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932"/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8 w 35"/>
                <a:gd name="T1" fmla="*/ 0 h 35"/>
                <a:gd name="T2" fmla="*/ 7 w 35"/>
                <a:gd name="T3" fmla="*/ 3 h 35"/>
                <a:gd name="T4" fmla="*/ 5 w 35"/>
                <a:gd name="T5" fmla="*/ 6 h 35"/>
                <a:gd name="T6" fmla="*/ 2 w 35"/>
                <a:gd name="T7" fmla="*/ 9 h 35"/>
                <a:gd name="T8" fmla="*/ 0 w 35"/>
                <a:gd name="T9" fmla="*/ 9 h 35"/>
                <a:gd name="T10" fmla="*/ 0 w 35"/>
                <a:gd name="T11" fmla="*/ 8 h 35"/>
                <a:gd name="T12" fmla="*/ 0 w 35"/>
                <a:gd name="T13" fmla="*/ 7 h 35"/>
                <a:gd name="T14" fmla="*/ 1 w 35"/>
                <a:gd name="T15" fmla="*/ 6 h 35"/>
                <a:gd name="T16" fmla="*/ 3 w 35"/>
                <a:gd name="T17" fmla="*/ 5 h 35"/>
                <a:gd name="T18" fmla="*/ 4 w 35"/>
                <a:gd name="T19" fmla="*/ 3 h 35"/>
                <a:gd name="T20" fmla="*/ 6 w 35"/>
                <a:gd name="T21" fmla="*/ 2 h 35"/>
                <a:gd name="T22" fmla="*/ 7 w 35"/>
                <a:gd name="T23" fmla="*/ 1 h 35"/>
                <a:gd name="T24" fmla="*/ 8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933"/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10 w 40"/>
                <a:gd name="T1" fmla="*/ 5 h 17"/>
                <a:gd name="T2" fmla="*/ 10 w 40"/>
                <a:gd name="T3" fmla="*/ 4 h 17"/>
                <a:gd name="T4" fmla="*/ 9 w 40"/>
                <a:gd name="T5" fmla="*/ 4 h 17"/>
                <a:gd name="T6" fmla="*/ 7 w 40"/>
                <a:gd name="T7" fmla="*/ 3 h 17"/>
                <a:gd name="T8" fmla="*/ 5 w 40"/>
                <a:gd name="T9" fmla="*/ 2 h 17"/>
                <a:gd name="T10" fmla="*/ 4 w 40"/>
                <a:gd name="T11" fmla="*/ 1 h 17"/>
                <a:gd name="T12" fmla="*/ 2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2 h 17"/>
                <a:gd name="T20" fmla="*/ 1 w 40"/>
                <a:gd name="T21" fmla="*/ 2 h 17"/>
                <a:gd name="T22" fmla="*/ 2 w 40"/>
                <a:gd name="T23" fmla="*/ 3 h 17"/>
                <a:gd name="T24" fmla="*/ 4 w 40"/>
                <a:gd name="T25" fmla="*/ 3 h 17"/>
                <a:gd name="T26" fmla="*/ 6 w 40"/>
                <a:gd name="T27" fmla="*/ 4 h 17"/>
                <a:gd name="T28" fmla="*/ 7 w 40"/>
                <a:gd name="T29" fmla="*/ 4 h 17"/>
                <a:gd name="T30" fmla="*/ 9 w 40"/>
                <a:gd name="T31" fmla="*/ 4 h 17"/>
                <a:gd name="T32" fmla="*/ 10 w 40"/>
                <a:gd name="T33" fmla="*/ 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934"/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11 w 45"/>
                <a:gd name="T1" fmla="*/ 0 h 10"/>
                <a:gd name="T2" fmla="*/ 10 w 45"/>
                <a:gd name="T3" fmla="*/ 0 h 10"/>
                <a:gd name="T4" fmla="*/ 9 w 45"/>
                <a:gd name="T5" fmla="*/ 0 h 10"/>
                <a:gd name="T6" fmla="*/ 7 w 45"/>
                <a:gd name="T7" fmla="*/ 0 h 10"/>
                <a:gd name="T8" fmla="*/ 5 w 45"/>
                <a:gd name="T9" fmla="*/ 0 h 10"/>
                <a:gd name="T10" fmla="*/ 3 w 45"/>
                <a:gd name="T11" fmla="*/ 0 h 10"/>
                <a:gd name="T12" fmla="*/ 1 w 45"/>
                <a:gd name="T13" fmla="*/ 1 h 10"/>
                <a:gd name="T14" fmla="*/ 0 w 45"/>
                <a:gd name="T15" fmla="*/ 1 h 10"/>
                <a:gd name="T16" fmla="*/ 0 w 45"/>
                <a:gd name="T17" fmla="*/ 2 h 10"/>
                <a:gd name="T18" fmla="*/ 0 w 45"/>
                <a:gd name="T19" fmla="*/ 3 h 10"/>
                <a:gd name="T20" fmla="*/ 1 w 45"/>
                <a:gd name="T21" fmla="*/ 3 h 10"/>
                <a:gd name="T22" fmla="*/ 3 w 45"/>
                <a:gd name="T23" fmla="*/ 3 h 10"/>
                <a:gd name="T24" fmla="*/ 5 w 45"/>
                <a:gd name="T25" fmla="*/ 2 h 10"/>
                <a:gd name="T26" fmla="*/ 6 w 45"/>
                <a:gd name="T27" fmla="*/ 2 h 10"/>
                <a:gd name="T28" fmla="*/ 8 w 45"/>
                <a:gd name="T29" fmla="*/ 1 h 10"/>
                <a:gd name="T30" fmla="*/ 10 w 45"/>
                <a:gd name="T31" fmla="*/ 1 h 10"/>
                <a:gd name="T32" fmla="*/ 11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935"/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10 w 42"/>
                <a:gd name="T1" fmla="*/ 9 h 33"/>
                <a:gd name="T2" fmla="*/ 8 w 42"/>
                <a:gd name="T3" fmla="*/ 8 h 33"/>
                <a:gd name="T4" fmla="*/ 7 w 42"/>
                <a:gd name="T5" fmla="*/ 7 h 33"/>
                <a:gd name="T6" fmla="*/ 5 w 42"/>
                <a:gd name="T7" fmla="*/ 6 h 33"/>
                <a:gd name="T8" fmla="*/ 3 w 42"/>
                <a:gd name="T9" fmla="*/ 4 h 33"/>
                <a:gd name="T10" fmla="*/ 2 w 42"/>
                <a:gd name="T11" fmla="*/ 3 h 33"/>
                <a:gd name="T12" fmla="*/ 0 w 42"/>
                <a:gd name="T13" fmla="*/ 2 h 33"/>
                <a:gd name="T14" fmla="*/ 0 w 42"/>
                <a:gd name="T15" fmla="*/ 1 h 33"/>
                <a:gd name="T16" fmla="*/ 0 w 42"/>
                <a:gd name="T17" fmla="*/ 0 h 33"/>
                <a:gd name="T18" fmla="*/ 1 w 42"/>
                <a:gd name="T19" fmla="*/ 0 h 33"/>
                <a:gd name="T20" fmla="*/ 2 w 42"/>
                <a:gd name="T21" fmla="*/ 1 h 33"/>
                <a:gd name="T22" fmla="*/ 3 w 42"/>
                <a:gd name="T23" fmla="*/ 2 h 33"/>
                <a:gd name="T24" fmla="*/ 5 w 42"/>
                <a:gd name="T25" fmla="*/ 4 h 33"/>
                <a:gd name="T26" fmla="*/ 6 w 42"/>
                <a:gd name="T27" fmla="*/ 5 h 33"/>
                <a:gd name="T28" fmla="*/ 8 w 42"/>
                <a:gd name="T29" fmla="*/ 7 h 33"/>
                <a:gd name="T30" fmla="*/ 9 w 42"/>
                <a:gd name="T31" fmla="*/ 8 h 33"/>
                <a:gd name="T32" fmla="*/ 10 w 42"/>
                <a:gd name="T33" fmla="*/ 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936"/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15 h 58"/>
                <a:gd name="T2" fmla="*/ 1 w 13"/>
                <a:gd name="T3" fmla="*/ 11 h 58"/>
                <a:gd name="T4" fmla="*/ 0 w 13"/>
                <a:gd name="T5" fmla="*/ 7 h 58"/>
                <a:gd name="T6" fmla="*/ 1 w 13"/>
                <a:gd name="T7" fmla="*/ 3 h 58"/>
                <a:gd name="T8" fmla="*/ 2 w 13"/>
                <a:gd name="T9" fmla="*/ 0 h 58"/>
                <a:gd name="T10" fmla="*/ 4 w 13"/>
                <a:gd name="T11" fmla="*/ 2 h 58"/>
                <a:gd name="T12" fmla="*/ 3 w 13"/>
                <a:gd name="T13" fmla="*/ 6 h 58"/>
                <a:gd name="T14" fmla="*/ 2 w 13"/>
                <a:gd name="T15" fmla="*/ 11 h 58"/>
                <a:gd name="T16" fmla="*/ 1 w 13"/>
                <a:gd name="T17" fmla="*/ 1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937"/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14 h 55"/>
                <a:gd name="T2" fmla="*/ 1 w 18"/>
                <a:gd name="T3" fmla="*/ 11 h 55"/>
                <a:gd name="T4" fmla="*/ 1 w 18"/>
                <a:gd name="T5" fmla="*/ 6 h 55"/>
                <a:gd name="T6" fmla="*/ 3 w 18"/>
                <a:gd name="T7" fmla="*/ 2 h 55"/>
                <a:gd name="T8" fmla="*/ 5 w 18"/>
                <a:gd name="T9" fmla="*/ 0 h 55"/>
                <a:gd name="T10" fmla="*/ 6 w 18"/>
                <a:gd name="T11" fmla="*/ 2 h 55"/>
                <a:gd name="T12" fmla="*/ 4 w 18"/>
                <a:gd name="T13" fmla="*/ 6 h 55"/>
                <a:gd name="T14" fmla="*/ 2 w 18"/>
                <a:gd name="T15" fmla="*/ 11 h 55"/>
                <a:gd name="T16" fmla="*/ 0 w 18"/>
                <a:gd name="T17" fmla="*/ 14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938"/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2 w 12"/>
                <a:gd name="T1" fmla="*/ 14 h 54"/>
                <a:gd name="T2" fmla="*/ 1 w 12"/>
                <a:gd name="T3" fmla="*/ 12 h 54"/>
                <a:gd name="T4" fmla="*/ 0 w 12"/>
                <a:gd name="T5" fmla="*/ 7 h 54"/>
                <a:gd name="T6" fmla="*/ 1 w 12"/>
                <a:gd name="T7" fmla="*/ 3 h 54"/>
                <a:gd name="T8" fmla="*/ 2 w 12"/>
                <a:gd name="T9" fmla="*/ 0 h 54"/>
                <a:gd name="T10" fmla="*/ 3 w 12"/>
                <a:gd name="T11" fmla="*/ 1 h 54"/>
                <a:gd name="T12" fmla="*/ 3 w 12"/>
                <a:gd name="T13" fmla="*/ 5 h 54"/>
                <a:gd name="T14" fmla="*/ 2 w 12"/>
                <a:gd name="T15" fmla="*/ 10 h 54"/>
                <a:gd name="T16" fmla="*/ 2 w 12"/>
                <a:gd name="T17" fmla="*/ 1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939"/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5 w 19"/>
                <a:gd name="T1" fmla="*/ 16 h 62"/>
                <a:gd name="T2" fmla="*/ 3 w 19"/>
                <a:gd name="T3" fmla="*/ 12 h 62"/>
                <a:gd name="T4" fmla="*/ 1 w 19"/>
                <a:gd name="T5" fmla="*/ 7 h 62"/>
                <a:gd name="T6" fmla="*/ 0 w 19"/>
                <a:gd name="T7" fmla="*/ 2 h 62"/>
                <a:gd name="T8" fmla="*/ 1 w 19"/>
                <a:gd name="T9" fmla="*/ 0 h 62"/>
                <a:gd name="T10" fmla="*/ 3 w 19"/>
                <a:gd name="T11" fmla="*/ 2 h 62"/>
                <a:gd name="T12" fmla="*/ 4 w 19"/>
                <a:gd name="T13" fmla="*/ 7 h 62"/>
                <a:gd name="T14" fmla="*/ 4 w 19"/>
                <a:gd name="T15" fmla="*/ 12 h 62"/>
                <a:gd name="T16" fmla="*/ 5 w 19"/>
                <a:gd name="T17" fmla="*/ 16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940"/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6 w 21"/>
                <a:gd name="T1" fmla="*/ 17 h 70"/>
                <a:gd name="T2" fmla="*/ 4 w 21"/>
                <a:gd name="T3" fmla="*/ 13 h 70"/>
                <a:gd name="T4" fmla="*/ 2 w 21"/>
                <a:gd name="T5" fmla="*/ 7 h 70"/>
                <a:gd name="T6" fmla="*/ 0 w 21"/>
                <a:gd name="T7" fmla="*/ 2 h 70"/>
                <a:gd name="T8" fmla="*/ 1 w 21"/>
                <a:gd name="T9" fmla="*/ 0 h 70"/>
                <a:gd name="T10" fmla="*/ 3 w 21"/>
                <a:gd name="T11" fmla="*/ 2 h 70"/>
                <a:gd name="T12" fmla="*/ 4 w 21"/>
                <a:gd name="T13" fmla="*/ 8 h 70"/>
                <a:gd name="T14" fmla="*/ 5 w 21"/>
                <a:gd name="T15" fmla="*/ 13 h 70"/>
                <a:gd name="T16" fmla="*/ 6 w 21"/>
                <a:gd name="T17" fmla="*/ 1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941"/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9 w 37"/>
                <a:gd name="T1" fmla="*/ 19 h 72"/>
                <a:gd name="T2" fmla="*/ 7 w 37"/>
                <a:gd name="T3" fmla="*/ 17 h 72"/>
                <a:gd name="T4" fmla="*/ 6 w 37"/>
                <a:gd name="T5" fmla="*/ 15 h 72"/>
                <a:gd name="T6" fmla="*/ 4 w 37"/>
                <a:gd name="T7" fmla="*/ 12 h 72"/>
                <a:gd name="T8" fmla="*/ 2 w 37"/>
                <a:gd name="T9" fmla="*/ 9 h 72"/>
                <a:gd name="T10" fmla="*/ 1 w 37"/>
                <a:gd name="T11" fmla="*/ 6 h 72"/>
                <a:gd name="T12" fmla="*/ 0 w 37"/>
                <a:gd name="T13" fmla="*/ 3 h 72"/>
                <a:gd name="T14" fmla="*/ 0 w 37"/>
                <a:gd name="T15" fmla="*/ 1 h 72"/>
                <a:gd name="T16" fmla="*/ 0 w 37"/>
                <a:gd name="T17" fmla="*/ 0 h 72"/>
                <a:gd name="T18" fmla="*/ 1 w 37"/>
                <a:gd name="T19" fmla="*/ 1 h 72"/>
                <a:gd name="T20" fmla="*/ 2 w 37"/>
                <a:gd name="T21" fmla="*/ 2 h 72"/>
                <a:gd name="T22" fmla="*/ 3 w 37"/>
                <a:gd name="T23" fmla="*/ 5 h 72"/>
                <a:gd name="T24" fmla="*/ 4 w 37"/>
                <a:gd name="T25" fmla="*/ 8 h 72"/>
                <a:gd name="T26" fmla="*/ 6 w 37"/>
                <a:gd name="T27" fmla="*/ 12 h 72"/>
                <a:gd name="T28" fmla="*/ 7 w 37"/>
                <a:gd name="T29" fmla="*/ 15 h 72"/>
                <a:gd name="T30" fmla="*/ 8 w 37"/>
                <a:gd name="T31" fmla="*/ 17 h 72"/>
                <a:gd name="T32" fmla="*/ 9 w 37"/>
                <a:gd name="T33" fmla="*/ 19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942"/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10 w 44"/>
                <a:gd name="T1" fmla="*/ 17 h 68"/>
                <a:gd name="T2" fmla="*/ 9 w 44"/>
                <a:gd name="T3" fmla="*/ 16 h 68"/>
                <a:gd name="T4" fmla="*/ 7 w 44"/>
                <a:gd name="T5" fmla="*/ 14 h 68"/>
                <a:gd name="T6" fmla="*/ 5 w 44"/>
                <a:gd name="T7" fmla="*/ 11 h 68"/>
                <a:gd name="T8" fmla="*/ 3 w 44"/>
                <a:gd name="T9" fmla="*/ 9 h 68"/>
                <a:gd name="T10" fmla="*/ 1 w 44"/>
                <a:gd name="T11" fmla="*/ 6 h 68"/>
                <a:gd name="T12" fmla="*/ 0 w 44"/>
                <a:gd name="T13" fmla="*/ 3 h 68"/>
                <a:gd name="T14" fmla="*/ 0 w 44"/>
                <a:gd name="T15" fmla="*/ 2 h 68"/>
                <a:gd name="T16" fmla="*/ 0 w 44"/>
                <a:gd name="T17" fmla="*/ 0 h 68"/>
                <a:gd name="T18" fmla="*/ 1 w 44"/>
                <a:gd name="T19" fmla="*/ 1 h 68"/>
                <a:gd name="T20" fmla="*/ 3 w 44"/>
                <a:gd name="T21" fmla="*/ 2 h 68"/>
                <a:gd name="T22" fmla="*/ 4 w 44"/>
                <a:gd name="T23" fmla="*/ 5 h 68"/>
                <a:gd name="T24" fmla="*/ 5 w 44"/>
                <a:gd name="T25" fmla="*/ 8 h 68"/>
                <a:gd name="T26" fmla="*/ 7 w 44"/>
                <a:gd name="T27" fmla="*/ 11 h 68"/>
                <a:gd name="T28" fmla="*/ 8 w 44"/>
                <a:gd name="T29" fmla="*/ 14 h 68"/>
                <a:gd name="T30" fmla="*/ 10 w 44"/>
                <a:gd name="T31" fmla="*/ 16 h 68"/>
                <a:gd name="T32" fmla="*/ 10 w 44"/>
                <a:gd name="T33" fmla="*/ 1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943"/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10 w 37"/>
                <a:gd name="T1" fmla="*/ 17 h 62"/>
                <a:gd name="T2" fmla="*/ 8 w 37"/>
                <a:gd name="T3" fmla="*/ 15 h 62"/>
                <a:gd name="T4" fmla="*/ 7 w 37"/>
                <a:gd name="T5" fmla="*/ 13 h 62"/>
                <a:gd name="T6" fmla="*/ 5 w 37"/>
                <a:gd name="T7" fmla="*/ 10 h 62"/>
                <a:gd name="T8" fmla="*/ 3 w 37"/>
                <a:gd name="T9" fmla="*/ 7 h 62"/>
                <a:gd name="T10" fmla="*/ 2 w 37"/>
                <a:gd name="T11" fmla="*/ 5 h 62"/>
                <a:gd name="T12" fmla="*/ 1 w 37"/>
                <a:gd name="T13" fmla="*/ 3 h 62"/>
                <a:gd name="T14" fmla="*/ 0 w 37"/>
                <a:gd name="T15" fmla="*/ 1 h 62"/>
                <a:gd name="T16" fmla="*/ 1 w 37"/>
                <a:gd name="T17" fmla="*/ 0 h 62"/>
                <a:gd name="T18" fmla="*/ 2 w 37"/>
                <a:gd name="T19" fmla="*/ 1 h 62"/>
                <a:gd name="T20" fmla="*/ 4 w 37"/>
                <a:gd name="T21" fmla="*/ 2 h 62"/>
                <a:gd name="T22" fmla="*/ 5 w 37"/>
                <a:gd name="T23" fmla="*/ 5 h 62"/>
                <a:gd name="T24" fmla="*/ 6 w 37"/>
                <a:gd name="T25" fmla="*/ 7 h 62"/>
                <a:gd name="T26" fmla="*/ 7 w 37"/>
                <a:gd name="T27" fmla="*/ 10 h 62"/>
                <a:gd name="T28" fmla="*/ 8 w 37"/>
                <a:gd name="T29" fmla="*/ 13 h 62"/>
                <a:gd name="T30" fmla="*/ 9 w 37"/>
                <a:gd name="T31" fmla="*/ 15 h 62"/>
                <a:gd name="T32" fmla="*/ 10 w 37"/>
                <a:gd name="T33" fmla="*/ 17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944"/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23 h 90"/>
                <a:gd name="T2" fmla="*/ 0 w 58"/>
                <a:gd name="T3" fmla="*/ 22 h 90"/>
                <a:gd name="T4" fmla="*/ 1 w 58"/>
                <a:gd name="T5" fmla="*/ 19 h 90"/>
                <a:gd name="T6" fmla="*/ 2 w 58"/>
                <a:gd name="T7" fmla="*/ 16 h 90"/>
                <a:gd name="T8" fmla="*/ 4 w 58"/>
                <a:gd name="T9" fmla="*/ 12 h 90"/>
                <a:gd name="T10" fmla="*/ 6 w 58"/>
                <a:gd name="T11" fmla="*/ 8 h 90"/>
                <a:gd name="T12" fmla="*/ 9 w 58"/>
                <a:gd name="T13" fmla="*/ 5 h 90"/>
                <a:gd name="T14" fmla="*/ 11 w 58"/>
                <a:gd name="T15" fmla="*/ 2 h 90"/>
                <a:gd name="T16" fmla="*/ 14 w 58"/>
                <a:gd name="T17" fmla="*/ 0 h 90"/>
                <a:gd name="T18" fmla="*/ 13 w 58"/>
                <a:gd name="T19" fmla="*/ 2 h 90"/>
                <a:gd name="T20" fmla="*/ 11 w 58"/>
                <a:gd name="T21" fmla="*/ 5 h 90"/>
                <a:gd name="T22" fmla="*/ 9 w 58"/>
                <a:gd name="T23" fmla="*/ 9 h 90"/>
                <a:gd name="T24" fmla="*/ 7 w 58"/>
                <a:gd name="T25" fmla="*/ 13 h 90"/>
                <a:gd name="T26" fmla="*/ 5 w 58"/>
                <a:gd name="T27" fmla="*/ 17 h 90"/>
                <a:gd name="T28" fmla="*/ 3 w 58"/>
                <a:gd name="T29" fmla="*/ 20 h 90"/>
                <a:gd name="T30" fmla="*/ 1 w 58"/>
                <a:gd name="T31" fmla="*/ 22 h 90"/>
                <a:gd name="T32" fmla="*/ 0 w 58"/>
                <a:gd name="T33" fmla="*/ 23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945"/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18 h 70"/>
                <a:gd name="T2" fmla="*/ 0 w 48"/>
                <a:gd name="T3" fmla="*/ 17 h 70"/>
                <a:gd name="T4" fmla="*/ 1 w 48"/>
                <a:gd name="T5" fmla="*/ 15 h 70"/>
                <a:gd name="T6" fmla="*/ 2 w 48"/>
                <a:gd name="T7" fmla="*/ 13 h 70"/>
                <a:gd name="T8" fmla="*/ 4 w 48"/>
                <a:gd name="T9" fmla="*/ 10 h 70"/>
                <a:gd name="T10" fmla="*/ 5 w 48"/>
                <a:gd name="T11" fmla="*/ 7 h 70"/>
                <a:gd name="T12" fmla="*/ 8 w 48"/>
                <a:gd name="T13" fmla="*/ 4 h 70"/>
                <a:gd name="T14" fmla="*/ 10 w 48"/>
                <a:gd name="T15" fmla="*/ 2 h 70"/>
                <a:gd name="T16" fmla="*/ 12 w 48"/>
                <a:gd name="T17" fmla="*/ 0 h 70"/>
                <a:gd name="T18" fmla="*/ 11 w 48"/>
                <a:gd name="T19" fmla="*/ 2 h 70"/>
                <a:gd name="T20" fmla="*/ 10 w 48"/>
                <a:gd name="T21" fmla="*/ 5 h 70"/>
                <a:gd name="T22" fmla="*/ 8 w 48"/>
                <a:gd name="T23" fmla="*/ 8 h 70"/>
                <a:gd name="T24" fmla="*/ 6 w 48"/>
                <a:gd name="T25" fmla="*/ 11 h 70"/>
                <a:gd name="T26" fmla="*/ 4 w 48"/>
                <a:gd name="T27" fmla="*/ 14 h 70"/>
                <a:gd name="T28" fmla="*/ 2 w 48"/>
                <a:gd name="T29" fmla="*/ 16 h 70"/>
                <a:gd name="T30" fmla="*/ 1 w 48"/>
                <a:gd name="T31" fmla="*/ 18 h 70"/>
                <a:gd name="T32" fmla="*/ 0 w 48"/>
                <a:gd name="T33" fmla="*/ 1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946"/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11 w 44"/>
                <a:gd name="T1" fmla="*/ 17 h 68"/>
                <a:gd name="T2" fmla="*/ 10 w 44"/>
                <a:gd name="T3" fmla="*/ 16 h 68"/>
                <a:gd name="T4" fmla="*/ 8 w 44"/>
                <a:gd name="T5" fmla="*/ 14 h 68"/>
                <a:gd name="T6" fmla="*/ 6 w 44"/>
                <a:gd name="T7" fmla="*/ 11 h 68"/>
                <a:gd name="T8" fmla="*/ 4 w 44"/>
                <a:gd name="T9" fmla="*/ 8 h 68"/>
                <a:gd name="T10" fmla="*/ 2 w 44"/>
                <a:gd name="T11" fmla="*/ 5 h 68"/>
                <a:gd name="T12" fmla="*/ 1 w 44"/>
                <a:gd name="T13" fmla="*/ 3 h 68"/>
                <a:gd name="T14" fmla="*/ 0 w 44"/>
                <a:gd name="T15" fmla="*/ 1 h 68"/>
                <a:gd name="T16" fmla="*/ 1 w 44"/>
                <a:gd name="T17" fmla="*/ 0 h 68"/>
                <a:gd name="T18" fmla="*/ 2 w 44"/>
                <a:gd name="T19" fmla="*/ 1 h 68"/>
                <a:gd name="T20" fmla="*/ 4 w 44"/>
                <a:gd name="T21" fmla="*/ 2 h 68"/>
                <a:gd name="T22" fmla="*/ 5 w 44"/>
                <a:gd name="T23" fmla="*/ 5 h 68"/>
                <a:gd name="T24" fmla="*/ 7 w 44"/>
                <a:gd name="T25" fmla="*/ 8 h 68"/>
                <a:gd name="T26" fmla="*/ 8 w 44"/>
                <a:gd name="T27" fmla="*/ 11 h 68"/>
                <a:gd name="T28" fmla="*/ 9 w 44"/>
                <a:gd name="T29" fmla="*/ 14 h 68"/>
                <a:gd name="T30" fmla="*/ 10 w 44"/>
                <a:gd name="T31" fmla="*/ 16 h 68"/>
                <a:gd name="T32" fmla="*/ 11 w 44"/>
                <a:gd name="T33" fmla="*/ 1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947"/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7 w 173"/>
                <a:gd name="T1" fmla="*/ 11 h 178"/>
                <a:gd name="T2" fmla="*/ 4 w 173"/>
                <a:gd name="T3" fmla="*/ 15 h 178"/>
                <a:gd name="T4" fmla="*/ 5 w 173"/>
                <a:gd name="T5" fmla="*/ 21 h 178"/>
                <a:gd name="T6" fmla="*/ 10 w 173"/>
                <a:gd name="T7" fmla="*/ 22 h 178"/>
                <a:gd name="T8" fmla="*/ 13 w 173"/>
                <a:gd name="T9" fmla="*/ 23 h 178"/>
                <a:gd name="T10" fmla="*/ 15 w 173"/>
                <a:gd name="T11" fmla="*/ 26 h 178"/>
                <a:gd name="T12" fmla="*/ 13 w 173"/>
                <a:gd name="T13" fmla="*/ 26 h 178"/>
                <a:gd name="T14" fmla="*/ 9 w 173"/>
                <a:gd name="T15" fmla="*/ 25 h 178"/>
                <a:gd name="T16" fmla="*/ 7 w 173"/>
                <a:gd name="T17" fmla="*/ 23 h 178"/>
                <a:gd name="T18" fmla="*/ 2 w 173"/>
                <a:gd name="T19" fmla="*/ 24 h 178"/>
                <a:gd name="T20" fmla="*/ 0 w 173"/>
                <a:gd name="T21" fmla="*/ 30 h 178"/>
                <a:gd name="T22" fmla="*/ 1 w 173"/>
                <a:gd name="T23" fmla="*/ 33 h 178"/>
                <a:gd name="T24" fmla="*/ 3 w 173"/>
                <a:gd name="T25" fmla="*/ 35 h 178"/>
                <a:gd name="T26" fmla="*/ 7 w 173"/>
                <a:gd name="T27" fmla="*/ 35 h 178"/>
                <a:gd name="T28" fmla="*/ 10 w 173"/>
                <a:gd name="T29" fmla="*/ 33 h 178"/>
                <a:gd name="T30" fmla="*/ 14 w 173"/>
                <a:gd name="T31" fmla="*/ 33 h 178"/>
                <a:gd name="T32" fmla="*/ 10 w 173"/>
                <a:gd name="T33" fmla="*/ 38 h 178"/>
                <a:gd name="T34" fmla="*/ 11 w 173"/>
                <a:gd name="T35" fmla="*/ 44 h 178"/>
                <a:gd name="T36" fmla="*/ 15 w 173"/>
                <a:gd name="T37" fmla="*/ 45 h 178"/>
                <a:gd name="T38" fmla="*/ 18 w 173"/>
                <a:gd name="T39" fmla="*/ 43 h 178"/>
                <a:gd name="T40" fmla="*/ 20 w 173"/>
                <a:gd name="T41" fmla="*/ 38 h 178"/>
                <a:gd name="T42" fmla="*/ 18 w 173"/>
                <a:gd name="T43" fmla="*/ 33 h 178"/>
                <a:gd name="T44" fmla="*/ 19 w 173"/>
                <a:gd name="T45" fmla="*/ 32 h 178"/>
                <a:gd name="T46" fmla="*/ 21 w 173"/>
                <a:gd name="T47" fmla="*/ 34 h 178"/>
                <a:gd name="T48" fmla="*/ 23 w 173"/>
                <a:gd name="T49" fmla="*/ 38 h 178"/>
                <a:gd name="T50" fmla="*/ 29 w 173"/>
                <a:gd name="T51" fmla="*/ 38 h 178"/>
                <a:gd name="T52" fmla="*/ 34 w 173"/>
                <a:gd name="T53" fmla="*/ 40 h 178"/>
                <a:gd name="T54" fmla="*/ 39 w 173"/>
                <a:gd name="T55" fmla="*/ 36 h 178"/>
                <a:gd name="T56" fmla="*/ 40 w 173"/>
                <a:gd name="T57" fmla="*/ 33 h 178"/>
                <a:gd name="T58" fmla="*/ 39 w 173"/>
                <a:gd name="T59" fmla="*/ 32 h 178"/>
                <a:gd name="T60" fmla="*/ 34 w 173"/>
                <a:gd name="T61" fmla="*/ 29 h 178"/>
                <a:gd name="T62" fmla="*/ 30 w 173"/>
                <a:gd name="T63" fmla="*/ 28 h 178"/>
                <a:gd name="T64" fmla="*/ 31 w 173"/>
                <a:gd name="T65" fmla="*/ 24 h 178"/>
                <a:gd name="T66" fmla="*/ 37 w 173"/>
                <a:gd name="T67" fmla="*/ 22 h 178"/>
                <a:gd name="T68" fmla="*/ 42 w 173"/>
                <a:gd name="T69" fmla="*/ 19 h 178"/>
                <a:gd name="T70" fmla="*/ 42 w 173"/>
                <a:gd name="T71" fmla="*/ 13 h 178"/>
                <a:gd name="T72" fmla="*/ 37 w 173"/>
                <a:gd name="T73" fmla="*/ 10 h 178"/>
                <a:gd name="T74" fmla="*/ 32 w 173"/>
                <a:gd name="T75" fmla="*/ 13 h 178"/>
                <a:gd name="T76" fmla="*/ 32 w 173"/>
                <a:gd name="T77" fmla="*/ 16 h 178"/>
                <a:gd name="T78" fmla="*/ 27 w 173"/>
                <a:gd name="T79" fmla="*/ 21 h 178"/>
                <a:gd name="T80" fmla="*/ 25 w 173"/>
                <a:gd name="T81" fmla="*/ 20 h 178"/>
                <a:gd name="T82" fmla="*/ 25 w 173"/>
                <a:gd name="T83" fmla="*/ 17 h 178"/>
                <a:gd name="T84" fmla="*/ 26 w 173"/>
                <a:gd name="T85" fmla="*/ 13 h 178"/>
                <a:gd name="T86" fmla="*/ 30 w 173"/>
                <a:gd name="T87" fmla="*/ 7 h 178"/>
                <a:gd name="T88" fmla="*/ 27 w 173"/>
                <a:gd name="T89" fmla="*/ 2 h 178"/>
                <a:gd name="T90" fmla="*/ 22 w 173"/>
                <a:gd name="T91" fmla="*/ 1 h 178"/>
                <a:gd name="T92" fmla="*/ 18 w 173"/>
                <a:gd name="T93" fmla="*/ 3 h 178"/>
                <a:gd name="T94" fmla="*/ 17 w 173"/>
                <a:gd name="T95" fmla="*/ 6 h 178"/>
                <a:gd name="T96" fmla="*/ 18 w 173"/>
                <a:gd name="T97" fmla="*/ 10 h 178"/>
                <a:gd name="T98" fmla="*/ 21 w 173"/>
                <a:gd name="T99" fmla="*/ 14 h 178"/>
                <a:gd name="T100" fmla="*/ 20 w 173"/>
                <a:gd name="T101" fmla="*/ 18 h 178"/>
                <a:gd name="T102" fmla="*/ 18 w 173"/>
                <a:gd name="T103" fmla="*/ 19 h 178"/>
                <a:gd name="T104" fmla="*/ 15 w 173"/>
                <a:gd name="T105" fmla="*/ 14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948"/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44 w 179"/>
                <a:gd name="T1" fmla="*/ 0 h 309"/>
                <a:gd name="T2" fmla="*/ 40 w 179"/>
                <a:gd name="T3" fmla="*/ 5 h 309"/>
                <a:gd name="T4" fmla="*/ 36 w 179"/>
                <a:gd name="T5" fmla="*/ 9 h 309"/>
                <a:gd name="T6" fmla="*/ 31 w 179"/>
                <a:gd name="T7" fmla="*/ 12 h 309"/>
                <a:gd name="T8" fmla="*/ 27 w 179"/>
                <a:gd name="T9" fmla="*/ 15 h 309"/>
                <a:gd name="T10" fmla="*/ 22 w 179"/>
                <a:gd name="T11" fmla="*/ 17 h 309"/>
                <a:gd name="T12" fmla="*/ 17 w 179"/>
                <a:gd name="T13" fmla="*/ 18 h 309"/>
                <a:gd name="T14" fmla="*/ 12 w 179"/>
                <a:gd name="T15" fmla="*/ 19 h 309"/>
                <a:gd name="T16" fmla="*/ 8 w 179"/>
                <a:gd name="T17" fmla="*/ 19 h 309"/>
                <a:gd name="T18" fmla="*/ 8 w 179"/>
                <a:gd name="T19" fmla="*/ 21 h 309"/>
                <a:gd name="T20" fmla="*/ 8 w 179"/>
                <a:gd name="T21" fmla="*/ 23 h 309"/>
                <a:gd name="T22" fmla="*/ 8 w 179"/>
                <a:gd name="T23" fmla="*/ 25 h 309"/>
                <a:gd name="T24" fmla="*/ 7 w 179"/>
                <a:gd name="T25" fmla="*/ 27 h 309"/>
                <a:gd name="T26" fmla="*/ 6 w 179"/>
                <a:gd name="T27" fmla="*/ 29 h 309"/>
                <a:gd name="T28" fmla="*/ 4 w 179"/>
                <a:gd name="T29" fmla="*/ 32 h 309"/>
                <a:gd name="T30" fmla="*/ 2 w 179"/>
                <a:gd name="T31" fmla="*/ 33 h 309"/>
                <a:gd name="T32" fmla="*/ 0 w 179"/>
                <a:gd name="T33" fmla="*/ 35 h 309"/>
                <a:gd name="T34" fmla="*/ 3 w 179"/>
                <a:gd name="T35" fmla="*/ 40 h 309"/>
                <a:gd name="T36" fmla="*/ 5 w 179"/>
                <a:gd name="T37" fmla="*/ 46 h 309"/>
                <a:gd name="T38" fmla="*/ 5 w 179"/>
                <a:gd name="T39" fmla="*/ 52 h 309"/>
                <a:gd name="T40" fmla="*/ 3 w 179"/>
                <a:gd name="T41" fmla="*/ 58 h 309"/>
                <a:gd name="T42" fmla="*/ 5 w 179"/>
                <a:gd name="T43" fmla="*/ 58 h 309"/>
                <a:gd name="T44" fmla="*/ 7 w 179"/>
                <a:gd name="T45" fmla="*/ 60 h 309"/>
                <a:gd name="T46" fmla="*/ 10 w 179"/>
                <a:gd name="T47" fmla="*/ 61 h 309"/>
                <a:gd name="T48" fmla="*/ 12 w 179"/>
                <a:gd name="T49" fmla="*/ 63 h 309"/>
                <a:gd name="T50" fmla="*/ 15 w 179"/>
                <a:gd name="T51" fmla="*/ 65 h 309"/>
                <a:gd name="T52" fmla="*/ 18 w 179"/>
                <a:gd name="T53" fmla="*/ 69 h 309"/>
                <a:gd name="T54" fmla="*/ 20 w 179"/>
                <a:gd name="T55" fmla="*/ 72 h 309"/>
                <a:gd name="T56" fmla="*/ 21 w 179"/>
                <a:gd name="T57" fmla="*/ 77 h 309"/>
                <a:gd name="T58" fmla="*/ 22 w 179"/>
                <a:gd name="T59" fmla="*/ 74 h 309"/>
                <a:gd name="T60" fmla="*/ 24 w 179"/>
                <a:gd name="T61" fmla="*/ 71 h 309"/>
                <a:gd name="T62" fmla="*/ 26 w 179"/>
                <a:gd name="T63" fmla="*/ 68 h 309"/>
                <a:gd name="T64" fmla="*/ 28 w 179"/>
                <a:gd name="T65" fmla="*/ 66 h 309"/>
                <a:gd name="T66" fmla="*/ 30 w 179"/>
                <a:gd name="T67" fmla="*/ 63 h 309"/>
                <a:gd name="T68" fmla="*/ 33 w 179"/>
                <a:gd name="T69" fmla="*/ 61 h 309"/>
                <a:gd name="T70" fmla="*/ 36 w 179"/>
                <a:gd name="T71" fmla="*/ 60 h 309"/>
                <a:gd name="T72" fmla="*/ 40 w 179"/>
                <a:gd name="T73" fmla="*/ 59 h 309"/>
                <a:gd name="T74" fmla="*/ 38 w 179"/>
                <a:gd name="T75" fmla="*/ 56 h 309"/>
                <a:gd name="T76" fmla="*/ 37 w 179"/>
                <a:gd name="T77" fmla="*/ 52 h 309"/>
                <a:gd name="T78" fmla="*/ 38 w 179"/>
                <a:gd name="T79" fmla="*/ 47 h 309"/>
                <a:gd name="T80" fmla="*/ 41 w 179"/>
                <a:gd name="T81" fmla="*/ 42 h 309"/>
                <a:gd name="T82" fmla="*/ 38 w 179"/>
                <a:gd name="T83" fmla="*/ 33 h 309"/>
                <a:gd name="T84" fmla="*/ 37 w 179"/>
                <a:gd name="T85" fmla="*/ 25 h 309"/>
                <a:gd name="T86" fmla="*/ 37 w 179"/>
                <a:gd name="T87" fmla="*/ 18 h 309"/>
                <a:gd name="T88" fmla="*/ 39 w 179"/>
                <a:gd name="T89" fmla="*/ 13 h 309"/>
                <a:gd name="T90" fmla="*/ 40 w 179"/>
                <a:gd name="T91" fmla="*/ 9 h 309"/>
                <a:gd name="T92" fmla="*/ 41 w 179"/>
                <a:gd name="T93" fmla="*/ 6 h 309"/>
                <a:gd name="T94" fmla="*/ 43 w 179"/>
                <a:gd name="T95" fmla="*/ 3 h 309"/>
                <a:gd name="T96" fmla="*/ 44 w 179"/>
                <a:gd name="T97" fmla="*/ 2 h 309"/>
                <a:gd name="T98" fmla="*/ 44 w 179"/>
                <a:gd name="T99" fmla="*/ 1 h 309"/>
                <a:gd name="T100" fmla="*/ 44 w 179"/>
                <a:gd name="T101" fmla="*/ 1 h 309"/>
                <a:gd name="T102" fmla="*/ 44 w 179"/>
                <a:gd name="T103" fmla="*/ 1 h 309"/>
                <a:gd name="T104" fmla="*/ 44 w 179"/>
                <a:gd name="T105" fmla="*/ 0 h 309"/>
                <a:gd name="T106" fmla="*/ 44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949"/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38 w 334"/>
                <a:gd name="T1" fmla="*/ 0 h 256"/>
                <a:gd name="T2" fmla="*/ 36 w 334"/>
                <a:gd name="T3" fmla="*/ 1 h 256"/>
                <a:gd name="T4" fmla="*/ 32 w 334"/>
                <a:gd name="T5" fmla="*/ 3 h 256"/>
                <a:gd name="T6" fmla="*/ 27 w 334"/>
                <a:gd name="T7" fmla="*/ 4 h 256"/>
                <a:gd name="T8" fmla="*/ 23 w 334"/>
                <a:gd name="T9" fmla="*/ 6 h 256"/>
                <a:gd name="T10" fmla="*/ 18 w 334"/>
                <a:gd name="T11" fmla="*/ 7 h 256"/>
                <a:gd name="T12" fmla="*/ 14 w 334"/>
                <a:gd name="T13" fmla="*/ 8 h 256"/>
                <a:gd name="T14" fmla="*/ 10 w 334"/>
                <a:gd name="T15" fmla="*/ 9 h 256"/>
                <a:gd name="T16" fmla="*/ 6 w 334"/>
                <a:gd name="T17" fmla="*/ 9 h 256"/>
                <a:gd name="T18" fmla="*/ 4 w 334"/>
                <a:gd name="T19" fmla="*/ 9 h 256"/>
                <a:gd name="T20" fmla="*/ 3 w 334"/>
                <a:gd name="T21" fmla="*/ 9 h 256"/>
                <a:gd name="T22" fmla="*/ 1 w 334"/>
                <a:gd name="T23" fmla="*/ 8 h 256"/>
                <a:gd name="T24" fmla="*/ 0 w 334"/>
                <a:gd name="T25" fmla="*/ 8 h 256"/>
                <a:gd name="T26" fmla="*/ 5 w 334"/>
                <a:gd name="T27" fmla="*/ 11 h 256"/>
                <a:gd name="T28" fmla="*/ 9 w 334"/>
                <a:gd name="T29" fmla="*/ 15 h 256"/>
                <a:gd name="T30" fmla="*/ 12 w 334"/>
                <a:gd name="T31" fmla="*/ 19 h 256"/>
                <a:gd name="T32" fmla="*/ 16 w 334"/>
                <a:gd name="T33" fmla="*/ 25 h 256"/>
                <a:gd name="T34" fmla="*/ 19 w 334"/>
                <a:gd name="T35" fmla="*/ 30 h 256"/>
                <a:gd name="T36" fmla="*/ 21 w 334"/>
                <a:gd name="T37" fmla="*/ 36 h 256"/>
                <a:gd name="T38" fmla="*/ 23 w 334"/>
                <a:gd name="T39" fmla="*/ 42 h 256"/>
                <a:gd name="T40" fmla="*/ 24 w 334"/>
                <a:gd name="T41" fmla="*/ 48 h 256"/>
                <a:gd name="T42" fmla="*/ 26 w 334"/>
                <a:gd name="T43" fmla="*/ 48 h 256"/>
                <a:gd name="T44" fmla="*/ 29 w 334"/>
                <a:gd name="T45" fmla="*/ 49 h 256"/>
                <a:gd name="T46" fmla="*/ 31 w 334"/>
                <a:gd name="T47" fmla="*/ 50 h 256"/>
                <a:gd name="T48" fmla="*/ 35 w 334"/>
                <a:gd name="T49" fmla="*/ 52 h 256"/>
                <a:gd name="T50" fmla="*/ 38 w 334"/>
                <a:gd name="T51" fmla="*/ 54 h 256"/>
                <a:gd name="T52" fmla="*/ 41 w 334"/>
                <a:gd name="T53" fmla="*/ 57 h 256"/>
                <a:gd name="T54" fmla="*/ 44 w 334"/>
                <a:gd name="T55" fmla="*/ 61 h 256"/>
                <a:gd name="T56" fmla="*/ 46 w 334"/>
                <a:gd name="T57" fmla="*/ 64 h 256"/>
                <a:gd name="T58" fmla="*/ 48 w 334"/>
                <a:gd name="T59" fmla="*/ 62 h 256"/>
                <a:gd name="T60" fmla="*/ 51 w 334"/>
                <a:gd name="T61" fmla="*/ 61 h 256"/>
                <a:gd name="T62" fmla="*/ 55 w 334"/>
                <a:gd name="T63" fmla="*/ 59 h 256"/>
                <a:gd name="T64" fmla="*/ 60 w 334"/>
                <a:gd name="T65" fmla="*/ 58 h 256"/>
                <a:gd name="T66" fmla="*/ 65 w 334"/>
                <a:gd name="T67" fmla="*/ 57 h 256"/>
                <a:gd name="T68" fmla="*/ 71 w 334"/>
                <a:gd name="T69" fmla="*/ 58 h 256"/>
                <a:gd name="T70" fmla="*/ 77 w 334"/>
                <a:gd name="T71" fmla="*/ 59 h 256"/>
                <a:gd name="T72" fmla="*/ 84 w 334"/>
                <a:gd name="T73" fmla="*/ 62 h 256"/>
                <a:gd name="T74" fmla="*/ 82 w 334"/>
                <a:gd name="T75" fmla="*/ 60 h 256"/>
                <a:gd name="T76" fmla="*/ 80 w 334"/>
                <a:gd name="T77" fmla="*/ 57 h 256"/>
                <a:gd name="T78" fmla="*/ 78 w 334"/>
                <a:gd name="T79" fmla="*/ 53 h 256"/>
                <a:gd name="T80" fmla="*/ 77 w 334"/>
                <a:gd name="T81" fmla="*/ 49 h 256"/>
                <a:gd name="T82" fmla="*/ 76 w 334"/>
                <a:gd name="T83" fmla="*/ 45 h 256"/>
                <a:gd name="T84" fmla="*/ 76 w 334"/>
                <a:gd name="T85" fmla="*/ 40 h 256"/>
                <a:gd name="T86" fmla="*/ 78 w 334"/>
                <a:gd name="T87" fmla="*/ 34 h 256"/>
                <a:gd name="T88" fmla="*/ 80 w 334"/>
                <a:gd name="T89" fmla="*/ 28 h 256"/>
                <a:gd name="T90" fmla="*/ 77 w 334"/>
                <a:gd name="T91" fmla="*/ 27 h 256"/>
                <a:gd name="T92" fmla="*/ 73 w 334"/>
                <a:gd name="T93" fmla="*/ 26 h 256"/>
                <a:gd name="T94" fmla="*/ 69 w 334"/>
                <a:gd name="T95" fmla="*/ 24 h 256"/>
                <a:gd name="T96" fmla="*/ 65 w 334"/>
                <a:gd name="T97" fmla="*/ 22 h 256"/>
                <a:gd name="T98" fmla="*/ 62 w 334"/>
                <a:gd name="T99" fmla="*/ 19 h 256"/>
                <a:gd name="T100" fmla="*/ 60 w 334"/>
                <a:gd name="T101" fmla="*/ 15 h 256"/>
                <a:gd name="T102" fmla="*/ 59 w 334"/>
                <a:gd name="T103" fmla="*/ 10 h 256"/>
                <a:gd name="T104" fmla="*/ 59 w 334"/>
                <a:gd name="T105" fmla="*/ 4 h 256"/>
                <a:gd name="T106" fmla="*/ 56 w 334"/>
                <a:gd name="T107" fmla="*/ 5 h 256"/>
                <a:gd name="T108" fmla="*/ 54 w 334"/>
                <a:gd name="T109" fmla="*/ 5 h 256"/>
                <a:gd name="T110" fmla="*/ 52 w 334"/>
                <a:gd name="T111" fmla="*/ 6 h 256"/>
                <a:gd name="T112" fmla="*/ 49 w 334"/>
                <a:gd name="T113" fmla="*/ 5 h 256"/>
                <a:gd name="T114" fmla="*/ 47 w 334"/>
                <a:gd name="T115" fmla="*/ 5 h 256"/>
                <a:gd name="T116" fmla="*/ 44 w 334"/>
                <a:gd name="T117" fmla="*/ 4 h 256"/>
                <a:gd name="T118" fmla="*/ 41 w 334"/>
                <a:gd name="T119" fmla="*/ 2 h 256"/>
                <a:gd name="T120" fmla="*/ 38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950"/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62 w 293"/>
                <a:gd name="T1" fmla="*/ 43 h 361"/>
                <a:gd name="T2" fmla="*/ 53 w 293"/>
                <a:gd name="T3" fmla="*/ 44 h 361"/>
                <a:gd name="T4" fmla="*/ 40 w 293"/>
                <a:gd name="T5" fmla="*/ 48 h 361"/>
                <a:gd name="T6" fmla="*/ 28 w 293"/>
                <a:gd name="T7" fmla="*/ 58 h 361"/>
                <a:gd name="T8" fmla="*/ 23 w 293"/>
                <a:gd name="T9" fmla="*/ 71 h 361"/>
                <a:gd name="T10" fmla="*/ 20 w 293"/>
                <a:gd name="T11" fmla="*/ 78 h 361"/>
                <a:gd name="T12" fmla="*/ 18 w 293"/>
                <a:gd name="T13" fmla="*/ 83 h 361"/>
                <a:gd name="T14" fmla="*/ 16 w 293"/>
                <a:gd name="T15" fmla="*/ 86 h 361"/>
                <a:gd name="T16" fmla="*/ 12 w 293"/>
                <a:gd name="T17" fmla="*/ 87 h 361"/>
                <a:gd name="T18" fmla="*/ 8 w 293"/>
                <a:gd name="T19" fmla="*/ 88 h 361"/>
                <a:gd name="T20" fmla="*/ 5 w 293"/>
                <a:gd name="T21" fmla="*/ 88 h 361"/>
                <a:gd name="T22" fmla="*/ 2 w 293"/>
                <a:gd name="T23" fmla="*/ 89 h 361"/>
                <a:gd name="T24" fmla="*/ 1 w 293"/>
                <a:gd name="T25" fmla="*/ 90 h 361"/>
                <a:gd name="T26" fmla="*/ 0 w 293"/>
                <a:gd name="T27" fmla="*/ 89 h 361"/>
                <a:gd name="T28" fmla="*/ 6 w 293"/>
                <a:gd name="T29" fmla="*/ 86 h 361"/>
                <a:gd name="T30" fmla="*/ 14 w 293"/>
                <a:gd name="T31" fmla="*/ 77 h 361"/>
                <a:gd name="T32" fmla="*/ 18 w 293"/>
                <a:gd name="T33" fmla="*/ 66 h 361"/>
                <a:gd name="T34" fmla="*/ 18 w 293"/>
                <a:gd name="T35" fmla="*/ 56 h 361"/>
                <a:gd name="T36" fmla="*/ 18 w 293"/>
                <a:gd name="T37" fmla="*/ 50 h 361"/>
                <a:gd name="T38" fmla="*/ 17 w 293"/>
                <a:gd name="T39" fmla="*/ 43 h 361"/>
                <a:gd name="T40" fmla="*/ 18 w 293"/>
                <a:gd name="T41" fmla="*/ 38 h 361"/>
                <a:gd name="T42" fmla="*/ 24 w 293"/>
                <a:gd name="T43" fmla="*/ 34 h 361"/>
                <a:gd name="T44" fmla="*/ 29 w 293"/>
                <a:gd name="T45" fmla="*/ 28 h 361"/>
                <a:gd name="T46" fmla="*/ 30 w 293"/>
                <a:gd name="T47" fmla="*/ 20 h 361"/>
                <a:gd name="T48" fmla="*/ 33 w 293"/>
                <a:gd name="T49" fmla="*/ 15 h 361"/>
                <a:gd name="T50" fmla="*/ 41 w 293"/>
                <a:gd name="T51" fmla="*/ 13 h 361"/>
                <a:gd name="T52" fmla="*/ 50 w 293"/>
                <a:gd name="T53" fmla="*/ 8 h 361"/>
                <a:gd name="T54" fmla="*/ 58 w 293"/>
                <a:gd name="T55" fmla="*/ 3 h 361"/>
                <a:gd name="T56" fmla="*/ 60 w 293"/>
                <a:gd name="T57" fmla="*/ 3 h 361"/>
                <a:gd name="T58" fmla="*/ 61 w 293"/>
                <a:gd name="T59" fmla="*/ 11 h 361"/>
                <a:gd name="T60" fmla="*/ 64 w 293"/>
                <a:gd name="T61" fmla="*/ 20 h 361"/>
                <a:gd name="T62" fmla="*/ 70 w 293"/>
                <a:gd name="T63" fmla="*/ 27 h 361"/>
                <a:gd name="T64" fmla="*/ 71 w 293"/>
                <a:gd name="T65" fmla="*/ 30 h 361"/>
                <a:gd name="T66" fmla="*/ 67 w 293"/>
                <a:gd name="T67" fmla="*/ 32 h 361"/>
                <a:gd name="T68" fmla="*/ 63 w 293"/>
                <a:gd name="T69" fmla="*/ 35 h 361"/>
                <a:gd name="T70" fmla="*/ 63 w 293"/>
                <a:gd name="T71" fmla="*/ 4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951"/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23 w 173"/>
                <a:gd name="T1" fmla="*/ 87 h 351"/>
                <a:gd name="T2" fmla="*/ 20 w 173"/>
                <a:gd name="T3" fmla="*/ 84 h 351"/>
                <a:gd name="T4" fmla="*/ 16 w 173"/>
                <a:gd name="T5" fmla="*/ 84 h 351"/>
                <a:gd name="T6" fmla="*/ 13 w 173"/>
                <a:gd name="T7" fmla="*/ 83 h 351"/>
                <a:gd name="T8" fmla="*/ 14 w 173"/>
                <a:gd name="T9" fmla="*/ 81 h 351"/>
                <a:gd name="T10" fmla="*/ 17 w 173"/>
                <a:gd name="T11" fmla="*/ 78 h 351"/>
                <a:gd name="T12" fmla="*/ 21 w 173"/>
                <a:gd name="T13" fmla="*/ 77 h 351"/>
                <a:gd name="T14" fmla="*/ 24 w 173"/>
                <a:gd name="T15" fmla="*/ 76 h 351"/>
                <a:gd name="T16" fmla="*/ 26 w 173"/>
                <a:gd name="T17" fmla="*/ 73 h 351"/>
                <a:gd name="T18" fmla="*/ 27 w 173"/>
                <a:gd name="T19" fmla="*/ 71 h 351"/>
                <a:gd name="T20" fmla="*/ 26 w 173"/>
                <a:gd name="T21" fmla="*/ 70 h 351"/>
                <a:gd name="T22" fmla="*/ 25 w 173"/>
                <a:gd name="T23" fmla="*/ 68 h 351"/>
                <a:gd name="T24" fmla="*/ 23 w 173"/>
                <a:gd name="T25" fmla="*/ 66 h 351"/>
                <a:gd name="T26" fmla="*/ 19 w 173"/>
                <a:gd name="T27" fmla="*/ 66 h 351"/>
                <a:gd name="T28" fmla="*/ 16 w 173"/>
                <a:gd name="T29" fmla="*/ 68 h 351"/>
                <a:gd name="T30" fmla="*/ 15 w 173"/>
                <a:gd name="T31" fmla="*/ 71 h 351"/>
                <a:gd name="T32" fmla="*/ 14 w 173"/>
                <a:gd name="T33" fmla="*/ 74 h 351"/>
                <a:gd name="T34" fmla="*/ 11 w 173"/>
                <a:gd name="T35" fmla="*/ 76 h 351"/>
                <a:gd name="T36" fmla="*/ 10 w 173"/>
                <a:gd name="T37" fmla="*/ 76 h 351"/>
                <a:gd name="T38" fmla="*/ 9 w 173"/>
                <a:gd name="T39" fmla="*/ 75 h 351"/>
                <a:gd name="T40" fmla="*/ 9 w 173"/>
                <a:gd name="T41" fmla="*/ 73 h 351"/>
                <a:gd name="T42" fmla="*/ 9 w 173"/>
                <a:gd name="T43" fmla="*/ 69 h 351"/>
                <a:gd name="T44" fmla="*/ 11 w 173"/>
                <a:gd name="T45" fmla="*/ 67 h 351"/>
                <a:gd name="T46" fmla="*/ 13 w 173"/>
                <a:gd name="T47" fmla="*/ 64 h 351"/>
                <a:gd name="T48" fmla="*/ 14 w 173"/>
                <a:gd name="T49" fmla="*/ 62 h 351"/>
                <a:gd name="T50" fmla="*/ 14 w 173"/>
                <a:gd name="T51" fmla="*/ 61 h 351"/>
                <a:gd name="T52" fmla="*/ 13 w 173"/>
                <a:gd name="T53" fmla="*/ 59 h 351"/>
                <a:gd name="T54" fmla="*/ 11 w 173"/>
                <a:gd name="T55" fmla="*/ 57 h 351"/>
                <a:gd name="T56" fmla="*/ 8 w 173"/>
                <a:gd name="T57" fmla="*/ 56 h 351"/>
                <a:gd name="T58" fmla="*/ 6 w 173"/>
                <a:gd name="T59" fmla="*/ 57 h 351"/>
                <a:gd name="T60" fmla="*/ 4 w 173"/>
                <a:gd name="T61" fmla="*/ 57 h 351"/>
                <a:gd name="T62" fmla="*/ 2 w 173"/>
                <a:gd name="T63" fmla="*/ 58 h 351"/>
                <a:gd name="T64" fmla="*/ 0 w 173"/>
                <a:gd name="T65" fmla="*/ 51 h 351"/>
                <a:gd name="T66" fmla="*/ 4 w 173"/>
                <a:gd name="T67" fmla="*/ 34 h 351"/>
                <a:gd name="T68" fmla="*/ 15 w 173"/>
                <a:gd name="T69" fmla="*/ 18 h 351"/>
                <a:gd name="T70" fmla="*/ 30 w 173"/>
                <a:gd name="T71" fmla="*/ 7 h 351"/>
                <a:gd name="T72" fmla="*/ 37 w 173"/>
                <a:gd name="T73" fmla="*/ 3 h 351"/>
                <a:gd name="T74" fmla="*/ 40 w 173"/>
                <a:gd name="T75" fmla="*/ 1 h 351"/>
                <a:gd name="T76" fmla="*/ 42 w 173"/>
                <a:gd name="T77" fmla="*/ 0 h 351"/>
                <a:gd name="T78" fmla="*/ 43 w 173"/>
                <a:gd name="T79" fmla="*/ 1 h 351"/>
                <a:gd name="T80" fmla="*/ 39 w 173"/>
                <a:gd name="T81" fmla="*/ 6 h 351"/>
                <a:gd name="T82" fmla="*/ 35 w 173"/>
                <a:gd name="T83" fmla="*/ 16 h 351"/>
                <a:gd name="T84" fmla="*/ 35 w 173"/>
                <a:gd name="T85" fmla="*/ 25 h 351"/>
                <a:gd name="T86" fmla="*/ 38 w 173"/>
                <a:gd name="T87" fmla="*/ 33 h 351"/>
                <a:gd name="T88" fmla="*/ 40 w 173"/>
                <a:gd name="T89" fmla="*/ 42 h 351"/>
                <a:gd name="T90" fmla="*/ 42 w 173"/>
                <a:gd name="T91" fmla="*/ 50 h 351"/>
                <a:gd name="T92" fmla="*/ 42 w 173"/>
                <a:gd name="T93" fmla="*/ 56 h 351"/>
                <a:gd name="T94" fmla="*/ 41 w 173"/>
                <a:gd name="T95" fmla="*/ 65 h 351"/>
                <a:gd name="T96" fmla="*/ 38 w 173"/>
                <a:gd name="T97" fmla="*/ 76 h 351"/>
                <a:gd name="T98" fmla="*/ 30 w 173"/>
                <a:gd name="T99" fmla="*/ 85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952"/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98 w 844"/>
                <a:gd name="T1" fmla="*/ 126 h 593"/>
                <a:gd name="T2" fmla="*/ 90 w 844"/>
                <a:gd name="T3" fmla="*/ 139 h 593"/>
                <a:gd name="T4" fmla="*/ 85 w 844"/>
                <a:gd name="T5" fmla="*/ 143 h 593"/>
                <a:gd name="T6" fmla="*/ 74 w 844"/>
                <a:gd name="T7" fmla="*/ 126 h 593"/>
                <a:gd name="T8" fmla="*/ 66 w 844"/>
                <a:gd name="T9" fmla="*/ 118 h 593"/>
                <a:gd name="T10" fmla="*/ 60 w 844"/>
                <a:gd name="T11" fmla="*/ 105 h 593"/>
                <a:gd name="T12" fmla="*/ 63 w 844"/>
                <a:gd name="T13" fmla="*/ 79 h 593"/>
                <a:gd name="T14" fmla="*/ 73 w 844"/>
                <a:gd name="T15" fmla="*/ 63 h 593"/>
                <a:gd name="T16" fmla="*/ 75 w 844"/>
                <a:gd name="T17" fmla="*/ 52 h 593"/>
                <a:gd name="T18" fmla="*/ 70 w 844"/>
                <a:gd name="T19" fmla="*/ 63 h 593"/>
                <a:gd name="T20" fmla="*/ 58 w 844"/>
                <a:gd name="T21" fmla="*/ 80 h 593"/>
                <a:gd name="T22" fmla="*/ 34 w 844"/>
                <a:gd name="T23" fmla="*/ 90 h 593"/>
                <a:gd name="T24" fmla="*/ 24 w 844"/>
                <a:gd name="T25" fmla="*/ 89 h 593"/>
                <a:gd name="T26" fmla="*/ 11 w 844"/>
                <a:gd name="T27" fmla="*/ 83 h 593"/>
                <a:gd name="T28" fmla="*/ 5 w 844"/>
                <a:gd name="T29" fmla="*/ 77 h 593"/>
                <a:gd name="T30" fmla="*/ 18 w 844"/>
                <a:gd name="T31" fmla="*/ 70 h 593"/>
                <a:gd name="T32" fmla="*/ 33 w 844"/>
                <a:gd name="T33" fmla="*/ 52 h 593"/>
                <a:gd name="T34" fmla="*/ 54 w 844"/>
                <a:gd name="T35" fmla="*/ 46 h 593"/>
                <a:gd name="T36" fmla="*/ 61 w 844"/>
                <a:gd name="T37" fmla="*/ 47 h 593"/>
                <a:gd name="T38" fmla="*/ 66 w 844"/>
                <a:gd name="T39" fmla="*/ 45 h 593"/>
                <a:gd name="T40" fmla="*/ 61 w 844"/>
                <a:gd name="T41" fmla="*/ 54 h 593"/>
                <a:gd name="T42" fmla="*/ 63 w 844"/>
                <a:gd name="T43" fmla="*/ 56 h 593"/>
                <a:gd name="T44" fmla="*/ 68 w 844"/>
                <a:gd name="T45" fmla="*/ 56 h 593"/>
                <a:gd name="T46" fmla="*/ 72 w 844"/>
                <a:gd name="T47" fmla="*/ 48 h 593"/>
                <a:gd name="T48" fmla="*/ 72 w 844"/>
                <a:gd name="T49" fmla="*/ 44 h 593"/>
                <a:gd name="T50" fmla="*/ 74 w 844"/>
                <a:gd name="T51" fmla="*/ 49 h 593"/>
                <a:gd name="T52" fmla="*/ 83 w 844"/>
                <a:gd name="T53" fmla="*/ 51 h 593"/>
                <a:gd name="T54" fmla="*/ 91 w 844"/>
                <a:gd name="T55" fmla="*/ 49 h 593"/>
                <a:gd name="T56" fmla="*/ 98 w 844"/>
                <a:gd name="T57" fmla="*/ 44 h 593"/>
                <a:gd name="T58" fmla="*/ 108 w 844"/>
                <a:gd name="T59" fmla="*/ 42 h 593"/>
                <a:gd name="T60" fmla="*/ 114 w 844"/>
                <a:gd name="T61" fmla="*/ 31 h 593"/>
                <a:gd name="T62" fmla="*/ 132 w 844"/>
                <a:gd name="T63" fmla="*/ 4 h 593"/>
                <a:gd name="T64" fmla="*/ 156 w 844"/>
                <a:gd name="T65" fmla="*/ 0 h 593"/>
                <a:gd name="T66" fmla="*/ 171 w 844"/>
                <a:gd name="T67" fmla="*/ 2 h 593"/>
                <a:gd name="T68" fmla="*/ 188 w 844"/>
                <a:gd name="T69" fmla="*/ 8 h 593"/>
                <a:gd name="T70" fmla="*/ 205 w 844"/>
                <a:gd name="T71" fmla="*/ 10 h 593"/>
                <a:gd name="T72" fmla="*/ 209 w 844"/>
                <a:gd name="T73" fmla="*/ 14 h 593"/>
                <a:gd name="T74" fmla="*/ 188 w 844"/>
                <a:gd name="T75" fmla="*/ 41 h 593"/>
                <a:gd name="T76" fmla="*/ 167 w 844"/>
                <a:gd name="T77" fmla="*/ 54 h 593"/>
                <a:gd name="T78" fmla="*/ 144 w 844"/>
                <a:gd name="T79" fmla="*/ 60 h 593"/>
                <a:gd name="T80" fmla="*/ 124 w 844"/>
                <a:gd name="T81" fmla="*/ 57 h 593"/>
                <a:gd name="T82" fmla="*/ 111 w 844"/>
                <a:gd name="T83" fmla="*/ 51 h 593"/>
                <a:gd name="T84" fmla="*/ 104 w 844"/>
                <a:gd name="T85" fmla="*/ 47 h 593"/>
                <a:gd name="T86" fmla="*/ 95 w 844"/>
                <a:gd name="T87" fmla="*/ 49 h 593"/>
                <a:gd name="T88" fmla="*/ 93 w 844"/>
                <a:gd name="T89" fmla="*/ 53 h 593"/>
                <a:gd name="T90" fmla="*/ 102 w 844"/>
                <a:gd name="T91" fmla="*/ 53 h 593"/>
                <a:gd name="T92" fmla="*/ 112 w 844"/>
                <a:gd name="T93" fmla="*/ 52 h 593"/>
                <a:gd name="T94" fmla="*/ 129 w 844"/>
                <a:gd name="T95" fmla="*/ 57 h 593"/>
                <a:gd name="T96" fmla="*/ 151 w 844"/>
                <a:gd name="T97" fmla="*/ 76 h 593"/>
                <a:gd name="T98" fmla="*/ 159 w 844"/>
                <a:gd name="T99" fmla="*/ 103 h 593"/>
                <a:gd name="T100" fmla="*/ 152 w 844"/>
                <a:gd name="T101" fmla="*/ 110 h 593"/>
                <a:gd name="T102" fmla="*/ 127 w 844"/>
                <a:gd name="T103" fmla="*/ 101 h 593"/>
                <a:gd name="T104" fmla="*/ 111 w 844"/>
                <a:gd name="T105" fmla="*/ 97 h 593"/>
                <a:gd name="T106" fmla="*/ 98 w 844"/>
                <a:gd name="T107" fmla="*/ 81 h 593"/>
                <a:gd name="T108" fmla="*/ 93 w 844"/>
                <a:gd name="T109" fmla="*/ 61 h 593"/>
                <a:gd name="T110" fmla="*/ 85 w 844"/>
                <a:gd name="T111" fmla="*/ 54 h 593"/>
                <a:gd name="T112" fmla="*/ 78 w 844"/>
                <a:gd name="T113" fmla="*/ 53 h 593"/>
                <a:gd name="T114" fmla="*/ 81 w 844"/>
                <a:gd name="T115" fmla="*/ 61 h 593"/>
                <a:gd name="T116" fmla="*/ 96 w 844"/>
                <a:gd name="T117" fmla="*/ 77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953"/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48 w 253"/>
                <a:gd name="T1" fmla="*/ 63 h 258"/>
                <a:gd name="T2" fmla="*/ 50 w 253"/>
                <a:gd name="T3" fmla="*/ 59 h 258"/>
                <a:gd name="T4" fmla="*/ 54 w 253"/>
                <a:gd name="T5" fmla="*/ 58 h 258"/>
                <a:gd name="T6" fmla="*/ 56 w 253"/>
                <a:gd name="T7" fmla="*/ 59 h 258"/>
                <a:gd name="T8" fmla="*/ 57 w 253"/>
                <a:gd name="T9" fmla="*/ 60 h 258"/>
                <a:gd name="T10" fmla="*/ 59 w 253"/>
                <a:gd name="T11" fmla="*/ 61 h 258"/>
                <a:gd name="T12" fmla="*/ 62 w 253"/>
                <a:gd name="T13" fmla="*/ 61 h 258"/>
                <a:gd name="T14" fmla="*/ 63 w 253"/>
                <a:gd name="T15" fmla="*/ 61 h 258"/>
                <a:gd name="T16" fmla="*/ 62 w 253"/>
                <a:gd name="T17" fmla="*/ 59 h 258"/>
                <a:gd name="T18" fmla="*/ 60 w 253"/>
                <a:gd name="T19" fmla="*/ 57 h 258"/>
                <a:gd name="T20" fmla="*/ 58 w 253"/>
                <a:gd name="T21" fmla="*/ 57 h 258"/>
                <a:gd name="T22" fmla="*/ 55 w 253"/>
                <a:gd name="T23" fmla="*/ 57 h 258"/>
                <a:gd name="T24" fmla="*/ 52 w 253"/>
                <a:gd name="T25" fmla="*/ 54 h 258"/>
                <a:gd name="T26" fmla="*/ 51 w 253"/>
                <a:gd name="T27" fmla="*/ 52 h 258"/>
                <a:gd name="T28" fmla="*/ 52 w 253"/>
                <a:gd name="T29" fmla="*/ 50 h 258"/>
                <a:gd name="T30" fmla="*/ 53 w 253"/>
                <a:gd name="T31" fmla="*/ 48 h 258"/>
                <a:gd name="T32" fmla="*/ 54 w 253"/>
                <a:gd name="T33" fmla="*/ 47 h 258"/>
                <a:gd name="T34" fmla="*/ 57 w 253"/>
                <a:gd name="T35" fmla="*/ 46 h 258"/>
                <a:gd name="T36" fmla="*/ 60 w 253"/>
                <a:gd name="T37" fmla="*/ 39 h 258"/>
                <a:gd name="T38" fmla="*/ 58 w 253"/>
                <a:gd name="T39" fmla="*/ 27 h 258"/>
                <a:gd name="T40" fmla="*/ 49 w 253"/>
                <a:gd name="T41" fmla="*/ 16 h 258"/>
                <a:gd name="T42" fmla="*/ 35 w 253"/>
                <a:gd name="T43" fmla="*/ 9 h 258"/>
                <a:gd name="T44" fmla="*/ 22 w 253"/>
                <a:gd name="T45" fmla="*/ 7 h 258"/>
                <a:gd name="T46" fmla="*/ 14 w 253"/>
                <a:gd name="T47" fmla="*/ 5 h 258"/>
                <a:gd name="T48" fmla="*/ 7 w 253"/>
                <a:gd name="T49" fmla="*/ 3 h 258"/>
                <a:gd name="T50" fmla="*/ 1 w 253"/>
                <a:gd name="T51" fmla="*/ 1 h 258"/>
                <a:gd name="T52" fmla="*/ 2 w 253"/>
                <a:gd name="T53" fmla="*/ 3 h 258"/>
                <a:gd name="T54" fmla="*/ 6 w 253"/>
                <a:gd name="T55" fmla="*/ 11 h 258"/>
                <a:gd name="T56" fmla="*/ 9 w 253"/>
                <a:gd name="T57" fmla="*/ 20 h 258"/>
                <a:gd name="T58" fmla="*/ 11 w 253"/>
                <a:gd name="T59" fmla="*/ 28 h 258"/>
                <a:gd name="T60" fmla="*/ 13 w 253"/>
                <a:gd name="T61" fmla="*/ 36 h 258"/>
                <a:gd name="T62" fmla="*/ 17 w 253"/>
                <a:gd name="T63" fmla="*/ 46 h 258"/>
                <a:gd name="T64" fmla="*/ 25 w 253"/>
                <a:gd name="T65" fmla="*/ 57 h 258"/>
                <a:gd name="T66" fmla="*/ 39 w 253"/>
                <a:gd name="T67" fmla="*/ 64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954"/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3 h 28"/>
                <a:gd name="T2" fmla="*/ 1 w 26"/>
                <a:gd name="T3" fmla="*/ 2 h 28"/>
                <a:gd name="T4" fmla="*/ 2 w 26"/>
                <a:gd name="T5" fmla="*/ 1 h 28"/>
                <a:gd name="T6" fmla="*/ 3 w 26"/>
                <a:gd name="T7" fmla="*/ 0 h 28"/>
                <a:gd name="T8" fmla="*/ 4 w 26"/>
                <a:gd name="T9" fmla="*/ 0 h 28"/>
                <a:gd name="T10" fmla="*/ 5 w 26"/>
                <a:gd name="T11" fmla="*/ 1 h 28"/>
                <a:gd name="T12" fmla="*/ 6 w 26"/>
                <a:gd name="T13" fmla="*/ 1 h 28"/>
                <a:gd name="T14" fmla="*/ 7 w 26"/>
                <a:gd name="T15" fmla="*/ 2 h 28"/>
                <a:gd name="T16" fmla="*/ 7 w 26"/>
                <a:gd name="T17" fmla="*/ 4 h 28"/>
                <a:gd name="T18" fmla="*/ 7 w 26"/>
                <a:gd name="T19" fmla="*/ 5 h 28"/>
                <a:gd name="T20" fmla="*/ 6 w 26"/>
                <a:gd name="T21" fmla="*/ 6 h 28"/>
                <a:gd name="T22" fmla="*/ 5 w 26"/>
                <a:gd name="T23" fmla="*/ 7 h 28"/>
                <a:gd name="T24" fmla="*/ 4 w 26"/>
                <a:gd name="T25" fmla="*/ 7 h 28"/>
                <a:gd name="T26" fmla="*/ 3 w 26"/>
                <a:gd name="T27" fmla="*/ 7 h 28"/>
                <a:gd name="T28" fmla="*/ 2 w 26"/>
                <a:gd name="T29" fmla="*/ 6 h 28"/>
                <a:gd name="T30" fmla="*/ 1 w 26"/>
                <a:gd name="T31" fmla="*/ 5 h 28"/>
                <a:gd name="T32" fmla="*/ 0 w 26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955"/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2 w 29"/>
                <a:gd name="T3" fmla="*/ 0 h 29"/>
                <a:gd name="T4" fmla="*/ 3 w 29"/>
                <a:gd name="T5" fmla="*/ 0 h 29"/>
                <a:gd name="T6" fmla="*/ 5 w 29"/>
                <a:gd name="T7" fmla="*/ 0 h 29"/>
                <a:gd name="T8" fmla="*/ 6 w 29"/>
                <a:gd name="T9" fmla="*/ 1 h 29"/>
                <a:gd name="T10" fmla="*/ 7 w 29"/>
                <a:gd name="T11" fmla="*/ 2 h 29"/>
                <a:gd name="T12" fmla="*/ 7 w 29"/>
                <a:gd name="T13" fmla="*/ 3 h 29"/>
                <a:gd name="T14" fmla="*/ 7 w 29"/>
                <a:gd name="T15" fmla="*/ 5 h 29"/>
                <a:gd name="T16" fmla="*/ 6 w 29"/>
                <a:gd name="T17" fmla="*/ 6 h 29"/>
                <a:gd name="T18" fmla="*/ 5 w 29"/>
                <a:gd name="T19" fmla="*/ 7 h 29"/>
                <a:gd name="T20" fmla="*/ 3 w 29"/>
                <a:gd name="T21" fmla="*/ 7 h 29"/>
                <a:gd name="T22" fmla="*/ 2 w 29"/>
                <a:gd name="T23" fmla="*/ 6 h 29"/>
                <a:gd name="T24" fmla="*/ 1 w 29"/>
                <a:gd name="T25" fmla="*/ 5 h 29"/>
                <a:gd name="T26" fmla="*/ 0 w 29"/>
                <a:gd name="T27" fmla="*/ 4 h 29"/>
                <a:gd name="T28" fmla="*/ 0 w 29"/>
                <a:gd name="T29" fmla="*/ 3 h 29"/>
                <a:gd name="T30" fmla="*/ 0 w 29"/>
                <a:gd name="T31" fmla="*/ 2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956"/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2 h 29"/>
                <a:gd name="T2" fmla="*/ 2 w 27"/>
                <a:gd name="T3" fmla="*/ 1 h 29"/>
                <a:gd name="T4" fmla="*/ 3 w 27"/>
                <a:gd name="T5" fmla="*/ 0 h 29"/>
                <a:gd name="T6" fmla="*/ 5 w 27"/>
                <a:gd name="T7" fmla="*/ 0 h 29"/>
                <a:gd name="T8" fmla="*/ 6 w 27"/>
                <a:gd name="T9" fmla="*/ 1 h 29"/>
                <a:gd name="T10" fmla="*/ 7 w 27"/>
                <a:gd name="T11" fmla="*/ 3 h 29"/>
                <a:gd name="T12" fmla="*/ 7 w 27"/>
                <a:gd name="T13" fmla="*/ 4 h 29"/>
                <a:gd name="T14" fmla="*/ 7 w 27"/>
                <a:gd name="T15" fmla="*/ 6 h 29"/>
                <a:gd name="T16" fmla="*/ 6 w 27"/>
                <a:gd name="T17" fmla="*/ 7 h 29"/>
                <a:gd name="T18" fmla="*/ 5 w 27"/>
                <a:gd name="T19" fmla="*/ 7 h 29"/>
                <a:gd name="T20" fmla="*/ 4 w 27"/>
                <a:gd name="T21" fmla="*/ 8 h 29"/>
                <a:gd name="T22" fmla="*/ 2 w 27"/>
                <a:gd name="T23" fmla="*/ 8 h 29"/>
                <a:gd name="T24" fmla="*/ 1 w 27"/>
                <a:gd name="T25" fmla="*/ 7 h 29"/>
                <a:gd name="T26" fmla="*/ 1 w 27"/>
                <a:gd name="T27" fmla="*/ 6 h 29"/>
                <a:gd name="T28" fmla="*/ 0 w 27"/>
                <a:gd name="T29" fmla="*/ 4 h 29"/>
                <a:gd name="T30" fmla="*/ 0 w 27"/>
                <a:gd name="T31" fmla="*/ 3 h 29"/>
                <a:gd name="T32" fmla="*/ 1 w 27"/>
                <a:gd name="T33" fmla="*/ 2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957"/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2 h 27"/>
                <a:gd name="T4" fmla="*/ 0 w 28"/>
                <a:gd name="T5" fmla="*/ 3 h 27"/>
                <a:gd name="T6" fmla="*/ 0 w 28"/>
                <a:gd name="T7" fmla="*/ 5 h 27"/>
                <a:gd name="T8" fmla="*/ 1 w 28"/>
                <a:gd name="T9" fmla="*/ 6 h 27"/>
                <a:gd name="T10" fmla="*/ 2 w 28"/>
                <a:gd name="T11" fmla="*/ 7 h 27"/>
                <a:gd name="T12" fmla="*/ 4 w 28"/>
                <a:gd name="T13" fmla="*/ 7 h 27"/>
                <a:gd name="T14" fmla="*/ 5 w 28"/>
                <a:gd name="T15" fmla="*/ 7 h 27"/>
                <a:gd name="T16" fmla="*/ 7 w 28"/>
                <a:gd name="T17" fmla="*/ 7 h 27"/>
                <a:gd name="T18" fmla="*/ 7 w 28"/>
                <a:gd name="T19" fmla="*/ 6 h 27"/>
                <a:gd name="T20" fmla="*/ 7 w 28"/>
                <a:gd name="T21" fmla="*/ 4 h 27"/>
                <a:gd name="T22" fmla="*/ 7 w 28"/>
                <a:gd name="T23" fmla="*/ 3 h 27"/>
                <a:gd name="T24" fmla="*/ 7 w 28"/>
                <a:gd name="T25" fmla="*/ 2 h 27"/>
                <a:gd name="T26" fmla="*/ 6 w 28"/>
                <a:gd name="T27" fmla="*/ 1 h 27"/>
                <a:gd name="T28" fmla="*/ 5 w 28"/>
                <a:gd name="T29" fmla="*/ 0 h 27"/>
                <a:gd name="T30" fmla="*/ 3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958"/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4 h 25"/>
                <a:gd name="T2" fmla="*/ 0 w 24"/>
                <a:gd name="T3" fmla="*/ 3 h 25"/>
                <a:gd name="T4" fmla="*/ 0 w 24"/>
                <a:gd name="T5" fmla="*/ 2 h 25"/>
                <a:gd name="T6" fmla="*/ 1 w 24"/>
                <a:gd name="T7" fmla="*/ 1 h 25"/>
                <a:gd name="T8" fmla="*/ 3 w 24"/>
                <a:gd name="T9" fmla="*/ 1 h 25"/>
                <a:gd name="T10" fmla="*/ 4 w 24"/>
                <a:gd name="T11" fmla="*/ 0 h 25"/>
                <a:gd name="T12" fmla="*/ 6 w 24"/>
                <a:gd name="T13" fmla="*/ 1 h 25"/>
                <a:gd name="T14" fmla="*/ 6 w 24"/>
                <a:gd name="T15" fmla="*/ 1 h 25"/>
                <a:gd name="T16" fmla="*/ 6 w 24"/>
                <a:gd name="T17" fmla="*/ 2 h 25"/>
                <a:gd name="T18" fmla="*/ 6 w 24"/>
                <a:gd name="T19" fmla="*/ 3 h 25"/>
                <a:gd name="T20" fmla="*/ 6 w 24"/>
                <a:gd name="T21" fmla="*/ 5 h 25"/>
                <a:gd name="T22" fmla="*/ 5 w 24"/>
                <a:gd name="T23" fmla="*/ 6 h 25"/>
                <a:gd name="T24" fmla="*/ 4 w 24"/>
                <a:gd name="T25" fmla="*/ 7 h 25"/>
                <a:gd name="T26" fmla="*/ 3 w 24"/>
                <a:gd name="T27" fmla="*/ 7 h 25"/>
                <a:gd name="T28" fmla="*/ 2 w 24"/>
                <a:gd name="T29" fmla="*/ 6 h 25"/>
                <a:gd name="T30" fmla="*/ 1 w 24"/>
                <a:gd name="T31" fmla="*/ 5 h 25"/>
                <a:gd name="T32" fmla="*/ 0 w 24"/>
                <a:gd name="T33" fmla="*/ 4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959"/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2 w 22"/>
                <a:gd name="T1" fmla="*/ 7 h 29"/>
                <a:gd name="T2" fmla="*/ 1 w 22"/>
                <a:gd name="T3" fmla="*/ 7 h 29"/>
                <a:gd name="T4" fmla="*/ 0 w 22"/>
                <a:gd name="T5" fmla="*/ 6 h 29"/>
                <a:gd name="T6" fmla="*/ 0 w 22"/>
                <a:gd name="T7" fmla="*/ 5 h 29"/>
                <a:gd name="T8" fmla="*/ 0 w 22"/>
                <a:gd name="T9" fmla="*/ 3 h 29"/>
                <a:gd name="T10" fmla="*/ 1 w 22"/>
                <a:gd name="T11" fmla="*/ 2 h 29"/>
                <a:gd name="T12" fmla="*/ 2 w 22"/>
                <a:gd name="T13" fmla="*/ 0 h 29"/>
                <a:gd name="T14" fmla="*/ 3 w 22"/>
                <a:gd name="T15" fmla="*/ 0 h 29"/>
                <a:gd name="T16" fmla="*/ 4 w 22"/>
                <a:gd name="T17" fmla="*/ 0 h 29"/>
                <a:gd name="T18" fmla="*/ 4 w 22"/>
                <a:gd name="T19" fmla="*/ 0 h 29"/>
                <a:gd name="T20" fmla="*/ 5 w 22"/>
                <a:gd name="T21" fmla="*/ 1 h 29"/>
                <a:gd name="T22" fmla="*/ 6 w 22"/>
                <a:gd name="T23" fmla="*/ 2 h 29"/>
                <a:gd name="T24" fmla="*/ 6 w 22"/>
                <a:gd name="T25" fmla="*/ 3 h 29"/>
                <a:gd name="T26" fmla="*/ 6 w 22"/>
                <a:gd name="T27" fmla="*/ 5 h 29"/>
                <a:gd name="T28" fmla="*/ 5 w 22"/>
                <a:gd name="T29" fmla="*/ 6 h 29"/>
                <a:gd name="T30" fmla="*/ 4 w 22"/>
                <a:gd name="T31" fmla="*/ 7 h 29"/>
                <a:gd name="T32" fmla="*/ 2 w 22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960"/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4 h 33"/>
                <a:gd name="T2" fmla="*/ 1 w 26"/>
                <a:gd name="T3" fmla="*/ 3 h 33"/>
                <a:gd name="T4" fmla="*/ 2 w 26"/>
                <a:gd name="T5" fmla="*/ 1 h 33"/>
                <a:gd name="T6" fmla="*/ 3 w 26"/>
                <a:gd name="T7" fmla="*/ 0 h 33"/>
                <a:gd name="T8" fmla="*/ 4 w 26"/>
                <a:gd name="T9" fmla="*/ 0 h 33"/>
                <a:gd name="T10" fmla="*/ 6 w 26"/>
                <a:gd name="T11" fmla="*/ 0 h 33"/>
                <a:gd name="T12" fmla="*/ 7 w 26"/>
                <a:gd name="T13" fmla="*/ 1 h 33"/>
                <a:gd name="T14" fmla="*/ 7 w 26"/>
                <a:gd name="T15" fmla="*/ 2 h 33"/>
                <a:gd name="T16" fmla="*/ 7 w 26"/>
                <a:gd name="T17" fmla="*/ 4 h 33"/>
                <a:gd name="T18" fmla="*/ 6 w 26"/>
                <a:gd name="T19" fmla="*/ 5 h 33"/>
                <a:gd name="T20" fmla="*/ 5 w 26"/>
                <a:gd name="T21" fmla="*/ 7 h 33"/>
                <a:gd name="T22" fmla="*/ 4 w 26"/>
                <a:gd name="T23" fmla="*/ 8 h 33"/>
                <a:gd name="T24" fmla="*/ 2 w 26"/>
                <a:gd name="T25" fmla="*/ 8 h 33"/>
                <a:gd name="T26" fmla="*/ 2 w 26"/>
                <a:gd name="T27" fmla="*/ 8 h 33"/>
                <a:gd name="T28" fmla="*/ 1 w 26"/>
                <a:gd name="T29" fmla="*/ 6 h 33"/>
                <a:gd name="T30" fmla="*/ 0 w 26"/>
                <a:gd name="T31" fmla="*/ 5 h 33"/>
                <a:gd name="T32" fmla="*/ 1 w 26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961"/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6 w 26"/>
                <a:gd name="T1" fmla="*/ 0 h 27"/>
                <a:gd name="T2" fmla="*/ 7 w 26"/>
                <a:gd name="T3" fmla="*/ 1 h 27"/>
                <a:gd name="T4" fmla="*/ 8 w 26"/>
                <a:gd name="T5" fmla="*/ 2 h 27"/>
                <a:gd name="T6" fmla="*/ 8 w 26"/>
                <a:gd name="T7" fmla="*/ 3 h 27"/>
                <a:gd name="T8" fmla="*/ 7 w 26"/>
                <a:gd name="T9" fmla="*/ 4 h 27"/>
                <a:gd name="T10" fmla="*/ 6 w 26"/>
                <a:gd name="T11" fmla="*/ 5 h 27"/>
                <a:gd name="T12" fmla="*/ 5 w 26"/>
                <a:gd name="T13" fmla="*/ 6 h 27"/>
                <a:gd name="T14" fmla="*/ 3 w 26"/>
                <a:gd name="T15" fmla="*/ 6 h 27"/>
                <a:gd name="T16" fmla="*/ 3 w 26"/>
                <a:gd name="T17" fmla="*/ 6 h 27"/>
                <a:gd name="T18" fmla="*/ 2 w 26"/>
                <a:gd name="T19" fmla="*/ 6 h 27"/>
                <a:gd name="T20" fmla="*/ 1 w 26"/>
                <a:gd name="T21" fmla="*/ 5 h 27"/>
                <a:gd name="T22" fmla="*/ 0 w 26"/>
                <a:gd name="T23" fmla="*/ 3 h 27"/>
                <a:gd name="T24" fmla="*/ 1 w 26"/>
                <a:gd name="T25" fmla="*/ 2 h 27"/>
                <a:gd name="T26" fmla="*/ 1 w 26"/>
                <a:gd name="T27" fmla="*/ 1 h 27"/>
                <a:gd name="T28" fmla="*/ 2 w 26"/>
                <a:gd name="T29" fmla="*/ 0 h 27"/>
                <a:gd name="T30" fmla="*/ 4 w 26"/>
                <a:gd name="T31" fmla="*/ 0 h 27"/>
                <a:gd name="T32" fmla="*/ 6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962"/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53 w 216"/>
                <a:gd name="T1" fmla="*/ 3 h 148"/>
                <a:gd name="T2" fmla="*/ 52 w 216"/>
                <a:gd name="T3" fmla="*/ 2 h 148"/>
                <a:gd name="T4" fmla="*/ 52 w 216"/>
                <a:gd name="T5" fmla="*/ 1 h 148"/>
                <a:gd name="T6" fmla="*/ 49 w 216"/>
                <a:gd name="T7" fmla="*/ 4 h 148"/>
                <a:gd name="T8" fmla="*/ 44 w 216"/>
                <a:gd name="T9" fmla="*/ 3 h 148"/>
                <a:gd name="T10" fmla="*/ 32 w 216"/>
                <a:gd name="T11" fmla="*/ 0 h 148"/>
                <a:gd name="T12" fmla="*/ 24 w 216"/>
                <a:gd name="T13" fmla="*/ 0 h 148"/>
                <a:gd name="T14" fmla="*/ 22 w 216"/>
                <a:gd name="T15" fmla="*/ 1 h 148"/>
                <a:gd name="T16" fmla="*/ 30 w 216"/>
                <a:gd name="T17" fmla="*/ 1 h 148"/>
                <a:gd name="T18" fmla="*/ 39 w 216"/>
                <a:gd name="T19" fmla="*/ 3 h 148"/>
                <a:gd name="T20" fmla="*/ 46 w 216"/>
                <a:gd name="T21" fmla="*/ 6 h 148"/>
                <a:gd name="T22" fmla="*/ 45 w 216"/>
                <a:gd name="T23" fmla="*/ 8 h 148"/>
                <a:gd name="T24" fmla="*/ 41 w 216"/>
                <a:gd name="T25" fmla="*/ 10 h 148"/>
                <a:gd name="T26" fmla="*/ 36 w 216"/>
                <a:gd name="T27" fmla="*/ 11 h 148"/>
                <a:gd name="T28" fmla="*/ 28 w 216"/>
                <a:gd name="T29" fmla="*/ 9 h 148"/>
                <a:gd name="T30" fmla="*/ 19 w 216"/>
                <a:gd name="T31" fmla="*/ 8 h 148"/>
                <a:gd name="T32" fmla="*/ 14 w 216"/>
                <a:gd name="T33" fmla="*/ 10 h 148"/>
                <a:gd name="T34" fmla="*/ 17 w 216"/>
                <a:gd name="T35" fmla="*/ 9 h 148"/>
                <a:gd name="T36" fmla="*/ 22 w 216"/>
                <a:gd name="T37" fmla="*/ 10 h 148"/>
                <a:gd name="T38" fmla="*/ 27 w 216"/>
                <a:gd name="T39" fmla="*/ 11 h 148"/>
                <a:gd name="T40" fmla="*/ 34 w 216"/>
                <a:gd name="T41" fmla="*/ 12 h 148"/>
                <a:gd name="T42" fmla="*/ 35 w 216"/>
                <a:gd name="T43" fmla="*/ 14 h 148"/>
                <a:gd name="T44" fmla="*/ 31 w 216"/>
                <a:gd name="T45" fmla="*/ 16 h 148"/>
                <a:gd name="T46" fmla="*/ 27 w 216"/>
                <a:gd name="T47" fmla="*/ 17 h 148"/>
                <a:gd name="T48" fmla="*/ 24 w 216"/>
                <a:gd name="T49" fmla="*/ 18 h 148"/>
                <a:gd name="T50" fmla="*/ 20 w 216"/>
                <a:gd name="T51" fmla="*/ 17 h 148"/>
                <a:gd name="T52" fmla="*/ 16 w 216"/>
                <a:gd name="T53" fmla="*/ 15 h 148"/>
                <a:gd name="T54" fmla="*/ 11 w 216"/>
                <a:gd name="T55" fmla="*/ 15 h 148"/>
                <a:gd name="T56" fmla="*/ 17 w 216"/>
                <a:gd name="T57" fmla="*/ 18 h 148"/>
                <a:gd name="T58" fmla="*/ 19 w 216"/>
                <a:gd name="T59" fmla="*/ 20 h 148"/>
                <a:gd name="T60" fmla="*/ 11 w 216"/>
                <a:gd name="T61" fmla="*/ 22 h 148"/>
                <a:gd name="T62" fmla="*/ 3 w 216"/>
                <a:gd name="T63" fmla="*/ 24 h 148"/>
                <a:gd name="T64" fmla="*/ 0 w 216"/>
                <a:gd name="T65" fmla="*/ 26 h 148"/>
                <a:gd name="T66" fmla="*/ 5 w 216"/>
                <a:gd name="T67" fmla="*/ 26 h 148"/>
                <a:gd name="T68" fmla="*/ 14 w 216"/>
                <a:gd name="T69" fmla="*/ 24 h 148"/>
                <a:gd name="T70" fmla="*/ 22 w 216"/>
                <a:gd name="T71" fmla="*/ 22 h 148"/>
                <a:gd name="T72" fmla="*/ 22 w 216"/>
                <a:gd name="T73" fmla="*/ 28 h 148"/>
                <a:gd name="T74" fmla="*/ 18 w 216"/>
                <a:gd name="T75" fmla="*/ 36 h 148"/>
                <a:gd name="T76" fmla="*/ 20 w 216"/>
                <a:gd name="T77" fmla="*/ 35 h 148"/>
                <a:gd name="T78" fmla="*/ 26 w 216"/>
                <a:gd name="T79" fmla="*/ 24 h 148"/>
                <a:gd name="T80" fmla="*/ 30 w 216"/>
                <a:gd name="T81" fmla="*/ 20 h 148"/>
                <a:gd name="T82" fmla="*/ 35 w 216"/>
                <a:gd name="T83" fmla="*/ 18 h 148"/>
                <a:gd name="T84" fmla="*/ 39 w 216"/>
                <a:gd name="T85" fmla="*/ 16 h 148"/>
                <a:gd name="T86" fmla="*/ 38 w 216"/>
                <a:gd name="T87" fmla="*/ 28 h 148"/>
                <a:gd name="T88" fmla="*/ 36 w 216"/>
                <a:gd name="T89" fmla="*/ 33 h 148"/>
                <a:gd name="T90" fmla="*/ 39 w 216"/>
                <a:gd name="T91" fmla="*/ 28 h 148"/>
                <a:gd name="T92" fmla="*/ 42 w 216"/>
                <a:gd name="T93" fmla="*/ 15 h 148"/>
                <a:gd name="T94" fmla="*/ 48 w 216"/>
                <a:gd name="T95" fmla="*/ 10 h 148"/>
                <a:gd name="T96" fmla="*/ 50 w 216"/>
                <a:gd name="T97" fmla="*/ 8 h 148"/>
                <a:gd name="T98" fmla="*/ 50 w 216"/>
                <a:gd name="T99" fmla="*/ 13 h 148"/>
                <a:gd name="T100" fmla="*/ 49 w 216"/>
                <a:gd name="T101" fmla="*/ 25 h 148"/>
                <a:gd name="T102" fmla="*/ 54 w 216"/>
                <a:gd name="T103" fmla="*/ 9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963"/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42 w 173"/>
                <a:gd name="T1" fmla="*/ 40 h 165"/>
                <a:gd name="T2" fmla="*/ 43 w 173"/>
                <a:gd name="T3" fmla="*/ 39 h 165"/>
                <a:gd name="T4" fmla="*/ 41 w 173"/>
                <a:gd name="T5" fmla="*/ 37 h 165"/>
                <a:gd name="T6" fmla="*/ 39 w 173"/>
                <a:gd name="T7" fmla="*/ 33 h 165"/>
                <a:gd name="T8" fmla="*/ 38 w 173"/>
                <a:gd name="T9" fmla="*/ 29 h 165"/>
                <a:gd name="T10" fmla="*/ 37 w 173"/>
                <a:gd name="T11" fmla="*/ 19 h 165"/>
                <a:gd name="T12" fmla="*/ 35 w 173"/>
                <a:gd name="T13" fmla="*/ 14 h 165"/>
                <a:gd name="T14" fmla="*/ 34 w 173"/>
                <a:gd name="T15" fmla="*/ 14 h 165"/>
                <a:gd name="T16" fmla="*/ 35 w 173"/>
                <a:gd name="T17" fmla="*/ 18 h 165"/>
                <a:gd name="T18" fmla="*/ 35 w 173"/>
                <a:gd name="T19" fmla="*/ 27 h 165"/>
                <a:gd name="T20" fmla="*/ 33 w 173"/>
                <a:gd name="T21" fmla="*/ 29 h 165"/>
                <a:gd name="T22" fmla="*/ 31 w 173"/>
                <a:gd name="T23" fmla="*/ 27 h 165"/>
                <a:gd name="T24" fmla="*/ 29 w 173"/>
                <a:gd name="T25" fmla="*/ 26 h 165"/>
                <a:gd name="T26" fmla="*/ 26 w 173"/>
                <a:gd name="T27" fmla="*/ 24 h 165"/>
                <a:gd name="T28" fmla="*/ 25 w 173"/>
                <a:gd name="T29" fmla="*/ 20 h 165"/>
                <a:gd name="T30" fmla="*/ 23 w 173"/>
                <a:gd name="T31" fmla="*/ 13 h 165"/>
                <a:gd name="T32" fmla="*/ 23 w 173"/>
                <a:gd name="T33" fmla="*/ 7 h 165"/>
                <a:gd name="T34" fmla="*/ 22 w 173"/>
                <a:gd name="T35" fmla="*/ 3 h 165"/>
                <a:gd name="T36" fmla="*/ 21 w 173"/>
                <a:gd name="T37" fmla="*/ 1 h 165"/>
                <a:gd name="T38" fmla="*/ 21 w 173"/>
                <a:gd name="T39" fmla="*/ 2 h 165"/>
                <a:gd name="T40" fmla="*/ 21 w 173"/>
                <a:gd name="T41" fmla="*/ 6 h 165"/>
                <a:gd name="T42" fmla="*/ 21 w 173"/>
                <a:gd name="T43" fmla="*/ 9 h 165"/>
                <a:gd name="T44" fmla="*/ 20 w 173"/>
                <a:gd name="T45" fmla="*/ 13 h 165"/>
                <a:gd name="T46" fmla="*/ 21 w 173"/>
                <a:gd name="T47" fmla="*/ 18 h 165"/>
                <a:gd name="T48" fmla="*/ 19 w 173"/>
                <a:gd name="T49" fmla="*/ 18 h 165"/>
                <a:gd name="T50" fmla="*/ 12 w 173"/>
                <a:gd name="T51" fmla="*/ 11 h 165"/>
                <a:gd name="T52" fmla="*/ 6 w 173"/>
                <a:gd name="T53" fmla="*/ 5 h 165"/>
                <a:gd name="T54" fmla="*/ 1 w 173"/>
                <a:gd name="T55" fmla="*/ 1 h 165"/>
                <a:gd name="T56" fmla="*/ 1 w 173"/>
                <a:gd name="T57" fmla="*/ 1 h 165"/>
                <a:gd name="T58" fmla="*/ 4 w 173"/>
                <a:gd name="T59" fmla="*/ 5 h 165"/>
                <a:gd name="T60" fmla="*/ 7 w 173"/>
                <a:gd name="T61" fmla="*/ 10 h 165"/>
                <a:gd name="T62" fmla="*/ 9 w 173"/>
                <a:gd name="T63" fmla="*/ 13 h 165"/>
                <a:gd name="T64" fmla="*/ 11 w 173"/>
                <a:gd name="T65" fmla="*/ 15 h 165"/>
                <a:gd name="T66" fmla="*/ 13 w 173"/>
                <a:gd name="T67" fmla="*/ 18 h 165"/>
                <a:gd name="T68" fmla="*/ 16 w 173"/>
                <a:gd name="T69" fmla="*/ 20 h 165"/>
                <a:gd name="T70" fmla="*/ 19 w 173"/>
                <a:gd name="T71" fmla="*/ 22 h 165"/>
                <a:gd name="T72" fmla="*/ 18 w 173"/>
                <a:gd name="T73" fmla="*/ 23 h 165"/>
                <a:gd name="T74" fmla="*/ 16 w 173"/>
                <a:gd name="T75" fmla="*/ 23 h 165"/>
                <a:gd name="T76" fmla="*/ 13 w 173"/>
                <a:gd name="T77" fmla="*/ 22 h 165"/>
                <a:gd name="T78" fmla="*/ 11 w 173"/>
                <a:gd name="T79" fmla="*/ 21 h 165"/>
                <a:gd name="T80" fmla="*/ 9 w 173"/>
                <a:gd name="T81" fmla="*/ 20 h 165"/>
                <a:gd name="T82" fmla="*/ 7 w 173"/>
                <a:gd name="T83" fmla="*/ 20 h 165"/>
                <a:gd name="T84" fmla="*/ 9 w 173"/>
                <a:gd name="T85" fmla="*/ 22 h 165"/>
                <a:gd name="T86" fmla="*/ 13 w 173"/>
                <a:gd name="T87" fmla="*/ 24 h 165"/>
                <a:gd name="T88" fmla="*/ 18 w 173"/>
                <a:gd name="T89" fmla="*/ 26 h 165"/>
                <a:gd name="T90" fmla="*/ 22 w 173"/>
                <a:gd name="T91" fmla="*/ 27 h 165"/>
                <a:gd name="T92" fmla="*/ 26 w 173"/>
                <a:gd name="T93" fmla="*/ 28 h 165"/>
                <a:gd name="T94" fmla="*/ 28 w 173"/>
                <a:gd name="T95" fmla="*/ 29 h 165"/>
                <a:gd name="T96" fmla="*/ 31 w 173"/>
                <a:gd name="T97" fmla="*/ 31 h 165"/>
                <a:gd name="T98" fmla="*/ 33 w 173"/>
                <a:gd name="T99" fmla="*/ 33 h 165"/>
                <a:gd name="T100" fmla="*/ 32 w 173"/>
                <a:gd name="T101" fmla="*/ 34 h 165"/>
                <a:gd name="T102" fmla="*/ 29 w 173"/>
                <a:gd name="T103" fmla="*/ 35 h 165"/>
                <a:gd name="T104" fmla="*/ 25 w 173"/>
                <a:gd name="T105" fmla="*/ 35 h 165"/>
                <a:gd name="T106" fmla="*/ 21 w 173"/>
                <a:gd name="T107" fmla="*/ 35 h 165"/>
                <a:gd name="T108" fmla="*/ 18 w 173"/>
                <a:gd name="T109" fmla="*/ 35 h 165"/>
                <a:gd name="T110" fmla="*/ 18 w 173"/>
                <a:gd name="T111" fmla="*/ 36 h 165"/>
                <a:gd name="T112" fmla="*/ 22 w 173"/>
                <a:gd name="T113" fmla="*/ 37 h 165"/>
                <a:gd name="T114" fmla="*/ 27 w 173"/>
                <a:gd name="T115" fmla="*/ 37 h 165"/>
                <a:gd name="T116" fmla="*/ 32 w 173"/>
                <a:gd name="T117" fmla="*/ 37 h 165"/>
                <a:gd name="T118" fmla="*/ 36 w 173"/>
                <a:gd name="T119" fmla="*/ 37 h 165"/>
                <a:gd name="T120" fmla="*/ 38 w 173"/>
                <a:gd name="T121" fmla="*/ 37 h 165"/>
                <a:gd name="T122" fmla="*/ 41 w 173"/>
                <a:gd name="T123" fmla="*/ 39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964"/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3 w 107"/>
                <a:gd name="T1" fmla="*/ 52 h 250"/>
                <a:gd name="T2" fmla="*/ 5 w 107"/>
                <a:gd name="T3" fmla="*/ 49 h 250"/>
                <a:gd name="T4" fmla="*/ 7 w 107"/>
                <a:gd name="T5" fmla="*/ 50 h 250"/>
                <a:gd name="T6" fmla="*/ 8 w 107"/>
                <a:gd name="T7" fmla="*/ 45 h 250"/>
                <a:gd name="T8" fmla="*/ 3 w 107"/>
                <a:gd name="T9" fmla="*/ 36 h 250"/>
                <a:gd name="T10" fmla="*/ 1 w 107"/>
                <a:gd name="T11" fmla="*/ 26 h 250"/>
                <a:gd name="T12" fmla="*/ 2 w 107"/>
                <a:gd name="T13" fmla="*/ 26 h 250"/>
                <a:gd name="T14" fmla="*/ 6 w 107"/>
                <a:gd name="T15" fmla="*/ 36 h 250"/>
                <a:gd name="T16" fmla="*/ 11 w 107"/>
                <a:gd name="T17" fmla="*/ 30 h 250"/>
                <a:gd name="T18" fmla="*/ 10 w 107"/>
                <a:gd name="T19" fmla="*/ 18 h 250"/>
                <a:gd name="T20" fmla="*/ 10 w 107"/>
                <a:gd name="T21" fmla="*/ 8 h 250"/>
                <a:gd name="T22" fmla="*/ 11 w 107"/>
                <a:gd name="T23" fmla="*/ 8 h 250"/>
                <a:gd name="T24" fmla="*/ 12 w 107"/>
                <a:gd name="T25" fmla="*/ 14 h 250"/>
                <a:gd name="T26" fmla="*/ 14 w 107"/>
                <a:gd name="T27" fmla="*/ 14 h 250"/>
                <a:gd name="T28" fmla="*/ 21 w 107"/>
                <a:gd name="T29" fmla="*/ 1 h 250"/>
                <a:gd name="T30" fmla="*/ 22 w 107"/>
                <a:gd name="T31" fmla="*/ 1 h 250"/>
                <a:gd name="T32" fmla="*/ 18 w 107"/>
                <a:gd name="T33" fmla="*/ 10 h 250"/>
                <a:gd name="T34" fmla="*/ 17 w 107"/>
                <a:gd name="T35" fmla="*/ 17 h 250"/>
                <a:gd name="T36" fmla="*/ 23 w 107"/>
                <a:gd name="T37" fmla="*/ 15 h 250"/>
                <a:gd name="T38" fmla="*/ 24 w 107"/>
                <a:gd name="T39" fmla="*/ 15 h 250"/>
                <a:gd name="T40" fmla="*/ 22 w 107"/>
                <a:gd name="T41" fmla="*/ 17 h 250"/>
                <a:gd name="T42" fmla="*/ 18 w 107"/>
                <a:gd name="T43" fmla="*/ 20 h 250"/>
                <a:gd name="T44" fmla="*/ 15 w 107"/>
                <a:gd name="T45" fmla="*/ 22 h 250"/>
                <a:gd name="T46" fmla="*/ 12 w 107"/>
                <a:gd name="T47" fmla="*/ 36 h 250"/>
                <a:gd name="T48" fmla="*/ 15 w 107"/>
                <a:gd name="T49" fmla="*/ 38 h 250"/>
                <a:gd name="T50" fmla="*/ 21 w 107"/>
                <a:gd name="T51" fmla="*/ 38 h 250"/>
                <a:gd name="T52" fmla="*/ 25 w 107"/>
                <a:gd name="T53" fmla="*/ 36 h 250"/>
                <a:gd name="T54" fmla="*/ 26 w 107"/>
                <a:gd name="T55" fmla="*/ 36 h 250"/>
                <a:gd name="T56" fmla="*/ 23 w 107"/>
                <a:gd name="T57" fmla="*/ 38 h 250"/>
                <a:gd name="T58" fmla="*/ 17 w 107"/>
                <a:gd name="T59" fmla="*/ 41 h 250"/>
                <a:gd name="T60" fmla="*/ 12 w 107"/>
                <a:gd name="T61" fmla="*/ 43 h 250"/>
                <a:gd name="T62" fmla="*/ 10 w 107"/>
                <a:gd name="T63" fmla="*/ 49 h 250"/>
                <a:gd name="T64" fmla="*/ 12 w 107"/>
                <a:gd name="T65" fmla="*/ 52 h 250"/>
                <a:gd name="T66" fmla="*/ 16 w 107"/>
                <a:gd name="T67" fmla="*/ 51 h 250"/>
                <a:gd name="T68" fmla="*/ 21 w 107"/>
                <a:gd name="T69" fmla="*/ 48 h 250"/>
                <a:gd name="T70" fmla="*/ 25 w 107"/>
                <a:gd name="T71" fmla="*/ 46 h 250"/>
                <a:gd name="T72" fmla="*/ 27 w 107"/>
                <a:gd name="T73" fmla="*/ 44 h 250"/>
                <a:gd name="T74" fmla="*/ 25 w 107"/>
                <a:gd name="T75" fmla="*/ 48 h 250"/>
                <a:gd name="T76" fmla="*/ 22 w 107"/>
                <a:gd name="T77" fmla="*/ 52 h 250"/>
                <a:gd name="T78" fmla="*/ 18 w 107"/>
                <a:gd name="T79" fmla="*/ 56 h 250"/>
                <a:gd name="T80" fmla="*/ 17 w 107"/>
                <a:gd name="T81" fmla="*/ 55 h 250"/>
                <a:gd name="T82" fmla="*/ 14 w 107"/>
                <a:gd name="T83" fmla="*/ 52 h 250"/>
                <a:gd name="T84" fmla="*/ 8 w 107"/>
                <a:gd name="T85" fmla="*/ 53 h 250"/>
                <a:gd name="T86" fmla="*/ 6 w 107"/>
                <a:gd name="T87" fmla="*/ 57 h 250"/>
                <a:gd name="T88" fmla="*/ 3 w 107"/>
                <a:gd name="T89" fmla="*/ 61 h 250"/>
                <a:gd name="T90" fmla="*/ 2 w 107"/>
                <a:gd name="T91" fmla="*/ 61 h 250"/>
                <a:gd name="T92" fmla="*/ 4 w 107"/>
                <a:gd name="T93" fmla="*/ 56 h 250"/>
                <a:gd name="T94" fmla="*/ 2 w 107"/>
                <a:gd name="T95" fmla="*/ 54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965"/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4 w 20"/>
                <a:gd name="T1" fmla="*/ 7 h 33"/>
                <a:gd name="T2" fmla="*/ 3 w 20"/>
                <a:gd name="T3" fmla="*/ 7 h 33"/>
                <a:gd name="T4" fmla="*/ 2 w 20"/>
                <a:gd name="T5" fmla="*/ 7 h 33"/>
                <a:gd name="T6" fmla="*/ 1 w 20"/>
                <a:gd name="T7" fmla="*/ 8 h 33"/>
                <a:gd name="T8" fmla="*/ 1 w 20"/>
                <a:gd name="T9" fmla="*/ 8 h 33"/>
                <a:gd name="T10" fmla="*/ 0 w 20"/>
                <a:gd name="T11" fmla="*/ 6 h 33"/>
                <a:gd name="T12" fmla="*/ 0 w 20"/>
                <a:gd name="T13" fmla="*/ 4 h 33"/>
                <a:gd name="T14" fmla="*/ 0 w 20"/>
                <a:gd name="T15" fmla="*/ 2 h 33"/>
                <a:gd name="T16" fmla="*/ 0 w 20"/>
                <a:gd name="T17" fmla="*/ 1 h 33"/>
                <a:gd name="T18" fmla="*/ 0 w 20"/>
                <a:gd name="T19" fmla="*/ 0 h 33"/>
                <a:gd name="T20" fmla="*/ 0 w 20"/>
                <a:gd name="T21" fmla="*/ 0 h 33"/>
                <a:gd name="T22" fmla="*/ 1 w 20"/>
                <a:gd name="T23" fmla="*/ 0 h 33"/>
                <a:gd name="T24" fmla="*/ 1 w 20"/>
                <a:gd name="T25" fmla="*/ 1 h 33"/>
                <a:gd name="T26" fmla="*/ 1 w 20"/>
                <a:gd name="T27" fmla="*/ 2 h 33"/>
                <a:gd name="T28" fmla="*/ 2 w 20"/>
                <a:gd name="T29" fmla="*/ 4 h 33"/>
                <a:gd name="T30" fmla="*/ 3 w 20"/>
                <a:gd name="T31" fmla="*/ 6 h 33"/>
                <a:gd name="T32" fmla="*/ 4 w 20"/>
                <a:gd name="T33" fmla="*/ 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966"/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8 w 341"/>
                <a:gd name="T1" fmla="*/ 36 h 208"/>
                <a:gd name="T2" fmla="*/ 16 w 341"/>
                <a:gd name="T3" fmla="*/ 31 h 208"/>
                <a:gd name="T4" fmla="*/ 21 w 341"/>
                <a:gd name="T5" fmla="*/ 19 h 208"/>
                <a:gd name="T6" fmla="*/ 27 w 341"/>
                <a:gd name="T7" fmla="*/ 10 h 208"/>
                <a:gd name="T8" fmla="*/ 35 w 341"/>
                <a:gd name="T9" fmla="*/ 1 h 208"/>
                <a:gd name="T10" fmla="*/ 38 w 341"/>
                <a:gd name="T11" fmla="*/ 1 h 208"/>
                <a:gd name="T12" fmla="*/ 33 w 341"/>
                <a:gd name="T13" fmla="*/ 6 h 208"/>
                <a:gd name="T14" fmla="*/ 25 w 341"/>
                <a:gd name="T15" fmla="*/ 16 h 208"/>
                <a:gd name="T16" fmla="*/ 22 w 341"/>
                <a:gd name="T17" fmla="*/ 25 h 208"/>
                <a:gd name="T18" fmla="*/ 22 w 341"/>
                <a:gd name="T19" fmla="*/ 27 h 208"/>
                <a:gd name="T20" fmla="*/ 28 w 341"/>
                <a:gd name="T21" fmla="*/ 24 h 208"/>
                <a:gd name="T22" fmla="*/ 34 w 341"/>
                <a:gd name="T23" fmla="*/ 20 h 208"/>
                <a:gd name="T24" fmla="*/ 43 w 341"/>
                <a:gd name="T25" fmla="*/ 10 h 208"/>
                <a:gd name="T26" fmla="*/ 55 w 341"/>
                <a:gd name="T27" fmla="*/ 1 h 208"/>
                <a:gd name="T28" fmla="*/ 60 w 341"/>
                <a:gd name="T29" fmla="*/ 1 h 208"/>
                <a:gd name="T30" fmla="*/ 49 w 341"/>
                <a:gd name="T31" fmla="*/ 8 h 208"/>
                <a:gd name="T32" fmla="*/ 40 w 341"/>
                <a:gd name="T33" fmla="*/ 18 h 208"/>
                <a:gd name="T34" fmla="*/ 41 w 341"/>
                <a:gd name="T35" fmla="*/ 21 h 208"/>
                <a:gd name="T36" fmla="*/ 47 w 341"/>
                <a:gd name="T37" fmla="*/ 20 h 208"/>
                <a:gd name="T38" fmla="*/ 52 w 341"/>
                <a:gd name="T39" fmla="*/ 18 h 208"/>
                <a:gd name="T40" fmla="*/ 61 w 341"/>
                <a:gd name="T41" fmla="*/ 13 h 208"/>
                <a:gd name="T42" fmla="*/ 73 w 341"/>
                <a:gd name="T43" fmla="*/ 7 h 208"/>
                <a:gd name="T44" fmla="*/ 77 w 341"/>
                <a:gd name="T45" fmla="*/ 7 h 208"/>
                <a:gd name="T46" fmla="*/ 67 w 341"/>
                <a:gd name="T47" fmla="*/ 11 h 208"/>
                <a:gd name="T48" fmla="*/ 59 w 341"/>
                <a:gd name="T49" fmla="*/ 18 h 208"/>
                <a:gd name="T50" fmla="*/ 68 w 341"/>
                <a:gd name="T51" fmla="*/ 19 h 208"/>
                <a:gd name="T52" fmla="*/ 80 w 341"/>
                <a:gd name="T53" fmla="*/ 16 h 208"/>
                <a:gd name="T54" fmla="*/ 85 w 341"/>
                <a:gd name="T55" fmla="*/ 14 h 208"/>
                <a:gd name="T56" fmla="*/ 77 w 341"/>
                <a:gd name="T57" fmla="*/ 19 h 208"/>
                <a:gd name="T58" fmla="*/ 63 w 341"/>
                <a:gd name="T59" fmla="*/ 23 h 208"/>
                <a:gd name="T60" fmla="*/ 65 w 341"/>
                <a:gd name="T61" fmla="*/ 27 h 208"/>
                <a:gd name="T62" fmla="*/ 74 w 341"/>
                <a:gd name="T63" fmla="*/ 31 h 208"/>
                <a:gd name="T64" fmla="*/ 77 w 341"/>
                <a:gd name="T65" fmla="*/ 34 h 208"/>
                <a:gd name="T66" fmla="*/ 68 w 341"/>
                <a:gd name="T67" fmla="*/ 31 h 208"/>
                <a:gd name="T68" fmla="*/ 56 w 341"/>
                <a:gd name="T69" fmla="*/ 26 h 208"/>
                <a:gd name="T70" fmla="*/ 49 w 341"/>
                <a:gd name="T71" fmla="*/ 25 h 208"/>
                <a:gd name="T72" fmla="*/ 42 w 341"/>
                <a:gd name="T73" fmla="*/ 25 h 208"/>
                <a:gd name="T74" fmla="*/ 45 w 341"/>
                <a:gd name="T75" fmla="*/ 30 h 208"/>
                <a:gd name="T76" fmla="*/ 52 w 341"/>
                <a:gd name="T77" fmla="*/ 36 h 208"/>
                <a:gd name="T78" fmla="*/ 60 w 341"/>
                <a:gd name="T79" fmla="*/ 40 h 208"/>
                <a:gd name="T80" fmla="*/ 63 w 341"/>
                <a:gd name="T81" fmla="*/ 44 h 208"/>
                <a:gd name="T82" fmla="*/ 51 w 341"/>
                <a:gd name="T83" fmla="*/ 37 h 208"/>
                <a:gd name="T84" fmla="*/ 40 w 341"/>
                <a:gd name="T85" fmla="*/ 30 h 208"/>
                <a:gd name="T86" fmla="*/ 34 w 341"/>
                <a:gd name="T87" fmla="*/ 28 h 208"/>
                <a:gd name="T88" fmla="*/ 29 w 341"/>
                <a:gd name="T89" fmla="*/ 30 h 208"/>
                <a:gd name="T90" fmla="*/ 23 w 341"/>
                <a:gd name="T91" fmla="*/ 32 h 208"/>
                <a:gd name="T92" fmla="*/ 23 w 341"/>
                <a:gd name="T93" fmla="*/ 35 h 208"/>
                <a:gd name="T94" fmla="*/ 30 w 341"/>
                <a:gd name="T95" fmla="*/ 41 h 208"/>
                <a:gd name="T96" fmla="*/ 42 w 341"/>
                <a:gd name="T97" fmla="*/ 49 h 208"/>
                <a:gd name="T98" fmla="*/ 43 w 341"/>
                <a:gd name="T99" fmla="*/ 51 h 208"/>
                <a:gd name="T100" fmla="*/ 32 w 341"/>
                <a:gd name="T101" fmla="*/ 45 h 208"/>
                <a:gd name="T102" fmla="*/ 20 w 341"/>
                <a:gd name="T103" fmla="*/ 37 h 208"/>
                <a:gd name="T104" fmla="*/ 13 w 341"/>
                <a:gd name="T105" fmla="*/ 38 h 208"/>
                <a:gd name="T106" fmla="*/ 2 w 341"/>
                <a:gd name="T107" fmla="*/ 42 h 208"/>
                <a:gd name="T108" fmla="*/ 1 w 341"/>
                <a:gd name="T109" fmla="*/ 41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967"/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5 w 246"/>
                <a:gd name="T1" fmla="*/ 3 h 205"/>
                <a:gd name="T2" fmla="*/ 9 w 246"/>
                <a:gd name="T3" fmla="*/ 6 h 205"/>
                <a:gd name="T4" fmla="*/ 12 w 246"/>
                <a:gd name="T5" fmla="*/ 6 h 205"/>
                <a:gd name="T6" fmla="*/ 24 w 246"/>
                <a:gd name="T7" fmla="*/ 4 h 205"/>
                <a:gd name="T8" fmla="*/ 36 w 246"/>
                <a:gd name="T9" fmla="*/ 4 h 205"/>
                <a:gd name="T10" fmla="*/ 43 w 246"/>
                <a:gd name="T11" fmla="*/ 6 h 205"/>
                <a:gd name="T12" fmla="*/ 39 w 246"/>
                <a:gd name="T13" fmla="*/ 6 h 205"/>
                <a:gd name="T14" fmla="*/ 30 w 246"/>
                <a:gd name="T15" fmla="*/ 6 h 205"/>
                <a:gd name="T16" fmla="*/ 20 w 246"/>
                <a:gd name="T17" fmla="*/ 8 h 205"/>
                <a:gd name="T18" fmla="*/ 17 w 246"/>
                <a:gd name="T19" fmla="*/ 10 h 205"/>
                <a:gd name="T20" fmla="*/ 22 w 246"/>
                <a:gd name="T21" fmla="*/ 12 h 205"/>
                <a:gd name="T22" fmla="*/ 27 w 246"/>
                <a:gd name="T23" fmla="*/ 14 h 205"/>
                <a:gd name="T24" fmla="*/ 35 w 246"/>
                <a:gd name="T25" fmla="*/ 14 h 205"/>
                <a:gd name="T26" fmla="*/ 48 w 246"/>
                <a:gd name="T27" fmla="*/ 15 h 205"/>
                <a:gd name="T28" fmla="*/ 57 w 246"/>
                <a:gd name="T29" fmla="*/ 18 h 205"/>
                <a:gd name="T30" fmla="*/ 57 w 246"/>
                <a:gd name="T31" fmla="*/ 21 h 205"/>
                <a:gd name="T32" fmla="*/ 50 w 246"/>
                <a:gd name="T33" fmla="*/ 18 h 205"/>
                <a:gd name="T34" fmla="*/ 40 w 246"/>
                <a:gd name="T35" fmla="*/ 17 h 205"/>
                <a:gd name="T36" fmla="*/ 31 w 246"/>
                <a:gd name="T37" fmla="*/ 17 h 205"/>
                <a:gd name="T38" fmla="*/ 39 w 246"/>
                <a:gd name="T39" fmla="*/ 22 h 205"/>
                <a:gd name="T40" fmla="*/ 45 w 246"/>
                <a:gd name="T41" fmla="*/ 24 h 205"/>
                <a:gd name="T42" fmla="*/ 55 w 246"/>
                <a:gd name="T43" fmla="*/ 26 h 205"/>
                <a:gd name="T44" fmla="*/ 62 w 246"/>
                <a:gd name="T45" fmla="*/ 34 h 205"/>
                <a:gd name="T46" fmla="*/ 56 w 246"/>
                <a:gd name="T47" fmla="*/ 30 h 205"/>
                <a:gd name="T48" fmla="*/ 48 w 246"/>
                <a:gd name="T49" fmla="*/ 27 h 205"/>
                <a:gd name="T50" fmla="*/ 46 w 246"/>
                <a:gd name="T51" fmla="*/ 30 h 205"/>
                <a:gd name="T52" fmla="*/ 54 w 246"/>
                <a:gd name="T53" fmla="*/ 38 h 205"/>
                <a:gd name="T54" fmla="*/ 59 w 246"/>
                <a:gd name="T55" fmla="*/ 43 h 205"/>
                <a:gd name="T56" fmla="*/ 61 w 246"/>
                <a:gd name="T57" fmla="*/ 47 h 205"/>
                <a:gd name="T58" fmla="*/ 60 w 246"/>
                <a:gd name="T59" fmla="*/ 49 h 205"/>
                <a:gd name="T60" fmla="*/ 52 w 246"/>
                <a:gd name="T61" fmla="*/ 38 h 205"/>
                <a:gd name="T62" fmla="*/ 43 w 246"/>
                <a:gd name="T63" fmla="*/ 29 h 205"/>
                <a:gd name="T64" fmla="*/ 40 w 246"/>
                <a:gd name="T65" fmla="*/ 29 h 205"/>
                <a:gd name="T66" fmla="*/ 41 w 246"/>
                <a:gd name="T67" fmla="*/ 34 h 205"/>
                <a:gd name="T68" fmla="*/ 46 w 246"/>
                <a:gd name="T69" fmla="*/ 46 h 205"/>
                <a:gd name="T70" fmla="*/ 45 w 246"/>
                <a:gd name="T71" fmla="*/ 46 h 205"/>
                <a:gd name="T72" fmla="*/ 39 w 246"/>
                <a:gd name="T73" fmla="*/ 36 h 205"/>
                <a:gd name="T74" fmla="*/ 36 w 246"/>
                <a:gd name="T75" fmla="*/ 24 h 205"/>
                <a:gd name="T76" fmla="*/ 31 w 246"/>
                <a:gd name="T77" fmla="*/ 21 h 205"/>
                <a:gd name="T78" fmla="*/ 27 w 246"/>
                <a:gd name="T79" fmla="*/ 19 h 205"/>
                <a:gd name="T80" fmla="*/ 26 w 246"/>
                <a:gd name="T81" fmla="*/ 18 h 205"/>
                <a:gd name="T82" fmla="*/ 25 w 246"/>
                <a:gd name="T83" fmla="*/ 24 h 205"/>
                <a:gd name="T84" fmla="*/ 31 w 246"/>
                <a:gd name="T85" fmla="*/ 40 h 205"/>
                <a:gd name="T86" fmla="*/ 31 w 246"/>
                <a:gd name="T87" fmla="*/ 42 h 205"/>
                <a:gd name="T88" fmla="*/ 28 w 246"/>
                <a:gd name="T89" fmla="*/ 38 h 205"/>
                <a:gd name="T90" fmla="*/ 23 w 246"/>
                <a:gd name="T91" fmla="*/ 28 h 205"/>
                <a:gd name="T92" fmla="*/ 23 w 246"/>
                <a:gd name="T93" fmla="*/ 16 h 205"/>
                <a:gd name="T94" fmla="*/ 19 w 246"/>
                <a:gd name="T95" fmla="*/ 14 h 205"/>
                <a:gd name="T96" fmla="*/ 15 w 246"/>
                <a:gd name="T97" fmla="*/ 12 h 205"/>
                <a:gd name="T98" fmla="*/ 12 w 246"/>
                <a:gd name="T99" fmla="*/ 14 h 205"/>
                <a:gd name="T100" fmla="*/ 14 w 246"/>
                <a:gd name="T101" fmla="*/ 24 h 205"/>
                <a:gd name="T102" fmla="*/ 16 w 246"/>
                <a:gd name="T103" fmla="*/ 35 h 205"/>
                <a:gd name="T104" fmla="*/ 16 w 246"/>
                <a:gd name="T105" fmla="*/ 38 h 205"/>
                <a:gd name="T106" fmla="*/ 13 w 246"/>
                <a:gd name="T107" fmla="*/ 29 h 205"/>
                <a:gd name="T108" fmla="*/ 10 w 246"/>
                <a:gd name="T109" fmla="*/ 10 h 205"/>
                <a:gd name="T110" fmla="*/ 5 w 246"/>
                <a:gd name="T111" fmla="*/ 6 h 205"/>
                <a:gd name="T112" fmla="*/ 2 w 246"/>
                <a:gd name="T113" fmla="*/ 2 h 205"/>
                <a:gd name="T114" fmla="*/ 0 w 246"/>
                <a:gd name="T115" fmla="*/ 1 h 205"/>
                <a:gd name="T116" fmla="*/ 2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Freeform 968"/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9 w 170"/>
                <a:gd name="T1" fmla="*/ 1 h 282"/>
                <a:gd name="T2" fmla="*/ 20 w 170"/>
                <a:gd name="T3" fmla="*/ 9 h 282"/>
                <a:gd name="T4" fmla="*/ 22 w 170"/>
                <a:gd name="T5" fmla="*/ 12 h 282"/>
                <a:gd name="T6" fmla="*/ 24 w 170"/>
                <a:gd name="T7" fmla="*/ 14 h 282"/>
                <a:gd name="T8" fmla="*/ 29 w 170"/>
                <a:gd name="T9" fmla="*/ 18 h 282"/>
                <a:gd name="T10" fmla="*/ 33 w 170"/>
                <a:gd name="T11" fmla="*/ 23 h 282"/>
                <a:gd name="T12" fmla="*/ 38 w 170"/>
                <a:gd name="T13" fmla="*/ 32 h 282"/>
                <a:gd name="T14" fmla="*/ 42 w 170"/>
                <a:gd name="T15" fmla="*/ 38 h 282"/>
                <a:gd name="T16" fmla="*/ 43 w 170"/>
                <a:gd name="T17" fmla="*/ 41 h 282"/>
                <a:gd name="T18" fmla="*/ 42 w 170"/>
                <a:gd name="T19" fmla="*/ 41 h 282"/>
                <a:gd name="T20" fmla="*/ 40 w 170"/>
                <a:gd name="T21" fmla="*/ 38 h 282"/>
                <a:gd name="T22" fmla="*/ 37 w 170"/>
                <a:gd name="T23" fmla="*/ 33 h 282"/>
                <a:gd name="T24" fmla="*/ 34 w 170"/>
                <a:gd name="T25" fmla="*/ 27 h 282"/>
                <a:gd name="T26" fmla="*/ 30 w 170"/>
                <a:gd name="T27" fmla="*/ 22 h 282"/>
                <a:gd name="T28" fmla="*/ 27 w 170"/>
                <a:gd name="T29" fmla="*/ 20 h 282"/>
                <a:gd name="T30" fmla="*/ 24 w 170"/>
                <a:gd name="T31" fmla="*/ 18 h 282"/>
                <a:gd name="T32" fmla="*/ 23 w 170"/>
                <a:gd name="T33" fmla="*/ 21 h 282"/>
                <a:gd name="T34" fmla="*/ 23 w 170"/>
                <a:gd name="T35" fmla="*/ 29 h 282"/>
                <a:gd name="T36" fmla="*/ 25 w 170"/>
                <a:gd name="T37" fmla="*/ 33 h 282"/>
                <a:gd name="T38" fmla="*/ 30 w 170"/>
                <a:gd name="T39" fmla="*/ 38 h 282"/>
                <a:gd name="T40" fmla="*/ 36 w 170"/>
                <a:gd name="T41" fmla="*/ 44 h 282"/>
                <a:gd name="T42" fmla="*/ 40 w 170"/>
                <a:gd name="T43" fmla="*/ 52 h 282"/>
                <a:gd name="T44" fmla="*/ 40 w 170"/>
                <a:gd name="T45" fmla="*/ 59 h 282"/>
                <a:gd name="T46" fmla="*/ 38 w 170"/>
                <a:gd name="T47" fmla="*/ 55 h 282"/>
                <a:gd name="T48" fmla="*/ 35 w 170"/>
                <a:gd name="T49" fmla="*/ 49 h 282"/>
                <a:gd name="T50" fmla="*/ 32 w 170"/>
                <a:gd name="T51" fmla="*/ 44 h 282"/>
                <a:gd name="T52" fmla="*/ 29 w 170"/>
                <a:gd name="T53" fmla="*/ 40 h 282"/>
                <a:gd name="T54" fmla="*/ 25 w 170"/>
                <a:gd name="T55" fmla="*/ 38 h 282"/>
                <a:gd name="T56" fmla="*/ 26 w 170"/>
                <a:gd name="T57" fmla="*/ 43 h 282"/>
                <a:gd name="T58" fmla="*/ 28 w 170"/>
                <a:gd name="T59" fmla="*/ 61 h 282"/>
                <a:gd name="T60" fmla="*/ 28 w 170"/>
                <a:gd name="T61" fmla="*/ 71 h 282"/>
                <a:gd name="T62" fmla="*/ 27 w 170"/>
                <a:gd name="T63" fmla="*/ 70 h 282"/>
                <a:gd name="T64" fmla="*/ 26 w 170"/>
                <a:gd name="T65" fmla="*/ 62 h 282"/>
                <a:gd name="T66" fmla="*/ 23 w 170"/>
                <a:gd name="T67" fmla="*/ 45 h 282"/>
                <a:gd name="T68" fmla="*/ 19 w 170"/>
                <a:gd name="T69" fmla="*/ 41 h 282"/>
                <a:gd name="T70" fmla="*/ 16 w 170"/>
                <a:gd name="T71" fmla="*/ 44 h 282"/>
                <a:gd name="T72" fmla="*/ 13 w 170"/>
                <a:gd name="T73" fmla="*/ 49 h 282"/>
                <a:gd name="T74" fmla="*/ 11 w 170"/>
                <a:gd name="T75" fmla="*/ 54 h 282"/>
                <a:gd name="T76" fmla="*/ 9 w 170"/>
                <a:gd name="T77" fmla="*/ 58 h 282"/>
                <a:gd name="T78" fmla="*/ 8 w 170"/>
                <a:gd name="T79" fmla="*/ 56 h 282"/>
                <a:gd name="T80" fmla="*/ 10 w 170"/>
                <a:gd name="T81" fmla="*/ 51 h 282"/>
                <a:gd name="T82" fmla="*/ 12 w 170"/>
                <a:gd name="T83" fmla="*/ 46 h 282"/>
                <a:gd name="T84" fmla="*/ 15 w 170"/>
                <a:gd name="T85" fmla="*/ 41 h 282"/>
                <a:gd name="T86" fmla="*/ 18 w 170"/>
                <a:gd name="T87" fmla="*/ 36 h 282"/>
                <a:gd name="T88" fmla="*/ 19 w 170"/>
                <a:gd name="T89" fmla="*/ 30 h 282"/>
                <a:gd name="T90" fmla="*/ 19 w 170"/>
                <a:gd name="T91" fmla="*/ 21 h 282"/>
                <a:gd name="T92" fmla="*/ 17 w 170"/>
                <a:gd name="T93" fmla="*/ 19 h 282"/>
                <a:gd name="T94" fmla="*/ 12 w 170"/>
                <a:gd name="T95" fmla="*/ 24 h 282"/>
                <a:gd name="T96" fmla="*/ 7 w 170"/>
                <a:gd name="T97" fmla="*/ 31 h 282"/>
                <a:gd name="T98" fmla="*/ 3 w 170"/>
                <a:gd name="T99" fmla="*/ 37 h 282"/>
                <a:gd name="T100" fmla="*/ 1 w 170"/>
                <a:gd name="T101" fmla="*/ 42 h 282"/>
                <a:gd name="T102" fmla="*/ 0 w 170"/>
                <a:gd name="T103" fmla="*/ 40 h 282"/>
                <a:gd name="T104" fmla="*/ 2 w 170"/>
                <a:gd name="T105" fmla="*/ 36 h 282"/>
                <a:gd name="T106" fmla="*/ 5 w 170"/>
                <a:gd name="T107" fmla="*/ 30 h 282"/>
                <a:gd name="T108" fmla="*/ 10 w 170"/>
                <a:gd name="T109" fmla="*/ 22 h 282"/>
                <a:gd name="T110" fmla="*/ 16 w 170"/>
                <a:gd name="T111" fmla="*/ 16 h 282"/>
                <a:gd name="T112" fmla="*/ 19 w 170"/>
                <a:gd name="T113" fmla="*/ 11 h 282"/>
                <a:gd name="T114" fmla="*/ 18 w 170"/>
                <a:gd name="T115" fmla="*/ 5 h 282"/>
                <a:gd name="T116" fmla="*/ 18 w 170"/>
                <a:gd name="T117" fmla="*/ 2 h 282"/>
                <a:gd name="T118" fmla="*/ 18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969"/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2 w 206"/>
                <a:gd name="T1" fmla="*/ 70 h 292"/>
                <a:gd name="T2" fmla="*/ 6 w 206"/>
                <a:gd name="T3" fmla="*/ 61 h 292"/>
                <a:gd name="T4" fmla="*/ 9 w 206"/>
                <a:gd name="T5" fmla="*/ 54 h 292"/>
                <a:gd name="T6" fmla="*/ 14 w 206"/>
                <a:gd name="T7" fmla="*/ 44 h 292"/>
                <a:gd name="T8" fmla="*/ 13 w 206"/>
                <a:gd name="T9" fmla="*/ 39 h 292"/>
                <a:gd name="T10" fmla="*/ 10 w 206"/>
                <a:gd name="T11" fmla="*/ 35 h 292"/>
                <a:gd name="T12" fmla="*/ 10 w 206"/>
                <a:gd name="T13" fmla="*/ 31 h 292"/>
                <a:gd name="T14" fmla="*/ 10 w 206"/>
                <a:gd name="T15" fmla="*/ 33 h 292"/>
                <a:gd name="T16" fmla="*/ 12 w 206"/>
                <a:gd name="T17" fmla="*/ 35 h 292"/>
                <a:gd name="T18" fmla="*/ 15 w 206"/>
                <a:gd name="T19" fmla="*/ 37 h 292"/>
                <a:gd name="T20" fmla="*/ 18 w 206"/>
                <a:gd name="T21" fmla="*/ 35 h 292"/>
                <a:gd name="T22" fmla="*/ 22 w 206"/>
                <a:gd name="T23" fmla="*/ 31 h 292"/>
                <a:gd name="T24" fmla="*/ 26 w 206"/>
                <a:gd name="T25" fmla="*/ 26 h 292"/>
                <a:gd name="T26" fmla="*/ 29 w 206"/>
                <a:gd name="T27" fmla="*/ 22 h 292"/>
                <a:gd name="T28" fmla="*/ 29 w 206"/>
                <a:gd name="T29" fmla="*/ 18 h 292"/>
                <a:gd name="T30" fmla="*/ 27 w 206"/>
                <a:gd name="T31" fmla="*/ 10 h 292"/>
                <a:gd name="T32" fmla="*/ 24 w 206"/>
                <a:gd name="T33" fmla="*/ 5 h 292"/>
                <a:gd name="T34" fmla="*/ 24 w 206"/>
                <a:gd name="T35" fmla="*/ 4 h 292"/>
                <a:gd name="T36" fmla="*/ 27 w 206"/>
                <a:gd name="T37" fmla="*/ 7 h 292"/>
                <a:gd name="T38" fmla="*/ 31 w 206"/>
                <a:gd name="T39" fmla="*/ 15 h 292"/>
                <a:gd name="T40" fmla="*/ 33 w 206"/>
                <a:gd name="T41" fmla="*/ 16 h 292"/>
                <a:gd name="T42" fmla="*/ 35 w 206"/>
                <a:gd name="T43" fmla="*/ 12 h 292"/>
                <a:gd name="T44" fmla="*/ 38 w 206"/>
                <a:gd name="T45" fmla="*/ 6 h 292"/>
                <a:gd name="T46" fmla="*/ 41 w 206"/>
                <a:gd name="T47" fmla="*/ 2 h 292"/>
                <a:gd name="T48" fmla="*/ 44 w 206"/>
                <a:gd name="T49" fmla="*/ 0 h 292"/>
                <a:gd name="T50" fmla="*/ 43 w 206"/>
                <a:gd name="T51" fmla="*/ 1 h 292"/>
                <a:gd name="T52" fmla="*/ 41 w 206"/>
                <a:gd name="T53" fmla="*/ 4 h 292"/>
                <a:gd name="T54" fmla="*/ 39 w 206"/>
                <a:gd name="T55" fmla="*/ 9 h 292"/>
                <a:gd name="T56" fmla="*/ 36 w 206"/>
                <a:gd name="T57" fmla="*/ 15 h 292"/>
                <a:gd name="T58" fmla="*/ 33 w 206"/>
                <a:gd name="T59" fmla="*/ 20 h 292"/>
                <a:gd name="T60" fmla="*/ 35 w 206"/>
                <a:gd name="T61" fmla="*/ 20 h 292"/>
                <a:gd name="T62" fmla="*/ 40 w 206"/>
                <a:gd name="T63" fmla="*/ 19 h 292"/>
                <a:gd name="T64" fmla="*/ 44 w 206"/>
                <a:gd name="T65" fmla="*/ 18 h 292"/>
                <a:gd name="T66" fmla="*/ 47 w 206"/>
                <a:gd name="T67" fmla="*/ 16 h 292"/>
                <a:gd name="T68" fmla="*/ 50 w 206"/>
                <a:gd name="T69" fmla="*/ 14 h 292"/>
                <a:gd name="T70" fmla="*/ 52 w 206"/>
                <a:gd name="T71" fmla="*/ 14 h 292"/>
                <a:gd name="T72" fmla="*/ 49 w 206"/>
                <a:gd name="T73" fmla="*/ 17 h 292"/>
                <a:gd name="T74" fmla="*/ 44 w 206"/>
                <a:gd name="T75" fmla="*/ 20 h 292"/>
                <a:gd name="T76" fmla="*/ 38 w 206"/>
                <a:gd name="T77" fmla="*/ 23 h 292"/>
                <a:gd name="T78" fmla="*/ 33 w 206"/>
                <a:gd name="T79" fmla="*/ 25 h 292"/>
                <a:gd name="T80" fmla="*/ 29 w 206"/>
                <a:gd name="T81" fmla="*/ 27 h 292"/>
                <a:gd name="T82" fmla="*/ 25 w 206"/>
                <a:gd name="T83" fmla="*/ 32 h 292"/>
                <a:gd name="T84" fmla="*/ 25 w 206"/>
                <a:gd name="T85" fmla="*/ 35 h 292"/>
                <a:gd name="T86" fmla="*/ 27 w 206"/>
                <a:gd name="T87" fmla="*/ 36 h 292"/>
                <a:gd name="T88" fmla="*/ 26 w 206"/>
                <a:gd name="T89" fmla="*/ 37 h 292"/>
                <a:gd name="T90" fmla="*/ 24 w 206"/>
                <a:gd name="T91" fmla="*/ 39 h 292"/>
                <a:gd name="T92" fmla="*/ 22 w 206"/>
                <a:gd name="T93" fmla="*/ 39 h 292"/>
                <a:gd name="T94" fmla="*/ 21 w 206"/>
                <a:gd name="T95" fmla="*/ 39 h 292"/>
                <a:gd name="T96" fmla="*/ 20 w 206"/>
                <a:gd name="T97" fmla="*/ 41 h 292"/>
                <a:gd name="T98" fmla="*/ 16 w 206"/>
                <a:gd name="T99" fmla="*/ 48 h 292"/>
                <a:gd name="T100" fmla="*/ 12 w 206"/>
                <a:gd name="T101" fmla="*/ 56 h 292"/>
                <a:gd name="T102" fmla="*/ 10 w 206"/>
                <a:gd name="T103" fmla="*/ 63 h 292"/>
                <a:gd name="T104" fmla="*/ 9 w 206"/>
                <a:gd name="T105" fmla="*/ 67 h 292"/>
                <a:gd name="T106" fmla="*/ 8 w 206"/>
                <a:gd name="T107" fmla="*/ 71 h 292"/>
                <a:gd name="T108" fmla="*/ 6 w 206"/>
                <a:gd name="T109" fmla="*/ 72 h 292"/>
                <a:gd name="T110" fmla="*/ 2 w 206"/>
                <a:gd name="T111" fmla="*/ 73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" name="Freeform 970"/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22 w 132"/>
                <a:gd name="T1" fmla="*/ 3 h 227"/>
                <a:gd name="T2" fmla="*/ 19 w 132"/>
                <a:gd name="T3" fmla="*/ 10 h 227"/>
                <a:gd name="T4" fmla="*/ 16 w 132"/>
                <a:gd name="T5" fmla="*/ 12 h 227"/>
                <a:gd name="T6" fmla="*/ 11 w 132"/>
                <a:gd name="T7" fmla="*/ 14 h 227"/>
                <a:gd name="T8" fmla="*/ 5 w 132"/>
                <a:gd name="T9" fmla="*/ 16 h 227"/>
                <a:gd name="T10" fmla="*/ 1 w 132"/>
                <a:gd name="T11" fmla="*/ 19 h 227"/>
                <a:gd name="T12" fmla="*/ 0 w 132"/>
                <a:gd name="T13" fmla="*/ 21 h 227"/>
                <a:gd name="T14" fmla="*/ 1 w 132"/>
                <a:gd name="T15" fmla="*/ 22 h 227"/>
                <a:gd name="T16" fmla="*/ 3 w 132"/>
                <a:gd name="T17" fmla="*/ 21 h 227"/>
                <a:gd name="T18" fmla="*/ 7 w 132"/>
                <a:gd name="T19" fmla="*/ 18 h 227"/>
                <a:gd name="T20" fmla="*/ 11 w 132"/>
                <a:gd name="T21" fmla="*/ 16 h 227"/>
                <a:gd name="T22" fmla="*/ 15 w 132"/>
                <a:gd name="T23" fmla="*/ 14 h 227"/>
                <a:gd name="T24" fmla="*/ 16 w 132"/>
                <a:gd name="T25" fmla="*/ 17 h 227"/>
                <a:gd name="T26" fmla="*/ 14 w 132"/>
                <a:gd name="T27" fmla="*/ 24 h 227"/>
                <a:gd name="T28" fmla="*/ 12 w 132"/>
                <a:gd name="T29" fmla="*/ 28 h 227"/>
                <a:gd name="T30" fmla="*/ 9 w 132"/>
                <a:gd name="T31" fmla="*/ 31 h 227"/>
                <a:gd name="T32" fmla="*/ 5 w 132"/>
                <a:gd name="T33" fmla="*/ 36 h 227"/>
                <a:gd name="T34" fmla="*/ 2 w 132"/>
                <a:gd name="T35" fmla="*/ 39 h 227"/>
                <a:gd name="T36" fmla="*/ 1 w 132"/>
                <a:gd name="T37" fmla="*/ 41 h 227"/>
                <a:gd name="T38" fmla="*/ 2 w 132"/>
                <a:gd name="T39" fmla="*/ 42 h 227"/>
                <a:gd name="T40" fmla="*/ 4 w 132"/>
                <a:gd name="T41" fmla="*/ 40 h 227"/>
                <a:gd name="T42" fmla="*/ 7 w 132"/>
                <a:gd name="T43" fmla="*/ 37 h 227"/>
                <a:gd name="T44" fmla="*/ 10 w 132"/>
                <a:gd name="T45" fmla="*/ 34 h 227"/>
                <a:gd name="T46" fmla="*/ 13 w 132"/>
                <a:gd name="T47" fmla="*/ 31 h 227"/>
                <a:gd name="T48" fmla="*/ 14 w 132"/>
                <a:gd name="T49" fmla="*/ 35 h 227"/>
                <a:gd name="T50" fmla="*/ 16 w 132"/>
                <a:gd name="T51" fmla="*/ 50 h 227"/>
                <a:gd name="T52" fmla="*/ 17 w 132"/>
                <a:gd name="T53" fmla="*/ 56 h 227"/>
                <a:gd name="T54" fmla="*/ 17 w 132"/>
                <a:gd name="T55" fmla="*/ 56 h 227"/>
                <a:gd name="T56" fmla="*/ 18 w 132"/>
                <a:gd name="T57" fmla="*/ 49 h 227"/>
                <a:gd name="T58" fmla="*/ 17 w 132"/>
                <a:gd name="T59" fmla="*/ 33 h 227"/>
                <a:gd name="T60" fmla="*/ 18 w 132"/>
                <a:gd name="T61" fmla="*/ 27 h 227"/>
                <a:gd name="T62" fmla="*/ 19 w 132"/>
                <a:gd name="T63" fmla="*/ 28 h 227"/>
                <a:gd name="T64" fmla="*/ 20 w 132"/>
                <a:gd name="T65" fmla="*/ 30 h 227"/>
                <a:gd name="T66" fmla="*/ 22 w 132"/>
                <a:gd name="T67" fmla="*/ 34 h 227"/>
                <a:gd name="T68" fmla="*/ 26 w 132"/>
                <a:gd name="T69" fmla="*/ 39 h 227"/>
                <a:gd name="T70" fmla="*/ 29 w 132"/>
                <a:gd name="T71" fmla="*/ 42 h 227"/>
                <a:gd name="T72" fmla="*/ 31 w 132"/>
                <a:gd name="T73" fmla="*/ 42 h 227"/>
                <a:gd name="T74" fmla="*/ 30 w 132"/>
                <a:gd name="T75" fmla="*/ 40 h 227"/>
                <a:gd name="T76" fmla="*/ 27 w 132"/>
                <a:gd name="T77" fmla="*/ 37 h 227"/>
                <a:gd name="T78" fmla="*/ 25 w 132"/>
                <a:gd name="T79" fmla="*/ 34 h 227"/>
                <a:gd name="T80" fmla="*/ 22 w 132"/>
                <a:gd name="T81" fmla="*/ 30 h 227"/>
                <a:gd name="T82" fmla="*/ 20 w 132"/>
                <a:gd name="T83" fmla="*/ 27 h 227"/>
                <a:gd name="T84" fmla="*/ 20 w 132"/>
                <a:gd name="T85" fmla="*/ 23 h 227"/>
                <a:gd name="T86" fmla="*/ 20 w 132"/>
                <a:gd name="T87" fmla="*/ 17 h 227"/>
                <a:gd name="T88" fmla="*/ 21 w 132"/>
                <a:gd name="T89" fmla="*/ 14 h 227"/>
                <a:gd name="T90" fmla="*/ 22 w 132"/>
                <a:gd name="T91" fmla="*/ 15 h 227"/>
                <a:gd name="T92" fmla="*/ 24 w 132"/>
                <a:gd name="T93" fmla="*/ 17 h 227"/>
                <a:gd name="T94" fmla="*/ 27 w 132"/>
                <a:gd name="T95" fmla="*/ 19 h 227"/>
                <a:gd name="T96" fmla="*/ 30 w 132"/>
                <a:gd name="T97" fmla="*/ 22 h 227"/>
                <a:gd name="T98" fmla="*/ 32 w 132"/>
                <a:gd name="T99" fmla="*/ 24 h 227"/>
                <a:gd name="T100" fmla="*/ 34 w 132"/>
                <a:gd name="T101" fmla="*/ 25 h 227"/>
                <a:gd name="T102" fmla="*/ 31 w 132"/>
                <a:gd name="T103" fmla="*/ 22 h 227"/>
                <a:gd name="T104" fmla="*/ 28 w 132"/>
                <a:gd name="T105" fmla="*/ 18 h 227"/>
                <a:gd name="T106" fmla="*/ 25 w 132"/>
                <a:gd name="T107" fmla="*/ 14 h 227"/>
                <a:gd name="T108" fmla="*/ 24 w 132"/>
                <a:gd name="T109" fmla="*/ 11 h 227"/>
                <a:gd name="T110" fmla="*/ 24 w 132"/>
                <a:gd name="T111" fmla="*/ 5 h 227"/>
                <a:gd name="T112" fmla="*/ 26 w 132"/>
                <a:gd name="T113" fmla="*/ 1 h 227"/>
                <a:gd name="T114" fmla="*/ 24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" name="Freeform 971"/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4 w 263"/>
                <a:gd name="T1" fmla="*/ 7 h 207"/>
                <a:gd name="T2" fmla="*/ 7 w 263"/>
                <a:gd name="T3" fmla="*/ 10 h 207"/>
                <a:gd name="T4" fmla="*/ 11 w 263"/>
                <a:gd name="T5" fmla="*/ 12 h 207"/>
                <a:gd name="T6" fmla="*/ 14 w 263"/>
                <a:gd name="T7" fmla="*/ 14 h 207"/>
                <a:gd name="T8" fmla="*/ 15 w 263"/>
                <a:gd name="T9" fmla="*/ 24 h 207"/>
                <a:gd name="T10" fmla="*/ 17 w 263"/>
                <a:gd name="T11" fmla="*/ 34 h 207"/>
                <a:gd name="T12" fmla="*/ 17 w 263"/>
                <a:gd name="T13" fmla="*/ 31 h 207"/>
                <a:gd name="T14" fmla="*/ 18 w 263"/>
                <a:gd name="T15" fmla="*/ 17 h 207"/>
                <a:gd name="T16" fmla="*/ 21 w 263"/>
                <a:gd name="T17" fmla="*/ 16 h 207"/>
                <a:gd name="T18" fmla="*/ 26 w 263"/>
                <a:gd name="T19" fmla="*/ 21 h 207"/>
                <a:gd name="T20" fmla="*/ 31 w 263"/>
                <a:gd name="T21" fmla="*/ 25 h 207"/>
                <a:gd name="T22" fmla="*/ 35 w 263"/>
                <a:gd name="T23" fmla="*/ 46 h 207"/>
                <a:gd name="T24" fmla="*/ 38 w 263"/>
                <a:gd name="T25" fmla="*/ 51 h 207"/>
                <a:gd name="T26" fmla="*/ 36 w 263"/>
                <a:gd name="T27" fmla="*/ 43 h 207"/>
                <a:gd name="T28" fmla="*/ 34 w 263"/>
                <a:gd name="T29" fmla="*/ 27 h 207"/>
                <a:gd name="T30" fmla="*/ 46 w 263"/>
                <a:gd name="T31" fmla="*/ 33 h 207"/>
                <a:gd name="T32" fmla="*/ 60 w 263"/>
                <a:gd name="T33" fmla="*/ 42 h 207"/>
                <a:gd name="T34" fmla="*/ 66 w 263"/>
                <a:gd name="T35" fmla="*/ 45 h 207"/>
                <a:gd name="T36" fmla="*/ 64 w 263"/>
                <a:gd name="T37" fmla="*/ 42 h 207"/>
                <a:gd name="T38" fmla="*/ 54 w 263"/>
                <a:gd name="T39" fmla="*/ 36 h 207"/>
                <a:gd name="T40" fmla="*/ 41 w 263"/>
                <a:gd name="T41" fmla="*/ 27 h 207"/>
                <a:gd name="T42" fmla="*/ 34 w 263"/>
                <a:gd name="T43" fmla="*/ 24 h 207"/>
                <a:gd name="T44" fmla="*/ 38 w 263"/>
                <a:gd name="T45" fmla="*/ 23 h 207"/>
                <a:gd name="T46" fmla="*/ 48 w 263"/>
                <a:gd name="T47" fmla="*/ 21 h 207"/>
                <a:gd name="T48" fmla="*/ 59 w 263"/>
                <a:gd name="T49" fmla="*/ 21 h 207"/>
                <a:gd name="T50" fmla="*/ 66 w 263"/>
                <a:gd name="T51" fmla="*/ 23 h 207"/>
                <a:gd name="T52" fmla="*/ 63 w 263"/>
                <a:gd name="T53" fmla="*/ 19 h 207"/>
                <a:gd name="T54" fmla="*/ 54 w 263"/>
                <a:gd name="T55" fmla="*/ 19 h 207"/>
                <a:gd name="T56" fmla="*/ 40 w 263"/>
                <a:gd name="T57" fmla="*/ 19 h 207"/>
                <a:gd name="T58" fmla="*/ 33 w 263"/>
                <a:gd name="T59" fmla="*/ 19 h 207"/>
                <a:gd name="T60" fmla="*/ 28 w 263"/>
                <a:gd name="T61" fmla="*/ 16 h 207"/>
                <a:gd name="T62" fmla="*/ 23 w 263"/>
                <a:gd name="T63" fmla="*/ 12 h 207"/>
                <a:gd name="T64" fmla="*/ 27 w 263"/>
                <a:gd name="T65" fmla="*/ 9 h 207"/>
                <a:gd name="T66" fmla="*/ 35 w 263"/>
                <a:gd name="T67" fmla="*/ 4 h 207"/>
                <a:gd name="T68" fmla="*/ 41 w 263"/>
                <a:gd name="T69" fmla="*/ 2 h 207"/>
                <a:gd name="T70" fmla="*/ 41 w 263"/>
                <a:gd name="T71" fmla="*/ 0 h 207"/>
                <a:gd name="T72" fmla="*/ 34 w 263"/>
                <a:gd name="T73" fmla="*/ 3 h 207"/>
                <a:gd name="T74" fmla="*/ 25 w 263"/>
                <a:gd name="T75" fmla="*/ 7 h 207"/>
                <a:gd name="T76" fmla="*/ 20 w 263"/>
                <a:gd name="T77" fmla="*/ 10 h 207"/>
                <a:gd name="T78" fmla="*/ 15 w 263"/>
                <a:gd name="T79" fmla="*/ 10 h 207"/>
                <a:gd name="T80" fmla="*/ 10 w 263"/>
                <a:gd name="T81" fmla="*/ 7 h 207"/>
                <a:gd name="T82" fmla="*/ 4 w 263"/>
                <a:gd name="T83" fmla="*/ 5 h 207"/>
                <a:gd name="T84" fmla="*/ 0 w 263"/>
                <a:gd name="T85" fmla="*/ 4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" name="Freeform 972"/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67 w 667"/>
                <a:gd name="T1" fmla="*/ 38 h 663"/>
                <a:gd name="T2" fmla="*/ 46 w 667"/>
                <a:gd name="T3" fmla="*/ 24 h 663"/>
                <a:gd name="T4" fmla="*/ 20 w 667"/>
                <a:gd name="T5" fmla="*/ 19 h 663"/>
                <a:gd name="T6" fmla="*/ 10 w 667"/>
                <a:gd name="T7" fmla="*/ 16 h 663"/>
                <a:gd name="T8" fmla="*/ 17 w 667"/>
                <a:gd name="T9" fmla="*/ 38 h 663"/>
                <a:gd name="T10" fmla="*/ 27 w 667"/>
                <a:gd name="T11" fmla="*/ 58 h 663"/>
                <a:gd name="T12" fmla="*/ 47 w 667"/>
                <a:gd name="T13" fmla="*/ 70 h 663"/>
                <a:gd name="T14" fmla="*/ 62 w 667"/>
                <a:gd name="T15" fmla="*/ 79 h 663"/>
                <a:gd name="T16" fmla="*/ 56 w 667"/>
                <a:gd name="T17" fmla="*/ 82 h 663"/>
                <a:gd name="T18" fmla="*/ 43 w 667"/>
                <a:gd name="T19" fmla="*/ 79 h 663"/>
                <a:gd name="T20" fmla="*/ 26 w 667"/>
                <a:gd name="T21" fmla="*/ 87 h 663"/>
                <a:gd name="T22" fmla="*/ 14 w 667"/>
                <a:gd name="T23" fmla="*/ 102 h 663"/>
                <a:gd name="T24" fmla="*/ 3 w 667"/>
                <a:gd name="T25" fmla="*/ 110 h 663"/>
                <a:gd name="T26" fmla="*/ 5 w 667"/>
                <a:gd name="T27" fmla="*/ 115 h 663"/>
                <a:gd name="T28" fmla="*/ 14 w 667"/>
                <a:gd name="T29" fmla="*/ 120 h 663"/>
                <a:gd name="T30" fmla="*/ 35 w 667"/>
                <a:gd name="T31" fmla="*/ 122 h 663"/>
                <a:gd name="T32" fmla="*/ 58 w 667"/>
                <a:gd name="T33" fmla="*/ 108 h 663"/>
                <a:gd name="T34" fmla="*/ 63 w 667"/>
                <a:gd name="T35" fmla="*/ 97 h 663"/>
                <a:gd name="T36" fmla="*/ 70 w 667"/>
                <a:gd name="T37" fmla="*/ 87 h 663"/>
                <a:gd name="T38" fmla="*/ 75 w 667"/>
                <a:gd name="T39" fmla="*/ 92 h 663"/>
                <a:gd name="T40" fmla="*/ 67 w 667"/>
                <a:gd name="T41" fmla="*/ 105 h 663"/>
                <a:gd name="T42" fmla="*/ 61 w 667"/>
                <a:gd name="T43" fmla="*/ 109 h 663"/>
                <a:gd name="T44" fmla="*/ 53 w 667"/>
                <a:gd name="T45" fmla="*/ 118 h 663"/>
                <a:gd name="T46" fmla="*/ 48 w 667"/>
                <a:gd name="T47" fmla="*/ 136 h 663"/>
                <a:gd name="T48" fmla="*/ 49 w 667"/>
                <a:gd name="T49" fmla="*/ 149 h 663"/>
                <a:gd name="T50" fmla="*/ 46 w 667"/>
                <a:gd name="T51" fmla="*/ 165 h 663"/>
                <a:gd name="T52" fmla="*/ 62 w 667"/>
                <a:gd name="T53" fmla="*/ 163 h 663"/>
                <a:gd name="T54" fmla="*/ 83 w 667"/>
                <a:gd name="T55" fmla="*/ 149 h 663"/>
                <a:gd name="T56" fmla="*/ 91 w 667"/>
                <a:gd name="T57" fmla="*/ 128 h 663"/>
                <a:gd name="T58" fmla="*/ 86 w 667"/>
                <a:gd name="T59" fmla="*/ 105 h 663"/>
                <a:gd name="T60" fmla="*/ 86 w 667"/>
                <a:gd name="T61" fmla="*/ 95 h 663"/>
                <a:gd name="T62" fmla="*/ 93 w 667"/>
                <a:gd name="T63" fmla="*/ 106 h 663"/>
                <a:gd name="T64" fmla="*/ 98 w 667"/>
                <a:gd name="T65" fmla="*/ 126 h 663"/>
                <a:gd name="T66" fmla="*/ 117 w 667"/>
                <a:gd name="T67" fmla="*/ 139 h 663"/>
                <a:gd name="T68" fmla="*/ 138 w 667"/>
                <a:gd name="T69" fmla="*/ 149 h 663"/>
                <a:gd name="T70" fmla="*/ 145 w 667"/>
                <a:gd name="T71" fmla="*/ 135 h 663"/>
                <a:gd name="T72" fmla="*/ 125 w 667"/>
                <a:gd name="T73" fmla="*/ 102 h 663"/>
                <a:gd name="T74" fmla="*/ 112 w 667"/>
                <a:gd name="T75" fmla="*/ 99 h 663"/>
                <a:gd name="T76" fmla="*/ 110 w 667"/>
                <a:gd name="T77" fmla="*/ 95 h 663"/>
                <a:gd name="T78" fmla="*/ 127 w 667"/>
                <a:gd name="T79" fmla="*/ 99 h 663"/>
                <a:gd name="T80" fmla="*/ 150 w 667"/>
                <a:gd name="T81" fmla="*/ 98 h 663"/>
                <a:gd name="T82" fmla="*/ 163 w 667"/>
                <a:gd name="T83" fmla="*/ 93 h 663"/>
                <a:gd name="T84" fmla="*/ 161 w 667"/>
                <a:gd name="T85" fmla="*/ 89 h 663"/>
                <a:gd name="T86" fmla="*/ 149 w 667"/>
                <a:gd name="T87" fmla="*/ 77 h 663"/>
                <a:gd name="T88" fmla="*/ 132 w 667"/>
                <a:gd name="T89" fmla="*/ 63 h 663"/>
                <a:gd name="T90" fmla="*/ 111 w 667"/>
                <a:gd name="T91" fmla="*/ 65 h 663"/>
                <a:gd name="T92" fmla="*/ 102 w 667"/>
                <a:gd name="T93" fmla="*/ 70 h 663"/>
                <a:gd name="T94" fmla="*/ 100 w 667"/>
                <a:gd name="T95" fmla="*/ 65 h 663"/>
                <a:gd name="T96" fmla="*/ 105 w 667"/>
                <a:gd name="T97" fmla="*/ 62 h 663"/>
                <a:gd name="T98" fmla="*/ 115 w 667"/>
                <a:gd name="T99" fmla="*/ 58 h 663"/>
                <a:gd name="T100" fmla="*/ 124 w 667"/>
                <a:gd name="T101" fmla="*/ 31 h 663"/>
                <a:gd name="T102" fmla="*/ 119 w 667"/>
                <a:gd name="T103" fmla="*/ 5 h 663"/>
                <a:gd name="T104" fmla="*/ 109 w 667"/>
                <a:gd name="T105" fmla="*/ 12 h 663"/>
                <a:gd name="T106" fmla="*/ 93 w 667"/>
                <a:gd name="T107" fmla="*/ 20 h 663"/>
                <a:gd name="T108" fmla="*/ 77 w 667"/>
                <a:gd name="T109" fmla="*/ 46 h 663"/>
                <a:gd name="T110" fmla="*/ 75 w 667"/>
                <a:gd name="T111" fmla="*/ 6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" name="Freeform 973"/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51 w 204"/>
                <a:gd name="T1" fmla="*/ 29 h 287"/>
                <a:gd name="T2" fmla="*/ 48 w 204"/>
                <a:gd name="T3" fmla="*/ 31 h 287"/>
                <a:gd name="T4" fmla="*/ 45 w 204"/>
                <a:gd name="T5" fmla="*/ 33 h 287"/>
                <a:gd name="T6" fmla="*/ 42 w 204"/>
                <a:gd name="T7" fmla="*/ 35 h 287"/>
                <a:gd name="T8" fmla="*/ 39 w 204"/>
                <a:gd name="T9" fmla="*/ 37 h 287"/>
                <a:gd name="T10" fmla="*/ 37 w 204"/>
                <a:gd name="T11" fmla="*/ 41 h 287"/>
                <a:gd name="T12" fmla="*/ 35 w 204"/>
                <a:gd name="T13" fmla="*/ 44 h 287"/>
                <a:gd name="T14" fmla="*/ 33 w 204"/>
                <a:gd name="T15" fmla="*/ 48 h 287"/>
                <a:gd name="T16" fmla="*/ 32 w 204"/>
                <a:gd name="T17" fmla="*/ 52 h 287"/>
                <a:gd name="T18" fmla="*/ 32 w 204"/>
                <a:gd name="T19" fmla="*/ 54 h 287"/>
                <a:gd name="T20" fmla="*/ 31 w 204"/>
                <a:gd name="T21" fmla="*/ 55 h 287"/>
                <a:gd name="T22" fmla="*/ 31 w 204"/>
                <a:gd name="T23" fmla="*/ 56 h 287"/>
                <a:gd name="T24" fmla="*/ 31 w 204"/>
                <a:gd name="T25" fmla="*/ 58 h 287"/>
                <a:gd name="T26" fmla="*/ 31 w 204"/>
                <a:gd name="T27" fmla="*/ 61 h 287"/>
                <a:gd name="T28" fmla="*/ 31 w 204"/>
                <a:gd name="T29" fmla="*/ 65 h 287"/>
                <a:gd name="T30" fmla="*/ 32 w 204"/>
                <a:gd name="T31" fmla="*/ 68 h 287"/>
                <a:gd name="T32" fmla="*/ 33 w 204"/>
                <a:gd name="T33" fmla="*/ 71 h 287"/>
                <a:gd name="T34" fmla="*/ 32 w 204"/>
                <a:gd name="T35" fmla="*/ 71 h 287"/>
                <a:gd name="T36" fmla="*/ 30 w 204"/>
                <a:gd name="T37" fmla="*/ 71 h 287"/>
                <a:gd name="T38" fmla="*/ 28 w 204"/>
                <a:gd name="T39" fmla="*/ 71 h 287"/>
                <a:gd name="T40" fmla="*/ 27 w 204"/>
                <a:gd name="T41" fmla="*/ 71 h 287"/>
                <a:gd name="T42" fmla="*/ 26 w 204"/>
                <a:gd name="T43" fmla="*/ 66 h 287"/>
                <a:gd name="T44" fmla="*/ 25 w 204"/>
                <a:gd name="T45" fmla="*/ 60 h 287"/>
                <a:gd name="T46" fmla="*/ 23 w 204"/>
                <a:gd name="T47" fmla="*/ 55 h 287"/>
                <a:gd name="T48" fmla="*/ 20 w 204"/>
                <a:gd name="T49" fmla="*/ 50 h 287"/>
                <a:gd name="T50" fmla="*/ 17 w 204"/>
                <a:gd name="T51" fmla="*/ 45 h 287"/>
                <a:gd name="T52" fmla="*/ 13 w 204"/>
                <a:gd name="T53" fmla="*/ 41 h 287"/>
                <a:gd name="T54" fmla="*/ 9 w 204"/>
                <a:gd name="T55" fmla="*/ 39 h 287"/>
                <a:gd name="T56" fmla="*/ 4 w 204"/>
                <a:gd name="T57" fmla="*/ 37 h 287"/>
                <a:gd name="T58" fmla="*/ 5 w 204"/>
                <a:gd name="T59" fmla="*/ 33 h 287"/>
                <a:gd name="T60" fmla="*/ 5 w 204"/>
                <a:gd name="T61" fmla="*/ 30 h 287"/>
                <a:gd name="T62" fmla="*/ 3 w 204"/>
                <a:gd name="T63" fmla="*/ 27 h 287"/>
                <a:gd name="T64" fmla="*/ 0 w 204"/>
                <a:gd name="T65" fmla="*/ 25 h 287"/>
                <a:gd name="T66" fmla="*/ 2 w 204"/>
                <a:gd name="T67" fmla="*/ 23 h 287"/>
                <a:gd name="T68" fmla="*/ 4 w 204"/>
                <a:gd name="T69" fmla="*/ 20 h 287"/>
                <a:gd name="T70" fmla="*/ 5 w 204"/>
                <a:gd name="T71" fmla="*/ 17 h 287"/>
                <a:gd name="T72" fmla="*/ 6 w 204"/>
                <a:gd name="T73" fmla="*/ 13 h 287"/>
                <a:gd name="T74" fmla="*/ 7 w 204"/>
                <a:gd name="T75" fmla="*/ 10 h 287"/>
                <a:gd name="T76" fmla="*/ 7 w 204"/>
                <a:gd name="T77" fmla="*/ 6 h 287"/>
                <a:gd name="T78" fmla="*/ 6 w 204"/>
                <a:gd name="T79" fmla="*/ 3 h 287"/>
                <a:gd name="T80" fmla="*/ 5 w 204"/>
                <a:gd name="T81" fmla="*/ 0 h 287"/>
                <a:gd name="T82" fmla="*/ 7 w 204"/>
                <a:gd name="T83" fmla="*/ 2 h 287"/>
                <a:gd name="T84" fmla="*/ 10 w 204"/>
                <a:gd name="T85" fmla="*/ 4 h 287"/>
                <a:gd name="T86" fmla="*/ 13 w 204"/>
                <a:gd name="T87" fmla="*/ 6 h 287"/>
                <a:gd name="T88" fmla="*/ 16 w 204"/>
                <a:gd name="T89" fmla="*/ 8 h 287"/>
                <a:gd name="T90" fmla="*/ 19 w 204"/>
                <a:gd name="T91" fmla="*/ 10 h 287"/>
                <a:gd name="T92" fmla="*/ 23 w 204"/>
                <a:gd name="T93" fmla="*/ 11 h 287"/>
                <a:gd name="T94" fmla="*/ 27 w 204"/>
                <a:gd name="T95" fmla="*/ 11 h 287"/>
                <a:gd name="T96" fmla="*/ 32 w 204"/>
                <a:gd name="T97" fmla="*/ 11 h 287"/>
                <a:gd name="T98" fmla="*/ 32 w 204"/>
                <a:gd name="T99" fmla="*/ 14 h 287"/>
                <a:gd name="T100" fmla="*/ 32 w 204"/>
                <a:gd name="T101" fmla="*/ 18 h 287"/>
                <a:gd name="T102" fmla="*/ 33 w 204"/>
                <a:gd name="T103" fmla="*/ 22 h 287"/>
                <a:gd name="T104" fmla="*/ 34 w 204"/>
                <a:gd name="T105" fmla="*/ 25 h 287"/>
                <a:gd name="T106" fmla="*/ 37 w 204"/>
                <a:gd name="T107" fmla="*/ 28 h 287"/>
                <a:gd name="T108" fmla="*/ 40 w 204"/>
                <a:gd name="T109" fmla="*/ 30 h 287"/>
                <a:gd name="T110" fmla="*/ 45 w 204"/>
                <a:gd name="T111" fmla="*/ 31 h 287"/>
                <a:gd name="T112" fmla="*/ 51 w 204"/>
                <a:gd name="T113" fmla="*/ 29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" name="Freeform 974"/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21 w 228"/>
                <a:gd name="T1" fmla="*/ 14 h 267"/>
                <a:gd name="T2" fmla="*/ 24 w 228"/>
                <a:gd name="T3" fmla="*/ 14 h 267"/>
                <a:gd name="T4" fmla="*/ 28 w 228"/>
                <a:gd name="T5" fmla="*/ 14 h 267"/>
                <a:gd name="T6" fmla="*/ 32 w 228"/>
                <a:gd name="T7" fmla="*/ 14 h 267"/>
                <a:gd name="T8" fmla="*/ 35 w 228"/>
                <a:gd name="T9" fmla="*/ 14 h 267"/>
                <a:gd name="T10" fmla="*/ 39 w 228"/>
                <a:gd name="T11" fmla="*/ 14 h 267"/>
                <a:gd name="T12" fmla="*/ 43 w 228"/>
                <a:gd name="T13" fmla="*/ 12 h 267"/>
                <a:gd name="T14" fmla="*/ 47 w 228"/>
                <a:gd name="T15" fmla="*/ 10 h 267"/>
                <a:gd name="T16" fmla="*/ 51 w 228"/>
                <a:gd name="T17" fmla="*/ 7 h 267"/>
                <a:gd name="T18" fmla="*/ 55 w 228"/>
                <a:gd name="T19" fmla="*/ 3 h 267"/>
                <a:gd name="T20" fmla="*/ 57 w 228"/>
                <a:gd name="T21" fmla="*/ 1 h 267"/>
                <a:gd name="T22" fmla="*/ 57 w 228"/>
                <a:gd name="T23" fmla="*/ 3 h 267"/>
                <a:gd name="T24" fmla="*/ 55 w 228"/>
                <a:gd name="T25" fmla="*/ 6 h 267"/>
                <a:gd name="T26" fmla="*/ 50 w 228"/>
                <a:gd name="T27" fmla="*/ 13 h 267"/>
                <a:gd name="T28" fmla="*/ 48 w 228"/>
                <a:gd name="T29" fmla="*/ 20 h 267"/>
                <a:gd name="T30" fmla="*/ 47 w 228"/>
                <a:gd name="T31" fmla="*/ 28 h 267"/>
                <a:gd name="T32" fmla="*/ 47 w 228"/>
                <a:gd name="T33" fmla="*/ 34 h 267"/>
                <a:gd name="T34" fmla="*/ 48 w 228"/>
                <a:gd name="T35" fmla="*/ 39 h 267"/>
                <a:gd name="T36" fmla="*/ 46 w 228"/>
                <a:gd name="T37" fmla="*/ 41 h 267"/>
                <a:gd name="T38" fmla="*/ 42 w 228"/>
                <a:gd name="T39" fmla="*/ 43 h 267"/>
                <a:gd name="T40" fmla="*/ 38 w 228"/>
                <a:gd name="T41" fmla="*/ 48 h 267"/>
                <a:gd name="T42" fmla="*/ 36 w 228"/>
                <a:gd name="T43" fmla="*/ 57 h 267"/>
                <a:gd name="T44" fmla="*/ 34 w 228"/>
                <a:gd name="T45" fmla="*/ 60 h 267"/>
                <a:gd name="T46" fmla="*/ 26 w 228"/>
                <a:gd name="T47" fmla="*/ 58 h 267"/>
                <a:gd name="T48" fmla="*/ 19 w 228"/>
                <a:gd name="T49" fmla="*/ 59 h 267"/>
                <a:gd name="T50" fmla="*/ 12 w 228"/>
                <a:gd name="T51" fmla="*/ 63 h 267"/>
                <a:gd name="T52" fmla="*/ 10 w 228"/>
                <a:gd name="T53" fmla="*/ 64 h 267"/>
                <a:gd name="T54" fmla="*/ 10 w 228"/>
                <a:gd name="T55" fmla="*/ 56 h 267"/>
                <a:gd name="T56" fmla="*/ 7 w 228"/>
                <a:gd name="T57" fmla="*/ 49 h 267"/>
                <a:gd name="T58" fmla="*/ 3 w 228"/>
                <a:gd name="T59" fmla="*/ 44 h 267"/>
                <a:gd name="T60" fmla="*/ 4 w 228"/>
                <a:gd name="T61" fmla="*/ 38 h 267"/>
                <a:gd name="T62" fmla="*/ 6 w 228"/>
                <a:gd name="T63" fmla="*/ 28 h 267"/>
                <a:gd name="T64" fmla="*/ 7 w 228"/>
                <a:gd name="T65" fmla="*/ 24 h 267"/>
                <a:gd name="T66" fmla="*/ 12 w 228"/>
                <a:gd name="T67" fmla="*/ 22 h 267"/>
                <a:gd name="T68" fmla="*/ 16 w 228"/>
                <a:gd name="T69" fmla="*/ 19 h 267"/>
                <a:gd name="T70" fmla="*/ 19 w 228"/>
                <a:gd name="T71" fmla="*/ 16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" name="Freeform 975"/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29 w 142"/>
                <a:gd name="T1" fmla="*/ 46 h 200"/>
                <a:gd name="T2" fmla="*/ 28 w 142"/>
                <a:gd name="T3" fmla="*/ 49 h 200"/>
                <a:gd name="T4" fmla="*/ 27 w 142"/>
                <a:gd name="T5" fmla="*/ 48 h 200"/>
                <a:gd name="T6" fmla="*/ 24 w 142"/>
                <a:gd name="T7" fmla="*/ 41 h 200"/>
                <a:gd name="T8" fmla="*/ 22 w 142"/>
                <a:gd name="T9" fmla="*/ 38 h 200"/>
                <a:gd name="T10" fmla="*/ 19 w 142"/>
                <a:gd name="T11" fmla="*/ 37 h 200"/>
                <a:gd name="T12" fmla="*/ 15 w 142"/>
                <a:gd name="T13" fmla="*/ 36 h 200"/>
                <a:gd name="T14" fmla="*/ 12 w 142"/>
                <a:gd name="T15" fmla="*/ 35 h 200"/>
                <a:gd name="T16" fmla="*/ 10 w 142"/>
                <a:gd name="T17" fmla="*/ 34 h 200"/>
                <a:gd name="T18" fmla="*/ 9 w 142"/>
                <a:gd name="T19" fmla="*/ 33 h 200"/>
                <a:gd name="T20" fmla="*/ 10 w 142"/>
                <a:gd name="T21" fmla="*/ 33 h 200"/>
                <a:gd name="T22" fmla="*/ 14 w 142"/>
                <a:gd name="T23" fmla="*/ 34 h 200"/>
                <a:gd name="T24" fmla="*/ 19 w 142"/>
                <a:gd name="T25" fmla="*/ 34 h 200"/>
                <a:gd name="T26" fmla="*/ 22 w 142"/>
                <a:gd name="T27" fmla="*/ 35 h 200"/>
                <a:gd name="T28" fmla="*/ 22 w 142"/>
                <a:gd name="T29" fmla="*/ 32 h 200"/>
                <a:gd name="T30" fmla="*/ 20 w 142"/>
                <a:gd name="T31" fmla="*/ 28 h 200"/>
                <a:gd name="T32" fmla="*/ 16 w 142"/>
                <a:gd name="T33" fmla="*/ 25 h 200"/>
                <a:gd name="T34" fmla="*/ 11 w 142"/>
                <a:gd name="T35" fmla="*/ 23 h 200"/>
                <a:gd name="T36" fmla="*/ 7 w 142"/>
                <a:gd name="T37" fmla="*/ 20 h 200"/>
                <a:gd name="T38" fmla="*/ 3 w 142"/>
                <a:gd name="T39" fmla="*/ 18 h 200"/>
                <a:gd name="T40" fmla="*/ 1 w 142"/>
                <a:gd name="T41" fmla="*/ 17 h 200"/>
                <a:gd name="T42" fmla="*/ 1 w 142"/>
                <a:gd name="T43" fmla="*/ 16 h 200"/>
                <a:gd name="T44" fmla="*/ 3 w 142"/>
                <a:gd name="T45" fmla="*/ 17 h 200"/>
                <a:gd name="T46" fmla="*/ 7 w 142"/>
                <a:gd name="T47" fmla="*/ 19 h 200"/>
                <a:gd name="T48" fmla="*/ 12 w 142"/>
                <a:gd name="T49" fmla="*/ 21 h 200"/>
                <a:gd name="T50" fmla="*/ 16 w 142"/>
                <a:gd name="T51" fmla="*/ 23 h 200"/>
                <a:gd name="T52" fmla="*/ 18 w 142"/>
                <a:gd name="T53" fmla="*/ 21 h 200"/>
                <a:gd name="T54" fmla="*/ 16 w 142"/>
                <a:gd name="T55" fmla="*/ 15 h 200"/>
                <a:gd name="T56" fmla="*/ 13 w 142"/>
                <a:gd name="T57" fmla="*/ 8 h 200"/>
                <a:gd name="T58" fmla="*/ 9 w 142"/>
                <a:gd name="T59" fmla="*/ 3 h 200"/>
                <a:gd name="T60" fmla="*/ 8 w 142"/>
                <a:gd name="T61" fmla="*/ 1 h 200"/>
                <a:gd name="T62" fmla="*/ 9 w 142"/>
                <a:gd name="T63" fmla="*/ 1 h 200"/>
                <a:gd name="T64" fmla="*/ 12 w 142"/>
                <a:gd name="T65" fmla="*/ 4 h 200"/>
                <a:gd name="T66" fmla="*/ 15 w 142"/>
                <a:gd name="T67" fmla="*/ 9 h 200"/>
                <a:gd name="T68" fmla="*/ 19 w 142"/>
                <a:gd name="T69" fmla="*/ 14 h 200"/>
                <a:gd name="T70" fmla="*/ 21 w 142"/>
                <a:gd name="T71" fmla="*/ 20 h 200"/>
                <a:gd name="T72" fmla="*/ 24 w 142"/>
                <a:gd name="T73" fmla="*/ 19 h 200"/>
                <a:gd name="T74" fmla="*/ 27 w 142"/>
                <a:gd name="T75" fmla="*/ 10 h 200"/>
                <a:gd name="T76" fmla="*/ 27 w 142"/>
                <a:gd name="T77" fmla="*/ 5 h 200"/>
                <a:gd name="T78" fmla="*/ 28 w 142"/>
                <a:gd name="T79" fmla="*/ 6 h 200"/>
                <a:gd name="T80" fmla="*/ 28 w 142"/>
                <a:gd name="T81" fmla="*/ 11 h 200"/>
                <a:gd name="T82" fmla="*/ 26 w 142"/>
                <a:gd name="T83" fmla="*/ 21 h 200"/>
                <a:gd name="T84" fmla="*/ 24 w 142"/>
                <a:gd name="T85" fmla="*/ 28 h 200"/>
                <a:gd name="T86" fmla="*/ 25 w 142"/>
                <a:gd name="T87" fmla="*/ 33 h 200"/>
                <a:gd name="T88" fmla="*/ 27 w 142"/>
                <a:gd name="T89" fmla="*/ 34 h 200"/>
                <a:gd name="T90" fmla="*/ 30 w 142"/>
                <a:gd name="T91" fmla="*/ 33 h 200"/>
                <a:gd name="T92" fmla="*/ 32 w 142"/>
                <a:gd name="T93" fmla="*/ 31 h 200"/>
                <a:gd name="T94" fmla="*/ 34 w 142"/>
                <a:gd name="T95" fmla="*/ 29 h 200"/>
                <a:gd name="T96" fmla="*/ 35 w 142"/>
                <a:gd name="T97" fmla="*/ 26 h 200"/>
                <a:gd name="T98" fmla="*/ 37 w 142"/>
                <a:gd name="T99" fmla="*/ 26 h 200"/>
                <a:gd name="T100" fmla="*/ 36 w 142"/>
                <a:gd name="T101" fmla="*/ 29 h 200"/>
                <a:gd name="T102" fmla="*/ 34 w 142"/>
                <a:gd name="T103" fmla="*/ 32 h 200"/>
                <a:gd name="T104" fmla="*/ 31 w 142"/>
                <a:gd name="T105" fmla="*/ 35 h 200"/>
                <a:gd name="T106" fmla="*/ 28 w 142"/>
                <a:gd name="T107" fmla="*/ 38 h 200"/>
                <a:gd name="T108" fmla="*/ 28 w 142"/>
                <a:gd name="T109" fmla="*/ 41 h 200"/>
                <a:gd name="T110" fmla="*/ 29 w 142"/>
                <a:gd name="T111" fmla="*/ 44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976"/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33 w 140"/>
                <a:gd name="T1" fmla="*/ 1 h 180"/>
                <a:gd name="T2" fmla="*/ 30 w 140"/>
                <a:gd name="T3" fmla="*/ 1 h 180"/>
                <a:gd name="T4" fmla="*/ 28 w 140"/>
                <a:gd name="T5" fmla="*/ 3 h 180"/>
                <a:gd name="T6" fmla="*/ 25 w 140"/>
                <a:gd name="T7" fmla="*/ 7 h 180"/>
                <a:gd name="T8" fmla="*/ 21 w 140"/>
                <a:gd name="T9" fmla="*/ 9 h 180"/>
                <a:gd name="T10" fmla="*/ 16 w 140"/>
                <a:gd name="T11" fmla="*/ 9 h 180"/>
                <a:gd name="T12" fmla="*/ 11 w 140"/>
                <a:gd name="T13" fmla="*/ 11 h 180"/>
                <a:gd name="T14" fmla="*/ 7 w 140"/>
                <a:gd name="T15" fmla="*/ 12 h 180"/>
                <a:gd name="T16" fmla="*/ 6 w 140"/>
                <a:gd name="T17" fmla="*/ 14 h 180"/>
                <a:gd name="T18" fmla="*/ 6 w 140"/>
                <a:gd name="T19" fmla="*/ 14 h 180"/>
                <a:gd name="T20" fmla="*/ 8 w 140"/>
                <a:gd name="T21" fmla="*/ 13 h 180"/>
                <a:gd name="T22" fmla="*/ 11 w 140"/>
                <a:gd name="T23" fmla="*/ 12 h 180"/>
                <a:gd name="T24" fmla="*/ 15 w 140"/>
                <a:gd name="T25" fmla="*/ 11 h 180"/>
                <a:gd name="T26" fmla="*/ 20 w 140"/>
                <a:gd name="T27" fmla="*/ 11 h 180"/>
                <a:gd name="T28" fmla="*/ 20 w 140"/>
                <a:gd name="T29" fmla="*/ 15 h 180"/>
                <a:gd name="T30" fmla="*/ 18 w 140"/>
                <a:gd name="T31" fmla="*/ 21 h 180"/>
                <a:gd name="T32" fmla="*/ 15 w 140"/>
                <a:gd name="T33" fmla="*/ 23 h 180"/>
                <a:gd name="T34" fmla="*/ 11 w 140"/>
                <a:gd name="T35" fmla="*/ 24 h 180"/>
                <a:gd name="T36" fmla="*/ 7 w 140"/>
                <a:gd name="T37" fmla="*/ 26 h 180"/>
                <a:gd name="T38" fmla="*/ 3 w 140"/>
                <a:gd name="T39" fmla="*/ 26 h 180"/>
                <a:gd name="T40" fmla="*/ 1 w 140"/>
                <a:gd name="T41" fmla="*/ 27 h 180"/>
                <a:gd name="T42" fmla="*/ 1 w 140"/>
                <a:gd name="T43" fmla="*/ 27 h 180"/>
                <a:gd name="T44" fmla="*/ 3 w 140"/>
                <a:gd name="T45" fmla="*/ 27 h 180"/>
                <a:gd name="T46" fmla="*/ 6 w 140"/>
                <a:gd name="T47" fmla="*/ 27 h 180"/>
                <a:gd name="T48" fmla="*/ 10 w 140"/>
                <a:gd name="T49" fmla="*/ 26 h 180"/>
                <a:gd name="T50" fmla="*/ 14 w 140"/>
                <a:gd name="T51" fmla="*/ 26 h 180"/>
                <a:gd name="T52" fmla="*/ 13 w 140"/>
                <a:gd name="T53" fmla="*/ 28 h 180"/>
                <a:gd name="T54" fmla="*/ 9 w 140"/>
                <a:gd name="T55" fmla="*/ 37 h 180"/>
                <a:gd name="T56" fmla="*/ 9 w 140"/>
                <a:gd name="T57" fmla="*/ 44 h 180"/>
                <a:gd name="T58" fmla="*/ 11 w 140"/>
                <a:gd name="T59" fmla="*/ 39 h 180"/>
                <a:gd name="T60" fmla="*/ 14 w 140"/>
                <a:gd name="T61" fmla="*/ 33 h 180"/>
                <a:gd name="T62" fmla="*/ 16 w 140"/>
                <a:gd name="T63" fmla="*/ 28 h 180"/>
                <a:gd name="T64" fmla="*/ 19 w 140"/>
                <a:gd name="T65" fmla="*/ 31 h 180"/>
                <a:gd name="T66" fmla="*/ 22 w 140"/>
                <a:gd name="T67" fmla="*/ 39 h 180"/>
                <a:gd name="T68" fmla="*/ 25 w 140"/>
                <a:gd name="T69" fmla="*/ 42 h 180"/>
                <a:gd name="T70" fmla="*/ 25 w 140"/>
                <a:gd name="T71" fmla="*/ 41 h 180"/>
                <a:gd name="T72" fmla="*/ 23 w 140"/>
                <a:gd name="T73" fmla="*/ 36 h 180"/>
                <a:gd name="T74" fmla="*/ 20 w 140"/>
                <a:gd name="T75" fmla="*/ 28 h 180"/>
                <a:gd name="T76" fmla="*/ 21 w 140"/>
                <a:gd name="T77" fmla="*/ 21 h 180"/>
                <a:gd name="T78" fmla="*/ 25 w 140"/>
                <a:gd name="T79" fmla="*/ 14 h 180"/>
                <a:gd name="T80" fmla="*/ 29 w 140"/>
                <a:gd name="T81" fmla="*/ 15 h 180"/>
                <a:gd name="T82" fmla="*/ 33 w 140"/>
                <a:gd name="T83" fmla="*/ 22 h 180"/>
                <a:gd name="T84" fmla="*/ 34 w 140"/>
                <a:gd name="T85" fmla="*/ 29 h 180"/>
                <a:gd name="T86" fmla="*/ 35 w 140"/>
                <a:gd name="T87" fmla="*/ 28 h 180"/>
                <a:gd name="T88" fmla="*/ 35 w 140"/>
                <a:gd name="T89" fmla="*/ 21 h 180"/>
                <a:gd name="T90" fmla="*/ 31 w 140"/>
                <a:gd name="T91" fmla="*/ 12 h 180"/>
                <a:gd name="T92" fmla="*/ 31 w 140"/>
                <a:gd name="T93" fmla="*/ 8 h 180"/>
                <a:gd name="T94" fmla="*/ 34 w 140"/>
                <a:gd name="T95" fmla="*/ 3 h 180"/>
                <a:gd name="T96" fmla="*/ 35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977"/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30 w 199"/>
                <a:gd name="T1" fmla="*/ 3 h 154"/>
                <a:gd name="T2" fmla="*/ 35 w 199"/>
                <a:gd name="T3" fmla="*/ 3 h 154"/>
                <a:gd name="T4" fmla="*/ 39 w 199"/>
                <a:gd name="T5" fmla="*/ 5 h 154"/>
                <a:gd name="T6" fmla="*/ 40 w 199"/>
                <a:gd name="T7" fmla="*/ 8 h 154"/>
                <a:gd name="T8" fmla="*/ 39 w 199"/>
                <a:gd name="T9" fmla="*/ 12 h 154"/>
                <a:gd name="T10" fmla="*/ 32 w 199"/>
                <a:gd name="T11" fmla="*/ 14 h 154"/>
                <a:gd name="T12" fmla="*/ 29 w 199"/>
                <a:gd name="T13" fmla="*/ 16 h 154"/>
                <a:gd name="T14" fmla="*/ 29 w 199"/>
                <a:gd name="T15" fmla="*/ 18 h 154"/>
                <a:gd name="T16" fmla="*/ 30 w 199"/>
                <a:gd name="T17" fmla="*/ 17 h 154"/>
                <a:gd name="T18" fmla="*/ 35 w 199"/>
                <a:gd name="T19" fmla="*/ 16 h 154"/>
                <a:gd name="T20" fmla="*/ 38 w 199"/>
                <a:gd name="T21" fmla="*/ 18 h 154"/>
                <a:gd name="T22" fmla="*/ 39 w 199"/>
                <a:gd name="T23" fmla="*/ 20 h 154"/>
                <a:gd name="T24" fmla="*/ 39 w 199"/>
                <a:gd name="T25" fmla="*/ 21 h 154"/>
                <a:gd name="T26" fmla="*/ 37 w 199"/>
                <a:gd name="T27" fmla="*/ 24 h 154"/>
                <a:gd name="T28" fmla="*/ 39 w 199"/>
                <a:gd name="T29" fmla="*/ 25 h 154"/>
                <a:gd name="T30" fmla="*/ 41 w 199"/>
                <a:gd name="T31" fmla="*/ 25 h 154"/>
                <a:gd name="T32" fmla="*/ 45 w 199"/>
                <a:gd name="T33" fmla="*/ 25 h 154"/>
                <a:gd name="T34" fmla="*/ 48 w 199"/>
                <a:gd name="T35" fmla="*/ 27 h 154"/>
                <a:gd name="T36" fmla="*/ 50 w 199"/>
                <a:gd name="T37" fmla="*/ 35 h 154"/>
                <a:gd name="T38" fmla="*/ 46 w 199"/>
                <a:gd name="T39" fmla="*/ 38 h 154"/>
                <a:gd name="T40" fmla="*/ 42 w 199"/>
                <a:gd name="T41" fmla="*/ 39 h 154"/>
                <a:gd name="T42" fmla="*/ 39 w 199"/>
                <a:gd name="T43" fmla="*/ 38 h 154"/>
                <a:gd name="T44" fmla="*/ 36 w 199"/>
                <a:gd name="T45" fmla="*/ 32 h 154"/>
                <a:gd name="T46" fmla="*/ 33 w 199"/>
                <a:gd name="T47" fmla="*/ 27 h 154"/>
                <a:gd name="T48" fmla="*/ 28 w 199"/>
                <a:gd name="T49" fmla="*/ 24 h 154"/>
                <a:gd name="T50" fmla="*/ 28 w 199"/>
                <a:gd name="T51" fmla="*/ 25 h 154"/>
                <a:gd name="T52" fmla="*/ 28 w 199"/>
                <a:gd name="T53" fmla="*/ 33 h 154"/>
                <a:gd name="T54" fmla="*/ 25 w 199"/>
                <a:gd name="T55" fmla="*/ 36 h 154"/>
                <a:gd name="T56" fmla="*/ 19 w 199"/>
                <a:gd name="T57" fmla="*/ 37 h 154"/>
                <a:gd name="T58" fmla="*/ 15 w 199"/>
                <a:gd name="T59" fmla="*/ 33 h 154"/>
                <a:gd name="T60" fmla="*/ 13 w 199"/>
                <a:gd name="T61" fmla="*/ 29 h 154"/>
                <a:gd name="T62" fmla="*/ 15 w 199"/>
                <a:gd name="T63" fmla="*/ 24 h 154"/>
                <a:gd name="T64" fmla="*/ 15 w 199"/>
                <a:gd name="T65" fmla="*/ 23 h 154"/>
                <a:gd name="T66" fmla="*/ 11 w 199"/>
                <a:gd name="T67" fmla="*/ 19 h 154"/>
                <a:gd name="T68" fmla="*/ 8 w 199"/>
                <a:gd name="T69" fmla="*/ 23 h 154"/>
                <a:gd name="T70" fmla="*/ 1 w 199"/>
                <a:gd name="T71" fmla="*/ 20 h 154"/>
                <a:gd name="T72" fmla="*/ 1 w 199"/>
                <a:gd name="T73" fmla="*/ 16 h 154"/>
                <a:gd name="T74" fmla="*/ 3 w 199"/>
                <a:gd name="T75" fmla="*/ 11 h 154"/>
                <a:gd name="T76" fmla="*/ 5 w 199"/>
                <a:gd name="T77" fmla="*/ 10 h 154"/>
                <a:gd name="T78" fmla="*/ 8 w 199"/>
                <a:gd name="T79" fmla="*/ 9 h 154"/>
                <a:gd name="T80" fmla="*/ 9 w 199"/>
                <a:gd name="T81" fmla="*/ 7 h 154"/>
                <a:gd name="T82" fmla="*/ 12 w 199"/>
                <a:gd name="T83" fmla="*/ 1 h 154"/>
                <a:gd name="T84" fmla="*/ 17 w 199"/>
                <a:gd name="T85" fmla="*/ 1 h 154"/>
                <a:gd name="T86" fmla="*/ 22 w 199"/>
                <a:gd name="T87" fmla="*/ 4 h 154"/>
                <a:gd name="T88" fmla="*/ 22 w 199"/>
                <a:gd name="T89" fmla="*/ 10 h 154"/>
                <a:gd name="T90" fmla="*/ 25 w 199"/>
                <a:gd name="T91" fmla="*/ 14 h 154"/>
                <a:gd name="T92" fmla="*/ 25 w 199"/>
                <a:gd name="T93" fmla="*/ 16 h 154"/>
                <a:gd name="T94" fmla="*/ 27 w 199"/>
                <a:gd name="T95" fmla="*/ 14 h 154"/>
                <a:gd name="T96" fmla="*/ 28 w 199"/>
                <a:gd name="T97" fmla="*/ 10 h 154"/>
                <a:gd name="T98" fmla="*/ 28 w 199"/>
                <a:gd name="T99" fmla="*/ 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" name="Freeform 978"/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45 w 186"/>
                <a:gd name="T1" fmla="*/ 44 h 179"/>
                <a:gd name="T2" fmla="*/ 42 w 186"/>
                <a:gd name="T3" fmla="*/ 43 h 179"/>
                <a:gd name="T4" fmla="*/ 38 w 186"/>
                <a:gd name="T5" fmla="*/ 42 h 179"/>
                <a:gd name="T6" fmla="*/ 33 w 186"/>
                <a:gd name="T7" fmla="*/ 43 h 179"/>
                <a:gd name="T8" fmla="*/ 28 w 186"/>
                <a:gd name="T9" fmla="*/ 42 h 179"/>
                <a:gd name="T10" fmla="*/ 25 w 186"/>
                <a:gd name="T11" fmla="*/ 41 h 179"/>
                <a:gd name="T12" fmla="*/ 27 w 186"/>
                <a:gd name="T13" fmla="*/ 40 h 179"/>
                <a:gd name="T14" fmla="*/ 31 w 186"/>
                <a:gd name="T15" fmla="*/ 40 h 179"/>
                <a:gd name="T16" fmla="*/ 35 w 186"/>
                <a:gd name="T17" fmla="*/ 39 h 179"/>
                <a:gd name="T18" fmla="*/ 35 w 186"/>
                <a:gd name="T19" fmla="*/ 36 h 179"/>
                <a:gd name="T20" fmla="*/ 30 w 186"/>
                <a:gd name="T21" fmla="*/ 31 h 179"/>
                <a:gd name="T22" fmla="*/ 22 w 186"/>
                <a:gd name="T23" fmla="*/ 32 h 179"/>
                <a:gd name="T24" fmla="*/ 14 w 186"/>
                <a:gd name="T25" fmla="*/ 32 h 179"/>
                <a:gd name="T26" fmla="*/ 9 w 186"/>
                <a:gd name="T27" fmla="*/ 30 h 179"/>
                <a:gd name="T28" fmla="*/ 12 w 186"/>
                <a:gd name="T29" fmla="*/ 29 h 179"/>
                <a:gd name="T30" fmla="*/ 17 w 186"/>
                <a:gd name="T31" fmla="*/ 29 h 179"/>
                <a:gd name="T32" fmla="*/ 23 w 186"/>
                <a:gd name="T33" fmla="*/ 29 h 179"/>
                <a:gd name="T34" fmla="*/ 24 w 186"/>
                <a:gd name="T35" fmla="*/ 25 h 179"/>
                <a:gd name="T36" fmla="*/ 19 w 186"/>
                <a:gd name="T37" fmla="*/ 21 h 179"/>
                <a:gd name="T38" fmla="*/ 11 w 186"/>
                <a:gd name="T39" fmla="*/ 22 h 179"/>
                <a:gd name="T40" fmla="*/ 4 w 186"/>
                <a:gd name="T41" fmla="*/ 20 h 179"/>
                <a:gd name="T42" fmla="*/ 1 w 186"/>
                <a:gd name="T43" fmla="*/ 17 h 179"/>
                <a:gd name="T44" fmla="*/ 2 w 186"/>
                <a:gd name="T45" fmla="*/ 18 h 179"/>
                <a:gd name="T46" fmla="*/ 6 w 186"/>
                <a:gd name="T47" fmla="*/ 19 h 179"/>
                <a:gd name="T48" fmla="*/ 13 w 186"/>
                <a:gd name="T49" fmla="*/ 19 h 179"/>
                <a:gd name="T50" fmla="*/ 14 w 186"/>
                <a:gd name="T51" fmla="*/ 16 h 179"/>
                <a:gd name="T52" fmla="*/ 8 w 186"/>
                <a:gd name="T53" fmla="*/ 10 h 179"/>
                <a:gd name="T54" fmla="*/ 2 w 186"/>
                <a:gd name="T55" fmla="*/ 4 h 179"/>
                <a:gd name="T56" fmla="*/ 1 w 186"/>
                <a:gd name="T57" fmla="*/ 0 h 179"/>
                <a:gd name="T58" fmla="*/ 4 w 186"/>
                <a:gd name="T59" fmla="*/ 3 h 179"/>
                <a:gd name="T60" fmla="*/ 9 w 186"/>
                <a:gd name="T61" fmla="*/ 8 h 179"/>
                <a:gd name="T62" fmla="*/ 15 w 186"/>
                <a:gd name="T63" fmla="*/ 14 h 179"/>
                <a:gd name="T64" fmla="*/ 18 w 186"/>
                <a:gd name="T65" fmla="*/ 10 h 179"/>
                <a:gd name="T66" fmla="*/ 18 w 186"/>
                <a:gd name="T67" fmla="*/ 4 h 179"/>
                <a:gd name="T68" fmla="*/ 19 w 186"/>
                <a:gd name="T69" fmla="*/ 4 h 179"/>
                <a:gd name="T70" fmla="*/ 21 w 186"/>
                <a:gd name="T71" fmla="*/ 16 h 179"/>
                <a:gd name="T72" fmla="*/ 25 w 186"/>
                <a:gd name="T73" fmla="*/ 21 h 179"/>
                <a:gd name="T74" fmla="*/ 30 w 186"/>
                <a:gd name="T75" fmla="*/ 24 h 179"/>
                <a:gd name="T76" fmla="*/ 33 w 186"/>
                <a:gd name="T77" fmla="*/ 15 h 179"/>
                <a:gd name="T78" fmla="*/ 34 w 186"/>
                <a:gd name="T79" fmla="*/ 11 h 179"/>
                <a:gd name="T80" fmla="*/ 36 w 186"/>
                <a:gd name="T81" fmla="*/ 21 h 179"/>
                <a:gd name="T82" fmla="*/ 36 w 186"/>
                <a:gd name="T83" fmla="*/ 30 h 179"/>
                <a:gd name="T84" fmla="*/ 41 w 186"/>
                <a:gd name="T85" fmla="*/ 36 h 179"/>
                <a:gd name="T86" fmla="*/ 44 w 186"/>
                <a:gd name="T87" fmla="*/ 32 h 179"/>
                <a:gd name="T88" fmla="*/ 45 w 186"/>
                <a:gd name="T89" fmla="*/ 29 h 179"/>
                <a:gd name="T90" fmla="*/ 46 w 186"/>
                <a:gd name="T91" fmla="*/ 33 h 179"/>
                <a:gd name="T92" fmla="*/ 44 w 186"/>
                <a:gd name="T93" fmla="*/ 39 h 179"/>
                <a:gd name="T94" fmla="*/ 46 w 186"/>
                <a:gd name="T95" fmla="*/ 42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Freeform 979"/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7 w 150"/>
                <a:gd name="T1" fmla="*/ 50 h 200"/>
                <a:gd name="T2" fmla="*/ 4 w 150"/>
                <a:gd name="T3" fmla="*/ 46 h 200"/>
                <a:gd name="T4" fmla="*/ 2 w 150"/>
                <a:gd name="T5" fmla="*/ 41 h 200"/>
                <a:gd name="T6" fmla="*/ 0 w 150"/>
                <a:gd name="T7" fmla="*/ 35 h 200"/>
                <a:gd name="T8" fmla="*/ 1 w 150"/>
                <a:gd name="T9" fmla="*/ 31 h 200"/>
                <a:gd name="T10" fmla="*/ 2 w 150"/>
                <a:gd name="T11" fmla="*/ 31 h 200"/>
                <a:gd name="T12" fmla="*/ 3 w 150"/>
                <a:gd name="T13" fmla="*/ 36 h 200"/>
                <a:gd name="T14" fmla="*/ 6 w 150"/>
                <a:gd name="T15" fmla="*/ 45 h 200"/>
                <a:gd name="T16" fmla="*/ 10 w 150"/>
                <a:gd name="T17" fmla="*/ 46 h 200"/>
                <a:gd name="T18" fmla="*/ 11 w 150"/>
                <a:gd name="T19" fmla="*/ 43 h 200"/>
                <a:gd name="T20" fmla="*/ 10 w 150"/>
                <a:gd name="T21" fmla="*/ 38 h 200"/>
                <a:gd name="T22" fmla="*/ 9 w 150"/>
                <a:gd name="T23" fmla="*/ 28 h 200"/>
                <a:gd name="T24" fmla="*/ 9 w 150"/>
                <a:gd name="T25" fmla="*/ 22 h 200"/>
                <a:gd name="T26" fmla="*/ 10 w 150"/>
                <a:gd name="T27" fmla="*/ 22 h 200"/>
                <a:gd name="T28" fmla="*/ 10 w 150"/>
                <a:gd name="T29" fmla="*/ 27 h 200"/>
                <a:gd name="T30" fmla="*/ 12 w 150"/>
                <a:gd name="T31" fmla="*/ 36 h 200"/>
                <a:gd name="T32" fmla="*/ 15 w 150"/>
                <a:gd name="T33" fmla="*/ 36 h 200"/>
                <a:gd name="T34" fmla="*/ 18 w 150"/>
                <a:gd name="T35" fmla="*/ 30 h 200"/>
                <a:gd name="T36" fmla="*/ 16 w 150"/>
                <a:gd name="T37" fmla="*/ 22 h 200"/>
                <a:gd name="T38" fmla="*/ 17 w 150"/>
                <a:gd name="T39" fmla="*/ 11 h 200"/>
                <a:gd name="T40" fmla="*/ 20 w 150"/>
                <a:gd name="T41" fmla="*/ 6 h 200"/>
                <a:gd name="T42" fmla="*/ 21 w 150"/>
                <a:gd name="T43" fmla="*/ 7 h 200"/>
                <a:gd name="T44" fmla="*/ 19 w 150"/>
                <a:gd name="T45" fmla="*/ 12 h 200"/>
                <a:gd name="T46" fmla="*/ 19 w 150"/>
                <a:gd name="T47" fmla="*/ 20 h 200"/>
                <a:gd name="T48" fmla="*/ 23 w 150"/>
                <a:gd name="T49" fmla="*/ 20 h 200"/>
                <a:gd name="T50" fmla="*/ 25 w 150"/>
                <a:gd name="T51" fmla="*/ 14 h 200"/>
                <a:gd name="T52" fmla="*/ 27 w 150"/>
                <a:gd name="T53" fmla="*/ 9 h 200"/>
                <a:gd name="T54" fmla="*/ 30 w 150"/>
                <a:gd name="T55" fmla="*/ 3 h 200"/>
                <a:gd name="T56" fmla="*/ 33 w 150"/>
                <a:gd name="T57" fmla="*/ 1 h 200"/>
                <a:gd name="T58" fmla="*/ 34 w 150"/>
                <a:gd name="T59" fmla="*/ 1 h 200"/>
                <a:gd name="T60" fmla="*/ 31 w 150"/>
                <a:gd name="T61" fmla="*/ 5 h 200"/>
                <a:gd name="T62" fmla="*/ 28 w 150"/>
                <a:gd name="T63" fmla="*/ 11 h 200"/>
                <a:gd name="T64" fmla="*/ 27 w 150"/>
                <a:gd name="T65" fmla="*/ 16 h 200"/>
                <a:gd name="T66" fmla="*/ 25 w 150"/>
                <a:gd name="T67" fmla="*/ 22 h 200"/>
                <a:gd name="T68" fmla="*/ 26 w 150"/>
                <a:gd name="T69" fmla="*/ 24 h 200"/>
                <a:gd name="T70" fmla="*/ 29 w 150"/>
                <a:gd name="T71" fmla="*/ 22 h 200"/>
                <a:gd name="T72" fmla="*/ 33 w 150"/>
                <a:gd name="T73" fmla="*/ 20 h 200"/>
                <a:gd name="T74" fmla="*/ 35 w 150"/>
                <a:gd name="T75" fmla="*/ 18 h 200"/>
                <a:gd name="T76" fmla="*/ 37 w 150"/>
                <a:gd name="T77" fmla="*/ 17 h 200"/>
                <a:gd name="T78" fmla="*/ 38 w 150"/>
                <a:gd name="T79" fmla="*/ 17 h 200"/>
                <a:gd name="T80" fmla="*/ 36 w 150"/>
                <a:gd name="T81" fmla="*/ 20 h 200"/>
                <a:gd name="T82" fmla="*/ 32 w 150"/>
                <a:gd name="T83" fmla="*/ 24 h 200"/>
                <a:gd name="T84" fmla="*/ 28 w 150"/>
                <a:gd name="T85" fmla="*/ 26 h 200"/>
                <a:gd name="T86" fmla="*/ 25 w 150"/>
                <a:gd name="T87" fmla="*/ 27 h 200"/>
                <a:gd name="T88" fmla="*/ 22 w 150"/>
                <a:gd name="T89" fmla="*/ 30 h 200"/>
                <a:gd name="T90" fmla="*/ 18 w 150"/>
                <a:gd name="T91" fmla="*/ 38 h 200"/>
                <a:gd name="T92" fmla="*/ 19 w 150"/>
                <a:gd name="T93" fmla="*/ 41 h 200"/>
                <a:gd name="T94" fmla="*/ 23 w 150"/>
                <a:gd name="T95" fmla="*/ 41 h 200"/>
                <a:gd name="T96" fmla="*/ 26 w 150"/>
                <a:gd name="T97" fmla="*/ 40 h 200"/>
                <a:gd name="T98" fmla="*/ 30 w 150"/>
                <a:gd name="T99" fmla="*/ 38 h 200"/>
                <a:gd name="T100" fmla="*/ 32 w 150"/>
                <a:gd name="T101" fmla="*/ 35 h 200"/>
                <a:gd name="T102" fmla="*/ 33 w 150"/>
                <a:gd name="T103" fmla="*/ 35 h 200"/>
                <a:gd name="T104" fmla="*/ 31 w 150"/>
                <a:gd name="T105" fmla="*/ 39 h 200"/>
                <a:gd name="T106" fmla="*/ 28 w 150"/>
                <a:gd name="T107" fmla="*/ 42 h 200"/>
                <a:gd name="T108" fmla="*/ 23 w 150"/>
                <a:gd name="T109" fmla="*/ 44 h 200"/>
                <a:gd name="T110" fmla="*/ 19 w 150"/>
                <a:gd name="T111" fmla="*/ 44 h 200"/>
                <a:gd name="T112" fmla="*/ 16 w 150"/>
                <a:gd name="T113" fmla="*/ 45 h 200"/>
                <a:gd name="T114" fmla="*/ 14 w 150"/>
                <a:gd name="T115" fmla="*/ 47 h 200"/>
                <a:gd name="T116" fmla="*/ 12 w 150"/>
                <a:gd name="T117" fmla="*/ 49 h 200"/>
                <a:gd name="T118" fmla="*/ 9 w 150"/>
                <a:gd name="T119" fmla="*/ 50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980"/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9 h 110"/>
                <a:gd name="T2" fmla="*/ 1 w 237"/>
                <a:gd name="T3" fmla="*/ 10 h 110"/>
                <a:gd name="T4" fmla="*/ 3 w 237"/>
                <a:gd name="T5" fmla="*/ 11 h 110"/>
                <a:gd name="T6" fmla="*/ 8 w 237"/>
                <a:gd name="T7" fmla="*/ 11 h 110"/>
                <a:gd name="T8" fmla="*/ 13 w 237"/>
                <a:gd name="T9" fmla="*/ 11 h 110"/>
                <a:gd name="T10" fmla="*/ 17 w 237"/>
                <a:gd name="T11" fmla="*/ 13 h 110"/>
                <a:gd name="T12" fmla="*/ 18 w 237"/>
                <a:gd name="T13" fmla="*/ 14 h 110"/>
                <a:gd name="T14" fmla="*/ 20 w 237"/>
                <a:gd name="T15" fmla="*/ 17 h 110"/>
                <a:gd name="T16" fmla="*/ 22 w 237"/>
                <a:gd name="T17" fmla="*/ 21 h 110"/>
                <a:gd name="T18" fmla="*/ 24 w 237"/>
                <a:gd name="T19" fmla="*/ 24 h 110"/>
                <a:gd name="T20" fmla="*/ 28 w 237"/>
                <a:gd name="T21" fmla="*/ 26 h 110"/>
                <a:gd name="T22" fmla="*/ 28 w 237"/>
                <a:gd name="T23" fmla="*/ 24 h 110"/>
                <a:gd name="T24" fmla="*/ 25 w 237"/>
                <a:gd name="T25" fmla="*/ 21 h 110"/>
                <a:gd name="T26" fmla="*/ 23 w 237"/>
                <a:gd name="T27" fmla="*/ 15 h 110"/>
                <a:gd name="T28" fmla="*/ 24 w 237"/>
                <a:gd name="T29" fmla="*/ 13 h 110"/>
                <a:gd name="T30" fmla="*/ 27 w 237"/>
                <a:gd name="T31" fmla="*/ 14 h 110"/>
                <a:gd name="T32" fmla="*/ 30 w 237"/>
                <a:gd name="T33" fmla="*/ 14 h 110"/>
                <a:gd name="T34" fmla="*/ 33 w 237"/>
                <a:gd name="T35" fmla="*/ 15 h 110"/>
                <a:gd name="T36" fmla="*/ 34 w 237"/>
                <a:gd name="T37" fmla="*/ 17 h 110"/>
                <a:gd name="T38" fmla="*/ 35 w 237"/>
                <a:gd name="T39" fmla="*/ 20 h 110"/>
                <a:gd name="T40" fmla="*/ 38 w 237"/>
                <a:gd name="T41" fmla="*/ 23 h 110"/>
                <a:gd name="T42" fmla="*/ 41 w 237"/>
                <a:gd name="T43" fmla="*/ 26 h 110"/>
                <a:gd name="T44" fmla="*/ 46 w 237"/>
                <a:gd name="T45" fmla="*/ 28 h 110"/>
                <a:gd name="T46" fmla="*/ 48 w 237"/>
                <a:gd name="T47" fmla="*/ 27 h 110"/>
                <a:gd name="T48" fmla="*/ 45 w 237"/>
                <a:gd name="T49" fmla="*/ 25 h 110"/>
                <a:gd name="T50" fmla="*/ 41 w 237"/>
                <a:gd name="T51" fmla="*/ 23 h 110"/>
                <a:gd name="T52" fmla="*/ 39 w 237"/>
                <a:gd name="T53" fmla="*/ 20 h 110"/>
                <a:gd name="T54" fmla="*/ 37 w 237"/>
                <a:gd name="T55" fmla="*/ 18 h 110"/>
                <a:gd name="T56" fmla="*/ 39 w 237"/>
                <a:gd name="T57" fmla="*/ 18 h 110"/>
                <a:gd name="T58" fmla="*/ 45 w 237"/>
                <a:gd name="T59" fmla="*/ 19 h 110"/>
                <a:gd name="T60" fmla="*/ 52 w 237"/>
                <a:gd name="T61" fmla="*/ 21 h 110"/>
                <a:gd name="T62" fmla="*/ 56 w 237"/>
                <a:gd name="T63" fmla="*/ 21 h 110"/>
                <a:gd name="T64" fmla="*/ 59 w 237"/>
                <a:gd name="T65" fmla="*/ 21 h 110"/>
                <a:gd name="T66" fmla="*/ 59 w 237"/>
                <a:gd name="T67" fmla="*/ 20 h 110"/>
                <a:gd name="T68" fmla="*/ 55 w 237"/>
                <a:gd name="T69" fmla="*/ 19 h 110"/>
                <a:gd name="T70" fmla="*/ 49 w 237"/>
                <a:gd name="T71" fmla="*/ 18 h 110"/>
                <a:gd name="T72" fmla="*/ 44 w 237"/>
                <a:gd name="T73" fmla="*/ 16 h 110"/>
                <a:gd name="T74" fmla="*/ 40 w 237"/>
                <a:gd name="T75" fmla="*/ 15 h 110"/>
                <a:gd name="T76" fmla="*/ 41 w 237"/>
                <a:gd name="T77" fmla="*/ 12 h 110"/>
                <a:gd name="T78" fmla="*/ 45 w 237"/>
                <a:gd name="T79" fmla="*/ 10 h 110"/>
                <a:gd name="T80" fmla="*/ 48 w 237"/>
                <a:gd name="T81" fmla="*/ 10 h 110"/>
                <a:gd name="T82" fmla="*/ 47 w 237"/>
                <a:gd name="T83" fmla="*/ 8 h 110"/>
                <a:gd name="T84" fmla="*/ 45 w 237"/>
                <a:gd name="T85" fmla="*/ 7 h 110"/>
                <a:gd name="T86" fmla="*/ 42 w 237"/>
                <a:gd name="T87" fmla="*/ 8 h 110"/>
                <a:gd name="T88" fmla="*/ 39 w 237"/>
                <a:gd name="T89" fmla="*/ 9 h 110"/>
                <a:gd name="T90" fmla="*/ 37 w 237"/>
                <a:gd name="T91" fmla="*/ 11 h 110"/>
                <a:gd name="T92" fmla="*/ 35 w 237"/>
                <a:gd name="T93" fmla="*/ 12 h 110"/>
                <a:gd name="T94" fmla="*/ 31 w 237"/>
                <a:gd name="T95" fmla="*/ 12 h 110"/>
                <a:gd name="T96" fmla="*/ 28 w 237"/>
                <a:gd name="T97" fmla="*/ 11 h 110"/>
                <a:gd name="T98" fmla="*/ 25 w 237"/>
                <a:gd name="T99" fmla="*/ 11 h 110"/>
                <a:gd name="T100" fmla="*/ 24 w 237"/>
                <a:gd name="T101" fmla="*/ 9 h 110"/>
                <a:gd name="T102" fmla="*/ 26 w 237"/>
                <a:gd name="T103" fmla="*/ 4 h 110"/>
                <a:gd name="T104" fmla="*/ 31 w 237"/>
                <a:gd name="T105" fmla="*/ 1 h 110"/>
                <a:gd name="T106" fmla="*/ 31 w 237"/>
                <a:gd name="T107" fmla="*/ 0 h 110"/>
                <a:gd name="T108" fmla="*/ 28 w 237"/>
                <a:gd name="T109" fmla="*/ 1 h 110"/>
                <a:gd name="T110" fmla="*/ 25 w 237"/>
                <a:gd name="T111" fmla="*/ 2 h 110"/>
                <a:gd name="T112" fmla="*/ 21 w 237"/>
                <a:gd name="T113" fmla="*/ 5 h 110"/>
                <a:gd name="T114" fmla="*/ 18 w 237"/>
                <a:gd name="T115" fmla="*/ 7 h 110"/>
                <a:gd name="T116" fmla="*/ 16 w 237"/>
                <a:gd name="T117" fmla="*/ 8 h 110"/>
                <a:gd name="T118" fmla="*/ 12 w 237"/>
                <a:gd name="T119" fmla="*/ 8 h 110"/>
                <a:gd name="T120" fmla="*/ 6 w 237"/>
                <a:gd name="T121" fmla="*/ 8 h 110"/>
                <a:gd name="T122" fmla="*/ 2 w 237"/>
                <a:gd name="T123" fmla="*/ 9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Freeform 981"/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3 w 194"/>
                <a:gd name="T1" fmla="*/ 2 h 222"/>
                <a:gd name="T2" fmla="*/ 7 w 194"/>
                <a:gd name="T3" fmla="*/ 8 h 222"/>
                <a:gd name="T4" fmla="*/ 7 w 194"/>
                <a:gd name="T5" fmla="*/ 14 h 222"/>
                <a:gd name="T6" fmla="*/ 8 w 194"/>
                <a:gd name="T7" fmla="*/ 26 h 222"/>
                <a:gd name="T8" fmla="*/ 9 w 194"/>
                <a:gd name="T9" fmla="*/ 25 h 222"/>
                <a:gd name="T10" fmla="*/ 10 w 194"/>
                <a:gd name="T11" fmla="*/ 15 h 222"/>
                <a:gd name="T12" fmla="*/ 13 w 194"/>
                <a:gd name="T13" fmla="*/ 12 h 222"/>
                <a:gd name="T14" fmla="*/ 14 w 194"/>
                <a:gd name="T15" fmla="*/ 13 h 222"/>
                <a:gd name="T16" fmla="*/ 16 w 194"/>
                <a:gd name="T17" fmla="*/ 16 h 222"/>
                <a:gd name="T18" fmla="*/ 21 w 194"/>
                <a:gd name="T19" fmla="*/ 22 h 222"/>
                <a:gd name="T20" fmla="*/ 22 w 194"/>
                <a:gd name="T21" fmla="*/ 28 h 222"/>
                <a:gd name="T22" fmla="*/ 22 w 194"/>
                <a:gd name="T23" fmla="*/ 38 h 222"/>
                <a:gd name="T24" fmla="*/ 24 w 194"/>
                <a:gd name="T25" fmla="*/ 38 h 222"/>
                <a:gd name="T26" fmla="*/ 25 w 194"/>
                <a:gd name="T27" fmla="*/ 28 h 222"/>
                <a:gd name="T28" fmla="*/ 28 w 194"/>
                <a:gd name="T29" fmla="*/ 27 h 222"/>
                <a:gd name="T30" fmla="*/ 34 w 194"/>
                <a:gd name="T31" fmla="*/ 34 h 222"/>
                <a:gd name="T32" fmla="*/ 40 w 194"/>
                <a:gd name="T33" fmla="*/ 43 h 222"/>
                <a:gd name="T34" fmla="*/ 45 w 194"/>
                <a:gd name="T35" fmla="*/ 51 h 222"/>
                <a:gd name="T36" fmla="*/ 48 w 194"/>
                <a:gd name="T37" fmla="*/ 56 h 222"/>
                <a:gd name="T38" fmla="*/ 49 w 194"/>
                <a:gd name="T39" fmla="*/ 55 h 222"/>
                <a:gd name="T40" fmla="*/ 47 w 194"/>
                <a:gd name="T41" fmla="*/ 51 h 222"/>
                <a:gd name="T42" fmla="*/ 43 w 194"/>
                <a:gd name="T43" fmla="*/ 43 h 222"/>
                <a:gd name="T44" fmla="*/ 37 w 194"/>
                <a:gd name="T45" fmla="*/ 34 h 222"/>
                <a:gd name="T46" fmla="*/ 32 w 194"/>
                <a:gd name="T47" fmla="*/ 27 h 222"/>
                <a:gd name="T48" fmla="*/ 31 w 194"/>
                <a:gd name="T49" fmla="*/ 24 h 222"/>
                <a:gd name="T50" fmla="*/ 34 w 194"/>
                <a:gd name="T51" fmla="*/ 22 h 222"/>
                <a:gd name="T52" fmla="*/ 37 w 194"/>
                <a:gd name="T53" fmla="*/ 21 h 222"/>
                <a:gd name="T54" fmla="*/ 39 w 194"/>
                <a:gd name="T55" fmla="*/ 22 h 222"/>
                <a:gd name="T56" fmla="*/ 43 w 194"/>
                <a:gd name="T57" fmla="*/ 24 h 222"/>
                <a:gd name="T58" fmla="*/ 45 w 194"/>
                <a:gd name="T59" fmla="*/ 24 h 222"/>
                <a:gd name="T60" fmla="*/ 42 w 194"/>
                <a:gd name="T61" fmla="*/ 21 h 222"/>
                <a:gd name="T62" fmla="*/ 38 w 194"/>
                <a:gd name="T63" fmla="*/ 20 h 222"/>
                <a:gd name="T64" fmla="*/ 33 w 194"/>
                <a:gd name="T65" fmla="*/ 19 h 222"/>
                <a:gd name="T66" fmla="*/ 29 w 194"/>
                <a:gd name="T67" fmla="*/ 20 h 222"/>
                <a:gd name="T68" fmla="*/ 26 w 194"/>
                <a:gd name="T69" fmla="*/ 20 h 222"/>
                <a:gd name="T70" fmla="*/ 23 w 194"/>
                <a:gd name="T71" fmla="*/ 17 h 222"/>
                <a:gd name="T72" fmla="*/ 20 w 194"/>
                <a:gd name="T73" fmla="*/ 15 h 222"/>
                <a:gd name="T74" fmla="*/ 18 w 194"/>
                <a:gd name="T75" fmla="*/ 13 h 222"/>
                <a:gd name="T76" fmla="*/ 18 w 194"/>
                <a:gd name="T77" fmla="*/ 12 h 222"/>
                <a:gd name="T78" fmla="*/ 21 w 194"/>
                <a:gd name="T79" fmla="*/ 11 h 222"/>
                <a:gd name="T80" fmla="*/ 23 w 194"/>
                <a:gd name="T81" fmla="*/ 10 h 222"/>
                <a:gd name="T82" fmla="*/ 26 w 194"/>
                <a:gd name="T83" fmla="*/ 11 h 222"/>
                <a:gd name="T84" fmla="*/ 29 w 194"/>
                <a:gd name="T85" fmla="*/ 11 h 222"/>
                <a:gd name="T86" fmla="*/ 28 w 194"/>
                <a:gd name="T87" fmla="*/ 10 h 222"/>
                <a:gd name="T88" fmla="*/ 26 w 194"/>
                <a:gd name="T89" fmla="*/ 10 h 222"/>
                <a:gd name="T90" fmla="*/ 22 w 194"/>
                <a:gd name="T91" fmla="*/ 9 h 222"/>
                <a:gd name="T92" fmla="*/ 19 w 194"/>
                <a:gd name="T93" fmla="*/ 9 h 222"/>
                <a:gd name="T94" fmla="*/ 15 w 194"/>
                <a:gd name="T95" fmla="*/ 9 h 222"/>
                <a:gd name="T96" fmla="*/ 12 w 194"/>
                <a:gd name="T97" fmla="*/ 8 h 222"/>
                <a:gd name="T98" fmla="*/ 9 w 194"/>
                <a:gd name="T99" fmla="*/ 6 h 222"/>
                <a:gd name="T100" fmla="*/ 5 w 194"/>
                <a:gd name="T101" fmla="*/ 2 h 222"/>
                <a:gd name="T102" fmla="*/ 2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Freeform 982"/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23 w 147"/>
                <a:gd name="T1" fmla="*/ 8 h 255"/>
                <a:gd name="T2" fmla="*/ 20 w 147"/>
                <a:gd name="T3" fmla="*/ 12 h 255"/>
                <a:gd name="T4" fmla="*/ 11 w 147"/>
                <a:gd name="T5" fmla="*/ 16 h 255"/>
                <a:gd name="T6" fmla="*/ 4 w 147"/>
                <a:gd name="T7" fmla="*/ 21 h 255"/>
                <a:gd name="T8" fmla="*/ 4 w 147"/>
                <a:gd name="T9" fmla="*/ 24 h 255"/>
                <a:gd name="T10" fmla="*/ 6 w 147"/>
                <a:gd name="T11" fmla="*/ 22 h 255"/>
                <a:gd name="T12" fmla="*/ 12 w 147"/>
                <a:gd name="T13" fmla="*/ 18 h 255"/>
                <a:gd name="T14" fmla="*/ 18 w 147"/>
                <a:gd name="T15" fmla="*/ 16 h 255"/>
                <a:gd name="T16" fmla="*/ 19 w 147"/>
                <a:gd name="T17" fmla="*/ 22 h 255"/>
                <a:gd name="T18" fmla="*/ 14 w 147"/>
                <a:gd name="T19" fmla="*/ 27 h 255"/>
                <a:gd name="T20" fmla="*/ 7 w 147"/>
                <a:gd name="T21" fmla="*/ 31 h 255"/>
                <a:gd name="T22" fmla="*/ 2 w 147"/>
                <a:gd name="T23" fmla="*/ 36 h 255"/>
                <a:gd name="T24" fmla="*/ 2 w 147"/>
                <a:gd name="T25" fmla="*/ 39 h 255"/>
                <a:gd name="T26" fmla="*/ 4 w 147"/>
                <a:gd name="T27" fmla="*/ 36 h 255"/>
                <a:gd name="T28" fmla="*/ 9 w 147"/>
                <a:gd name="T29" fmla="*/ 33 h 255"/>
                <a:gd name="T30" fmla="*/ 16 w 147"/>
                <a:gd name="T31" fmla="*/ 30 h 255"/>
                <a:gd name="T32" fmla="*/ 17 w 147"/>
                <a:gd name="T33" fmla="*/ 37 h 255"/>
                <a:gd name="T34" fmla="*/ 13 w 147"/>
                <a:gd name="T35" fmla="*/ 42 h 255"/>
                <a:gd name="T36" fmla="*/ 7 w 147"/>
                <a:gd name="T37" fmla="*/ 45 h 255"/>
                <a:gd name="T38" fmla="*/ 3 w 147"/>
                <a:gd name="T39" fmla="*/ 50 h 255"/>
                <a:gd name="T40" fmla="*/ 5 w 147"/>
                <a:gd name="T41" fmla="*/ 49 h 255"/>
                <a:gd name="T42" fmla="*/ 10 w 147"/>
                <a:gd name="T43" fmla="*/ 46 h 255"/>
                <a:gd name="T44" fmla="*/ 14 w 147"/>
                <a:gd name="T45" fmla="*/ 44 h 255"/>
                <a:gd name="T46" fmla="*/ 11 w 147"/>
                <a:gd name="T47" fmla="*/ 51 h 255"/>
                <a:gd name="T48" fmla="*/ 6 w 147"/>
                <a:gd name="T49" fmla="*/ 59 h 255"/>
                <a:gd name="T50" fmla="*/ 0 w 147"/>
                <a:gd name="T51" fmla="*/ 63 h 255"/>
                <a:gd name="T52" fmla="*/ 2 w 147"/>
                <a:gd name="T53" fmla="*/ 64 h 255"/>
                <a:gd name="T54" fmla="*/ 7 w 147"/>
                <a:gd name="T55" fmla="*/ 60 h 255"/>
                <a:gd name="T56" fmla="*/ 14 w 147"/>
                <a:gd name="T57" fmla="*/ 51 h 255"/>
                <a:gd name="T58" fmla="*/ 19 w 147"/>
                <a:gd name="T59" fmla="*/ 45 h 255"/>
                <a:gd name="T60" fmla="*/ 23 w 147"/>
                <a:gd name="T61" fmla="*/ 52 h 255"/>
                <a:gd name="T62" fmla="*/ 23 w 147"/>
                <a:gd name="T63" fmla="*/ 56 h 255"/>
                <a:gd name="T64" fmla="*/ 25 w 147"/>
                <a:gd name="T65" fmla="*/ 52 h 255"/>
                <a:gd name="T66" fmla="*/ 24 w 147"/>
                <a:gd name="T67" fmla="*/ 47 h 255"/>
                <a:gd name="T68" fmla="*/ 20 w 147"/>
                <a:gd name="T69" fmla="*/ 41 h 255"/>
                <a:gd name="T70" fmla="*/ 22 w 147"/>
                <a:gd name="T71" fmla="*/ 32 h 255"/>
                <a:gd name="T72" fmla="*/ 23 w 147"/>
                <a:gd name="T73" fmla="*/ 28 h 255"/>
                <a:gd name="T74" fmla="*/ 28 w 147"/>
                <a:gd name="T75" fmla="*/ 31 h 255"/>
                <a:gd name="T76" fmla="*/ 33 w 147"/>
                <a:gd name="T77" fmla="*/ 40 h 255"/>
                <a:gd name="T78" fmla="*/ 33 w 147"/>
                <a:gd name="T79" fmla="*/ 41 h 255"/>
                <a:gd name="T80" fmla="*/ 33 w 147"/>
                <a:gd name="T81" fmla="*/ 36 h 255"/>
                <a:gd name="T82" fmla="*/ 30 w 147"/>
                <a:gd name="T83" fmla="*/ 29 h 255"/>
                <a:gd name="T84" fmla="*/ 22 w 147"/>
                <a:gd name="T85" fmla="*/ 24 h 255"/>
                <a:gd name="T86" fmla="*/ 25 w 147"/>
                <a:gd name="T87" fmla="*/ 18 h 255"/>
                <a:gd name="T88" fmla="*/ 28 w 147"/>
                <a:gd name="T89" fmla="*/ 17 h 255"/>
                <a:gd name="T90" fmla="*/ 32 w 147"/>
                <a:gd name="T91" fmla="*/ 19 h 255"/>
                <a:gd name="T92" fmla="*/ 35 w 147"/>
                <a:gd name="T93" fmla="*/ 23 h 255"/>
                <a:gd name="T94" fmla="*/ 36 w 147"/>
                <a:gd name="T95" fmla="*/ 24 h 255"/>
                <a:gd name="T96" fmla="*/ 35 w 147"/>
                <a:gd name="T97" fmla="*/ 20 h 255"/>
                <a:gd name="T98" fmla="*/ 31 w 147"/>
                <a:gd name="T99" fmla="*/ 15 h 255"/>
                <a:gd name="T100" fmla="*/ 27 w 147"/>
                <a:gd name="T101" fmla="*/ 12 h 255"/>
                <a:gd name="T102" fmla="*/ 27 w 147"/>
                <a:gd name="T103" fmla="*/ 4 h 255"/>
                <a:gd name="T104" fmla="*/ 25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Freeform 983"/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51 w 234"/>
                <a:gd name="T1" fmla="*/ 2 h 131"/>
                <a:gd name="T2" fmla="*/ 46 w 234"/>
                <a:gd name="T3" fmla="*/ 4 h 131"/>
                <a:gd name="T4" fmla="*/ 40 w 234"/>
                <a:gd name="T5" fmla="*/ 6 h 131"/>
                <a:gd name="T6" fmla="*/ 36 w 234"/>
                <a:gd name="T7" fmla="*/ 8 h 131"/>
                <a:gd name="T8" fmla="*/ 34 w 234"/>
                <a:gd name="T9" fmla="*/ 8 h 131"/>
                <a:gd name="T10" fmla="*/ 30 w 234"/>
                <a:gd name="T11" fmla="*/ 6 h 131"/>
                <a:gd name="T12" fmla="*/ 26 w 234"/>
                <a:gd name="T13" fmla="*/ 6 h 131"/>
                <a:gd name="T14" fmla="*/ 22 w 234"/>
                <a:gd name="T15" fmla="*/ 6 h 131"/>
                <a:gd name="T16" fmla="*/ 19 w 234"/>
                <a:gd name="T17" fmla="*/ 7 h 131"/>
                <a:gd name="T18" fmla="*/ 21 w 234"/>
                <a:gd name="T19" fmla="*/ 8 h 131"/>
                <a:gd name="T20" fmla="*/ 23 w 234"/>
                <a:gd name="T21" fmla="*/ 8 h 131"/>
                <a:gd name="T22" fmla="*/ 26 w 234"/>
                <a:gd name="T23" fmla="*/ 8 h 131"/>
                <a:gd name="T24" fmla="*/ 29 w 234"/>
                <a:gd name="T25" fmla="*/ 10 h 131"/>
                <a:gd name="T26" fmla="*/ 32 w 234"/>
                <a:gd name="T27" fmla="*/ 11 h 131"/>
                <a:gd name="T28" fmla="*/ 31 w 234"/>
                <a:gd name="T29" fmla="*/ 13 h 131"/>
                <a:gd name="T30" fmla="*/ 28 w 234"/>
                <a:gd name="T31" fmla="*/ 16 h 131"/>
                <a:gd name="T32" fmla="*/ 24 w 234"/>
                <a:gd name="T33" fmla="*/ 16 h 131"/>
                <a:gd name="T34" fmla="*/ 19 w 234"/>
                <a:gd name="T35" fmla="*/ 16 h 131"/>
                <a:gd name="T36" fmla="*/ 14 w 234"/>
                <a:gd name="T37" fmla="*/ 15 h 131"/>
                <a:gd name="T38" fmla="*/ 10 w 234"/>
                <a:gd name="T39" fmla="*/ 15 h 131"/>
                <a:gd name="T40" fmla="*/ 10 w 234"/>
                <a:gd name="T41" fmla="*/ 16 h 131"/>
                <a:gd name="T42" fmla="*/ 13 w 234"/>
                <a:gd name="T43" fmla="*/ 16 h 131"/>
                <a:gd name="T44" fmla="*/ 17 w 234"/>
                <a:gd name="T45" fmla="*/ 17 h 131"/>
                <a:gd name="T46" fmla="*/ 21 w 234"/>
                <a:gd name="T47" fmla="*/ 18 h 131"/>
                <a:gd name="T48" fmla="*/ 20 w 234"/>
                <a:gd name="T49" fmla="*/ 21 h 131"/>
                <a:gd name="T50" fmla="*/ 15 w 234"/>
                <a:gd name="T51" fmla="*/ 24 h 131"/>
                <a:gd name="T52" fmla="*/ 10 w 234"/>
                <a:gd name="T53" fmla="*/ 26 h 131"/>
                <a:gd name="T54" fmla="*/ 5 w 234"/>
                <a:gd name="T55" fmla="*/ 27 h 131"/>
                <a:gd name="T56" fmla="*/ 1 w 234"/>
                <a:gd name="T57" fmla="*/ 27 h 131"/>
                <a:gd name="T58" fmla="*/ 1 w 234"/>
                <a:gd name="T59" fmla="*/ 27 h 131"/>
                <a:gd name="T60" fmla="*/ 4 w 234"/>
                <a:gd name="T61" fmla="*/ 28 h 131"/>
                <a:gd name="T62" fmla="*/ 9 w 234"/>
                <a:gd name="T63" fmla="*/ 28 h 131"/>
                <a:gd name="T64" fmla="*/ 16 w 234"/>
                <a:gd name="T65" fmla="*/ 27 h 131"/>
                <a:gd name="T66" fmla="*/ 22 w 234"/>
                <a:gd name="T67" fmla="*/ 24 h 131"/>
                <a:gd name="T68" fmla="*/ 26 w 234"/>
                <a:gd name="T69" fmla="*/ 24 h 131"/>
                <a:gd name="T70" fmla="*/ 26 w 234"/>
                <a:gd name="T71" fmla="*/ 30 h 131"/>
                <a:gd name="T72" fmla="*/ 23 w 234"/>
                <a:gd name="T73" fmla="*/ 33 h 131"/>
                <a:gd name="T74" fmla="*/ 25 w 234"/>
                <a:gd name="T75" fmla="*/ 33 h 131"/>
                <a:gd name="T76" fmla="*/ 28 w 234"/>
                <a:gd name="T77" fmla="*/ 31 h 131"/>
                <a:gd name="T78" fmla="*/ 29 w 234"/>
                <a:gd name="T79" fmla="*/ 25 h 131"/>
                <a:gd name="T80" fmla="*/ 30 w 234"/>
                <a:gd name="T81" fmla="*/ 20 h 131"/>
                <a:gd name="T82" fmla="*/ 32 w 234"/>
                <a:gd name="T83" fmla="*/ 17 h 131"/>
                <a:gd name="T84" fmla="*/ 35 w 234"/>
                <a:gd name="T85" fmla="*/ 14 h 131"/>
                <a:gd name="T86" fmla="*/ 38 w 234"/>
                <a:gd name="T87" fmla="*/ 12 h 131"/>
                <a:gd name="T88" fmla="*/ 41 w 234"/>
                <a:gd name="T89" fmla="*/ 14 h 131"/>
                <a:gd name="T90" fmla="*/ 42 w 234"/>
                <a:gd name="T91" fmla="*/ 21 h 131"/>
                <a:gd name="T92" fmla="*/ 41 w 234"/>
                <a:gd name="T93" fmla="*/ 25 h 131"/>
                <a:gd name="T94" fmla="*/ 42 w 234"/>
                <a:gd name="T95" fmla="*/ 25 h 131"/>
                <a:gd name="T96" fmla="*/ 44 w 234"/>
                <a:gd name="T97" fmla="*/ 22 h 131"/>
                <a:gd name="T98" fmla="*/ 44 w 234"/>
                <a:gd name="T99" fmla="*/ 14 h 131"/>
                <a:gd name="T100" fmla="*/ 44 w 234"/>
                <a:gd name="T101" fmla="*/ 9 h 131"/>
                <a:gd name="T102" fmla="*/ 48 w 234"/>
                <a:gd name="T103" fmla="*/ 6 h 131"/>
                <a:gd name="T104" fmla="*/ 53 w 234"/>
                <a:gd name="T105" fmla="*/ 3 h 131"/>
                <a:gd name="T106" fmla="*/ 57 w 234"/>
                <a:gd name="T107" fmla="*/ 1 h 131"/>
                <a:gd name="T108" fmla="*/ 58 w 234"/>
                <a:gd name="T109" fmla="*/ 0 h 131"/>
                <a:gd name="T110" fmla="*/ 54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Freeform 984"/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3 w 22"/>
                <a:gd name="T3" fmla="*/ 0 h 23"/>
                <a:gd name="T4" fmla="*/ 4 w 22"/>
                <a:gd name="T5" fmla="*/ 0 h 23"/>
                <a:gd name="T6" fmla="*/ 5 w 22"/>
                <a:gd name="T7" fmla="*/ 1 h 23"/>
                <a:gd name="T8" fmla="*/ 6 w 22"/>
                <a:gd name="T9" fmla="*/ 2 h 23"/>
                <a:gd name="T10" fmla="*/ 6 w 22"/>
                <a:gd name="T11" fmla="*/ 3 h 23"/>
                <a:gd name="T12" fmla="*/ 6 w 22"/>
                <a:gd name="T13" fmla="*/ 4 h 23"/>
                <a:gd name="T14" fmla="*/ 6 w 22"/>
                <a:gd name="T15" fmla="*/ 5 h 23"/>
                <a:gd name="T16" fmla="*/ 5 w 22"/>
                <a:gd name="T17" fmla="*/ 6 h 23"/>
                <a:gd name="T18" fmla="*/ 4 w 22"/>
                <a:gd name="T19" fmla="*/ 6 h 23"/>
                <a:gd name="T20" fmla="*/ 3 w 22"/>
                <a:gd name="T21" fmla="*/ 6 h 23"/>
                <a:gd name="T22" fmla="*/ 2 w 22"/>
                <a:gd name="T23" fmla="*/ 6 h 23"/>
                <a:gd name="T24" fmla="*/ 1 w 22"/>
                <a:gd name="T25" fmla="*/ 5 h 23"/>
                <a:gd name="T26" fmla="*/ 1 w 22"/>
                <a:gd name="T27" fmla="*/ 4 h 23"/>
                <a:gd name="T28" fmla="*/ 0 w 22"/>
                <a:gd name="T29" fmla="*/ 2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Freeform 985"/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1 w 19"/>
                <a:gd name="T3" fmla="*/ 0 h 15"/>
                <a:gd name="T4" fmla="*/ 2 w 19"/>
                <a:gd name="T5" fmla="*/ 0 h 15"/>
                <a:gd name="T6" fmla="*/ 3 w 19"/>
                <a:gd name="T7" fmla="*/ 0 h 15"/>
                <a:gd name="T8" fmla="*/ 4 w 19"/>
                <a:gd name="T9" fmla="*/ 1 h 15"/>
                <a:gd name="T10" fmla="*/ 4 w 19"/>
                <a:gd name="T11" fmla="*/ 2 h 15"/>
                <a:gd name="T12" fmla="*/ 4 w 19"/>
                <a:gd name="T13" fmla="*/ 2 h 15"/>
                <a:gd name="T14" fmla="*/ 4 w 19"/>
                <a:gd name="T15" fmla="*/ 3 h 15"/>
                <a:gd name="T16" fmla="*/ 4 w 19"/>
                <a:gd name="T17" fmla="*/ 4 h 15"/>
                <a:gd name="T18" fmla="*/ 3 w 19"/>
                <a:gd name="T19" fmla="*/ 4 h 15"/>
                <a:gd name="T20" fmla="*/ 2 w 19"/>
                <a:gd name="T21" fmla="*/ 4 h 15"/>
                <a:gd name="T22" fmla="*/ 1 w 19"/>
                <a:gd name="T23" fmla="*/ 4 h 15"/>
                <a:gd name="T24" fmla="*/ 0 w 19"/>
                <a:gd name="T25" fmla="*/ 3 h 15"/>
                <a:gd name="T26" fmla="*/ 0 w 19"/>
                <a:gd name="T27" fmla="*/ 3 h 15"/>
                <a:gd name="T28" fmla="*/ 0 w 19"/>
                <a:gd name="T29" fmla="*/ 2 h 15"/>
                <a:gd name="T30" fmla="*/ 0 w 19"/>
                <a:gd name="T31" fmla="*/ 2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Freeform 986"/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2 h 23"/>
                <a:gd name="T2" fmla="*/ 2 w 24"/>
                <a:gd name="T3" fmla="*/ 1 h 23"/>
                <a:gd name="T4" fmla="*/ 3 w 24"/>
                <a:gd name="T5" fmla="*/ 0 h 23"/>
                <a:gd name="T6" fmla="*/ 4 w 24"/>
                <a:gd name="T7" fmla="*/ 0 h 23"/>
                <a:gd name="T8" fmla="*/ 5 w 24"/>
                <a:gd name="T9" fmla="*/ 1 h 23"/>
                <a:gd name="T10" fmla="*/ 6 w 24"/>
                <a:gd name="T11" fmla="*/ 2 h 23"/>
                <a:gd name="T12" fmla="*/ 6 w 24"/>
                <a:gd name="T13" fmla="*/ 3 h 23"/>
                <a:gd name="T14" fmla="*/ 6 w 24"/>
                <a:gd name="T15" fmla="*/ 4 h 23"/>
                <a:gd name="T16" fmla="*/ 6 w 24"/>
                <a:gd name="T17" fmla="*/ 5 h 23"/>
                <a:gd name="T18" fmla="*/ 5 w 24"/>
                <a:gd name="T19" fmla="*/ 6 h 23"/>
                <a:gd name="T20" fmla="*/ 3 w 24"/>
                <a:gd name="T21" fmla="*/ 6 h 23"/>
                <a:gd name="T22" fmla="*/ 2 w 24"/>
                <a:gd name="T23" fmla="*/ 6 h 23"/>
                <a:gd name="T24" fmla="*/ 1 w 24"/>
                <a:gd name="T25" fmla="*/ 6 h 23"/>
                <a:gd name="T26" fmla="*/ 1 w 24"/>
                <a:gd name="T27" fmla="*/ 5 h 23"/>
                <a:gd name="T28" fmla="*/ 0 w 24"/>
                <a:gd name="T29" fmla="*/ 4 h 23"/>
                <a:gd name="T30" fmla="*/ 0 w 24"/>
                <a:gd name="T31" fmla="*/ 3 h 23"/>
                <a:gd name="T32" fmla="*/ 1 w 24"/>
                <a:gd name="T33" fmla="*/ 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Freeform 987"/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4 w 26"/>
                <a:gd name="T1" fmla="*/ 0 h 25"/>
                <a:gd name="T2" fmla="*/ 5 w 26"/>
                <a:gd name="T3" fmla="*/ 1 h 25"/>
                <a:gd name="T4" fmla="*/ 7 w 26"/>
                <a:gd name="T5" fmla="*/ 1 h 25"/>
                <a:gd name="T6" fmla="*/ 7 w 26"/>
                <a:gd name="T7" fmla="*/ 2 h 25"/>
                <a:gd name="T8" fmla="*/ 8 w 26"/>
                <a:gd name="T9" fmla="*/ 3 h 25"/>
                <a:gd name="T10" fmla="*/ 7 w 26"/>
                <a:gd name="T11" fmla="*/ 5 h 25"/>
                <a:gd name="T12" fmla="*/ 6 w 26"/>
                <a:gd name="T13" fmla="*/ 6 h 25"/>
                <a:gd name="T14" fmla="*/ 5 w 26"/>
                <a:gd name="T15" fmla="*/ 6 h 25"/>
                <a:gd name="T16" fmla="*/ 4 w 26"/>
                <a:gd name="T17" fmla="*/ 7 h 25"/>
                <a:gd name="T18" fmla="*/ 3 w 26"/>
                <a:gd name="T19" fmla="*/ 6 h 25"/>
                <a:gd name="T20" fmla="*/ 1 w 26"/>
                <a:gd name="T21" fmla="*/ 6 h 25"/>
                <a:gd name="T22" fmla="*/ 1 w 26"/>
                <a:gd name="T23" fmla="*/ 5 h 25"/>
                <a:gd name="T24" fmla="*/ 0 w 26"/>
                <a:gd name="T25" fmla="*/ 4 h 25"/>
                <a:gd name="T26" fmla="*/ 1 w 26"/>
                <a:gd name="T27" fmla="*/ 3 h 25"/>
                <a:gd name="T28" fmla="*/ 1 w 26"/>
                <a:gd name="T29" fmla="*/ 2 h 25"/>
                <a:gd name="T30" fmla="*/ 2 w 26"/>
                <a:gd name="T31" fmla="*/ 1 h 25"/>
                <a:gd name="T32" fmla="*/ 4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Freeform 988"/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4 h 26"/>
                <a:gd name="T2" fmla="*/ 0 w 27"/>
                <a:gd name="T3" fmla="*/ 2 h 26"/>
                <a:gd name="T4" fmla="*/ 1 w 27"/>
                <a:gd name="T5" fmla="*/ 1 h 26"/>
                <a:gd name="T6" fmla="*/ 2 w 27"/>
                <a:gd name="T7" fmla="*/ 1 h 26"/>
                <a:gd name="T8" fmla="*/ 3 w 27"/>
                <a:gd name="T9" fmla="*/ 0 h 26"/>
                <a:gd name="T10" fmla="*/ 4 w 27"/>
                <a:gd name="T11" fmla="*/ 0 h 26"/>
                <a:gd name="T12" fmla="*/ 5 w 27"/>
                <a:gd name="T13" fmla="*/ 1 h 26"/>
                <a:gd name="T14" fmla="*/ 6 w 27"/>
                <a:gd name="T15" fmla="*/ 2 h 26"/>
                <a:gd name="T16" fmla="*/ 6 w 27"/>
                <a:gd name="T17" fmla="*/ 2 h 26"/>
                <a:gd name="T18" fmla="*/ 6 w 27"/>
                <a:gd name="T19" fmla="*/ 4 h 26"/>
                <a:gd name="T20" fmla="*/ 6 w 27"/>
                <a:gd name="T21" fmla="*/ 5 h 26"/>
                <a:gd name="T22" fmla="*/ 5 w 27"/>
                <a:gd name="T23" fmla="*/ 6 h 26"/>
                <a:gd name="T24" fmla="*/ 4 w 27"/>
                <a:gd name="T25" fmla="*/ 7 h 26"/>
                <a:gd name="T26" fmla="*/ 3 w 27"/>
                <a:gd name="T27" fmla="*/ 7 h 26"/>
                <a:gd name="T28" fmla="*/ 2 w 27"/>
                <a:gd name="T29" fmla="*/ 6 h 26"/>
                <a:gd name="T30" fmla="*/ 0 w 27"/>
                <a:gd name="T31" fmla="*/ 5 h 26"/>
                <a:gd name="T32" fmla="*/ 0 w 27"/>
                <a:gd name="T33" fmla="*/ 4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1" name="Freeform 989"/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4 h 22"/>
                <a:gd name="T2" fmla="*/ 0 w 23"/>
                <a:gd name="T3" fmla="*/ 3 h 22"/>
                <a:gd name="T4" fmla="*/ 0 w 23"/>
                <a:gd name="T5" fmla="*/ 2 h 22"/>
                <a:gd name="T6" fmla="*/ 1 w 23"/>
                <a:gd name="T7" fmla="*/ 1 h 22"/>
                <a:gd name="T8" fmla="*/ 2 w 23"/>
                <a:gd name="T9" fmla="*/ 0 h 22"/>
                <a:gd name="T10" fmla="*/ 4 w 23"/>
                <a:gd name="T11" fmla="*/ 0 h 22"/>
                <a:gd name="T12" fmla="*/ 4 w 23"/>
                <a:gd name="T13" fmla="*/ 1 h 22"/>
                <a:gd name="T14" fmla="*/ 5 w 23"/>
                <a:gd name="T15" fmla="*/ 2 h 22"/>
                <a:gd name="T16" fmla="*/ 5 w 23"/>
                <a:gd name="T17" fmla="*/ 3 h 22"/>
                <a:gd name="T18" fmla="*/ 5 w 23"/>
                <a:gd name="T19" fmla="*/ 4 h 22"/>
                <a:gd name="T20" fmla="*/ 5 w 23"/>
                <a:gd name="T21" fmla="*/ 5 h 22"/>
                <a:gd name="T22" fmla="*/ 4 w 23"/>
                <a:gd name="T23" fmla="*/ 5 h 22"/>
                <a:gd name="T24" fmla="*/ 3 w 23"/>
                <a:gd name="T25" fmla="*/ 6 h 22"/>
                <a:gd name="T26" fmla="*/ 2 w 23"/>
                <a:gd name="T27" fmla="*/ 6 h 22"/>
                <a:gd name="T28" fmla="*/ 1 w 23"/>
                <a:gd name="T29" fmla="*/ 6 h 22"/>
                <a:gd name="T30" fmla="*/ 0 w 23"/>
                <a:gd name="T31" fmla="*/ 5 h 22"/>
                <a:gd name="T32" fmla="*/ 0 w 23"/>
                <a:gd name="T33" fmla="*/ 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2" name="Freeform 990"/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3 h 23"/>
                <a:gd name="T2" fmla="*/ 1 w 24"/>
                <a:gd name="T3" fmla="*/ 2 h 23"/>
                <a:gd name="T4" fmla="*/ 1 w 24"/>
                <a:gd name="T5" fmla="*/ 1 h 23"/>
                <a:gd name="T6" fmla="*/ 2 w 24"/>
                <a:gd name="T7" fmla="*/ 0 h 23"/>
                <a:gd name="T8" fmla="*/ 3 w 24"/>
                <a:gd name="T9" fmla="*/ 0 h 23"/>
                <a:gd name="T10" fmla="*/ 4 w 24"/>
                <a:gd name="T11" fmla="*/ 0 h 23"/>
                <a:gd name="T12" fmla="*/ 5 w 24"/>
                <a:gd name="T13" fmla="*/ 0 h 23"/>
                <a:gd name="T14" fmla="*/ 6 w 24"/>
                <a:gd name="T15" fmla="*/ 1 h 23"/>
                <a:gd name="T16" fmla="*/ 6 w 24"/>
                <a:gd name="T17" fmla="*/ 2 h 23"/>
                <a:gd name="T18" fmla="*/ 6 w 24"/>
                <a:gd name="T19" fmla="*/ 3 h 23"/>
                <a:gd name="T20" fmla="*/ 6 w 24"/>
                <a:gd name="T21" fmla="*/ 4 h 23"/>
                <a:gd name="T22" fmla="*/ 5 w 24"/>
                <a:gd name="T23" fmla="*/ 5 h 23"/>
                <a:gd name="T24" fmla="*/ 4 w 24"/>
                <a:gd name="T25" fmla="*/ 5 h 23"/>
                <a:gd name="T26" fmla="*/ 3 w 24"/>
                <a:gd name="T27" fmla="*/ 5 h 23"/>
                <a:gd name="T28" fmla="*/ 2 w 24"/>
                <a:gd name="T29" fmla="*/ 5 h 23"/>
                <a:gd name="T30" fmla="*/ 1 w 24"/>
                <a:gd name="T31" fmla="*/ 4 h 23"/>
                <a:gd name="T32" fmla="*/ 0 w 24"/>
                <a:gd name="T33" fmla="*/ 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3" name="Freeform 991"/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39 w 195"/>
                <a:gd name="T1" fmla="*/ 38 h 190"/>
                <a:gd name="T2" fmla="*/ 43 w 195"/>
                <a:gd name="T3" fmla="*/ 34 h 190"/>
                <a:gd name="T4" fmla="*/ 42 w 195"/>
                <a:gd name="T5" fmla="*/ 27 h 190"/>
                <a:gd name="T6" fmla="*/ 38 w 195"/>
                <a:gd name="T7" fmla="*/ 26 h 190"/>
                <a:gd name="T8" fmla="*/ 34 w 195"/>
                <a:gd name="T9" fmla="*/ 24 h 190"/>
                <a:gd name="T10" fmla="*/ 32 w 195"/>
                <a:gd name="T11" fmla="*/ 21 h 190"/>
                <a:gd name="T12" fmla="*/ 35 w 195"/>
                <a:gd name="T13" fmla="*/ 21 h 190"/>
                <a:gd name="T14" fmla="*/ 38 w 195"/>
                <a:gd name="T15" fmla="*/ 22 h 190"/>
                <a:gd name="T16" fmla="*/ 40 w 195"/>
                <a:gd name="T17" fmla="*/ 25 h 190"/>
                <a:gd name="T18" fmla="*/ 46 w 195"/>
                <a:gd name="T19" fmla="*/ 25 h 190"/>
                <a:gd name="T20" fmla="*/ 49 w 195"/>
                <a:gd name="T21" fmla="*/ 19 h 190"/>
                <a:gd name="T22" fmla="*/ 48 w 195"/>
                <a:gd name="T23" fmla="*/ 15 h 190"/>
                <a:gd name="T24" fmla="*/ 46 w 195"/>
                <a:gd name="T25" fmla="*/ 13 h 190"/>
                <a:gd name="T26" fmla="*/ 41 w 195"/>
                <a:gd name="T27" fmla="*/ 12 h 190"/>
                <a:gd name="T28" fmla="*/ 38 w 195"/>
                <a:gd name="T29" fmla="*/ 13 h 190"/>
                <a:gd name="T30" fmla="*/ 35 w 195"/>
                <a:gd name="T31" fmla="*/ 14 h 190"/>
                <a:gd name="T32" fmla="*/ 39 w 195"/>
                <a:gd name="T33" fmla="*/ 8 h 190"/>
                <a:gd name="T34" fmla="*/ 39 w 195"/>
                <a:gd name="T35" fmla="*/ 2 h 190"/>
                <a:gd name="T36" fmla="*/ 35 w 195"/>
                <a:gd name="T37" fmla="*/ 0 h 190"/>
                <a:gd name="T38" fmla="*/ 30 w 195"/>
                <a:gd name="T39" fmla="*/ 2 h 190"/>
                <a:gd name="T40" fmla="*/ 28 w 195"/>
                <a:gd name="T41" fmla="*/ 7 h 190"/>
                <a:gd name="T42" fmla="*/ 30 w 195"/>
                <a:gd name="T43" fmla="*/ 13 h 190"/>
                <a:gd name="T44" fmla="*/ 28 w 195"/>
                <a:gd name="T45" fmla="*/ 14 h 190"/>
                <a:gd name="T46" fmla="*/ 27 w 195"/>
                <a:gd name="T47" fmla="*/ 12 h 190"/>
                <a:gd name="T48" fmla="*/ 25 w 195"/>
                <a:gd name="T49" fmla="*/ 7 h 190"/>
                <a:gd name="T50" fmla="*/ 18 w 195"/>
                <a:gd name="T51" fmla="*/ 6 h 190"/>
                <a:gd name="T52" fmla="*/ 13 w 195"/>
                <a:gd name="T53" fmla="*/ 4 h 190"/>
                <a:gd name="T54" fmla="*/ 7 w 195"/>
                <a:gd name="T55" fmla="*/ 6 h 190"/>
                <a:gd name="T56" fmla="*/ 5 w 195"/>
                <a:gd name="T57" fmla="*/ 10 h 190"/>
                <a:gd name="T58" fmla="*/ 6 w 195"/>
                <a:gd name="T59" fmla="*/ 12 h 190"/>
                <a:gd name="T60" fmla="*/ 12 w 195"/>
                <a:gd name="T61" fmla="*/ 16 h 190"/>
                <a:gd name="T62" fmla="*/ 16 w 195"/>
                <a:gd name="T63" fmla="*/ 17 h 190"/>
                <a:gd name="T64" fmla="*/ 14 w 195"/>
                <a:gd name="T65" fmla="*/ 21 h 190"/>
                <a:gd name="T66" fmla="*/ 9 w 195"/>
                <a:gd name="T67" fmla="*/ 23 h 190"/>
                <a:gd name="T68" fmla="*/ 5 w 195"/>
                <a:gd name="T69" fmla="*/ 23 h 190"/>
                <a:gd name="T70" fmla="*/ 2 w 195"/>
                <a:gd name="T71" fmla="*/ 25 h 190"/>
                <a:gd name="T72" fmla="*/ 0 w 195"/>
                <a:gd name="T73" fmla="*/ 30 h 190"/>
                <a:gd name="T74" fmla="*/ 2 w 195"/>
                <a:gd name="T75" fmla="*/ 34 h 190"/>
                <a:gd name="T76" fmla="*/ 6 w 195"/>
                <a:gd name="T77" fmla="*/ 35 h 190"/>
                <a:gd name="T78" fmla="*/ 9 w 195"/>
                <a:gd name="T79" fmla="*/ 35 h 190"/>
                <a:gd name="T80" fmla="*/ 12 w 195"/>
                <a:gd name="T81" fmla="*/ 32 h 190"/>
                <a:gd name="T82" fmla="*/ 14 w 195"/>
                <a:gd name="T83" fmla="*/ 28 h 190"/>
                <a:gd name="T84" fmla="*/ 19 w 195"/>
                <a:gd name="T85" fmla="*/ 25 h 190"/>
                <a:gd name="T86" fmla="*/ 21 w 195"/>
                <a:gd name="T87" fmla="*/ 27 h 190"/>
                <a:gd name="T88" fmla="*/ 20 w 195"/>
                <a:gd name="T89" fmla="*/ 31 h 190"/>
                <a:gd name="T90" fmla="*/ 16 w 195"/>
                <a:gd name="T91" fmla="*/ 36 h 190"/>
                <a:gd name="T92" fmla="*/ 13 w 195"/>
                <a:gd name="T93" fmla="*/ 42 h 190"/>
                <a:gd name="T94" fmla="*/ 18 w 195"/>
                <a:gd name="T95" fmla="*/ 47 h 190"/>
                <a:gd name="T96" fmla="*/ 23 w 195"/>
                <a:gd name="T97" fmla="*/ 47 h 190"/>
                <a:gd name="T98" fmla="*/ 27 w 195"/>
                <a:gd name="T99" fmla="*/ 44 h 190"/>
                <a:gd name="T100" fmla="*/ 28 w 195"/>
                <a:gd name="T101" fmla="*/ 42 h 190"/>
                <a:gd name="T102" fmla="*/ 25 w 195"/>
                <a:gd name="T103" fmla="*/ 36 h 190"/>
                <a:gd name="T104" fmla="*/ 25 w 195"/>
                <a:gd name="T105" fmla="*/ 32 h 190"/>
                <a:gd name="T106" fmla="*/ 26 w 195"/>
                <a:gd name="T107" fmla="*/ 29 h 190"/>
                <a:gd name="T108" fmla="*/ 28 w 195"/>
                <a:gd name="T109" fmla="*/ 28 h 190"/>
                <a:gd name="T110" fmla="*/ 32 w 195"/>
                <a:gd name="T111" fmla="*/ 37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4" name="Freeform 992"/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83 h 328"/>
                <a:gd name="T2" fmla="*/ 4 w 211"/>
                <a:gd name="T3" fmla="*/ 77 h 328"/>
                <a:gd name="T4" fmla="*/ 9 w 211"/>
                <a:gd name="T5" fmla="*/ 73 h 328"/>
                <a:gd name="T6" fmla="*/ 15 w 211"/>
                <a:gd name="T7" fmla="*/ 70 h 328"/>
                <a:gd name="T8" fmla="*/ 20 w 211"/>
                <a:gd name="T9" fmla="*/ 68 h 328"/>
                <a:gd name="T10" fmla="*/ 26 w 211"/>
                <a:gd name="T11" fmla="*/ 66 h 328"/>
                <a:gd name="T12" fmla="*/ 31 w 211"/>
                <a:gd name="T13" fmla="*/ 65 h 328"/>
                <a:gd name="T14" fmla="*/ 37 w 211"/>
                <a:gd name="T15" fmla="*/ 65 h 328"/>
                <a:gd name="T16" fmla="*/ 41 w 211"/>
                <a:gd name="T17" fmla="*/ 65 h 328"/>
                <a:gd name="T18" fmla="*/ 41 w 211"/>
                <a:gd name="T19" fmla="*/ 64 h 328"/>
                <a:gd name="T20" fmla="*/ 42 w 211"/>
                <a:gd name="T21" fmla="*/ 61 h 328"/>
                <a:gd name="T22" fmla="*/ 42 w 211"/>
                <a:gd name="T23" fmla="*/ 59 h 328"/>
                <a:gd name="T24" fmla="*/ 43 w 211"/>
                <a:gd name="T25" fmla="*/ 57 h 328"/>
                <a:gd name="T26" fmla="*/ 45 w 211"/>
                <a:gd name="T27" fmla="*/ 54 h 328"/>
                <a:gd name="T28" fmla="*/ 47 w 211"/>
                <a:gd name="T29" fmla="*/ 52 h 328"/>
                <a:gd name="T30" fmla="*/ 49 w 211"/>
                <a:gd name="T31" fmla="*/ 50 h 328"/>
                <a:gd name="T32" fmla="*/ 52 w 211"/>
                <a:gd name="T33" fmla="*/ 49 h 328"/>
                <a:gd name="T34" fmla="*/ 50 w 211"/>
                <a:gd name="T35" fmla="*/ 43 h 328"/>
                <a:gd name="T36" fmla="*/ 48 w 211"/>
                <a:gd name="T37" fmla="*/ 36 h 328"/>
                <a:gd name="T38" fmla="*/ 49 w 211"/>
                <a:gd name="T39" fmla="*/ 29 h 328"/>
                <a:gd name="T40" fmla="*/ 52 w 211"/>
                <a:gd name="T41" fmla="*/ 24 h 328"/>
                <a:gd name="T42" fmla="*/ 50 w 211"/>
                <a:gd name="T43" fmla="*/ 22 h 328"/>
                <a:gd name="T44" fmla="*/ 47 w 211"/>
                <a:gd name="T45" fmla="*/ 21 h 328"/>
                <a:gd name="T46" fmla="*/ 45 w 211"/>
                <a:gd name="T47" fmla="*/ 19 h 328"/>
                <a:gd name="T48" fmla="*/ 42 w 211"/>
                <a:gd name="T49" fmla="*/ 17 h 328"/>
                <a:gd name="T50" fmla="*/ 39 w 211"/>
                <a:gd name="T51" fmla="*/ 14 h 328"/>
                <a:gd name="T52" fmla="*/ 37 w 211"/>
                <a:gd name="T53" fmla="*/ 10 h 328"/>
                <a:gd name="T54" fmla="*/ 35 w 211"/>
                <a:gd name="T55" fmla="*/ 5 h 328"/>
                <a:gd name="T56" fmla="*/ 34 w 211"/>
                <a:gd name="T57" fmla="*/ 0 h 328"/>
                <a:gd name="T58" fmla="*/ 32 w 211"/>
                <a:gd name="T59" fmla="*/ 3 h 328"/>
                <a:gd name="T60" fmla="*/ 30 w 211"/>
                <a:gd name="T61" fmla="*/ 6 h 328"/>
                <a:gd name="T62" fmla="*/ 28 w 211"/>
                <a:gd name="T63" fmla="*/ 9 h 328"/>
                <a:gd name="T64" fmla="*/ 25 w 211"/>
                <a:gd name="T65" fmla="*/ 12 h 328"/>
                <a:gd name="T66" fmla="*/ 22 w 211"/>
                <a:gd name="T67" fmla="*/ 14 h 328"/>
                <a:gd name="T68" fmla="*/ 19 w 211"/>
                <a:gd name="T69" fmla="*/ 16 h 328"/>
                <a:gd name="T70" fmla="*/ 15 w 211"/>
                <a:gd name="T71" fmla="*/ 17 h 328"/>
                <a:gd name="T72" fmla="*/ 11 w 211"/>
                <a:gd name="T73" fmla="*/ 17 h 328"/>
                <a:gd name="T74" fmla="*/ 13 w 211"/>
                <a:gd name="T75" fmla="*/ 21 h 328"/>
                <a:gd name="T76" fmla="*/ 13 w 211"/>
                <a:gd name="T77" fmla="*/ 26 h 328"/>
                <a:gd name="T78" fmla="*/ 12 w 211"/>
                <a:gd name="T79" fmla="*/ 31 h 328"/>
                <a:gd name="T80" fmla="*/ 8 w 211"/>
                <a:gd name="T81" fmla="*/ 37 h 328"/>
                <a:gd name="T82" fmla="*/ 10 w 211"/>
                <a:gd name="T83" fmla="*/ 46 h 328"/>
                <a:gd name="T84" fmla="*/ 10 w 211"/>
                <a:gd name="T85" fmla="*/ 55 h 328"/>
                <a:gd name="T86" fmla="*/ 9 w 211"/>
                <a:gd name="T87" fmla="*/ 63 h 328"/>
                <a:gd name="T88" fmla="*/ 7 w 211"/>
                <a:gd name="T89" fmla="*/ 69 h 328"/>
                <a:gd name="T90" fmla="*/ 5 w 211"/>
                <a:gd name="T91" fmla="*/ 72 h 328"/>
                <a:gd name="T92" fmla="*/ 3 w 211"/>
                <a:gd name="T93" fmla="*/ 76 h 328"/>
                <a:gd name="T94" fmla="*/ 2 w 211"/>
                <a:gd name="T95" fmla="*/ 79 h 328"/>
                <a:gd name="T96" fmla="*/ 0 w 211"/>
                <a:gd name="T97" fmla="*/ 80 h 328"/>
                <a:gd name="T98" fmla="*/ 0 w 211"/>
                <a:gd name="T99" fmla="*/ 81 h 328"/>
                <a:gd name="T100" fmla="*/ 0 w 211"/>
                <a:gd name="T101" fmla="*/ 81 h 328"/>
                <a:gd name="T102" fmla="*/ 0 w 211"/>
                <a:gd name="T103" fmla="*/ 82 h 328"/>
                <a:gd name="T104" fmla="*/ 0 w 211"/>
                <a:gd name="T105" fmla="*/ 83 h 328"/>
                <a:gd name="T106" fmla="*/ 0 w 211"/>
                <a:gd name="T107" fmla="*/ 83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5" name="Freeform 993"/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43 w 341"/>
                <a:gd name="T1" fmla="*/ 73 h 291"/>
                <a:gd name="T2" fmla="*/ 46 w 341"/>
                <a:gd name="T3" fmla="*/ 73 h 291"/>
                <a:gd name="T4" fmla="*/ 51 w 341"/>
                <a:gd name="T5" fmla="*/ 72 h 291"/>
                <a:gd name="T6" fmla="*/ 55 w 341"/>
                <a:gd name="T7" fmla="*/ 71 h 291"/>
                <a:gd name="T8" fmla="*/ 60 w 341"/>
                <a:gd name="T9" fmla="*/ 69 h 291"/>
                <a:gd name="T10" fmla="*/ 66 w 341"/>
                <a:gd name="T11" fmla="*/ 69 h 291"/>
                <a:gd name="T12" fmla="*/ 71 w 341"/>
                <a:gd name="T13" fmla="*/ 68 h 291"/>
                <a:gd name="T14" fmla="*/ 76 w 341"/>
                <a:gd name="T15" fmla="*/ 68 h 291"/>
                <a:gd name="T16" fmla="*/ 80 w 341"/>
                <a:gd name="T17" fmla="*/ 68 h 291"/>
                <a:gd name="T18" fmla="*/ 81 w 341"/>
                <a:gd name="T19" fmla="*/ 68 h 291"/>
                <a:gd name="T20" fmla="*/ 83 w 341"/>
                <a:gd name="T21" fmla="*/ 68 h 291"/>
                <a:gd name="T22" fmla="*/ 85 w 341"/>
                <a:gd name="T23" fmla="*/ 69 h 291"/>
                <a:gd name="T24" fmla="*/ 86 w 341"/>
                <a:gd name="T25" fmla="*/ 69 h 291"/>
                <a:gd name="T26" fmla="*/ 81 w 341"/>
                <a:gd name="T27" fmla="*/ 65 h 291"/>
                <a:gd name="T28" fmla="*/ 77 w 341"/>
                <a:gd name="T29" fmla="*/ 61 h 291"/>
                <a:gd name="T30" fmla="*/ 73 w 341"/>
                <a:gd name="T31" fmla="*/ 56 h 291"/>
                <a:gd name="T32" fmla="*/ 71 w 341"/>
                <a:gd name="T33" fmla="*/ 50 h 291"/>
                <a:gd name="T34" fmla="*/ 68 w 341"/>
                <a:gd name="T35" fmla="*/ 43 h 291"/>
                <a:gd name="T36" fmla="*/ 67 w 341"/>
                <a:gd name="T37" fmla="*/ 36 h 291"/>
                <a:gd name="T38" fmla="*/ 65 w 341"/>
                <a:gd name="T39" fmla="*/ 29 h 291"/>
                <a:gd name="T40" fmla="*/ 65 w 341"/>
                <a:gd name="T41" fmla="*/ 23 h 291"/>
                <a:gd name="T42" fmla="*/ 62 w 341"/>
                <a:gd name="T43" fmla="*/ 22 h 291"/>
                <a:gd name="T44" fmla="*/ 60 w 341"/>
                <a:gd name="T45" fmla="*/ 21 h 291"/>
                <a:gd name="T46" fmla="*/ 56 w 341"/>
                <a:gd name="T47" fmla="*/ 19 h 291"/>
                <a:gd name="T48" fmla="*/ 53 w 341"/>
                <a:gd name="T49" fmla="*/ 17 h 291"/>
                <a:gd name="T50" fmla="*/ 50 w 341"/>
                <a:gd name="T51" fmla="*/ 14 h 291"/>
                <a:gd name="T52" fmla="*/ 47 w 341"/>
                <a:gd name="T53" fmla="*/ 10 h 291"/>
                <a:gd name="T54" fmla="*/ 45 w 341"/>
                <a:gd name="T55" fmla="*/ 7 h 291"/>
                <a:gd name="T56" fmla="*/ 43 w 341"/>
                <a:gd name="T57" fmla="*/ 2 h 291"/>
                <a:gd name="T58" fmla="*/ 40 w 341"/>
                <a:gd name="T59" fmla="*/ 4 h 291"/>
                <a:gd name="T60" fmla="*/ 36 w 341"/>
                <a:gd name="T61" fmla="*/ 6 h 291"/>
                <a:gd name="T62" fmla="*/ 32 w 341"/>
                <a:gd name="T63" fmla="*/ 7 h 291"/>
                <a:gd name="T64" fmla="*/ 27 w 341"/>
                <a:gd name="T65" fmla="*/ 8 h 291"/>
                <a:gd name="T66" fmla="*/ 21 w 341"/>
                <a:gd name="T67" fmla="*/ 8 h 291"/>
                <a:gd name="T68" fmla="*/ 14 w 341"/>
                <a:gd name="T69" fmla="*/ 6 h 291"/>
                <a:gd name="T70" fmla="*/ 8 w 341"/>
                <a:gd name="T71" fmla="*/ 4 h 291"/>
                <a:gd name="T72" fmla="*/ 1 w 341"/>
                <a:gd name="T73" fmla="*/ 0 h 291"/>
                <a:gd name="T74" fmla="*/ 3 w 341"/>
                <a:gd name="T75" fmla="*/ 3 h 291"/>
                <a:gd name="T76" fmla="*/ 4 w 341"/>
                <a:gd name="T77" fmla="*/ 7 h 291"/>
                <a:gd name="T78" fmla="*/ 6 w 341"/>
                <a:gd name="T79" fmla="*/ 10 h 291"/>
                <a:gd name="T80" fmla="*/ 7 w 341"/>
                <a:gd name="T81" fmla="*/ 15 h 291"/>
                <a:gd name="T82" fmla="*/ 7 w 341"/>
                <a:gd name="T83" fmla="*/ 20 h 291"/>
                <a:gd name="T84" fmla="*/ 6 w 341"/>
                <a:gd name="T85" fmla="*/ 25 h 291"/>
                <a:gd name="T86" fmla="*/ 4 w 341"/>
                <a:gd name="T87" fmla="*/ 31 h 291"/>
                <a:gd name="T88" fmla="*/ 0 w 341"/>
                <a:gd name="T89" fmla="*/ 38 h 291"/>
                <a:gd name="T90" fmla="*/ 5 w 341"/>
                <a:gd name="T91" fmla="*/ 40 h 291"/>
                <a:gd name="T92" fmla="*/ 9 w 341"/>
                <a:gd name="T93" fmla="*/ 41 h 291"/>
                <a:gd name="T94" fmla="*/ 13 w 341"/>
                <a:gd name="T95" fmla="*/ 44 h 291"/>
                <a:gd name="T96" fmla="*/ 16 w 341"/>
                <a:gd name="T97" fmla="*/ 47 h 291"/>
                <a:gd name="T98" fmla="*/ 19 w 341"/>
                <a:gd name="T99" fmla="*/ 50 h 291"/>
                <a:gd name="T100" fmla="*/ 21 w 341"/>
                <a:gd name="T101" fmla="*/ 55 h 291"/>
                <a:gd name="T102" fmla="*/ 22 w 341"/>
                <a:gd name="T103" fmla="*/ 60 h 291"/>
                <a:gd name="T104" fmla="*/ 22 w 341"/>
                <a:gd name="T105" fmla="*/ 67 h 291"/>
                <a:gd name="T106" fmla="*/ 24 w 341"/>
                <a:gd name="T107" fmla="*/ 66 h 291"/>
                <a:gd name="T108" fmla="*/ 27 w 341"/>
                <a:gd name="T109" fmla="*/ 66 h 291"/>
                <a:gd name="T110" fmla="*/ 29 w 341"/>
                <a:gd name="T111" fmla="*/ 66 h 291"/>
                <a:gd name="T112" fmla="*/ 32 w 341"/>
                <a:gd name="T113" fmla="*/ 67 h 291"/>
                <a:gd name="T114" fmla="*/ 34 w 341"/>
                <a:gd name="T115" fmla="*/ 67 h 291"/>
                <a:gd name="T116" fmla="*/ 37 w 341"/>
                <a:gd name="T117" fmla="*/ 69 h 291"/>
                <a:gd name="T118" fmla="*/ 40 w 341"/>
                <a:gd name="T119" fmla="*/ 71 h 291"/>
                <a:gd name="T120" fmla="*/ 43 w 341"/>
                <a:gd name="T121" fmla="*/ 73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6" name="Freeform 994"/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12 w 349"/>
                <a:gd name="T1" fmla="*/ 44 h 367"/>
                <a:gd name="T2" fmla="*/ 16 w 349"/>
                <a:gd name="T3" fmla="*/ 44 h 367"/>
                <a:gd name="T4" fmla="*/ 21 w 349"/>
                <a:gd name="T5" fmla="*/ 45 h 367"/>
                <a:gd name="T6" fmla="*/ 28 w 349"/>
                <a:gd name="T7" fmla="*/ 44 h 367"/>
                <a:gd name="T8" fmla="*/ 35 w 349"/>
                <a:gd name="T9" fmla="*/ 43 h 367"/>
                <a:gd name="T10" fmla="*/ 42 w 349"/>
                <a:gd name="T11" fmla="*/ 40 h 367"/>
                <a:gd name="T12" fmla="*/ 49 w 349"/>
                <a:gd name="T13" fmla="*/ 35 h 367"/>
                <a:gd name="T14" fmla="*/ 56 w 349"/>
                <a:gd name="T15" fmla="*/ 27 h 367"/>
                <a:gd name="T16" fmla="*/ 60 w 349"/>
                <a:gd name="T17" fmla="*/ 18 h 367"/>
                <a:gd name="T18" fmla="*/ 64 w 349"/>
                <a:gd name="T19" fmla="*/ 11 h 367"/>
                <a:gd name="T20" fmla="*/ 67 w 349"/>
                <a:gd name="T21" fmla="*/ 6 h 367"/>
                <a:gd name="T22" fmla="*/ 70 w 349"/>
                <a:gd name="T23" fmla="*/ 3 h 367"/>
                <a:gd name="T24" fmla="*/ 74 w 349"/>
                <a:gd name="T25" fmla="*/ 3 h 367"/>
                <a:gd name="T26" fmla="*/ 78 w 349"/>
                <a:gd name="T27" fmla="*/ 2 h 367"/>
                <a:gd name="T28" fmla="*/ 82 w 349"/>
                <a:gd name="T29" fmla="*/ 1 h 367"/>
                <a:gd name="T30" fmla="*/ 86 w 349"/>
                <a:gd name="T31" fmla="*/ 1 h 367"/>
                <a:gd name="T32" fmla="*/ 87 w 349"/>
                <a:gd name="T33" fmla="*/ 1 h 367"/>
                <a:gd name="T34" fmla="*/ 87 w 349"/>
                <a:gd name="T35" fmla="*/ 1 h 367"/>
                <a:gd name="T36" fmla="*/ 80 w 349"/>
                <a:gd name="T37" fmla="*/ 4 h 367"/>
                <a:gd name="T38" fmla="*/ 70 w 349"/>
                <a:gd name="T39" fmla="*/ 13 h 367"/>
                <a:gd name="T40" fmla="*/ 65 w 349"/>
                <a:gd name="T41" fmla="*/ 25 h 367"/>
                <a:gd name="T42" fmla="*/ 63 w 349"/>
                <a:gd name="T43" fmla="*/ 35 h 367"/>
                <a:gd name="T44" fmla="*/ 62 w 349"/>
                <a:gd name="T45" fmla="*/ 42 h 367"/>
                <a:gd name="T46" fmla="*/ 63 w 349"/>
                <a:gd name="T47" fmla="*/ 50 h 367"/>
                <a:gd name="T48" fmla="*/ 62 w 349"/>
                <a:gd name="T49" fmla="*/ 55 h 367"/>
                <a:gd name="T50" fmla="*/ 55 w 349"/>
                <a:gd name="T51" fmla="*/ 59 h 367"/>
                <a:gd name="T52" fmla="*/ 49 w 349"/>
                <a:gd name="T53" fmla="*/ 65 h 367"/>
                <a:gd name="T54" fmla="*/ 46 w 349"/>
                <a:gd name="T55" fmla="*/ 74 h 367"/>
                <a:gd name="T56" fmla="*/ 43 w 349"/>
                <a:gd name="T57" fmla="*/ 78 h 367"/>
                <a:gd name="T58" fmla="*/ 33 w 349"/>
                <a:gd name="T59" fmla="*/ 80 h 367"/>
                <a:gd name="T60" fmla="*/ 23 w 349"/>
                <a:gd name="T61" fmla="*/ 84 h 367"/>
                <a:gd name="T62" fmla="*/ 14 w 349"/>
                <a:gd name="T63" fmla="*/ 89 h 367"/>
                <a:gd name="T64" fmla="*/ 12 w 349"/>
                <a:gd name="T65" fmla="*/ 88 h 367"/>
                <a:gd name="T66" fmla="*/ 11 w 349"/>
                <a:gd name="T67" fmla="*/ 79 h 367"/>
                <a:gd name="T68" fmla="*/ 8 w 349"/>
                <a:gd name="T69" fmla="*/ 69 h 367"/>
                <a:gd name="T70" fmla="*/ 3 w 349"/>
                <a:gd name="T71" fmla="*/ 61 h 367"/>
                <a:gd name="T72" fmla="*/ 2 w 349"/>
                <a:gd name="T73" fmla="*/ 58 h 367"/>
                <a:gd name="T74" fmla="*/ 8 w 349"/>
                <a:gd name="T75" fmla="*/ 56 h 367"/>
                <a:gd name="T76" fmla="*/ 12 w 349"/>
                <a:gd name="T77" fmla="*/ 53 h 367"/>
                <a:gd name="T78" fmla="*/ 12 w 349"/>
                <a:gd name="T79" fmla="*/ 47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7" name="Freeform 995"/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32 w 213"/>
                <a:gd name="T1" fmla="*/ 1 h 373"/>
                <a:gd name="T2" fmla="*/ 35 w 213"/>
                <a:gd name="T3" fmla="*/ 4 h 373"/>
                <a:gd name="T4" fmla="*/ 40 w 213"/>
                <a:gd name="T5" fmla="*/ 4 h 373"/>
                <a:gd name="T6" fmla="*/ 43 w 213"/>
                <a:gd name="T7" fmla="*/ 6 h 373"/>
                <a:gd name="T8" fmla="*/ 41 w 213"/>
                <a:gd name="T9" fmla="*/ 9 h 373"/>
                <a:gd name="T10" fmla="*/ 38 w 213"/>
                <a:gd name="T11" fmla="*/ 11 h 373"/>
                <a:gd name="T12" fmla="*/ 35 w 213"/>
                <a:gd name="T13" fmla="*/ 12 h 373"/>
                <a:gd name="T14" fmla="*/ 33 w 213"/>
                <a:gd name="T15" fmla="*/ 12 h 373"/>
                <a:gd name="T16" fmla="*/ 30 w 213"/>
                <a:gd name="T17" fmla="*/ 12 h 373"/>
                <a:gd name="T18" fmla="*/ 29 w 213"/>
                <a:gd name="T19" fmla="*/ 14 h 373"/>
                <a:gd name="T20" fmla="*/ 27 w 213"/>
                <a:gd name="T21" fmla="*/ 15 h 373"/>
                <a:gd name="T22" fmla="*/ 27 w 213"/>
                <a:gd name="T23" fmla="*/ 17 h 373"/>
                <a:gd name="T24" fmla="*/ 27 w 213"/>
                <a:gd name="T25" fmla="*/ 19 h 373"/>
                <a:gd name="T26" fmla="*/ 27 w 213"/>
                <a:gd name="T27" fmla="*/ 21 h 373"/>
                <a:gd name="T28" fmla="*/ 29 w 213"/>
                <a:gd name="T29" fmla="*/ 23 h 373"/>
                <a:gd name="T30" fmla="*/ 31 w 213"/>
                <a:gd name="T31" fmla="*/ 24 h 373"/>
                <a:gd name="T32" fmla="*/ 33 w 213"/>
                <a:gd name="T33" fmla="*/ 24 h 373"/>
                <a:gd name="T34" fmla="*/ 36 w 213"/>
                <a:gd name="T35" fmla="*/ 24 h 373"/>
                <a:gd name="T36" fmla="*/ 38 w 213"/>
                <a:gd name="T37" fmla="*/ 22 h 373"/>
                <a:gd name="T38" fmla="*/ 39 w 213"/>
                <a:gd name="T39" fmla="*/ 19 h 373"/>
                <a:gd name="T40" fmla="*/ 40 w 213"/>
                <a:gd name="T41" fmla="*/ 17 h 373"/>
                <a:gd name="T42" fmla="*/ 44 w 213"/>
                <a:gd name="T43" fmla="*/ 14 h 373"/>
                <a:gd name="T44" fmla="*/ 46 w 213"/>
                <a:gd name="T45" fmla="*/ 14 h 373"/>
                <a:gd name="T46" fmla="*/ 47 w 213"/>
                <a:gd name="T47" fmla="*/ 16 h 373"/>
                <a:gd name="T48" fmla="*/ 47 w 213"/>
                <a:gd name="T49" fmla="*/ 18 h 373"/>
                <a:gd name="T50" fmla="*/ 45 w 213"/>
                <a:gd name="T51" fmla="*/ 22 h 373"/>
                <a:gd name="T52" fmla="*/ 43 w 213"/>
                <a:gd name="T53" fmla="*/ 24 h 373"/>
                <a:gd name="T54" fmla="*/ 40 w 213"/>
                <a:gd name="T55" fmla="*/ 27 h 373"/>
                <a:gd name="T56" fmla="*/ 39 w 213"/>
                <a:gd name="T57" fmla="*/ 29 h 373"/>
                <a:gd name="T58" fmla="*/ 39 w 213"/>
                <a:gd name="T59" fmla="*/ 30 h 373"/>
                <a:gd name="T60" fmla="*/ 40 w 213"/>
                <a:gd name="T61" fmla="*/ 32 h 373"/>
                <a:gd name="T62" fmla="*/ 42 w 213"/>
                <a:gd name="T63" fmla="*/ 35 h 373"/>
                <a:gd name="T64" fmla="*/ 46 w 213"/>
                <a:gd name="T65" fmla="*/ 36 h 373"/>
                <a:gd name="T66" fmla="*/ 48 w 213"/>
                <a:gd name="T67" fmla="*/ 36 h 373"/>
                <a:gd name="T68" fmla="*/ 50 w 213"/>
                <a:gd name="T69" fmla="*/ 36 h 373"/>
                <a:gd name="T70" fmla="*/ 52 w 213"/>
                <a:gd name="T71" fmla="*/ 35 h 373"/>
                <a:gd name="T72" fmla="*/ 53 w 213"/>
                <a:gd name="T73" fmla="*/ 39 h 373"/>
                <a:gd name="T74" fmla="*/ 53 w 213"/>
                <a:gd name="T75" fmla="*/ 48 h 373"/>
                <a:gd name="T76" fmla="*/ 50 w 213"/>
                <a:gd name="T77" fmla="*/ 57 h 373"/>
                <a:gd name="T78" fmla="*/ 44 w 213"/>
                <a:gd name="T79" fmla="*/ 65 h 373"/>
                <a:gd name="T80" fmla="*/ 37 w 213"/>
                <a:gd name="T81" fmla="*/ 74 h 373"/>
                <a:gd name="T82" fmla="*/ 28 w 213"/>
                <a:gd name="T83" fmla="*/ 80 h 373"/>
                <a:gd name="T84" fmla="*/ 19 w 213"/>
                <a:gd name="T85" fmla="*/ 86 h 373"/>
                <a:gd name="T86" fmla="*/ 11 w 213"/>
                <a:gd name="T87" fmla="*/ 89 h 373"/>
                <a:gd name="T88" fmla="*/ 7 w 213"/>
                <a:gd name="T89" fmla="*/ 91 h 373"/>
                <a:gd name="T90" fmla="*/ 4 w 213"/>
                <a:gd name="T91" fmla="*/ 92 h 373"/>
                <a:gd name="T92" fmla="*/ 1 w 213"/>
                <a:gd name="T93" fmla="*/ 93 h 373"/>
                <a:gd name="T94" fmla="*/ 0 w 213"/>
                <a:gd name="T95" fmla="*/ 92 h 373"/>
                <a:gd name="T96" fmla="*/ 3 w 213"/>
                <a:gd name="T97" fmla="*/ 89 h 373"/>
                <a:gd name="T98" fmla="*/ 7 w 213"/>
                <a:gd name="T99" fmla="*/ 85 h 373"/>
                <a:gd name="T100" fmla="*/ 10 w 213"/>
                <a:gd name="T101" fmla="*/ 80 h 373"/>
                <a:gd name="T102" fmla="*/ 11 w 213"/>
                <a:gd name="T103" fmla="*/ 74 h 373"/>
                <a:gd name="T104" fmla="*/ 12 w 213"/>
                <a:gd name="T105" fmla="*/ 68 h 373"/>
                <a:gd name="T106" fmla="*/ 10 w 213"/>
                <a:gd name="T107" fmla="*/ 58 h 373"/>
                <a:gd name="T108" fmla="*/ 8 w 213"/>
                <a:gd name="T109" fmla="*/ 48 h 373"/>
                <a:gd name="T110" fmla="*/ 7 w 213"/>
                <a:gd name="T111" fmla="*/ 40 h 373"/>
                <a:gd name="T112" fmla="*/ 8 w 213"/>
                <a:gd name="T113" fmla="*/ 33 h 373"/>
                <a:gd name="T114" fmla="*/ 10 w 213"/>
                <a:gd name="T115" fmla="*/ 22 h 373"/>
                <a:gd name="T116" fmla="*/ 15 w 213"/>
                <a:gd name="T117" fmla="*/ 11 h 373"/>
                <a:gd name="T118" fmla="*/ 25 w 213"/>
                <a:gd name="T119" fmla="*/ 2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" name="Freeform 996"/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130 w 957"/>
                <a:gd name="T1" fmla="*/ 42 h 620"/>
                <a:gd name="T2" fmla="*/ 141 w 957"/>
                <a:gd name="T3" fmla="*/ 20 h 620"/>
                <a:gd name="T4" fmla="*/ 150 w 957"/>
                <a:gd name="T5" fmla="*/ 7 h 620"/>
                <a:gd name="T6" fmla="*/ 155 w 957"/>
                <a:gd name="T7" fmla="*/ 10 h 620"/>
                <a:gd name="T8" fmla="*/ 166 w 957"/>
                <a:gd name="T9" fmla="*/ 29 h 620"/>
                <a:gd name="T10" fmla="*/ 177 w 957"/>
                <a:gd name="T11" fmla="*/ 51 h 620"/>
                <a:gd name="T12" fmla="*/ 171 w 957"/>
                <a:gd name="T13" fmla="*/ 79 h 620"/>
                <a:gd name="T14" fmla="*/ 157 w 957"/>
                <a:gd name="T15" fmla="*/ 95 h 620"/>
                <a:gd name="T16" fmla="*/ 154 w 957"/>
                <a:gd name="T17" fmla="*/ 106 h 620"/>
                <a:gd name="T18" fmla="*/ 161 w 957"/>
                <a:gd name="T19" fmla="*/ 96 h 620"/>
                <a:gd name="T20" fmla="*/ 176 w 957"/>
                <a:gd name="T21" fmla="*/ 78 h 620"/>
                <a:gd name="T22" fmla="*/ 203 w 957"/>
                <a:gd name="T23" fmla="*/ 69 h 620"/>
                <a:gd name="T24" fmla="*/ 214 w 957"/>
                <a:gd name="T25" fmla="*/ 72 h 620"/>
                <a:gd name="T26" fmla="*/ 228 w 957"/>
                <a:gd name="T27" fmla="*/ 80 h 620"/>
                <a:gd name="T28" fmla="*/ 234 w 957"/>
                <a:gd name="T29" fmla="*/ 87 h 620"/>
                <a:gd name="T30" fmla="*/ 218 w 957"/>
                <a:gd name="T31" fmla="*/ 93 h 620"/>
                <a:gd name="T32" fmla="*/ 200 w 957"/>
                <a:gd name="T33" fmla="*/ 112 h 620"/>
                <a:gd name="T34" fmla="*/ 176 w 957"/>
                <a:gd name="T35" fmla="*/ 115 h 620"/>
                <a:gd name="T36" fmla="*/ 169 w 957"/>
                <a:gd name="T37" fmla="*/ 114 h 620"/>
                <a:gd name="T38" fmla="*/ 164 w 957"/>
                <a:gd name="T39" fmla="*/ 116 h 620"/>
                <a:gd name="T40" fmla="*/ 169 w 957"/>
                <a:gd name="T41" fmla="*/ 107 h 620"/>
                <a:gd name="T42" fmla="*/ 168 w 957"/>
                <a:gd name="T43" fmla="*/ 104 h 620"/>
                <a:gd name="T44" fmla="*/ 162 w 957"/>
                <a:gd name="T45" fmla="*/ 103 h 620"/>
                <a:gd name="T46" fmla="*/ 157 w 957"/>
                <a:gd name="T47" fmla="*/ 112 h 620"/>
                <a:gd name="T48" fmla="*/ 157 w 957"/>
                <a:gd name="T49" fmla="*/ 116 h 620"/>
                <a:gd name="T50" fmla="*/ 155 w 957"/>
                <a:gd name="T51" fmla="*/ 110 h 620"/>
                <a:gd name="T52" fmla="*/ 145 w 957"/>
                <a:gd name="T53" fmla="*/ 107 h 620"/>
                <a:gd name="T54" fmla="*/ 136 w 957"/>
                <a:gd name="T55" fmla="*/ 108 h 620"/>
                <a:gd name="T56" fmla="*/ 128 w 957"/>
                <a:gd name="T57" fmla="*/ 112 h 620"/>
                <a:gd name="T58" fmla="*/ 117 w 957"/>
                <a:gd name="T59" fmla="*/ 114 h 620"/>
                <a:gd name="T60" fmla="*/ 110 w 957"/>
                <a:gd name="T61" fmla="*/ 125 h 620"/>
                <a:gd name="T62" fmla="*/ 97 w 957"/>
                <a:gd name="T63" fmla="*/ 146 h 620"/>
                <a:gd name="T64" fmla="*/ 79 w 957"/>
                <a:gd name="T65" fmla="*/ 154 h 620"/>
                <a:gd name="T66" fmla="*/ 63 w 957"/>
                <a:gd name="T67" fmla="*/ 155 h 620"/>
                <a:gd name="T68" fmla="*/ 54 w 957"/>
                <a:gd name="T69" fmla="*/ 154 h 620"/>
                <a:gd name="T70" fmla="*/ 36 w 957"/>
                <a:gd name="T71" fmla="*/ 147 h 620"/>
                <a:gd name="T72" fmla="*/ 18 w 957"/>
                <a:gd name="T73" fmla="*/ 139 h 620"/>
                <a:gd name="T74" fmla="*/ 0 w 957"/>
                <a:gd name="T75" fmla="*/ 137 h 620"/>
                <a:gd name="T76" fmla="*/ 12 w 957"/>
                <a:gd name="T77" fmla="*/ 123 h 620"/>
                <a:gd name="T78" fmla="*/ 42 w 957"/>
                <a:gd name="T79" fmla="*/ 97 h 620"/>
                <a:gd name="T80" fmla="*/ 64 w 957"/>
                <a:gd name="T81" fmla="*/ 92 h 620"/>
                <a:gd name="T82" fmla="*/ 88 w 957"/>
                <a:gd name="T83" fmla="*/ 91 h 620"/>
                <a:gd name="T84" fmla="*/ 109 w 957"/>
                <a:gd name="T85" fmla="*/ 100 h 620"/>
                <a:gd name="T86" fmla="*/ 118 w 957"/>
                <a:gd name="T87" fmla="*/ 107 h 620"/>
                <a:gd name="T88" fmla="*/ 126 w 957"/>
                <a:gd name="T89" fmla="*/ 109 h 620"/>
                <a:gd name="T90" fmla="*/ 135 w 957"/>
                <a:gd name="T91" fmla="*/ 106 h 620"/>
                <a:gd name="T92" fmla="*/ 132 w 957"/>
                <a:gd name="T93" fmla="*/ 102 h 620"/>
                <a:gd name="T94" fmla="*/ 120 w 957"/>
                <a:gd name="T95" fmla="*/ 103 h 620"/>
                <a:gd name="T96" fmla="*/ 108 w 957"/>
                <a:gd name="T97" fmla="*/ 101 h 620"/>
                <a:gd name="T98" fmla="*/ 85 w 957"/>
                <a:gd name="T99" fmla="*/ 88 h 620"/>
                <a:gd name="T100" fmla="*/ 70 w 957"/>
                <a:gd name="T101" fmla="*/ 59 h 620"/>
                <a:gd name="T102" fmla="*/ 70 w 957"/>
                <a:gd name="T103" fmla="*/ 32 h 620"/>
                <a:gd name="T104" fmla="*/ 86 w 957"/>
                <a:gd name="T105" fmla="*/ 40 h 620"/>
                <a:gd name="T106" fmla="*/ 110 w 957"/>
                <a:gd name="T107" fmla="*/ 49 h 620"/>
                <a:gd name="T108" fmla="*/ 127 w 957"/>
                <a:gd name="T109" fmla="*/ 58 h 620"/>
                <a:gd name="T110" fmla="*/ 136 w 957"/>
                <a:gd name="T111" fmla="*/ 83 h 620"/>
                <a:gd name="T112" fmla="*/ 138 w 957"/>
                <a:gd name="T113" fmla="*/ 99 h 620"/>
                <a:gd name="T114" fmla="*/ 147 w 957"/>
                <a:gd name="T115" fmla="*/ 106 h 620"/>
                <a:gd name="T116" fmla="*/ 151 w 957"/>
                <a:gd name="T117" fmla="*/ 102 h 620"/>
                <a:gd name="T118" fmla="*/ 144 w 957"/>
                <a:gd name="T119" fmla="*/ 91 h 620"/>
                <a:gd name="T120" fmla="*/ 130 w 957"/>
                <a:gd name="T121" fmla="*/ 65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9" name="Freeform 997"/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16 w 248"/>
                <a:gd name="T1" fmla="*/ 3 h 305"/>
                <a:gd name="T2" fmla="*/ 14 w 248"/>
                <a:gd name="T3" fmla="*/ 6 h 305"/>
                <a:gd name="T4" fmla="*/ 9 w 248"/>
                <a:gd name="T5" fmla="*/ 7 h 305"/>
                <a:gd name="T6" fmla="*/ 7 w 248"/>
                <a:gd name="T7" fmla="*/ 5 h 305"/>
                <a:gd name="T8" fmla="*/ 6 w 248"/>
                <a:gd name="T9" fmla="*/ 4 h 305"/>
                <a:gd name="T10" fmla="*/ 4 w 248"/>
                <a:gd name="T11" fmla="*/ 3 h 305"/>
                <a:gd name="T12" fmla="*/ 1 w 248"/>
                <a:gd name="T13" fmla="*/ 2 h 305"/>
                <a:gd name="T14" fmla="*/ 0 w 248"/>
                <a:gd name="T15" fmla="*/ 2 h 305"/>
                <a:gd name="T16" fmla="*/ 1 w 248"/>
                <a:gd name="T17" fmla="*/ 5 h 305"/>
                <a:gd name="T18" fmla="*/ 3 w 248"/>
                <a:gd name="T19" fmla="*/ 7 h 305"/>
                <a:gd name="T20" fmla="*/ 5 w 248"/>
                <a:gd name="T21" fmla="*/ 8 h 305"/>
                <a:gd name="T22" fmla="*/ 8 w 248"/>
                <a:gd name="T23" fmla="*/ 8 h 305"/>
                <a:gd name="T24" fmla="*/ 11 w 248"/>
                <a:gd name="T25" fmla="*/ 11 h 305"/>
                <a:gd name="T26" fmla="*/ 11 w 248"/>
                <a:gd name="T27" fmla="*/ 14 h 305"/>
                <a:gd name="T28" fmla="*/ 10 w 248"/>
                <a:gd name="T29" fmla="*/ 16 h 305"/>
                <a:gd name="T30" fmla="*/ 10 w 248"/>
                <a:gd name="T31" fmla="*/ 18 h 305"/>
                <a:gd name="T32" fmla="*/ 7 w 248"/>
                <a:gd name="T33" fmla="*/ 19 h 305"/>
                <a:gd name="T34" fmla="*/ 4 w 248"/>
                <a:gd name="T35" fmla="*/ 20 h 305"/>
                <a:gd name="T36" fmla="*/ 1 w 248"/>
                <a:gd name="T37" fmla="*/ 27 h 305"/>
                <a:gd name="T38" fmla="*/ 1 w 248"/>
                <a:gd name="T39" fmla="*/ 41 h 305"/>
                <a:gd name="T40" fmla="*/ 9 w 248"/>
                <a:gd name="T41" fmla="*/ 53 h 305"/>
                <a:gd name="T42" fmla="*/ 24 w 248"/>
                <a:gd name="T43" fmla="*/ 63 h 305"/>
                <a:gd name="T44" fmla="*/ 38 w 248"/>
                <a:gd name="T45" fmla="*/ 67 h 305"/>
                <a:gd name="T46" fmla="*/ 46 w 248"/>
                <a:gd name="T47" fmla="*/ 70 h 305"/>
                <a:gd name="T48" fmla="*/ 54 w 248"/>
                <a:gd name="T49" fmla="*/ 73 h 305"/>
                <a:gd name="T50" fmla="*/ 59 w 248"/>
                <a:gd name="T51" fmla="*/ 76 h 305"/>
                <a:gd name="T52" fmla="*/ 59 w 248"/>
                <a:gd name="T53" fmla="*/ 73 h 305"/>
                <a:gd name="T54" fmla="*/ 56 w 248"/>
                <a:gd name="T55" fmla="*/ 64 h 305"/>
                <a:gd name="T56" fmla="*/ 54 w 248"/>
                <a:gd name="T57" fmla="*/ 54 h 305"/>
                <a:gd name="T58" fmla="*/ 52 w 248"/>
                <a:gd name="T59" fmla="*/ 44 h 305"/>
                <a:gd name="T60" fmla="*/ 51 w 248"/>
                <a:gd name="T61" fmla="*/ 36 h 305"/>
                <a:gd name="T62" fmla="*/ 48 w 248"/>
                <a:gd name="T63" fmla="*/ 24 h 305"/>
                <a:gd name="T64" fmla="*/ 40 w 248"/>
                <a:gd name="T65" fmla="*/ 12 h 305"/>
                <a:gd name="T66" fmla="*/ 26 w 248"/>
                <a:gd name="T67" fmla="*/ 3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0" name="Freeform 998"/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8 w 29"/>
                <a:gd name="T1" fmla="*/ 5 h 31"/>
                <a:gd name="T2" fmla="*/ 7 w 29"/>
                <a:gd name="T3" fmla="*/ 6 h 31"/>
                <a:gd name="T4" fmla="*/ 6 w 29"/>
                <a:gd name="T5" fmla="*/ 7 h 31"/>
                <a:gd name="T6" fmla="*/ 5 w 29"/>
                <a:gd name="T7" fmla="*/ 7 h 31"/>
                <a:gd name="T8" fmla="*/ 4 w 29"/>
                <a:gd name="T9" fmla="*/ 7 h 31"/>
                <a:gd name="T10" fmla="*/ 2 w 29"/>
                <a:gd name="T11" fmla="*/ 7 h 31"/>
                <a:gd name="T12" fmla="*/ 1 w 29"/>
                <a:gd name="T13" fmla="*/ 6 h 31"/>
                <a:gd name="T14" fmla="*/ 1 w 29"/>
                <a:gd name="T15" fmla="*/ 5 h 31"/>
                <a:gd name="T16" fmla="*/ 0 w 29"/>
                <a:gd name="T17" fmla="*/ 3 h 31"/>
                <a:gd name="T18" fmla="*/ 1 w 29"/>
                <a:gd name="T19" fmla="*/ 2 h 31"/>
                <a:gd name="T20" fmla="*/ 2 w 29"/>
                <a:gd name="T21" fmla="*/ 1 h 31"/>
                <a:gd name="T22" fmla="*/ 3 w 29"/>
                <a:gd name="T23" fmla="*/ 0 h 31"/>
                <a:gd name="T24" fmla="*/ 4 w 29"/>
                <a:gd name="T25" fmla="*/ 0 h 31"/>
                <a:gd name="T26" fmla="*/ 5 w 29"/>
                <a:gd name="T27" fmla="*/ 0 h 31"/>
                <a:gd name="T28" fmla="*/ 7 w 29"/>
                <a:gd name="T29" fmla="*/ 1 h 31"/>
                <a:gd name="T30" fmla="*/ 8 w 29"/>
                <a:gd name="T31" fmla="*/ 3 h 31"/>
                <a:gd name="T32" fmla="*/ 8 w 29"/>
                <a:gd name="T33" fmla="*/ 5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1" name="Freeform 999"/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7 w 31"/>
                <a:gd name="T1" fmla="*/ 8 h 31"/>
                <a:gd name="T2" fmla="*/ 6 w 31"/>
                <a:gd name="T3" fmla="*/ 8 h 31"/>
                <a:gd name="T4" fmla="*/ 4 w 31"/>
                <a:gd name="T5" fmla="*/ 8 h 31"/>
                <a:gd name="T6" fmla="*/ 2 w 31"/>
                <a:gd name="T7" fmla="*/ 8 h 31"/>
                <a:gd name="T8" fmla="*/ 1 w 31"/>
                <a:gd name="T9" fmla="*/ 7 h 31"/>
                <a:gd name="T10" fmla="*/ 0 w 31"/>
                <a:gd name="T11" fmla="*/ 5 h 31"/>
                <a:gd name="T12" fmla="*/ 0 w 31"/>
                <a:gd name="T13" fmla="*/ 4 h 31"/>
                <a:gd name="T14" fmla="*/ 1 w 31"/>
                <a:gd name="T15" fmla="*/ 2 h 31"/>
                <a:gd name="T16" fmla="*/ 2 w 31"/>
                <a:gd name="T17" fmla="*/ 1 h 31"/>
                <a:gd name="T18" fmla="*/ 3 w 31"/>
                <a:gd name="T19" fmla="*/ 0 h 31"/>
                <a:gd name="T20" fmla="*/ 5 w 31"/>
                <a:gd name="T21" fmla="*/ 0 h 31"/>
                <a:gd name="T22" fmla="*/ 6 w 31"/>
                <a:gd name="T23" fmla="*/ 1 h 31"/>
                <a:gd name="T24" fmla="*/ 7 w 31"/>
                <a:gd name="T25" fmla="*/ 2 h 31"/>
                <a:gd name="T26" fmla="*/ 8 w 31"/>
                <a:gd name="T27" fmla="*/ 4 h 31"/>
                <a:gd name="T28" fmla="*/ 8 w 31"/>
                <a:gd name="T29" fmla="*/ 5 h 31"/>
                <a:gd name="T30" fmla="*/ 8 w 31"/>
                <a:gd name="T31" fmla="*/ 6 h 31"/>
                <a:gd name="T32" fmla="*/ 7 w 31"/>
                <a:gd name="T33" fmla="*/ 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2" name="Freeform 1000"/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7 w 31"/>
                <a:gd name="T1" fmla="*/ 8 h 32"/>
                <a:gd name="T2" fmla="*/ 6 w 31"/>
                <a:gd name="T3" fmla="*/ 9 h 32"/>
                <a:gd name="T4" fmla="*/ 4 w 31"/>
                <a:gd name="T5" fmla="*/ 9 h 32"/>
                <a:gd name="T6" fmla="*/ 3 w 31"/>
                <a:gd name="T7" fmla="*/ 9 h 32"/>
                <a:gd name="T8" fmla="*/ 1 w 31"/>
                <a:gd name="T9" fmla="*/ 8 h 32"/>
                <a:gd name="T10" fmla="*/ 0 w 31"/>
                <a:gd name="T11" fmla="*/ 6 h 32"/>
                <a:gd name="T12" fmla="*/ 1 w 31"/>
                <a:gd name="T13" fmla="*/ 4 h 32"/>
                <a:gd name="T14" fmla="*/ 1 w 31"/>
                <a:gd name="T15" fmla="*/ 2 h 32"/>
                <a:gd name="T16" fmla="*/ 2 w 31"/>
                <a:gd name="T17" fmla="*/ 1 h 32"/>
                <a:gd name="T18" fmla="*/ 3 w 31"/>
                <a:gd name="T19" fmla="*/ 1 h 32"/>
                <a:gd name="T20" fmla="*/ 5 w 31"/>
                <a:gd name="T21" fmla="*/ 0 h 32"/>
                <a:gd name="T22" fmla="*/ 6 w 31"/>
                <a:gd name="T23" fmla="*/ 1 h 32"/>
                <a:gd name="T24" fmla="*/ 8 w 31"/>
                <a:gd name="T25" fmla="*/ 2 h 32"/>
                <a:gd name="T26" fmla="*/ 8 w 31"/>
                <a:gd name="T27" fmla="*/ 3 h 32"/>
                <a:gd name="T28" fmla="*/ 8 w 31"/>
                <a:gd name="T29" fmla="*/ 5 h 32"/>
                <a:gd name="T30" fmla="*/ 8 w 31"/>
                <a:gd name="T31" fmla="*/ 6 h 32"/>
                <a:gd name="T32" fmla="*/ 7 w 31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3" name="Freeform 1001"/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6 w 31"/>
                <a:gd name="T1" fmla="*/ 8 h 31"/>
                <a:gd name="T2" fmla="*/ 8 w 31"/>
                <a:gd name="T3" fmla="*/ 7 h 31"/>
                <a:gd name="T4" fmla="*/ 8 w 31"/>
                <a:gd name="T5" fmla="*/ 5 h 31"/>
                <a:gd name="T6" fmla="*/ 8 w 31"/>
                <a:gd name="T7" fmla="*/ 4 h 31"/>
                <a:gd name="T8" fmla="*/ 8 w 31"/>
                <a:gd name="T9" fmla="*/ 2 h 31"/>
                <a:gd name="T10" fmla="*/ 7 w 31"/>
                <a:gd name="T11" fmla="*/ 1 h 31"/>
                <a:gd name="T12" fmla="*/ 5 w 31"/>
                <a:gd name="T13" fmla="*/ 1 h 31"/>
                <a:gd name="T14" fmla="*/ 3 w 31"/>
                <a:gd name="T15" fmla="*/ 0 h 31"/>
                <a:gd name="T16" fmla="*/ 1 w 31"/>
                <a:gd name="T17" fmla="*/ 1 h 31"/>
                <a:gd name="T18" fmla="*/ 1 w 31"/>
                <a:gd name="T19" fmla="*/ 2 h 31"/>
                <a:gd name="T20" fmla="*/ 0 w 31"/>
                <a:gd name="T21" fmla="*/ 3 h 31"/>
                <a:gd name="T22" fmla="*/ 0 w 31"/>
                <a:gd name="T23" fmla="*/ 4 h 31"/>
                <a:gd name="T24" fmla="*/ 0 w 31"/>
                <a:gd name="T25" fmla="*/ 6 h 31"/>
                <a:gd name="T26" fmla="*/ 1 w 31"/>
                <a:gd name="T27" fmla="*/ 7 h 31"/>
                <a:gd name="T28" fmla="*/ 3 w 31"/>
                <a:gd name="T29" fmla="*/ 8 h 31"/>
                <a:gd name="T30" fmla="*/ 5 w 31"/>
                <a:gd name="T31" fmla="*/ 8 h 31"/>
                <a:gd name="T32" fmla="*/ 6 w 31"/>
                <a:gd name="T33" fmla="*/ 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4" name="Freeform 1002"/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7 w 27"/>
                <a:gd name="T1" fmla="*/ 3 h 28"/>
                <a:gd name="T2" fmla="*/ 7 w 27"/>
                <a:gd name="T3" fmla="*/ 4 h 28"/>
                <a:gd name="T4" fmla="*/ 7 w 27"/>
                <a:gd name="T5" fmla="*/ 6 h 28"/>
                <a:gd name="T6" fmla="*/ 6 w 27"/>
                <a:gd name="T7" fmla="*/ 7 h 28"/>
                <a:gd name="T8" fmla="*/ 4 w 27"/>
                <a:gd name="T9" fmla="*/ 7 h 28"/>
                <a:gd name="T10" fmla="*/ 3 w 27"/>
                <a:gd name="T11" fmla="*/ 7 h 28"/>
                <a:gd name="T12" fmla="*/ 1 w 27"/>
                <a:gd name="T13" fmla="*/ 7 h 28"/>
                <a:gd name="T14" fmla="*/ 1 w 27"/>
                <a:gd name="T15" fmla="*/ 6 h 28"/>
                <a:gd name="T16" fmla="*/ 0 w 27"/>
                <a:gd name="T17" fmla="*/ 5 h 28"/>
                <a:gd name="T18" fmla="*/ 1 w 27"/>
                <a:gd name="T19" fmla="*/ 4 h 28"/>
                <a:gd name="T20" fmla="*/ 1 w 27"/>
                <a:gd name="T21" fmla="*/ 2 h 28"/>
                <a:gd name="T22" fmla="*/ 2 w 27"/>
                <a:gd name="T23" fmla="*/ 1 h 28"/>
                <a:gd name="T24" fmla="*/ 3 w 27"/>
                <a:gd name="T25" fmla="*/ 0 h 28"/>
                <a:gd name="T26" fmla="*/ 4 w 27"/>
                <a:gd name="T27" fmla="*/ 0 h 28"/>
                <a:gd name="T28" fmla="*/ 6 w 27"/>
                <a:gd name="T29" fmla="*/ 1 h 28"/>
                <a:gd name="T30" fmla="*/ 7 w 27"/>
                <a:gd name="T31" fmla="*/ 2 h 28"/>
                <a:gd name="T32" fmla="*/ 7 w 27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Freeform 1003"/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4 w 25"/>
                <a:gd name="T1" fmla="*/ 0 h 31"/>
                <a:gd name="T2" fmla="*/ 5 w 25"/>
                <a:gd name="T3" fmla="*/ 0 h 31"/>
                <a:gd name="T4" fmla="*/ 6 w 25"/>
                <a:gd name="T5" fmla="*/ 1 h 31"/>
                <a:gd name="T6" fmla="*/ 6 w 25"/>
                <a:gd name="T7" fmla="*/ 3 h 31"/>
                <a:gd name="T8" fmla="*/ 6 w 25"/>
                <a:gd name="T9" fmla="*/ 4 h 31"/>
                <a:gd name="T10" fmla="*/ 5 w 25"/>
                <a:gd name="T11" fmla="*/ 6 h 31"/>
                <a:gd name="T12" fmla="*/ 4 w 25"/>
                <a:gd name="T13" fmla="*/ 7 h 31"/>
                <a:gd name="T14" fmla="*/ 3 w 25"/>
                <a:gd name="T15" fmla="*/ 7 h 31"/>
                <a:gd name="T16" fmla="*/ 1 w 25"/>
                <a:gd name="T17" fmla="*/ 7 h 31"/>
                <a:gd name="T18" fmla="*/ 1 w 25"/>
                <a:gd name="T19" fmla="*/ 7 h 31"/>
                <a:gd name="T20" fmla="*/ 0 w 25"/>
                <a:gd name="T21" fmla="*/ 6 h 31"/>
                <a:gd name="T22" fmla="*/ 0 w 25"/>
                <a:gd name="T23" fmla="*/ 5 h 31"/>
                <a:gd name="T24" fmla="*/ 0 w 25"/>
                <a:gd name="T25" fmla="*/ 3 h 31"/>
                <a:gd name="T26" fmla="*/ 0 w 25"/>
                <a:gd name="T27" fmla="*/ 2 h 31"/>
                <a:gd name="T28" fmla="*/ 1 w 25"/>
                <a:gd name="T29" fmla="*/ 1 h 31"/>
                <a:gd name="T30" fmla="*/ 3 w 25"/>
                <a:gd name="T31" fmla="*/ 0 h 31"/>
                <a:gd name="T32" fmla="*/ 4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6" name="Freeform 1004"/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7 w 30"/>
                <a:gd name="T1" fmla="*/ 5 h 33"/>
                <a:gd name="T2" fmla="*/ 6 w 30"/>
                <a:gd name="T3" fmla="*/ 6 h 33"/>
                <a:gd name="T4" fmla="*/ 5 w 30"/>
                <a:gd name="T5" fmla="*/ 8 h 33"/>
                <a:gd name="T6" fmla="*/ 4 w 30"/>
                <a:gd name="T7" fmla="*/ 8 h 33"/>
                <a:gd name="T8" fmla="*/ 3 w 30"/>
                <a:gd name="T9" fmla="*/ 9 h 33"/>
                <a:gd name="T10" fmla="*/ 1 w 30"/>
                <a:gd name="T11" fmla="*/ 8 h 33"/>
                <a:gd name="T12" fmla="*/ 0 w 30"/>
                <a:gd name="T13" fmla="*/ 7 h 33"/>
                <a:gd name="T14" fmla="*/ 0 w 30"/>
                <a:gd name="T15" fmla="*/ 6 h 33"/>
                <a:gd name="T16" fmla="*/ 1 w 30"/>
                <a:gd name="T17" fmla="*/ 4 h 33"/>
                <a:gd name="T18" fmla="*/ 1 w 30"/>
                <a:gd name="T19" fmla="*/ 3 h 33"/>
                <a:gd name="T20" fmla="*/ 3 w 30"/>
                <a:gd name="T21" fmla="*/ 1 h 33"/>
                <a:gd name="T22" fmla="*/ 4 w 30"/>
                <a:gd name="T23" fmla="*/ 1 h 33"/>
                <a:gd name="T24" fmla="*/ 6 w 30"/>
                <a:gd name="T25" fmla="*/ 0 h 33"/>
                <a:gd name="T26" fmla="*/ 7 w 30"/>
                <a:gd name="T27" fmla="*/ 1 h 33"/>
                <a:gd name="T28" fmla="*/ 7 w 30"/>
                <a:gd name="T29" fmla="*/ 2 h 33"/>
                <a:gd name="T30" fmla="*/ 8 w 30"/>
                <a:gd name="T31" fmla="*/ 3 h 33"/>
                <a:gd name="T32" fmla="*/ 7 w 30"/>
                <a:gd name="T33" fmla="*/ 5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7" name="Freeform 1005"/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2 w 29"/>
                <a:gd name="T1" fmla="*/ 6 h 29"/>
                <a:gd name="T2" fmla="*/ 1 w 29"/>
                <a:gd name="T3" fmla="*/ 5 h 29"/>
                <a:gd name="T4" fmla="*/ 0 w 29"/>
                <a:gd name="T5" fmla="*/ 4 h 29"/>
                <a:gd name="T6" fmla="*/ 0 w 29"/>
                <a:gd name="T7" fmla="*/ 3 h 29"/>
                <a:gd name="T8" fmla="*/ 1 w 29"/>
                <a:gd name="T9" fmla="*/ 2 h 29"/>
                <a:gd name="T10" fmla="*/ 2 w 29"/>
                <a:gd name="T11" fmla="*/ 1 h 29"/>
                <a:gd name="T12" fmla="*/ 3 w 29"/>
                <a:gd name="T13" fmla="*/ 0 h 29"/>
                <a:gd name="T14" fmla="*/ 4 w 29"/>
                <a:gd name="T15" fmla="*/ 0 h 29"/>
                <a:gd name="T16" fmla="*/ 6 w 29"/>
                <a:gd name="T17" fmla="*/ 0 h 29"/>
                <a:gd name="T18" fmla="*/ 7 w 29"/>
                <a:gd name="T19" fmla="*/ 1 h 29"/>
                <a:gd name="T20" fmla="*/ 7 w 29"/>
                <a:gd name="T21" fmla="*/ 2 h 29"/>
                <a:gd name="T22" fmla="*/ 8 w 29"/>
                <a:gd name="T23" fmla="*/ 3 h 29"/>
                <a:gd name="T24" fmla="*/ 7 w 29"/>
                <a:gd name="T25" fmla="*/ 4 h 29"/>
                <a:gd name="T26" fmla="*/ 6 w 29"/>
                <a:gd name="T27" fmla="*/ 5 h 29"/>
                <a:gd name="T28" fmla="*/ 5 w 29"/>
                <a:gd name="T29" fmla="*/ 7 h 29"/>
                <a:gd name="T30" fmla="*/ 3 w 29"/>
                <a:gd name="T31" fmla="*/ 7 h 29"/>
                <a:gd name="T32" fmla="*/ 2 w 29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8" name="Freeform 1006"/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1 w 247"/>
                <a:gd name="T1" fmla="*/ 32 h 159"/>
                <a:gd name="T2" fmla="*/ 2 w 247"/>
                <a:gd name="T3" fmla="*/ 34 h 159"/>
                <a:gd name="T4" fmla="*/ 2 w 247"/>
                <a:gd name="T5" fmla="*/ 35 h 159"/>
                <a:gd name="T6" fmla="*/ 5 w 247"/>
                <a:gd name="T7" fmla="*/ 32 h 159"/>
                <a:gd name="T8" fmla="*/ 11 w 247"/>
                <a:gd name="T9" fmla="*/ 34 h 159"/>
                <a:gd name="T10" fmla="*/ 23 w 247"/>
                <a:gd name="T11" fmla="*/ 38 h 159"/>
                <a:gd name="T12" fmla="*/ 33 w 247"/>
                <a:gd name="T13" fmla="*/ 39 h 159"/>
                <a:gd name="T14" fmla="*/ 35 w 247"/>
                <a:gd name="T15" fmla="*/ 38 h 159"/>
                <a:gd name="T16" fmla="*/ 26 w 247"/>
                <a:gd name="T17" fmla="*/ 38 h 159"/>
                <a:gd name="T18" fmla="*/ 16 w 247"/>
                <a:gd name="T19" fmla="*/ 34 h 159"/>
                <a:gd name="T20" fmla="*/ 9 w 247"/>
                <a:gd name="T21" fmla="*/ 30 h 159"/>
                <a:gd name="T22" fmla="*/ 10 w 247"/>
                <a:gd name="T23" fmla="*/ 28 h 159"/>
                <a:gd name="T24" fmla="*/ 15 w 247"/>
                <a:gd name="T25" fmla="*/ 26 h 159"/>
                <a:gd name="T26" fmla="*/ 20 w 247"/>
                <a:gd name="T27" fmla="*/ 26 h 159"/>
                <a:gd name="T28" fmla="*/ 29 w 247"/>
                <a:gd name="T29" fmla="*/ 29 h 159"/>
                <a:gd name="T30" fmla="*/ 39 w 247"/>
                <a:gd name="T31" fmla="*/ 31 h 159"/>
                <a:gd name="T32" fmla="*/ 44 w 247"/>
                <a:gd name="T33" fmla="*/ 30 h 159"/>
                <a:gd name="T34" fmla="*/ 41 w 247"/>
                <a:gd name="T35" fmla="*/ 30 h 159"/>
                <a:gd name="T36" fmla="*/ 36 w 247"/>
                <a:gd name="T37" fmla="*/ 29 h 159"/>
                <a:gd name="T38" fmla="*/ 30 w 247"/>
                <a:gd name="T39" fmla="*/ 27 h 159"/>
                <a:gd name="T40" fmla="*/ 24 w 247"/>
                <a:gd name="T41" fmla="*/ 25 h 159"/>
                <a:gd name="T42" fmla="*/ 22 w 247"/>
                <a:gd name="T43" fmla="*/ 23 h 159"/>
                <a:gd name="T44" fmla="*/ 26 w 247"/>
                <a:gd name="T45" fmla="*/ 21 h 159"/>
                <a:gd name="T46" fmla="*/ 31 w 247"/>
                <a:gd name="T47" fmla="*/ 20 h 159"/>
                <a:gd name="T48" fmla="*/ 34 w 247"/>
                <a:gd name="T49" fmla="*/ 20 h 159"/>
                <a:gd name="T50" fmla="*/ 39 w 247"/>
                <a:gd name="T51" fmla="*/ 21 h 159"/>
                <a:gd name="T52" fmla="*/ 43 w 247"/>
                <a:gd name="T53" fmla="*/ 23 h 159"/>
                <a:gd name="T54" fmla="*/ 48 w 247"/>
                <a:gd name="T55" fmla="*/ 24 h 159"/>
                <a:gd name="T56" fmla="*/ 45 w 247"/>
                <a:gd name="T57" fmla="*/ 22 h 159"/>
                <a:gd name="T58" fmla="*/ 41 w 247"/>
                <a:gd name="T59" fmla="*/ 20 h 159"/>
                <a:gd name="T60" fmla="*/ 38 w 247"/>
                <a:gd name="T61" fmla="*/ 19 h 159"/>
                <a:gd name="T62" fmla="*/ 46 w 247"/>
                <a:gd name="T63" fmla="*/ 17 h 159"/>
                <a:gd name="T64" fmla="*/ 56 w 247"/>
                <a:gd name="T65" fmla="*/ 15 h 159"/>
                <a:gd name="T66" fmla="*/ 61 w 247"/>
                <a:gd name="T67" fmla="*/ 14 h 159"/>
                <a:gd name="T68" fmla="*/ 58 w 247"/>
                <a:gd name="T69" fmla="*/ 13 h 159"/>
                <a:gd name="T70" fmla="*/ 50 w 247"/>
                <a:gd name="T71" fmla="*/ 13 h 159"/>
                <a:gd name="T72" fmla="*/ 40 w 247"/>
                <a:gd name="T73" fmla="*/ 15 h 159"/>
                <a:gd name="T74" fmla="*/ 37 w 247"/>
                <a:gd name="T75" fmla="*/ 13 h 159"/>
                <a:gd name="T76" fmla="*/ 42 w 247"/>
                <a:gd name="T77" fmla="*/ 1 h 159"/>
                <a:gd name="T78" fmla="*/ 42 w 247"/>
                <a:gd name="T79" fmla="*/ 0 h 159"/>
                <a:gd name="T80" fmla="*/ 39 w 247"/>
                <a:gd name="T81" fmla="*/ 3 h 159"/>
                <a:gd name="T82" fmla="*/ 34 w 247"/>
                <a:gd name="T83" fmla="*/ 10 h 159"/>
                <a:gd name="T84" fmla="*/ 32 w 247"/>
                <a:gd name="T85" fmla="*/ 16 h 159"/>
                <a:gd name="T86" fmla="*/ 26 w 247"/>
                <a:gd name="T87" fmla="*/ 17 h 159"/>
                <a:gd name="T88" fmla="*/ 20 w 247"/>
                <a:gd name="T89" fmla="*/ 19 h 159"/>
                <a:gd name="T90" fmla="*/ 18 w 247"/>
                <a:gd name="T91" fmla="*/ 16 h 159"/>
                <a:gd name="T92" fmla="*/ 22 w 247"/>
                <a:gd name="T93" fmla="*/ 3 h 159"/>
                <a:gd name="T94" fmla="*/ 22 w 247"/>
                <a:gd name="T95" fmla="*/ 1 h 159"/>
                <a:gd name="T96" fmla="*/ 16 w 247"/>
                <a:gd name="T97" fmla="*/ 11 h 159"/>
                <a:gd name="T98" fmla="*/ 11 w 247"/>
                <a:gd name="T99" fmla="*/ 22 h 159"/>
                <a:gd name="T100" fmla="*/ 6 w 247"/>
                <a:gd name="T101" fmla="*/ 27 h 159"/>
                <a:gd name="T102" fmla="*/ 4 w 247"/>
                <a:gd name="T103" fmla="*/ 27 h 159"/>
                <a:gd name="T104" fmla="*/ 6 w 247"/>
                <a:gd name="T105" fmla="*/ 17 h 159"/>
                <a:gd name="T106" fmla="*/ 5 w 247"/>
                <a:gd name="T107" fmla="*/ 12 h 159"/>
                <a:gd name="T108" fmla="*/ 0 w 247"/>
                <a:gd name="T109" fmla="*/ 32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" name="Freeform 1007"/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1 w 171"/>
                <a:gd name="T1" fmla="*/ 1 h 200"/>
                <a:gd name="T2" fmla="*/ 0 w 171"/>
                <a:gd name="T3" fmla="*/ 3 h 200"/>
                <a:gd name="T4" fmla="*/ 1 w 171"/>
                <a:gd name="T5" fmla="*/ 5 h 200"/>
                <a:gd name="T6" fmla="*/ 4 w 171"/>
                <a:gd name="T7" fmla="*/ 9 h 200"/>
                <a:gd name="T8" fmla="*/ 4 w 171"/>
                <a:gd name="T9" fmla="*/ 14 h 200"/>
                <a:gd name="T10" fmla="*/ 4 w 171"/>
                <a:gd name="T11" fmla="*/ 25 h 200"/>
                <a:gd name="T12" fmla="*/ 6 w 171"/>
                <a:gd name="T13" fmla="*/ 31 h 200"/>
                <a:gd name="T14" fmla="*/ 7 w 171"/>
                <a:gd name="T15" fmla="*/ 31 h 200"/>
                <a:gd name="T16" fmla="*/ 7 w 171"/>
                <a:gd name="T17" fmla="*/ 26 h 200"/>
                <a:gd name="T18" fmla="*/ 7 w 171"/>
                <a:gd name="T19" fmla="*/ 17 h 200"/>
                <a:gd name="T20" fmla="*/ 9 w 171"/>
                <a:gd name="T21" fmla="*/ 15 h 200"/>
                <a:gd name="T22" fmla="*/ 11 w 171"/>
                <a:gd name="T23" fmla="*/ 16 h 200"/>
                <a:gd name="T24" fmla="*/ 14 w 171"/>
                <a:gd name="T25" fmla="*/ 19 h 200"/>
                <a:gd name="T26" fmla="*/ 16 w 171"/>
                <a:gd name="T27" fmla="*/ 21 h 200"/>
                <a:gd name="T28" fmla="*/ 17 w 171"/>
                <a:gd name="T29" fmla="*/ 25 h 200"/>
                <a:gd name="T30" fmla="*/ 18 w 171"/>
                <a:gd name="T31" fmla="*/ 33 h 200"/>
                <a:gd name="T32" fmla="*/ 18 w 171"/>
                <a:gd name="T33" fmla="*/ 40 h 200"/>
                <a:gd name="T34" fmla="*/ 18 w 171"/>
                <a:gd name="T35" fmla="*/ 44 h 200"/>
                <a:gd name="T36" fmla="*/ 19 w 171"/>
                <a:gd name="T37" fmla="*/ 47 h 200"/>
                <a:gd name="T38" fmla="*/ 20 w 171"/>
                <a:gd name="T39" fmla="*/ 45 h 200"/>
                <a:gd name="T40" fmla="*/ 20 w 171"/>
                <a:gd name="T41" fmla="*/ 41 h 200"/>
                <a:gd name="T42" fmla="*/ 21 w 171"/>
                <a:gd name="T43" fmla="*/ 37 h 200"/>
                <a:gd name="T44" fmla="*/ 21 w 171"/>
                <a:gd name="T45" fmla="*/ 34 h 200"/>
                <a:gd name="T46" fmla="*/ 21 w 171"/>
                <a:gd name="T47" fmla="*/ 27 h 200"/>
                <a:gd name="T48" fmla="*/ 24 w 171"/>
                <a:gd name="T49" fmla="*/ 28 h 200"/>
                <a:gd name="T50" fmla="*/ 30 w 171"/>
                <a:gd name="T51" fmla="*/ 36 h 200"/>
                <a:gd name="T52" fmla="*/ 36 w 171"/>
                <a:gd name="T53" fmla="*/ 44 h 200"/>
                <a:gd name="T54" fmla="*/ 41 w 171"/>
                <a:gd name="T55" fmla="*/ 49 h 200"/>
                <a:gd name="T56" fmla="*/ 41 w 171"/>
                <a:gd name="T57" fmla="*/ 48 h 200"/>
                <a:gd name="T58" fmla="*/ 39 w 171"/>
                <a:gd name="T59" fmla="*/ 44 h 200"/>
                <a:gd name="T60" fmla="*/ 36 w 171"/>
                <a:gd name="T61" fmla="*/ 39 h 200"/>
                <a:gd name="T62" fmla="*/ 33 w 171"/>
                <a:gd name="T63" fmla="*/ 35 h 200"/>
                <a:gd name="T64" fmla="*/ 32 w 171"/>
                <a:gd name="T65" fmla="*/ 32 h 200"/>
                <a:gd name="T66" fmla="*/ 30 w 171"/>
                <a:gd name="T67" fmla="*/ 29 h 200"/>
                <a:gd name="T68" fmla="*/ 27 w 171"/>
                <a:gd name="T69" fmla="*/ 26 h 200"/>
                <a:gd name="T70" fmla="*/ 24 w 171"/>
                <a:gd name="T71" fmla="*/ 24 h 200"/>
                <a:gd name="T72" fmla="*/ 24 w 171"/>
                <a:gd name="T73" fmla="*/ 23 h 200"/>
                <a:gd name="T74" fmla="*/ 27 w 171"/>
                <a:gd name="T75" fmla="*/ 23 h 200"/>
                <a:gd name="T76" fmla="*/ 30 w 171"/>
                <a:gd name="T77" fmla="*/ 24 h 200"/>
                <a:gd name="T78" fmla="*/ 33 w 171"/>
                <a:gd name="T79" fmla="*/ 26 h 200"/>
                <a:gd name="T80" fmla="*/ 35 w 171"/>
                <a:gd name="T81" fmla="*/ 27 h 200"/>
                <a:gd name="T82" fmla="*/ 37 w 171"/>
                <a:gd name="T83" fmla="*/ 27 h 200"/>
                <a:gd name="T84" fmla="*/ 35 w 171"/>
                <a:gd name="T85" fmla="*/ 25 h 200"/>
                <a:gd name="T86" fmla="*/ 31 w 171"/>
                <a:gd name="T87" fmla="*/ 22 h 200"/>
                <a:gd name="T88" fmla="*/ 26 w 171"/>
                <a:gd name="T89" fmla="*/ 19 h 200"/>
                <a:gd name="T90" fmla="*/ 21 w 171"/>
                <a:gd name="T91" fmla="*/ 17 h 200"/>
                <a:gd name="T92" fmla="*/ 18 w 171"/>
                <a:gd name="T93" fmla="*/ 16 h 200"/>
                <a:gd name="T94" fmla="*/ 15 w 171"/>
                <a:gd name="T95" fmla="*/ 15 h 200"/>
                <a:gd name="T96" fmla="*/ 12 w 171"/>
                <a:gd name="T97" fmla="*/ 13 h 200"/>
                <a:gd name="T98" fmla="*/ 10 w 171"/>
                <a:gd name="T99" fmla="*/ 11 h 200"/>
                <a:gd name="T100" fmla="*/ 11 w 171"/>
                <a:gd name="T101" fmla="*/ 9 h 200"/>
                <a:gd name="T102" fmla="*/ 15 w 171"/>
                <a:gd name="T103" fmla="*/ 8 h 200"/>
                <a:gd name="T104" fmla="*/ 19 w 171"/>
                <a:gd name="T105" fmla="*/ 8 h 200"/>
                <a:gd name="T106" fmla="*/ 23 w 171"/>
                <a:gd name="T107" fmla="*/ 9 h 200"/>
                <a:gd name="T108" fmla="*/ 26 w 171"/>
                <a:gd name="T109" fmla="*/ 10 h 200"/>
                <a:gd name="T110" fmla="*/ 27 w 171"/>
                <a:gd name="T111" fmla="*/ 8 h 200"/>
                <a:gd name="T112" fmla="*/ 22 w 171"/>
                <a:gd name="T113" fmla="*/ 7 h 200"/>
                <a:gd name="T114" fmla="*/ 17 w 171"/>
                <a:gd name="T115" fmla="*/ 6 h 200"/>
                <a:gd name="T116" fmla="*/ 12 w 171"/>
                <a:gd name="T117" fmla="*/ 6 h 200"/>
                <a:gd name="T118" fmla="*/ 8 w 171"/>
                <a:gd name="T119" fmla="*/ 5 h 200"/>
                <a:gd name="T120" fmla="*/ 5 w 171"/>
                <a:gd name="T121" fmla="*/ 5 h 200"/>
                <a:gd name="T122" fmla="*/ 3 w 171"/>
                <a:gd name="T123" fmla="*/ 2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0" name="Freeform 1008"/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28 w 125"/>
                <a:gd name="T1" fmla="*/ 11 h 263"/>
                <a:gd name="T2" fmla="*/ 25 w 125"/>
                <a:gd name="T3" fmla="*/ 14 h 263"/>
                <a:gd name="T4" fmla="*/ 24 w 125"/>
                <a:gd name="T5" fmla="*/ 13 h 263"/>
                <a:gd name="T6" fmla="*/ 22 w 125"/>
                <a:gd name="T7" fmla="*/ 19 h 263"/>
                <a:gd name="T8" fmla="*/ 26 w 125"/>
                <a:gd name="T9" fmla="*/ 29 h 263"/>
                <a:gd name="T10" fmla="*/ 28 w 125"/>
                <a:gd name="T11" fmla="*/ 40 h 263"/>
                <a:gd name="T12" fmla="*/ 27 w 125"/>
                <a:gd name="T13" fmla="*/ 39 h 263"/>
                <a:gd name="T14" fmla="*/ 23 w 125"/>
                <a:gd name="T15" fmla="*/ 28 h 263"/>
                <a:gd name="T16" fmla="*/ 17 w 125"/>
                <a:gd name="T17" fmla="*/ 35 h 263"/>
                <a:gd name="T18" fmla="*/ 16 w 125"/>
                <a:gd name="T19" fmla="*/ 48 h 263"/>
                <a:gd name="T20" fmla="*/ 15 w 125"/>
                <a:gd name="T21" fmla="*/ 59 h 263"/>
                <a:gd name="T22" fmla="*/ 14 w 125"/>
                <a:gd name="T23" fmla="*/ 59 h 263"/>
                <a:gd name="T24" fmla="*/ 14 w 125"/>
                <a:gd name="T25" fmla="*/ 52 h 263"/>
                <a:gd name="T26" fmla="*/ 12 w 125"/>
                <a:gd name="T27" fmla="*/ 49 h 263"/>
                <a:gd name="T28" fmla="*/ 9 w 125"/>
                <a:gd name="T29" fmla="*/ 57 h 263"/>
                <a:gd name="T30" fmla="*/ 5 w 125"/>
                <a:gd name="T31" fmla="*/ 64 h 263"/>
                <a:gd name="T32" fmla="*/ 1 w 125"/>
                <a:gd name="T33" fmla="*/ 65 h 263"/>
                <a:gd name="T34" fmla="*/ 4 w 125"/>
                <a:gd name="T35" fmla="*/ 61 h 263"/>
                <a:gd name="T36" fmla="*/ 10 w 125"/>
                <a:gd name="T37" fmla="*/ 47 h 263"/>
                <a:gd name="T38" fmla="*/ 7 w 125"/>
                <a:gd name="T39" fmla="*/ 47 h 263"/>
                <a:gd name="T40" fmla="*/ 4 w 125"/>
                <a:gd name="T41" fmla="*/ 48 h 263"/>
                <a:gd name="T42" fmla="*/ 1 w 125"/>
                <a:gd name="T43" fmla="*/ 50 h 263"/>
                <a:gd name="T44" fmla="*/ 2 w 125"/>
                <a:gd name="T45" fmla="*/ 48 h 263"/>
                <a:gd name="T46" fmla="*/ 5 w 125"/>
                <a:gd name="T47" fmla="*/ 46 h 263"/>
                <a:gd name="T48" fmla="*/ 10 w 125"/>
                <a:gd name="T49" fmla="*/ 44 h 263"/>
                <a:gd name="T50" fmla="*/ 13 w 125"/>
                <a:gd name="T51" fmla="*/ 38 h 263"/>
                <a:gd name="T52" fmla="*/ 17 w 125"/>
                <a:gd name="T53" fmla="*/ 25 h 263"/>
                <a:gd name="T54" fmla="*/ 11 w 125"/>
                <a:gd name="T55" fmla="*/ 25 h 263"/>
                <a:gd name="T56" fmla="*/ 5 w 125"/>
                <a:gd name="T57" fmla="*/ 25 h 263"/>
                <a:gd name="T58" fmla="*/ 1 w 125"/>
                <a:gd name="T59" fmla="*/ 27 h 263"/>
                <a:gd name="T60" fmla="*/ 2 w 125"/>
                <a:gd name="T61" fmla="*/ 25 h 263"/>
                <a:gd name="T62" fmla="*/ 7 w 125"/>
                <a:gd name="T63" fmla="*/ 23 h 263"/>
                <a:gd name="T64" fmla="*/ 14 w 125"/>
                <a:gd name="T65" fmla="*/ 21 h 263"/>
                <a:gd name="T66" fmla="*/ 19 w 125"/>
                <a:gd name="T67" fmla="*/ 19 h 263"/>
                <a:gd name="T68" fmla="*/ 21 w 125"/>
                <a:gd name="T69" fmla="*/ 12 h 263"/>
                <a:gd name="T70" fmla="*/ 17 w 125"/>
                <a:gd name="T71" fmla="*/ 10 h 263"/>
                <a:gd name="T72" fmla="*/ 12 w 125"/>
                <a:gd name="T73" fmla="*/ 12 h 263"/>
                <a:gd name="T74" fmla="*/ 6 w 125"/>
                <a:gd name="T75" fmla="*/ 14 h 263"/>
                <a:gd name="T76" fmla="*/ 3 w 125"/>
                <a:gd name="T77" fmla="*/ 15 h 263"/>
                <a:gd name="T78" fmla="*/ 1 w 125"/>
                <a:gd name="T79" fmla="*/ 16 h 263"/>
                <a:gd name="T80" fmla="*/ 4 w 125"/>
                <a:gd name="T81" fmla="*/ 12 h 263"/>
                <a:gd name="T82" fmla="*/ 9 w 125"/>
                <a:gd name="T83" fmla="*/ 7 h 263"/>
                <a:gd name="T84" fmla="*/ 13 w 125"/>
                <a:gd name="T85" fmla="*/ 4 h 263"/>
                <a:gd name="T86" fmla="*/ 14 w 125"/>
                <a:gd name="T87" fmla="*/ 7 h 263"/>
                <a:gd name="T88" fmla="*/ 16 w 125"/>
                <a:gd name="T89" fmla="*/ 9 h 263"/>
                <a:gd name="T90" fmla="*/ 20 w 125"/>
                <a:gd name="T91" fmla="*/ 10 h 263"/>
                <a:gd name="T92" fmla="*/ 23 w 125"/>
                <a:gd name="T93" fmla="*/ 9 h 263"/>
                <a:gd name="T94" fmla="*/ 25 w 125"/>
                <a:gd name="T95" fmla="*/ 5 h 263"/>
                <a:gd name="T96" fmla="*/ 29 w 125"/>
                <a:gd name="T97" fmla="*/ 1 h 263"/>
                <a:gd name="T98" fmla="*/ 30 w 125"/>
                <a:gd name="T99" fmla="*/ 2 h 263"/>
                <a:gd name="T100" fmla="*/ 27 w 125"/>
                <a:gd name="T101" fmla="*/ 7 h 263"/>
                <a:gd name="T102" fmla="*/ 30 w 125"/>
                <a:gd name="T103" fmla="*/ 9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1" name="Freeform 1009"/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2 w 20"/>
                <a:gd name="T3" fmla="*/ 1 h 33"/>
                <a:gd name="T4" fmla="*/ 3 w 20"/>
                <a:gd name="T5" fmla="*/ 1 h 33"/>
                <a:gd name="T6" fmla="*/ 4 w 20"/>
                <a:gd name="T7" fmla="*/ 1 h 33"/>
                <a:gd name="T8" fmla="*/ 5 w 20"/>
                <a:gd name="T9" fmla="*/ 0 h 33"/>
                <a:gd name="T10" fmla="*/ 5 w 20"/>
                <a:gd name="T11" fmla="*/ 2 h 33"/>
                <a:gd name="T12" fmla="*/ 5 w 20"/>
                <a:gd name="T13" fmla="*/ 4 h 33"/>
                <a:gd name="T14" fmla="*/ 5 w 20"/>
                <a:gd name="T15" fmla="*/ 6 h 33"/>
                <a:gd name="T16" fmla="*/ 5 w 20"/>
                <a:gd name="T17" fmla="*/ 8 h 33"/>
                <a:gd name="T18" fmla="*/ 4 w 20"/>
                <a:gd name="T19" fmla="*/ 9 h 33"/>
                <a:gd name="T20" fmla="*/ 4 w 20"/>
                <a:gd name="T21" fmla="*/ 9 h 33"/>
                <a:gd name="T22" fmla="*/ 4 w 20"/>
                <a:gd name="T23" fmla="*/ 8 h 33"/>
                <a:gd name="T24" fmla="*/ 4 w 20"/>
                <a:gd name="T25" fmla="*/ 8 h 33"/>
                <a:gd name="T26" fmla="*/ 4 w 20"/>
                <a:gd name="T27" fmla="*/ 6 h 33"/>
                <a:gd name="T28" fmla="*/ 3 w 20"/>
                <a:gd name="T29" fmla="*/ 4 h 33"/>
                <a:gd name="T30" fmla="*/ 2 w 20"/>
                <a:gd name="T31" fmla="*/ 2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2" name="Freeform 1010"/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86 w 386"/>
                <a:gd name="T1" fmla="*/ 22 h 232"/>
                <a:gd name="T2" fmla="*/ 77 w 386"/>
                <a:gd name="T3" fmla="*/ 26 h 232"/>
                <a:gd name="T4" fmla="*/ 70 w 386"/>
                <a:gd name="T5" fmla="*/ 39 h 232"/>
                <a:gd name="T6" fmla="*/ 62 w 386"/>
                <a:gd name="T7" fmla="*/ 49 h 232"/>
                <a:gd name="T8" fmla="*/ 52 w 386"/>
                <a:gd name="T9" fmla="*/ 57 h 232"/>
                <a:gd name="T10" fmla="*/ 49 w 386"/>
                <a:gd name="T11" fmla="*/ 58 h 232"/>
                <a:gd name="T12" fmla="*/ 55 w 386"/>
                <a:gd name="T13" fmla="*/ 52 h 232"/>
                <a:gd name="T14" fmla="*/ 65 w 386"/>
                <a:gd name="T15" fmla="*/ 42 h 232"/>
                <a:gd name="T16" fmla="*/ 70 w 386"/>
                <a:gd name="T17" fmla="*/ 32 h 232"/>
                <a:gd name="T18" fmla="*/ 69 w 386"/>
                <a:gd name="T19" fmla="*/ 30 h 232"/>
                <a:gd name="T20" fmla="*/ 63 w 386"/>
                <a:gd name="T21" fmla="*/ 33 h 232"/>
                <a:gd name="T22" fmla="*/ 56 w 386"/>
                <a:gd name="T23" fmla="*/ 36 h 232"/>
                <a:gd name="T24" fmla="*/ 45 w 386"/>
                <a:gd name="T25" fmla="*/ 46 h 232"/>
                <a:gd name="T26" fmla="*/ 31 w 386"/>
                <a:gd name="T27" fmla="*/ 54 h 232"/>
                <a:gd name="T28" fmla="*/ 26 w 386"/>
                <a:gd name="T29" fmla="*/ 55 h 232"/>
                <a:gd name="T30" fmla="*/ 38 w 386"/>
                <a:gd name="T31" fmla="*/ 48 h 232"/>
                <a:gd name="T32" fmla="*/ 49 w 386"/>
                <a:gd name="T33" fmla="*/ 38 h 232"/>
                <a:gd name="T34" fmla="*/ 48 w 386"/>
                <a:gd name="T35" fmla="*/ 35 h 232"/>
                <a:gd name="T36" fmla="*/ 42 w 386"/>
                <a:gd name="T37" fmla="*/ 36 h 232"/>
                <a:gd name="T38" fmla="*/ 36 w 386"/>
                <a:gd name="T39" fmla="*/ 36 h 232"/>
                <a:gd name="T40" fmla="*/ 26 w 386"/>
                <a:gd name="T41" fmla="*/ 41 h 232"/>
                <a:gd name="T42" fmla="*/ 11 w 386"/>
                <a:gd name="T43" fmla="*/ 46 h 232"/>
                <a:gd name="T44" fmla="*/ 8 w 386"/>
                <a:gd name="T45" fmla="*/ 46 h 232"/>
                <a:gd name="T46" fmla="*/ 19 w 386"/>
                <a:gd name="T47" fmla="*/ 42 h 232"/>
                <a:gd name="T48" fmla="*/ 28 w 386"/>
                <a:gd name="T49" fmla="*/ 36 h 232"/>
                <a:gd name="T50" fmla="*/ 19 w 386"/>
                <a:gd name="T51" fmla="*/ 34 h 232"/>
                <a:gd name="T52" fmla="*/ 5 w 386"/>
                <a:gd name="T53" fmla="*/ 36 h 232"/>
                <a:gd name="T54" fmla="*/ 0 w 386"/>
                <a:gd name="T55" fmla="*/ 37 h 232"/>
                <a:gd name="T56" fmla="*/ 8 w 386"/>
                <a:gd name="T57" fmla="*/ 32 h 232"/>
                <a:gd name="T58" fmla="*/ 25 w 386"/>
                <a:gd name="T59" fmla="*/ 30 h 232"/>
                <a:gd name="T60" fmla="*/ 23 w 386"/>
                <a:gd name="T61" fmla="*/ 26 h 232"/>
                <a:gd name="T62" fmla="*/ 14 w 386"/>
                <a:gd name="T63" fmla="*/ 19 h 232"/>
                <a:gd name="T64" fmla="*/ 10 w 386"/>
                <a:gd name="T65" fmla="*/ 15 h 232"/>
                <a:gd name="T66" fmla="*/ 20 w 386"/>
                <a:gd name="T67" fmla="*/ 20 h 232"/>
                <a:gd name="T68" fmla="*/ 33 w 386"/>
                <a:gd name="T69" fmla="*/ 28 h 232"/>
                <a:gd name="T70" fmla="*/ 40 w 386"/>
                <a:gd name="T71" fmla="*/ 30 h 232"/>
                <a:gd name="T72" fmla="*/ 47 w 386"/>
                <a:gd name="T73" fmla="*/ 30 h 232"/>
                <a:gd name="T74" fmla="*/ 45 w 386"/>
                <a:gd name="T75" fmla="*/ 24 h 232"/>
                <a:gd name="T76" fmla="*/ 39 w 386"/>
                <a:gd name="T77" fmla="*/ 17 h 232"/>
                <a:gd name="T78" fmla="*/ 34 w 386"/>
                <a:gd name="T79" fmla="*/ 13 h 232"/>
                <a:gd name="T80" fmla="*/ 29 w 386"/>
                <a:gd name="T81" fmla="*/ 11 h 232"/>
                <a:gd name="T82" fmla="*/ 28 w 386"/>
                <a:gd name="T83" fmla="*/ 7 h 232"/>
                <a:gd name="T84" fmla="*/ 39 w 386"/>
                <a:gd name="T85" fmla="*/ 15 h 232"/>
                <a:gd name="T86" fmla="*/ 50 w 386"/>
                <a:gd name="T87" fmla="*/ 25 h 232"/>
                <a:gd name="T88" fmla="*/ 56 w 386"/>
                <a:gd name="T89" fmla="*/ 28 h 232"/>
                <a:gd name="T90" fmla="*/ 62 w 386"/>
                <a:gd name="T91" fmla="*/ 26 h 232"/>
                <a:gd name="T92" fmla="*/ 69 w 386"/>
                <a:gd name="T93" fmla="*/ 25 h 232"/>
                <a:gd name="T94" fmla="*/ 70 w 386"/>
                <a:gd name="T95" fmla="*/ 22 h 232"/>
                <a:gd name="T96" fmla="*/ 62 w 386"/>
                <a:gd name="T97" fmla="*/ 14 h 232"/>
                <a:gd name="T98" fmla="*/ 50 w 386"/>
                <a:gd name="T99" fmla="*/ 4 h 232"/>
                <a:gd name="T100" fmla="*/ 49 w 386"/>
                <a:gd name="T101" fmla="*/ 1 h 232"/>
                <a:gd name="T102" fmla="*/ 61 w 386"/>
                <a:gd name="T103" fmla="*/ 10 h 232"/>
                <a:gd name="T104" fmla="*/ 73 w 386"/>
                <a:gd name="T105" fmla="*/ 19 h 232"/>
                <a:gd name="T106" fmla="*/ 81 w 386"/>
                <a:gd name="T107" fmla="*/ 19 h 232"/>
                <a:gd name="T108" fmla="*/ 94 w 386"/>
                <a:gd name="T109" fmla="*/ 16 h 232"/>
                <a:gd name="T110" fmla="*/ 94 w 386"/>
                <a:gd name="T111" fmla="*/ 17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3" name="Freeform 1011"/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59 w 254"/>
                <a:gd name="T1" fmla="*/ 61 h 254"/>
                <a:gd name="T2" fmla="*/ 55 w 254"/>
                <a:gd name="T3" fmla="*/ 57 h 254"/>
                <a:gd name="T4" fmla="*/ 51 w 254"/>
                <a:gd name="T5" fmla="*/ 56 h 254"/>
                <a:gd name="T6" fmla="*/ 39 w 254"/>
                <a:gd name="T7" fmla="*/ 57 h 254"/>
                <a:gd name="T8" fmla="*/ 25 w 254"/>
                <a:gd name="T9" fmla="*/ 56 h 254"/>
                <a:gd name="T10" fmla="*/ 17 w 254"/>
                <a:gd name="T11" fmla="*/ 53 h 254"/>
                <a:gd name="T12" fmla="*/ 22 w 254"/>
                <a:gd name="T13" fmla="*/ 54 h 254"/>
                <a:gd name="T14" fmla="*/ 32 w 254"/>
                <a:gd name="T15" fmla="*/ 54 h 254"/>
                <a:gd name="T16" fmla="*/ 43 w 254"/>
                <a:gd name="T17" fmla="*/ 54 h 254"/>
                <a:gd name="T18" fmla="*/ 47 w 254"/>
                <a:gd name="T19" fmla="*/ 52 h 254"/>
                <a:gd name="T20" fmla="*/ 41 w 254"/>
                <a:gd name="T21" fmla="*/ 48 h 254"/>
                <a:gd name="T22" fmla="*/ 36 w 254"/>
                <a:gd name="T23" fmla="*/ 46 h 254"/>
                <a:gd name="T24" fmla="*/ 28 w 254"/>
                <a:gd name="T25" fmla="*/ 45 h 254"/>
                <a:gd name="T26" fmla="*/ 14 w 254"/>
                <a:gd name="T27" fmla="*/ 42 h 254"/>
                <a:gd name="T28" fmla="*/ 4 w 254"/>
                <a:gd name="T29" fmla="*/ 37 h 254"/>
                <a:gd name="T30" fmla="*/ 4 w 254"/>
                <a:gd name="T31" fmla="*/ 35 h 254"/>
                <a:gd name="T32" fmla="*/ 11 w 254"/>
                <a:gd name="T33" fmla="*/ 38 h 254"/>
                <a:gd name="T34" fmla="*/ 23 w 254"/>
                <a:gd name="T35" fmla="*/ 41 h 254"/>
                <a:gd name="T36" fmla="*/ 32 w 254"/>
                <a:gd name="T37" fmla="*/ 42 h 254"/>
                <a:gd name="T38" fmla="*/ 24 w 254"/>
                <a:gd name="T39" fmla="*/ 35 h 254"/>
                <a:gd name="T40" fmla="*/ 18 w 254"/>
                <a:gd name="T41" fmla="*/ 33 h 254"/>
                <a:gd name="T42" fmla="*/ 7 w 254"/>
                <a:gd name="T43" fmla="*/ 29 h 254"/>
                <a:gd name="T44" fmla="*/ 0 w 254"/>
                <a:gd name="T45" fmla="*/ 19 h 254"/>
                <a:gd name="T46" fmla="*/ 7 w 254"/>
                <a:gd name="T47" fmla="*/ 25 h 254"/>
                <a:gd name="T48" fmla="*/ 15 w 254"/>
                <a:gd name="T49" fmla="*/ 29 h 254"/>
                <a:gd name="T50" fmla="*/ 17 w 254"/>
                <a:gd name="T51" fmla="*/ 26 h 254"/>
                <a:gd name="T52" fmla="*/ 9 w 254"/>
                <a:gd name="T53" fmla="*/ 16 h 254"/>
                <a:gd name="T54" fmla="*/ 4 w 254"/>
                <a:gd name="T55" fmla="*/ 10 h 254"/>
                <a:gd name="T56" fmla="*/ 3 w 254"/>
                <a:gd name="T57" fmla="*/ 5 h 254"/>
                <a:gd name="T58" fmla="*/ 4 w 254"/>
                <a:gd name="T59" fmla="*/ 3 h 254"/>
                <a:gd name="T60" fmla="*/ 12 w 254"/>
                <a:gd name="T61" fmla="*/ 16 h 254"/>
                <a:gd name="T62" fmla="*/ 20 w 254"/>
                <a:gd name="T63" fmla="*/ 27 h 254"/>
                <a:gd name="T64" fmla="*/ 24 w 254"/>
                <a:gd name="T65" fmla="*/ 28 h 254"/>
                <a:gd name="T66" fmla="*/ 23 w 254"/>
                <a:gd name="T67" fmla="*/ 22 h 254"/>
                <a:gd name="T68" fmla="*/ 19 w 254"/>
                <a:gd name="T69" fmla="*/ 9 h 254"/>
                <a:gd name="T70" fmla="*/ 21 w 254"/>
                <a:gd name="T71" fmla="*/ 8 h 254"/>
                <a:gd name="T72" fmla="*/ 25 w 254"/>
                <a:gd name="T73" fmla="*/ 20 h 254"/>
                <a:gd name="T74" fmla="*/ 28 w 254"/>
                <a:gd name="T75" fmla="*/ 33 h 254"/>
                <a:gd name="T76" fmla="*/ 33 w 254"/>
                <a:gd name="T77" fmla="*/ 37 h 254"/>
                <a:gd name="T78" fmla="*/ 36 w 254"/>
                <a:gd name="T79" fmla="*/ 40 h 254"/>
                <a:gd name="T80" fmla="*/ 38 w 254"/>
                <a:gd name="T81" fmla="*/ 41 h 254"/>
                <a:gd name="T82" fmla="*/ 40 w 254"/>
                <a:gd name="T83" fmla="*/ 35 h 254"/>
                <a:gd name="T84" fmla="*/ 35 w 254"/>
                <a:gd name="T85" fmla="*/ 17 h 254"/>
                <a:gd name="T86" fmla="*/ 35 w 254"/>
                <a:gd name="T87" fmla="*/ 14 h 254"/>
                <a:gd name="T88" fmla="*/ 38 w 254"/>
                <a:gd name="T89" fmla="*/ 20 h 254"/>
                <a:gd name="T90" fmla="*/ 42 w 254"/>
                <a:gd name="T91" fmla="*/ 30 h 254"/>
                <a:gd name="T92" fmla="*/ 41 w 254"/>
                <a:gd name="T93" fmla="*/ 44 h 254"/>
                <a:gd name="T94" fmla="*/ 45 w 254"/>
                <a:gd name="T95" fmla="*/ 47 h 254"/>
                <a:gd name="T96" fmla="*/ 49 w 254"/>
                <a:gd name="T97" fmla="*/ 49 h 254"/>
                <a:gd name="T98" fmla="*/ 52 w 254"/>
                <a:gd name="T99" fmla="*/ 48 h 254"/>
                <a:gd name="T100" fmla="*/ 52 w 254"/>
                <a:gd name="T101" fmla="*/ 37 h 254"/>
                <a:gd name="T102" fmla="*/ 51 w 254"/>
                <a:gd name="T103" fmla="*/ 24 h 254"/>
                <a:gd name="T104" fmla="*/ 51 w 254"/>
                <a:gd name="T105" fmla="*/ 21 h 254"/>
                <a:gd name="T106" fmla="*/ 53 w 254"/>
                <a:gd name="T107" fmla="*/ 31 h 254"/>
                <a:gd name="T108" fmla="*/ 55 w 254"/>
                <a:gd name="T109" fmla="*/ 52 h 254"/>
                <a:gd name="T110" fmla="*/ 59 w 254"/>
                <a:gd name="T111" fmla="*/ 58 h 254"/>
                <a:gd name="T112" fmla="*/ 63 w 254"/>
                <a:gd name="T113" fmla="*/ 62 h 254"/>
                <a:gd name="T114" fmla="*/ 64 w 254"/>
                <a:gd name="T115" fmla="*/ 64 h 254"/>
                <a:gd name="T116" fmla="*/ 61 w 254"/>
                <a:gd name="T117" fmla="*/ 63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4" name="Freeform 1012"/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21 w 186"/>
                <a:gd name="T1" fmla="*/ 77 h 313"/>
                <a:gd name="T2" fmla="*/ 21 w 186"/>
                <a:gd name="T3" fmla="*/ 69 h 313"/>
                <a:gd name="T4" fmla="*/ 20 w 186"/>
                <a:gd name="T5" fmla="*/ 65 h 313"/>
                <a:gd name="T6" fmla="*/ 17 w 186"/>
                <a:gd name="T7" fmla="*/ 63 h 313"/>
                <a:gd name="T8" fmla="*/ 13 w 186"/>
                <a:gd name="T9" fmla="*/ 58 h 313"/>
                <a:gd name="T10" fmla="*/ 9 w 186"/>
                <a:gd name="T11" fmla="*/ 51 h 313"/>
                <a:gd name="T12" fmla="*/ 5 w 186"/>
                <a:gd name="T13" fmla="*/ 41 h 313"/>
                <a:gd name="T14" fmla="*/ 1 w 186"/>
                <a:gd name="T15" fmla="*/ 34 h 313"/>
                <a:gd name="T16" fmla="*/ 1 w 186"/>
                <a:gd name="T17" fmla="*/ 30 h 313"/>
                <a:gd name="T18" fmla="*/ 2 w 186"/>
                <a:gd name="T19" fmla="*/ 31 h 313"/>
                <a:gd name="T20" fmla="*/ 3 w 186"/>
                <a:gd name="T21" fmla="*/ 34 h 313"/>
                <a:gd name="T22" fmla="*/ 6 w 186"/>
                <a:gd name="T23" fmla="*/ 40 h 313"/>
                <a:gd name="T24" fmla="*/ 9 w 186"/>
                <a:gd name="T25" fmla="*/ 47 h 313"/>
                <a:gd name="T26" fmla="*/ 12 w 186"/>
                <a:gd name="T27" fmla="*/ 52 h 313"/>
                <a:gd name="T28" fmla="*/ 15 w 186"/>
                <a:gd name="T29" fmla="*/ 56 h 313"/>
                <a:gd name="T30" fmla="*/ 18 w 186"/>
                <a:gd name="T31" fmla="*/ 58 h 313"/>
                <a:gd name="T32" fmla="*/ 20 w 186"/>
                <a:gd name="T33" fmla="*/ 55 h 313"/>
                <a:gd name="T34" fmla="*/ 21 w 186"/>
                <a:gd name="T35" fmla="*/ 46 h 313"/>
                <a:gd name="T36" fmla="*/ 19 w 186"/>
                <a:gd name="T37" fmla="*/ 41 h 313"/>
                <a:gd name="T38" fmla="*/ 14 w 186"/>
                <a:gd name="T39" fmla="*/ 35 h 313"/>
                <a:gd name="T40" fmla="*/ 9 w 186"/>
                <a:gd name="T41" fmla="*/ 28 h 313"/>
                <a:gd name="T42" fmla="*/ 6 w 186"/>
                <a:gd name="T43" fmla="*/ 18 h 313"/>
                <a:gd name="T44" fmla="*/ 6 w 186"/>
                <a:gd name="T45" fmla="*/ 12 h 313"/>
                <a:gd name="T46" fmla="*/ 7 w 186"/>
                <a:gd name="T47" fmla="*/ 15 h 313"/>
                <a:gd name="T48" fmla="*/ 10 w 186"/>
                <a:gd name="T49" fmla="*/ 23 h 313"/>
                <a:gd name="T50" fmla="*/ 13 w 186"/>
                <a:gd name="T51" fmla="*/ 28 h 313"/>
                <a:gd name="T52" fmla="*/ 16 w 186"/>
                <a:gd name="T53" fmla="*/ 33 h 313"/>
                <a:gd name="T54" fmla="*/ 19 w 186"/>
                <a:gd name="T55" fmla="*/ 36 h 313"/>
                <a:gd name="T56" fmla="*/ 19 w 186"/>
                <a:gd name="T57" fmla="*/ 30 h 313"/>
                <a:gd name="T58" fmla="*/ 19 w 186"/>
                <a:gd name="T59" fmla="*/ 10 h 313"/>
                <a:gd name="T60" fmla="*/ 21 w 186"/>
                <a:gd name="T61" fmla="*/ 0 h 313"/>
                <a:gd name="T62" fmla="*/ 22 w 186"/>
                <a:gd name="T63" fmla="*/ 1 h 313"/>
                <a:gd name="T64" fmla="*/ 21 w 186"/>
                <a:gd name="T65" fmla="*/ 9 h 313"/>
                <a:gd name="T66" fmla="*/ 23 w 186"/>
                <a:gd name="T67" fmla="*/ 28 h 313"/>
                <a:gd name="T68" fmla="*/ 26 w 186"/>
                <a:gd name="T69" fmla="*/ 33 h 313"/>
                <a:gd name="T70" fmla="*/ 30 w 186"/>
                <a:gd name="T71" fmla="*/ 30 h 313"/>
                <a:gd name="T72" fmla="*/ 34 w 186"/>
                <a:gd name="T73" fmla="*/ 25 h 313"/>
                <a:gd name="T74" fmla="*/ 37 w 186"/>
                <a:gd name="T75" fmla="*/ 20 h 313"/>
                <a:gd name="T76" fmla="*/ 39 w 186"/>
                <a:gd name="T77" fmla="*/ 16 h 313"/>
                <a:gd name="T78" fmla="*/ 40 w 186"/>
                <a:gd name="T79" fmla="*/ 18 h 313"/>
                <a:gd name="T80" fmla="*/ 38 w 186"/>
                <a:gd name="T81" fmla="*/ 23 h 313"/>
                <a:gd name="T82" fmla="*/ 35 w 186"/>
                <a:gd name="T83" fmla="*/ 28 h 313"/>
                <a:gd name="T84" fmla="*/ 31 w 186"/>
                <a:gd name="T85" fmla="*/ 34 h 313"/>
                <a:gd name="T86" fmla="*/ 27 w 186"/>
                <a:gd name="T87" fmla="*/ 39 h 313"/>
                <a:gd name="T88" fmla="*/ 25 w 186"/>
                <a:gd name="T89" fmla="*/ 45 h 313"/>
                <a:gd name="T90" fmla="*/ 23 w 186"/>
                <a:gd name="T91" fmla="*/ 55 h 313"/>
                <a:gd name="T92" fmla="*/ 26 w 186"/>
                <a:gd name="T93" fmla="*/ 57 h 313"/>
                <a:gd name="T94" fmla="*/ 32 w 186"/>
                <a:gd name="T95" fmla="*/ 52 h 313"/>
                <a:gd name="T96" fmla="*/ 39 w 186"/>
                <a:gd name="T97" fmla="*/ 46 h 313"/>
                <a:gd name="T98" fmla="*/ 44 w 186"/>
                <a:gd name="T99" fmla="*/ 39 h 313"/>
                <a:gd name="T100" fmla="*/ 46 w 186"/>
                <a:gd name="T101" fmla="*/ 35 h 313"/>
                <a:gd name="T102" fmla="*/ 47 w 186"/>
                <a:gd name="T103" fmla="*/ 36 h 313"/>
                <a:gd name="T104" fmla="*/ 45 w 186"/>
                <a:gd name="T105" fmla="*/ 40 h 313"/>
                <a:gd name="T106" fmla="*/ 40 w 186"/>
                <a:gd name="T107" fmla="*/ 47 h 313"/>
                <a:gd name="T108" fmla="*/ 34 w 186"/>
                <a:gd name="T109" fmla="*/ 55 h 313"/>
                <a:gd name="T110" fmla="*/ 27 w 186"/>
                <a:gd name="T111" fmla="*/ 62 h 313"/>
                <a:gd name="T112" fmla="*/ 23 w 186"/>
                <a:gd name="T113" fmla="*/ 66 h 313"/>
                <a:gd name="T114" fmla="*/ 23 w 186"/>
                <a:gd name="T115" fmla="*/ 73 h 313"/>
                <a:gd name="T116" fmla="*/ 23 w 186"/>
                <a:gd name="T117" fmla="*/ 76 h 313"/>
                <a:gd name="T118" fmla="*/ 23 w 186"/>
                <a:gd name="T119" fmla="*/ 77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5" name="Freeform 1013"/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63 w 253"/>
                <a:gd name="T1" fmla="*/ 2 h 299"/>
                <a:gd name="T2" fmla="*/ 60 w 253"/>
                <a:gd name="T3" fmla="*/ 6 h 299"/>
                <a:gd name="T4" fmla="*/ 57 w 253"/>
                <a:gd name="T5" fmla="*/ 12 h 299"/>
                <a:gd name="T6" fmla="*/ 54 w 253"/>
                <a:gd name="T7" fmla="*/ 16 h 299"/>
                <a:gd name="T8" fmla="*/ 53 w 253"/>
                <a:gd name="T9" fmla="*/ 19 h 299"/>
                <a:gd name="T10" fmla="*/ 50 w 253"/>
                <a:gd name="T11" fmla="*/ 24 h 299"/>
                <a:gd name="T12" fmla="*/ 47 w 253"/>
                <a:gd name="T13" fmla="*/ 29 h 299"/>
                <a:gd name="T14" fmla="*/ 45 w 253"/>
                <a:gd name="T15" fmla="*/ 33 h 299"/>
                <a:gd name="T16" fmla="*/ 46 w 253"/>
                <a:gd name="T17" fmla="*/ 36 h 299"/>
                <a:gd name="T18" fmla="*/ 48 w 253"/>
                <a:gd name="T19" fmla="*/ 41 h 299"/>
                <a:gd name="T20" fmla="*/ 48 w 253"/>
                <a:gd name="T21" fmla="*/ 46 h 299"/>
                <a:gd name="T22" fmla="*/ 48 w 253"/>
                <a:gd name="T23" fmla="*/ 44 h 299"/>
                <a:gd name="T24" fmla="*/ 46 w 253"/>
                <a:gd name="T25" fmla="*/ 41 h 299"/>
                <a:gd name="T26" fmla="*/ 43 w 253"/>
                <a:gd name="T27" fmla="*/ 39 h 299"/>
                <a:gd name="T28" fmla="*/ 40 w 253"/>
                <a:gd name="T29" fmla="*/ 40 h 299"/>
                <a:gd name="T30" fmla="*/ 35 w 253"/>
                <a:gd name="T31" fmla="*/ 44 h 299"/>
                <a:gd name="T32" fmla="*/ 30 w 253"/>
                <a:gd name="T33" fmla="*/ 49 h 299"/>
                <a:gd name="T34" fmla="*/ 27 w 253"/>
                <a:gd name="T35" fmla="*/ 53 h 299"/>
                <a:gd name="T36" fmla="*/ 26 w 253"/>
                <a:gd name="T37" fmla="*/ 57 h 299"/>
                <a:gd name="T38" fmla="*/ 27 w 253"/>
                <a:gd name="T39" fmla="*/ 67 h 299"/>
                <a:gd name="T40" fmla="*/ 29 w 253"/>
                <a:gd name="T41" fmla="*/ 73 h 299"/>
                <a:gd name="T42" fmla="*/ 30 w 253"/>
                <a:gd name="T43" fmla="*/ 74 h 299"/>
                <a:gd name="T44" fmla="*/ 27 w 253"/>
                <a:gd name="T45" fmla="*/ 70 h 299"/>
                <a:gd name="T46" fmla="*/ 24 w 253"/>
                <a:gd name="T47" fmla="*/ 60 h 299"/>
                <a:gd name="T48" fmla="*/ 22 w 253"/>
                <a:gd name="T49" fmla="*/ 59 h 299"/>
                <a:gd name="T50" fmla="*/ 19 w 253"/>
                <a:gd name="T51" fmla="*/ 64 h 299"/>
                <a:gd name="T52" fmla="*/ 15 w 253"/>
                <a:gd name="T53" fmla="*/ 70 h 299"/>
                <a:gd name="T54" fmla="*/ 11 w 253"/>
                <a:gd name="T55" fmla="*/ 74 h 299"/>
                <a:gd name="T56" fmla="*/ 8 w 253"/>
                <a:gd name="T57" fmla="*/ 75 h 299"/>
                <a:gd name="T58" fmla="*/ 8 w 253"/>
                <a:gd name="T59" fmla="*/ 74 h 299"/>
                <a:gd name="T60" fmla="*/ 10 w 253"/>
                <a:gd name="T61" fmla="*/ 71 h 299"/>
                <a:gd name="T62" fmla="*/ 13 w 253"/>
                <a:gd name="T63" fmla="*/ 66 h 299"/>
                <a:gd name="T64" fmla="*/ 17 w 253"/>
                <a:gd name="T65" fmla="*/ 60 h 299"/>
                <a:gd name="T66" fmla="*/ 21 w 253"/>
                <a:gd name="T67" fmla="*/ 55 h 299"/>
                <a:gd name="T68" fmla="*/ 19 w 253"/>
                <a:gd name="T69" fmla="*/ 54 h 299"/>
                <a:gd name="T70" fmla="*/ 14 w 253"/>
                <a:gd name="T71" fmla="*/ 55 h 299"/>
                <a:gd name="T72" fmla="*/ 9 w 253"/>
                <a:gd name="T73" fmla="*/ 56 h 299"/>
                <a:gd name="T74" fmla="*/ 6 w 253"/>
                <a:gd name="T75" fmla="*/ 57 h 299"/>
                <a:gd name="T76" fmla="*/ 2 w 253"/>
                <a:gd name="T77" fmla="*/ 59 h 299"/>
                <a:gd name="T78" fmla="*/ 0 w 253"/>
                <a:gd name="T79" fmla="*/ 59 h 299"/>
                <a:gd name="T80" fmla="*/ 3 w 253"/>
                <a:gd name="T81" fmla="*/ 56 h 299"/>
                <a:gd name="T82" fmla="*/ 9 w 253"/>
                <a:gd name="T83" fmla="*/ 54 h 299"/>
                <a:gd name="T84" fmla="*/ 16 w 253"/>
                <a:gd name="T85" fmla="*/ 51 h 299"/>
                <a:gd name="T86" fmla="*/ 22 w 253"/>
                <a:gd name="T87" fmla="*/ 50 h 299"/>
                <a:gd name="T88" fmla="*/ 25 w 253"/>
                <a:gd name="T89" fmla="*/ 49 h 299"/>
                <a:gd name="T90" fmla="*/ 28 w 253"/>
                <a:gd name="T91" fmla="*/ 47 h 299"/>
                <a:gd name="T92" fmla="*/ 31 w 253"/>
                <a:gd name="T93" fmla="*/ 44 h 299"/>
                <a:gd name="T94" fmla="*/ 33 w 253"/>
                <a:gd name="T95" fmla="*/ 41 h 299"/>
                <a:gd name="T96" fmla="*/ 32 w 253"/>
                <a:gd name="T97" fmla="*/ 39 h 299"/>
                <a:gd name="T98" fmla="*/ 30 w 253"/>
                <a:gd name="T99" fmla="*/ 38 h 299"/>
                <a:gd name="T100" fmla="*/ 31 w 253"/>
                <a:gd name="T101" fmla="*/ 37 h 299"/>
                <a:gd name="T102" fmla="*/ 34 w 253"/>
                <a:gd name="T103" fmla="*/ 35 h 299"/>
                <a:gd name="T104" fmla="*/ 36 w 253"/>
                <a:gd name="T105" fmla="*/ 35 h 299"/>
                <a:gd name="T106" fmla="*/ 37 w 253"/>
                <a:gd name="T107" fmla="*/ 35 h 299"/>
                <a:gd name="T108" fmla="*/ 38 w 253"/>
                <a:gd name="T109" fmla="*/ 34 h 299"/>
                <a:gd name="T110" fmla="*/ 43 w 253"/>
                <a:gd name="T111" fmla="*/ 27 h 299"/>
                <a:gd name="T112" fmla="*/ 48 w 253"/>
                <a:gd name="T113" fmla="*/ 18 h 299"/>
                <a:gd name="T114" fmla="*/ 52 w 253"/>
                <a:gd name="T115" fmla="*/ 10 h 299"/>
                <a:gd name="T116" fmla="*/ 53 w 253"/>
                <a:gd name="T117" fmla="*/ 6 h 299"/>
                <a:gd name="T118" fmla="*/ 55 w 253"/>
                <a:gd name="T119" fmla="*/ 3 h 299"/>
                <a:gd name="T120" fmla="*/ 58 w 253"/>
                <a:gd name="T121" fmla="*/ 1 h 299"/>
                <a:gd name="T122" fmla="*/ 62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6" name="Freeform 1014"/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10 w 146"/>
                <a:gd name="T1" fmla="*/ 58 h 244"/>
                <a:gd name="T2" fmla="*/ 15 w 146"/>
                <a:gd name="T3" fmla="*/ 51 h 244"/>
                <a:gd name="T4" fmla="*/ 18 w 146"/>
                <a:gd name="T5" fmla="*/ 49 h 244"/>
                <a:gd name="T6" fmla="*/ 23 w 146"/>
                <a:gd name="T7" fmla="*/ 48 h 244"/>
                <a:gd name="T8" fmla="*/ 30 w 146"/>
                <a:gd name="T9" fmla="*/ 45 h 244"/>
                <a:gd name="T10" fmla="*/ 34 w 146"/>
                <a:gd name="T11" fmla="*/ 43 h 244"/>
                <a:gd name="T12" fmla="*/ 36 w 146"/>
                <a:gd name="T13" fmla="*/ 41 h 244"/>
                <a:gd name="T14" fmla="*/ 35 w 146"/>
                <a:gd name="T15" fmla="*/ 40 h 244"/>
                <a:gd name="T16" fmla="*/ 33 w 146"/>
                <a:gd name="T17" fmla="*/ 41 h 244"/>
                <a:gd name="T18" fmla="*/ 29 w 146"/>
                <a:gd name="T19" fmla="*/ 43 h 244"/>
                <a:gd name="T20" fmla="*/ 23 w 146"/>
                <a:gd name="T21" fmla="*/ 45 h 244"/>
                <a:gd name="T22" fmla="*/ 19 w 146"/>
                <a:gd name="T23" fmla="*/ 47 h 244"/>
                <a:gd name="T24" fmla="*/ 18 w 146"/>
                <a:gd name="T25" fmla="*/ 44 h 244"/>
                <a:gd name="T26" fmla="*/ 21 w 146"/>
                <a:gd name="T27" fmla="*/ 36 h 244"/>
                <a:gd name="T28" fmla="*/ 23 w 146"/>
                <a:gd name="T29" fmla="*/ 32 h 244"/>
                <a:gd name="T30" fmla="*/ 28 w 146"/>
                <a:gd name="T31" fmla="*/ 29 h 244"/>
                <a:gd name="T32" fmla="*/ 32 w 146"/>
                <a:gd name="T33" fmla="*/ 24 h 244"/>
                <a:gd name="T34" fmla="*/ 36 w 146"/>
                <a:gd name="T35" fmla="*/ 21 h 244"/>
                <a:gd name="T36" fmla="*/ 37 w 146"/>
                <a:gd name="T37" fmla="*/ 19 h 244"/>
                <a:gd name="T38" fmla="*/ 36 w 146"/>
                <a:gd name="T39" fmla="*/ 18 h 244"/>
                <a:gd name="T40" fmla="*/ 34 w 146"/>
                <a:gd name="T41" fmla="*/ 20 h 244"/>
                <a:gd name="T42" fmla="*/ 31 w 146"/>
                <a:gd name="T43" fmla="*/ 23 h 244"/>
                <a:gd name="T44" fmla="*/ 27 w 146"/>
                <a:gd name="T45" fmla="*/ 26 h 244"/>
                <a:gd name="T46" fmla="*/ 23 w 146"/>
                <a:gd name="T47" fmla="*/ 28 h 244"/>
                <a:gd name="T48" fmla="*/ 22 w 146"/>
                <a:gd name="T49" fmla="*/ 24 h 244"/>
                <a:gd name="T50" fmla="*/ 23 w 146"/>
                <a:gd name="T51" fmla="*/ 7 h 244"/>
                <a:gd name="T52" fmla="*/ 22 w 146"/>
                <a:gd name="T53" fmla="*/ 1 h 244"/>
                <a:gd name="T54" fmla="*/ 22 w 146"/>
                <a:gd name="T55" fmla="*/ 1 h 244"/>
                <a:gd name="T56" fmla="*/ 21 w 146"/>
                <a:gd name="T57" fmla="*/ 8 h 244"/>
                <a:gd name="T58" fmla="*/ 19 w 146"/>
                <a:gd name="T59" fmla="*/ 26 h 244"/>
                <a:gd name="T60" fmla="*/ 18 w 146"/>
                <a:gd name="T61" fmla="*/ 32 h 244"/>
                <a:gd name="T62" fmla="*/ 17 w 146"/>
                <a:gd name="T63" fmla="*/ 31 h 244"/>
                <a:gd name="T64" fmla="*/ 16 w 146"/>
                <a:gd name="T65" fmla="*/ 28 h 244"/>
                <a:gd name="T66" fmla="*/ 14 w 146"/>
                <a:gd name="T67" fmla="*/ 24 h 244"/>
                <a:gd name="T68" fmla="*/ 10 w 146"/>
                <a:gd name="T69" fmla="*/ 19 h 244"/>
                <a:gd name="T70" fmla="*/ 7 w 146"/>
                <a:gd name="T71" fmla="*/ 15 h 244"/>
                <a:gd name="T72" fmla="*/ 5 w 146"/>
                <a:gd name="T73" fmla="*/ 14 h 244"/>
                <a:gd name="T74" fmla="*/ 6 w 146"/>
                <a:gd name="T75" fmla="*/ 16 h 244"/>
                <a:gd name="T76" fmla="*/ 10 w 146"/>
                <a:gd name="T77" fmla="*/ 22 h 244"/>
                <a:gd name="T78" fmla="*/ 14 w 146"/>
                <a:gd name="T79" fmla="*/ 30 h 244"/>
                <a:gd name="T80" fmla="*/ 15 w 146"/>
                <a:gd name="T81" fmla="*/ 36 h 244"/>
                <a:gd name="T82" fmla="*/ 14 w 146"/>
                <a:gd name="T83" fmla="*/ 43 h 244"/>
                <a:gd name="T84" fmla="*/ 12 w 146"/>
                <a:gd name="T85" fmla="*/ 46 h 244"/>
                <a:gd name="T86" fmla="*/ 11 w 146"/>
                <a:gd name="T87" fmla="*/ 45 h 244"/>
                <a:gd name="T88" fmla="*/ 9 w 146"/>
                <a:gd name="T89" fmla="*/ 43 h 244"/>
                <a:gd name="T90" fmla="*/ 7 w 146"/>
                <a:gd name="T91" fmla="*/ 40 h 244"/>
                <a:gd name="T92" fmla="*/ 4 w 146"/>
                <a:gd name="T93" fmla="*/ 37 h 244"/>
                <a:gd name="T94" fmla="*/ 1 w 146"/>
                <a:gd name="T95" fmla="*/ 34 h 244"/>
                <a:gd name="T96" fmla="*/ 0 w 146"/>
                <a:gd name="T97" fmla="*/ 33 h 244"/>
                <a:gd name="T98" fmla="*/ 2 w 146"/>
                <a:gd name="T99" fmla="*/ 37 h 244"/>
                <a:gd name="T100" fmla="*/ 5 w 146"/>
                <a:gd name="T101" fmla="*/ 41 h 244"/>
                <a:gd name="T102" fmla="*/ 8 w 146"/>
                <a:gd name="T103" fmla="*/ 46 h 244"/>
                <a:gd name="T104" fmla="*/ 9 w 146"/>
                <a:gd name="T105" fmla="*/ 49 h 244"/>
                <a:gd name="T106" fmla="*/ 9 w 146"/>
                <a:gd name="T107" fmla="*/ 55 h 244"/>
                <a:gd name="T108" fmla="*/ 6 w 146"/>
                <a:gd name="T109" fmla="*/ 60 h 244"/>
                <a:gd name="T110" fmla="*/ 7 w 146"/>
                <a:gd name="T111" fmla="*/ 6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7" name="Freeform 1015"/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66 w 279"/>
                <a:gd name="T1" fmla="*/ 53 h 227"/>
                <a:gd name="T2" fmla="*/ 63 w 279"/>
                <a:gd name="T3" fmla="*/ 50 h 227"/>
                <a:gd name="T4" fmla="*/ 59 w 279"/>
                <a:gd name="T5" fmla="*/ 47 h 227"/>
                <a:gd name="T6" fmla="*/ 55 w 279"/>
                <a:gd name="T7" fmla="*/ 45 h 227"/>
                <a:gd name="T8" fmla="*/ 56 w 279"/>
                <a:gd name="T9" fmla="*/ 33 h 227"/>
                <a:gd name="T10" fmla="*/ 55 w 279"/>
                <a:gd name="T11" fmla="*/ 21 h 227"/>
                <a:gd name="T12" fmla="*/ 55 w 279"/>
                <a:gd name="T13" fmla="*/ 25 h 227"/>
                <a:gd name="T14" fmla="*/ 52 w 279"/>
                <a:gd name="T15" fmla="*/ 40 h 227"/>
                <a:gd name="T16" fmla="*/ 48 w 279"/>
                <a:gd name="T17" fmla="*/ 41 h 227"/>
                <a:gd name="T18" fmla="*/ 43 w 279"/>
                <a:gd name="T19" fmla="*/ 35 h 227"/>
                <a:gd name="T20" fmla="*/ 39 w 279"/>
                <a:gd name="T21" fmla="*/ 31 h 227"/>
                <a:gd name="T22" fmla="*/ 37 w 279"/>
                <a:gd name="T23" fmla="*/ 6 h 227"/>
                <a:gd name="T24" fmla="*/ 34 w 279"/>
                <a:gd name="T25" fmla="*/ 0 h 227"/>
                <a:gd name="T26" fmla="*/ 36 w 279"/>
                <a:gd name="T27" fmla="*/ 10 h 227"/>
                <a:gd name="T28" fmla="*/ 36 w 279"/>
                <a:gd name="T29" fmla="*/ 28 h 227"/>
                <a:gd name="T30" fmla="*/ 23 w 279"/>
                <a:gd name="T31" fmla="*/ 19 h 227"/>
                <a:gd name="T32" fmla="*/ 9 w 279"/>
                <a:gd name="T33" fmla="*/ 8 h 227"/>
                <a:gd name="T34" fmla="*/ 3 w 279"/>
                <a:gd name="T35" fmla="*/ 4 h 227"/>
                <a:gd name="T36" fmla="*/ 5 w 279"/>
                <a:gd name="T37" fmla="*/ 7 h 227"/>
                <a:gd name="T38" fmla="*/ 14 w 279"/>
                <a:gd name="T39" fmla="*/ 16 h 227"/>
                <a:gd name="T40" fmla="*/ 28 w 279"/>
                <a:gd name="T41" fmla="*/ 26 h 227"/>
                <a:gd name="T42" fmla="*/ 35 w 279"/>
                <a:gd name="T43" fmla="*/ 31 h 227"/>
                <a:gd name="T44" fmla="*/ 30 w 279"/>
                <a:gd name="T45" fmla="*/ 32 h 227"/>
                <a:gd name="T46" fmla="*/ 20 w 279"/>
                <a:gd name="T47" fmla="*/ 33 h 227"/>
                <a:gd name="T48" fmla="*/ 7 w 279"/>
                <a:gd name="T49" fmla="*/ 32 h 227"/>
                <a:gd name="T50" fmla="*/ 0 w 279"/>
                <a:gd name="T51" fmla="*/ 28 h 227"/>
                <a:gd name="T52" fmla="*/ 3 w 279"/>
                <a:gd name="T53" fmla="*/ 32 h 227"/>
                <a:gd name="T54" fmla="*/ 13 w 279"/>
                <a:gd name="T55" fmla="*/ 34 h 227"/>
                <a:gd name="T56" fmla="*/ 28 w 279"/>
                <a:gd name="T57" fmla="*/ 35 h 227"/>
                <a:gd name="T58" fmla="*/ 35 w 279"/>
                <a:gd name="T59" fmla="*/ 36 h 227"/>
                <a:gd name="T60" fmla="*/ 41 w 279"/>
                <a:gd name="T61" fmla="*/ 40 h 227"/>
                <a:gd name="T62" fmla="*/ 45 w 279"/>
                <a:gd name="T63" fmla="*/ 45 h 227"/>
                <a:gd name="T64" fmla="*/ 41 w 279"/>
                <a:gd name="T65" fmla="*/ 48 h 227"/>
                <a:gd name="T66" fmla="*/ 32 w 279"/>
                <a:gd name="T67" fmla="*/ 52 h 227"/>
                <a:gd name="T68" fmla="*/ 24 w 279"/>
                <a:gd name="T69" fmla="*/ 54 h 227"/>
                <a:gd name="T70" fmla="*/ 25 w 279"/>
                <a:gd name="T71" fmla="*/ 56 h 227"/>
                <a:gd name="T72" fmla="*/ 33 w 279"/>
                <a:gd name="T73" fmla="*/ 54 h 227"/>
                <a:gd name="T74" fmla="*/ 43 w 279"/>
                <a:gd name="T75" fmla="*/ 51 h 227"/>
                <a:gd name="T76" fmla="*/ 49 w 279"/>
                <a:gd name="T77" fmla="*/ 49 h 227"/>
                <a:gd name="T78" fmla="*/ 54 w 279"/>
                <a:gd name="T79" fmla="*/ 49 h 227"/>
                <a:gd name="T80" fmla="*/ 60 w 279"/>
                <a:gd name="T81" fmla="*/ 52 h 227"/>
                <a:gd name="T82" fmla="*/ 66 w 279"/>
                <a:gd name="T83" fmla="*/ 55 h 227"/>
                <a:gd name="T84" fmla="*/ 69 w 279"/>
                <a:gd name="T85" fmla="*/ 56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5" name="Group 1016"/>
          <p:cNvGrpSpPr>
            <a:grpSpLocks noChangeAspect="1"/>
          </p:cNvGrpSpPr>
          <p:nvPr/>
        </p:nvGrpSpPr>
        <p:grpSpPr bwMode="auto">
          <a:xfrm rot="-5400000">
            <a:off x="7192168" y="46832"/>
            <a:ext cx="1998663" cy="1905000"/>
            <a:chOff x="1728" y="192"/>
            <a:chExt cx="1259" cy="1154"/>
          </a:xfrm>
        </p:grpSpPr>
        <p:sp>
          <p:nvSpPr>
            <p:cNvPr id="2058" name="AutoShape 1017"/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1018"/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2193" name="Freeform 1019"/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122 w 889"/>
                  <a:gd name="T1" fmla="*/ 222 h 890"/>
                  <a:gd name="T2" fmla="*/ 144 w 889"/>
                  <a:gd name="T3" fmla="*/ 218 h 890"/>
                  <a:gd name="T4" fmla="*/ 164 w 889"/>
                  <a:gd name="T5" fmla="*/ 209 h 890"/>
                  <a:gd name="T6" fmla="*/ 181 w 889"/>
                  <a:gd name="T7" fmla="*/ 197 h 890"/>
                  <a:gd name="T8" fmla="*/ 197 w 889"/>
                  <a:gd name="T9" fmla="*/ 182 h 890"/>
                  <a:gd name="T10" fmla="*/ 208 w 889"/>
                  <a:gd name="T11" fmla="*/ 165 h 890"/>
                  <a:gd name="T12" fmla="*/ 217 w 889"/>
                  <a:gd name="T13" fmla="*/ 145 h 890"/>
                  <a:gd name="T14" fmla="*/ 221 w 889"/>
                  <a:gd name="T15" fmla="*/ 123 h 890"/>
                  <a:gd name="T16" fmla="*/ 221 w 889"/>
                  <a:gd name="T17" fmla="*/ 100 h 890"/>
                  <a:gd name="T18" fmla="*/ 217 w 889"/>
                  <a:gd name="T19" fmla="*/ 78 h 890"/>
                  <a:gd name="T20" fmla="*/ 208 w 889"/>
                  <a:gd name="T21" fmla="*/ 59 h 890"/>
                  <a:gd name="T22" fmla="*/ 197 w 889"/>
                  <a:gd name="T23" fmla="*/ 41 h 890"/>
                  <a:gd name="T24" fmla="*/ 181 w 889"/>
                  <a:gd name="T25" fmla="*/ 26 h 890"/>
                  <a:gd name="T26" fmla="*/ 164 w 889"/>
                  <a:gd name="T27" fmla="*/ 14 h 890"/>
                  <a:gd name="T28" fmla="*/ 144 w 889"/>
                  <a:gd name="T29" fmla="*/ 5 h 890"/>
                  <a:gd name="T30" fmla="*/ 122 w 889"/>
                  <a:gd name="T31" fmla="*/ 1 h 890"/>
                  <a:gd name="T32" fmla="*/ 100 w 889"/>
                  <a:gd name="T33" fmla="*/ 1 h 890"/>
                  <a:gd name="T34" fmla="*/ 78 w 889"/>
                  <a:gd name="T35" fmla="*/ 5 h 890"/>
                  <a:gd name="T36" fmla="*/ 58 w 889"/>
                  <a:gd name="T37" fmla="*/ 14 h 890"/>
                  <a:gd name="T38" fmla="*/ 40 w 889"/>
                  <a:gd name="T39" fmla="*/ 26 h 890"/>
                  <a:gd name="T40" fmla="*/ 25 w 889"/>
                  <a:gd name="T41" fmla="*/ 41 h 890"/>
                  <a:gd name="T42" fmla="*/ 13 w 889"/>
                  <a:gd name="T43" fmla="*/ 59 h 890"/>
                  <a:gd name="T44" fmla="*/ 5 w 889"/>
                  <a:gd name="T45" fmla="*/ 78 h 890"/>
                  <a:gd name="T46" fmla="*/ 0 w 889"/>
                  <a:gd name="T47" fmla="*/ 100 h 890"/>
                  <a:gd name="T48" fmla="*/ 0 w 889"/>
                  <a:gd name="T49" fmla="*/ 123 h 890"/>
                  <a:gd name="T50" fmla="*/ 5 w 889"/>
                  <a:gd name="T51" fmla="*/ 145 h 890"/>
                  <a:gd name="T52" fmla="*/ 13 w 889"/>
                  <a:gd name="T53" fmla="*/ 165 h 890"/>
                  <a:gd name="T54" fmla="*/ 25 w 889"/>
                  <a:gd name="T55" fmla="*/ 182 h 890"/>
                  <a:gd name="T56" fmla="*/ 40 w 889"/>
                  <a:gd name="T57" fmla="*/ 197 h 890"/>
                  <a:gd name="T58" fmla="*/ 58 w 889"/>
                  <a:gd name="T59" fmla="*/ 209 h 890"/>
                  <a:gd name="T60" fmla="*/ 78 w 889"/>
                  <a:gd name="T61" fmla="*/ 218 h 890"/>
                  <a:gd name="T62" fmla="*/ 100 w 889"/>
                  <a:gd name="T63" fmla="*/ 222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020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46 w 366"/>
                  <a:gd name="T1" fmla="*/ 92 h 367"/>
                  <a:gd name="T2" fmla="*/ 55 w 366"/>
                  <a:gd name="T3" fmla="*/ 91 h 367"/>
                  <a:gd name="T4" fmla="*/ 64 w 366"/>
                  <a:gd name="T5" fmla="*/ 88 h 367"/>
                  <a:gd name="T6" fmla="*/ 72 w 366"/>
                  <a:gd name="T7" fmla="*/ 84 h 367"/>
                  <a:gd name="T8" fmla="*/ 79 w 366"/>
                  <a:gd name="T9" fmla="*/ 79 h 367"/>
                  <a:gd name="T10" fmla="*/ 84 w 366"/>
                  <a:gd name="T11" fmla="*/ 72 h 367"/>
                  <a:gd name="T12" fmla="*/ 88 w 366"/>
                  <a:gd name="T13" fmla="*/ 64 h 367"/>
                  <a:gd name="T14" fmla="*/ 91 w 366"/>
                  <a:gd name="T15" fmla="*/ 55 h 367"/>
                  <a:gd name="T16" fmla="*/ 92 w 366"/>
                  <a:gd name="T17" fmla="*/ 46 h 367"/>
                  <a:gd name="T18" fmla="*/ 91 w 366"/>
                  <a:gd name="T19" fmla="*/ 37 h 367"/>
                  <a:gd name="T20" fmla="*/ 88 w 366"/>
                  <a:gd name="T21" fmla="*/ 28 h 367"/>
                  <a:gd name="T22" fmla="*/ 84 w 366"/>
                  <a:gd name="T23" fmla="*/ 20 h 367"/>
                  <a:gd name="T24" fmla="*/ 79 w 366"/>
                  <a:gd name="T25" fmla="*/ 14 h 367"/>
                  <a:gd name="T26" fmla="*/ 72 w 366"/>
                  <a:gd name="T27" fmla="*/ 8 h 367"/>
                  <a:gd name="T28" fmla="*/ 64 w 366"/>
                  <a:gd name="T29" fmla="*/ 4 h 367"/>
                  <a:gd name="T30" fmla="*/ 55 w 366"/>
                  <a:gd name="T31" fmla="*/ 1 h 367"/>
                  <a:gd name="T32" fmla="*/ 46 w 366"/>
                  <a:gd name="T33" fmla="*/ 0 h 367"/>
                  <a:gd name="T34" fmla="*/ 37 w 366"/>
                  <a:gd name="T35" fmla="*/ 1 h 367"/>
                  <a:gd name="T36" fmla="*/ 28 w 366"/>
                  <a:gd name="T37" fmla="*/ 4 h 367"/>
                  <a:gd name="T38" fmla="*/ 20 w 366"/>
                  <a:gd name="T39" fmla="*/ 8 h 367"/>
                  <a:gd name="T40" fmla="*/ 14 w 366"/>
                  <a:gd name="T41" fmla="*/ 14 h 367"/>
                  <a:gd name="T42" fmla="*/ 8 w 366"/>
                  <a:gd name="T43" fmla="*/ 20 h 367"/>
                  <a:gd name="T44" fmla="*/ 4 w 366"/>
                  <a:gd name="T45" fmla="*/ 28 h 367"/>
                  <a:gd name="T46" fmla="*/ 1 w 366"/>
                  <a:gd name="T47" fmla="*/ 37 h 367"/>
                  <a:gd name="T48" fmla="*/ 0 w 366"/>
                  <a:gd name="T49" fmla="*/ 46 h 367"/>
                  <a:gd name="T50" fmla="*/ 1 w 366"/>
                  <a:gd name="T51" fmla="*/ 55 h 367"/>
                  <a:gd name="T52" fmla="*/ 4 w 366"/>
                  <a:gd name="T53" fmla="*/ 64 h 367"/>
                  <a:gd name="T54" fmla="*/ 8 w 366"/>
                  <a:gd name="T55" fmla="*/ 72 h 367"/>
                  <a:gd name="T56" fmla="*/ 14 w 366"/>
                  <a:gd name="T57" fmla="*/ 79 h 367"/>
                  <a:gd name="T58" fmla="*/ 20 w 366"/>
                  <a:gd name="T59" fmla="*/ 84 h 367"/>
                  <a:gd name="T60" fmla="*/ 28 w 366"/>
                  <a:gd name="T61" fmla="*/ 88 h 367"/>
                  <a:gd name="T62" fmla="*/ 37 w 366"/>
                  <a:gd name="T63" fmla="*/ 91 h 367"/>
                  <a:gd name="T64" fmla="*/ 46 w 366"/>
                  <a:gd name="T65" fmla="*/ 9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021"/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46 w 366"/>
                  <a:gd name="T1" fmla="*/ 92 h 367"/>
                  <a:gd name="T2" fmla="*/ 55 w 366"/>
                  <a:gd name="T3" fmla="*/ 91 h 367"/>
                  <a:gd name="T4" fmla="*/ 64 w 366"/>
                  <a:gd name="T5" fmla="*/ 88 h 367"/>
                  <a:gd name="T6" fmla="*/ 72 w 366"/>
                  <a:gd name="T7" fmla="*/ 84 h 367"/>
                  <a:gd name="T8" fmla="*/ 79 w 366"/>
                  <a:gd name="T9" fmla="*/ 79 h 367"/>
                  <a:gd name="T10" fmla="*/ 84 w 366"/>
                  <a:gd name="T11" fmla="*/ 72 h 367"/>
                  <a:gd name="T12" fmla="*/ 88 w 366"/>
                  <a:gd name="T13" fmla="*/ 64 h 367"/>
                  <a:gd name="T14" fmla="*/ 91 w 366"/>
                  <a:gd name="T15" fmla="*/ 55 h 367"/>
                  <a:gd name="T16" fmla="*/ 92 w 366"/>
                  <a:gd name="T17" fmla="*/ 46 h 367"/>
                  <a:gd name="T18" fmla="*/ 91 w 366"/>
                  <a:gd name="T19" fmla="*/ 37 h 367"/>
                  <a:gd name="T20" fmla="*/ 88 w 366"/>
                  <a:gd name="T21" fmla="*/ 28 h 367"/>
                  <a:gd name="T22" fmla="*/ 84 w 366"/>
                  <a:gd name="T23" fmla="*/ 20 h 367"/>
                  <a:gd name="T24" fmla="*/ 79 w 366"/>
                  <a:gd name="T25" fmla="*/ 14 h 367"/>
                  <a:gd name="T26" fmla="*/ 72 w 366"/>
                  <a:gd name="T27" fmla="*/ 8 h 367"/>
                  <a:gd name="T28" fmla="*/ 64 w 366"/>
                  <a:gd name="T29" fmla="*/ 4 h 367"/>
                  <a:gd name="T30" fmla="*/ 55 w 366"/>
                  <a:gd name="T31" fmla="*/ 1 h 367"/>
                  <a:gd name="T32" fmla="*/ 46 w 366"/>
                  <a:gd name="T33" fmla="*/ 0 h 367"/>
                  <a:gd name="T34" fmla="*/ 37 w 366"/>
                  <a:gd name="T35" fmla="*/ 1 h 367"/>
                  <a:gd name="T36" fmla="*/ 28 w 366"/>
                  <a:gd name="T37" fmla="*/ 4 h 367"/>
                  <a:gd name="T38" fmla="*/ 20 w 366"/>
                  <a:gd name="T39" fmla="*/ 8 h 367"/>
                  <a:gd name="T40" fmla="*/ 14 w 366"/>
                  <a:gd name="T41" fmla="*/ 14 h 367"/>
                  <a:gd name="T42" fmla="*/ 8 w 366"/>
                  <a:gd name="T43" fmla="*/ 20 h 367"/>
                  <a:gd name="T44" fmla="*/ 4 w 366"/>
                  <a:gd name="T45" fmla="*/ 28 h 367"/>
                  <a:gd name="T46" fmla="*/ 1 w 366"/>
                  <a:gd name="T47" fmla="*/ 37 h 367"/>
                  <a:gd name="T48" fmla="*/ 0 w 366"/>
                  <a:gd name="T49" fmla="*/ 46 h 367"/>
                  <a:gd name="T50" fmla="*/ 1 w 366"/>
                  <a:gd name="T51" fmla="*/ 55 h 367"/>
                  <a:gd name="T52" fmla="*/ 4 w 366"/>
                  <a:gd name="T53" fmla="*/ 64 h 367"/>
                  <a:gd name="T54" fmla="*/ 8 w 366"/>
                  <a:gd name="T55" fmla="*/ 72 h 367"/>
                  <a:gd name="T56" fmla="*/ 14 w 366"/>
                  <a:gd name="T57" fmla="*/ 79 h 367"/>
                  <a:gd name="T58" fmla="*/ 20 w 366"/>
                  <a:gd name="T59" fmla="*/ 84 h 367"/>
                  <a:gd name="T60" fmla="*/ 28 w 366"/>
                  <a:gd name="T61" fmla="*/ 88 h 367"/>
                  <a:gd name="T62" fmla="*/ 37 w 366"/>
                  <a:gd name="T63" fmla="*/ 91 h 367"/>
                  <a:gd name="T64" fmla="*/ 46 w 366"/>
                  <a:gd name="T65" fmla="*/ 92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022"/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29 w 119"/>
                  <a:gd name="T1" fmla="*/ 63 h 251"/>
                  <a:gd name="T2" fmla="*/ 21 w 119"/>
                  <a:gd name="T3" fmla="*/ 0 h 251"/>
                  <a:gd name="T4" fmla="*/ 7 w 119"/>
                  <a:gd name="T5" fmla="*/ 0 h 251"/>
                  <a:gd name="T6" fmla="*/ 0 w 119"/>
                  <a:gd name="T7" fmla="*/ 63 h 251"/>
                  <a:gd name="T8" fmla="*/ 29 w 119"/>
                  <a:gd name="T9" fmla="*/ 63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1023"/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28 h 123"/>
                  <a:gd name="T2" fmla="*/ 1 w 310"/>
                  <a:gd name="T3" fmla="*/ 29 h 123"/>
                  <a:gd name="T4" fmla="*/ 4 w 310"/>
                  <a:gd name="T5" fmla="*/ 29 h 123"/>
                  <a:gd name="T6" fmla="*/ 7 w 310"/>
                  <a:gd name="T7" fmla="*/ 30 h 123"/>
                  <a:gd name="T8" fmla="*/ 12 w 310"/>
                  <a:gd name="T9" fmla="*/ 30 h 123"/>
                  <a:gd name="T10" fmla="*/ 17 w 310"/>
                  <a:gd name="T11" fmla="*/ 31 h 123"/>
                  <a:gd name="T12" fmla="*/ 24 w 310"/>
                  <a:gd name="T13" fmla="*/ 31 h 123"/>
                  <a:gd name="T14" fmla="*/ 31 w 310"/>
                  <a:gd name="T15" fmla="*/ 31 h 123"/>
                  <a:gd name="T16" fmla="*/ 39 w 310"/>
                  <a:gd name="T17" fmla="*/ 31 h 123"/>
                  <a:gd name="T18" fmla="*/ 47 w 310"/>
                  <a:gd name="T19" fmla="*/ 31 h 123"/>
                  <a:gd name="T20" fmla="*/ 54 w 310"/>
                  <a:gd name="T21" fmla="*/ 31 h 123"/>
                  <a:gd name="T22" fmla="*/ 61 w 310"/>
                  <a:gd name="T23" fmla="*/ 31 h 123"/>
                  <a:gd name="T24" fmla="*/ 67 w 310"/>
                  <a:gd name="T25" fmla="*/ 30 h 123"/>
                  <a:gd name="T26" fmla="*/ 71 w 310"/>
                  <a:gd name="T27" fmla="*/ 30 h 123"/>
                  <a:gd name="T28" fmla="*/ 75 w 310"/>
                  <a:gd name="T29" fmla="*/ 29 h 123"/>
                  <a:gd name="T30" fmla="*/ 77 w 310"/>
                  <a:gd name="T31" fmla="*/ 29 h 123"/>
                  <a:gd name="T32" fmla="*/ 78 w 310"/>
                  <a:gd name="T33" fmla="*/ 28 h 123"/>
                  <a:gd name="T34" fmla="*/ 71 w 310"/>
                  <a:gd name="T35" fmla="*/ 27 h 123"/>
                  <a:gd name="T36" fmla="*/ 65 w 310"/>
                  <a:gd name="T37" fmla="*/ 25 h 123"/>
                  <a:gd name="T38" fmla="*/ 60 w 310"/>
                  <a:gd name="T39" fmla="*/ 21 h 123"/>
                  <a:gd name="T40" fmla="*/ 56 w 310"/>
                  <a:gd name="T41" fmla="*/ 16 h 123"/>
                  <a:gd name="T42" fmla="*/ 52 w 310"/>
                  <a:gd name="T43" fmla="*/ 12 h 123"/>
                  <a:gd name="T44" fmla="*/ 49 w 310"/>
                  <a:gd name="T45" fmla="*/ 7 h 123"/>
                  <a:gd name="T46" fmla="*/ 48 w 310"/>
                  <a:gd name="T47" fmla="*/ 3 h 123"/>
                  <a:gd name="T48" fmla="*/ 47 w 310"/>
                  <a:gd name="T49" fmla="*/ 0 h 123"/>
                  <a:gd name="T50" fmla="*/ 32 w 310"/>
                  <a:gd name="T51" fmla="*/ 0 h 123"/>
                  <a:gd name="T52" fmla="*/ 30 w 310"/>
                  <a:gd name="T53" fmla="*/ 3 h 123"/>
                  <a:gd name="T54" fmla="*/ 29 w 310"/>
                  <a:gd name="T55" fmla="*/ 7 h 123"/>
                  <a:gd name="T56" fmla="*/ 26 w 310"/>
                  <a:gd name="T57" fmla="*/ 12 h 123"/>
                  <a:gd name="T58" fmla="*/ 23 w 310"/>
                  <a:gd name="T59" fmla="*/ 16 h 123"/>
                  <a:gd name="T60" fmla="*/ 18 w 310"/>
                  <a:gd name="T61" fmla="*/ 21 h 123"/>
                  <a:gd name="T62" fmla="*/ 13 w 310"/>
                  <a:gd name="T63" fmla="*/ 25 h 123"/>
                  <a:gd name="T64" fmla="*/ 7 w 310"/>
                  <a:gd name="T65" fmla="*/ 27 h 123"/>
                  <a:gd name="T66" fmla="*/ 0 w 310"/>
                  <a:gd name="T67" fmla="*/ 28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Rectangle 1024"/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1025"/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7 w 119"/>
                  <a:gd name="T1" fmla="*/ 14 h 54"/>
                  <a:gd name="T2" fmla="*/ 0 w 119"/>
                  <a:gd name="T3" fmla="*/ 0 h 54"/>
                  <a:gd name="T4" fmla="*/ 29 w 119"/>
                  <a:gd name="T5" fmla="*/ 0 h 54"/>
                  <a:gd name="T6" fmla="*/ 22 w 119"/>
                  <a:gd name="T7" fmla="*/ 14 h 54"/>
                  <a:gd name="T8" fmla="*/ 7 w 119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1026"/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4 h 81"/>
                  <a:gd name="T4" fmla="*/ 2 w 152"/>
                  <a:gd name="T5" fmla="*/ 7 h 81"/>
                  <a:gd name="T6" fmla="*/ 3 w 152"/>
                  <a:gd name="T7" fmla="*/ 11 h 81"/>
                  <a:gd name="T8" fmla="*/ 6 w 152"/>
                  <a:gd name="T9" fmla="*/ 14 h 81"/>
                  <a:gd name="T10" fmla="*/ 9 w 152"/>
                  <a:gd name="T11" fmla="*/ 16 h 81"/>
                  <a:gd name="T12" fmla="*/ 12 w 152"/>
                  <a:gd name="T13" fmla="*/ 18 h 81"/>
                  <a:gd name="T14" fmla="*/ 16 w 152"/>
                  <a:gd name="T15" fmla="*/ 20 h 81"/>
                  <a:gd name="T16" fmla="*/ 19 w 152"/>
                  <a:gd name="T17" fmla="*/ 20 h 81"/>
                  <a:gd name="T18" fmla="*/ 23 w 152"/>
                  <a:gd name="T19" fmla="*/ 20 h 81"/>
                  <a:gd name="T20" fmla="*/ 27 w 152"/>
                  <a:gd name="T21" fmla="*/ 18 h 81"/>
                  <a:gd name="T22" fmla="*/ 30 w 152"/>
                  <a:gd name="T23" fmla="*/ 16 h 81"/>
                  <a:gd name="T24" fmla="*/ 33 w 152"/>
                  <a:gd name="T25" fmla="*/ 14 h 81"/>
                  <a:gd name="T26" fmla="*/ 35 w 152"/>
                  <a:gd name="T27" fmla="*/ 11 h 81"/>
                  <a:gd name="T28" fmla="*/ 37 w 152"/>
                  <a:gd name="T29" fmla="*/ 7 h 81"/>
                  <a:gd name="T30" fmla="*/ 38 w 152"/>
                  <a:gd name="T31" fmla="*/ 4 h 81"/>
                  <a:gd name="T32" fmla="*/ 38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1027"/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9 w 128"/>
                  <a:gd name="T1" fmla="*/ 19 h 80"/>
                  <a:gd name="T2" fmla="*/ 5 w 128"/>
                  <a:gd name="T3" fmla="*/ 18 h 80"/>
                  <a:gd name="T4" fmla="*/ 3 w 128"/>
                  <a:gd name="T5" fmla="*/ 16 h 80"/>
                  <a:gd name="T6" fmla="*/ 1 w 128"/>
                  <a:gd name="T7" fmla="*/ 13 h 80"/>
                  <a:gd name="T8" fmla="*/ 0 w 128"/>
                  <a:gd name="T9" fmla="*/ 10 h 80"/>
                  <a:gd name="T10" fmla="*/ 1 w 128"/>
                  <a:gd name="T11" fmla="*/ 6 h 80"/>
                  <a:gd name="T12" fmla="*/ 3 w 128"/>
                  <a:gd name="T13" fmla="*/ 3 h 80"/>
                  <a:gd name="T14" fmla="*/ 5 w 128"/>
                  <a:gd name="T15" fmla="*/ 1 h 80"/>
                  <a:gd name="T16" fmla="*/ 9 w 128"/>
                  <a:gd name="T17" fmla="*/ 0 h 80"/>
                  <a:gd name="T18" fmla="*/ 24 w 128"/>
                  <a:gd name="T19" fmla="*/ 0 h 80"/>
                  <a:gd name="T20" fmla="*/ 28 w 128"/>
                  <a:gd name="T21" fmla="*/ 1 h 80"/>
                  <a:gd name="T22" fmla="*/ 30 w 128"/>
                  <a:gd name="T23" fmla="*/ 3 h 80"/>
                  <a:gd name="T24" fmla="*/ 32 w 128"/>
                  <a:gd name="T25" fmla="*/ 6 h 80"/>
                  <a:gd name="T26" fmla="*/ 32 w 128"/>
                  <a:gd name="T27" fmla="*/ 10 h 80"/>
                  <a:gd name="T28" fmla="*/ 32 w 128"/>
                  <a:gd name="T29" fmla="*/ 13 h 80"/>
                  <a:gd name="T30" fmla="*/ 30 w 128"/>
                  <a:gd name="T31" fmla="*/ 16 h 80"/>
                  <a:gd name="T32" fmla="*/ 28 w 128"/>
                  <a:gd name="T33" fmla="*/ 18 h 80"/>
                  <a:gd name="T34" fmla="*/ 24 w 128"/>
                  <a:gd name="T35" fmla="*/ 19 h 80"/>
                  <a:gd name="T36" fmla="*/ 9 w 128"/>
                  <a:gd name="T37" fmla="*/ 19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1028"/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5 h 54"/>
                  <a:gd name="T2" fmla="*/ 1 w 369"/>
                  <a:gd name="T3" fmla="*/ 6 h 54"/>
                  <a:gd name="T4" fmla="*/ 1 w 369"/>
                  <a:gd name="T5" fmla="*/ 6 h 54"/>
                  <a:gd name="T6" fmla="*/ 2 w 369"/>
                  <a:gd name="T7" fmla="*/ 7 h 54"/>
                  <a:gd name="T8" fmla="*/ 4 w 369"/>
                  <a:gd name="T9" fmla="*/ 8 h 54"/>
                  <a:gd name="T10" fmla="*/ 6 w 369"/>
                  <a:gd name="T11" fmla="*/ 9 h 54"/>
                  <a:gd name="T12" fmla="*/ 8 w 369"/>
                  <a:gd name="T13" fmla="*/ 9 h 54"/>
                  <a:gd name="T14" fmla="*/ 11 w 369"/>
                  <a:gd name="T15" fmla="*/ 10 h 54"/>
                  <a:gd name="T16" fmla="*/ 14 w 369"/>
                  <a:gd name="T17" fmla="*/ 10 h 54"/>
                  <a:gd name="T18" fmla="*/ 17 w 369"/>
                  <a:gd name="T19" fmla="*/ 11 h 54"/>
                  <a:gd name="T20" fmla="*/ 21 w 369"/>
                  <a:gd name="T21" fmla="*/ 11 h 54"/>
                  <a:gd name="T22" fmla="*/ 24 w 369"/>
                  <a:gd name="T23" fmla="*/ 12 h 54"/>
                  <a:gd name="T24" fmla="*/ 28 w 369"/>
                  <a:gd name="T25" fmla="*/ 12 h 54"/>
                  <a:gd name="T26" fmla="*/ 33 w 369"/>
                  <a:gd name="T27" fmla="*/ 12 h 54"/>
                  <a:gd name="T28" fmla="*/ 37 w 369"/>
                  <a:gd name="T29" fmla="*/ 12 h 54"/>
                  <a:gd name="T30" fmla="*/ 42 w 369"/>
                  <a:gd name="T31" fmla="*/ 13 h 54"/>
                  <a:gd name="T32" fmla="*/ 46 w 369"/>
                  <a:gd name="T33" fmla="*/ 13 h 54"/>
                  <a:gd name="T34" fmla="*/ 51 w 369"/>
                  <a:gd name="T35" fmla="*/ 13 h 54"/>
                  <a:gd name="T36" fmla="*/ 56 w 369"/>
                  <a:gd name="T37" fmla="*/ 12 h 54"/>
                  <a:gd name="T38" fmla="*/ 60 w 369"/>
                  <a:gd name="T39" fmla="*/ 12 h 54"/>
                  <a:gd name="T40" fmla="*/ 64 w 369"/>
                  <a:gd name="T41" fmla="*/ 12 h 54"/>
                  <a:gd name="T42" fmla="*/ 68 w 369"/>
                  <a:gd name="T43" fmla="*/ 12 h 54"/>
                  <a:gd name="T44" fmla="*/ 72 w 369"/>
                  <a:gd name="T45" fmla="*/ 11 h 54"/>
                  <a:gd name="T46" fmla="*/ 76 w 369"/>
                  <a:gd name="T47" fmla="*/ 11 h 54"/>
                  <a:gd name="T48" fmla="*/ 79 w 369"/>
                  <a:gd name="T49" fmla="*/ 10 h 54"/>
                  <a:gd name="T50" fmla="*/ 82 w 369"/>
                  <a:gd name="T51" fmla="*/ 10 h 54"/>
                  <a:gd name="T52" fmla="*/ 85 w 369"/>
                  <a:gd name="T53" fmla="*/ 9 h 54"/>
                  <a:gd name="T54" fmla="*/ 87 w 369"/>
                  <a:gd name="T55" fmla="*/ 9 h 54"/>
                  <a:gd name="T56" fmla="*/ 89 w 369"/>
                  <a:gd name="T57" fmla="*/ 8 h 54"/>
                  <a:gd name="T58" fmla="*/ 91 w 369"/>
                  <a:gd name="T59" fmla="*/ 7 h 54"/>
                  <a:gd name="T60" fmla="*/ 92 w 369"/>
                  <a:gd name="T61" fmla="*/ 6 h 54"/>
                  <a:gd name="T62" fmla="*/ 92 w 369"/>
                  <a:gd name="T63" fmla="*/ 6 h 54"/>
                  <a:gd name="T64" fmla="*/ 93 w 369"/>
                  <a:gd name="T65" fmla="*/ 5 h 54"/>
                  <a:gd name="T66" fmla="*/ 85 w 369"/>
                  <a:gd name="T67" fmla="*/ 0 h 54"/>
                  <a:gd name="T68" fmla="*/ 84 w 369"/>
                  <a:gd name="T69" fmla="*/ 0 h 54"/>
                  <a:gd name="T70" fmla="*/ 82 w 369"/>
                  <a:gd name="T71" fmla="*/ 1 h 54"/>
                  <a:gd name="T72" fmla="*/ 79 w 369"/>
                  <a:gd name="T73" fmla="*/ 2 h 54"/>
                  <a:gd name="T74" fmla="*/ 74 w 369"/>
                  <a:gd name="T75" fmla="*/ 2 h 54"/>
                  <a:gd name="T76" fmla="*/ 68 w 369"/>
                  <a:gd name="T77" fmla="*/ 2 h 54"/>
                  <a:gd name="T78" fmla="*/ 62 w 369"/>
                  <a:gd name="T79" fmla="*/ 3 h 54"/>
                  <a:gd name="T80" fmla="*/ 54 w 369"/>
                  <a:gd name="T81" fmla="*/ 3 h 54"/>
                  <a:gd name="T82" fmla="*/ 46 w 369"/>
                  <a:gd name="T83" fmla="*/ 3 h 54"/>
                  <a:gd name="T84" fmla="*/ 39 w 369"/>
                  <a:gd name="T85" fmla="*/ 3 h 54"/>
                  <a:gd name="T86" fmla="*/ 31 w 369"/>
                  <a:gd name="T87" fmla="*/ 3 h 54"/>
                  <a:gd name="T88" fmla="*/ 25 w 369"/>
                  <a:gd name="T89" fmla="*/ 2 h 54"/>
                  <a:gd name="T90" fmla="*/ 19 w 369"/>
                  <a:gd name="T91" fmla="*/ 2 h 54"/>
                  <a:gd name="T92" fmla="*/ 14 w 369"/>
                  <a:gd name="T93" fmla="*/ 2 h 54"/>
                  <a:gd name="T94" fmla="*/ 11 w 369"/>
                  <a:gd name="T95" fmla="*/ 1 h 54"/>
                  <a:gd name="T96" fmla="*/ 9 w 369"/>
                  <a:gd name="T97" fmla="*/ 0 h 54"/>
                  <a:gd name="T98" fmla="*/ 8 w 369"/>
                  <a:gd name="T99" fmla="*/ 0 h 54"/>
                  <a:gd name="T100" fmla="*/ 0 w 369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1029"/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18 w 72"/>
                  <a:gd name="T1" fmla="*/ 144 h 573"/>
                  <a:gd name="T2" fmla="*/ 18 w 72"/>
                  <a:gd name="T3" fmla="*/ 116 h 573"/>
                  <a:gd name="T4" fmla="*/ 18 w 72"/>
                  <a:gd name="T5" fmla="*/ 92 h 573"/>
                  <a:gd name="T6" fmla="*/ 18 w 72"/>
                  <a:gd name="T7" fmla="*/ 71 h 573"/>
                  <a:gd name="T8" fmla="*/ 18 w 72"/>
                  <a:gd name="T9" fmla="*/ 53 h 573"/>
                  <a:gd name="T10" fmla="*/ 17 w 72"/>
                  <a:gd name="T11" fmla="*/ 37 h 573"/>
                  <a:gd name="T12" fmla="*/ 15 w 72"/>
                  <a:gd name="T13" fmla="*/ 23 h 573"/>
                  <a:gd name="T14" fmla="*/ 13 w 72"/>
                  <a:gd name="T15" fmla="*/ 11 h 573"/>
                  <a:gd name="T16" fmla="*/ 9 w 72"/>
                  <a:gd name="T17" fmla="*/ 0 h 573"/>
                  <a:gd name="T18" fmla="*/ 9 w 72"/>
                  <a:gd name="T19" fmla="*/ 0 h 573"/>
                  <a:gd name="T20" fmla="*/ 6 w 72"/>
                  <a:gd name="T21" fmla="*/ 11 h 573"/>
                  <a:gd name="T22" fmla="*/ 4 w 72"/>
                  <a:gd name="T23" fmla="*/ 23 h 573"/>
                  <a:gd name="T24" fmla="*/ 2 w 72"/>
                  <a:gd name="T25" fmla="*/ 37 h 573"/>
                  <a:gd name="T26" fmla="*/ 1 w 72"/>
                  <a:gd name="T27" fmla="*/ 53 h 573"/>
                  <a:gd name="T28" fmla="*/ 0 w 72"/>
                  <a:gd name="T29" fmla="*/ 71 h 573"/>
                  <a:gd name="T30" fmla="*/ 0 w 72"/>
                  <a:gd name="T31" fmla="*/ 92 h 573"/>
                  <a:gd name="T32" fmla="*/ 0 w 72"/>
                  <a:gd name="T33" fmla="*/ 116 h 573"/>
                  <a:gd name="T34" fmla="*/ 0 w 72"/>
                  <a:gd name="T35" fmla="*/ 144 h 573"/>
                  <a:gd name="T36" fmla="*/ 18 w 72"/>
                  <a:gd name="T37" fmla="*/ 144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1030"/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10 w 80"/>
                  <a:gd name="T1" fmla="*/ 52 h 206"/>
                  <a:gd name="T2" fmla="*/ 17 w 80"/>
                  <a:gd name="T3" fmla="*/ 47 h 206"/>
                  <a:gd name="T4" fmla="*/ 20 w 80"/>
                  <a:gd name="T5" fmla="*/ 40 h 206"/>
                  <a:gd name="T6" fmla="*/ 20 w 80"/>
                  <a:gd name="T7" fmla="*/ 33 h 206"/>
                  <a:gd name="T8" fmla="*/ 19 w 80"/>
                  <a:gd name="T9" fmla="*/ 26 h 206"/>
                  <a:gd name="T10" fmla="*/ 16 w 80"/>
                  <a:gd name="T11" fmla="*/ 19 h 206"/>
                  <a:gd name="T12" fmla="*/ 13 w 80"/>
                  <a:gd name="T13" fmla="*/ 12 h 206"/>
                  <a:gd name="T14" fmla="*/ 11 w 80"/>
                  <a:gd name="T15" fmla="*/ 5 h 206"/>
                  <a:gd name="T16" fmla="*/ 10 w 80"/>
                  <a:gd name="T17" fmla="*/ 0 h 206"/>
                  <a:gd name="T18" fmla="*/ 9 w 80"/>
                  <a:gd name="T19" fmla="*/ 5 h 206"/>
                  <a:gd name="T20" fmla="*/ 7 w 80"/>
                  <a:gd name="T21" fmla="*/ 12 h 206"/>
                  <a:gd name="T22" fmla="*/ 4 w 80"/>
                  <a:gd name="T23" fmla="*/ 19 h 206"/>
                  <a:gd name="T24" fmla="*/ 2 w 80"/>
                  <a:gd name="T25" fmla="*/ 26 h 206"/>
                  <a:gd name="T26" fmla="*/ 0 w 80"/>
                  <a:gd name="T27" fmla="*/ 33 h 206"/>
                  <a:gd name="T28" fmla="*/ 1 w 80"/>
                  <a:gd name="T29" fmla="*/ 40 h 206"/>
                  <a:gd name="T30" fmla="*/ 4 w 80"/>
                  <a:gd name="T31" fmla="*/ 47 h 206"/>
                  <a:gd name="T32" fmla="*/ 10 w 80"/>
                  <a:gd name="T33" fmla="*/ 52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1031"/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22 w 112"/>
                  <a:gd name="T1" fmla="*/ 76 h 302"/>
                  <a:gd name="T2" fmla="*/ 22 w 112"/>
                  <a:gd name="T3" fmla="*/ 76 h 302"/>
                  <a:gd name="T4" fmla="*/ 22 w 112"/>
                  <a:gd name="T5" fmla="*/ 75 h 302"/>
                  <a:gd name="T6" fmla="*/ 21 w 112"/>
                  <a:gd name="T7" fmla="*/ 74 h 302"/>
                  <a:gd name="T8" fmla="*/ 21 w 112"/>
                  <a:gd name="T9" fmla="*/ 74 h 302"/>
                  <a:gd name="T10" fmla="*/ 25 w 112"/>
                  <a:gd name="T11" fmla="*/ 62 h 302"/>
                  <a:gd name="T12" fmla="*/ 25 w 112"/>
                  <a:gd name="T13" fmla="*/ 51 h 302"/>
                  <a:gd name="T14" fmla="*/ 23 w 112"/>
                  <a:gd name="T15" fmla="*/ 40 h 302"/>
                  <a:gd name="T16" fmla="*/ 20 w 112"/>
                  <a:gd name="T17" fmla="*/ 30 h 302"/>
                  <a:gd name="T18" fmla="*/ 15 w 112"/>
                  <a:gd name="T19" fmla="*/ 21 h 302"/>
                  <a:gd name="T20" fmla="*/ 10 w 112"/>
                  <a:gd name="T21" fmla="*/ 13 h 302"/>
                  <a:gd name="T22" fmla="*/ 5 w 112"/>
                  <a:gd name="T23" fmla="*/ 6 h 302"/>
                  <a:gd name="T24" fmla="*/ 0 w 112"/>
                  <a:gd name="T25" fmla="*/ 0 h 302"/>
                  <a:gd name="T26" fmla="*/ 6 w 112"/>
                  <a:gd name="T27" fmla="*/ 4 h 302"/>
                  <a:gd name="T28" fmla="*/ 12 w 112"/>
                  <a:gd name="T29" fmla="*/ 10 h 302"/>
                  <a:gd name="T30" fmla="*/ 18 w 112"/>
                  <a:gd name="T31" fmla="*/ 20 h 302"/>
                  <a:gd name="T32" fmla="*/ 23 w 112"/>
                  <a:gd name="T33" fmla="*/ 31 h 302"/>
                  <a:gd name="T34" fmla="*/ 27 w 112"/>
                  <a:gd name="T35" fmla="*/ 43 h 302"/>
                  <a:gd name="T36" fmla="*/ 28 w 112"/>
                  <a:gd name="T37" fmla="*/ 55 h 302"/>
                  <a:gd name="T38" fmla="*/ 27 w 112"/>
                  <a:gd name="T39" fmla="*/ 66 h 302"/>
                  <a:gd name="T40" fmla="*/ 22 w 112"/>
                  <a:gd name="T41" fmla="*/ 76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1032"/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1 w 101"/>
                  <a:gd name="T3" fmla="*/ 0 h 23"/>
                  <a:gd name="T4" fmla="*/ 3 w 101"/>
                  <a:gd name="T5" fmla="*/ 0 h 23"/>
                  <a:gd name="T6" fmla="*/ 6 w 101"/>
                  <a:gd name="T7" fmla="*/ 0 h 23"/>
                  <a:gd name="T8" fmla="*/ 10 w 101"/>
                  <a:gd name="T9" fmla="*/ 0 h 23"/>
                  <a:gd name="T10" fmla="*/ 14 w 101"/>
                  <a:gd name="T11" fmla="*/ 1 h 23"/>
                  <a:gd name="T12" fmla="*/ 18 w 101"/>
                  <a:gd name="T13" fmla="*/ 2 h 23"/>
                  <a:gd name="T14" fmla="*/ 22 w 101"/>
                  <a:gd name="T15" fmla="*/ 3 h 23"/>
                  <a:gd name="T16" fmla="*/ 25 w 101"/>
                  <a:gd name="T17" fmla="*/ 5 h 23"/>
                  <a:gd name="T18" fmla="*/ 22 w 101"/>
                  <a:gd name="T19" fmla="*/ 5 h 23"/>
                  <a:gd name="T20" fmla="*/ 18 w 101"/>
                  <a:gd name="T21" fmla="*/ 4 h 23"/>
                  <a:gd name="T22" fmla="*/ 14 w 101"/>
                  <a:gd name="T23" fmla="*/ 3 h 23"/>
                  <a:gd name="T24" fmla="*/ 10 w 101"/>
                  <a:gd name="T25" fmla="*/ 3 h 23"/>
                  <a:gd name="T26" fmla="*/ 6 w 101"/>
                  <a:gd name="T27" fmla="*/ 2 h 23"/>
                  <a:gd name="T28" fmla="*/ 3 w 101"/>
                  <a:gd name="T29" fmla="*/ 1 h 23"/>
                  <a:gd name="T30" fmla="*/ 1 w 101"/>
                  <a:gd name="T31" fmla="*/ 1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1033"/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2 w 120"/>
                  <a:gd name="T3" fmla="*/ 0 h 31"/>
                  <a:gd name="T4" fmla="*/ 4 w 120"/>
                  <a:gd name="T5" fmla="*/ 0 h 31"/>
                  <a:gd name="T6" fmla="*/ 8 w 120"/>
                  <a:gd name="T7" fmla="*/ 0 h 31"/>
                  <a:gd name="T8" fmla="*/ 13 w 120"/>
                  <a:gd name="T9" fmla="*/ 1 h 31"/>
                  <a:gd name="T10" fmla="*/ 18 w 120"/>
                  <a:gd name="T11" fmla="*/ 2 h 31"/>
                  <a:gd name="T12" fmla="*/ 23 w 120"/>
                  <a:gd name="T13" fmla="*/ 4 h 31"/>
                  <a:gd name="T14" fmla="*/ 27 w 120"/>
                  <a:gd name="T15" fmla="*/ 5 h 31"/>
                  <a:gd name="T16" fmla="*/ 30 w 120"/>
                  <a:gd name="T17" fmla="*/ 7 h 31"/>
                  <a:gd name="T18" fmla="*/ 28 w 120"/>
                  <a:gd name="T19" fmla="*/ 7 h 31"/>
                  <a:gd name="T20" fmla="*/ 24 w 120"/>
                  <a:gd name="T21" fmla="*/ 6 h 31"/>
                  <a:gd name="T22" fmla="*/ 19 w 120"/>
                  <a:gd name="T23" fmla="*/ 5 h 31"/>
                  <a:gd name="T24" fmla="*/ 14 w 120"/>
                  <a:gd name="T25" fmla="*/ 4 h 31"/>
                  <a:gd name="T26" fmla="*/ 9 w 120"/>
                  <a:gd name="T27" fmla="*/ 3 h 31"/>
                  <a:gd name="T28" fmla="*/ 4 w 120"/>
                  <a:gd name="T29" fmla="*/ 2 h 31"/>
                  <a:gd name="T30" fmla="*/ 2 w 120"/>
                  <a:gd name="T31" fmla="*/ 1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1034"/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1 h 25"/>
                  <a:gd name="T2" fmla="*/ 2 w 124"/>
                  <a:gd name="T3" fmla="*/ 0 h 25"/>
                  <a:gd name="T4" fmla="*/ 5 w 124"/>
                  <a:gd name="T5" fmla="*/ 0 h 25"/>
                  <a:gd name="T6" fmla="*/ 9 w 124"/>
                  <a:gd name="T7" fmla="*/ 0 h 25"/>
                  <a:gd name="T8" fmla="*/ 14 w 124"/>
                  <a:gd name="T9" fmla="*/ 0 h 25"/>
                  <a:gd name="T10" fmla="*/ 19 w 124"/>
                  <a:gd name="T11" fmla="*/ 1 h 25"/>
                  <a:gd name="T12" fmla="*/ 25 w 124"/>
                  <a:gd name="T13" fmla="*/ 2 h 25"/>
                  <a:gd name="T14" fmla="*/ 29 w 124"/>
                  <a:gd name="T15" fmla="*/ 4 h 25"/>
                  <a:gd name="T16" fmla="*/ 31 w 124"/>
                  <a:gd name="T17" fmla="*/ 6 h 25"/>
                  <a:gd name="T18" fmla="*/ 29 w 124"/>
                  <a:gd name="T19" fmla="*/ 5 h 25"/>
                  <a:gd name="T20" fmla="*/ 25 w 124"/>
                  <a:gd name="T21" fmla="*/ 5 h 25"/>
                  <a:gd name="T22" fmla="*/ 20 w 124"/>
                  <a:gd name="T23" fmla="*/ 5 h 25"/>
                  <a:gd name="T24" fmla="*/ 14 w 124"/>
                  <a:gd name="T25" fmla="*/ 4 h 25"/>
                  <a:gd name="T26" fmla="*/ 9 w 124"/>
                  <a:gd name="T27" fmla="*/ 3 h 25"/>
                  <a:gd name="T28" fmla="*/ 5 w 124"/>
                  <a:gd name="T29" fmla="*/ 2 h 25"/>
                  <a:gd name="T30" fmla="*/ 2 w 124"/>
                  <a:gd name="T31" fmla="*/ 2 h 25"/>
                  <a:gd name="T32" fmla="*/ 0 w 124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1035"/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4 w 112"/>
                  <a:gd name="T5" fmla="*/ 0 h 19"/>
                  <a:gd name="T6" fmla="*/ 8 w 112"/>
                  <a:gd name="T7" fmla="*/ 0 h 19"/>
                  <a:gd name="T8" fmla="*/ 13 w 112"/>
                  <a:gd name="T9" fmla="*/ 1 h 19"/>
                  <a:gd name="T10" fmla="*/ 18 w 112"/>
                  <a:gd name="T11" fmla="*/ 1 h 19"/>
                  <a:gd name="T12" fmla="*/ 23 w 112"/>
                  <a:gd name="T13" fmla="*/ 2 h 19"/>
                  <a:gd name="T14" fmla="*/ 26 w 112"/>
                  <a:gd name="T15" fmla="*/ 4 h 19"/>
                  <a:gd name="T16" fmla="*/ 28 w 112"/>
                  <a:gd name="T17" fmla="*/ 5 h 19"/>
                  <a:gd name="T18" fmla="*/ 26 w 112"/>
                  <a:gd name="T19" fmla="*/ 5 h 19"/>
                  <a:gd name="T20" fmla="*/ 22 w 112"/>
                  <a:gd name="T21" fmla="*/ 5 h 19"/>
                  <a:gd name="T22" fmla="*/ 17 w 112"/>
                  <a:gd name="T23" fmla="*/ 4 h 19"/>
                  <a:gd name="T24" fmla="*/ 13 w 112"/>
                  <a:gd name="T25" fmla="*/ 4 h 19"/>
                  <a:gd name="T26" fmla="*/ 8 w 112"/>
                  <a:gd name="T27" fmla="*/ 3 h 19"/>
                  <a:gd name="T28" fmla="*/ 4 w 112"/>
                  <a:gd name="T29" fmla="*/ 3 h 19"/>
                  <a:gd name="T30" fmla="*/ 1 w 112"/>
                  <a:gd name="T31" fmla="*/ 2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1036"/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2 h 15"/>
                  <a:gd name="T2" fmla="*/ 1 w 94"/>
                  <a:gd name="T3" fmla="*/ 1 h 15"/>
                  <a:gd name="T4" fmla="*/ 3 w 94"/>
                  <a:gd name="T5" fmla="*/ 0 h 15"/>
                  <a:gd name="T6" fmla="*/ 6 w 94"/>
                  <a:gd name="T7" fmla="*/ 0 h 15"/>
                  <a:gd name="T8" fmla="*/ 10 w 94"/>
                  <a:gd name="T9" fmla="*/ 0 h 15"/>
                  <a:gd name="T10" fmla="*/ 14 w 94"/>
                  <a:gd name="T11" fmla="*/ 0 h 15"/>
                  <a:gd name="T12" fmla="*/ 18 w 94"/>
                  <a:gd name="T13" fmla="*/ 0 h 15"/>
                  <a:gd name="T14" fmla="*/ 21 w 94"/>
                  <a:gd name="T15" fmla="*/ 2 h 15"/>
                  <a:gd name="T16" fmla="*/ 24 w 94"/>
                  <a:gd name="T17" fmla="*/ 3 h 15"/>
                  <a:gd name="T18" fmla="*/ 22 w 94"/>
                  <a:gd name="T19" fmla="*/ 3 h 15"/>
                  <a:gd name="T20" fmla="*/ 18 w 94"/>
                  <a:gd name="T21" fmla="*/ 3 h 15"/>
                  <a:gd name="T22" fmla="*/ 14 w 94"/>
                  <a:gd name="T23" fmla="*/ 3 h 15"/>
                  <a:gd name="T24" fmla="*/ 10 w 94"/>
                  <a:gd name="T25" fmla="*/ 3 h 15"/>
                  <a:gd name="T26" fmla="*/ 6 w 94"/>
                  <a:gd name="T27" fmla="*/ 3 h 15"/>
                  <a:gd name="T28" fmla="*/ 3 w 94"/>
                  <a:gd name="T29" fmla="*/ 3 h 15"/>
                  <a:gd name="T30" fmla="*/ 1 w 94"/>
                  <a:gd name="T31" fmla="*/ 2 h 15"/>
                  <a:gd name="T32" fmla="*/ 0 w 94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1037"/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4 h 18"/>
                  <a:gd name="T2" fmla="*/ 1 w 46"/>
                  <a:gd name="T3" fmla="*/ 3 h 18"/>
                  <a:gd name="T4" fmla="*/ 2 w 46"/>
                  <a:gd name="T5" fmla="*/ 3 h 18"/>
                  <a:gd name="T6" fmla="*/ 3 w 46"/>
                  <a:gd name="T7" fmla="*/ 2 h 18"/>
                  <a:gd name="T8" fmla="*/ 5 w 46"/>
                  <a:gd name="T9" fmla="*/ 1 h 18"/>
                  <a:gd name="T10" fmla="*/ 7 w 46"/>
                  <a:gd name="T11" fmla="*/ 1 h 18"/>
                  <a:gd name="T12" fmla="*/ 9 w 46"/>
                  <a:gd name="T13" fmla="*/ 0 h 18"/>
                  <a:gd name="T14" fmla="*/ 11 w 46"/>
                  <a:gd name="T15" fmla="*/ 1 h 18"/>
                  <a:gd name="T16" fmla="*/ 12 w 46"/>
                  <a:gd name="T17" fmla="*/ 2 h 18"/>
                  <a:gd name="T18" fmla="*/ 10 w 46"/>
                  <a:gd name="T19" fmla="*/ 1 h 18"/>
                  <a:gd name="T20" fmla="*/ 9 w 46"/>
                  <a:gd name="T21" fmla="*/ 2 h 18"/>
                  <a:gd name="T22" fmla="*/ 7 w 46"/>
                  <a:gd name="T23" fmla="*/ 3 h 18"/>
                  <a:gd name="T24" fmla="*/ 4 w 46"/>
                  <a:gd name="T25" fmla="*/ 3 h 18"/>
                  <a:gd name="T26" fmla="*/ 3 w 46"/>
                  <a:gd name="T27" fmla="*/ 4 h 18"/>
                  <a:gd name="T28" fmla="*/ 2 w 46"/>
                  <a:gd name="T29" fmla="*/ 5 h 18"/>
                  <a:gd name="T30" fmla="*/ 1 w 46"/>
                  <a:gd name="T31" fmla="*/ 5 h 18"/>
                  <a:gd name="T32" fmla="*/ 0 w 46"/>
                  <a:gd name="T33" fmla="*/ 4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1038"/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1 h 23"/>
                  <a:gd name="T2" fmla="*/ 1 w 86"/>
                  <a:gd name="T3" fmla="*/ 0 h 23"/>
                  <a:gd name="T4" fmla="*/ 2 w 86"/>
                  <a:gd name="T5" fmla="*/ 0 h 23"/>
                  <a:gd name="T6" fmla="*/ 5 w 86"/>
                  <a:gd name="T7" fmla="*/ 0 h 23"/>
                  <a:gd name="T8" fmla="*/ 8 w 86"/>
                  <a:gd name="T9" fmla="*/ 0 h 23"/>
                  <a:gd name="T10" fmla="*/ 12 w 86"/>
                  <a:gd name="T11" fmla="*/ 1 h 23"/>
                  <a:gd name="T12" fmla="*/ 15 w 86"/>
                  <a:gd name="T13" fmla="*/ 2 h 23"/>
                  <a:gd name="T14" fmla="*/ 18 w 86"/>
                  <a:gd name="T15" fmla="*/ 3 h 23"/>
                  <a:gd name="T16" fmla="*/ 21 w 86"/>
                  <a:gd name="T17" fmla="*/ 5 h 23"/>
                  <a:gd name="T18" fmla="*/ 18 w 86"/>
                  <a:gd name="T19" fmla="*/ 5 h 23"/>
                  <a:gd name="T20" fmla="*/ 15 w 86"/>
                  <a:gd name="T21" fmla="*/ 4 h 23"/>
                  <a:gd name="T22" fmla="*/ 12 w 86"/>
                  <a:gd name="T23" fmla="*/ 4 h 23"/>
                  <a:gd name="T24" fmla="*/ 8 w 86"/>
                  <a:gd name="T25" fmla="*/ 3 h 23"/>
                  <a:gd name="T26" fmla="*/ 5 w 86"/>
                  <a:gd name="T27" fmla="*/ 2 h 23"/>
                  <a:gd name="T28" fmla="*/ 2 w 86"/>
                  <a:gd name="T29" fmla="*/ 2 h 23"/>
                  <a:gd name="T30" fmla="*/ 0 w 86"/>
                  <a:gd name="T31" fmla="*/ 1 h 23"/>
                  <a:gd name="T32" fmla="*/ 0 w 86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1039"/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2 h 24"/>
                  <a:gd name="T2" fmla="*/ 2 w 121"/>
                  <a:gd name="T3" fmla="*/ 1 h 24"/>
                  <a:gd name="T4" fmla="*/ 5 w 121"/>
                  <a:gd name="T5" fmla="*/ 0 h 24"/>
                  <a:gd name="T6" fmla="*/ 9 w 121"/>
                  <a:gd name="T7" fmla="*/ 0 h 24"/>
                  <a:gd name="T8" fmla="*/ 14 w 121"/>
                  <a:gd name="T9" fmla="*/ 1 h 24"/>
                  <a:gd name="T10" fmla="*/ 19 w 121"/>
                  <a:gd name="T11" fmla="*/ 2 h 24"/>
                  <a:gd name="T12" fmla="*/ 24 w 121"/>
                  <a:gd name="T13" fmla="*/ 3 h 24"/>
                  <a:gd name="T14" fmla="*/ 28 w 121"/>
                  <a:gd name="T15" fmla="*/ 4 h 24"/>
                  <a:gd name="T16" fmla="*/ 31 w 121"/>
                  <a:gd name="T17" fmla="*/ 6 h 24"/>
                  <a:gd name="T18" fmla="*/ 28 w 121"/>
                  <a:gd name="T19" fmla="*/ 6 h 24"/>
                  <a:gd name="T20" fmla="*/ 24 w 121"/>
                  <a:gd name="T21" fmla="*/ 6 h 24"/>
                  <a:gd name="T22" fmla="*/ 19 w 121"/>
                  <a:gd name="T23" fmla="*/ 5 h 24"/>
                  <a:gd name="T24" fmla="*/ 14 w 121"/>
                  <a:gd name="T25" fmla="*/ 5 h 24"/>
                  <a:gd name="T26" fmla="*/ 9 w 121"/>
                  <a:gd name="T27" fmla="*/ 4 h 24"/>
                  <a:gd name="T28" fmla="*/ 4 w 121"/>
                  <a:gd name="T29" fmla="*/ 3 h 24"/>
                  <a:gd name="T30" fmla="*/ 2 w 121"/>
                  <a:gd name="T31" fmla="*/ 2 h 24"/>
                  <a:gd name="T32" fmla="*/ 0 w 121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1040"/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3 h 14"/>
                  <a:gd name="T2" fmla="*/ 2 w 110"/>
                  <a:gd name="T3" fmla="*/ 2 h 14"/>
                  <a:gd name="T4" fmla="*/ 4 w 110"/>
                  <a:gd name="T5" fmla="*/ 1 h 14"/>
                  <a:gd name="T6" fmla="*/ 8 w 110"/>
                  <a:gd name="T7" fmla="*/ 1 h 14"/>
                  <a:gd name="T8" fmla="*/ 12 w 110"/>
                  <a:gd name="T9" fmla="*/ 0 h 14"/>
                  <a:gd name="T10" fmla="*/ 17 w 110"/>
                  <a:gd name="T11" fmla="*/ 0 h 14"/>
                  <a:gd name="T12" fmla="*/ 21 w 110"/>
                  <a:gd name="T13" fmla="*/ 1 h 14"/>
                  <a:gd name="T14" fmla="*/ 25 w 110"/>
                  <a:gd name="T15" fmla="*/ 2 h 14"/>
                  <a:gd name="T16" fmla="*/ 28 w 110"/>
                  <a:gd name="T17" fmla="*/ 4 h 14"/>
                  <a:gd name="T18" fmla="*/ 25 w 110"/>
                  <a:gd name="T19" fmla="*/ 3 h 14"/>
                  <a:gd name="T20" fmla="*/ 21 w 110"/>
                  <a:gd name="T21" fmla="*/ 3 h 14"/>
                  <a:gd name="T22" fmla="*/ 17 w 110"/>
                  <a:gd name="T23" fmla="*/ 4 h 14"/>
                  <a:gd name="T24" fmla="*/ 12 w 110"/>
                  <a:gd name="T25" fmla="*/ 4 h 14"/>
                  <a:gd name="T26" fmla="*/ 8 w 110"/>
                  <a:gd name="T27" fmla="*/ 4 h 14"/>
                  <a:gd name="T28" fmla="*/ 4 w 110"/>
                  <a:gd name="T29" fmla="*/ 4 h 14"/>
                  <a:gd name="T30" fmla="*/ 1 w 110"/>
                  <a:gd name="T31" fmla="*/ 3 h 14"/>
                  <a:gd name="T32" fmla="*/ 0 w 110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1041"/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1 w 89"/>
                  <a:gd name="T3" fmla="*/ 1 h 14"/>
                  <a:gd name="T4" fmla="*/ 3 w 89"/>
                  <a:gd name="T5" fmla="*/ 0 h 14"/>
                  <a:gd name="T6" fmla="*/ 6 w 89"/>
                  <a:gd name="T7" fmla="*/ 0 h 14"/>
                  <a:gd name="T8" fmla="*/ 10 w 89"/>
                  <a:gd name="T9" fmla="*/ 1 h 14"/>
                  <a:gd name="T10" fmla="*/ 14 w 89"/>
                  <a:gd name="T11" fmla="*/ 1 h 14"/>
                  <a:gd name="T12" fmla="*/ 18 w 89"/>
                  <a:gd name="T13" fmla="*/ 2 h 14"/>
                  <a:gd name="T14" fmla="*/ 20 w 89"/>
                  <a:gd name="T15" fmla="*/ 3 h 14"/>
                  <a:gd name="T16" fmla="*/ 22 w 89"/>
                  <a:gd name="T17" fmla="*/ 4 h 14"/>
                  <a:gd name="T18" fmla="*/ 20 w 89"/>
                  <a:gd name="T19" fmla="*/ 4 h 14"/>
                  <a:gd name="T20" fmla="*/ 17 w 89"/>
                  <a:gd name="T21" fmla="*/ 4 h 14"/>
                  <a:gd name="T22" fmla="*/ 13 w 89"/>
                  <a:gd name="T23" fmla="*/ 3 h 14"/>
                  <a:gd name="T24" fmla="*/ 10 w 89"/>
                  <a:gd name="T25" fmla="*/ 3 h 14"/>
                  <a:gd name="T26" fmla="*/ 6 w 89"/>
                  <a:gd name="T27" fmla="*/ 3 h 14"/>
                  <a:gd name="T28" fmla="*/ 3 w 89"/>
                  <a:gd name="T29" fmla="*/ 2 h 14"/>
                  <a:gd name="T30" fmla="*/ 1 w 89"/>
                  <a:gd name="T31" fmla="*/ 2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1042"/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3 h 14"/>
                  <a:gd name="T2" fmla="*/ 0 w 55"/>
                  <a:gd name="T3" fmla="*/ 3 h 14"/>
                  <a:gd name="T4" fmla="*/ 2 w 55"/>
                  <a:gd name="T5" fmla="*/ 2 h 14"/>
                  <a:gd name="T6" fmla="*/ 3 w 55"/>
                  <a:gd name="T7" fmla="*/ 1 h 14"/>
                  <a:gd name="T8" fmla="*/ 6 w 55"/>
                  <a:gd name="T9" fmla="*/ 1 h 14"/>
                  <a:gd name="T10" fmla="*/ 8 w 55"/>
                  <a:gd name="T11" fmla="*/ 0 h 14"/>
                  <a:gd name="T12" fmla="*/ 11 w 55"/>
                  <a:gd name="T13" fmla="*/ 1 h 14"/>
                  <a:gd name="T14" fmla="*/ 12 w 55"/>
                  <a:gd name="T15" fmla="*/ 1 h 14"/>
                  <a:gd name="T16" fmla="*/ 13 w 55"/>
                  <a:gd name="T17" fmla="*/ 2 h 14"/>
                  <a:gd name="T18" fmla="*/ 12 w 55"/>
                  <a:gd name="T19" fmla="*/ 2 h 14"/>
                  <a:gd name="T20" fmla="*/ 9 w 55"/>
                  <a:gd name="T21" fmla="*/ 2 h 14"/>
                  <a:gd name="T22" fmla="*/ 7 w 55"/>
                  <a:gd name="T23" fmla="*/ 2 h 14"/>
                  <a:gd name="T24" fmla="*/ 5 w 55"/>
                  <a:gd name="T25" fmla="*/ 3 h 14"/>
                  <a:gd name="T26" fmla="*/ 3 w 55"/>
                  <a:gd name="T27" fmla="*/ 4 h 14"/>
                  <a:gd name="T28" fmla="*/ 1 w 55"/>
                  <a:gd name="T29" fmla="*/ 4 h 14"/>
                  <a:gd name="T30" fmla="*/ 0 w 55"/>
                  <a:gd name="T31" fmla="*/ 4 h 14"/>
                  <a:gd name="T32" fmla="*/ 0 w 55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1043"/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14 w 54"/>
                  <a:gd name="T1" fmla="*/ 5 h 23"/>
                  <a:gd name="T2" fmla="*/ 13 w 54"/>
                  <a:gd name="T3" fmla="*/ 5 h 23"/>
                  <a:gd name="T4" fmla="*/ 11 w 54"/>
                  <a:gd name="T5" fmla="*/ 5 h 23"/>
                  <a:gd name="T6" fmla="*/ 9 w 54"/>
                  <a:gd name="T7" fmla="*/ 5 h 23"/>
                  <a:gd name="T8" fmla="*/ 6 w 54"/>
                  <a:gd name="T9" fmla="*/ 4 h 23"/>
                  <a:gd name="T10" fmla="*/ 4 w 54"/>
                  <a:gd name="T11" fmla="*/ 3 h 23"/>
                  <a:gd name="T12" fmla="*/ 2 w 54"/>
                  <a:gd name="T13" fmla="*/ 3 h 23"/>
                  <a:gd name="T14" fmla="*/ 0 w 54"/>
                  <a:gd name="T15" fmla="*/ 2 h 23"/>
                  <a:gd name="T16" fmla="*/ 0 w 54"/>
                  <a:gd name="T17" fmla="*/ 1 h 23"/>
                  <a:gd name="T18" fmla="*/ 1 w 54"/>
                  <a:gd name="T19" fmla="*/ 0 h 23"/>
                  <a:gd name="T20" fmla="*/ 3 w 54"/>
                  <a:gd name="T21" fmla="*/ 0 h 23"/>
                  <a:gd name="T22" fmla="*/ 4 w 54"/>
                  <a:gd name="T23" fmla="*/ 0 h 23"/>
                  <a:gd name="T24" fmla="*/ 7 w 54"/>
                  <a:gd name="T25" fmla="*/ 1 h 23"/>
                  <a:gd name="T26" fmla="*/ 9 w 54"/>
                  <a:gd name="T27" fmla="*/ 3 h 23"/>
                  <a:gd name="T28" fmla="*/ 11 w 54"/>
                  <a:gd name="T29" fmla="*/ 4 h 23"/>
                  <a:gd name="T30" fmla="*/ 13 w 54"/>
                  <a:gd name="T31" fmla="*/ 5 h 23"/>
                  <a:gd name="T32" fmla="*/ 14 w 54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1044"/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2 w 10"/>
                  <a:gd name="T1" fmla="*/ 13 h 52"/>
                  <a:gd name="T2" fmla="*/ 2 w 10"/>
                  <a:gd name="T3" fmla="*/ 11 h 52"/>
                  <a:gd name="T4" fmla="*/ 3 w 10"/>
                  <a:gd name="T5" fmla="*/ 6 h 52"/>
                  <a:gd name="T6" fmla="*/ 3 w 10"/>
                  <a:gd name="T7" fmla="*/ 2 h 52"/>
                  <a:gd name="T8" fmla="*/ 1 w 10"/>
                  <a:gd name="T9" fmla="*/ 0 h 52"/>
                  <a:gd name="T10" fmla="*/ 0 w 10"/>
                  <a:gd name="T11" fmla="*/ 2 h 52"/>
                  <a:gd name="T12" fmla="*/ 1 w 10"/>
                  <a:gd name="T13" fmla="*/ 5 h 52"/>
                  <a:gd name="T14" fmla="*/ 1 w 10"/>
                  <a:gd name="T15" fmla="*/ 10 h 52"/>
                  <a:gd name="T16" fmla="*/ 2 w 10"/>
                  <a:gd name="T17" fmla="*/ 1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1045"/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8 w 31"/>
                  <a:gd name="T1" fmla="*/ 12 h 44"/>
                  <a:gd name="T2" fmla="*/ 7 w 31"/>
                  <a:gd name="T3" fmla="*/ 9 h 44"/>
                  <a:gd name="T4" fmla="*/ 5 w 31"/>
                  <a:gd name="T5" fmla="*/ 5 h 44"/>
                  <a:gd name="T6" fmla="*/ 3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2 h 44"/>
                  <a:gd name="T14" fmla="*/ 2 w 31"/>
                  <a:gd name="T15" fmla="*/ 4 h 44"/>
                  <a:gd name="T16" fmla="*/ 3 w 31"/>
                  <a:gd name="T17" fmla="*/ 5 h 44"/>
                  <a:gd name="T18" fmla="*/ 4 w 31"/>
                  <a:gd name="T19" fmla="*/ 8 h 44"/>
                  <a:gd name="T20" fmla="*/ 6 w 31"/>
                  <a:gd name="T21" fmla="*/ 9 h 44"/>
                  <a:gd name="T22" fmla="*/ 7 w 31"/>
                  <a:gd name="T23" fmla="*/ 11 h 44"/>
                  <a:gd name="T24" fmla="*/ 8 w 31"/>
                  <a:gd name="T25" fmla="*/ 12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1046"/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3 h 15"/>
                  <a:gd name="T2" fmla="*/ 2 w 69"/>
                  <a:gd name="T3" fmla="*/ 2 h 15"/>
                  <a:gd name="T4" fmla="*/ 5 w 69"/>
                  <a:gd name="T5" fmla="*/ 1 h 15"/>
                  <a:gd name="T6" fmla="*/ 7 w 69"/>
                  <a:gd name="T7" fmla="*/ 1 h 15"/>
                  <a:gd name="T8" fmla="*/ 10 w 69"/>
                  <a:gd name="T9" fmla="*/ 0 h 15"/>
                  <a:gd name="T10" fmla="*/ 13 w 69"/>
                  <a:gd name="T11" fmla="*/ 0 h 15"/>
                  <a:gd name="T12" fmla="*/ 15 w 69"/>
                  <a:gd name="T13" fmla="*/ 1 h 15"/>
                  <a:gd name="T14" fmla="*/ 17 w 69"/>
                  <a:gd name="T15" fmla="*/ 2 h 15"/>
                  <a:gd name="T16" fmla="*/ 18 w 69"/>
                  <a:gd name="T17" fmla="*/ 3 h 15"/>
                  <a:gd name="T18" fmla="*/ 17 w 69"/>
                  <a:gd name="T19" fmla="*/ 4 h 15"/>
                  <a:gd name="T20" fmla="*/ 16 w 69"/>
                  <a:gd name="T21" fmla="*/ 4 h 15"/>
                  <a:gd name="T22" fmla="*/ 14 w 69"/>
                  <a:gd name="T23" fmla="*/ 4 h 15"/>
                  <a:gd name="T24" fmla="*/ 11 w 69"/>
                  <a:gd name="T25" fmla="*/ 4 h 15"/>
                  <a:gd name="T26" fmla="*/ 8 w 69"/>
                  <a:gd name="T27" fmla="*/ 4 h 15"/>
                  <a:gd name="T28" fmla="*/ 5 w 69"/>
                  <a:gd name="T29" fmla="*/ 3 h 15"/>
                  <a:gd name="T30" fmla="*/ 2 w 69"/>
                  <a:gd name="T31" fmla="*/ 3 h 15"/>
                  <a:gd name="T32" fmla="*/ 0 w 69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1047"/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1 w 63"/>
                  <a:gd name="T3" fmla="*/ 1 h 28"/>
                  <a:gd name="T4" fmla="*/ 3 w 63"/>
                  <a:gd name="T5" fmla="*/ 1 h 28"/>
                  <a:gd name="T6" fmla="*/ 6 w 63"/>
                  <a:gd name="T7" fmla="*/ 2 h 28"/>
                  <a:gd name="T8" fmla="*/ 9 w 63"/>
                  <a:gd name="T9" fmla="*/ 2 h 28"/>
                  <a:gd name="T10" fmla="*/ 11 w 63"/>
                  <a:gd name="T11" fmla="*/ 3 h 28"/>
                  <a:gd name="T12" fmla="*/ 13 w 63"/>
                  <a:gd name="T13" fmla="*/ 4 h 28"/>
                  <a:gd name="T14" fmla="*/ 15 w 63"/>
                  <a:gd name="T15" fmla="*/ 6 h 28"/>
                  <a:gd name="T16" fmla="*/ 15 w 63"/>
                  <a:gd name="T17" fmla="*/ 7 h 28"/>
                  <a:gd name="T18" fmla="*/ 15 w 63"/>
                  <a:gd name="T19" fmla="*/ 7 h 28"/>
                  <a:gd name="T20" fmla="*/ 13 w 63"/>
                  <a:gd name="T21" fmla="*/ 7 h 28"/>
                  <a:gd name="T22" fmla="*/ 11 w 63"/>
                  <a:gd name="T23" fmla="*/ 6 h 28"/>
                  <a:gd name="T24" fmla="*/ 8 w 63"/>
                  <a:gd name="T25" fmla="*/ 5 h 28"/>
                  <a:gd name="T26" fmla="*/ 5 w 63"/>
                  <a:gd name="T27" fmla="*/ 4 h 28"/>
                  <a:gd name="T28" fmla="*/ 3 w 63"/>
                  <a:gd name="T29" fmla="*/ 2 h 28"/>
                  <a:gd name="T30" fmla="*/ 1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1048"/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4 h 15"/>
                  <a:gd name="T2" fmla="*/ 0 w 64"/>
                  <a:gd name="T3" fmla="*/ 3 h 15"/>
                  <a:gd name="T4" fmla="*/ 2 w 64"/>
                  <a:gd name="T5" fmla="*/ 2 h 15"/>
                  <a:gd name="T6" fmla="*/ 4 w 64"/>
                  <a:gd name="T7" fmla="*/ 1 h 15"/>
                  <a:gd name="T8" fmla="*/ 7 w 64"/>
                  <a:gd name="T9" fmla="*/ 0 h 15"/>
                  <a:gd name="T10" fmla="*/ 10 w 64"/>
                  <a:gd name="T11" fmla="*/ 0 h 15"/>
                  <a:gd name="T12" fmla="*/ 12 w 64"/>
                  <a:gd name="T13" fmla="*/ 1 h 15"/>
                  <a:gd name="T14" fmla="*/ 14 w 64"/>
                  <a:gd name="T15" fmla="*/ 1 h 15"/>
                  <a:gd name="T16" fmla="*/ 15 w 64"/>
                  <a:gd name="T17" fmla="*/ 2 h 15"/>
                  <a:gd name="T18" fmla="*/ 15 w 64"/>
                  <a:gd name="T19" fmla="*/ 3 h 15"/>
                  <a:gd name="T20" fmla="*/ 14 w 64"/>
                  <a:gd name="T21" fmla="*/ 3 h 15"/>
                  <a:gd name="T22" fmla="*/ 12 w 64"/>
                  <a:gd name="T23" fmla="*/ 4 h 15"/>
                  <a:gd name="T24" fmla="*/ 10 w 64"/>
                  <a:gd name="T25" fmla="*/ 4 h 15"/>
                  <a:gd name="T26" fmla="*/ 7 w 64"/>
                  <a:gd name="T27" fmla="*/ 4 h 15"/>
                  <a:gd name="T28" fmla="*/ 4 w 64"/>
                  <a:gd name="T29" fmla="*/ 4 h 15"/>
                  <a:gd name="T30" fmla="*/ 2 w 64"/>
                  <a:gd name="T31" fmla="*/ 4 h 15"/>
                  <a:gd name="T32" fmla="*/ 0 w 64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1049"/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4 h 20"/>
                  <a:gd name="T2" fmla="*/ 1 w 66"/>
                  <a:gd name="T3" fmla="*/ 3 h 20"/>
                  <a:gd name="T4" fmla="*/ 3 w 66"/>
                  <a:gd name="T5" fmla="*/ 2 h 20"/>
                  <a:gd name="T6" fmla="*/ 6 w 66"/>
                  <a:gd name="T7" fmla="*/ 1 h 20"/>
                  <a:gd name="T8" fmla="*/ 9 w 66"/>
                  <a:gd name="T9" fmla="*/ 0 h 20"/>
                  <a:gd name="T10" fmla="*/ 11 w 66"/>
                  <a:gd name="T11" fmla="*/ 0 h 20"/>
                  <a:gd name="T12" fmla="*/ 14 w 66"/>
                  <a:gd name="T13" fmla="*/ 0 h 20"/>
                  <a:gd name="T14" fmla="*/ 16 w 66"/>
                  <a:gd name="T15" fmla="*/ 0 h 20"/>
                  <a:gd name="T16" fmla="*/ 18 w 66"/>
                  <a:gd name="T17" fmla="*/ 1 h 20"/>
                  <a:gd name="T18" fmla="*/ 18 w 66"/>
                  <a:gd name="T19" fmla="*/ 2 h 20"/>
                  <a:gd name="T20" fmla="*/ 16 w 66"/>
                  <a:gd name="T21" fmla="*/ 2 h 20"/>
                  <a:gd name="T22" fmla="*/ 14 w 66"/>
                  <a:gd name="T23" fmla="*/ 2 h 20"/>
                  <a:gd name="T24" fmla="*/ 12 w 66"/>
                  <a:gd name="T25" fmla="*/ 3 h 20"/>
                  <a:gd name="T26" fmla="*/ 9 w 66"/>
                  <a:gd name="T27" fmla="*/ 3 h 20"/>
                  <a:gd name="T28" fmla="*/ 5 w 66"/>
                  <a:gd name="T29" fmla="*/ 3 h 20"/>
                  <a:gd name="T30" fmla="*/ 3 w 66"/>
                  <a:gd name="T31" fmla="*/ 4 h 20"/>
                  <a:gd name="T32" fmla="*/ 0 w 66"/>
                  <a:gd name="T33" fmla="*/ 4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1050"/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8 h 26"/>
                  <a:gd name="T2" fmla="*/ 1 w 65"/>
                  <a:gd name="T3" fmla="*/ 5 h 26"/>
                  <a:gd name="T4" fmla="*/ 3 w 65"/>
                  <a:gd name="T5" fmla="*/ 4 h 26"/>
                  <a:gd name="T6" fmla="*/ 6 w 65"/>
                  <a:gd name="T7" fmla="*/ 2 h 26"/>
                  <a:gd name="T8" fmla="*/ 8 w 65"/>
                  <a:gd name="T9" fmla="*/ 1 h 26"/>
                  <a:gd name="T10" fmla="*/ 11 w 65"/>
                  <a:gd name="T11" fmla="*/ 1 h 26"/>
                  <a:gd name="T12" fmla="*/ 13 w 65"/>
                  <a:gd name="T13" fmla="*/ 0 h 26"/>
                  <a:gd name="T14" fmla="*/ 15 w 65"/>
                  <a:gd name="T15" fmla="*/ 1 h 26"/>
                  <a:gd name="T16" fmla="*/ 16 w 65"/>
                  <a:gd name="T17" fmla="*/ 1 h 26"/>
                  <a:gd name="T18" fmla="*/ 16 w 65"/>
                  <a:gd name="T19" fmla="*/ 2 h 26"/>
                  <a:gd name="T20" fmla="*/ 14 w 65"/>
                  <a:gd name="T21" fmla="*/ 3 h 26"/>
                  <a:gd name="T22" fmla="*/ 12 w 65"/>
                  <a:gd name="T23" fmla="*/ 4 h 26"/>
                  <a:gd name="T24" fmla="*/ 10 w 65"/>
                  <a:gd name="T25" fmla="*/ 5 h 26"/>
                  <a:gd name="T26" fmla="*/ 7 w 65"/>
                  <a:gd name="T27" fmla="*/ 5 h 26"/>
                  <a:gd name="T28" fmla="*/ 4 w 65"/>
                  <a:gd name="T29" fmla="*/ 6 h 26"/>
                  <a:gd name="T30" fmla="*/ 2 w 65"/>
                  <a:gd name="T31" fmla="*/ 6 h 26"/>
                  <a:gd name="T32" fmla="*/ 0 w 65"/>
                  <a:gd name="T33" fmla="*/ 8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1051"/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10 h 40"/>
                  <a:gd name="T2" fmla="*/ 2 w 66"/>
                  <a:gd name="T3" fmla="*/ 9 h 40"/>
                  <a:gd name="T4" fmla="*/ 4 w 66"/>
                  <a:gd name="T5" fmla="*/ 7 h 40"/>
                  <a:gd name="T6" fmla="*/ 7 w 66"/>
                  <a:gd name="T7" fmla="*/ 5 h 40"/>
                  <a:gd name="T8" fmla="*/ 10 w 66"/>
                  <a:gd name="T9" fmla="*/ 3 h 40"/>
                  <a:gd name="T10" fmla="*/ 12 w 66"/>
                  <a:gd name="T11" fmla="*/ 1 h 40"/>
                  <a:gd name="T12" fmla="*/ 14 w 66"/>
                  <a:gd name="T13" fmla="*/ 1 h 40"/>
                  <a:gd name="T14" fmla="*/ 16 w 66"/>
                  <a:gd name="T15" fmla="*/ 0 h 40"/>
                  <a:gd name="T16" fmla="*/ 17 w 66"/>
                  <a:gd name="T17" fmla="*/ 1 h 40"/>
                  <a:gd name="T18" fmla="*/ 17 w 66"/>
                  <a:gd name="T19" fmla="*/ 3 h 40"/>
                  <a:gd name="T20" fmla="*/ 16 w 66"/>
                  <a:gd name="T21" fmla="*/ 4 h 40"/>
                  <a:gd name="T22" fmla="*/ 13 w 66"/>
                  <a:gd name="T23" fmla="*/ 5 h 40"/>
                  <a:gd name="T24" fmla="*/ 10 w 66"/>
                  <a:gd name="T25" fmla="*/ 6 h 40"/>
                  <a:gd name="T26" fmla="*/ 7 w 66"/>
                  <a:gd name="T27" fmla="*/ 7 h 40"/>
                  <a:gd name="T28" fmla="*/ 5 w 66"/>
                  <a:gd name="T29" fmla="*/ 8 h 40"/>
                  <a:gd name="T30" fmla="*/ 2 w 66"/>
                  <a:gd name="T31" fmla="*/ 9 h 40"/>
                  <a:gd name="T32" fmla="*/ 0 w 66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1052"/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14 h 54"/>
                  <a:gd name="T2" fmla="*/ 1 w 67"/>
                  <a:gd name="T3" fmla="*/ 12 h 54"/>
                  <a:gd name="T4" fmla="*/ 3 w 67"/>
                  <a:gd name="T5" fmla="*/ 10 h 54"/>
                  <a:gd name="T6" fmla="*/ 6 w 67"/>
                  <a:gd name="T7" fmla="*/ 7 h 54"/>
                  <a:gd name="T8" fmla="*/ 9 w 67"/>
                  <a:gd name="T9" fmla="*/ 5 h 54"/>
                  <a:gd name="T10" fmla="*/ 11 w 67"/>
                  <a:gd name="T11" fmla="*/ 3 h 54"/>
                  <a:gd name="T12" fmla="*/ 14 w 67"/>
                  <a:gd name="T13" fmla="*/ 1 h 54"/>
                  <a:gd name="T14" fmla="*/ 16 w 67"/>
                  <a:gd name="T15" fmla="*/ 0 h 54"/>
                  <a:gd name="T16" fmla="*/ 16 w 67"/>
                  <a:gd name="T17" fmla="*/ 1 h 54"/>
                  <a:gd name="T18" fmla="*/ 16 w 67"/>
                  <a:gd name="T19" fmla="*/ 2 h 54"/>
                  <a:gd name="T20" fmla="*/ 14 w 67"/>
                  <a:gd name="T21" fmla="*/ 4 h 54"/>
                  <a:gd name="T22" fmla="*/ 12 w 67"/>
                  <a:gd name="T23" fmla="*/ 6 h 54"/>
                  <a:gd name="T24" fmla="*/ 9 w 67"/>
                  <a:gd name="T25" fmla="*/ 8 h 54"/>
                  <a:gd name="T26" fmla="*/ 6 w 67"/>
                  <a:gd name="T27" fmla="*/ 10 h 54"/>
                  <a:gd name="T28" fmla="*/ 3 w 67"/>
                  <a:gd name="T29" fmla="*/ 12 h 54"/>
                  <a:gd name="T30" fmla="*/ 1 w 67"/>
                  <a:gd name="T31" fmla="*/ 13 h 54"/>
                  <a:gd name="T32" fmla="*/ 0 w 67"/>
                  <a:gd name="T33" fmla="*/ 1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1053"/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16 h 61"/>
                  <a:gd name="T2" fmla="*/ 2 w 69"/>
                  <a:gd name="T3" fmla="*/ 14 h 61"/>
                  <a:gd name="T4" fmla="*/ 4 w 69"/>
                  <a:gd name="T5" fmla="*/ 11 h 61"/>
                  <a:gd name="T6" fmla="*/ 6 w 69"/>
                  <a:gd name="T7" fmla="*/ 8 h 61"/>
                  <a:gd name="T8" fmla="*/ 9 w 69"/>
                  <a:gd name="T9" fmla="*/ 5 h 61"/>
                  <a:gd name="T10" fmla="*/ 12 w 69"/>
                  <a:gd name="T11" fmla="*/ 3 h 61"/>
                  <a:gd name="T12" fmla="*/ 14 w 69"/>
                  <a:gd name="T13" fmla="*/ 1 h 61"/>
                  <a:gd name="T14" fmla="*/ 16 w 69"/>
                  <a:gd name="T15" fmla="*/ 0 h 61"/>
                  <a:gd name="T16" fmla="*/ 18 w 69"/>
                  <a:gd name="T17" fmla="*/ 1 h 61"/>
                  <a:gd name="T18" fmla="*/ 18 w 69"/>
                  <a:gd name="T19" fmla="*/ 2 h 61"/>
                  <a:gd name="T20" fmla="*/ 16 w 69"/>
                  <a:gd name="T21" fmla="*/ 4 h 61"/>
                  <a:gd name="T22" fmla="*/ 14 w 69"/>
                  <a:gd name="T23" fmla="*/ 6 h 61"/>
                  <a:gd name="T24" fmla="*/ 11 w 69"/>
                  <a:gd name="T25" fmla="*/ 8 h 61"/>
                  <a:gd name="T26" fmla="*/ 8 w 69"/>
                  <a:gd name="T27" fmla="*/ 10 h 61"/>
                  <a:gd name="T28" fmla="*/ 4 w 69"/>
                  <a:gd name="T29" fmla="*/ 12 h 61"/>
                  <a:gd name="T30" fmla="*/ 2 w 69"/>
                  <a:gd name="T31" fmla="*/ 14 h 61"/>
                  <a:gd name="T32" fmla="*/ 0 w 69"/>
                  <a:gd name="T33" fmla="*/ 16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1054"/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18 h 73"/>
                  <a:gd name="T2" fmla="*/ 1 w 65"/>
                  <a:gd name="T3" fmla="*/ 16 h 73"/>
                  <a:gd name="T4" fmla="*/ 2 w 65"/>
                  <a:gd name="T5" fmla="*/ 13 h 73"/>
                  <a:gd name="T6" fmla="*/ 4 w 65"/>
                  <a:gd name="T7" fmla="*/ 9 h 73"/>
                  <a:gd name="T8" fmla="*/ 6 w 65"/>
                  <a:gd name="T9" fmla="*/ 7 h 73"/>
                  <a:gd name="T10" fmla="*/ 8 w 65"/>
                  <a:gd name="T11" fmla="*/ 4 h 73"/>
                  <a:gd name="T12" fmla="*/ 11 w 65"/>
                  <a:gd name="T13" fmla="*/ 2 h 73"/>
                  <a:gd name="T14" fmla="*/ 13 w 65"/>
                  <a:gd name="T15" fmla="*/ 0 h 73"/>
                  <a:gd name="T16" fmla="*/ 15 w 65"/>
                  <a:gd name="T17" fmla="*/ 0 h 73"/>
                  <a:gd name="T18" fmla="*/ 16 w 65"/>
                  <a:gd name="T19" fmla="*/ 1 h 73"/>
                  <a:gd name="T20" fmla="*/ 15 w 65"/>
                  <a:gd name="T21" fmla="*/ 2 h 73"/>
                  <a:gd name="T22" fmla="*/ 13 w 65"/>
                  <a:gd name="T23" fmla="*/ 5 h 73"/>
                  <a:gd name="T24" fmla="*/ 10 w 65"/>
                  <a:gd name="T25" fmla="*/ 8 h 73"/>
                  <a:gd name="T26" fmla="*/ 7 w 65"/>
                  <a:gd name="T27" fmla="*/ 11 h 73"/>
                  <a:gd name="T28" fmla="*/ 4 w 65"/>
                  <a:gd name="T29" fmla="*/ 14 h 73"/>
                  <a:gd name="T30" fmla="*/ 1 w 65"/>
                  <a:gd name="T31" fmla="*/ 16 h 73"/>
                  <a:gd name="T32" fmla="*/ 0 w 65"/>
                  <a:gd name="T33" fmla="*/ 18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1055"/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8 w 32"/>
                  <a:gd name="T1" fmla="*/ 1 h 79"/>
                  <a:gd name="T2" fmla="*/ 8 w 32"/>
                  <a:gd name="T3" fmla="*/ 1 h 79"/>
                  <a:gd name="T4" fmla="*/ 8 w 32"/>
                  <a:gd name="T5" fmla="*/ 3 h 79"/>
                  <a:gd name="T6" fmla="*/ 7 w 32"/>
                  <a:gd name="T7" fmla="*/ 6 h 79"/>
                  <a:gd name="T8" fmla="*/ 6 w 32"/>
                  <a:gd name="T9" fmla="*/ 9 h 79"/>
                  <a:gd name="T10" fmla="*/ 4 w 32"/>
                  <a:gd name="T11" fmla="*/ 12 h 79"/>
                  <a:gd name="T12" fmla="*/ 3 w 32"/>
                  <a:gd name="T13" fmla="*/ 16 h 79"/>
                  <a:gd name="T14" fmla="*/ 2 w 32"/>
                  <a:gd name="T15" fmla="*/ 18 h 79"/>
                  <a:gd name="T16" fmla="*/ 1 w 32"/>
                  <a:gd name="T17" fmla="*/ 20 h 79"/>
                  <a:gd name="T18" fmla="*/ 0 w 32"/>
                  <a:gd name="T19" fmla="*/ 18 h 79"/>
                  <a:gd name="T20" fmla="*/ 1 w 32"/>
                  <a:gd name="T21" fmla="*/ 14 h 79"/>
                  <a:gd name="T22" fmla="*/ 1 w 32"/>
                  <a:gd name="T23" fmla="*/ 11 h 79"/>
                  <a:gd name="T24" fmla="*/ 2 w 32"/>
                  <a:gd name="T25" fmla="*/ 7 h 79"/>
                  <a:gd name="T26" fmla="*/ 4 w 32"/>
                  <a:gd name="T27" fmla="*/ 4 h 79"/>
                  <a:gd name="T28" fmla="*/ 5 w 32"/>
                  <a:gd name="T29" fmla="*/ 2 h 79"/>
                  <a:gd name="T30" fmla="*/ 7 w 32"/>
                  <a:gd name="T31" fmla="*/ 0 h 79"/>
                  <a:gd name="T32" fmla="*/ 8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1056"/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8 w 31"/>
                  <a:gd name="T1" fmla="*/ 0 h 79"/>
                  <a:gd name="T2" fmla="*/ 8 w 31"/>
                  <a:gd name="T3" fmla="*/ 1 h 79"/>
                  <a:gd name="T4" fmla="*/ 8 w 31"/>
                  <a:gd name="T5" fmla="*/ 3 h 79"/>
                  <a:gd name="T6" fmla="*/ 7 w 31"/>
                  <a:gd name="T7" fmla="*/ 5 h 79"/>
                  <a:gd name="T8" fmla="*/ 5 w 31"/>
                  <a:gd name="T9" fmla="*/ 9 h 79"/>
                  <a:gd name="T10" fmla="*/ 4 w 31"/>
                  <a:gd name="T11" fmla="*/ 12 h 79"/>
                  <a:gd name="T12" fmla="*/ 3 w 31"/>
                  <a:gd name="T13" fmla="*/ 15 h 79"/>
                  <a:gd name="T14" fmla="*/ 2 w 31"/>
                  <a:gd name="T15" fmla="*/ 18 h 79"/>
                  <a:gd name="T16" fmla="*/ 1 w 31"/>
                  <a:gd name="T17" fmla="*/ 19 h 79"/>
                  <a:gd name="T18" fmla="*/ 0 w 31"/>
                  <a:gd name="T19" fmla="*/ 16 h 79"/>
                  <a:gd name="T20" fmla="*/ 0 w 31"/>
                  <a:gd name="T21" fmla="*/ 13 h 79"/>
                  <a:gd name="T22" fmla="*/ 1 w 31"/>
                  <a:gd name="T23" fmla="*/ 10 h 79"/>
                  <a:gd name="T24" fmla="*/ 2 w 31"/>
                  <a:gd name="T25" fmla="*/ 6 h 79"/>
                  <a:gd name="T26" fmla="*/ 3 w 31"/>
                  <a:gd name="T27" fmla="*/ 3 h 79"/>
                  <a:gd name="T28" fmla="*/ 5 w 31"/>
                  <a:gd name="T29" fmla="*/ 1 h 79"/>
                  <a:gd name="T30" fmla="*/ 7 w 31"/>
                  <a:gd name="T31" fmla="*/ 0 h 79"/>
                  <a:gd name="T32" fmla="*/ 8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1057"/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17 w 81"/>
                  <a:gd name="T1" fmla="*/ 97 h 395"/>
                  <a:gd name="T2" fmla="*/ 18 w 81"/>
                  <a:gd name="T3" fmla="*/ 98 h 395"/>
                  <a:gd name="T4" fmla="*/ 18 w 81"/>
                  <a:gd name="T5" fmla="*/ 98 h 395"/>
                  <a:gd name="T6" fmla="*/ 19 w 81"/>
                  <a:gd name="T7" fmla="*/ 98 h 395"/>
                  <a:gd name="T8" fmla="*/ 20 w 81"/>
                  <a:gd name="T9" fmla="*/ 98 h 395"/>
                  <a:gd name="T10" fmla="*/ 13 w 81"/>
                  <a:gd name="T11" fmla="*/ 84 h 395"/>
                  <a:gd name="T12" fmla="*/ 8 w 81"/>
                  <a:gd name="T13" fmla="*/ 70 h 395"/>
                  <a:gd name="T14" fmla="*/ 5 w 81"/>
                  <a:gd name="T15" fmla="*/ 56 h 395"/>
                  <a:gd name="T16" fmla="*/ 3 w 81"/>
                  <a:gd name="T17" fmla="*/ 43 h 395"/>
                  <a:gd name="T18" fmla="*/ 2 w 81"/>
                  <a:gd name="T19" fmla="*/ 31 h 395"/>
                  <a:gd name="T20" fmla="*/ 2 w 81"/>
                  <a:gd name="T21" fmla="*/ 19 h 395"/>
                  <a:gd name="T22" fmla="*/ 3 w 81"/>
                  <a:gd name="T23" fmla="*/ 9 h 395"/>
                  <a:gd name="T24" fmla="*/ 3 w 81"/>
                  <a:gd name="T25" fmla="*/ 0 h 395"/>
                  <a:gd name="T26" fmla="*/ 1 w 81"/>
                  <a:gd name="T27" fmla="*/ 7 h 395"/>
                  <a:gd name="T28" fmla="*/ 0 w 81"/>
                  <a:gd name="T29" fmla="*/ 17 h 395"/>
                  <a:gd name="T30" fmla="*/ 0 w 81"/>
                  <a:gd name="T31" fmla="*/ 30 h 395"/>
                  <a:gd name="T32" fmla="*/ 1 w 81"/>
                  <a:gd name="T33" fmla="*/ 45 h 395"/>
                  <a:gd name="T34" fmla="*/ 2 w 81"/>
                  <a:gd name="T35" fmla="*/ 60 h 395"/>
                  <a:gd name="T36" fmla="*/ 5 w 81"/>
                  <a:gd name="T37" fmla="*/ 74 h 395"/>
                  <a:gd name="T38" fmla="*/ 10 w 81"/>
                  <a:gd name="T39" fmla="*/ 87 h 395"/>
                  <a:gd name="T40" fmla="*/ 17 w 81"/>
                  <a:gd name="T41" fmla="*/ 97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1058"/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15 w 60"/>
                  <a:gd name="T1" fmla="*/ 1 h 54"/>
                  <a:gd name="T2" fmla="*/ 14 w 60"/>
                  <a:gd name="T3" fmla="*/ 0 h 54"/>
                  <a:gd name="T4" fmla="*/ 13 w 60"/>
                  <a:gd name="T5" fmla="*/ 1 h 54"/>
                  <a:gd name="T6" fmla="*/ 11 w 60"/>
                  <a:gd name="T7" fmla="*/ 1 h 54"/>
                  <a:gd name="T8" fmla="*/ 8 w 60"/>
                  <a:gd name="T9" fmla="*/ 3 h 54"/>
                  <a:gd name="T10" fmla="*/ 6 w 60"/>
                  <a:gd name="T11" fmla="*/ 5 h 54"/>
                  <a:gd name="T12" fmla="*/ 3 w 60"/>
                  <a:gd name="T13" fmla="*/ 8 h 54"/>
                  <a:gd name="T14" fmla="*/ 2 w 60"/>
                  <a:gd name="T15" fmla="*/ 11 h 54"/>
                  <a:gd name="T16" fmla="*/ 0 w 60"/>
                  <a:gd name="T17" fmla="*/ 14 h 54"/>
                  <a:gd name="T18" fmla="*/ 2 w 60"/>
                  <a:gd name="T19" fmla="*/ 12 h 54"/>
                  <a:gd name="T20" fmla="*/ 4 w 60"/>
                  <a:gd name="T21" fmla="*/ 10 h 54"/>
                  <a:gd name="T22" fmla="*/ 7 w 60"/>
                  <a:gd name="T23" fmla="*/ 9 h 54"/>
                  <a:gd name="T24" fmla="*/ 9 w 60"/>
                  <a:gd name="T25" fmla="*/ 7 h 54"/>
                  <a:gd name="T26" fmla="*/ 12 w 60"/>
                  <a:gd name="T27" fmla="*/ 5 h 54"/>
                  <a:gd name="T28" fmla="*/ 14 w 60"/>
                  <a:gd name="T29" fmla="*/ 3 h 54"/>
                  <a:gd name="T30" fmla="*/ 15 w 60"/>
                  <a:gd name="T31" fmla="*/ 1 h 54"/>
                  <a:gd name="T32" fmla="*/ 15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1059"/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17 w 70"/>
                  <a:gd name="T1" fmla="*/ 1 h 71"/>
                  <a:gd name="T2" fmla="*/ 16 w 70"/>
                  <a:gd name="T3" fmla="*/ 0 h 71"/>
                  <a:gd name="T4" fmla="*/ 14 w 70"/>
                  <a:gd name="T5" fmla="*/ 1 h 71"/>
                  <a:gd name="T6" fmla="*/ 11 w 70"/>
                  <a:gd name="T7" fmla="*/ 3 h 71"/>
                  <a:gd name="T8" fmla="*/ 9 w 70"/>
                  <a:gd name="T9" fmla="*/ 5 h 71"/>
                  <a:gd name="T10" fmla="*/ 6 w 70"/>
                  <a:gd name="T11" fmla="*/ 8 h 71"/>
                  <a:gd name="T12" fmla="*/ 3 w 70"/>
                  <a:gd name="T13" fmla="*/ 11 h 71"/>
                  <a:gd name="T14" fmla="*/ 1 w 70"/>
                  <a:gd name="T15" fmla="*/ 15 h 71"/>
                  <a:gd name="T16" fmla="*/ 0 w 70"/>
                  <a:gd name="T17" fmla="*/ 18 h 71"/>
                  <a:gd name="T18" fmla="*/ 1 w 70"/>
                  <a:gd name="T19" fmla="*/ 17 h 71"/>
                  <a:gd name="T20" fmla="*/ 3 w 70"/>
                  <a:gd name="T21" fmla="*/ 15 h 71"/>
                  <a:gd name="T22" fmla="*/ 6 w 70"/>
                  <a:gd name="T23" fmla="*/ 12 h 71"/>
                  <a:gd name="T24" fmla="*/ 10 w 70"/>
                  <a:gd name="T25" fmla="*/ 10 h 71"/>
                  <a:gd name="T26" fmla="*/ 12 w 70"/>
                  <a:gd name="T27" fmla="*/ 7 h 71"/>
                  <a:gd name="T28" fmla="*/ 15 w 70"/>
                  <a:gd name="T29" fmla="*/ 5 h 71"/>
                  <a:gd name="T30" fmla="*/ 16 w 70"/>
                  <a:gd name="T31" fmla="*/ 2 h 71"/>
                  <a:gd name="T32" fmla="*/ 17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1060"/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20 w 77"/>
                  <a:gd name="T1" fmla="*/ 1 h 62"/>
                  <a:gd name="T2" fmla="*/ 19 w 77"/>
                  <a:gd name="T3" fmla="*/ 0 h 62"/>
                  <a:gd name="T4" fmla="*/ 16 w 77"/>
                  <a:gd name="T5" fmla="*/ 1 h 62"/>
                  <a:gd name="T6" fmla="*/ 13 w 77"/>
                  <a:gd name="T7" fmla="*/ 2 h 62"/>
                  <a:gd name="T8" fmla="*/ 10 w 77"/>
                  <a:gd name="T9" fmla="*/ 4 h 62"/>
                  <a:gd name="T10" fmla="*/ 7 w 77"/>
                  <a:gd name="T11" fmla="*/ 7 h 62"/>
                  <a:gd name="T12" fmla="*/ 4 w 77"/>
                  <a:gd name="T13" fmla="*/ 10 h 62"/>
                  <a:gd name="T14" fmla="*/ 2 w 77"/>
                  <a:gd name="T15" fmla="*/ 13 h 62"/>
                  <a:gd name="T16" fmla="*/ 0 w 77"/>
                  <a:gd name="T17" fmla="*/ 16 h 62"/>
                  <a:gd name="T18" fmla="*/ 2 w 77"/>
                  <a:gd name="T19" fmla="*/ 15 h 62"/>
                  <a:gd name="T20" fmla="*/ 4 w 77"/>
                  <a:gd name="T21" fmla="*/ 13 h 62"/>
                  <a:gd name="T22" fmla="*/ 8 w 77"/>
                  <a:gd name="T23" fmla="*/ 11 h 62"/>
                  <a:gd name="T24" fmla="*/ 11 w 77"/>
                  <a:gd name="T25" fmla="*/ 9 h 62"/>
                  <a:gd name="T26" fmla="*/ 14 w 77"/>
                  <a:gd name="T27" fmla="*/ 6 h 62"/>
                  <a:gd name="T28" fmla="*/ 17 w 77"/>
                  <a:gd name="T29" fmla="*/ 4 h 62"/>
                  <a:gd name="T30" fmla="*/ 19 w 77"/>
                  <a:gd name="T31" fmla="*/ 2 h 62"/>
                  <a:gd name="T32" fmla="*/ 20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1061"/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18 w 71"/>
                  <a:gd name="T1" fmla="*/ 1 h 54"/>
                  <a:gd name="T2" fmla="*/ 17 w 71"/>
                  <a:gd name="T3" fmla="*/ 0 h 54"/>
                  <a:gd name="T4" fmla="*/ 15 w 71"/>
                  <a:gd name="T5" fmla="*/ 1 h 54"/>
                  <a:gd name="T6" fmla="*/ 12 w 71"/>
                  <a:gd name="T7" fmla="*/ 2 h 54"/>
                  <a:gd name="T8" fmla="*/ 9 w 71"/>
                  <a:gd name="T9" fmla="*/ 4 h 54"/>
                  <a:gd name="T10" fmla="*/ 6 w 71"/>
                  <a:gd name="T11" fmla="*/ 6 h 54"/>
                  <a:gd name="T12" fmla="*/ 4 w 71"/>
                  <a:gd name="T13" fmla="*/ 9 h 54"/>
                  <a:gd name="T14" fmla="*/ 1 w 71"/>
                  <a:gd name="T15" fmla="*/ 11 h 54"/>
                  <a:gd name="T16" fmla="*/ 0 w 71"/>
                  <a:gd name="T17" fmla="*/ 14 h 54"/>
                  <a:gd name="T18" fmla="*/ 2 w 71"/>
                  <a:gd name="T19" fmla="*/ 13 h 54"/>
                  <a:gd name="T20" fmla="*/ 5 w 71"/>
                  <a:gd name="T21" fmla="*/ 12 h 54"/>
                  <a:gd name="T22" fmla="*/ 8 w 71"/>
                  <a:gd name="T23" fmla="*/ 10 h 54"/>
                  <a:gd name="T24" fmla="*/ 11 w 71"/>
                  <a:gd name="T25" fmla="*/ 8 h 54"/>
                  <a:gd name="T26" fmla="*/ 14 w 71"/>
                  <a:gd name="T27" fmla="*/ 6 h 54"/>
                  <a:gd name="T28" fmla="*/ 16 w 71"/>
                  <a:gd name="T29" fmla="*/ 4 h 54"/>
                  <a:gd name="T30" fmla="*/ 18 w 71"/>
                  <a:gd name="T31" fmla="*/ 3 h 54"/>
                  <a:gd name="T32" fmla="*/ 18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1062"/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16 w 64"/>
                  <a:gd name="T1" fmla="*/ 1 h 38"/>
                  <a:gd name="T2" fmla="*/ 15 w 64"/>
                  <a:gd name="T3" fmla="*/ 0 h 38"/>
                  <a:gd name="T4" fmla="*/ 14 w 64"/>
                  <a:gd name="T5" fmla="*/ 0 h 38"/>
                  <a:gd name="T6" fmla="*/ 11 w 64"/>
                  <a:gd name="T7" fmla="*/ 1 h 38"/>
                  <a:gd name="T8" fmla="*/ 9 w 64"/>
                  <a:gd name="T9" fmla="*/ 1 h 38"/>
                  <a:gd name="T10" fmla="*/ 6 w 64"/>
                  <a:gd name="T11" fmla="*/ 3 h 38"/>
                  <a:gd name="T12" fmla="*/ 4 w 64"/>
                  <a:gd name="T13" fmla="*/ 4 h 38"/>
                  <a:gd name="T14" fmla="*/ 2 w 64"/>
                  <a:gd name="T15" fmla="*/ 7 h 38"/>
                  <a:gd name="T16" fmla="*/ 0 w 64"/>
                  <a:gd name="T17" fmla="*/ 10 h 38"/>
                  <a:gd name="T18" fmla="*/ 2 w 64"/>
                  <a:gd name="T19" fmla="*/ 9 h 38"/>
                  <a:gd name="T20" fmla="*/ 4 w 64"/>
                  <a:gd name="T21" fmla="*/ 8 h 38"/>
                  <a:gd name="T22" fmla="*/ 7 w 64"/>
                  <a:gd name="T23" fmla="*/ 7 h 38"/>
                  <a:gd name="T24" fmla="*/ 10 w 64"/>
                  <a:gd name="T25" fmla="*/ 6 h 38"/>
                  <a:gd name="T26" fmla="*/ 13 w 64"/>
                  <a:gd name="T27" fmla="*/ 5 h 38"/>
                  <a:gd name="T28" fmla="*/ 15 w 64"/>
                  <a:gd name="T29" fmla="*/ 4 h 38"/>
                  <a:gd name="T30" fmla="*/ 16 w 64"/>
                  <a:gd name="T31" fmla="*/ 2 h 38"/>
                  <a:gd name="T32" fmla="*/ 16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1063"/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12 w 49"/>
                  <a:gd name="T1" fmla="*/ 1 h 28"/>
                  <a:gd name="T2" fmla="*/ 11 w 49"/>
                  <a:gd name="T3" fmla="*/ 0 h 28"/>
                  <a:gd name="T4" fmla="*/ 9 w 49"/>
                  <a:gd name="T5" fmla="*/ 0 h 28"/>
                  <a:gd name="T6" fmla="*/ 7 w 49"/>
                  <a:gd name="T7" fmla="*/ 1 h 28"/>
                  <a:gd name="T8" fmla="*/ 5 w 49"/>
                  <a:gd name="T9" fmla="*/ 2 h 28"/>
                  <a:gd name="T10" fmla="*/ 3 w 49"/>
                  <a:gd name="T11" fmla="*/ 3 h 28"/>
                  <a:gd name="T12" fmla="*/ 1 w 49"/>
                  <a:gd name="T13" fmla="*/ 5 h 28"/>
                  <a:gd name="T14" fmla="*/ 0 w 49"/>
                  <a:gd name="T15" fmla="*/ 6 h 28"/>
                  <a:gd name="T16" fmla="*/ 0 w 49"/>
                  <a:gd name="T17" fmla="*/ 8 h 28"/>
                  <a:gd name="T18" fmla="*/ 1 w 49"/>
                  <a:gd name="T19" fmla="*/ 8 h 28"/>
                  <a:gd name="T20" fmla="*/ 3 w 49"/>
                  <a:gd name="T21" fmla="*/ 7 h 28"/>
                  <a:gd name="T22" fmla="*/ 5 w 49"/>
                  <a:gd name="T23" fmla="*/ 6 h 28"/>
                  <a:gd name="T24" fmla="*/ 7 w 49"/>
                  <a:gd name="T25" fmla="*/ 5 h 28"/>
                  <a:gd name="T26" fmla="*/ 9 w 49"/>
                  <a:gd name="T27" fmla="*/ 4 h 28"/>
                  <a:gd name="T28" fmla="*/ 10 w 49"/>
                  <a:gd name="T29" fmla="*/ 3 h 28"/>
                  <a:gd name="T30" fmla="*/ 11 w 49"/>
                  <a:gd name="T31" fmla="*/ 2 h 28"/>
                  <a:gd name="T32" fmla="*/ 12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1064"/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7 w 33"/>
                  <a:gd name="T1" fmla="*/ 1 h 22"/>
                  <a:gd name="T2" fmla="*/ 6 w 33"/>
                  <a:gd name="T3" fmla="*/ 0 h 22"/>
                  <a:gd name="T4" fmla="*/ 5 w 33"/>
                  <a:gd name="T5" fmla="*/ 0 h 22"/>
                  <a:gd name="T6" fmla="*/ 4 w 33"/>
                  <a:gd name="T7" fmla="*/ 1 h 22"/>
                  <a:gd name="T8" fmla="*/ 2 w 33"/>
                  <a:gd name="T9" fmla="*/ 1 h 22"/>
                  <a:gd name="T10" fmla="*/ 1 w 33"/>
                  <a:gd name="T11" fmla="*/ 2 h 22"/>
                  <a:gd name="T12" fmla="*/ 0 w 33"/>
                  <a:gd name="T13" fmla="*/ 3 h 22"/>
                  <a:gd name="T14" fmla="*/ 0 w 33"/>
                  <a:gd name="T15" fmla="*/ 4 h 22"/>
                  <a:gd name="T16" fmla="*/ 0 w 33"/>
                  <a:gd name="T17" fmla="*/ 6 h 22"/>
                  <a:gd name="T18" fmla="*/ 0 w 33"/>
                  <a:gd name="T19" fmla="*/ 4 h 22"/>
                  <a:gd name="T20" fmla="*/ 2 w 33"/>
                  <a:gd name="T21" fmla="*/ 4 h 22"/>
                  <a:gd name="T22" fmla="*/ 3 w 33"/>
                  <a:gd name="T23" fmla="*/ 3 h 22"/>
                  <a:gd name="T24" fmla="*/ 5 w 33"/>
                  <a:gd name="T25" fmla="*/ 3 h 22"/>
                  <a:gd name="T26" fmla="*/ 6 w 33"/>
                  <a:gd name="T27" fmla="*/ 2 h 22"/>
                  <a:gd name="T28" fmla="*/ 8 w 33"/>
                  <a:gd name="T29" fmla="*/ 2 h 22"/>
                  <a:gd name="T30" fmla="*/ 8 w 33"/>
                  <a:gd name="T31" fmla="*/ 2 h 22"/>
                  <a:gd name="T32" fmla="*/ 7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1065"/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17 w 65"/>
                  <a:gd name="T1" fmla="*/ 0 h 64"/>
                  <a:gd name="T2" fmla="*/ 16 w 65"/>
                  <a:gd name="T3" fmla="*/ 0 h 64"/>
                  <a:gd name="T4" fmla="*/ 14 w 65"/>
                  <a:gd name="T5" fmla="*/ 0 h 64"/>
                  <a:gd name="T6" fmla="*/ 12 w 65"/>
                  <a:gd name="T7" fmla="*/ 1 h 64"/>
                  <a:gd name="T8" fmla="*/ 9 w 65"/>
                  <a:gd name="T9" fmla="*/ 3 h 64"/>
                  <a:gd name="T10" fmla="*/ 6 w 65"/>
                  <a:gd name="T11" fmla="*/ 6 h 64"/>
                  <a:gd name="T12" fmla="*/ 4 w 65"/>
                  <a:gd name="T13" fmla="*/ 9 h 64"/>
                  <a:gd name="T14" fmla="*/ 2 w 65"/>
                  <a:gd name="T15" fmla="*/ 12 h 64"/>
                  <a:gd name="T16" fmla="*/ 0 w 65"/>
                  <a:gd name="T17" fmla="*/ 15 h 64"/>
                  <a:gd name="T18" fmla="*/ 2 w 65"/>
                  <a:gd name="T19" fmla="*/ 14 h 64"/>
                  <a:gd name="T20" fmla="*/ 4 w 65"/>
                  <a:gd name="T21" fmla="*/ 12 h 64"/>
                  <a:gd name="T22" fmla="*/ 7 w 65"/>
                  <a:gd name="T23" fmla="*/ 10 h 64"/>
                  <a:gd name="T24" fmla="*/ 10 w 65"/>
                  <a:gd name="T25" fmla="*/ 8 h 64"/>
                  <a:gd name="T26" fmla="*/ 13 w 65"/>
                  <a:gd name="T27" fmla="*/ 6 h 64"/>
                  <a:gd name="T28" fmla="*/ 15 w 65"/>
                  <a:gd name="T29" fmla="*/ 4 h 64"/>
                  <a:gd name="T30" fmla="*/ 16 w 65"/>
                  <a:gd name="T31" fmla="*/ 2 h 64"/>
                  <a:gd name="T32" fmla="*/ 17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1066"/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13 w 52"/>
                  <a:gd name="T1" fmla="*/ 1 h 50"/>
                  <a:gd name="T2" fmla="*/ 13 w 52"/>
                  <a:gd name="T3" fmla="*/ 0 h 50"/>
                  <a:gd name="T4" fmla="*/ 11 w 52"/>
                  <a:gd name="T5" fmla="*/ 1 h 50"/>
                  <a:gd name="T6" fmla="*/ 10 w 52"/>
                  <a:gd name="T7" fmla="*/ 1 h 50"/>
                  <a:gd name="T8" fmla="*/ 7 w 52"/>
                  <a:gd name="T9" fmla="*/ 3 h 50"/>
                  <a:gd name="T10" fmla="*/ 5 w 52"/>
                  <a:gd name="T11" fmla="*/ 4 h 50"/>
                  <a:gd name="T12" fmla="*/ 3 w 52"/>
                  <a:gd name="T13" fmla="*/ 7 h 50"/>
                  <a:gd name="T14" fmla="*/ 2 w 52"/>
                  <a:gd name="T15" fmla="*/ 10 h 50"/>
                  <a:gd name="T16" fmla="*/ 0 w 52"/>
                  <a:gd name="T17" fmla="*/ 13 h 50"/>
                  <a:gd name="T18" fmla="*/ 2 w 52"/>
                  <a:gd name="T19" fmla="*/ 11 h 50"/>
                  <a:gd name="T20" fmla="*/ 4 w 52"/>
                  <a:gd name="T21" fmla="*/ 10 h 50"/>
                  <a:gd name="T22" fmla="*/ 6 w 52"/>
                  <a:gd name="T23" fmla="*/ 8 h 50"/>
                  <a:gd name="T24" fmla="*/ 8 w 52"/>
                  <a:gd name="T25" fmla="*/ 6 h 50"/>
                  <a:gd name="T26" fmla="*/ 10 w 52"/>
                  <a:gd name="T27" fmla="*/ 5 h 50"/>
                  <a:gd name="T28" fmla="*/ 12 w 52"/>
                  <a:gd name="T29" fmla="*/ 3 h 50"/>
                  <a:gd name="T30" fmla="*/ 13 w 52"/>
                  <a:gd name="T31" fmla="*/ 2 h 50"/>
                  <a:gd name="T32" fmla="*/ 13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1067"/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18 w 71"/>
                  <a:gd name="T1" fmla="*/ 1 h 53"/>
                  <a:gd name="T2" fmla="*/ 17 w 71"/>
                  <a:gd name="T3" fmla="*/ 0 h 53"/>
                  <a:gd name="T4" fmla="*/ 15 w 71"/>
                  <a:gd name="T5" fmla="*/ 1 h 53"/>
                  <a:gd name="T6" fmla="*/ 12 w 71"/>
                  <a:gd name="T7" fmla="*/ 2 h 53"/>
                  <a:gd name="T8" fmla="*/ 9 w 71"/>
                  <a:gd name="T9" fmla="*/ 4 h 53"/>
                  <a:gd name="T10" fmla="*/ 6 w 71"/>
                  <a:gd name="T11" fmla="*/ 6 h 53"/>
                  <a:gd name="T12" fmla="*/ 4 w 71"/>
                  <a:gd name="T13" fmla="*/ 9 h 53"/>
                  <a:gd name="T14" fmla="*/ 1 w 71"/>
                  <a:gd name="T15" fmla="*/ 11 h 53"/>
                  <a:gd name="T16" fmla="*/ 0 w 71"/>
                  <a:gd name="T17" fmla="*/ 14 h 53"/>
                  <a:gd name="T18" fmla="*/ 2 w 71"/>
                  <a:gd name="T19" fmla="*/ 13 h 53"/>
                  <a:gd name="T20" fmla="*/ 5 w 71"/>
                  <a:gd name="T21" fmla="*/ 11 h 53"/>
                  <a:gd name="T22" fmla="*/ 8 w 71"/>
                  <a:gd name="T23" fmla="*/ 10 h 53"/>
                  <a:gd name="T24" fmla="*/ 11 w 71"/>
                  <a:gd name="T25" fmla="*/ 8 h 53"/>
                  <a:gd name="T26" fmla="*/ 14 w 71"/>
                  <a:gd name="T27" fmla="*/ 6 h 53"/>
                  <a:gd name="T28" fmla="*/ 17 w 71"/>
                  <a:gd name="T29" fmla="*/ 4 h 53"/>
                  <a:gd name="T30" fmla="*/ 18 w 71"/>
                  <a:gd name="T31" fmla="*/ 2 h 53"/>
                  <a:gd name="T32" fmla="*/ 18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1068"/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15 w 60"/>
                  <a:gd name="T1" fmla="*/ 0 h 41"/>
                  <a:gd name="T2" fmla="*/ 15 w 60"/>
                  <a:gd name="T3" fmla="*/ 0 h 41"/>
                  <a:gd name="T4" fmla="*/ 13 w 60"/>
                  <a:gd name="T5" fmla="*/ 0 h 41"/>
                  <a:gd name="T6" fmla="*/ 10 w 60"/>
                  <a:gd name="T7" fmla="*/ 1 h 41"/>
                  <a:gd name="T8" fmla="*/ 8 w 60"/>
                  <a:gd name="T9" fmla="*/ 2 h 41"/>
                  <a:gd name="T10" fmla="*/ 5 w 60"/>
                  <a:gd name="T11" fmla="*/ 4 h 41"/>
                  <a:gd name="T12" fmla="*/ 3 w 60"/>
                  <a:gd name="T13" fmla="*/ 6 h 41"/>
                  <a:gd name="T14" fmla="*/ 1 w 60"/>
                  <a:gd name="T15" fmla="*/ 8 h 41"/>
                  <a:gd name="T16" fmla="*/ 0 w 60"/>
                  <a:gd name="T17" fmla="*/ 10 h 41"/>
                  <a:gd name="T18" fmla="*/ 2 w 60"/>
                  <a:gd name="T19" fmla="*/ 9 h 41"/>
                  <a:gd name="T20" fmla="*/ 4 w 60"/>
                  <a:gd name="T21" fmla="*/ 8 h 41"/>
                  <a:gd name="T22" fmla="*/ 6 w 60"/>
                  <a:gd name="T23" fmla="*/ 7 h 41"/>
                  <a:gd name="T24" fmla="*/ 9 w 60"/>
                  <a:gd name="T25" fmla="*/ 5 h 41"/>
                  <a:gd name="T26" fmla="*/ 11 w 60"/>
                  <a:gd name="T27" fmla="*/ 4 h 41"/>
                  <a:gd name="T28" fmla="*/ 13 w 60"/>
                  <a:gd name="T29" fmla="*/ 3 h 41"/>
                  <a:gd name="T30" fmla="*/ 15 w 60"/>
                  <a:gd name="T31" fmla="*/ 1 h 41"/>
                  <a:gd name="T32" fmla="*/ 15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1069"/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16 h 61"/>
                  <a:gd name="T2" fmla="*/ 1 w 8"/>
                  <a:gd name="T3" fmla="*/ 12 h 61"/>
                  <a:gd name="T4" fmla="*/ 0 w 8"/>
                  <a:gd name="T5" fmla="*/ 7 h 61"/>
                  <a:gd name="T6" fmla="*/ 0 w 8"/>
                  <a:gd name="T7" fmla="*/ 2 h 61"/>
                  <a:gd name="T8" fmla="*/ 1 w 8"/>
                  <a:gd name="T9" fmla="*/ 0 h 61"/>
                  <a:gd name="T10" fmla="*/ 2 w 8"/>
                  <a:gd name="T11" fmla="*/ 3 h 61"/>
                  <a:gd name="T12" fmla="*/ 2 w 8"/>
                  <a:gd name="T13" fmla="*/ 7 h 61"/>
                  <a:gd name="T14" fmla="*/ 2 w 8"/>
                  <a:gd name="T15" fmla="*/ 12 h 61"/>
                  <a:gd name="T16" fmla="*/ 1 w 8"/>
                  <a:gd name="T17" fmla="*/ 16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1070"/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16 w 65"/>
                  <a:gd name="T1" fmla="*/ 22 h 85"/>
                  <a:gd name="T2" fmla="*/ 15 w 65"/>
                  <a:gd name="T3" fmla="*/ 19 h 85"/>
                  <a:gd name="T4" fmla="*/ 13 w 65"/>
                  <a:gd name="T5" fmla="*/ 16 h 85"/>
                  <a:gd name="T6" fmla="*/ 11 w 65"/>
                  <a:gd name="T7" fmla="*/ 12 h 85"/>
                  <a:gd name="T8" fmla="*/ 8 w 65"/>
                  <a:gd name="T9" fmla="*/ 8 h 85"/>
                  <a:gd name="T10" fmla="*/ 5 w 65"/>
                  <a:gd name="T11" fmla="*/ 4 h 85"/>
                  <a:gd name="T12" fmla="*/ 3 w 65"/>
                  <a:gd name="T13" fmla="*/ 2 h 85"/>
                  <a:gd name="T14" fmla="*/ 1 w 65"/>
                  <a:gd name="T15" fmla="*/ 0 h 85"/>
                  <a:gd name="T16" fmla="*/ 0 w 65"/>
                  <a:gd name="T17" fmla="*/ 1 h 85"/>
                  <a:gd name="T18" fmla="*/ 0 w 65"/>
                  <a:gd name="T19" fmla="*/ 2 h 85"/>
                  <a:gd name="T20" fmla="*/ 1 w 65"/>
                  <a:gd name="T21" fmla="*/ 5 h 85"/>
                  <a:gd name="T22" fmla="*/ 3 w 65"/>
                  <a:gd name="T23" fmla="*/ 8 h 85"/>
                  <a:gd name="T24" fmla="*/ 6 w 65"/>
                  <a:gd name="T25" fmla="*/ 11 h 85"/>
                  <a:gd name="T26" fmla="*/ 9 w 65"/>
                  <a:gd name="T27" fmla="*/ 14 h 85"/>
                  <a:gd name="T28" fmla="*/ 12 w 65"/>
                  <a:gd name="T29" fmla="*/ 17 h 85"/>
                  <a:gd name="T30" fmla="*/ 14 w 65"/>
                  <a:gd name="T31" fmla="*/ 19 h 85"/>
                  <a:gd name="T32" fmla="*/ 16 w 65"/>
                  <a:gd name="T33" fmla="*/ 22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1071"/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17 w 68"/>
                  <a:gd name="T1" fmla="*/ 19 h 77"/>
                  <a:gd name="T2" fmla="*/ 16 w 68"/>
                  <a:gd name="T3" fmla="*/ 17 h 77"/>
                  <a:gd name="T4" fmla="*/ 14 w 68"/>
                  <a:gd name="T5" fmla="*/ 13 h 77"/>
                  <a:gd name="T6" fmla="*/ 11 w 68"/>
                  <a:gd name="T7" fmla="*/ 10 h 77"/>
                  <a:gd name="T8" fmla="*/ 8 w 68"/>
                  <a:gd name="T9" fmla="*/ 6 h 77"/>
                  <a:gd name="T10" fmla="*/ 6 w 68"/>
                  <a:gd name="T11" fmla="*/ 3 h 77"/>
                  <a:gd name="T12" fmla="*/ 3 w 68"/>
                  <a:gd name="T13" fmla="*/ 1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2 h 77"/>
                  <a:gd name="T20" fmla="*/ 2 w 68"/>
                  <a:gd name="T21" fmla="*/ 4 h 77"/>
                  <a:gd name="T22" fmla="*/ 5 w 68"/>
                  <a:gd name="T23" fmla="*/ 7 h 77"/>
                  <a:gd name="T24" fmla="*/ 8 w 68"/>
                  <a:gd name="T25" fmla="*/ 10 h 77"/>
                  <a:gd name="T26" fmla="*/ 11 w 68"/>
                  <a:gd name="T27" fmla="*/ 13 h 77"/>
                  <a:gd name="T28" fmla="*/ 14 w 68"/>
                  <a:gd name="T29" fmla="*/ 15 h 77"/>
                  <a:gd name="T30" fmla="*/ 16 w 68"/>
                  <a:gd name="T31" fmla="*/ 17 h 77"/>
                  <a:gd name="T32" fmla="*/ 17 w 68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1072"/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18 w 73"/>
                  <a:gd name="T1" fmla="*/ 18 h 70"/>
                  <a:gd name="T2" fmla="*/ 16 w 73"/>
                  <a:gd name="T3" fmla="*/ 15 h 70"/>
                  <a:gd name="T4" fmla="*/ 14 w 73"/>
                  <a:gd name="T5" fmla="*/ 12 h 70"/>
                  <a:gd name="T6" fmla="*/ 11 w 73"/>
                  <a:gd name="T7" fmla="*/ 9 h 70"/>
                  <a:gd name="T8" fmla="*/ 8 w 73"/>
                  <a:gd name="T9" fmla="*/ 6 h 70"/>
                  <a:gd name="T10" fmla="*/ 5 w 73"/>
                  <a:gd name="T11" fmla="*/ 3 h 70"/>
                  <a:gd name="T12" fmla="*/ 2 w 73"/>
                  <a:gd name="T13" fmla="*/ 1 h 70"/>
                  <a:gd name="T14" fmla="*/ 1 w 73"/>
                  <a:gd name="T15" fmla="*/ 0 h 70"/>
                  <a:gd name="T16" fmla="*/ 0 w 73"/>
                  <a:gd name="T17" fmla="*/ 1 h 70"/>
                  <a:gd name="T18" fmla="*/ 0 w 73"/>
                  <a:gd name="T19" fmla="*/ 2 h 70"/>
                  <a:gd name="T20" fmla="*/ 2 w 73"/>
                  <a:gd name="T21" fmla="*/ 4 h 70"/>
                  <a:gd name="T22" fmla="*/ 5 w 73"/>
                  <a:gd name="T23" fmla="*/ 7 h 70"/>
                  <a:gd name="T24" fmla="*/ 8 w 73"/>
                  <a:gd name="T25" fmla="*/ 9 h 70"/>
                  <a:gd name="T26" fmla="*/ 11 w 73"/>
                  <a:gd name="T27" fmla="*/ 12 h 70"/>
                  <a:gd name="T28" fmla="*/ 14 w 73"/>
                  <a:gd name="T29" fmla="*/ 14 h 70"/>
                  <a:gd name="T30" fmla="*/ 16 w 73"/>
                  <a:gd name="T31" fmla="*/ 16 h 70"/>
                  <a:gd name="T32" fmla="*/ 18 w 73"/>
                  <a:gd name="T33" fmla="*/ 18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1073"/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17 w 69"/>
                  <a:gd name="T1" fmla="*/ 13 h 53"/>
                  <a:gd name="T2" fmla="*/ 15 w 69"/>
                  <a:gd name="T3" fmla="*/ 11 h 53"/>
                  <a:gd name="T4" fmla="*/ 13 w 69"/>
                  <a:gd name="T5" fmla="*/ 8 h 53"/>
                  <a:gd name="T6" fmla="*/ 10 w 69"/>
                  <a:gd name="T7" fmla="*/ 6 h 53"/>
                  <a:gd name="T8" fmla="*/ 7 w 69"/>
                  <a:gd name="T9" fmla="*/ 3 h 53"/>
                  <a:gd name="T10" fmla="*/ 4 w 69"/>
                  <a:gd name="T11" fmla="*/ 1 h 53"/>
                  <a:gd name="T12" fmla="*/ 2 w 69"/>
                  <a:gd name="T13" fmla="*/ 0 h 53"/>
                  <a:gd name="T14" fmla="*/ 0 w 69"/>
                  <a:gd name="T15" fmla="*/ 0 h 53"/>
                  <a:gd name="T16" fmla="*/ 0 w 69"/>
                  <a:gd name="T17" fmla="*/ 1 h 53"/>
                  <a:gd name="T18" fmla="*/ 0 w 69"/>
                  <a:gd name="T19" fmla="*/ 2 h 53"/>
                  <a:gd name="T20" fmla="*/ 2 w 69"/>
                  <a:gd name="T21" fmla="*/ 4 h 53"/>
                  <a:gd name="T22" fmla="*/ 4 w 69"/>
                  <a:gd name="T23" fmla="*/ 6 h 53"/>
                  <a:gd name="T24" fmla="*/ 7 w 69"/>
                  <a:gd name="T25" fmla="*/ 7 h 53"/>
                  <a:gd name="T26" fmla="*/ 10 w 69"/>
                  <a:gd name="T27" fmla="*/ 8 h 53"/>
                  <a:gd name="T28" fmla="*/ 13 w 69"/>
                  <a:gd name="T29" fmla="*/ 10 h 53"/>
                  <a:gd name="T30" fmla="*/ 15 w 69"/>
                  <a:gd name="T31" fmla="*/ 11 h 53"/>
                  <a:gd name="T32" fmla="*/ 17 w 69"/>
                  <a:gd name="T33" fmla="*/ 1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1074"/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16 w 67"/>
                  <a:gd name="T1" fmla="*/ 12 h 49"/>
                  <a:gd name="T2" fmla="*/ 15 w 67"/>
                  <a:gd name="T3" fmla="*/ 10 h 49"/>
                  <a:gd name="T4" fmla="*/ 12 w 67"/>
                  <a:gd name="T5" fmla="*/ 8 h 49"/>
                  <a:gd name="T6" fmla="*/ 9 w 67"/>
                  <a:gd name="T7" fmla="*/ 6 h 49"/>
                  <a:gd name="T8" fmla="*/ 7 w 67"/>
                  <a:gd name="T9" fmla="*/ 3 h 49"/>
                  <a:gd name="T10" fmla="*/ 4 w 67"/>
                  <a:gd name="T11" fmla="*/ 1 h 49"/>
                  <a:gd name="T12" fmla="*/ 1 w 67"/>
                  <a:gd name="T13" fmla="*/ 0 h 49"/>
                  <a:gd name="T14" fmla="*/ 0 w 67"/>
                  <a:gd name="T15" fmla="*/ 0 h 49"/>
                  <a:gd name="T16" fmla="*/ 0 w 67"/>
                  <a:gd name="T17" fmla="*/ 1 h 49"/>
                  <a:gd name="T18" fmla="*/ 1 w 67"/>
                  <a:gd name="T19" fmla="*/ 3 h 49"/>
                  <a:gd name="T20" fmla="*/ 2 w 67"/>
                  <a:gd name="T21" fmla="*/ 4 h 49"/>
                  <a:gd name="T22" fmla="*/ 5 w 67"/>
                  <a:gd name="T23" fmla="*/ 6 h 49"/>
                  <a:gd name="T24" fmla="*/ 7 w 67"/>
                  <a:gd name="T25" fmla="*/ 7 h 49"/>
                  <a:gd name="T26" fmla="*/ 10 w 67"/>
                  <a:gd name="T27" fmla="*/ 9 h 49"/>
                  <a:gd name="T28" fmla="*/ 13 w 67"/>
                  <a:gd name="T29" fmla="*/ 10 h 49"/>
                  <a:gd name="T30" fmla="*/ 15 w 67"/>
                  <a:gd name="T31" fmla="*/ 11 h 49"/>
                  <a:gd name="T32" fmla="*/ 16 w 67"/>
                  <a:gd name="T33" fmla="*/ 1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1075"/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14 w 59"/>
                  <a:gd name="T1" fmla="*/ 7 h 25"/>
                  <a:gd name="T2" fmla="*/ 13 w 59"/>
                  <a:gd name="T3" fmla="*/ 5 h 25"/>
                  <a:gd name="T4" fmla="*/ 10 w 59"/>
                  <a:gd name="T5" fmla="*/ 4 h 25"/>
                  <a:gd name="T6" fmla="*/ 8 w 59"/>
                  <a:gd name="T7" fmla="*/ 2 h 25"/>
                  <a:gd name="T8" fmla="*/ 5 w 59"/>
                  <a:gd name="T9" fmla="*/ 1 h 25"/>
                  <a:gd name="T10" fmla="*/ 3 w 59"/>
                  <a:gd name="T11" fmla="*/ 0 h 25"/>
                  <a:gd name="T12" fmla="*/ 1 w 59"/>
                  <a:gd name="T13" fmla="*/ 0 h 25"/>
                  <a:gd name="T14" fmla="*/ 0 w 59"/>
                  <a:gd name="T15" fmla="*/ 1 h 25"/>
                  <a:gd name="T16" fmla="*/ 0 w 59"/>
                  <a:gd name="T17" fmla="*/ 2 h 25"/>
                  <a:gd name="T18" fmla="*/ 0 w 59"/>
                  <a:gd name="T19" fmla="*/ 4 h 25"/>
                  <a:gd name="T20" fmla="*/ 2 w 59"/>
                  <a:gd name="T21" fmla="*/ 5 h 25"/>
                  <a:gd name="T22" fmla="*/ 4 w 59"/>
                  <a:gd name="T23" fmla="*/ 5 h 25"/>
                  <a:gd name="T24" fmla="*/ 6 w 59"/>
                  <a:gd name="T25" fmla="*/ 6 h 25"/>
                  <a:gd name="T26" fmla="*/ 8 w 59"/>
                  <a:gd name="T27" fmla="*/ 6 h 25"/>
                  <a:gd name="T28" fmla="*/ 11 w 59"/>
                  <a:gd name="T29" fmla="*/ 6 h 25"/>
                  <a:gd name="T30" fmla="*/ 13 w 59"/>
                  <a:gd name="T31" fmla="*/ 6 h 25"/>
                  <a:gd name="T32" fmla="*/ 14 w 59"/>
                  <a:gd name="T33" fmla="*/ 7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1076"/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13 w 52"/>
                  <a:gd name="T1" fmla="*/ 3 h 13"/>
                  <a:gd name="T2" fmla="*/ 12 w 52"/>
                  <a:gd name="T3" fmla="*/ 2 h 13"/>
                  <a:gd name="T4" fmla="*/ 10 w 52"/>
                  <a:gd name="T5" fmla="*/ 1 h 13"/>
                  <a:gd name="T6" fmla="*/ 8 w 52"/>
                  <a:gd name="T7" fmla="*/ 1 h 13"/>
                  <a:gd name="T8" fmla="*/ 6 w 52"/>
                  <a:gd name="T9" fmla="*/ 0 h 13"/>
                  <a:gd name="T10" fmla="*/ 3 w 52"/>
                  <a:gd name="T11" fmla="*/ 0 h 13"/>
                  <a:gd name="T12" fmla="*/ 2 w 52"/>
                  <a:gd name="T13" fmla="*/ 0 h 13"/>
                  <a:gd name="T14" fmla="*/ 1 w 52"/>
                  <a:gd name="T15" fmla="*/ 0 h 13"/>
                  <a:gd name="T16" fmla="*/ 0 w 52"/>
                  <a:gd name="T17" fmla="*/ 1 h 13"/>
                  <a:gd name="T18" fmla="*/ 1 w 52"/>
                  <a:gd name="T19" fmla="*/ 2 h 13"/>
                  <a:gd name="T20" fmla="*/ 2 w 52"/>
                  <a:gd name="T21" fmla="*/ 3 h 13"/>
                  <a:gd name="T22" fmla="*/ 3 w 52"/>
                  <a:gd name="T23" fmla="*/ 3 h 13"/>
                  <a:gd name="T24" fmla="*/ 6 w 52"/>
                  <a:gd name="T25" fmla="*/ 3 h 13"/>
                  <a:gd name="T26" fmla="*/ 8 w 52"/>
                  <a:gd name="T27" fmla="*/ 3 h 13"/>
                  <a:gd name="T28" fmla="*/ 10 w 52"/>
                  <a:gd name="T29" fmla="*/ 3 h 13"/>
                  <a:gd name="T30" fmla="*/ 12 w 52"/>
                  <a:gd name="T31" fmla="*/ 3 h 13"/>
                  <a:gd name="T32" fmla="*/ 13 w 52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1077"/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12 w 51"/>
                  <a:gd name="T1" fmla="*/ 2 h 14"/>
                  <a:gd name="T2" fmla="*/ 11 w 51"/>
                  <a:gd name="T3" fmla="*/ 2 h 14"/>
                  <a:gd name="T4" fmla="*/ 9 w 51"/>
                  <a:gd name="T5" fmla="*/ 1 h 14"/>
                  <a:gd name="T6" fmla="*/ 7 w 51"/>
                  <a:gd name="T7" fmla="*/ 1 h 14"/>
                  <a:gd name="T8" fmla="*/ 5 w 51"/>
                  <a:gd name="T9" fmla="*/ 0 h 14"/>
                  <a:gd name="T10" fmla="*/ 3 w 51"/>
                  <a:gd name="T11" fmla="*/ 0 h 14"/>
                  <a:gd name="T12" fmla="*/ 1 w 51"/>
                  <a:gd name="T13" fmla="*/ 1 h 14"/>
                  <a:gd name="T14" fmla="*/ 0 w 51"/>
                  <a:gd name="T15" fmla="*/ 2 h 14"/>
                  <a:gd name="T16" fmla="*/ 0 w 51"/>
                  <a:gd name="T17" fmla="*/ 3 h 14"/>
                  <a:gd name="T18" fmla="*/ 0 w 51"/>
                  <a:gd name="T19" fmla="*/ 4 h 14"/>
                  <a:gd name="T20" fmla="*/ 1 w 51"/>
                  <a:gd name="T21" fmla="*/ 4 h 14"/>
                  <a:gd name="T22" fmla="*/ 2 w 51"/>
                  <a:gd name="T23" fmla="*/ 4 h 14"/>
                  <a:gd name="T24" fmla="*/ 4 w 51"/>
                  <a:gd name="T25" fmla="*/ 4 h 14"/>
                  <a:gd name="T26" fmla="*/ 6 w 51"/>
                  <a:gd name="T27" fmla="*/ 3 h 14"/>
                  <a:gd name="T28" fmla="*/ 8 w 51"/>
                  <a:gd name="T29" fmla="*/ 2 h 14"/>
                  <a:gd name="T30" fmla="*/ 10 w 51"/>
                  <a:gd name="T31" fmla="*/ 2 h 14"/>
                  <a:gd name="T32" fmla="*/ 12 w 51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1078"/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13 w 50"/>
                  <a:gd name="T1" fmla="*/ 4 h 16"/>
                  <a:gd name="T2" fmla="*/ 12 w 50"/>
                  <a:gd name="T3" fmla="*/ 3 h 16"/>
                  <a:gd name="T4" fmla="*/ 11 w 50"/>
                  <a:gd name="T5" fmla="*/ 2 h 16"/>
                  <a:gd name="T6" fmla="*/ 9 w 50"/>
                  <a:gd name="T7" fmla="*/ 1 h 16"/>
                  <a:gd name="T8" fmla="*/ 7 w 50"/>
                  <a:gd name="T9" fmla="*/ 1 h 16"/>
                  <a:gd name="T10" fmla="*/ 5 w 50"/>
                  <a:gd name="T11" fmla="*/ 0 h 16"/>
                  <a:gd name="T12" fmla="*/ 3 w 50"/>
                  <a:gd name="T13" fmla="*/ 0 h 16"/>
                  <a:gd name="T14" fmla="*/ 2 w 50"/>
                  <a:gd name="T15" fmla="*/ 1 h 16"/>
                  <a:gd name="T16" fmla="*/ 0 w 50"/>
                  <a:gd name="T17" fmla="*/ 2 h 16"/>
                  <a:gd name="T18" fmla="*/ 0 w 50"/>
                  <a:gd name="T19" fmla="*/ 3 h 16"/>
                  <a:gd name="T20" fmla="*/ 1 w 50"/>
                  <a:gd name="T21" fmla="*/ 4 h 16"/>
                  <a:gd name="T22" fmla="*/ 3 w 50"/>
                  <a:gd name="T23" fmla="*/ 4 h 16"/>
                  <a:gd name="T24" fmla="*/ 5 w 50"/>
                  <a:gd name="T25" fmla="*/ 4 h 16"/>
                  <a:gd name="T26" fmla="*/ 7 w 50"/>
                  <a:gd name="T27" fmla="*/ 4 h 16"/>
                  <a:gd name="T28" fmla="*/ 9 w 50"/>
                  <a:gd name="T29" fmla="*/ 4 h 16"/>
                  <a:gd name="T30" fmla="*/ 11 w 50"/>
                  <a:gd name="T31" fmla="*/ 4 h 16"/>
                  <a:gd name="T32" fmla="*/ 13 w 50"/>
                  <a:gd name="T33" fmla="*/ 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1079"/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13 w 56"/>
                  <a:gd name="T1" fmla="*/ 4 h 15"/>
                  <a:gd name="T2" fmla="*/ 12 w 56"/>
                  <a:gd name="T3" fmla="*/ 3 h 15"/>
                  <a:gd name="T4" fmla="*/ 10 w 56"/>
                  <a:gd name="T5" fmla="*/ 2 h 15"/>
                  <a:gd name="T6" fmla="*/ 9 w 56"/>
                  <a:gd name="T7" fmla="*/ 2 h 15"/>
                  <a:gd name="T8" fmla="*/ 7 w 56"/>
                  <a:gd name="T9" fmla="*/ 1 h 15"/>
                  <a:gd name="T10" fmla="*/ 5 w 56"/>
                  <a:gd name="T11" fmla="*/ 0 h 15"/>
                  <a:gd name="T12" fmla="*/ 3 w 56"/>
                  <a:gd name="T13" fmla="*/ 0 h 15"/>
                  <a:gd name="T14" fmla="*/ 1 w 56"/>
                  <a:gd name="T15" fmla="*/ 1 h 15"/>
                  <a:gd name="T16" fmla="*/ 0 w 56"/>
                  <a:gd name="T17" fmla="*/ 2 h 15"/>
                  <a:gd name="T18" fmla="*/ 0 w 56"/>
                  <a:gd name="T19" fmla="*/ 3 h 15"/>
                  <a:gd name="T20" fmla="*/ 1 w 56"/>
                  <a:gd name="T21" fmla="*/ 4 h 15"/>
                  <a:gd name="T22" fmla="*/ 3 w 56"/>
                  <a:gd name="T23" fmla="*/ 4 h 15"/>
                  <a:gd name="T24" fmla="*/ 5 w 56"/>
                  <a:gd name="T25" fmla="*/ 4 h 15"/>
                  <a:gd name="T26" fmla="*/ 8 w 56"/>
                  <a:gd name="T27" fmla="*/ 4 h 15"/>
                  <a:gd name="T28" fmla="*/ 10 w 56"/>
                  <a:gd name="T29" fmla="*/ 4 h 15"/>
                  <a:gd name="T30" fmla="*/ 12 w 56"/>
                  <a:gd name="T31" fmla="*/ 4 h 15"/>
                  <a:gd name="T32" fmla="*/ 13 w 56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Freeform 1080"/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2 h 86"/>
                  <a:gd name="T4" fmla="*/ 2 w 52"/>
                  <a:gd name="T5" fmla="*/ 4 h 86"/>
                  <a:gd name="T6" fmla="*/ 4 w 52"/>
                  <a:gd name="T7" fmla="*/ 7 h 86"/>
                  <a:gd name="T8" fmla="*/ 6 w 52"/>
                  <a:gd name="T9" fmla="*/ 10 h 86"/>
                  <a:gd name="T10" fmla="*/ 9 w 52"/>
                  <a:gd name="T11" fmla="*/ 13 h 86"/>
                  <a:gd name="T12" fmla="*/ 11 w 52"/>
                  <a:gd name="T13" fmla="*/ 16 h 86"/>
                  <a:gd name="T14" fmla="*/ 13 w 52"/>
                  <a:gd name="T15" fmla="*/ 19 h 86"/>
                  <a:gd name="T16" fmla="*/ 13 w 52"/>
                  <a:gd name="T17" fmla="*/ 22 h 86"/>
                  <a:gd name="T18" fmla="*/ 13 w 52"/>
                  <a:gd name="T19" fmla="*/ 18 h 86"/>
                  <a:gd name="T20" fmla="*/ 11 w 52"/>
                  <a:gd name="T21" fmla="*/ 15 h 86"/>
                  <a:gd name="T22" fmla="*/ 9 w 52"/>
                  <a:gd name="T23" fmla="*/ 11 h 86"/>
                  <a:gd name="T24" fmla="*/ 7 w 52"/>
                  <a:gd name="T25" fmla="*/ 7 h 86"/>
                  <a:gd name="T26" fmla="*/ 5 w 52"/>
                  <a:gd name="T27" fmla="*/ 4 h 86"/>
                  <a:gd name="T28" fmla="*/ 3 w 52"/>
                  <a:gd name="T29" fmla="*/ 1 h 86"/>
                  <a:gd name="T30" fmla="*/ 2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Freeform 1081"/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9 w 34"/>
                  <a:gd name="T1" fmla="*/ 16 h 62"/>
                  <a:gd name="T2" fmla="*/ 7 w 34"/>
                  <a:gd name="T3" fmla="*/ 11 h 62"/>
                  <a:gd name="T4" fmla="*/ 5 w 34"/>
                  <a:gd name="T5" fmla="*/ 5 h 62"/>
                  <a:gd name="T6" fmla="*/ 2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3 h 62"/>
                  <a:gd name="T14" fmla="*/ 2 w 34"/>
                  <a:gd name="T15" fmla="*/ 5 h 62"/>
                  <a:gd name="T16" fmla="*/ 4 w 34"/>
                  <a:gd name="T17" fmla="*/ 8 h 62"/>
                  <a:gd name="T18" fmla="*/ 5 w 34"/>
                  <a:gd name="T19" fmla="*/ 10 h 62"/>
                  <a:gd name="T20" fmla="*/ 7 w 34"/>
                  <a:gd name="T21" fmla="*/ 13 h 62"/>
                  <a:gd name="T22" fmla="*/ 8 w 34"/>
                  <a:gd name="T23" fmla="*/ 14 h 62"/>
                  <a:gd name="T24" fmla="*/ 9 w 34"/>
                  <a:gd name="T25" fmla="*/ 16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Freeform 1082"/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4 w 95"/>
                  <a:gd name="T1" fmla="*/ 83 h 330"/>
                  <a:gd name="T2" fmla="*/ 3 w 95"/>
                  <a:gd name="T3" fmla="*/ 83 h 330"/>
                  <a:gd name="T4" fmla="*/ 2 w 95"/>
                  <a:gd name="T5" fmla="*/ 83 h 330"/>
                  <a:gd name="T6" fmla="*/ 1 w 95"/>
                  <a:gd name="T7" fmla="*/ 82 h 330"/>
                  <a:gd name="T8" fmla="*/ 0 w 95"/>
                  <a:gd name="T9" fmla="*/ 82 h 330"/>
                  <a:gd name="T10" fmla="*/ 9 w 95"/>
                  <a:gd name="T11" fmla="*/ 72 h 330"/>
                  <a:gd name="T12" fmla="*/ 15 w 95"/>
                  <a:gd name="T13" fmla="*/ 62 h 330"/>
                  <a:gd name="T14" fmla="*/ 19 w 95"/>
                  <a:gd name="T15" fmla="*/ 50 h 330"/>
                  <a:gd name="T16" fmla="*/ 21 w 95"/>
                  <a:gd name="T17" fmla="*/ 39 h 330"/>
                  <a:gd name="T18" fmla="*/ 22 w 95"/>
                  <a:gd name="T19" fmla="*/ 28 h 330"/>
                  <a:gd name="T20" fmla="*/ 21 w 95"/>
                  <a:gd name="T21" fmla="*/ 18 h 330"/>
                  <a:gd name="T22" fmla="*/ 20 w 95"/>
                  <a:gd name="T23" fmla="*/ 8 h 330"/>
                  <a:gd name="T24" fmla="*/ 19 w 95"/>
                  <a:gd name="T25" fmla="*/ 0 h 330"/>
                  <a:gd name="T26" fmla="*/ 22 w 95"/>
                  <a:gd name="T27" fmla="*/ 7 h 330"/>
                  <a:gd name="T28" fmla="*/ 24 w 95"/>
                  <a:gd name="T29" fmla="*/ 16 h 330"/>
                  <a:gd name="T30" fmla="*/ 24 w 95"/>
                  <a:gd name="T31" fmla="*/ 28 h 330"/>
                  <a:gd name="T32" fmla="*/ 23 w 95"/>
                  <a:gd name="T33" fmla="*/ 41 h 330"/>
                  <a:gd name="T34" fmla="*/ 21 w 95"/>
                  <a:gd name="T35" fmla="*/ 54 h 330"/>
                  <a:gd name="T36" fmla="*/ 17 w 95"/>
                  <a:gd name="T37" fmla="*/ 66 h 330"/>
                  <a:gd name="T38" fmla="*/ 11 w 95"/>
                  <a:gd name="T39" fmla="*/ 76 h 330"/>
                  <a:gd name="T40" fmla="*/ 4 w 95"/>
                  <a:gd name="T41" fmla="*/ 83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Freeform 1083"/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17 w 64"/>
                  <a:gd name="T1" fmla="*/ 12 h 46"/>
                  <a:gd name="T2" fmla="*/ 15 w 64"/>
                  <a:gd name="T3" fmla="*/ 10 h 46"/>
                  <a:gd name="T4" fmla="*/ 13 w 64"/>
                  <a:gd name="T5" fmla="*/ 7 h 46"/>
                  <a:gd name="T6" fmla="*/ 11 w 64"/>
                  <a:gd name="T7" fmla="*/ 5 h 46"/>
                  <a:gd name="T8" fmla="*/ 8 w 64"/>
                  <a:gd name="T9" fmla="*/ 3 h 46"/>
                  <a:gd name="T10" fmla="*/ 5 w 64"/>
                  <a:gd name="T11" fmla="*/ 2 h 46"/>
                  <a:gd name="T12" fmla="*/ 3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3 h 46"/>
                  <a:gd name="T22" fmla="*/ 3 w 64"/>
                  <a:gd name="T23" fmla="*/ 4 h 46"/>
                  <a:gd name="T24" fmla="*/ 6 w 64"/>
                  <a:gd name="T25" fmla="*/ 5 h 46"/>
                  <a:gd name="T26" fmla="*/ 9 w 64"/>
                  <a:gd name="T27" fmla="*/ 7 h 46"/>
                  <a:gd name="T28" fmla="*/ 12 w 64"/>
                  <a:gd name="T29" fmla="*/ 8 h 46"/>
                  <a:gd name="T30" fmla="*/ 14 w 64"/>
                  <a:gd name="T31" fmla="*/ 10 h 46"/>
                  <a:gd name="T32" fmla="*/ 17 w 64"/>
                  <a:gd name="T33" fmla="*/ 1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Freeform 1084"/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4 w 78"/>
                  <a:gd name="T5" fmla="*/ 1 h 68"/>
                  <a:gd name="T6" fmla="*/ 6 w 78"/>
                  <a:gd name="T7" fmla="*/ 3 h 68"/>
                  <a:gd name="T8" fmla="*/ 10 w 78"/>
                  <a:gd name="T9" fmla="*/ 5 h 68"/>
                  <a:gd name="T10" fmla="*/ 13 w 78"/>
                  <a:gd name="T11" fmla="*/ 8 h 68"/>
                  <a:gd name="T12" fmla="*/ 16 w 78"/>
                  <a:gd name="T13" fmla="*/ 11 h 68"/>
                  <a:gd name="T14" fmla="*/ 18 w 78"/>
                  <a:gd name="T15" fmla="*/ 14 h 68"/>
                  <a:gd name="T16" fmla="*/ 20 w 78"/>
                  <a:gd name="T17" fmla="*/ 17 h 68"/>
                  <a:gd name="T18" fmla="*/ 18 w 78"/>
                  <a:gd name="T19" fmla="*/ 15 h 68"/>
                  <a:gd name="T20" fmla="*/ 15 w 78"/>
                  <a:gd name="T21" fmla="*/ 13 h 68"/>
                  <a:gd name="T22" fmla="*/ 11 w 78"/>
                  <a:gd name="T23" fmla="*/ 10 h 68"/>
                  <a:gd name="T24" fmla="*/ 8 w 78"/>
                  <a:gd name="T25" fmla="*/ 8 h 68"/>
                  <a:gd name="T26" fmla="*/ 5 w 78"/>
                  <a:gd name="T27" fmla="*/ 5 h 68"/>
                  <a:gd name="T28" fmla="*/ 2 w 78"/>
                  <a:gd name="T29" fmla="*/ 3 h 68"/>
                  <a:gd name="T30" fmla="*/ 1 w 78"/>
                  <a:gd name="T31" fmla="*/ 2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Freeform 1085"/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1 w 91"/>
                  <a:gd name="T3" fmla="*/ 0 h 85"/>
                  <a:gd name="T4" fmla="*/ 3 w 91"/>
                  <a:gd name="T5" fmla="*/ 1 h 85"/>
                  <a:gd name="T6" fmla="*/ 7 w 91"/>
                  <a:gd name="T7" fmla="*/ 4 h 85"/>
                  <a:gd name="T8" fmla="*/ 10 w 91"/>
                  <a:gd name="T9" fmla="*/ 7 h 85"/>
                  <a:gd name="T10" fmla="*/ 14 w 91"/>
                  <a:gd name="T11" fmla="*/ 10 h 85"/>
                  <a:gd name="T12" fmla="*/ 18 w 91"/>
                  <a:gd name="T13" fmla="*/ 14 h 85"/>
                  <a:gd name="T14" fmla="*/ 21 w 91"/>
                  <a:gd name="T15" fmla="*/ 18 h 85"/>
                  <a:gd name="T16" fmla="*/ 22 w 91"/>
                  <a:gd name="T17" fmla="*/ 22 h 85"/>
                  <a:gd name="T18" fmla="*/ 21 w 91"/>
                  <a:gd name="T19" fmla="*/ 20 h 85"/>
                  <a:gd name="T20" fmla="*/ 17 w 91"/>
                  <a:gd name="T21" fmla="*/ 17 h 85"/>
                  <a:gd name="T22" fmla="*/ 14 w 91"/>
                  <a:gd name="T23" fmla="*/ 14 h 85"/>
                  <a:gd name="T24" fmla="*/ 9 w 91"/>
                  <a:gd name="T25" fmla="*/ 11 h 85"/>
                  <a:gd name="T26" fmla="*/ 5 w 91"/>
                  <a:gd name="T27" fmla="*/ 8 h 85"/>
                  <a:gd name="T28" fmla="*/ 2 w 91"/>
                  <a:gd name="T29" fmla="*/ 4 h 85"/>
                  <a:gd name="T30" fmla="*/ 0 w 91"/>
                  <a:gd name="T31" fmla="*/ 2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Freeform 1086"/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1 w 101"/>
                  <a:gd name="T3" fmla="*/ 0 h 78"/>
                  <a:gd name="T4" fmla="*/ 4 w 101"/>
                  <a:gd name="T5" fmla="*/ 1 h 78"/>
                  <a:gd name="T6" fmla="*/ 8 w 101"/>
                  <a:gd name="T7" fmla="*/ 3 h 78"/>
                  <a:gd name="T8" fmla="*/ 12 w 101"/>
                  <a:gd name="T9" fmla="*/ 6 h 78"/>
                  <a:gd name="T10" fmla="*/ 16 w 101"/>
                  <a:gd name="T11" fmla="*/ 10 h 78"/>
                  <a:gd name="T12" fmla="*/ 20 w 101"/>
                  <a:gd name="T13" fmla="*/ 14 h 78"/>
                  <a:gd name="T14" fmla="*/ 23 w 101"/>
                  <a:gd name="T15" fmla="*/ 17 h 78"/>
                  <a:gd name="T16" fmla="*/ 25 w 101"/>
                  <a:gd name="T17" fmla="*/ 21 h 78"/>
                  <a:gd name="T18" fmla="*/ 23 w 101"/>
                  <a:gd name="T19" fmla="*/ 19 h 78"/>
                  <a:gd name="T20" fmla="*/ 20 w 101"/>
                  <a:gd name="T21" fmla="*/ 17 h 78"/>
                  <a:gd name="T22" fmla="*/ 15 w 101"/>
                  <a:gd name="T23" fmla="*/ 14 h 78"/>
                  <a:gd name="T24" fmla="*/ 11 w 101"/>
                  <a:gd name="T25" fmla="*/ 10 h 78"/>
                  <a:gd name="T26" fmla="*/ 6 w 101"/>
                  <a:gd name="T27" fmla="*/ 7 h 78"/>
                  <a:gd name="T28" fmla="*/ 3 w 101"/>
                  <a:gd name="T29" fmla="*/ 4 h 78"/>
                  <a:gd name="T30" fmla="*/ 0 w 101"/>
                  <a:gd name="T31" fmla="*/ 2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Freeform 1087"/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1 w 91"/>
                  <a:gd name="T3" fmla="*/ 0 h 69"/>
                  <a:gd name="T4" fmla="*/ 3 w 91"/>
                  <a:gd name="T5" fmla="*/ 2 h 69"/>
                  <a:gd name="T6" fmla="*/ 7 w 91"/>
                  <a:gd name="T7" fmla="*/ 4 h 69"/>
                  <a:gd name="T8" fmla="*/ 11 w 91"/>
                  <a:gd name="T9" fmla="*/ 6 h 69"/>
                  <a:gd name="T10" fmla="*/ 15 w 91"/>
                  <a:gd name="T11" fmla="*/ 9 h 69"/>
                  <a:gd name="T12" fmla="*/ 19 w 91"/>
                  <a:gd name="T13" fmla="*/ 12 h 69"/>
                  <a:gd name="T14" fmla="*/ 21 w 91"/>
                  <a:gd name="T15" fmla="*/ 15 h 69"/>
                  <a:gd name="T16" fmla="*/ 22 w 91"/>
                  <a:gd name="T17" fmla="*/ 18 h 69"/>
                  <a:gd name="T18" fmla="*/ 20 w 91"/>
                  <a:gd name="T19" fmla="*/ 16 h 69"/>
                  <a:gd name="T20" fmla="*/ 17 w 91"/>
                  <a:gd name="T21" fmla="*/ 14 h 69"/>
                  <a:gd name="T22" fmla="*/ 13 w 91"/>
                  <a:gd name="T23" fmla="*/ 12 h 69"/>
                  <a:gd name="T24" fmla="*/ 9 w 91"/>
                  <a:gd name="T25" fmla="*/ 9 h 69"/>
                  <a:gd name="T26" fmla="*/ 5 w 91"/>
                  <a:gd name="T27" fmla="*/ 6 h 69"/>
                  <a:gd name="T28" fmla="*/ 2 w 91"/>
                  <a:gd name="T29" fmla="*/ 4 h 69"/>
                  <a:gd name="T30" fmla="*/ 0 w 91"/>
                  <a:gd name="T31" fmla="*/ 2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Freeform 1088"/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2 w 75"/>
                  <a:gd name="T3" fmla="*/ 0 h 58"/>
                  <a:gd name="T4" fmla="*/ 4 w 75"/>
                  <a:gd name="T5" fmla="*/ 1 h 58"/>
                  <a:gd name="T6" fmla="*/ 6 w 75"/>
                  <a:gd name="T7" fmla="*/ 2 h 58"/>
                  <a:gd name="T8" fmla="*/ 10 w 75"/>
                  <a:gd name="T9" fmla="*/ 4 h 58"/>
                  <a:gd name="T10" fmla="*/ 13 w 75"/>
                  <a:gd name="T11" fmla="*/ 6 h 58"/>
                  <a:gd name="T12" fmla="*/ 16 w 75"/>
                  <a:gd name="T13" fmla="*/ 9 h 58"/>
                  <a:gd name="T14" fmla="*/ 18 w 75"/>
                  <a:gd name="T15" fmla="*/ 12 h 58"/>
                  <a:gd name="T16" fmla="*/ 19 w 75"/>
                  <a:gd name="T17" fmla="*/ 15 h 58"/>
                  <a:gd name="T18" fmla="*/ 17 w 75"/>
                  <a:gd name="T19" fmla="*/ 13 h 58"/>
                  <a:gd name="T20" fmla="*/ 15 w 75"/>
                  <a:gd name="T21" fmla="*/ 11 h 58"/>
                  <a:gd name="T22" fmla="*/ 11 w 75"/>
                  <a:gd name="T23" fmla="*/ 9 h 58"/>
                  <a:gd name="T24" fmla="*/ 8 w 75"/>
                  <a:gd name="T25" fmla="*/ 7 h 58"/>
                  <a:gd name="T26" fmla="*/ 5 w 75"/>
                  <a:gd name="T27" fmla="*/ 5 h 58"/>
                  <a:gd name="T28" fmla="*/ 2 w 75"/>
                  <a:gd name="T29" fmla="*/ 3 h 58"/>
                  <a:gd name="T30" fmla="*/ 1 w 75"/>
                  <a:gd name="T31" fmla="*/ 2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Freeform 1089"/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3 w 46"/>
                  <a:gd name="T5" fmla="*/ 0 h 15"/>
                  <a:gd name="T6" fmla="*/ 4 w 46"/>
                  <a:gd name="T7" fmla="*/ 0 h 15"/>
                  <a:gd name="T8" fmla="*/ 6 w 46"/>
                  <a:gd name="T9" fmla="*/ 0 h 15"/>
                  <a:gd name="T10" fmla="*/ 8 w 46"/>
                  <a:gd name="T11" fmla="*/ 1 h 15"/>
                  <a:gd name="T12" fmla="*/ 10 w 46"/>
                  <a:gd name="T13" fmla="*/ 1 h 15"/>
                  <a:gd name="T14" fmla="*/ 11 w 46"/>
                  <a:gd name="T15" fmla="*/ 3 h 15"/>
                  <a:gd name="T16" fmla="*/ 12 w 46"/>
                  <a:gd name="T17" fmla="*/ 4 h 15"/>
                  <a:gd name="T18" fmla="*/ 10 w 46"/>
                  <a:gd name="T19" fmla="*/ 3 h 15"/>
                  <a:gd name="T20" fmla="*/ 9 w 46"/>
                  <a:gd name="T21" fmla="*/ 2 h 15"/>
                  <a:gd name="T22" fmla="*/ 6 w 46"/>
                  <a:gd name="T23" fmla="*/ 2 h 15"/>
                  <a:gd name="T24" fmla="*/ 4 w 46"/>
                  <a:gd name="T25" fmla="*/ 2 h 15"/>
                  <a:gd name="T26" fmla="*/ 2 w 46"/>
                  <a:gd name="T27" fmla="*/ 2 h 15"/>
                  <a:gd name="T28" fmla="*/ 1 w 46"/>
                  <a:gd name="T29" fmla="*/ 2 h 15"/>
                  <a:gd name="T30" fmla="*/ 0 w 46"/>
                  <a:gd name="T31" fmla="*/ 2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Freeform 1090"/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4 w 84"/>
                  <a:gd name="T5" fmla="*/ 1 h 76"/>
                  <a:gd name="T6" fmla="*/ 7 w 84"/>
                  <a:gd name="T7" fmla="*/ 3 h 76"/>
                  <a:gd name="T8" fmla="*/ 10 w 84"/>
                  <a:gd name="T9" fmla="*/ 6 h 76"/>
                  <a:gd name="T10" fmla="*/ 14 w 84"/>
                  <a:gd name="T11" fmla="*/ 9 h 76"/>
                  <a:gd name="T12" fmla="*/ 17 w 84"/>
                  <a:gd name="T13" fmla="*/ 13 h 76"/>
                  <a:gd name="T14" fmla="*/ 20 w 84"/>
                  <a:gd name="T15" fmla="*/ 16 h 76"/>
                  <a:gd name="T16" fmla="*/ 21 w 84"/>
                  <a:gd name="T17" fmla="*/ 19 h 76"/>
                  <a:gd name="T18" fmla="*/ 20 w 84"/>
                  <a:gd name="T19" fmla="*/ 18 h 76"/>
                  <a:gd name="T20" fmla="*/ 17 w 84"/>
                  <a:gd name="T21" fmla="*/ 16 h 76"/>
                  <a:gd name="T22" fmla="*/ 13 w 84"/>
                  <a:gd name="T23" fmla="*/ 13 h 76"/>
                  <a:gd name="T24" fmla="*/ 10 w 84"/>
                  <a:gd name="T25" fmla="*/ 10 h 76"/>
                  <a:gd name="T26" fmla="*/ 6 w 84"/>
                  <a:gd name="T27" fmla="*/ 7 h 76"/>
                  <a:gd name="T28" fmla="*/ 3 w 84"/>
                  <a:gd name="T29" fmla="*/ 5 h 76"/>
                  <a:gd name="T30" fmla="*/ 1 w 84"/>
                  <a:gd name="T31" fmla="*/ 2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Freeform 1091"/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2 w 96"/>
                  <a:gd name="T3" fmla="*/ 0 h 77"/>
                  <a:gd name="T4" fmla="*/ 5 w 96"/>
                  <a:gd name="T5" fmla="*/ 1 h 77"/>
                  <a:gd name="T6" fmla="*/ 8 w 96"/>
                  <a:gd name="T7" fmla="*/ 3 h 77"/>
                  <a:gd name="T8" fmla="*/ 12 w 96"/>
                  <a:gd name="T9" fmla="*/ 6 h 77"/>
                  <a:gd name="T10" fmla="*/ 16 w 96"/>
                  <a:gd name="T11" fmla="*/ 10 h 77"/>
                  <a:gd name="T12" fmla="*/ 20 w 96"/>
                  <a:gd name="T13" fmla="*/ 13 h 77"/>
                  <a:gd name="T14" fmla="*/ 23 w 96"/>
                  <a:gd name="T15" fmla="*/ 16 h 77"/>
                  <a:gd name="T16" fmla="*/ 24 w 96"/>
                  <a:gd name="T17" fmla="*/ 20 h 77"/>
                  <a:gd name="T18" fmla="*/ 23 w 96"/>
                  <a:gd name="T19" fmla="*/ 18 h 77"/>
                  <a:gd name="T20" fmla="*/ 20 w 96"/>
                  <a:gd name="T21" fmla="*/ 16 h 77"/>
                  <a:gd name="T22" fmla="*/ 15 w 96"/>
                  <a:gd name="T23" fmla="*/ 13 h 77"/>
                  <a:gd name="T24" fmla="*/ 11 w 96"/>
                  <a:gd name="T25" fmla="*/ 10 h 77"/>
                  <a:gd name="T26" fmla="*/ 7 w 96"/>
                  <a:gd name="T27" fmla="*/ 7 h 77"/>
                  <a:gd name="T28" fmla="*/ 3 w 96"/>
                  <a:gd name="T29" fmla="*/ 4 h 77"/>
                  <a:gd name="T30" fmla="*/ 1 w 96"/>
                  <a:gd name="T31" fmla="*/ 2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Freeform 1092"/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1 w 93"/>
                  <a:gd name="T3" fmla="*/ 0 h 57"/>
                  <a:gd name="T4" fmla="*/ 3 w 93"/>
                  <a:gd name="T5" fmla="*/ 1 h 57"/>
                  <a:gd name="T6" fmla="*/ 7 w 93"/>
                  <a:gd name="T7" fmla="*/ 2 h 57"/>
                  <a:gd name="T8" fmla="*/ 11 w 93"/>
                  <a:gd name="T9" fmla="*/ 4 h 57"/>
                  <a:gd name="T10" fmla="*/ 14 w 93"/>
                  <a:gd name="T11" fmla="*/ 6 h 57"/>
                  <a:gd name="T12" fmla="*/ 18 w 93"/>
                  <a:gd name="T13" fmla="*/ 9 h 57"/>
                  <a:gd name="T14" fmla="*/ 21 w 93"/>
                  <a:gd name="T15" fmla="*/ 12 h 57"/>
                  <a:gd name="T16" fmla="*/ 23 w 93"/>
                  <a:gd name="T17" fmla="*/ 15 h 57"/>
                  <a:gd name="T18" fmla="*/ 21 w 93"/>
                  <a:gd name="T19" fmla="*/ 13 h 57"/>
                  <a:gd name="T20" fmla="*/ 17 w 93"/>
                  <a:gd name="T21" fmla="*/ 12 h 57"/>
                  <a:gd name="T22" fmla="*/ 13 w 93"/>
                  <a:gd name="T23" fmla="*/ 10 h 57"/>
                  <a:gd name="T24" fmla="*/ 9 w 93"/>
                  <a:gd name="T25" fmla="*/ 7 h 57"/>
                  <a:gd name="T26" fmla="*/ 5 w 93"/>
                  <a:gd name="T27" fmla="*/ 5 h 57"/>
                  <a:gd name="T28" fmla="*/ 2 w 93"/>
                  <a:gd name="T29" fmla="*/ 3 h 57"/>
                  <a:gd name="T30" fmla="*/ 0 w 93"/>
                  <a:gd name="T31" fmla="*/ 2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Freeform 1093"/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2 w 68"/>
                  <a:gd name="T3" fmla="*/ 0 h 58"/>
                  <a:gd name="T4" fmla="*/ 4 w 68"/>
                  <a:gd name="T5" fmla="*/ 1 h 58"/>
                  <a:gd name="T6" fmla="*/ 7 w 68"/>
                  <a:gd name="T7" fmla="*/ 3 h 58"/>
                  <a:gd name="T8" fmla="*/ 10 w 68"/>
                  <a:gd name="T9" fmla="*/ 6 h 58"/>
                  <a:gd name="T10" fmla="*/ 13 w 68"/>
                  <a:gd name="T11" fmla="*/ 8 h 58"/>
                  <a:gd name="T12" fmla="*/ 15 w 68"/>
                  <a:gd name="T13" fmla="*/ 11 h 58"/>
                  <a:gd name="T14" fmla="*/ 17 w 68"/>
                  <a:gd name="T15" fmla="*/ 13 h 58"/>
                  <a:gd name="T16" fmla="*/ 17 w 68"/>
                  <a:gd name="T17" fmla="*/ 15 h 58"/>
                  <a:gd name="T18" fmla="*/ 16 w 68"/>
                  <a:gd name="T19" fmla="*/ 14 h 58"/>
                  <a:gd name="T20" fmla="*/ 14 w 68"/>
                  <a:gd name="T21" fmla="*/ 12 h 58"/>
                  <a:gd name="T22" fmla="*/ 11 w 68"/>
                  <a:gd name="T23" fmla="*/ 10 h 58"/>
                  <a:gd name="T24" fmla="*/ 8 w 68"/>
                  <a:gd name="T25" fmla="*/ 8 h 58"/>
                  <a:gd name="T26" fmla="*/ 5 w 68"/>
                  <a:gd name="T27" fmla="*/ 6 h 58"/>
                  <a:gd name="T28" fmla="*/ 3 w 68"/>
                  <a:gd name="T29" fmla="*/ 3 h 58"/>
                  <a:gd name="T30" fmla="*/ 1 w 68"/>
                  <a:gd name="T31" fmla="*/ 2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Freeform 1094"/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3 w 51"/>
                  <a:gd name="T5" fmla="*/ 0 h 23"/>
                  <a:gd name="T6" fmla="*/ 5 w 51"/>
                  <a:gd name="T7" fmla="*/ 1 h 23"/>
                  <a:gd name="T8" fmla="*/ 7 w 51"/>
                  <a:gd name="T9" fmla="*/ 1 h 23"/>
                  <a:gd name="T10" fmla="*/ 9 w 51"/>
                  <a:gd name="T11" fmla="*/ 2 h 23"/>
                  <a:gd name="T12" fmla="*/ 11 w 51"/>
                  <a:gd name="T13" fmla="*/ 3 h 23"/>
                  <a:gd name="T14" fmla="*/ 13 w 51"/>
                  <a:gd name="T15" fmla="*/ 5 h 23"/>
                  <a:gd name="T16" fmla="*/ 13 w 51"/>
                  <a:gd name="T17" fmla="*/ 6 h 23"/>
                  <a:gd name="T18" fmla="*/ 12 w 51"/>
                  <a:gd name="T19" fmla="*/ 5 h 23"/>
                  <a:gd name="T20" fmla="*/ 10 w 51"/>
                  <a:gd name="T21" fmla="*/ 4 h 23"/>
                  <a:gd name="T22" fmla="*/ 7 w 51"/>
                  <a:gd name="T23" fmla="*/ 4 h 23"/>
                  <a:gd name="T24" fmla="*/ 5 w 51"/>
                  <a:gd name="T25" fmla="*/ 3 h 23"/>
                  <a:gd name="T26" fmla="*/ 3 w 51"/>
                  <a:gd name="T27" fmla="*/ 3 h 23"/>
                  <a:gd name="T28" fmla="*/ 1 w 51"/>
                  <a:gd name="T29" fmla="*/ 2 h 23"/>
                  <a:gd name="T30" fmla="*/ 0 w 51"/>
                  <a:gd name="T31" fmla="*/ 2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Freeform 1095"/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10 w 40"/>
                  <a:gd name="T1" fmla="*/ 12 h 46"/>
                  <a:gd name="T2" fmla="*/ 10 w 40"/>
                  <a:gd name="T3" fmla="*/ 11 h 46"/>
                  <a:gd name="T4" fmla="*/ 8 w 40"/>
                  <a:gd name="T5" fmla="*/ 10 h 46"/>
                  <a:gd name="T6" fmla="*/ 6 w 40"/>
                  <a:gd name="T7" fmla="*/ 8 h 46"/>
                  <a:gd name="T8" fmla="*/ 4 w 40"/>
                  <a:gd name="T9" fmla="*/ 7 h 46"/>
                  <a:gd name="T10" fmla="*/ 2 w 40"/>
                  <a:gd name="T11" fmla="*/ 5 h 46"/>
                  <a:gd name="T12" fmla="*/ 1 w 40"/>
                  <a:gd name="T13" fmla="*/ 3 h 46"/>
                  <a:gd name="T14" fmla="*/ 0 w 40"/>
                  <a:gd name="T15" fmla="*/ 2 h 46"/>
                  <a:gd name="T16" fmla="*/ 1 w 40"/>
                  <a:gd name="T17" fmla="*/ 1 h 46"/>
                  <a:gd name="T18" fmla="*/ 2 w 40"/>
                  <a:gd name="T19" fmla="*/ 0 h 46"/>
                  <a:gd name="T20" fmla="*/ 3 w 40"/>
                  <a:gd name="T21" fmla="*/ 1 h 46"/>
                  <a:gd name="T22" fmla="*/ 5 w 40"/>
                  <a:gd name="T23" fmla="*/ 3 h 46"/>
                  <a:gd name="T24" fmla="*/ 6 w 40"/>
                  <a:gd name="T25" fmla="*/ 4 h 46"/>
                  <a:gd name="T26" fmla="*/ 7 w 40"/>
                  <a:gd name="T27" fmla="*/ 7 h 46"/>
                  <a:gd name="T28" fmla="*/ 9 w 40"/>
                  <a:gd name="T29" fmla="*/ 9 h 46"/>
                  <a:gd name="T30" fmla="*/ 10 w 40"/>
                  <a:gd name="T31" fmla="*/ 11 h 46"/>
                  <a:gd name="T32" fmla="*/ 10 w 40"/>
                  <a:gd name="T33" fmla="*/ 12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Freeform 1096"/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1 w 11"/>
                  <a:gd name="T1" fmla="*/ 14 h 54"/>
                  <a:gd name="T2" fmla="*/ 2 w 11"/>
                  <a:gd name="T3" fmla="*/ 11 h 54"/>
                  <a:gd name="T4" fmla="*/ 2 w 11"/>
                  <a:gd name="T5" fmla="*/ 7 h 54"/>
                  <a:gd name="T6" fmla="*/ 2 w 11"/>
                  <a:gd name="T7" fmla="*/ 2 h 54"/>
                  <a:gd name="T8" fmla="*/ 1 w 11"/>
                  <a:gd name="T9" fmla="*/ 0 h 54"/>
                  <a:gd name="T10" fmla="*/ 0 w 11"/>
                  <a:gd name="T11" fmla="*/ 2 h 54"/>
                  <a:gd name="T12" fmla="*/ 0 w 11"/>
                  <a:gd name="T13" fmla="*/ 6 h 54"/>
                  <a:gd name="T14" fmla="*/ 1 w 11"/>
                  <a:gd name="T15" fmla="*/ 10 h 54"/>
                  <a:gd name="T16" fmla="*/ 1 w 11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Freeform 1097"/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13 h 50"/>
                  <a:gd name="T2" fmla="*/ 2 w 46"/>
                  <a:gd name="T3" fmla="*/ 11 h 50"/>
                  <a:gd name="T4" fmla="*/ 3 w 46"/>
                  <a:gd name="T5" fmla="*/ 9 h 50"/>
                  <a:gd name="T6" fmla="*/ 5 w 46"/>
                  <a:gd name="T7" fmla="*/ 7 h 50"/>
                  <a:gd name="T8" fmla="*/ 6 w 46"/>
                  <a:gd name="T9" fmla="*/ 5 h 50"/>
                  <a:gd name="T10" fmla="*/ 8 w 46"/>
                  <a:gd name="T11" fmla="*/ 3 h 50"/>
                  <a:gd name="T12" fmla="*/ 10 w 46"/>
                  <a:gd name="T13" fmla="*/ 1 h 50"/>
                  <a:gd name="T14" fmla="*/ 11 w 46"/>
                  <a:gd name="T15" fmla="*/ 0 h 50"/>
                  <a:gd name="T16" fmla="*/ 12 w 46"/>
                  <a:gd name="T17" fmla="*/ 1 h 50"/>
                  <a:gd name="T18" fmla="*/ 12 w 46"/>
                  <a:gd name="T19" fmla="*/ 2 h 50"/>
                  <a:gd name="T20" fmla="*/ 11 w 46"/>
                  <a:gd name="T21" fmla="*/ 3 h 50"/>
                  <a:gd name="T22" fmla="*/ 9 w 46"/>
                  <a:gd name="T23" fmla="*/ 5 h 50"/>
                  <a:gd name="T24" fmla="*/ 8 w 46"/>
                  <a:gd name="T25" fmla="*/ 7 h 50"/>
                  <a:gd name="T26" fmla="*/ 5 w 46"/>
                  <a:gd name="T27" fmla="*/ 9 h 50"/>
                  <a:gd name="T28" fmla="*/ 3 w 46"/>
                  <a:gd name="T29" fmla="*/ 10 h 50"/>
                  <a:gd name="T30" fmla="*/ 2 w 46"/>
                  <a:gd name="T31" fmla="*/ 12 h 50"/>
                  <a:gd name="T32" fmla="*/ 0 w 46"/>
                  <a:gd name="T33" fmla="*/ 13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Freeform 1098"/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2 w 67"/>
                  <a:gd name="T3" fmla="*/ 1 h 16"/>
                  <a:gd name="T4" fmla="*/ 4 w 67"/>
                  <a:gd name="T5" fmla="*/ 1 h 16"/>
                  <a:gd name="T6" fmla="*/ 7 w 67"/>
                  <a:gd name="T7" fmla="*/ 0 h 16"/>
                  <a:gd name="T8" fmla="*/ 9 w 67"/>
                  <a:gd name="T9" fmla="*/ 0 h 16"/>
                  <a:gd name="T10" fmla="*/ 12 w 67"/>
                  <a:gd name="T11" fmla="*/ 0 h 16"/>
                  <a:gd name="T12" fmla="*/ 14 w 67"/>
                  <a:gd name="T13" fmla="*/ 1 h 16"/>
                  <a:gd name="T14" fmla="*/ 16 w 67"/>
                  <a:gd name="T15" fmla="*/ 2 h 16"/>
                  <a:gd name="T16" fmla="*/ 16 w 67"/>
                  <a:gd name="T17" fmla="*/ 3 h 16"/>
                  <a:gd name="T18" fmla="*/ 16 w 67"/>
                  <a:gd name="T19" fmla="*/ 4 h 16"/>
                  <a:gd name="T20" fmla="*/ 14 w 67"/>
                  <a:gd name="T21" fmla="*/ 4 h 16"/>
                  <a:gd name="T22" fmla="*/ 12 w 67"/>
                  <a:gd name="T23" fmla="*/ 4 h 16"/>
                  <a:gd name="T24" fmla="*/ 10 w 67"/>
                  <a:gd name="T25" fmla="*/ 4 h 16"/>
                  <a:gd name="T26" fmla="*/ 7 w 67"/>
                  <a:gd name="T27" fmla="*/ 3 h 16"/>
                  <a:gd name="T28" fmla="*/ 4 w 67"/>
                  <a:gd name="T29" fmla="*/ 2 h 16"/>
                  <a:gd name="T30" fmla="*/ 2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Freeform 1099"/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2 w 64"/>
                  <a:gd name="T3" fmla="*/ 1 h 32"/>
                  <a:gd name="T4" fmla="*/ 4 w 64"/>
                  <a:gd name="T5" fmla="*/ 1 h 32"/>
                  <a:gd name="T6" fmla="*/ 7 w 64"/>
                  <a:gd name="T7" fmla="*/ 2 h 32"/>
                  <a:gd name="T8" fmla="*/ 10 w 64"/>
                  <a:gd name="T9" fmla="*/ 3 h 32"/>
                  <a:gd name="T10" fmla="*/ 12 w 64"/>
                  <a:gd name="T11" fmla="*/ 4 h 32"/>
                  <a:gd name="T12" fmla="*/ 15 w 64"/>
                  <a:gd name="T13" fmla="*/ 5 h 32"/>
                  <a:gd name="T14" fmla="*/ 17 w 64"/>
                  <a:gd name="T15" fmla="*/ 6 h 32"/>
                  <a:gd name="T16" fmla="*/ 17 w 64"/>
                  <a:gd name="T17" fmla="*/ 8 h 32"/>
                  <a:gd name="T18" fmla="*/ 17 w 64"/>
                  <a:gd name="T19" fmla="*/ 8 h 32"/>
                  <a:gd name="T20" fmla="*/ 14 w 64"/>
                  <a:gd name="T21" fmla="*/ 8 h 32"/>
                  <a:gd name="T22" fmla="*/ 12 w 64"/>
                  <a:gd name="T23" fmla="*/ 7 h 32"/>
                  <a:gd name="T24" fmla="*/ 9 w 64"/>
                  <a:gd name="T25" fmla="*/ 6 h 32"/>
                  <a:gd name="T26" fmla="*/ 6 w 64"/>
                  <a:gd name="T27" fmla="*/ 4 h 32"/>
                  <a:gd name="T28" fmla="*/ 4 w 64"/>
                  <a:gd name="T29" fmla="*/ 3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Freeform 1100"/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2 h 16"/>
                  <a:gd name="T2" fmla="*/ 1 w 64"/>
                  <a:gd name="T3" fmla="*/ 2 h 16"/>
                  <a:gd name="T4" fmla="*/ 3 w 64"/>
                  <a:gd name="T5" fmla="*/ 1 h 16"/>
                  <a:gd name="T6" fmla="*/ 5 w 64"/>
                  <a:gd name="T7" fmla="*/ 1 h 16"/>
                  <a:gd name="T8" fmla="*/ 8 w 64"/>
                  <a:gd name="T9" fmla="*/ 0 h 16"/>
                  <a:gd name="T10" fmla="*/ 11 w 64"/>
                  <a:gd name="T11" fmla="*/ 0 h 16"/>
                  <a:gd name="T12" fmla="*/ 13 w 64"/>
                  <a:gd name="T13" fmla="*/ 1 h 16"/>
                  <a:gd name="T14" fmla="*/ 16 w 64"/>
                  <a:gd name="T15" fmla="*/ 2 h 16"/>
                  <a:gd name="T16" fmla="*/ 17 w 64"/>
                  <a:gd name="T17" fmla="*/ 3 h 16"/>
                  <a:gd name="T18" fmla="*/ 17 w 64"/>
                  <a:gd name="T19" fmla="*/ 4 h 16"/>
                  <a:gd name="T20" fmla="*/ 16 w 64"/>
                  <a:gd name="T21" fmla="*/ 4 h 16"/>
                  <a:gd name="T22" fmla="*/ 13 w 64"/>
                  <a:gd name="T23" fmla="*/ 4 h 16"/>
                  <a:gd name="T24" fmla="*/ 11 w 64"/>
                  <a:gd name="T25" fmla="*/ 4 h 16"/>
                  <a:gd name="T26" fmla="*/ 8 w 64"/>
                  <a:gd name="T27" fmla="*/ 3 h 16"/>
                  <a:gd name="T28" fmla="*/ 5 w 64"/>
                  <a:gd name="T29" fmla="*/ 3 h 16"/>
                  <a:gd name="T30" fmla="*/ 2 w 64"/>
                  <a:gd name="T31" fmla="*/ 2 h 16"/>
                  <a:gd name="T32" fmla="*/ 0 w 64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Freeform 1101"/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3 h 12"/>
                  <a:gd name="T2" fmla="*/ 2 w 68"/>
                  <a:gd name="T3" fmla="*/ 3 h 12"/>
                  <a:gd name="T4" fmla="*/ 4 w 68"/>
                  <a:gd name="T5" fmla="*/ 2 h 12"/>
                  <a:gd name="T6" fmla="*/ 7 w 68"/>
                  <a:gd name="T7" fmla="*/ 1 h 12"/>
                  <a:gd name="T8" fmla="*/ 9 w 68"/>
                  <a:gd name="T9" fmla="*/ 1 h 12"/>
                  <a:gd name="T10" fmla="*/ 12 w 68"/>
                  <a:gd name="T11" fmla="*/ 0 h 12"/>
                  <a:gd name="T12" fmla="*/ 15 w 68"/>
                  <a:gd name="T13" fmla="*/ 0 h 12"/>
                  <a:gd name="T14" fmla="*/ 17 w 68"/>
                  <a:gd name="T15" fmla="*/ 1 h 12"/>
                  <a:gd name="T16" fmla="*/ 17 w 68"/>
                  <a:gd name="T17" fmla="*/ 2 h 12"/>
                  <a:gd name="T18" fmla="*/ 17 w 68"/>
                  <a:gd name="T19" fmla="*/ 3 h 12"/>
                  <a:gd name="T20" fmla="*/ 16 w 68"/>
                  <a:gd name="T21" fmla="*/ 3 h 12"/>
                  <a:gd name="T22" fmla="*/ 14 w 68"/>
                  <a:gd name="T23" fmla="*/ 3 h 12"/>
                  <a:gd name="T24" fmla="*/ 12 w 68"/>
                  <a:gd name="T25" fmla="*/ 3 h 12"/>
                  <a:gd name="T26" fmla="*/ 9 w 68"/>
                  <a:gd name="T27" fmla="*/ 3 h 12"/>
                  <a:gd name="T28" fmla="*/ 6 w 68"/>
                  <a:gd name="T29" fmla="*/ 3 h 12"/>
                  <a:gd name="T30" fmla="*/ 3 w 68"/>
                  <a:gd name="T31" fmla="*/ 3 h 12"/>
                  <a:gd name="T32" fmla="*/ 0 w 68"/>
                  <a:gd name="T33" fmla="*/ 3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Freeform 1102"/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3 h 13"/>
                  <a:gd name="T2" fmla="*/ 2 w 68"/>
                  <a:gd name="T3" fmla="*/ 2 h 13"/>
                  <a:gd name="T4" fmla="*/ 4 w 68"/>
                  <a:gd name="T5" fmla="*/ 2 h 13"/>
                  <a:gd name="T6" fmla="*/ 7 w 68"/>
                  <a:gd name="T7" fmla="*/ 1 h 13"/>
                  <a:gd name="T8" fmla="*/ 10 w 68"/>
                  <a:gd name="T9" fmla="*/ 0 h 13"/>
                  <a:gd name="T10" fmla="*/ 13 w 68"/>
                  <a:gd name="T11" fmla="*/ 0 h 13"/>
                  <a:gd name="T12" fmla="*/ 15 w 68"/>
                  <a:gd name="T13" fmla="*/ 0 h 13"/>
                  <a:gd name="T14" fmla="*/ 17 w 68"/>
                  <a:gd name="T15" fmla="*/ 0 h 13"/>
                  <a:gd name="T16" fmla="*/ 17 w 68"/>
                  <a:gd name="T17" fmla="*/ 1 h 13"/>
                  <a:gd name="T18" fmla="*/ 17 w 68"/>
                  <a:gd name="T19" fmla="*/ 2 h 13"/>
                  <a:gd name="T20" fmla="*/ 15 w 68"/>
                  <a:gd name="T21" fmla="*/ 2 h 13"/>
                  <a:gd name="T22" fmla="*/ 13 w 68"/>
                  <a:gd name="T23" fmla="*/ 3 h 13"/>
                  <a:gd name="T24" fmla="*/ 11 w 68"/>
                  <a:gd name="T25" fmla="*/ 3 h 13"/>
                  <a:gd name="T26" fmla="*/ 8 w 68"/>
                  <a:gd name="T27" fmla="*/ 3 h 13"/>
                  <a:gd name="T28" fmla="*/ 5 w 68"/>
                  <a:gd name="T29" fmla="*/ 3 h 13"/>
                  <a:gd name="T30" fmla="*/ 2 w 68"/>
                  <a:gd name="T31" fmla="*/ 3 h 13"/>
                  <a:gd name="T32" fmla="*/ 0 w 68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Freeform 1103"/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4 h 17"/>
                  <a:gd name="T2" fmla="*/ 3 w 77"/>
                  <a:gd name="T3" fmla="*/ 3 h 17"/>
                  <a:gd name="T4" fmla="*/ 6 w 77"/>
                  <a:gd name="T5" fmla="*/ 2 h 17"/>
                  <a:gd name="T6" fmla="*/ 8 w 77"/>
                  <a:gd name="T7" fmla="*/ 1 h 17"/>
                  <a:gd name="T8" fmla="*/ 12 w 77"/>
                  <a:gd name="T9" fmla="*/ 0 h 17"/>
                  <a:gd name="T10" fmla="*/ 15 w 77"/>
                  <a:gd name="T11" fmla="*/ 0 h 17"/>
                  <a:gd name="T12" fmla="*/ 17 w 77"/>
                  <a:gd name="T13" fmla="*/ 0 h 17"/>
                  <a:gd name="T14" fmla="*/ 19 w 77"/>
                  <a:gd name="T15" fmla="*/ 0 h 17"/>
                  <a:gd name="T16" fmla="*/ 20 w 77"/>
                  <a:gd name="T17" fmla="*/ 1 h 17"/>
                  <a:gd name="T18" fmla="*/ 19 w 77"/>
                  <a:gd name="T19" fmla="*/ 3 h 17"/>
                  <a:gd name="T20" fmla="*/ 17 w 77"/>
                  <a:gd name="T21" fmla="*/ 3 h 17"/>
                  <a:gd name="T22" fmla="*/ 15 w 77"/>
                  <a:gd name="T23" fmla="*/ 4 h 17"/>
                  <a:gd name="T24" fmla="*/ 12 w 77"/>
                  <a:gd name="T25" fmla="*/ 4 h 17"/>
                  <a:gd name="T26" fmla="*/ 8 w 77"/>
                  <a:gd name="T27" fmla="*/ 3 h 17"/>
                  <a:gd name="T28" fmla="*/ 5 w 77"/>
                  <a:gd name="T29" fmla="*/ 3 h 17"/>
                  <a:gd name="T30" fmla="*/ 2 w 77"/>
                  <a:gd name="T31" fmla="*/ 3 h 17"/>
                  <a:gd name="T32" fmla="*/ 0 w 77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Freeform 1104"/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6 h 24"/>
                  <a:gd name="T2" fmla="*/ 2 w 84"/>
                  <a:gd name="T3" fmla="*/ 5 h 24"/>
                  <a:gd name="T4" fmla="*/ 5 w 84"/>
                  <a:gd name="T5" fmla="*/ 4 h 24"/>
                  <a:gd name="T6" fmla="*/ 9 w 84"/>
                  <a:gd name="T7" fmla="*/ 3 h 24"/>
                  <a:gd name="T8" fmla="*/ 13 w 84"/>
                  <a:gd name="T9" fmla="*/ 2 h 24"/>
                  <a:gd name="T10" fmla="*/ 16 w 84"/>
                  <a:gd name="T11" fmla="*/ 1 h 24"/>
                  <a:gd name="T12" fmla="*/ 19 w 84"/>
                  <a:gd name="T13" fmla="*/ 0 h 24"/>
                  <a:gd name="T14" fmla="*/ 21 w 84"/>
                  <a:gd name="T15" fmla="*/ 0 h 24"/>
                  <a:gd name="T16" fmla="*/ 21 w 84"/>
                  <a:gd name="T17" fmla="*/ 1 h 24"/>
                  <a:gd name="T18" fmla="*/ 20 w 84"/>
                  <a:gd name="T19" fmla="*/ 3 h 24"/>
                  <a:gd name="T20" fmla="*/ 18 w 84"/>
                  <a:gd name="T21" fmla="*/ 4 h 24"/>
                  <a:gd name="T22" fmla="*/ 15 w 84"/>
                  <a:gd name="T23" fmla="*/ 5 h 24"/>
                  <a:gd name="T24" fmla="*/ 12 w 84"/>
                  <a:gd name="T25" fmla="*/ 5 h 24"/>
                  <a:gd name="T26" fmla="*/ 8 w 84"/>
                  <a:gd name="T27" fmla="*/ 5 h 24"/>
                  <a:gd name="T28" fmla="*/ 5 w 84"/>
                  <a:gd name="T29" fmla="*/ 6 h 24"/>
                  <a:gd name="T30" fmla="*/ 2 w 84"/>
                  <a:gd name="T31" fmla="*/ 6 h 24"/>
                  <a:gd name="T32" fmla="*/ 0 w 84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Freeform 1105"/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9 h 33"/>
                  <a:gd name="T2" fmla="*/ 2 w 92"/>
                  <a:gd name="T3" fmla="*/ 7 h 33"/>
                  <a:gd name="T4" fmla="*/ 6 w 92"/>
                  <a:gd name="T5" fmla="*/ 5 h 33"/>
                  <a:gd name="T6" fmla="*/ 9 w 92"/>
                  <a:gd name="T7" fmla="*/ 3 h 33"/>
                  <a:gd name="T8" fmla="*/ 13 w 92"/>
                  <a:gd name="T9" fmla="*/ 2 h 33"/>
                  <a:gd name="T10" fmla="*/ 17 w 92"/>
                  <a:gd name="T11" fmla="*/ 1 h 33"/>
                  <a:gd name="T12" fmla="*/ 20 w 92"/>
                  <a:gd name="T13" fmla="*/ 0 h 33"/>
                  <a:gd name="T14" fmla="*/ 22 w 92"/>
                  <a:gd name="T15" fmla="*/ 1 h 33"/>
                  <a:gd name="T16" fmla="*/ 23 w 92"/>
                  <a:gd name="T17" fmla="*/ 2 h 33"/>
                  <a:gd name="T18" fmla="*/ 23 w 92"/>
                  <a:gd name="T19" fmla="*/ 3 h 33"/>
                  <a:gd name="T20" fmla="*/ 20 w 92"/>
                  <a:gd name="T21" fmla="*/ 5 h 33"/>
                  <a:gd name="T22" fmla="*/ 18 w 92"/>
                  <a:gd name="T23" fmla="*/ 6 h 33"/>
                  <a:gd name="T24" fmla="*/ 14 w 92"/>
                  <a:gd name="T25" fmla="*/ 7 h 33"/>
                  <a:gd name="T26" fmla="*/ 10 w 92"/>
                  <a:gd name="T27" fmla="*/ 8 h 33"/>
                  <a:gd name="T28" fmla="*/ 6 w 92"/>
                  <a:gd name="T29" fmla="*/ 8 h 33"/>
                  <a:gd name="T30" fmla="*/ 3 w 92"/>
                  <a:gd name="T31" fmla="*/ 8 h 33"/>
                  <a:gd name="T32" fmla="*/ 0 w 92"/>
                  <a:gd name="T33" fmla="*/ 9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Freeform 1106"/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13 h 55"/>
                  <a:gd name="T2" fmla="*/ 2 w 85"/>
                  <a:gd name="T3" fmla="*/ 11 h 55"/>
                  <a:gd name="T4" fmla="*/ 4 w 85"/>
                  <a:gd name="T5" fmla="*/ 9 h 55"/>
                  <a:gd name="T6" fmla="*/ 8 w 85"/>
                  <a:gd name="T7" fmla="*/ 6 h 55"/>
                  <a:gd name="T8" fmla="*/ 11 w 85"/>
                  <a:gd name="T9" fmla="*/ 4 h 55"/>
                  <a:gd name="T10" fmla="*/ 15 w 85"/>
                  <a:gd name="T11" fmla="*/ 2 h 55"/>
                  <a:gd name="T12" fmla="*/ 17 w 85"/>
                  <a:gd name="T13" fmla="*/ 0 h 55"/>
                  <a:gd name="T14" fmla="*/ 20 w 85"/>
                  <a:gd name="T15" fmla="*/ 0 h 55"/>
                  <a:gd name="T16" fmla="*/ 21 w 85"/>
                  <a:gd name="T17" fmla="*/ 0 h 55"/>
                  <a:gd name="T18" fmla="*/ 21 w 85"/>
                  <a:gd name="T19" fmla="*/ 2 h 55"/>
                  <a:gd name="T20" fmla="*/ 19 w 85"/>
                  <a:gd name="T21" fmla="*/ 3 h 55"/>
                  <a:gd name="T22" fmla="*/ 17 w 85"/>
                  <a:gd name="T23" fmla="*/ 6 h 55"/>
                  <a:gd name="T24" fmla="*/ 13 w 85"/>
                  <a:gd name="T25" fmla="*/ 8 h 55"/>
                  <a:gd name="T26" fmla="*/ 10 w 85"/>
                  <a:gd name="T27" fmla="*/ 10 h 55"/>
                  <a:gd name="T28" fmla="*/ 6 w 85"/>
                  <a:gd name="T29" fmla="*/ 11 h 55"/>
                  <a:gd name="T30" fmla="*/ 2 w 85"/>
                  <a:gd name="T31" fmla="*/ 13 h 55"/>
                  <a:gd name="T32" fmla="*/ 0 w 85"/>
                  <a:gd name="T33" fmla="*/ 1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Freeform 1107"/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17 h 69"/>
                  <a:gd name="T2" fmla="*/ 2 w 72"/>
                  <a:gd name="T3" fmla="*/ 15 h 69"/>
                  <a:gd name="T4" fmla="*/ 4 w 72"/>
                  <a:gd name="T5" fmla="*/ 12 h 69"/>
                  <a:gd name="T6" fmla="*/ 7 w 72"/>
                  <a:gd name="T7" fmla="*/ 9 h 69"/>
                  <a:gd name="T8" fmla="*/ 10 w 72"/>
                  <a:gd name="T9" fmla="*/ 6 h 69"/>
                  <a:gd name="T10" fmla="*/ 12 w 72"/>
                  <a:gd name="T11" fmla="*/ 3 h 69"/>
                  <a:gd name="T12" fmla="*/ 15 w 72"/>
                  <a:gd name="T13" fmla="*/ 1 h 69"/>
                  <a:gd name="T14" fmla="*/ 17 w 72"/>
                  <a:gd name="T15" fmla="*/ 0 h 69"/>
                  <a:gd name="T16" fmla="*/ 18 w 72"/>
                  <a:gd name="T17" fmla="*/ 0 h 69"/>
                  <a:gd name="T18" fmla="*/ 18 w 72"/>
                  <a:gd name="T19" fmla="*/ 2 h 69"/>
                  <a:gd name="T20" fmla="*/ 17 w 72"/>
                  <a:gd name="T21" fmla="*/ 4 h 69"/>
                  <a:gd name="T22" fmla="*/ 14 w 72"/>
                  <a:gd name="T23" fmla="*/ 7 h 69"/>
                  <a:gd name="T24" fmla="*/ 12 w 72"/>
                  <a:gd name="T25" fmla="*/ 10 h 69"/>
                  <a:gd name="T26" fmla="*/ 8 w 72"/>
                  <a:gd name="T27" fmla="*/ 13 h 69"/>
                  <a:gd name="T28" fmla="*/ 5 w 72"/>
                  <a:gd name="T29" fmla="*/ 15 h 69"/>
                  <a:gd name="T30" fmla="*/ 2 w 72"/>
                  <a:gd name="T31" fmla="*/ 16 h 69"/>
                  <a:gd name="T32" fmla="*/ 0 w 72"/>
                  <a:gd name="T33" fmla="*/ 17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Freeform 1108"/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16 w 67"/>
                  <a:gd name="T1" fmla="*/ 1 h 62"/>
                  <a:gd name="T2" fmla="*/ 16 w 67"/>
                  <a:gd name="T3" fmla="*/ 2 h 62"/>
                  <a:gd name="T4" fmla="*/ 14 w 67"/>
                  <a:gd name="T5" fmla="*/ 4 h 62"/>
                  <a:gd name="T6" fmla="*/ 12 w 67"/>
                  <a:gd name="T7" fmla="*/ 5 h 62"/>
                  <a:gd name="T8" fmla="*/ 10 w 67"/>
                  <a:gd name="T9" fmla="*/ 7 h 62"/>
                  <a:gd name="T10" fmla="*/ 7 w 67"/>
                  <a:gd name="T11" fmla="*/ 10 h 62"/>
                  <a:gd name="T12" fmla="*/ 4 w 67"/>
                  <a:gd name="T13" fmla="*/ 12 h 62"/>
                  <a:gd name="T14" fmla="*/ 1 w 67"/>
                  <a:gd name="T15" fmla="*/ 14 h 62"/>
                  <a:gd name="T16" fmla="*/ 0 w 67"/>
                  <a:gd name="T17" fmla="*/ 16 h 62"/>
                  <a:gd name="T18" fmla="*/ 1 w 67"/>
                  <a:gd name="T19" fmla="*/ 13 h 62"/>
                  <a:gd name="T20" fmla="*/ 3 w 67"/>
                  <a:gd name="T21" fmla="*/ 10 h 62"/>
                  <a:gd name="T22" fmla="*/ 5 w 67"/>
                  <a:gd name="T23" fmla="*/ 7 h 62"/>
                  <a:gd name="T24" fmla="*/ 8 w 67"/>
                  <a:gd name="T25" fmla="*/ 4 h 62"/>
                  <a:gd name="T26" fmla="*/ 10 w 67"/>
                  <a:gd name="T27" fmla="*/ 2 h 62"/>
                  <a:gd name="T28" fmla="*/ 13 w 67"/>
                  <a:gd name="T29" fmla="*/ 1 h 62"/>
                  <a:gd name="T30" fmla="*/ 15 w 67"/>
                  <a:gd name="T31" fmla="*/ 0 h 62"/>
                  <a:gd name="T32" fmla="*/ 16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Freeform 1109"/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2 w 79"/>
                  <a:gd name="T1" fmla="*/ 77 h 311"/>
                  <a:gd name="T2" fmla="*/ 1 w 79"/>
                  <a:gd name="T3" fmla="*/ 77 h 311"/>
                  <a:gd name="T4" fmla="*/ 1 w 79"/>
                  <a:gd name="T5" fmla="*/ 77 h 311"/>
                  <a:gd name="T6" fmla="*/ 1 w 79"/>
                  <a:gd name="T7" fmla="*/ 76 h 311"/>
                  <a:gd name="T8" fmla="*/ 0 w 79"/>
                  <a:gd name="T9" fmla="*/ 75 h 311"/>
                  <a:gd name="T10" fmla="*/ 8 w 79"/>
                  <a:gd name="T11" fmla="*/ 66 h 311"/>
                  <a:gd name="T12" fmla="*/ 13 w 79"/>
                  <a:gd name="T13" fmla="*/ 56 h 311"/>
                  <a:gd name="T14" fmla="*/ 16 w 79"/>
                  <a:gd name="T15" fmla="*/ 45 h 311"/>
                  <a:gd name="T16" fmla="*/ 17 w 79"/>
                  <a:gd name="T17" fmla="*/ 35 h 311"/>
                  <a:gd name="T18" fmla="*/ 16 w 79"/>
                  <a:gd name="T19" fmla="*/ 25 h 311"/>
                  <a:gd name="T20" fmla="*/ 15 w 79"/>
                  <a:gd name="T21" fmla="*/ 15 h 311"/>
                  <a:gd name="T22" fmla="*/ 13 w 79"/>
                  <a:gd name="T23" fmla="*/ 7 h 311"/>
                  <a:gd name="T24" fmla="*/ 12 w 79"/>
                  <a:gd name="T25" fmla="*/ 0 h 311"/>
                  <a:gd name="T26" fmla="*/ 16 w 79"/>
                  <a:gd name="T27" fmla="*/ 5 h 311"/>
                  <a:gd name="T28" fmla="*/ 18 w 79"/>
                  <a:gd name="T29" fmla="*/ 13 h 311"/>
                  <a:gd name="T30" fmla="*/ 20 w 79"/>
                  <a:gd name="T31" fmla="*/ 24 h 311"/>
                  <a:gd name="T32" fmla="*/ 20 w 79"/>
                  <a:gd name="T33" fmla="*/ 36 h 311"/>
                  <a:gd name="T34" fmla="*/ 19 w 79"/>
                  <a:gd name="T35" fmla="*/ 49 h 311"/>
                  <a:gd name="T36" fmla="*/ 15 w 79"/>
                  <a:gd name="T37" fmla="*/ 60 h 311"/>
                  <a:gd name="T38" fmla="*/ 10 w 79"/>
                  <a:gd name="T39" fmla="*/ 70 h 311"/>
                  <a:gd name="T40" fmla="*/ 2 w 79"/>
                  <a:gd name="T41" fmla="*/ 77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Freeform 1110"/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16 w 67"/>
                  <a:gd name="T1" fmla="*/ 10 h 41"/>
                  <a:gd name="T2" fmla="*/ 15 w 67"/>
                  <a:gd name="T3" fmla="*/ 8 h 41"/>
                  <a:gd name="T4" fmla="*/ 12 w 67"/>
                  <a:gd name="T5" fmla="*/ 6 h 41"/>
                  <a:gd name="T6" fmla="*/ 10 w 67"/>
                  <a:gd name="T7" fmla="*/ 4 h 41"/>
                  <a:gd name="T8" fmla="*/ 7 w 67"/>
                  <a:gd name="T9" fmla="*/ 2 h 41"/>
                  <a:gd name="T10" fmla="*/ 5 w 67"/>
                  <a:gd name="T11" fmla="*/ 1 h 41"/>
                  <a:gd name="T12" fmla="*/ 2 w 67"/>
                  <a:gd name="T13" fmla="*/ 0 h 41"/>
                  <a:gd name="T14" fmla="*/ 1 w 67"/>
                  <a:gd name="T15" fmla="*/ 0 h 41"/>
                  <a:gd name="T16" fmla="*/ 0 w 67"/>
                  <a:gd name="T17" fmla="*/ 0 h 41"/>
                  <a:gd name="T18" fmla="*/ 0 w 67"/>
                  <a:gd name="T19" fmla="*/ 1 h 41"/>
                  <a:gd name="T20" fmla="*/ 1 w 67"/>
                  <a:gd name="T21" fmla="*/ 2 h 41"/>
                  <a:gd name="T22" fmla="*/ 3 w 67"/>
                  <a:gd name="T23" fmla="*/ 3 h 41"/>
                  <a:gd name="T24" fmla="*/ 5 w 67"/>
                  <a:gd name="T25" fmla="*/ 4 h 41"/>
                  <a:gd name="T26" fmla="*/ 8 w 67"/>
                  <a:gd name="T27" fmla="*/ 5 h 41"/>
                  <a:gd name="T28" fmla="*/ 11 w 67"/>
                  <a:gd name="T29" fmla="*/ 7 h 41"/>
                  <a:gd name="T30" fmla="*/ 14 w 67"/>
                  <a:gd name="T31" fmla="*/ 8 h 41"/>
                  <a:gd name="T32" fmla="*/ 16 w 67"/>
                  <a:gd name="T33" fmla="*/ 1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Freeform 1111"/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3 w 74"/>
                  <a:gd name="T5" fmla="*/ 1 h 46"/>
                  <a:gd name="T6" fmla="*/ 5 w 74"/>
                  <a:gd name="T7" fmla="*/ 2 h 46"/>
                  <a:gd name="T8" fmla="*/ 8 w 74"/>
                  <a:gd name="T9" fmla="*/ 3 h 46"/>
                  <a:gd name="T10" fmla="*/ 11 w 74"/>
                  <a:gd name="T11" fmla="*/ 5 h 46"/>
                  <a:gd name="T12" fmla="*/ 14 w 74"/>
                  <a:gd name="T13" fmla="*/ 7 h 46"/>
                  <a:gd name="T14" fmla="*/ 17 w 74"/>
                  <a:gd name="T15" fmla="*/ 9 h 46"/>
                  <a:gd name="T16" fmla="*/ 19 w 74"/>
                  <a:gd name="T17" fmla="*/ 12 h 46"/>
                  <a:gd name="T18" fmla="*/ 17 w 74"/>
                  <a:gd name="T19" fmla="*/ 11 h 46"/>
                  <a:gd name="T20" fmla="*/ 14 w 74"/>
                  <a:gd name="T21" fmla="*/ 9 h 46"/>
                  <a:gd name="T22" fmla="*/ 10 w 74"/>
                  <a:gd name="T23" fmla="*/ 7 h 46"/>
                  <a:gd name="T24" fmla="*/ 8 w 74"/>
                  <a:gd name="T25" fmla="*/ 6 h 46"/>
                  <a:gd name="T26" fmla="*/ 5 w 74"/>
                  <a:gd name="T27" fmla="*/ 4 h 46"/>
                  <a:gd name="T28" fmla="*/ 2 w 74"/>
                  <a:gd name="T29" fmla="*/ 3 h 46"/>
                  <a:gd name="T30" fmla="*/ 1 w 74"/>
                  <a:gd name="T31" fmla="*/ 2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Freeform 1112"/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2 w 96"/>
                  <a:gd name="T3" fmla="*/ 0 h 64"/>
                  <a:gd name="T4" fmla="*/ 4 w 96"/>
                  <a:gd name="T5" fmla="*/ 0 h 64"/>
                  <a:gd name="T6" fmla="*/ 8 w 96"/>
                  <a:gd name="T7" fmla="*/ 2 h 64"/>
                  <a:gd name="T8" fmla="*/ 11 w 96"/>
                  <a:gd name="T9" fmla="*/ 4 h 64"/>
                  <a:gd name="T10" fmla="*/ 15 w 96"/>
                  <a:gd name="T11" fmla="*/ 6 h 64"/>
                  <a:gd name="T12" fmla="*/ 19 w 96"/>
                  <a:gd name="T13" fmla="*/ 9 h 64"/>
                  <a:gd name="T14" fmla="*/ 22 w 96"/>
                  <a:gd name="T15" fmla="*/ 12 h 64"/>
                  <a:gd name="T16" fmla="*/ 24 w 96"/>
                  <a:gd name="T17" fmla="*/ 15 h 64"/>
                  <a:gd name="T18" fmla="*/ 22 w 96"/>
                  <a:gd name="T19" fmla="*/ 14 h 64"/>
                  <a:gd name="T20" fmla="*/ 19 w 96"/>
                  <a:gd name="T21" fmla="*/ 12 h 64"/>
                  <a:gd name="T22" fmla="*/ 15 w 96"/>
                  <a:gd name="T23" fmla="*/ 10 h 64"/>
                  <a:gd name="T24" fmla="*/ 11 w 96"/>
                  <a:gd name="T25" fmla="*/ 8 h 64"/>
                  <a:gd name="T26" fmla="*/ 6 w 96"/>
                  <a:gd name="T27" fmla="*/ 5 h 64"/>
                  <a:gd name="T28" fmla="*/ 3 w 96"/>
                  <a:gd name="T29" fmla="*/ 3 h 64"/>
                  <a:gd name="T30" fmla="*/ 1 w 96"/>
                  <a:gd name="T31" fmla="*/ 1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Freeform 1113"/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1 w 105"/>
                  <a:gd name="T3" fmla="*/ 0 h 68"/>
                  <a:gd name="T4" fmla="*/ 4 w 105"/>
                  <a:gd name="T5" fmla="*/ 1 h 68"/>
                  <a:gd name="T6" fmla="*/ 8 w 105"/>
                  <a:gd name="T7" fmla="*/ 3 h 68"/>
                  <a:gd name="T8" fmla="*/ 12 w 105"/>
                  <a:gd name="T9" fmla="*/ 6 h 68"/>
                  <a:gd name="T10" fmla="*/ 17 w 105"/>
                  <a:gd name="T11" fmla="*/ 8 h 68"/>
                  <a:gd name="T12" fmla="*/ 21 w 105"/>
                  <a:gd name="T13" fmla="*/ 12 h 68"/>
                  <a:gd name="T14" fmla="*/ 24 w 105"/>
                  <a:gd name="T15" fmla="*/ 15 h 68"/>
                  <a:gd name="T16" fmla="*/ 26 w 105"/>
                  <a:gd name="T17" fmla="*/ 17 h 68"/>
                  <a:gd name="T18" fmla="*/ 24 w 105"/>
                  <a:gd name="T19" fmla="*/ 16 h 68"/>
                  <a:gd name="T20" fmla="*/ 20 w 105"/>
                  <a:gd name="T21" fmla="*/ 15 h 68"/>
                  <a:gd name="T22" fmla="*/ 16 w 105"/>
                  <a:gd name="T23" fmla="*/ 12 h 68"/>
                  <a:gd name="T24" fmla="*/ 11 w 105"/>
                  <a:gd name="T25" fmla="*/ 9 h 68"/>
                  <a:gd name="T26" fmla="*/ 7 w 105"/>
                  <a:gd name="T27" fmla="*/ 6 h 68"/>
                  <a:gd name="T28" fmla="*/ 3 w 105"/>
                  <a:gd name="T29" fmla="*/ 4 h 68"/>
                  <a:gd name="T30" fmla="*/ 1 w 105"/>
                  <a:gd name="T31" fmla="*/ 2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Freeform 1114"/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2 w 85"/>
                  <a:gd name="T3" fmla="*/ 0 h 72"/>
                  <a:gd name="T4" fmla="*/ 4 w 85"/>
                  <a:gd name="T5" fmla="*/ 2 h 72"/>
                  <a:gd name="T6" fmla="*/ 7 w 85"/>
                  <a:gd name="T7" fmla="*/ 4 h 72"/>
                  <a:gd name="T8" fmla="*/ 11 w 85"/>
                  <a:gd name="T9" fmla="*/ 7 h 72"/>
                  <a:gd name="T10" fmla="*/ 15 w 85"/>
                  <a:gd name="T11" fmla="*/ 10 h 72"/>
                  <a:gd name="T12" fmla="*/ 18 w 85"/>
                  <a:gd name="T13" fmla="*/ 13 h 72"/>
                  <a:gd name="T14" fmla="*/ 21 w 85"/>
                  <a:gd name="T15" fmla="*/ 16 h 72"/>
                  <a:gd name="T16" fmla="*/ 22 w 85"/>
                  <a:gd name="T17" fmla="*/ 19 h 72"/>
                  <a:gd name="T18" fmla="*/ 20 w 85"/>
                  <a:gd name="T19" fmla="*/ 17 h 72"/>
                  <a:gd name="T20" fmla="*/ 17 w 85"/>
                  <a:gd name="T21" fmla="*/ 15 h 72"/>
                  <a:gd name="T22" fmla="*/ 13 w 85"/>
                  <a:gd name="T23" fmla="*/ 12 h 72"/>
                  <a:gd name="T24" fmla="*/ 9 w 85"/>
                  <a:gd name="T25" fmla="*/ 9 h 72"/>
                  <a:gd name="T26" fmla="*/ 5 w 85"/>
                  <a:gd name="T27" fmla="*/ 6 h 72"/>
                  <a:gd name="T28" fmla="*/ 2 w 85"/>
                  <a:gd name="T29" fmla="*/ 4 h 72"/>
                  <a:gd name="T30" fmla="*/ 1 w 85"/>
                  <a:gd name="T31" fmla="*/ 2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Freeform 1115"/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3 w 70"/>
                  <a:gd name="T5" fmla="*/ 1 h 62"/>
                  <a:gd name="T6" fmla="*/ 6 w 70"/>
                  <a:gd name="T7" fmla="*/ 3 h 62"/>
                  <a:gd name="T8" fmla="*/ 9 w 70"/>
                  <a:gd name="T9" fmla="*/ 5 h 62"/>
                  <a:gd name="T10" fmla="*/ 12 w 70"/>
                  <a:gd name="T11" fmla="*/ 7 h 62"/>
                  <a:gd name="T12" fmla="*/ 15 w 70"/>
                  <a:gd name="T13" fmla="*/ 10 h 62"/>
                  <a:gd name="T14" fmla="*/ 17 w 70"/>
                  <a:gd name="T15" fmla="*/ 13 h 62"/>
                  <a:gd name="T16" fmla="*/ 18 w 70"/>
                  <a:gd name="T17" fmla="*/ 16 h 62"/>
                  <a:gd name="T18" fmla="*/ 16 w 70"/>
                  <a:gd name="T19" fmla="*/ 14 h 62"/>
                  <a:gd name="T20" fmla="*/ 14 w 70"/>
                  <a:gd name="T21" fmla="*/ 12 h 62"/>
                  <a:gd name="T22" fmla="*/ 10 w 70"/>
                  <a:gd name="T23" fmla="*/ 10 h 62"/>
                  <a:gd name="T24" fmla="*/ 7 w 70"/>
                  <a:gd name="T25" fmla="*/ 7 h 62"/>
                  <a:gd name="T26" fmla="*/ 4 w 70"/>
                  <a:gd name="T27" fmla="*/ 5 h 62"/>
                  <a:gd name="T28" fmla="*/ 2 w 70"/>
                  <a:gd name="T29" fmla="*/ 3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Freeform 1116"/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3 w 49"/>
                  <a:gd name="T5" fmla="*/ 0 h 53"/>
                  <a:gd name="T6" fmla="*/ 5 w 49"/>
                  <a:gd name="T7" fmla="*/ 2 h 53"/>
                  <a:gd name="T8" fmla="*/ 7 w 49"/>
                  <a:gd name="T9" fmla="*/ 4 h 53"/>
                  <a:gd name="T10" fmla="*/ 9 w 49"/>
                  <a:gd name="T11" fmla="*/ 7 h 53"/>
                  <a:gd name="T12" fmla="*/ 11 w 49"/>
                  <a:gd name="T13" fmla="*/ 9 h 53"/>
                  <a:gd name="T14" fmla="*/ 12 w 49"/>
                  <a:gd name="T15" fmla="*/ 11 h 53"/>
                  <a:gd name="T16" fmla="*/ 13 w 49"/>
                  <a:gd name="T17" fmla="*/ 13 h 53"/>
                  <a:gd name="T18" fmla="*/ 12 w 49"/>
                  <a:gd name="T19" fmla="*/ 11 h 53"/>
                  <a:gd name="T20" fmla="*/ 9 w 49"/>
                  <a:gd name="T21" fmla="*/ 10 h 53"/>
                  <a:gd name="T22" fmla="*/ 7 w 49"/>
                  <a:gd name="T23" fmla="*/ 8 h 53"/>
                  <a:gd name="T24" fmla="*/ 5 w 49"/>
                  <a:gd name="T25" fmla="*/ 6 h 53"/>
                  <a:gd name="T26" fmla="*/ 3 w 49"/>
                  <a:gd name="T27" fmla="*/ 4 h 53"/>
                  <a:gd name="T28" fmla="*/ 2 w 49"/>
                  <a:gd name="T29" fmla="*/ 2 h 53"/>
                  <a:gd name="T30" fmla="*/ 1 w 49"/>
                  <a:gd name="T31" fmla="*/ 1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Freeform 1117"/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1 w 35"/>
                  <a:gd name="T3" fmla="*/ 0 h 36"/>
                  <a:gd name="T4" fmla="*/ 2 w 35"/>
                  <a:gd name="T5" fmla="*/ 1 h 36"/>
                  <a:gd name="T6" fmla="*/ 4 w 35"/>
                  <a:gd name="T7" fmla="*/ 2 h 36"/>
                  <a:gd name="T8" fmla="*/ 5 w 35"/>
                  <a:gd name="T9" fmla="*/ 3 h 36"/>
                  <a:gd name="T10" fmla="*/ 7 w 35"/>
                  <a:gd name="T11" fmla="*/ 5 h 36"/>
                  <a:gd name="T12" fmla="*/ 8 w 35"/>
                  <a:gd name="T13" fmla="*/ 7 h 36"/>
                  <a:gd name="T14" fmla="*/ 8 w 35"/>
                  <a:gd name="T15" fmla="*/ 8 h 36"/>
                  <a:gd name="T16" fmla="*/ 8 w 35"/>
                  <a:gd name="T17" fmla="*/ 9 h 36"/>
                  <a:gd name="T18" fmla="*/ 7 w 35"/>
                  <a:gd name="T19" fmla="*/ 8 h 36"/>
                  <a:gd name="T20" fmla="*/ 6 w 35"/>
                  <a:gd name="T21" fmla="*/ 6 h 36"/>
                  <a:gd name="T22" fmla="*/ 5 w 35"/>
                  <a:gd name="T23" fmla="*/ 5 h 36"/>
                  <a:gd name="T24" fmla="*/ 3 w 35"/>
                  <a:gd name="T25" fmla="*/ 4 h 36"/>
                  <a:gd name="T26" fmla="*/ 1 w 35"/>
                  <a:gd name="T27" fmla="*/ 3 h 36"/>
                  <a:gd name="T28" fmla="*/ 0 w 35"/>
                  <a:gd name="T29" fmla="*/ 2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Freeform 1118"/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10 w 43"/>
                  <a:gd name="T1" fmla="*/ 10 h 40"/>
                  <a:gd name="T2" fmla="*/ 9 w 43"/>
                  <a:gd name="T3" fmla="*/ 10 h 40"/>
                  <a:gd name="T4" fmla="*/ 8 w 43"/>
                  <a:gd name="T5" fmla="*/ 9 h 40"/>
                  <a:gd name="T6" fmla="*/ 6 w 43"/>
                  <a:gd name="T7" fmla="*/ 8 h 40"/>
                  <a:gd name="T8" fmla="*/ 4 w 43"/>
                  <a:gd name="T9" fmla="*/ 6 h 40"/>
                  <a:gd name="T10" fmla="*/ 2 w 43"/>
                  <a:gd name="T11" fmla="*/ 4 h 40"/>
                  <a:gd name="T12" fmla="*/ 0 w 43"/>
                  <a:gd name="T13" fmla="*/ 3 h 40"/>
                  <a:gd name="T14" fmla="*/ 0 w 43"/>
                  <a:gd name="T15" fmla="*/ 2 h 40"/>
                  <a:gd name="T16" fmla="*/ 0 w 43"/>
                  <a:gd name="T17" fmla="*/ 1 h 40"/>
                  <a:gd name="T18" fmla="*/ 1 w 43"/>
                  <a:gd name="T19" fmla="*/ 0 h 40"/>
                  <a:gd name="T20" fmla="*/ 2 w 43"/>
                  <a:gd name="T21" fmla="*/ 1 h 40"/>
                  <a:gd name="T22" fmla="*/ 4 w 43"/>
                  <a:gd name="T23" fmla="*/ 2 h 40"/>
                  <a:gd name="T24" fmla="*/ 5 w 43"/>
                  <a:gd name="T25" fmla="*/ 4 h 40"/>
                  <a:gd name="T26" fmla="*/ 7 w 43"/>
                  <a:gd name="T27" fmla="*/ 6 h 40"/>
                  <a:gd name="T28" fmla="*/ 8 w 43"/>
                  <a:gd name="T29" fmla="*/ 8 h 40"/>
                  <a:gd name="T30" fmla="*/ 9 w 43"/>
                  <a:gd name="T31" fmla="*/ 9 h 40"/>
                  <a:gd name="T32" fmla="*/ 10 w 43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Freeform 1119"/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12 h 46"/>
                  <a:gd name="T2" fmla="*/ 2 w 22"/>
                  <a:gd name="T3" fmla="*/ 10 h 46"/>
                  <a:gd name="T4" fmla="*/ 4 w 22"/>
                  <a:gd name="T5" fmla="*/ 6 h 46"/>
                  <a:gd name="T6" fmla="*/ 6 w 22"/>
                  <a:gd name="T7" fmla="*/ 3 h 46"/>
                  <a:gd name="T8" fmla="*/ 5 w 22"/>
                  <a:gd name="T9" fmla="*/ 0 h 46"/>
                  <a:gd name="T10" fmla="*/ 4 w 22"/>
                  <a:gd name="T11" fmla="*/ 1 h 46"/>
                  <a:gd name="T12" fmla="*/ 2 w 22"/>
                  <a:gd name="T13" fmla="*/ 4 h 46"/>
                  <a:gd name="T14" fmla="*/ 1 w 22"/>
                  <a:gd name="T15" fmla="*/ 9 h 46"/>
                  <a:gd name="T16" fmla="*/ 0 w 22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Freeform 1120"/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3 w 12"/>
                  <a:gd name="T1" fmla="*/ 14 h 53"/>
                  <a:gd name="T2" fmla="*/ 3 w 12"/>
                  <a:gd name="T3" fmla="*/ 11 h 53"/>
                  <a:gd name="T4" fmla="*/ 3 w 12"/>
                  <a:gd name="T5" fmla="*/ 7 h 53"/>
                  <a:gd name="T6" fmla="*/ 3 w 12"/>
                  <a:gd name="T7" fmla="*/ 2 h 53"/>
                  <a:gd name="T8" fmla="*/ 1 w 12"/>
                  <a:gd name="T9" fmla="*/ 0 h 53"/>
                  <a:gd name="T10" fmla="*/ 0 w 12"/>
                  <a:gd name="T11" fmla="*/ 2 h 53"/>
                  <a:gd name="T12" fmla="*/ 1 w 12"/>
                  <a:gd name="T13" fmla="*/ 6 h 53"/>
                  <a:gd name="T14" fmla="*/ 2 w 12"/>
                  <a:gd name="T15" fmla="*/ 11 h 53"/>
                  <a:gd name="T16" fmla="*/ 3 w 12"/>
                  <a:gd name="T17" fmla="*/ 1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Freeform 1121"/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12 h 47"/>
                  <a:gd name="T2" fmla="*/ 1 w 41"/>
                  <a:gd name="T3" fmla="*/ 11 h 47"/>
                  <a:gd name="T4" fmla="*/ 3 w 41"/>
                  <a:gd name="T5" fmla="*/ 9 h 47"/>
                  <a:gd name="T6" fmla="*/ 4 w 41"/>
                  <a:gd name="T7" fmla="*/ 6 h 47"/>
                  <a:gd name="T8" fmla="*/ 5 w 41"/>
                  <a:gd name="T9" fmla="*/ 4 h 47"/>
                  <a:gd name="T10" fmla="*/ 7 w 41"/>
                  <a:gd name="T11" fmla="*/ 2 h 47"/>
                  <a:gd name="T12" fmla="*/ 9 w 41"/>
                  <a:gd name="T13" fmla="*/ 1 h 47"/>
                  <a:gd name="T14" fmla="*/ 10 w 41"/>
                  <a:gd name="T15" fmla="*/ 0 h 47"/>
                  <a:gd name="T16" fmla="*/ 11 w 41"/>
                  <a:gd name="T17" fmla="*/ 1 h 47"/>
                  <a:gd name="T18" fmla="*/ 11 w 41"/>
                  <a:gd name="T19" fmla="*/ 1 h 47"/>
                  <a:gd name="T20" fmla="*/ 10 w 41"/>
                  <a:gd name="T21" fmla="*/ 3 h 47"/>
                  <a:gd name="T22" fmla="*/ 8 w 41"/>
                  <a:gd name="T23" fmla="*/ 5 h 47"/>
                  <a:gd name="T24" fmla="*/ 7 w 41"/>
                  <a:gd name="T25" fmla="*/ 6 h 47"/>
                  <a:gd name="T26" fmla="*/ 5 w 41"/>
                  <a:gd name="T27" fmla="*/ 8 h 47"/>
                  <a:gd name="T28" fmla="*/ 3 w 41"/>
                  <a:gd name="T29" fmla="*/ 10 h 47"/>
                  <a:gd name="T30" fmla="*/ 1 w 41"/>
                  <a:gd name="T31" fmla="*/ 11 h 47"/>
                  <a:gd name="T32" fmla="*/ 0 w 41"/>
                  <a:gd name="T33" fmla="*/ 12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Freeform 1122"/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2 w 68"/>
                  <a:gd name="T3" fmla="*/ 0 h 15"/>
                  <a:gd name="T4" fmla="*/ 5 w 68"/>
                  <a:gd name="T5" fmla="*/ 0 h 15"/>
                  <a:gd name="T6" fmla="*/ 7 w 68"/>
                  <a:gd name="T7" fmla="*/ 0 h 15"/>
                  <a:gd name="T8" fmla="*/ 10 w 68"/>
                  <a:gd name="T9" fmla="*/ 0 h 15"/>
                  <a:gd name="T10" fmla="*/ 13 w 68"/>
                  <a:gd name="T11" fmla="*/ 0 h 15"/>
                  <a:gd name="T12" fmla="*/ 15 w 68"/>
                  <a:gd name="T13" fmla="*/ 0 h 15"/>
                  <a:gd name="T14" fmla="*/ 17 w 68"/>
                  <a:gd name="T15" fmla="*/ 1 h 15"/>
                  <a:gd name="T16" fmla="*/ 17 w 68"/>
                  <a:gd name="T17" fmla="*/ 2 h 15"/>
                  <a:gd name="T18" fmla="*/ 17 w 68"/>
                  <a:gd name="T19" fmla="*/ 3 h 15"/>
                  <a:gd name="T20" fmla="*/ 15 w 68"/>
                  <a:gd name="T21" fmla="*/ 3 h 15"/>
                  <a:gd name="T22" fmla="*/ 13 w 68"/>
                  <a:gd name="T23" fmla="*/ 3 h 15"/>
                  <a:gd name="T24" fmla="*/ 11 w 68"/>
                  <a:gd name="T25" fmla="*/ 3 h 15"/>
                  <a:gd name="T26" fmla="*/ 8 w 68"/>
                  <a:gd name="T27" fmla="*/ 2 h 15"/>
                  <a:gd name="T28" fmla="*/ 5 w 68"/>
                  <a:gd name="T29" fmla="*/ 1 h 15"/>
                  <a:gd name="T30" fmla="*/ 2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Freeform 1123"/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1 w 65"/>
                  <a:gd name="T3" fmla="*/ 0 h 25"/>
                  <a:gd name="T4" fmla="*/ 3 w 65"/>
                  <a:gd name="T5" fmla="*/ 0 h 25"/>
                  <a:gd name="T6" fmla="*/ 6 w 65"/>
                  <a:gd name="T7" fmla="*/ 1 h 25"/>
                  <a:gd name="T8" fmla="*/ 9 w 65"/>
                  <a:gd name="T9" fmla="*/ 1 h 25"/>
                  <a:gd name="T10" fmla="*/ 12 w 65"/>
                  <a:gd name="T11" fmla="*/ 2 h 25"/>
                  <a:gd name="T12" fmla="*/ 14 w 65"/>
                  <a:gd name="T13" fmla="*/ 3 h 25"/>
                  <a:gd name="T14" fmla="*/ 15 w 65"/>
                  <a:gd name="T15" fmla="*/ 4 h 25"/>
                  <a:gd name="T16" fmla="*/ 16 w 65"/>
                  <a:gd name="T17" fmla="*/ 5 h 25"/>
                  <a:gd name="T18" fmla="*/ 15 w 65"/>
                  <a:gd name="T19" fmla="*/ 6 h 25"/>
                  <a:gd name="T20" fmla="*/ 14 w 65"/>
                  <a:gd name="T21" fmla="*/ 6 h 25"/>
                  <a:gd name="T22" fmla="*/ 12 w 65"/>
                  <a:gd name="T23" fmla="*/ 5 h 25"/>
                  <a:gd name="T24" fmla="*/ 9 w 65"/>
                  <a:gd name="T25" fmla="*/ 4 h 25"/>
                  <a:gd name="T26" fmla="*/ 6 w 65"/>
                  <a:gd name="T27" fmla="*/ 3 h 25"/>
                  <a:gd name="T28" fmla="*/ 3 w 65"/>
                  <a:gd name="T29" fmla="*/ 1 h 25"/>
                  <a:gd name="T30" fmla="*/ 1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Freeform 1124"/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1 h 15"/>
                  <a:gd name="T2" fmla="*/ 1 w 63"/>
                  <a:gd name="T3" fmla="*/ 1 h 15"/>
                  <a:gd name="T4" fmla="*/ 3 w 63"/>
                  <a:gd name="T5" fmla="*/ 0 h 15"/>
                  <a:gd name="T6" fmla="*/ 5 w 63"/>
                  <a:gd name="T7" fmla="*/ 0 h 15"/>
                  <a:gd name="T8" fmla="*/ 8 w 63"/>
                  <a:gd name="T9" fmla="*/ 0 h 15"/>
                  <a:gd name="T10" fmla="*/ 10 w 63"/>
                  <a:gd name="T11" fmla="*/ 0 h 15"/>
                  <a:gd name="T12" fmla="*/ 13 w 63"/>
                  <a:gd name="T13" fmla="*/ 0 h 15"/>
                  <a:gd name="T14" fmla="*/ 15 w 63"/>
                  <a:gd name="T15" fmla="*/ 1 h 15"/>
                  <a:gd name="T16" fmla="*/ 16 w 63"/>
                  <a:gd name="T17" fmla="*/ 2 h 15"/>
                  <a:gd name="T18" fmla="*/ 16 w 63"/>
                  <a:gd name="T19" fmla="*/ 3 h 15"/>
                  <a:gd name="T20" fmla="*/ 15 w 63"/>
                  <a:gd name="T21" fmla="*/ 3 h 15"/>
                  <a:gd name="T22" fmla="*/ 13 w 63"/>
                  <a:gd name="T23" fmla="*/ 3 h 15"/>
                  <a:gd name="T24" fmla="*/ 10 w 63"/>
                  <a:gd name="T25" fmla="*/ 3 h 15"/>
                  <a:gd name="T26" fmla="*/ 8 w 63"/>
                  <a:gd name="T27" fmla="*/ 2 h 15"/>
                  <a:gd name="T28" fmla="*/ 5 w 63"/>
                  <a:gd name="T29" fmla="*/ 2 h 15"/>
                  <a:gd name="T30" fmla="*/ 2 w 63"/>
                  <a:gd name="T31" fmla="*/ 1 h 15"/>
                  <a:gd name="T32" fmla="*/ 0 w 63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Freeform 1125"/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5 h 20"/>
                  <a:gd name="T2" fmla="*/ 2 w 75"/>
                  <a:gd name="T3" fmla="*/ 4 h 20"/>
                  <a:gd name="T4" fmla="*/ 4 w 75"/>
                  <a:gd name="T5" fmla="*/ 3 h 20"/>
                  <a:gd name="T6" fmla="*/ 7 w 75"/>
                  <a:gd name="T7" fmla="*/ 2 h 20"/>
                  <a:gd name="T8" fmla="*/ 10 w 75"/>
                  <a:gd name="T9" fmla="*/ 1 h 20"/>
                  <a:gd name="T10" fmla="*/ 13 w 75"/>
                  <a:gd name="T11" fmla="*/ 1 h 20"/>
                  <a:gd name="T12" fmla="*/ 16 w 75"/>
                  <a:gd name="T13" fmla="*/ 0 h 20"/>
                  <a:gd name="T14" fmla="*/ 17 w 75"/>
                  <a:gd name="T15" fmla="*/ 1 h 20"/>
                  <a:gd name="T16" fmla="*/ 18 w 75"/>
                  <a:gd name="T17" fmla="*/ 2 h 20"/>
                  <a:gd name="T18" fmla="*/ 18 w 75"/>
                  <a:gd name="T19" fmla="*/ 3 h 20"/>
                  <a:gd name="T20" fmla="*/ 16 w 75"/>
                  <a:gd name="T21" fmla="*/ 4 h 20"/>
                  <a:gd name="T22" fmla="*/ 14 w 75"/>
                  <a:gd name="T23" fmla="*/ 4 h 20"/>
                  <a:gd name="T24" fmla="*/ 10 w 75"/>
                  <a:gd name="T25" fmla="*/ 4 h 20"/>
                  <a:gd name="T26" fmla="*/ 7 w 75"/>
                  <a:gd name="T27" fmla="*/ 5 h 20"/>
                  <a:gd name="T28" fmla="*/ 4 w 75"/>
                  <a:gd name="T29" fmla="*/ 5 h 20"/>
                  <a:gd name="T30" fmla="*/ 2 w 75"/>
                  <a:gd name="T31" fmla="*/ 5 h 20"/>
                  <a:gd name="T32" fmla="*/ 0 w 75"/>
                  <a:gd name="T33" fmla="*/ 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Freeform 1126"/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6 h 24"/>
                  <a:gd name="T2" fmla="*/ 2 w 82"/>
                  <a:gd name="T3" fmla="*/ 5 h 24"/>
                  <a:gd name="T4" fmla="*/ 5 w 82"/>
                  <a:gd name="T5" fmla="*/ 4 h 24"/>
                  <a:gd name="T6" fmla="*/ 9 w 82"/>
                  <a:gd name="T7" fmla="*/ 3 h 24"/>
                  <a:gd name="T8" fmla="*/ 12 w 82"/>
                  <a:gd name="T9" fmla="*/ 2 h 24"/>
                  <a:gd name="T10" fmla="*/ 16 w 82"/>
                  <a:gd name="T11" fmla="*/ 1 h 24"/>
                  <a:gd name="T12" fmla="*/ 19 w 82"/>
                  <a:gd name="T13" fmla="*/ 0 h 24"/>
                  <a:gd name="T14" fmla="*/ 20 w 82"/>
                  <a:gd name="T15" fmla="*/ 1 h 24"/>
                  <a:gd name="T16" fmla="*/ 21 w 82"/>
                  <a:gd name="T17" fmla="*/ 1 h 24"/>
                  <a:gd name="T18" fmla="*/ 20 w 82"/>
                  <a:gd name="T19" fmla="*/ 3 h 24"/>
                  <a:gd name="T20" fmla="*/ 18 w 82"/>
                  <a:gd name="T21" fmla="*/ 4 h 24"/>
                  <a:gd name="T22" fmla="*/ 15 w 82"/>
                  <a:gd name="T23" fmla="*/ 4 h 24"/>
                  <a:gd name="T24" fmla="*/ 11 w 82"/>
                  <a:gd name="T25" fmla="*/ 5 h 24"/>
                  <a:gd name="T26" fmla="*/ 8 w 82"/>
                  <a:gd name="T27" fmla="*/ 5 h 24"/>
                  <a:gd name="T28" fmla="*/ 5 w 82"/>
                  <a:gd name="T29" fmla="*/ 6 h 24"/>
                  <a:gd name="T30" fmla="*/ 2 w 82"/>
                  <a:gd name="T31" fmla="*/ 6 h 24"/>
                  <a:gd name="T32" fmla="*/ 0 w 82"/>
                  <a:gd name="T33" fmla="*/ 6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Freeform 1127"/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10 h 42"/>
                  <a:gd name="T2" fmla="*/ 2 w 86"/>
                  <a:gd name="T3" fmla="*/ 8 h 42"/>
                  <a:gd name="T4" fmla="*/ 5 w 86"/>
                  <a:gd name="T5" fmla="*/ 6 h 42"/>
                  <a:gd name="T6" fmla="*/ 8 w 86"/>
                  <a:gd name="T7" fmla="*/ 4 h 42"/>
                  <a:gd name="T8" fmla="*/ 12 w 86"/>
                  <a:gd name="T9" fmla="*/ 2 h 42"/>
                  <a:gd name="T10" fmla="*/ 16 w 86"/>
                  <a:gd name="T11" fmla="*/ 1 h 42"/>
                  <a:gd name="T12" fmla="*/ 19 w 86"/>
                  <a:gd name="T13" fmla="*/ 0 h 42"/>
                  <a:gd name="T14" fmla="*/ 21 w 86"/>
                  <a:gd name="T15" fmla="*/ 0 h 42"/>
                  <a:gd name="T16" fmla="*/ 23 w 86"/>
                  <a:gd name="T17" fmla="*/ 0 h 42"/>
                  <a:gd name="T18" fmla="*/ 22 w 86"/>
                  <a:gd name="T19" fmla="*/ 1 h 42"/>
                  <a:gd name="T20" fmla="*/ 20 w 86"/>
                  <a:gd name="T21" fmla="*/ 3 h 42"/>
                  <a:gd name="T22" fmla="*/ 16 w 86"/>
                  <a:gd name="T23" fmla="*/ 4 h 42"/>
                  <a:gd name="T24" fmla="*/ 13 w 86"/>
                  <a:gd name="T25" fmla="*/ 5 h 42"/>
                  <a:gd name="T26" fmla="*/ 8 w 86"/>
                  <a:gd name="T27" fmla="*/ 6 h 42"/>
                  <a:gd name="T28" fmla="*/ 5 w 86"/>
                  <a:gd name="T29" fmla="*/ 7 h 42"/>
                  <a:gd name="T30" fmla="*/ 2 w 86"/>
                  <a:gd name="T31" fmla="*/ 9 h 42"/>
                  <a:gd name="T32" fmla="*/ 0 w 86"/>
                  <a:gd name="T33" fmla="*/ 1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Freeform 1128"/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12 h 50"/>
                  <a:gd name="T2" fmla="*/ 2 w 80"/>
                  <a:gd name="T3" fmla="*/ 10 h 50"/>
                  <a:gd name="T4" fmla="*/ 5 w 80"/>
                  <a:gd name="T5" fmla="*/ 8 h 50"/>
                  <a:gd name="T6" fmla="*/ 8 w 80"/>
                  <a:gd name="T7" fmla="*/ 6 h 50"/>
                  <a:gd name="T8" fmla="*/ 11 w 80"/>
                  <a:gd name="T9" fmla="*/ 3 h 50"/>
                  <a:gd name="T10" fmla="*/ 14 w 80"/>
                  <a:gd name="T11" fmla="*/ 2 h 50"/>
                  <a:gd name="T12" fmla="*/ 17 w 80"/>
                  <a:gd name="T13" fmla="*/ 0 h 50"/>
                  <a:gd name="T14" fmla="*/ 19 w 80"/>
                  <a:gd name="T15" fmla="*/ 0 h 50"/>
                  <a:gd name="T16" fmla="*/ 20 w 80"/>
                  <a:gd name="T17" fmla="*/ 0 h 50"/>
                  <a:gd name="T18" fmla="*/ 20 w 80"/>
                  <a:gd name="T19" fmla="*/ 2 h 50"/>
                  <a:gd name="T20" fmla="*/ 18 w 80"/>
                  <a:gd name="T21" fmla="*/ 3 h 50"/>
                  <a:gd name="T22" fmla="*/ 15 w 80"/>
                  <a:gd name="T23" fmla="*/ 5 h 50"/>
                  <a:gd name="T24" fmla="*/ 12 w 80"/>
                  <a:gd name="T25" fmla="*/ 6 h 50"/>
                  <a:gd name="T26" fmla="*/ 8 w 80"/>
                  <a:gd name="T27" fmla="*/ 8 h 50"/>
                  <a:gd name="T28" fmla="*/ 4 w 80"/>
                  <a:gd name="T29" fmla="*/ 9 h 50"/>
                  <a:gd name="T30" fmla="*/ 2 w 80"/>
                  <a:gd name="T31" fmla="*/ 11 h 50"/>
                  <a:gd name="T32" fmla="*/ 0 w 80"/>
                  <a:gd name="T33" fmla="*/ 12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Freeform 1129"/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10 h 43"/>
                  <a:gd name="T2" fmla="*/ 1 w 74"/>
                  <a:gd name="T3" fmla="*/ 9 h 43"/>
                  <a:gd name="T4" fmla="*/ 4 w 74"/>
                  <a:gd name="T5" fmla="*/ 7 h 43"/>
                  <a:gd name="T6" fmla="*/ 7 w 74"/>
                  <a:gd name="T7" fmla="*/ 5 h 43"/>
                  <a:gd name="T8" fmla="*/ 9 w 74"/>
                  <a:gd name="T9" fmla="*/ 3 h 43"/>
                  <a:gd name="T10" fmla="*/ 13 w 74"/>
                  <a:gd name="T11" fmla="*/ 1 h 43"/>
                  <a:gd name="T12" fmla="*/ 15 w 74"/>
                  <a:gd name="T13" fmla="*/ 0 h 43"/>
                  <a:gd name="T14" fmla="*/ 17 w 74"/>
                  <a:gd name="T15" fmla="*/ 0 h 43"/>
                  <a:gd name="T16" fmla="*/ 18 w 74"/>
                  <a:gd name="T17" fmla="*/ 1 h 43"/>
                  <a:gd name="T18" fmla="*/ 17 w 74"/>
                  <a:gd name="T19" fmla="*/ 2 h 43"/>
                  <a:gd name="T20" fmla="*/ 15 w 74"/>
                  <a:gd name="T21" fmla="*/ 3 h 43"/>
                  <a:gd name="T22" fmla="*/ 13 w 74"/>
                  <a:gd name="T23" fmla="*/ 5 h 43"/>
                  <a:gd name="T24" fmla="*/ 9 w 74"/>
                  <a:gd name="T25" fmla="*/ 6 h 43"/>
                  <a:gd name="T26" fmla="*/ 7 w 74"/>
                  <a:gd name="T27" fmla="*/ 7 h 43"/>
                  <a:gd name="T28" fmla="*/ 3 w 74"/>
                  <a:gd name="T29" fmla="*/ 9 h 43"/>
                  <a:gd name="T30" fmla="*/ 1 w 74"/>
                  <a:gd name="T31" fmla="*/ 9 h 43"/>
                  <a:gd name="T32" fmla="*/ 0 w 74"/>
                  <a:gd name="T33" fmla="*/ 1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Freeform 1130"/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2 w 104"/>
                  <a:gd name="T3" fmla="*/ 0 h 68"/>
                  <a:gd name="T4" fmla="*/ 5 w 104"/>
                  <a:gd name="T5" fmla="*/ 1 h 68"/>
                  <a:gd name="T6" fmla="*/ 9 w 104"/>
                  <a:gd name="T7" fmla="*/ 3 h 68"/>
                  <a:gd name="T8" fmla="*/ 13 w 104"/>
                  <a:gd name="T9" fmla="*/ 6 h 68"/>
                  <a:gd name="T10" fmla="*/ 18 w 104"/>
                  <a:gd name="T11" fmla="*/ 9 h 68"/>
                  <a:gd name="T12" fmla="*/ 21 w 104"/>
                  <a:gd name="T13" fmla="*/ 12 h 68"/>
                  <a:gd name="T14" fmla="*/ 25 w 104"/>
                  <a:gd name="T15" fmla="*/ 15 h 68"/>
                  <a:gd name="T16" fmla="*/ 26 w 104"/>
                  <a:gd name="T17" fmla="*/ 17 h 68"/>
                  <a:gd name="T18" fmla="*/ 24 w 104"/>
                  <a:gd name="T19" fmla="*/ 16 h 68"/>
                  <a:gd name="T20" fmla="*/ 21 w 104"/>
                  <a:gd name="T21" fmla="*/ 15 h 68"/>
                  <a:gd name="T22" fmla="*/ 16 w 104"/>
                  <a:gd name="T23" fmla="*/ 12 h 68"/>
                  <a:gd name="T24" fmla="*/ 12 w 104"/>
                  <a:gd name="T25" fmla="*/ 9 h 68"/>
                  <a:gd name="T26" fmla="*/ 8 w 104"/>
                  <a:gd name="T27" fmla="*/ 7 h 68"/>
                  <a:gd name="T28" fmla="*/ 4 w 104"/>
                  <a:gd name="T29" fmla="*/ 4 h 68"/>
                  <a:gd name="T30" fmla="*/ 1 w 104"/>
                  <a:gd name="T31" fmla="*/ 2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Freeform 1131"/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3 w 81"/>
                  <a:gd name="T5" fmla="*/ 0 h 59"/>
                  <a:gd name="T6" fmla="*/ 6 w 81"/>
                  <a:gd name="T7" fmla="*/ 1 h 59"/>
                  <a:gd name="T8" fmla="*/ 9 w 81"/>
                  <a:gd name="T9" fmla="*/ 3 h 59"/>
                  <a:gd name="T10" fmla="*/ 13 w 81"/>
                  <a:gd name="T11" fmla="*/ 6 h 59"/>
                  <a:gd name="T12" fmla="*/ 16 w 81"/>
                  <a:gd name="T13" fmla="*/ 8 h 59"/>
                  <a:gd name="T14" fmla="*/ 19 w 81"/>
                  <a:gd name="T15" fmla="*/ 11 h 59"/>
                  <a:gd name="T16" fmla="*/ 21 w 81"/>
                  <a:gd name="T17" fmla="*/ 14 h 59"/>
                  <a:gd name="T18" fmla="*/ 18 w 81"/>
                  <a:gd name="T19" fmla="*/ 13 h 59"/>
                  <a:gd name="T20" fmla="*/ 16 w 81"/>
                  <a:gd name="T21" fmla="*/ 11 h 59"/>
                  <a:gd name="T22" fmla="*/ 12 w 81"/>
                  <a:gd name="T23" fmla="*/ 8 h 59"/>
                  <a:gd name="T24" fmla="*/ 8 w 81"/>
                  <a:gd name="T25" fmla="*/ 6 h 59"/>
                  <a:gd name="T26" fmla="*/ 5 w 81"/>
                  <a:gd name="T27" fmla="*/ 4 h 59"/>
                  <a:gd name="T28" fmla="*/ 3 w 81"/>
                  <a:gd name="T29" fmla="*/ 2 h 59"/>
                  <a:gd name="T30" fmla="*/ 1 w 81"/>
                  <a:gd name="T31" fmla="*/ 1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Freeform 1132"/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13 h 49"/>
                  <a:gd name="T2" fmla="*/ 2 w 80"/>
                  <a:gd name="T3" fmla="*/ 11 h 49"/>
                  <a:gd name="T4" fmla="*/ 4 w 80"/>
                  <a:gd name="T5" fmla="*/ 9 h 49"/>
                  <a:gd name="T6" fmla="*/ 7 w 80"/>
                  <a:gd name="T7" fmla="*/ 7 h 49"/>
                  <a:gd name="T8" fmla="*/ 11 w 80"/>
                  <a:gd name="T9" fmla="*/ 4 h 49"/>
                  <a:gd name="T10" fmla="*/ 14 w 80"/>
                  <a:gd name="T11" fmla="*/ 2 h 49"/>
                  <a:gd name="T12" fmla="*/ 17 w 80"/>
                  <a:gd name="T13" fmla="*/ 1 h 49"/>
                  <a:gd name="T14" fmla="*/ 19 w 80"/>
                  <a:gd name="T15" fmla="*/ 0 h 49"/>
                  <a:gd name="T16" fmla="*/ 20 w 80"/>
                  <a:gd name="T17" fmla="*/ 1 h 49"/>
                  <a:gd name="T18" fmla="*/ 20 w 80"/>
                  <a:gd name="T19" fmla="*/ 2 h 49"/>
                  <a:gd name="T20" fmla="*/ 18 w 80"/>
                  <a:gd name="T21" fmla="*/ 4 h 49"/>
                  <a:gd name="T22" fmla="*/ 15 w 80"/>
                  <a:gd name="T23" fmla="*/ 6 h 49"/>
                  <a:gd name="T24" fmla="*/ 11 w 80"/>
                  <a:gd name="T25" fmla="*/ 7 h 49"/>
                  <a:gd name="T26" fmla="*/ 8 w 80"/>
                  <a:gd name="T27" fmla="*/ 9 h 49"/>
                  <a:gd name="T28" fmla="*/ 4 w 80"/>
                  <a:gd name="T29" fmla="*/ 10 h 49"/>
                  <a:gd name="T30" fmla="*/ 2 w 80"/>
                  <a:gd name="T31" fmla="*/ 12 h 49"/>
                  <a:gd name="T32" fmla="*/ 0 w 80"/>
                  <a:gd name="T33" fmla="*/ 13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Freeform 1133"/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2 w 68"/>
                  <a:gd name="T1" fmla="*/ 66 h 265"/>
                  <a:gd name="T2" fmla="*/ 1 w 68"/>
                  <a:gd name="T3" fmla="*/ 66 h 265"/>
                  <a:gd name="T4" fmla="*/ 1 w 68"/>
                  <a:gd name="T5" fmla="*/ 65 h 265"/>
                  <a:gd name="T6" fmla="*/ 1 w 68"/>
                  <a:gd name="T7" fmla="*/ 65 h 265"/>
                  <a:gd name="T8" fmla="*/ 0 w 68"/>
                  <a:gd name="T9" fmla="*/ 64 h 265"/>
                  <a:gd name="T10" fmla="*/ 7 w 68"/>
                  <a:gd name="T11" fmla="*/ 56 h 265"/>
                  <a:gd name="T12" fmla="*/ 11 w 68"/>
                  <a:gd name="T13" fmla="*/ 47 h 265"/>
                  <a:gd name="T14" fmla="*/ 14 w 68"/>
                  <a:gd name="T15" fmla="*/ 39 h 265"/>
                  <a:gd name="T16" fmla="*/ 14 w 68"/>
                  <a:gd name="T17" fmla="*/ 30 h 265"/>
                  <a:gd name="T18" fmla="*/ 14 w 68"/>
                  <a:gd name="T19" fmla="*/ 21 h 265"/>
                  <a:gd name="T20" fmla="*/ 13 w 68"/>
                  <a:gd name="T21" fmla="*/ 13 h 265"/>
                  <a:gd name="T22" fmla="*/ 11 w 68"/>
                  <a:gd name="T23" fmla="*/ 6 h 265"/>
                  <a:gd name="T24" fmla="*/ 10 w 68"/>
                  <a:gd name="T25" fmla="*/ 0 h 265"/>
                  <a:gd name="T26" fmla="*/ 13 w 68"/>
                  <a:gd name="T27" fmla="*/ 4 h 265"/>
                  <a:gd name="T28" fmla="*/ 16 w 68"/>
                  <a:gd name="T29" fmla="*/ 11 h 265"/>
                  <a:gd name="T30" fmla="*/ 17 w 68"/>
                  <a:gd name="T31" fmla="*/ 20 h 265"/>
                  <a:gd name="T32" fmla="*/ 17 w 68"/>
                  <a:gd name="T33" fmla="*/ 31 h 265"/>
                  <a:gd name="T34" fmla="*/ 16 w 68"/>
                  <a:gd name="T35" fmla="*/ 41 h 265"/>
                  <a:gd name="T36" fmla="*/ 13 w 68"/>
                  <a:gd name="T37" fmla="*/ 51 h 265"/>
                  <a:gd name="T38" fmla="*/ 9 w 68"/>
                  <a:gd name="T39" fmla="*/ 60 h 265"/>
                  <a:gd name="T40" fmla="*/ 2 w 68"/>
                  <a:gd name="T41" fmla="*/ 66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Freeform 1134"/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14 w 57"/>
                  <a:gd name="T1" fmla="*/ 8 h 34"/>
                  <a:gd name="T2" fmla="*/ 12 w 57"/>
                  <a:gd name="T3" fmla="*/ 6 h 34"/>
                  <a:gd name="T4" fmla="*/ 10 w 57"/>
                  <a:gd name="T5" fmla="*/ 4 h 34"/>
                  <a:gd name="T6" fmla="*/ 8 w 57"/>
                  <a:gd name="T7" fmla="*/ 3 h 34"/>
                  <a:gd name="T8" fmla="*/ 6 w 57"/>
                  <a:gd name="T9" fmla="*/ 2 h 34"/>
                  <a:gd name="T10" fmla="*/ 4 w 57"/>
                  <a:gd name="T11" fmla="*/ 1 h 34"/>
                  <a:gd name="T12" fmla="*/ 2 w 57"/>
                  <a:gd name="T13" fmla="*/ 0 h 34"/>
                  <a:gd name="T14" fmla="*/ 1 w 57"/>
                  <a:gd name="T15" fmla="*/ 0 h 34"/>
                  <a:gd name="T16" fmla="*/ 0 w 57"/>
                  <a:gd name="T17" fmla="*/ 0 h 34"/>
                  <a:gd name="T18" fmla="*/ 0 w 57"/>
                  <a:gd name="T19" fmla="*/ 1 h 34"/>
                  <a:gd name="T20" fmla="*/ 1 w 57"/>
                  <a:gd name="T21" fmla="*/ 1 h 34"/>
                  <a:gd name="T22" fmla="*/ 3 w 57"/>
                  <a:gd name="T23" fmla="*/ 2 h 34"/>
                  <a:gd name="T24" fmla="*/ 5 w 57"/>
                  <a:gd name="T25" fmla="*/ 3 h 34"/>
                  <a:gd name="T26" fmla="*/ 7 w 57"/>
                  <a:gd name="T27" fmla="*/ 4 h 34"/>
                  <a:gd name="T28" fmla="*/ 10 w 57"/>
                  <a:gd name="T29" fmla="*/ 5 h 34"/>
                  <a:gd name="T30" fmla="*/ 12 w 57"/>
                  <a:gd name="T31" fmla="*/ 6 h 34"/>
                  <a:gd name="T32" fmla="*/ 14 w 57"/>
                  <a:gd name="T33" fmla="*/ 8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Freeform 1135"/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2 w 62"/>
                  <a:gd name="T5" fmla="*/ 1 h 40"/>
                  <a:gd name="T6" fmla="*/ 5 w 62"/>
                  <a:gd name="T7" fmla="*/ 2 h 40"/>
                  <a:gd name="T8" fmla="*/ 7 w 62"/>
                  <a:gd name="T9" fmla="*/ 3 h 40"/>
                  <a:gd name="T10" fmla="*/ 10 w 62"/>
                  <a:gd name="T11" fmla="*/ 4 h 40"/>
                  <a:gd name="T12" fmla="*/ 12 w 62"/>
                  <a:gd name="T13" fmla="*/ 6 h 40"/>
                  <a:gd name="T14" fmla="*/ 14 w 62"/>
                  <a:gd name="T15" fmla="*/ 8 h 40"/>
                  <a:gd name="T16" fmla="*/ 16 w 62"/>
                  <a:gd name="T17" fmla="*/ 10 h 40"/>
                  <a:gd name="T18" fmla="*/ 14 w 62"/>
                  <a:gd name="T19" fmla="*/ 9 h 40"/>
                  <a:gd name="T20" fmla="*/ 12 w 62"/>
                  <a:gd name="T21" fmla="*/ 8 h 40"/>
                  <a:gd name="T22" fmla="*/ 9 w 62"/>
                  <a:gd name="T23" fmla="*/ 7 h 40"/>
                  <a:gd name="T24" fmla="*/ 6 w 62"/>
                  <a:gd name="T25" fmla="*/ 5 h 40"/>
                  <a:gd name="T26" fmla="*/ 4 w 62"/>
                  <a:gd name="T27" fmla="*/ 4 h 40"/>
                  <a:gd name="T28" fmla="*/ 2 w 62"/>
                  <a:gd name="T29" fmla="*/ 3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Freeform 1136"/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4 w 81"/>
                  <a:gd name="T5" fmla="*/ 0 h 53"/>
                  <a:gd name="T6" fmla="*/ 7 w 81"/>
                  <a:gd name="T7" fmla="*/ 1 h 53"/>
                  <a:gd name="T8" fmla="*/ 10 w 81"/>
                  <a:gd name="T9" fmla="*/ 3 h 53"/>
                  <a:gd name="T10" fmla="*/ 13 w 81"/>
                  <a:gd name="T11" fmla="*/ 5 h 53"/>
                  <a:gd name="T12" fmla="*/ 16 w 81"/>
                  <a:gd name="T13" fmla="*/ 8 h 53"/>
                  <a:gd name="T14" fmla="*/ 19 w 81"/>
                  <a:gd name="T15" fmla="*/ 10 h 53"/>
                  <a:gd name="T16" fmla="*/ 21 w 81"/>
                  <a:gd name="T17" fmla="*/ 13 h 53"/>
                  <a:gd name="T18" fmla="*/ 19 w 81"/>
                  <a:gd name="T19" fmla="*/ 12 h 53"/>
                  <a:gd name="T20" fmla="*/ 16 w 81"/>
                  <a:gd name="T21" fmla="*/ 10 h 53"/>
                  <a:gd name="T22" fmla="*/ 13 w 81"/>
                  <a:gd name="T23" fmla="*/ 8 h 53"/>
                  <a:gd name="T24" fmla="*/ 9 w 81"/>
                  <a:gd name="T25" fmla="*/ 6 h 53"/>
                  <a:gd name="T26" fmla="*/ 6 w 81"/>
                  <a:gd name="T27" fmla="*/ 4 h 53"/>
                  <a:gd name="T28" fmla="*/ 3 w 81"/>
                  <a:gd name="T29" fmla="*/ 2 h 53"/>
                  <a:gd name="T30" fmla="*/ 1 w 81"/>
                  <a:gd name="T31" fmla="*/ 1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1137"/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4 w 88"/>
                  <a:gd name="T5" fmla="*/ 0 h 59"/>
                  <a:gd name="T6" fmla="*/ 7 w 88"/>
                  <a:gd name="T7" fmla="*/ 2 h 59"/>
                  <a:gd name="T8" fmla="*/ 11 w 88"/>
                  <a:gd name="T9" fmla="*/ 4 h 59"/>
                  <a:gd name="T10" fmla="*/ 15 w 88"/>
                  <a:gd name="T11" fmla="*/ 7 h 59"/>
                  <a:gd name="T12" fmla="*/ 18 w 88"/>
                  <a:gd name="T13" fmla="*/ 9 h 59"/>
                  <a:gd name="T14" fmla="*/ 21 w 88"/>
                  <a:gd name="T15" fmla="*/ 12 h 59"/>
                  <a:gd name="T16" fmla="*/ 22 w 88"/>
                  <a:gd name="T17" fmla="*/ 14 h 59"/>
                  <a:gd name="T18" fmla="*/ 21 w 88"/>
                  <a:gd name="T19" fmla="*/ 14 h 59"/>
                  <a:gd name="T20" fmla="*/ 18 w 88"/>
                  <a:gd name="T21" fmla="*/ 12 h 59"/>
                  <a:gd name="T22" fmla="*/ 14 w 88"/>
                  <a:gd name="T23" fmla="*/ 10 h 59"/>
                  <a:gd name="T24" fmla="*/ 10 w 88"/>
                  <a:gd name="T25" fmla="*/ 7 h 59"/>
                  <a:gd name="T26" fmla="*/ 6 w 88"/>
                  <a:gd name="T27" fmla="*/ 5 h 59"/>
                  <a:gd name="T28" fmla="*/ 3 w 88"/>
                  <a:gd name="T29" fmla="*/ 3 h 59"/>
                  <a:gd name="T30" fmla="*/ 1 w 88"/>
                  <a:gd name="T31" fmla="*/ 1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Freeform 1138"/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3 w 71"/>
                  <a:gd name="T5" fmla="*/ 2 h 62"/>
                  <a:gd name="T6" fmla="*/ 6 w 71"/>
                  <a:gd name="T7" fmla="*/ 4 h 62"/>
                  <a:gd name="T8" fmla="*/ 9 w 71"/>
                  <a:gd name="T9" fmla="*/ 6 h 62"/>
                  <a:gd name="T10" fmla="*/ 12 w 71"/>
                  <a:gd name="T11" fmla="*/ 9 h 62"/>
                  <a:gd name="T12" fmla="*/ 15 w 71"/>
                  <a:gd name="T13" fmla="*/ 11 h 62"/>
                  <a:gd name="T14" fmla="*/ 17 w 71"/>
                  <a:gd name="T15" fmla="*/ 14 h 62"/>
                  <a:gd name="T16" fmla="*/ 18 w 71"/>
                  <a:gd name="T17" fmla="*/ 16 h 62"/>
                  <a:gd name="T18" fmla="*/ 16 w 71"/>
                  <a:gd name="T19" fmla="*/ 15 h 62"/>
                  <a:gd name="T20" fmla="*/ 14 w 71"/>
                  <a:gd name="T21" fmla="*/ 13 h 62"/>
                  <a:gd name="T22" fmla="*/ 11 w 71"/>
                  <a:gd name="T23" fmla="*/ 11 h 62"/>
                  <a:gd name="T24" fmla="*/ 8 w 71"/>
                  <a:gd name="T25" fmla="*/ 8 h 62"/>
                  <a:gd name="T26" fmla="*/ 4 w 71"/>
                  <a:gd name="T27" fmla="*/ 6 h 62"/>
                  <a:gd name="T28" fmla="*/ 2 w 71"/>
                  <a:gd name="T29" fmla="*/ 4 h 62"/>
                  <a:gd name="T30" fmla="*/ 1 w 71"/>
                  <a:gd name="T31" fmla="*/ 2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Freeform 1139"/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1 w 59"/>
                  <a:gd name="T3" fmla="*/ 0 h 53"/>
                  <a:gd name="T4" fmla="*/ 2 w 59"/>
                  <a:gd name="T5" fmla="*/ 0 h 53"/>
                  <a:gd name="T6" fmla="*/ 5 w 59"/>
                  <a:gd name="T7" fmla="*/ 1 h 53"/>
                  <a:gd name="T8" fmla="*/ 7 w 59"/>
                  <a:gd name="T9" fmla="*/ 3 h 53"/>
                  <a:gd name="T10" fmla="*/ 9 w 59"/>
                  <a:gd name="T11" fmla="*/ 5 h 53"/>
                  <a:gd name="T12" fmla="*/ 12 w 59"/>
                  <a:gd name="T13" fmla="*/ 8 h 53"/>
                  <a:gd name="T14" fmla="*/ 13 w 59"/>
                  <a:gd name="T15" fmla="*/ 10 h 53"/>
                  <a:gd name="T16" fmla="*/ 14 w 59"/>
                  <a:gd name="T17" fmla="*/ 13 h 53"/>
                  <a:gd name="T18" fmla="*/ 13 w 59"/>
                  <a:gd name="T19" fmla="*/ 11 h 53"/>
                  <a:gd name="T20" fmla="*/ 11 w 59"/>
                  <a:gd name="T21" fmla="*/ 10 h 53"/>
                  <a:gd name="T22" fmla="*/ 8 w 59"/>
                  <a:gd name="T23" fmla="*/ 8 h 53"/>
                  <a:gd name="T24" fmla="*/ 5 w 59"/>
                  <a:gd name="T25" fmla="*/ 6 h 53"/>
                  <a:gd name="T26" fmla="*/ 3 w 59"/>
                  <a:gd name="T27" fmla="*/ 4 h 53"/>
                  <a:gd name="T28" fmla="*/ 1 w 59"/>
                  <a:gd name="T29" fmla="*/ 2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Freeform 1140"/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2 w 43"/>
                  <a:gd name="T5" fmla="*/ 0 h 45"/>
                  <a:gd name="T6" fmla="*/ 4 w 43"/>
                  <a:gd name="T7" fmla="*/ 2 h 45"/>
                  <a:gd name="T8" fmla="*/ 6 w 43"/>
                  <a:gd name="T9" fmla="*/ 4 h 45"/>
                  <a:gd name="T10" fmla="*/ 7 w 43"/>
                  <a:gd name="T11" fmla="*/ 6 h 45"/>
                  <a:gd name="T12" fmla="*/ 9 w 43"/>
                  <a:gd name="T13" fmla="*/ 8 h 45"/>
                  <a:gd name="T14" fmla="*/ 10 w 43"/>
                  <a:gd name="T15" fmla="*/ 9 h 45"/>
                  <a:gd name="T16" fmla="*/ 10 w 43"/>
                  <a:gd name="T17" fmla="*/ 11 h 45"/>
                  <a:gd name="T18" fmla="*/ 9 w 43"/>
                  <a:gd name="T19" fmla="*/ 10 h 45"/>
                  <a:gd name="T20" fmla="*/ 8 w 43"/>
                  <a:gd name="T21" fmla="*/ 8 h 45"/>
                  <a:gd name="T22" fmla="*/ 6 w 43"/>
                  <a:gd name="T23" fmla="*/ 7 h 45"/>
                  <a:gd name="T24" fmla="*/ 4 w 43"/>
                  <a:gd name="T25" fmla="*/ 5 h 45"/>
                  <a:gd name="T26" fmla="*/ 3 w 43"/>
                  <a:gd name="T27" fmla="*/ 3 h 45"/>
                  <a:gd name="T28" fmla="*/ 1 w 43"/>
                  <a:gd name="T29" fmla="*/ 2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Freeform 1141"/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3 w 29"/>
                  <a:gd name="T3" fmla="*/ 1 h 31"/>
                  <a:gd name="T4" fmla="*/ 5 w 29"/>
                  <a:gd name="T5" fmla="*/ 3 h 31"/>
                  <a:gd name="T6" fmla="*/ 8 w 29"/>
                  <a:gd name="T7" fmla="*/ 5 h 31"/>
                  <a:gd name="T8" fmla="*/ 8 w 29"/>
                  <a:gd name="T9" fmla="*/ 8 h 31"/>
                  <a:gd name="T10" fmla="*/ 7 w 29"/>
                  <a:gd name="T11" fmla="*/ 7 h 31"/>
                  <a:gd name="T12" fmla="*/ 6 w 29"/>
                  <a:gd name="T13" fmla="*/ 5 h 31"/>
                  <a:gd name="T14" fmla="*/ 5 w 29"/>
                  <a:gd name="T15" fmla="*/ 4 h 31"/>
                  <a:gd name="T16" fmla="*/ 3 w 29"/>
                  <a:gd name="T17" fmla="*/ 3 h 31"/>
                  <a:gd name="T18" fmla="*/ 2 w 29"/>
                  <a:gd name="T19" fmla="*/ 2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Freeform 1142"/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10 w 37"/>
                  <a:gd name="T1" fmla="*/ 8 h 35"/>
                  <a:gd name="T2" fmla="*/ 9 w 37"/>
                  <a:gd name="T3" fmla="*/ 8 h 35"/>
                  <a:gd name="T4" fmla="*/ 7 w 37"/>
                  <a:gd name="T5" fmla="*/ 7 h 35"/>
                  <a:gd name="T6" fmla="*/ 6 w 37"/>
                  <a:gd name="T7" fmla="*/ 6 h 35"/>
                  <a:gd name="T8" fmla="*/ 4 w 37"/>
                  <a:gd name="T9" fmla="*/ 5 h 35"/>
                  <a:gd name="T10" fmla="*/ 2 w 37"/>
                  <a:gd name="T11" fmla="*/ 3 h 35"/>
                  <a:gd name="T12" fmla="*/ 1 w 37"/>
                  <a:gd name="T13" fmla="*/ 2 h 35"/>
                  <a:gd name="T14" fmla="*/ 0 w 37"/>
                  <a:gd name="T15" fmla="*/ 1 h 35"/>
                  <a:gd name="T16" fmla="*/ 1 w 37"/>
                  <a:gd name="T17" fmla="*/ 0 h 35"/>
                  <a:gd name="T18" fmla="*/ 1 w 37"/>
                  <a:gd name="T19" fmla="*/ 0 h 35"/>
                  <a:gd name="T20" fmla="*/ 3 w 37"/>
                  <a:gd name="T21" fmla="*/ 0 h 35"/>
                  <a:gd name="T22" fmla="*/ 4 w 37"/>
                  <a:gd name="T23" fmla="*/ 1 h 35"/>
                  <a:gd name="T24" fmla="*/ 5 w 37"/>
                  <a:gd name="T25" fmla="*/ 3 h 35"/>
                  <a:gd name="T26" fmla="*/ 7 w 37"/>
                  <a:gd name="T27" fmla="*/ 4 h 35"/>
                  <a:gd name="T28" fmla="*/ 8 w 37"/>
                  <a:gd name="T29" fmla="*/ 6 h 35"/>
                  <a:gd name="T30" fmla="*/ 9 w 37"/>
                  <a:gd name="T31" fmla="*/ 7 h 35"/>
                  <a:gd name="T32" fmla="*/ 10 w 37"/>
                  <a:gd name="T33" fmla="*/ 8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Freeform 1143"/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10 h 40"/>
                  <a:gd name="T2" fmla="*/ 1 w 18"/>
                  <a:gd name="T3" fmla="*/ 9 h 40"/>
                  <a:gd name="T4" fmla="*/ 3 w 18"/>
                  <a:gd name="T5" fmla="*/ 6 h 40"/>
                  <a:gd name="T6" fmla="*/ 5 w 18"/>
                  <a:gd name="T7" fmla="*/ 2 h 40"/>
                  <a:gd name="T8" fmla="*/ 5 w 18"/>
                  <a:gd name="T9" fmla="*/ 0 h 40"/>
                  <a:gd name="T10" fmla="*/ 3 w 18"/>
                  <a:gd name="T11" fmla="*/ 1 h 40"/>
                  <a:gd name="T12" fmla="*/ 2 w 18"/>
                  <a:gd name="T13" fmla="*/ 4 h 40"/>
                  <a:gd name="T14" fmla="*/ 1 w 18"/>
                  <a:gd name="T15" fmla="*/ 8 h 40"/>
                  <a:gd name="T16" fmla="*/ 0 w 18"/>
                  <a:gd name="T17" fmla="*/ 1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Freeform 1144"/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3 w 10"/>
                  <a:gd name="T1" fmla="*/ 11 h 45"/>
                  <a:gd name="T2" fmla="*/ 3 w 10"/>
                  <a:gd name="T3" fmla="*/ 9 h 45"/>
                  <a:gd name="T4" fmla="*/ 3 w 10"/>
                  <a:gd name="T5" fmla="*/ 5 h 45"/>
                  <a:gd name="T6" fmla="*/ 2 w 10"/>
                  <a:gd name="T7" fmla="*/ 1 h 45"/>
                  <a:gd name="T8" fmla="*/ 1 w 10"/>
                  <a:gd name="T9" fmla="*/ 0 h 45"/>
                  <a:gd name="T10" fmla="*/ 0 w 10"/>
                  <a:gd name="T11" fmla="*/ 1 h 45"/>
                  <a:gd name="T12" fmla="*/ 1 w 10"/>
                  <a:gd name="T13" fmla="*/ 4 h 45"/>
                  <a:gd name="T14" fmla="*/ 2 w 10"/>
                  <a:gd name="T15" fmla="*/ 8 h 45"/>
                  <a:gd name="T16" fmla="*/ 3 w 10"/>
                  <a:gd name="T17" fmla="*/ 1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1145"/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10 h 40"/>
                  <a:gd name="T2" fmla="*/ 1 w 34"/>
                  <a:gd name="T3" fmla="*/ 9 h 40"/>
                  <a:gd name="T4" fmla="*/ 2 w 34"/>
                  <a:gd name="T5" fmla="*/ 7 h 40"/>
                  <a:gd name="T6" fmla="*/ 3 w 34"/>
                  <a:gd name="T7" fmla="*/ 5 h 40"/>
                  <a:gd name="T8" fmla="*/ 5 w 34"/>
                  <a:gd name="T9" fmla="*/ 4 h 40"/>
                  <a:gd name="T10" fmla="*/ 6 w 34"/>
                  <a:gd name="T11" fmla="*/ 2 h 40"/>
                  <a:gd name="T12" fmla="*/ 7 w 34"/>
                  <a:gd name="T13" fmla="*/ 1 h 40"/>
                  <a:gd name="T14" fmla="*/ 8 w 34"/>
                  <a:gd name="T15" fmla="*/ 0 h 40"/>
                  <a:gd name="T16" fmla="*/ 9 w 34"/>
                  <a:gd name="T17" fmla="*/ 1 h 40"/>
                  <a:gd name="T18" fmla="*/ 9 w 34"/>
                  <a:gd name="T19" fmla="*/ 1 h 40"/>
                  <a:gd name="T20" fmla="*/ 8 w 34"/>
                  <a:gd name="T21" fmla="*/ 3 h 40"/>
                  <a:gd name="T22" fmla="*/ 7 w 34"/>
                  <a:gd name="T23" fmla="*/ 4 h 40"/>
                  <a:gd name="T24" fmla="*/ 5 w 34"/>
                  <a:gd name="T25" fmla="*/ 5 h 40"/>
                  <a:gd name="T26" fmla="*/ 4 w 34"/>
                  <a:gd name="T27" fmla="*/ 7 h 40"/>
                  <a:gd name="T28" fmla="*/ 2 w 34"/>
                  <a:gd name="T29" fmla="*/ 8 h 40"/>
                  <a:gd name="T30" fmla="*/ 1 w 34"/>
                  <a:gd name="T31" fmla="*/ 9 h 40"/>
                  <a:gd name="T32" fmla="*/ 0 w 34"/>
                  <a:gd name="T33" fmla="*/ 1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1146"/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1 w 57"/>
                  <a:gd name="T3" fmla="*/ 0 h 13"/>
                  <a:gd name="T4" fmla="*/ 3 w 57"/>
                  <a:gd name="T5" fmla="*/ 0 h 13"/>
                  <a:gd name="T6" fmla="*/ 6 w 57"/>
                  <a:gd name="T7" fmla="*/ 0 h 13"/>
                  <a:gd name="T8" fmla="*/ 8 w 57"/>
                  <a:gd name="T9" fmla="*/ 0 h 13"/>
                  <a:gd name="T10" fmla="*/ 10 w 57"/>
                  <a:gd name="T11" fmla="*/ 0 h 13"/>
                  <a:gd name="T12" fmla="*/ 12 w 57"/>
                  <a:gd name="T13" fmla="*/ 0 h 13"/>
                  <a:gd name="T14" fmla="*/ 13 w 57"/>
                  <a:gd name="T15" fmla="*/ 1 h 13"/>
                  <a:gd name="T16" fmla="*/ 14 w 57"/>
                  <a:gd name="T17" fmla="*/ 2 h 13"/>
                  <a:gd name="T18" fmla="*/ 14 w 57"/>
                  <a:gd name="T19" fmla="*/ 3 h 13"/>
                  <a:gd name="T20" fmla="*/ 12 w 57"/>
                  <a:gd name="T21" fmla="*/ 3 h 13"/>
                  <a:gd name="T22" fmla="*/ 10 w 57"/>
                  <a:gd name="T23" fmla="*/ 3 h 13"/>
                  <a:gd name="T24" fmla="*/ 8 w 57"/>
                  <a:gd name="T25" fmla="*/ 2 h 13"/>
                  <a:gd name="T26" fmla="*/ 6 w 57"/>
                  <a:gd name="T27" fmla="*/ 1 h 13"/>
                  <a:gd name="T28" fmla="*/ 3 w 57"/>
                  <a:gd name="T29" fmla="*/ 1 h 13"/>
                  <a:gd name="T30" fmla="*/ 1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1147"/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2 w 55"/>
                  <a:gd name="T3" fmla="*/ 0 h 20"/>
                  <a:gd name="T4" fmla="*/ 4 w 55"/>
                  <a:gd name="T5" fmla="*/ 0 h 20"/>
                  <a:gd name="T6" fmla="*/ 6 w 55"/>
                  <a:gd name="T7" fmla="*/ 0 h 20"/>
                  <a:gd name="T8" fmla="*/ 8 w 55"/>
                  <a:gd name="T9" fmla="*/ 1 h 20"/>
                  <a:gd name="T10" fmla="*/ 10 w 55"/>
                  <a:gd name="T11" fmla="*/ 1 h 20"/>
                  <a:gd name="T12" fmla="*/ 12 w 55"/>
                  <a:gd name="T13" fmla="*/ 2 h 20"/>
                  <a:gd name="T14" fmla="*/ 14 w 55"/>
                  <a:gd name="T15" fmla="*/ 3 h 20"/>
                  <a:gd name="T16" fmla="*/ 14 w 55"/>
                  <a:gd name="T17" fmla="*/ 4 h 20"/>
                  <a:gd name="T18" fmla="*/ 14 w 55"/>
                  <a:gd name="T19" fmla="*/ 4 h 20"/>
                  <a:gd name="T20" fmla="*/ 12 w 55"/>
                  <a:gd name="T21" fmla="*/ 4 h 20"/>
                  <a:gd name="T22" fmla="*/ 10 w 55"/>
                  <a:gd name="T23" fmla="*/ 4 h 20"/>
                  <a:gd name="T24" fmla="*/ 8 w 55"/>
                  <a:gd name="T25" fmla="*/ 3 h 20"/>
                  <a:gd name="T26" fmla="*/ 6 w 55"/>
                  <a:gd name="T27" fmla="*/ 2 h 20"/>
                  <a:gd name="T28" fmla="*/ 3 w 55"/>
                  <a:gd name="T29" fmla="*/ 1 h 20"/>
                  <a:gd name="T30" fmla="*/ 2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Freeform 1148"/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1 h 13"/>
                  <a:gd name="T2" fmla="*/ 1 w 54"/>
                  <a:gd name="T3" fmla="*/ 1 h 13"/>
                  <a:gd name="T4" fmla="*/ 2 w 54"/>
                  <a:gd name="T5" fmla="*/ 0 h 13"/>
                  <a:gd name="T6" fmla="*/ 4 w 54"/>
                  <a:gd name="T7" fmla="*/ 0 h 13"/>
                  <a:gd name="T8" fmla="*/ 7 w 54"/>
                  <a:gd name="T9" fmla="*/ 0 h 13"/>
                  <a:gd name="T10" fmla="*/ 9 w 54"/>
                  <a:gd name="T11" fmla="*/ 0 h 13"/>
                  <a:gd name="T12" fmla="*/ 11 w 54"/>
                  <a:gd name="T13" fmla="*/ 0 h 13"/>
                  <a:gd name="T14" fmla="*/ 13 w 54"/>
                  <a:gd name="T15" fmla="*/ 1 h 13"/>
                  <a:gd name="T16" fmla="*/ 14 w 54"/>
                  <a:gd name="T17" fmla="*/ 2 h 13"/>
                  <a:gd name="T18" fmla="*/ 14 w 54"/>
                  <a:gd name="T19" fmla="*/ 3 h 13"/>
                  <a:gd name="T20" fmla="*/ 13 w 54"/>
                  <a:gd name="T21" fmla="*/ 3 h 13"/>
                  <a:gd name="T22" fmla="*/ 11 w 54"/>
                  <a:gd name="T23" fmla="*/ 3 h 13"/>
                  <a:gd name="T24" fmla="*/ 9 w 54"/>
                  <a:gd name="T25" fmla="*/ 2 h 13"/>
                  <a:gd name="T26" fmla="*/ 7 w 54"/>
                  <a:gd name="T27" fmla="*/ 2 h 13"/>
                  <a:gd name="T28" fmla="*/ 4 w 54"/>
                  <a:gd name="T29" fmla="*/ 2 h 13"/>
                  <a:gd name="T30" fmla="*/ 2 w 54"/>
                  <a:gd name="T31" fmla="*/ 1 h 13"/>
                  <a:gd name="T32" fmla="*/ 0 w 54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Freeform 1149"/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4 h 17"/>
                  <a:gd name="T2" fmla="*/ 2 w 63"/>
                  <a:gd name="T3" fmla="*/ 3 h 17"/>
                  <a:gd name="T4" fmla="*/ 4 w 63"/>
                  <a:gd name="T5" fmla="*/ 2 h 17"/>
                  <a:gd name="T6" fmla="*/ 7 w 63"/>
                  <a:gd name="T7" fmla="*/ 1 h 17"/>
                  <a:gd name="T8" fmla="*/ 10 w 63"/>
                  <a:gd name="T9" fmla="*/ 0 h 17"/>
                  <a:gd name="T10" fmla="*/ 12 w 63"/>
                  <a:gd name="T11" fmla="*/ 0 h 17"/>
                  <a:gd name="T12" fmla="*/ 14 w 63"/>
                  <a:gd name="T13" fmla="*/ 0 h 17"/>
                  <a:gd name="T14" fmla="*/ 16 w 63"/>
                  <a:gd name="T15" fmla="*/ 0 h 17"/>
                  <a:gd name="T16" fmla="*/ 16 w 63"/>
                  <a:gd name="T17" fmla="*/ 1 h 17"/>
                  <a:gd name="T18" fmla="*/ 16 w 63"/>
                  <a:gd name="T19" fmla="*/ 2 h 17"/>
                  <a:gd name="T20" fmla="*/ 14 w 63"/>
                  <a:gd name="T21" fmla="*/ 3 h 17"/>
                  <a:gd name="T22" fmla="*/ 12 w 63"/>
                  <a:gd name="T23" fmla="*/ 3 h 17"/>
                  <a:gd name="T24" fmla="*/ 10 w 63"/>
                  <a:gd name="T25" fmla="*/ 3 h 17"/>
                  <a:gd name="T26" fmla="*/ 7 w 63"/>
                  <a:gd name="T27" fmla="*/ 3 h 17"/>
                  <a:gd name="T28" fmla="*/ 4 w 63"/>
                  <a:gd name="T29" fmla="*/ 3 h 17"/>
                  <a:gd name="T30" fmla="*/ 2 w 63"/>
                  <a:gd name="T31" fmla="*/ 4 h 17"/>
                  <a:gd name="T32" fmla="*/ 0 w 63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1150"/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5 h 20"/>
                  <a:gd name="T2" fmla="*/ 2 w 69"/>
                  <a:gd name="T3" fmla="*/ 5 h 20"/>
                  <a:gd name="T4" fmla="*/ 4 w 69"/>
                  <a:gd name="T5" fmla="*/ 4 h 20"/>
                  <a:gd name="T6" fmla="*/ 7 w 69"/>
                  <a:gd name="T7" fmla="*/ 2 h 20"/>
                  <a:gd name="T8" fmla="*/ 10 w 69"/>
                  <a:gd name="T9" fmla="*/ 2 h 20"/>
                  <a:gd name="T10" fmla="*/ 13 w 69"/>
                  <a:gd name="T11" fmla="*/ 1 h 20"/>
                  <a:gd name="T12" fmla="*/ 15 w 69"/>
                  <a:gd name="T13" fmla="*/ 0 h 20"/>
                  <a:gd name="T14" fmla="*/ 17 w 69"/>
                  <a:gd name="T15" fmla="*/ 0 h 20"/>
                  <a:gd name="T16" fmla="*/ 18 w 69"/>
                  <a:gd name="T17" fmla="*/ 1 h 20"/>
                  <a:gd name="T18" fmla="*/ 17 w 69"/>
                  <a:gd name="T19" fmla="*/ 2 h 20"/>
                  <a:gd name="T20" fmla="*/ 15 w 69"/>
                  <a:gd name="T21" fmla="*/ 3 h 20"/>
                  <a:gd name="T22" fmla="*/ 13 w 69"/>
                  <a:gd name="T23" fmla="*/ 4 h 20"/>
                  <a:gd name="T24" fmla="*/ 10 w 69"/>
                  <a:gd name="T25" fmla="*/ 4 h 20"/>
                  <a:gd name="T26" fmla="*/ 7 w 69"/>
                  <a:gd name="T27" fmla="*/ 5 h 20"/>
                  <a:gd name="T28" fmla="*/ 4 w 69"/>
                  <a:gd name="T29" fmla="*/ 5 h 20"/>
                  <a:gd name="T30" fmla="*/ 2 w 69"/>
                  <a:gd name="T31" fmla="*/ 5 h 20"/>
                  <a:gd name="T32" fmla="*/ 0 w 69"/>
                  <a:gd name="T33" fmla="*/ 5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1151"/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9 h 36"/>
                  <a:gd name="T2" fmla="*/ 2 w 74"/>
                  <a:gd name="T3" fmla="*/ 8 h 36"/>
                  <a:gd name="T4" fmla="*/ 5 w 74"/>
                  <a:gd name="T5" fmla="*/ 6 h 36"/>
                  <a:gd name="T6" fmla="*/ 7 w 74"/>
                  <a:gd name="T7" fmla="*/ 4 h 36"/>
                  <a:gd name="T8" fmla="*/ 11 w 74"/>
                  <a:gd name="T9" fmla="*/ 3 h 36"/>
                  <a:gd name="T10" fmla="*/ 13 w 74"/>
                  <a:gd name="T11" fmla="*/ 2 h 36"/>
                  <a:gd name="T12" fmla="*/ 16 w 74"/>
                  <a:gd name="T13" fmla="*/ 1 h 36"/>
                  <a:gd name="T14" fmla="*/ 18 w 74"/>
                  <a:gd name="T15" fmla="*/ 0 h 36"/>
                  <a:gd name="T16" fmla="*/ 19 w 74"/>
                  <a:gd name="T17" fmla="*/ 1 h 36"/>
                  <a:gd name="T18" fmla="*/ 19 w 74"/>
                  <a:gd name="T19" fmla="*/ 2 h 36"/>
                  <a:gd name="T20" fmla="*/ 17 w 74"/>
                  <a:gd name="T21" fmla="*/ 3 h 36"/>
                  <a:gd name="T22" fmla="*/ 14 w 74"/>
                  <a:gd name="T23" fmla="*/ 4 h 36"/>
                  <a:gd name="T24" fmla="*/ 11 w 74"/>
                  <a:gd name="T25" fmla="*/ 5 h 36"/>
                  <a:gd name="T26" fmla="*/ 7 w 74"/>
                  <a:gd name="T27" fmla="*/ 6 h 36"/>
                  <a:gd name="T28" fmla="*/ 4 w 74"/>
                  <a:gd name="T29" fmla="*/ 7 h 36"/>
                  <a:gd name="T30" fmla="*/ 2 w 74"/>
                  <a:gd name="T31" fmla="*/ 8 h 36"/>
                  <a:gd name="T32" fmla="*/ 0 w 74"/>
                  <a:gd name="T33" fmla="*/ 9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1152"/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11 h 43"/>
                  <a:gd name="T2" fmla="*/ 2 w 68"/>
                  <a:gd name="T3" fmla="*/ 10 h 43"/>
                  <a:gd name="T4" fmla="*/ 4 w 68"/>
                  <a:gd name="T5" fmla="*/ 8 h 43"/>
                  <a:gd name="T6" fmla="*/ 6 w 68"/>
                  <a:gd name="T7" fmla="*/ 6 h 43"/>
                  <a:gd name="T8" fmla="*/ 9 w 68"/>
                  <a:gd name="T9" fmla="*/ 4 h 43"/>
                  <a:gd name="T10" fmla="*/ 12 w 68"/>
                  <a:gd name="T11" fmla="*/ 2 h 43"/>
                  <a:gd name="T12" fmla="*/ 14 w 68"/>
                  <a:gd name="T13" fmla="*/ 1 h 43"/>
                  <a:gd name="T14" fmla="*/ 16 w 68"/>
                  <a:gd name="T15" fmla="*/ 0 h 43"/>
                  <a:gd name="T16" fmla="*/ 17 w 68"/>
                  <a:gd name="T17" fmla="*/ 1 h 43"/>
                  <a:gd name="T18" fmla="*/ 17 w 68"/>
                  <a:gd name="T19" fmla="*/ 2 h 43"/>
                  <a:gd name="T20" fmla="*/ 15 w 68"/>
                  <a:gd name="T21" fmla="*/ 4 h 43"/>
                  <a:gd name="T22" fmla="*/ 13 w 68"/>
                  <a:gd name="T23" fmla="*/ 5 h 43"/>
                  <a:gd name="T24" fmla="*/ 10 w 68"/>
                  <a:gd name="T25" fmla="*/ 7 h 43"/>
                  <a:gd name="T26" fmla="*/ 7 w 68"/>
                  <a:gd name="T27" fmla="*/ 8 h 43"/>
                  <a:gd name="T28" fmla="*/ 4 w 68"/>
                  <a:gd name="T29" fmla="*/ 9 h 43"/>
                  <a:gd name="T30" fmla="*/ 1 w 68"/>
                  <a:gd name="T31" fmla="*/ 10 h 43"/>
                  <a:gd name="T32" fmla="*/ 0 w 68"/>
                  <a:gd name="T33" fmla="*/ 1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1153"/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9 h 35"/>
                  <a:gd name="T2" fmla="*/ 2 w 62"/>
                  <a:gd name="T3" fmla="*/ 8 h 35"/>
                  <a:gd name="T4" fmla="*/ 4 w 62"/>
                  <a:gd name="T5" fmla="*/ 7 h 35"/>
                  <a:gd name="T6" fmla="*/ 6 w 62"/>
                  <a:gd name="T7" fmla="*/ 5 h 35"/>
                  <a:gd name="T8" fmla="*/ 9 w 62"/>
                  <a:gd name="T9" fmla="*/ 3 h 35"/>
                  <a:gd name="T10" fmla="*/ 12 w 62"/>
                  <a:gd name="T11" fmla="*/ 1 h 35"/>
                  <a:gd name="T12" fmla="*/ 14 w 62"/>
                  <a:gd name="T13" fmla="*/ 1 h 35"/>
                  <a:gd name="T14" fmla="*/ 15 w 62"/>
                  <a:gd name="T15" fmla="*/ 0 h 35"/>
                  <a:gd name="T16" fmla="*/ 16 w 62"/>
                  <a:gd name="T17" fmla="*/ 1 h 35"/>
                  <a:gd name="T18" fmla="*/ 15 w 62"/>
                  <a:gd name="T19" fmla="*/ 2 h 35"/>
                  <a:gd name="T20" fmla="*/ 14 w 62"/>
                  <a:gd name="T21" fmla="*/ 3 h 35"/>
                  <a:gd name="T22" fmla="*/ 12 w 62"/>
                  <a:gd name="T23" fmla="*/ 5 h 35"/>
                  <a:gd name="T24" fmla="*/ 9 w 62"/>
                  <a:gd name="T25" fmla="*/ 6 h 35"/>
                  <a:gd name="T26" fmla="*/ 6 w 62"/>
                  <a:gd name="T27" fmla="*/ 7 h 35"/>
                  <a:gd name="T28" fmla="*/ 3 w 62"/>
                  <a:gd name="T29" fmla="*/ 8 h 35"/>
                  <a:gd name="T30" fmla="*/ 1 w 62"/>
                  <a:gd name="T31" fmla="*/ 9 h 35"/>
                  <a:gd name="T32" fmla="*/ 0 w 62"/>
                  <a:gd name="T33" fmla="*/ 9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1154"/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4 w 88"/>
                  <a:gd name="T5" fmla="*/ 0 h 58"/>
                  <a:gd name="T6" fmla="*/ 7 w 88"/>
                  <a:gd name="T7" fmla="*/ 2 h 58"/>
                  <a:gd name="T8" fmla="*/ 11 w 88"/>
                  <a:gd name="T9" fmla="*/ 4 h 58"/>
                  <a:gd name="T10" fmla="*/ 15 w 88"/>
                  <a:gd name="T11" fmla="*/ 6 h 58"/>
                  <a:gd name="T12" fmla="*/ 18 w 88"/>
                  <a:gd name="T13" fmla="*/ 9 h 58"/>
                  <a:gd name="T14" fmla="*/ 21 w 88"/>
                  <a:gd name="T15" fmla="*/ 12 h 58"/>
                  <a:gd name="T16" fmla="*/ 22 w 88"/>
                  <a:gd name="T17" fmla="*/ 14 h 58"/>
                  <a:gd name="T18" fmla="*/ 21 w 88"/>
                  <a:gd name="T19" fmla="*/ 13 h 58"/>
                  <a:gd name="T20" fmla="*/ 18 w 88"/>
                  <a:gd name="T21" fmla="*/ 11 h 58"/>
                  <a:gd name="T22" fmla="*/ 14 w 88"/>
                  <a:gd name="T23" fmla="*/ 9 h 58"/>
                  <a:gd name="T24" fmla="*/ 10 w 88"/>
                  <a:gd name="T25" fmla="*/ 7 h 58"/>
                  <a:gd name="T26" fmla="*/ 6 w 88"/>
                  <a:gd name="T27" fmla="*/ 5 h 58"/>
                  <a:gd name="T28" fmla="*/ 3 w 88"/>
                  <a:gd name="T29" fmla="*/ 3 h 58"/>
                  <a:gd name="T30" fmla="*/ 1 w 88"/>
                  <a:gd name="T31" fmla="*/ 1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1155"/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2 w 69"/>
                  <a:gd name="T5" fmla="*/ 0 h 50"/>
                  <a:gd name="T6" fmla="*/ 5 w 69"/>
                  <a:gd name="T7" fmla="*/ 1 h 50"/>
                  <a:gd name="T8" fmla="*/ 8 w 69"/>
                  <a:gd name="T9" fmla="*/ 3 h 50"/>
                  <a:gd name="T10" fmla="*/ 10 w 69"/>
                  <a:gd name="T11" fmla="*/ 5 h 50"/>
                  <a:gd name="T12" fmla="*/ 13 w 69"/>
                  <a:gd name="T13" fmla="*/ 7 h 50"/>
                  <a:gd name="T14" fmla="*/ 15 w 69"/>
                  <a:gd name="T15" fmla="*/ 9 h 50"/>
                  <a:gd name="T16" fmla="*/ 17 w 69"/>
                  <a:gd name="T17" fmla="*/ 12 h 50"/>
                  <a:gd name="T18" fmla="*/ 15 w 69"/>
                  <a:gd name="T19" fmla="*/ 10 h 50"/>
                  <a:gd name="T20" fmla="*/ 13 w 69"/>
                  <a:gd name="T21" fmla="*/ 9 h 50"/>
                  <a:gd name="T22" fmla="*/ 10 w 69"/>
                  <a:gd name="T23" fmla="*/ 7 h 50"/>
                  <a:gd name="T24" fmla="*/ 6 w 69"/>
                  <a:gd name="T25" fmla="*/ 5 h 50"/>
                  <a:gd name="T26" fmla="*/ 4 w 69"/>
                  <a:gd name="T27" fmla="*/ 3 h 50"/>
                  <a:gd name="T28" fmla="*/ 2 w 69"/>
                  <a:gd name="T29" fmla="*/ 2 h 50"/>
                  <a:gd name="T30" fmla="*/ 0 w 69"/>
                  <a:gd name="T31" fmla="*/ 1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1156"/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10 h 43"/>
                  <a:gd name="T2" fmla="*/ 2 w 69"/>
                  <a:gd name="T3" fmla="*/ 9 h 43"/>
                  <a:gd name="T4" fmla="*/ 4 w 69"/>
                  <a:gd name="T5" fmla="*/ 7 h 43"/>
                  <a:gd name="T6" fmla="*/ 7 w 69"/>
                  <a:gd name="T7" fmla="*/ 5 h 43"/>
                  <a:gd name="T8" fmla="*/ 10 w 69"/>
                  <a:gd name="T9" fmla="*/ 3 h 43"/>
                  <a:gd name="T10" fmla="*/ 12 w 69"/>
                  <a:gd name="T11" fmla="*/ 1 h 43"/>
                  <a:gd name="T12" fmla="*/ 15 w 69"/>
                  <a:gd name="T13" fmla="*/ 0 h 43"/>
                  <a:gd name="T14" fmla="*/ 17 w 69"/>
                  <a:gd name="T15" fmla="*/ 0 h 43"/>
                  <a:gd name="T16" fmla="*/ 18 w 69"/>
                  <a:gd name="T17" fmla="*/ 0 h 43"/>
                  <a:gd name="T18" fmla="*/ 17 w 69"/>
                  <a:gd name="T19" fmla="*/ 1 h 43"/>
                  <a:gd name="T20" fmla="*/ 16 w 69"/>
                  <a:gd name="T21" fmla="*/ 3 h 43"/>
                  <a:gd name="T22" fmla="*/ 13 w 69"/>
                  <a:gd name="T23" fmla="*/ 4 h 43"/>
                  <a:gd name="T24" fmla="*/ 10 w 69"/>
                  <a:gd name="T25" fmla="*/ 6 h 43"/>
                  <a:gd name="T26" fmla="*/ 7 w 69"/>
                  <a:gd name="T27" fmla="*/ 7 h 43"/>
                  <a:gd name="T28" fmla="*/ 4 w 69"/>
                  <a:gd name="T29" fmla="*/ 8 h 43"/>
                  <a:gd name="T30" fmla="*/ 2 w 69"/>
                  <a:gd name="T31" fmla="*/ 10 h 43"/>
                  <a:gd name="T32" fmla="*/ 0 w 69"/>
                  <a:gd name="T33" fmla="*/ 1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1157"/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75 w 301"/>
                  <a:gd name="T1" fmla="*/ 6 h 116"/>
                  <a:gd name="T2" fmla="*/ 75 w 301"/>
                  <a:gd name="T3" fmla="*/ 6 h 116"/>
                  <a:gd name="T4" fmla="*/ 74 w 301"/>
                  <a:gd name="T5" fmla="*/ 6 h 116"/>
                  <a:gd name="T6" fmla="*/ 73 w 301"/>
                  <a:gd name="T7" fmla="*/ 7 h 116"/>
                  <a:gd name="T8" fmla="*/ 73 w 301"/>
                  <a:gd name="T9" fmla="*/ 7 h 116"/>
                  <a:gd name="T10" fmla="*/ 67 w 301"/>
                  <a:gd name="T11" fmla="*/ 5 h 116"/>
                  <a:gd name="T12" fmla="*/ 61 w 301"/>
                  <a:gd name="T13" fmla="*/ 4 h 116"/>
                  <a:gd name="T14" fmla="*/ 55 w 301"/>
                  <a:gd name="T15" fmla="*/ 4 h 116"/>
                  <a:gd name="T16" fmla="*/ 50 w 301"/>
                  <a:gd name="T17" fmla="*/ 4 h 116"/>
                  <a:gd name="T18" fmla="*/ 45 w 301"/>
                  <a:gd name="T19" fmla="*/ 5 h 116"/>
                  <a:gd name="T20" fmla="*/ 39 w 301"/>
                  <a:gd name="T21" fmla="*/ 6 h 116"/>
                  <a:gd name="T22" fmla="*/ 34 w 301"/>
                  <a:gd name="T23" fmla="*/ 8 h 116"/>
                  <a:gd name="T24" fmla="*/ 30 w 301"/>
                  <a:gd name="T25" fmla="*/ 10 h 116"/>
                  <a:gd name="T26" fmla="*/ 25 w 301"/>
                  <a:gd name="T27" fmla="*/ 12 h 116"/>
                  <a:gd name="T28" fmla="*/ 20 w 301"/>
                  <a:gd name="T29" fmla="*/ 14 h 116"/>
                  <a:gd name="T30" fmla="*/ 16 w 301"/>
                  <a:gd name="T31" fmla="*/ 17 h 116"/>
                  <a:gd name="T32" fmla="*/ 13 w 301"/>
                  <a:gd name="T33" fmla="*/ 20 h 116"/>
                  <a:gd name="T34" fmla="*/ 9 w 301"/>
                  <a:gd name="T35" fmla="*/ 22 h 116"/>
                  <a:gd name="T36" fmla="*/ 5 w 301"/>
                  <a:gd name="T37" fmla="*/ 25 h 116"/>
                  <a:gd name="T38" fmla="*/ 3 w 301"/>
                  <a:gd name="T39" fmla="*/ 27 h 116"/>
                  <a:gd name="T40" fmla="*/ 0 w 301"/>
                  <a:gd name="T41" fmla="*/ 29 h 116"/>
                  <a:gd name="T42" fmla="*/ 1 w 301"/>
                  <a:gd name="T43" fmla="*/ 27 h 116"/>
                  <a:gd name="T44" fmla="*/ 3 w 301"/>
                  <a:gd name="T45" fmla="*/ 24 h 116"/>
                  <a:gd name="T46" fmla="*/ 6 w 301"/>
                  <a:gd name="T47" fmla="*/ 21 h 116"/>
                  <a:gd name="T48" fmla="*/ 9 w 301"/>
                  <a:gd name="T49" fmla="*/ 17 h 116"/>
                  <a:gd name="T50" fmla="*/ 14 w 301"/>
                  <a:gd name="T51" fmla="*/ 14 h 116"/>
                  <a:gd name="T52" fmla="*/ 19 w 301"/>
                  <a:gd name="T53" fmla="*/ 11 h 116"/>
                  <a:gd name="T54" fmla="*/ 24 w 301"/>
                  <a:gd name="T55" fmla="*/ 8 h 116"/>
                  <a:gd name="T56" fmla="*/ 30 w 301"/>
                  <a:gd name="T57" fmla="*/ 6 h 116"/>
                  <a:gd name="T58" fmla="*/ 36 w 301"/>
                  <a:gd name="T59" fmla="*/ 4 h 116"/>
                  <a:gd name="T60" fmla="*/ 42 w 301"/>
                  <a:gd name="T61" fmla="*/ 2 h 116"/>
                  <a:gd name="T62" fmla="*/ 48 w 301"/>
                  <a:gd name="T63" fmla="*/ 1 h 116"/>
                  <a:gd name="T64" fmla="*/ 54 w 301"/>
                  <a:gd name="T65" fmla="*/ 0 h 116"/>
                  <a:gd name="T66" fmla="*/ 60 w 301"/>
                  <a:gd name="T67" fmla="*/ 0 h 116"/>
                  <a:gd name="T68" fmla="*/ 65 w 301"/>
                  <a:gd name="T69" fmla="*/ 1 h 116"/>
                  <a:gd name="T70" fmla="*/ 70 w 301"/>
                  <a:gd name="T71" fmla="*/ 3 h 116"/>
                  <a:gd name="T72" fmla="*/ 75 w 301"/>
                  <a:gd name="T73" fmla="*/ 6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1158"/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1 w 21"/>
                  <a:gd name="T1" fmla="*/ 25 h 100"/>
                  <a:gd name="T2" fmla="*/ 0 w 21"/>
                  <a:gd name="T3" fmla="*/ 22 h 100"/>
                  <a:gd name="T4" fmla="*/ 0 w 21"/>
                  <a:gd name="T5" fmla="*/ 15 h 100"/>
                  <a:gd name="T6" fmla="*/ 1 w 21"/>
                  <a:gd name="T7" fmla="*/ 7 h 100"/>
                  <a:gd name="T8" fmla="*/ 5 w 21"/>
                  <a:gd name="T9" fmla="*/ 0 h 100"/>
                  <a:gd name="T10" fmla="*/ 4 w 21"/>
                  <a:gd name="T11" fmla="*/ 7 h 100"/>
                  <a:gd name="T12" fmla="*/ 3 w 21"/>
                  <a:gd name="T13" fmla="*/ 15 h 100"/>
                  <a:gd name="T14" fmla="*/ 2 w 21"/>
                  <a:gd name="T15" fmla="*/ 22 h 100"/>
                  <a:gd name="T16" fmla="*/ 1 w 21"/>
                  <a:gd name="T17" fmla="*/ 25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1159"/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30 h 120"/>
                  <a:gd name="T2" fmla="*/ 1 w 28"/>
                  <a:gd name="T3" fmla="*/ 29 h 120"/>
                  <a:gd name="T4" fmla="*/ 0 w 28"/>
                  <a:gd name="T5" fmla="*/ 27 h 120"/>
                  <a:gd name="T6" fmla="*/ 1 w 28"/>
                  <a:gd name="T7" fmla="*/ 23 h 120"/>
                  <a:gd name="T8" fmla="*/ 1 w 28"/>
                  <a:gd name="T9" fmla="*/ 18 h 120"/>
                  <a:gd name="T10" fmla="*/ 2 w 28"/>
                  <a:gd name="T11" fmla="*/ 13 h 120"/>
                  <a:gd name="T12" fmla="*/ 4 w 28"/>
                  <a:gd name="T13" fmla="*/ 8 h 120"/>
                  <a:gd name="T14" fmla="*/ 6 w 28"/>
                  <a:gd name="T15" fmla="*/ 4 h 120"/>
                  <a:gd name="T16" fmla="*/ 8 w 28"/>
                  <a:gd name="T17" fmla="*/ 0 h 120"/>
                  <a:gd name="T18" fmla="*/ 7 w 28"/>
                  <a:gd name="T19" fmla="*/ 7 h 120"/>
                  <a:gd name="T20" fmla="*/ 5 w 28"/>
                  <a:gd name="T21" fmla="*/ 17 h 120"/>
                  <a:gd name="T22" fmla="*/ 3 w 28"/>
                  <a:gd name="T23" fmla="*/ 26 h 120"/>
                  <a:gd name="T24" fmla="*/ 1 w 28"/>
                  <a:gd name="T25" fmla="*/ 3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Freeform 1160"/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2 w 22"/>
                  <a:gd name="T1" fmla="*/ 32 h 125"/>
                  <a:gd name="T2" fmla="*/ 0 w 22"/>
                  <a:gd name="T3" fmla="*/ 27 h 125"/>
                  <a:gd name="T4" fmla="*/ 1 w 22"/>
                  <a:gd name="T5" fmla="*/ 18 h 125"/>
                  <a:gd name="T6" fmla="*/ 3 w 22"/>
                  <a:gd name="T7" fmla="*/ 7 h 125"/>
                  <a:gd name="T8" fmla="*/ 6 w 22"/>
                  <a:gd name="T9" fmla="*/ 0 h 125"/>
                  <a:gd name="T10" fmla="*/ 5 w 22"/>
                  <a:gd name="T11" fmla="*/ 7 h 125"/>
                  <a:gd name="T12" fmla="*/ 4 w 22"/>
                  <a:gd name="T13" fmla="*/ 17 h 125"/>
                  <a:gd name="T14" fmla="*/ 3 w 22"/>
                  <a:gd name="T15" fmla="*/ 27 h 125"/>
                  <a:gd name="T16" fmla="*/ 2 w 22"/>
                  <a:gd name="T17" fmla="*/ 32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Freeform 1161"/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28 h 111"/>
                  <a:gd name="T2" fmla="*/ 0 w 18"/>
                  <a:gd name="T3" fmla="*/ 24 h 111"/>
                  <a:gd name="T4" fmla="*/ 1 w 18"/>
                  <a:gd name="T5" fmla="*/ 16 h 111"/>
                  <a:gd name="T6" fmla="*/ 2 w 18"/>
                  <a:gd name="T7" fmla="*/ 6 h 111"/>
                  <a:gd name="T8" fmla="*/ 5 w 18"/>
                  <a:gd name="T9" fmla="*/ 0 h 111"/>
                  <a:gd name="T10" fmla="*/ 4 w 18"/>
                  <a:gd name="T11" fmla="*/ 7 h 111"/>
                  <a:gd name="T12" fmla="*/ 4 w 18"/>
                  <a:gd name="T13" fmla="*/ 16 h 111"/>
                  <a:gd name="T14" fmla="*/ 3 w 18"/>
                  <a:gd name="T15" fmla="*/ 25 h 111"/>
                  <a:gd name="T16" fmla="*/ 1 w 18"/>
                  <a:gd name="T17" fmla="*/ 28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1162"/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3 w 15"/>
                  <a:gd name="T1" fmla="*/ 25 h 94"/>
                  <a:gd name="T2" fmla="*/ 1 w 15"/>
                  <a:gd name="T3" fmla="*/ 21 h 94"/>
                  <a:gd name="T4" fmla="*/ 0 w 15"/>
                  <a:gd name="T5" fmla="*/ 15 h 94"/>
                  <a:gd name="T6" fmla="*/ 1 w 15"/>
                  <a:gd name="T7" fmla="*/ 7 h 94"/>
                  <a:gd name="T8" fmla="*/ 4 w 15"/>
                  <a:gd name="T9" fmla="*/ 0 h 94"/>
                  <a:gd name="T10" fmla="*/ 4 w 15"/>
                  <a:gd name="T11" fmla="*/ 6 h 94"/>
                  <a:gd name="T12" fmla="*/ 4 w 15"/>
                  <a:gd name="T13" fmla="*/ 14 h 94"/>
                  <a:gd name="T14" fmla="*/ 4 w 15"/>
                  <a:gd name="T15" fmla="*/ 21 h 94"/>
                  <a:gd name="T16" fmla="*/ 3 w 15"/>
                  <a:gd name="T17" fmla="*/ 25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Freeform 1163"/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3 w 18"/>
                  <a:gd name="T1" fmla="*/ 13 h 46"/>
                  <a:gd name="T2" fmla="*/ 2 w 18"/>
                  <a:gd name="T3" fmla="*/ 11 h 46"/>
                  <a:gd name="T4" fmla="*/ 0 w 18"/>
                  <a:gd name="T5" fmla="*/ 7 h 46"/>
                  <a:gd name="T6" fmla="*/ 0 w 18"/>
                  <a:gd name="T7" fmla="*/ 3 h 46"/>
                  <a:gd name="T8" fmla="*/ 1 w 18"/>
                  <a:gd name="T9" fmla="*/ 0 h 46"/>
                  <a:gd name="T10" fmla="*/ 1 w 18"/>
                  <a:gd name="T11" fmla="*/ 4 h 46"/>
                  <a:gd name="T12" fmla="*/ 2 w 18"/>
                  <a:gd name="T13" fmla="*/ 8 h 46"/>
                  <a:gd name="T14" fmla="*/ 4 w 18"/>
                  <a:gd name="T15" fmla="*/ 11 h 46"/>
                  <a:gd name="T16" fmla="*/ 3 w 18"/>
                  <a:gd name="T17" fmla="*/ 1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1164"/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1 w 21"/>
                  <a:gd name="T1" fmla="*/ 21 h 86"/>
                  <a:gd name="T2" fmla="*/ 0 w 21"/>
                  <a:gd name="T3" fmla="*/ 19 h 86"/>
                  <a:gd name="T4" fmla="*/ 0 w 21"/>
                  <a:gd name="T5" fmla="*/ 12 h 86"/>
                  <a:gd name="T6" fmla="*/ 1 w 21"/>
                  <a:gd name="T7" fmla="*/ 6 h 86"/>
                  <a:gd name="T8" fmla="*/ 5 w 21"/>
                  <a:gd name="T9" fmla="*/ 0 h 86"/>
                  <a:gd name="T10" fmla="*/ 4 w 21"/>
                  <a:gd name="T11" fmla="*/ 6 h 86"/>
                  <a:gd name="T12" fmla="*/ 3 w 21"/>
                  <a:gd name="T13" fmla="*/ 12 h 86"/>
                  <a:gd name="T14" fmla="*/ 2 w 21"/>
                  <a:gd name="T15" fmla="*/ 19 h 86"/>
                  <a:gd name="T16" fmla="*/ 1 w 21"/>
                  <a:gd name="T17" fmla="*/ 21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1165"/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1 w 23"/>
                  <a:gd name="T1" fmla="*/ 30 h 121"/>
                  <a:gd name="T2" fmla="*/ 0 w 23"/>
                  <a:gd name="T3" fmla="*/ 26 h 121"/>
                  <a:gd name="T4" fmla="*/ 0 w 23"/>
                  <a:gd name="T5" fmla="*/ 17 h 121"/>
                  <a:gd name="T6" fmla="*/ 2 w 23"/>
                  <a:gd name="T7" fmla="*/ 7 h 121"/>
                  <a:gd name="T8" fmla="*/ 5 w 23"/>
                  <a:gd name="T9" fmla="*/ 0 h 121"/>
                  <a:gd name="T10" fmla="*/ 5 w 23"/>
                  <a:gd name="T11" fmla="*/ 6 h 121"/>
                  <a:gd name="T12" fmla="*/ 4 w 23"/>
                  <a:gd name="T13" fmla="*/ 16 h 121"/>
                  <a:gd name="T14" fmla="*/ 2 w 23"/>
                  <a:gd name="T15" fmla="*/ 26 h 121"/>
                  <a:gd name="T16" fmla="*/ 1 w 23"/>
                  <a:gd name="T17" fmla="*/ 3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1166"/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3 w 14"/>
                  <a:gd name="T1" fmla="*/ 28 h 109"/>
                  <a:gd name="T2" fmla="*/ 1 w 14"/>
                  <a:gd name="T3" fmla="*/ 24 h 109"/>
                  <a:gd name="T4" fmla="*/ 0 w 14"/>
                  <a:gd name="T5" fmla="*/ 16 h 109"/>
                  <a:gd name="T6" fmla="*/ 1 w 14"/>
                  <a:gd name="T7" fmla="*/ 7 h 109"/>
                  <a:gd name="T8" fmla="*/ 4 w 14"/>
                  <a:gd name="T9" fmla="*/ 0 h 109"/>
                  <a:gd name="T10" fmla="*/ 4 w 14"/>
                  <a:gd name="T11" fmla="*/ 7 h 109"/>
                  <a:gd name="T12" fmla="*/ 4 w 14"/>
                  <a:gd name="T13" fmla="*/ 16 h 109"/>
                  <a:gd name="T14" fmla="*/ 4 w 14"/>
                  <a:gd name="T15" fmla="*/ 24 h 109"/>
                  <a:gd name="T16" fmla="*/ 3 w 14"/>
                  <a:gd name="T17" fmla="*/ 28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1167"/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1 w 12"/>
                  <a:gd name="T1" fmla="*/ 22 h 88"/>
                  <a:gd name="T2" fmla="*/ 0 w 12"/>
                  <a:gd name="T3" fmla="*/ 19 h 88"/>
                  <a:gd name="T4" fmla="*/ 0 w 12"/>
                  <a:gd name="T5" fmla="*/ 12 h 88"/>
                  <a:gd name="T6" fmla="*/ 1 w 12"/>
                  <a:gd name="T7" fmla="*/ 4 h 88"/>
                  <a:gd name="T8" fmla="*/ 2 w 12"/>
                  <a:gd name="T9" fmla="*/ 0 h 88"/>
                  <a:gd name="T10" fmla="*/ 2 w 12"/>
                  <a:gd name="T11" fmla="*/ 5 h 88"/>
                  <a:gd name="T12" fmla="*/ 2 w 12"/>
                  <a:gd name="T13" fmla="*/ 12 h 88"/>
                  <a:gd name="T14" fmla="*/ 2 w 12"/>
                  <a:gd name="T15" fmla="*/ 19 h 88"/>
                  <a:gd name="T16" fmla="*/ 1 w 12"/>
                  <a:gd name="T17" fmla="*/ 22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1168"/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2 w 15"/>
                  <a:gd name="T1" fmla="*/ 14 h 54"/>
                  <a:gd name="T2" fmla="*/ 1 w 15"/>
                  <a:gd name="T3" fmla="*/ 12 h 54"/>
                  <a:gd name="T4" fmla="*/ 0 w 15"/>
                  <a:gd name="T5" fmla="*/ 8 h 54"/>
                  <a:gd name="T6" fmla="*/ 0 w 15"/>
                  <a:gd name="T7" fmla="*/ 3 h 54"/>
                  <a:gd name="T8" fmla="*/ 1 w 15"/>
                  <a:gd name="T9" fmla="*/ 0 h 54"/>
                  <a:gd name="T10" fmla="*/ 1 w 15"/>
                  <a:gd name="T11" fmla="*/ 4 h 54"/>
                  <a:gd name="T12" fmla="*/ 2 w 15"/>
                  <a:gd name="T13" fmla="*/ 9 h 54"/>
                  <a:gd name="T14" fmla="*/ 3 w 15"/>
                  <a:gd name="T15" fmla="*/ 13 h 54"/>
                  <a:gd name="T16" fmla="*/ 2 w 15"/>
                  <a:gd name="T17" fmla="*/ 1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Freeform 1169"/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6 w 22"/>
                  <a:gd name="T1" fmla="*/ 0 h 54"/>
                  <a:gd name="T2" fmla="*/ 6 w 22"/>
                  <a:gd name="T3" fmla="*/ 3 h 54"/>
                  <a:gd name="T4" fmla="*/ 5 w 22"/>
                  <a:gd name="T5" fmla="*/ 8 h 54"/>
                  <a:gd name="T6" fmla="*/ 3 w 22"/>
                  <a:gd name="T7" fmla="*/ 12 h 54"/>
                  <a:gd name="T8" fmla="*/ 1 w 22"/>
                  <a:gd name="T9" fmla="*/ 14 h 54"/>
                  <a:gd name="T10" fmla="*/ 0 w 22"/>
                  <a:gd name="T11" fmla="*/ 12 h 54"/>
                  <a:gd name="T12" fmla="*/ 2 w 22"/>
                  <a:gd name="T13" fmla="*/ 8 h 54"/>
                  <a:gd name="T14" fmla="*/ 4 w 22"/>
                  <a:gd name="T15" fmla="*/ 4 h 54"/>
                  <a:gd name="T16" fmla="*/ 6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Freeform 1170"/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13 w 51"/>
                  <a:gd name="T1" fmla="*/ 0 h 11"/>
                  <a:gd name="T2" fmla="*/ 12 w 51"/>
                  <a:gd name="T3" fmla="*/ 0 h 11"/>
                  <a:gd name="T4" fmla="*/ 11 w 51"/>
                  <a:gd name="T5" fmla="*/ 0 h 11"/>
                  <a:gd name="T6" fmla="*/ 9 w 51"/>
                  <a:gd name="T7" fmla="*/ 0 h 11"/>
                  <a:gd name="T8" fmla="*/ 6 w 51"/>
                  <a:gd name="T9" fmla="*/ 0 h 11"/>
                  <a:gd name="T10" fmla="*/ 4 w 51"/>
                  <a:gd name="T11" fmla="*/ 0 h 11"/>
                  <a:gd name="T12" fmla="*/ 2 w 51"/>
                  <a:gd name="T13" fmla="*/ 0 h 11"/>
                  <a:gd name="T14" fmla="*/ 1 w 51"/>
                  <a:gd name="T15" fmla="*/ 0 h 11"/>
                  <a:gd name="T16" fmla="*/ 0 w 51"/>
                  <a:gd name="T17" fmla="*/ 1 h 11"/>
                  <a:gd name="T18" fmla="*/ 1 w 51"/>
                  <a:gd name="T19" fmla="*/ 2 h 11"/>
                  <a:gd name="T20" fmla="*/ 2 w 51"/>
                  <a:gd name="T21" fmla="*/ 2 h 11"/>
                  <a:gd name="T22" fmla="*/ 3 w 51"/>
                  <a:gd name="T23" fmla="*/ 2 h 11"/>
                  <a:gd name="T24" fmla="*/ 5 w 51"/>
                  <a:gd name="T25" fmla="*/ 2 h 11"/>
                  <a:gd name="T26" fmla="*/ 8 w 51"/>
                  <a:gd name="T27" fmla="*/ 2 h 11"/>
                  <a:gd name="T28" fmla="*/ 10 w 51"/>
                  <a:gd name="T29" fmla="*/ 1 h 11"/>
                  <a:gd name="T30" fmla="*/ 12 w 51"/>
                  <a:gd name="T31" fmla="*/ 1 h 11"/>
                  <a:gd name="T32" fmla="*/ 13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Freeform 1171"/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11 w 44"/>
                  <a:gd name="T1" fmla="*/ 0 h 32"/>
                  <a:gd name="T2" fmla="*/ 11 w 44"/>
                  <a:gd name="T3" fmla="*/ 1 h 32"/>
                  <a:gd name="T4" fmla="*/ 9 w 44"/>
                  <a:gd name="T5" fmla="*/ 2 h 32"/>
                  <a:gd name="T6" fmla="*/ 7 w 44"/>
                  <a:gd name="T7" fmla="*/ 2 h 32"/>
                  <a:gd name="T8" fmla="*/ 5 w 44"/>
                  <a:gd name="T9" fmla="*/ 3 h 32"/>
                  <a:gd name="T10" fmla="*/ 3 w 44"/>
                  <a:gd name="T11" fmla="*/ 4 h 32"/>
                  <a:gd name="T12" fmla="*/ 2 w 44"/>
                  <a:gd name="T13" fmla="*/ 6 h 32"/>
                  <a:gd name="T14" fmla="*/ 0 w 44"/>
                  <a:gd name="T15" fmla="*/ 7 h 32"/>
                  <a:gd name="T16" fmla="*/ 0 w 44"/>
                  <a:gd name="T17" fmla="*/ 8 h 32"/>
                  <a:gd name="T18" fmla="*/ 1 w 44"/>
                  <a:gd name="T19" fmla="*/ 8 h 32"/>
                  <a:gd name="T20" fmla="*/ 3 w 44"/>
                  <a:gd name="T21" fmla="*/ 8 h 32"/>
                  <a:gd name="T22" fmla="*/ 4 w 44"/>
                  <a:gd name="T23" fmla="*/ 7 h 32"/>
                  <a:gd name="T24" fmla="*/ 6 w 44"/>
                  <a:gd name="T25" fmla="*/ 6 h 32"/>
                  <a:gd name="T26" fmla="*/ 7 w 44"/>
                  <a:gd name="T27" fmla="*/ 4 h 32"/>
                  <a:gd name="T28" fmla="*/ 9 w 44"/>
                  <a:gd name="T29" fmla="*/ 3 h 32"/>
                  <a:gd name="T30" fmla="*/ 11 w 44"/>
                  <a:gd name="T31" fmla="*/ 2 h 32"/>
                  <a:gd name="T32" fmla="*/ 11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Freeform 1172"/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3 w 14"/>
                  <a:gd name="T1" fmla="*/ 17 h 68"/>
                  <a:gd name="T2" fmla="*/ 1 w 14"/>
                  <a:gd name="T3" fmla="*/ 13 h 68"/>
                  <a:gd name="T4" fmla="*/ 0 w 14"/>
                  <a:gd name="T5" fmla="*/ 8 h 68"/>
                  <a:gd name="T6" fmla="*/ 1 w 14"/>
                  <a:gd name="T7" fmla="*/ 3 h 68"/>
                  <a:gd name="T8" fmla="*/ 2 w 14"/>
                  <a:gd name="T9" fmla="*/ 0 h 68"/>
                  <a:gd name="T10" fmla="*/ 4 w 14"/>
                  <a:gd name="T11" fmla="*/ 2 h 68"/>
                  <a:gd name="T12" fmla="*/ 4 w 14"/>
                  <a:gd name="T13" fmla="*/ 7 h 68"/>
                  <a:gd name="T14" fmla="*/ 3 w 14"/>
                  <a:gd name="T15" fmla="*/ 13 h 68"/>
                  <a:gd name="T16" fmla="*/ 3 w 14"/>
                  <a:gd name="T17" fmla="*/ 17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Freeform 1173"/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17 h 64"/>
                  <a:gd name="T2" fmla="*/ 0 w 28"/>
                  <a:gd name="T3" fmla="*/ 13 h 64"/>
                  <a:gd name="T4" fmla="*/ 2 w 28"/>
                  <a:gd name="T5" fmla="*/ 7 h 64"/>
                  <a:gd name="T6" fmla="*/ 3 w 28"/>
                  <a:gd name="T7" fmla="*/ 3 h 64"/>
                  <a:gd name="T8" fmla="*/ 5 w 28"/>
                  <a:gd name="T9" fmla="*/ 0 h 64"/>
                  <a:gd name="T10" fmla="*/ 6 w 28"/>
                  <a:gd name="T11" fmla="*/ 1 h 64"/>
                  <a:gd name="T12" fmla="*/ 6 w 28"/>
                  <a:gd name="T13" fmla="*/ 3 h 64"/>
                  <a:gd name="T14" fmla="*/ 5 w 28"/>
                  <a:gd name="T15" fmla="*/ 5 h 64"/>
                  <a:gd name="T16" fmla="*/ 4 w 28"/>
                  <a:gd name="T17" fmla="*/ 8 h 64"/>
                  <a:gd name="T18" fmla="*/ 3 w 28"/>
                  <a:gd name="T19" fmla="*/ 11 h 64"/>
                  <a:gd name="T20" fmla="*/ 2 w 28"/>
                  <a:gd name="T21" fmla="*/ 14 h 64"/>
                  <a:gd name="T22" fmla="*/ 1 w 28"/>
                  <a:gd name="T23" fmla="*/ 16 h 64"/>
                  <a:gd name="T24" fmla="*/ 0 w 28"/>
                  <a:gd name="T25" fmla="*/ 1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Freeform 1174"/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3 w 15"/>
                  <a:gd name="T1" fmla="*/ 16 h 62"/>
                  <a:gd name="T2" fmla="*/ 1 w 15"/>
                  <a:gd name="T3" fmla="*/ 14 h 62"/>
                  <a:gd name="T4" fmla="*/ 0 w 15"/>
                  <a:gd name="T5" fmla="*/ 9 h 62"/>
                  <a:gd name="T6" fmla="*/ 0 w 15"/>
                  <a:gd name="T7" fmla="*/ 3 h 62"/>
                  <a:gd name="T8" fmla="*/ 1 w 15"/>
                  <a:gd name="T9" fmla="*/ 0 h 62"/>
                  <a:gd name="T10" fmla="*/ 3 w 15"/>
                  <a:gd name="T11" fmla="*/ 1 h 62"/>
                  <a:gd name="T12" fmla="*/ 3 w 15"/>
                  <a:gd name="T13" fmla="*/ 6 h 62"/>
                  <a:gd name="T14" fmla="*/ 3 w 15"/>
                  <a:gd name="T15" fmla="*/ 11 h 62"/>
                  <a:gd name="T16" fmla="*/ 3 w 15"/>
                  <a:gd name="T17" fmla="*/ 1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Freeform 1175"/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5 w 20"/>
                  <a:gd name="T1" fmla="*/ 16 h 67"/>
                  <a:gd name="T2" fmla="*/ 3 w 20"/>
                  <a:gd name="T3" fmla="*/ 13 h 67"/>
                  <a:gd name="T4" fmla="*/ 1 w 20"/>
                  <a:gd name="T5" fmla="*/ 8 h 67"/>
                  <a:gd name="T6" fmla="*/ 0 w 20"/>
                  <a:gd name="T7" fmla="*/ 3 h 67"/>
                  <a:gd name="T8" fmla="*/ 1 w 20"/>
                  <a:gd name="T9" fmla="*/ 0 h 67"/>
                  <a:gd name="T10" fmla="*/ 3 w 20"/>
                  <a:gd name="T11" fmla="*/ 1 h 67"/>
                  <a:gd name="T12" fmla="*/ 3 w 20"/>
                  <a:gd name="T13" fmla="*/ 5 h 67"/>
                  <a:gd name="T14" fmla="*/ 4 w 20"/>
                  <a:gd name="T15" fmla="*/ 11 h 67"/>
                  <a:gd name="T16" fmla="*/ 5 w 20"/>
                  <a:gd name="T17" fmla="*/ 16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Freeform 1176"/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7 w 27"/>
                  <a:gd name="T1" fmla="*/ 16 h 64"/>
                  <a:gd name="T2" fmla="*/ 5 w 27"/>
                  <a:gd name="T3" fmla="*/ 15 h 64"/>
                  <a:gd name="T4" fmla="*/ 4 w 27"/>
                  <a:gd name="T5" fmla="*/ 13 h 64"/>
                  <a:gd name="T6" fmla="*/ 3 w 27"/>
                  <a:gd name="T7" fmla="*/ 10 h 64"/>
                  <a:gd name="T8" fmla="*/ 2 w 27"/>
                  <a:gd name="T9" fmla="*/ 8 h 64"/>
                  <a:gd name="T10" fmla="*/ 1 w 27"/>
                  <a:gd name="T11" fmla="*/ 5 h 64"/>
                  <a:gd name="T12" fmla="*/ 0 w 27"/>
                  <a:gd name="T13" fmla="*/ 3 h 64"/>
                  <a:gd name="T14" fmla="*/ 1 w 27"/>
                  <a:gd name="T15" fmla="*/ 1 h 64"/>
                  <a:gd name="T16" fmla="*/ 1 w 27"/>
                  <a:gd name="T17" fmla="*/ 0 h 64"/>
                  <a:gd name="T18" fmla="*/ 3 w 27"/>
                  <a:gd name="T19" fmla="*/ 2 h 64"/>
                  <a:gd name="T20" fmla="*/ 4 w 27"/>
                  <a:gd name="T21" fmla="*/ 6 h 64"/>
                  <a:gd name="T22" fmla="*/ 6 w 27"/>
                  <a:gd name="T23" fmla="*/ 12 h 64"/>
                  <a:gd name="T24" fmla="*/ 7 w 27"/>
                  <a:gd name="T25" fmla="*/ 16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Freeform 1177"/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10 w 40"/>
                  <a:gd name="T1" fmla="*/ 16 h 66"/>
                  <a:gd name="T2" fmla="*/ 9 w 40"/>
                  <a:gd name="T3" fmla="*/ 14 h 66"/>
                  <a:gd name="T4" fmla="*/ 7 w 40"/>
                  <a:gd name="T5" fmla="*/ 12 h 66"/>
                  <a:gd name="T6" fmla="*/ 5 w 40"/>
                  <a:gd name="T7" fmla="*/ 10 h 66"/>
                  <a:gd name="T8" fmla="*/ 3 w 40"/>
                  <a:gd name="T9" fmla="*/ 7 h 66"/>
                  <a:gd name="T10" fmla="*/ 1 w 40"/>
                  <a:gd name="T11" fmla="*/ 5 h 66"/>
                  <a:gd name="T12" fmla="*/ 1 w 40"/>
                  <a:gd name="T13" fmla="*/ 3 h 66"/>
                  <a:gd name="T14" fmla="*/ 0 w 40"/>
                  <a:gd name="T15" fmla="*/ 1 h 66"/>
                  <a:gd name="T16" fmla="*/ 1 w 40"/>
                  <a:gd name="T17" fmla="*/ 0 h 66"/>
                  <a:gd name="T18" fmla="*/ 2 w 40"/>
                  <a:gd name="T19" fmla="*/ 0 h 66"/>
                  <a:gd name="T20" fmla="*/ 4 w 40"/>
                  <a:gd name="T21" fmla="*/ 1 h 66"/>
                  <a:gd name="T22" fmla="*/ 5 w 40"/>
                  <a:gd name="T23" fmla="*/ 3 h 66"/>
                  <a:gd name="T24" fmla="*/ 6 w 40"/>
                  <a:gd name="T25" fmla="*/ 6 h 66"/>
                  <a:gd name="T26" fmla="*/ 8 w 40"/>
                  <a:gd name="T27" fmla="*/ 9 h 66"/>
                  <a:gd name="T28" fmla="*/ 8 w 40"/>
                  <a:gd name="T29" fmla="*/ 12 h 66"/>
                  <a:gd name="T30" fmla="*/ 10 w 40"/>
                  <a:gd name="T31" fmla="*/ 14 h 66"/>
                  <a:gd name="T32" fmla="*/ 10 w 40"/>
                  <a:gd name="T33" fmla="*/ 1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Freeform 1178"/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13 w 56"/>
                  <a:gd name="T1" fmla="*/ 17 h 65"/>
                  <a:gd name="T2" fmla="*/ 12 w 56"/>
                  <a:gd name="T3" fmla="*/ 15 h 65"/>
                  <a:gd name="T4" fmla="*/ 9 w 56"/>
                  <a:gd name="T5" fmla="*/ 13 h 65"/>
                  <a:gd name="T6" fmla="*/ 7 w 56"/>
                  <a:gd name="T7" fmla="*/ 11 h 65"/>
                  <a:gd name="T8" fmla="*/ 4 w 56"/>
                  <a:gd name="T9" fmla="*/ 8 h 65"/>
                  <a:gd name="T10" fmla="*/ 2 w 56"/>
                  <a:gd name="T11" fmla="*/ 5 h 65"/>
                  <a:gd name="T12" fmla="*/ 0 w 56"/>
                  <a:gd name="T13" fmla="*/ 3 h 65"/>
                  <a:gd name="T14" fmla="*/ 0 w 56"/>
                  <a:gd name="T15" fmla="*/ 1 h 65"/>
                  <a:gd name="T16" fmla="*/ 0 w 56"/>
                  <a:gd name="T17" fmla="*/ 0 h 65"/>
                  <a:gd name="T18" fmla="*/ 2 w 56"/>
                  <a:gd name="T19" fmla="*/ 1 h 65"/>
                  <a:gd name="T20" fmla="*/ 4 w 56"/>
                  <a:gd name="T21" fmla="*/ 2 h 65"/>
                  <a:gd name="T22" fmla="*/ 6 w 56"/>
                  <a:gd name="T23" fmla="*/ 5 h 65"/>
                  <a:gd name="T24" fmla="*/ 8 w 56"/>
                  <a:gd name="T25" fmla="*/ 8 h 65"/>
                  <a:gd name="T26" fmla="*/ 9 w 56"/>
                  <a:gd name="T27" fmla="*/ 11 h 65"/>
                  <a:gd name="T28" fmla="*/ 11 w 56"/>
                  <a:gd name="T29" fmla="*/ 13 h 65"/>
                  <a:gd name="T30" fmla="*/ 12 w 56"/>
                  <a:gd name="T31" fmla="*/ 16 h 65"/>
                  <a:gd name="T32" fmla="*/ 13 w 56"/>
                  <a:gd name="T33" fmla="*/ 17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Freeform 1179"/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16 w 63"/>
                  <a:gd name="T1" fmla="*/ 17 h 68"/>
                  <a:gd name="T2" fmla="*/ 14 w 63"/>
                  <a:gd name="T3" fmla="*/ 16 h 68"/>
                  <a:gd name="T4" fmla="*/ 12 w 63"/>
                  <a:gd name="T5" fmla="*/ 14 h 68"/>
                  <a:gd name="T6" fmla="*/ 9 w 63"/>
                  <a:gd name="T7" fmla="*/ 12 h 68"/>
                  <a:gd name="T8" fmla="*/ 6 w 63"/>
                  <a:gd name="T9" fmla="*/ 9 h 68"/>
                  <a:gd name="T10" fmla="*/ 3 w 63"/>
                  <a:gd name="T11" fmla="*/ 6 h 68"/>
                  <a:gd name="T12" fmla="*/ 1 w 63"/>
                  <a:gd name="T13" fmla="*/ 4 h 68"/>
                  <a:gd name="T14" fmla="*/ 0 w 63"/>
                  <a:gd name="T15" fmla="*/ 2 h 68"/>
                  <a:gd name="T16" fmla="*/ 1 w 63"/>
                  <a:gd name="T17" fmla="*/ 0 h 68"/>
                  <a:gd name="T18" fmla="*/ 2 w 63"/>
                  <a:gd name="T19" fmla="*/ 0 h 68"/>
                  <a:gd name="T20" fmla="*/ 4 w 63"/>
                  <a:gd name="T21" fmla="*/ 2 h 68"/>
                  <a:gd name="T22" fmla="*/ 6 w 63"/>
                  <a:gd name="T23" fmla="*/ 4 h 68"/>
                  <a:gd name="T24" fmla="*/ 9 w 63"/>
                  <a:gd name="T25" fmla="*/ 7 h 68"/>
                  <a:gd name="T26" fmla="*/ 11 w 63"/>
                  <a:gd name="T27" fmla="*/ 10 h 68"/>
                  <a:gd name="T28" fmla="*/ 13 w 63"/>
                  <a:gd name="T29" fmla="*/ 13 h 68"/>
                  <a:gd name="T30" fmla="*/ 15 w 63"/>
                  <a:gd name="T31" fmla="*/ 16 h 68"/>
                  <a:gd name="T32" fmla="*/ 16 w 63"/>
                  <a:gd name="T33" fmla="*/ 17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Freeform 1180"/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9 w 73"/>
                  <a:gd name="T1" fmla="*/ 16 h 64"/>
                  <a:gd name="T2" fmla="*/ 16 w 73"/>
                  <a:gd name="T3" fmla="*/ 15 h 64"/>
                  <a:gd name="T4" fmla="*/ 14 w 73"/>
                  <a:gd name="T5" fmla="*/ 14 h 64"/>
                  <a:gd name="T6" fmla="*/ 10 w 73"/>
                  <a:gd name="T7" fmla="*/ 13 h 64"/>
                  <a:gd name="T8" fmla="*/ 7 w 73"/>
                  <a:gd name="T9" fmla="*/ 11 h 64"/>
                  <a:gd name="T10" fmla="*/ 5 w 73"/>
                  <a:gd name="T11" fmla="*/ 8 h 64"/>
                  <a:gd name="T12" fmla="*/ 2 w 73"/>
                  <a:gd name="T13" fmla="*/ 6 h 64"/>
                  <a:gd name="T14" fmla="*/ 1 w 73"/>
                  <a:gd name="T15" fmla="*/ 4 h 64"/>
                  <a:gd name="T16" fmla="*/ 0 w 73"/>
                  <a:gd name="T17" fmla="*/ 1 h 64"/>
                  <a:gd name="T18" fmla="*/ 1 w 73"/>
                  <a:gd name="T19" fmla="*/ 0 h 64"/>
                  <a:gd name="T20" fmla="*/ 3 w 73"/>
                  <a:gd name="T21" fmla="*/ 2 h 64"/>
                  <a:gd name="T22" fmla="*/ 5 w 73"/>
                  <a:gd name="T23" fmla="*/ 4 h 64"/>
                  <a:gd name="T24" fmla="*/ 9 w 73"/>
                  <a:gd name="T25" fmla="*/ 6 h 64"/>
                  <a:gd name="T26" fmla="*/ 12 w 73"/>
                  <a:gd name="T27" fmla="*/ 9 h 64"/>
                  <a:gd name="T28" fmla="*/ 15 w 73"/>
                  <a:gd name="T29" fmla="*/ 12 h 64"/>
                  <a:gd name="T30" fmla="*/ 17 w 73"/>
                  <a:gd name="T31" fmla="*/ 15 h 64"/>
                  <a:gd name="T32" fmla="*/ 19 w 73"/>
                  <a:gd name="T33" fmla="*/ 16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Freeform 1181"/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1 w 81"/>
                  <a:gd name="T3" fmla="*/ 0 h 31"/>
                  <a:gd name="T4" fmla="*/ 3 w 81"/>
                  <a:gd name="T5" fmla="*/ 1 h 31"/>
                  <a:gd name="T6" fmla="*/ 5 w 81"/>
                  <a:gd name="T7" fmla="*/ 2 h 31"/>
                  <a:gd name="T8" fmla="*/ 9 w 81"/>
                  <a:gd name="T9" fmla="*/ 3 h 31"/>
                  <a:gd name="T10" fmla="*/ 12 w 81"/>
                  <a:gd name="T11" fmla="*/ 4 h 31"/>
                  <a:gd name="T12" fmla="*/ 15 w 81"/>
                  <a:gd name="T13" fmla="*/ 6 h 31"/>
                  <a:gd name="T14" fmla="*/ 18 w 81"/>
                  <a:gd name="T15" fmla="*/ 7 h 31"/>
                  <a:gd name="T16" fmla="*/ 20 w 81"/>
                  <a:gd name="T17" fmla="*/ 8 h 31"/>
                  <a:gd name="T18" fmla="*/ 17 w 81"/>
                  <a:gd name="T19" fmla="*/ 8 h 31"/>
                  <a:gd name="T20" fmla="*/ 14 w 81"/>
                  <a:gd name="T21" fmla="*/ 8 h 31"/>
                  <a:gd name="T22" fmla="*/ 10 w 81"/>
                  <a:gd name="T23" fmla="*/ 7 h 31"/>
                  <a:gd name="T24" fmla="*/ 7 w 81"/>
                  <a:gd name="T25" fmla="*/ 6 h 31"/>
                  <a:gd name="T26" fmla="*/ 3 w 81"/>
                  <a:gd name="T27" fmla="*/ 5 h 31"/>
                  <a:gd name="T28" fmla="*/ 1 w 81"/>
                  <a:gd name="T29" fmla="*/ 4 h 31"/>
                  <a:gd name="T30" fmla="*/ 0 w 81"/>
                  <a:gd name="T31" fmla="*/ 2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Freeform 1182"/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2 w 78"/>
                  <a:gd name="T3" fmla="*/ 0 h 30"/>
                  <a:gd name="T4" fmla="*/ 4 w 78"/>
                  <a:gd name="T5" fmla="*/ 1 h 30"/>
                  <a:gd name="T6" fmla="*/ 6 w 78"/>
                  <a:gd name="T7" fmla="*/ 2 h 30"/>
                  <a:gd name="T8" fmla="*/ 9 w 78"/>
                  <a:gd name="T9" fmla="*/ 3 h 30"/>
                  <a:gd name="T10" fmla="*/ 13 w 78"/>
                  <a:gd name="T11" fmla="*/ 4 h 30"/>
                  <a:gd name="T12" fmla="*/ 16 w 78"/>
                  <a:gd name="T13" fmla="*/ 6 h 30"/>
                  <a:gd name="T14" fmla="*/ 18 w 78"/>
                  <a:gd name="T15" fmla="*/ 7 h 30"/>
                  <a:gd name="T16" fmla="*/ 21 w 78"/>
                  <a:gd name="T17" fmla="*/ 7 h 30"/>
                  <a:gd name="T18" fmla="*/ 18 w 78"/>
                  <a:gd name="T19" fmla="*/ 8 h 30"/>
                  <a:gd name="T20" fmla="*/ 14 w 78"/>
                  <a:gd name="T21" fmla="*/ 8 h 30"/>
                  <a:gd name="T22" fmla="*/ 11 w 78"/>
                  <a:gd name="T23" fmla="*/ 7 h 30"/>
                  <a:gd name="T24" fmla="*/ 7 w 78"/>
                  <a:gd name="T25" fmla="*/ 6 h 30"/>
                  <a:gd name="T26" fmla="*/ 4 w 78"/>
                  <a:gd name="T27" fmla="*/ 5 h 30"/>
                  <a:gd name="T28" fmla="*/ 2 w 78"/>
                  <a:gd name="T29" fmla="*/ 4 h 30"/>
                  <a:gd name="T30" fmla="*/ 0 w 78"/>
                  <a:gd name="T31" fmla="*/ 2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Freeform 1183"/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97 w 394"/>
                  <a:gd name="T1" fmla="*/ 4 h 88"/>
                  <a:gd name="T2" fmla="*/ 98 w 394"/>
                  <a:gd name="T3" fmla="*/ 3 h 88"/>
                  <a:gd name="T4" fmla="*/ 98 w 394"/>
                  <a:gd name="T5" fmla="*/ 2 h 88"/>
                  <a:gd name="T6" fmla="*/ 99 w 394"/>
                  <a:gd name="T7" fmla="*/ 1 h 88"/>
                  <a:gd name="T8" fmla="*/ 99 w 394"/>
                  <a:gd name="T9" fmla="*/ 0 h 88"/>
                  <a:gd name="T10" fmla="*/ 91 w 394"/>
                  <a:gd name="T11" fmla="*/ 4 h 88"/>
                  <a:gd name="T12" fmla="*/ 84 w 394"/>
                  <a:gd name="T13" fmla="*/ 8 h 88"/>
                  <a:gd name="T14" fmla="*/ 77 w 394"/>
                  <a:gd name="T15" fmla="*/ 11 h 88"/>
                  <a:gd name="T16" fmla="*/ 70 w 394"/>
                  <a:gd name="T17" fmla="*/ 13 h 88"/>
                  <a:gd name="T18" fmla="*/ 63 w 394"/>
                  <a:gd name="T19" fmla="*/ 15 h 88"/>
                  <a:gd name="T20" fmla="*/ 56 w 394"/>
                  <a:gd name="T21" fmla="*/ 17 h 88"/>
                  <a:gd name="T22" fmla="*/ 50 w 394"/>
                  <a:gd name="T23" fmla="*/ 18 h 88"/>
                  <a:gd name="T24" fmla="*/ 44 w 394"/>
                  <a:gd name="T25" fmla="*/ 19 h 88"/>
                  <a:gd name="T26" fmla="*/ 37 w 394"/>
                  <a:gd name="T27" fmla="*/ 19 h 88"/>
                  <a:gd name="T28" fmla="*/ 31 w 394"/>
                  <a:gd name="T29" fmla="*/ 19 h 88"/>
                  <a:gd name="T30" fmla="*/ 26 w 394"/>
                  <a:gd name="T31" fmla="*/ 20 h 88"/>
                  <a:gd name="T32" fmla="*/ 20 w 394"/>
                  <a:gd name="T33" fmla="*/ 20 h 88"/>
                  <a:gd name="T34" fmla="*/ 15 w 394"/>
                  <a:gd name="T35" fmla="*/ 20 h 88"/>
                  <a:gd name="T36" fmla="*/ 10 w 394"/>
                  <a:gd name="T37" fmla="*/ 20 h 88"/>
                  <a:gd name="T38" fmla="*/ 5 w 394"/>
                  <a:gd name="T39" fmla="*/ 19 h 88"/>
                  <a:gd name="T40" fmla="*/ 0 w 394"/>
                  <a:gd name="T41" fmla="*/ 19 h 88"/>
                  <a:gd name="T42" fmla="*/ 4 w 394"/>
                  <a:gd name="T43" fmla="*/ 20 h 88"/>
                  <a:gd name="T44" fmla="*/ 7 w 394"/>
                  <a:gd name="T45" fmla="*/ 21 h 88"/>
                  <a:gd name="T46" fmla="*/ 12 w 394"/>
                  <a:gd name="T47" fmla="*/ 22 h 88"/>
                  <a:gd name="T48" fmla="*/ 18 w 394"/>
                  <a:gd name="T49" fmla="*/ 22 h 88"/>
                  <a:gd name="T50" fmla="*/ 24 w 394"/>
                  <a:gd name="T51" fmla="*/ 22 h 88"/>
                  <a:gd name="T52" fmla="*/ 31 w 394"/>
                  <a:gd name="T53" fmla="*/ 22 h 88"/>
                  <a:gd name="T54" fmla="*/ 38 w 394"/>
                  <a:gd name="T55" fmla="*/ 22 h 88"/>
                  <a:gd name="T56" fmla="*/ 46 w 394"/>
                  <a:gd name="T57" fmla="*/ 21 h 88"/>
                  <a:gd name="T58" fmla="*/ 53 w 394"/>
                  <a:gd name="T59" fmla="*/ 20 h 88"/>
                  <a:gd name="T60" fmla="*/ 60 w 394"/>
                  <a:gd name="T61" fmla="*/ 19 h 88"/>
                  <a:gd name="T62" fmla="*/ 68 w 394"/>
                  <a:gd name="T63" fmla="*/ 17 h 88"/>
                  <a:gd name="T64" fmla="*/ 75 w 394"/>
                  <a:gd name="T65" fmla="*/ 15 h 88"/>
                  <a:gd name="T66" fmla="*/ 81 w 394"/>
                  <a:gd name="T67" fmla="*/ 13 h 88"/>
                  <a:gd name="T68" fmla="*/ 87 w 394"/>
                  <a:gd name="T69" fmla="*/ 10 h 88"/>
                  <a:gd name="T70" fmla="*/ 93 w 394"/>
                  <a:gd name="T71" fmla="*/ 7 h 88"/>
                  <a:gd name="T72" fmla="*/ 97 w 394"/>
                  <a:gd name="T73" fmla="*/ 4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Freeform 1184"/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2 h 59"/>
                  <a:gd name="T6" fmla="*/ 1 w 57"/>
                  <a:gd name="T7" fmla="*/ 4 h 59"/>
                  <a:gd name="T8" fmla="*/ 3 w 57"/>
                  <a:gd name="T9" fmla="*/ 7 h 59"/>
                  <a:gd name="T10" fmla="*/ 5 w 57"/>
                  <a:gd name="T11" fmla="*/ 9 h 59"/>
                  <a:gd name="T12" fmla="*/ 7 w 57"/>
                  <a:gd name="T13" fmla="*/ 11 h 59"/>
                  <a:gd name="T14" fmla="*/ 10 w 57"/>
                  <a:gd name="T15" fmla="*/ 13 h 59"/>
                  <a:gd name="T16" fmla="*/ 14 w 57"/>
                  <a:gd name="T17" fmla="*/ 14 h 59"/>
                  <a:gd name="T18" fmla="*/ 12 w 57"/>
                  <a:gd name="T19" fmla="*/ 13 h 59"/>
                  <a:gd name="T20" fmla="*/ 10 w 57"/>
                  <a:gd name="T21" fmla="*/ 11 h 59"/>
                  <a:gd name="T22" fmla="*/ 8 w 57"/>
                  <a:gd name="T23" fmla="*/ 8 h 59"/>
                  <a:gd name="T24" fmla="*/ 6 w 57"/>
                  <a:gd name="T25" fmla="*/ 5 h 59"/>
                  <a:gd name="T26" fmla="*/ 4 w 57"/>
                  <a:gd name="T27" fmla="*/ 3 h 59"/>
                  <a:gd name="T28" fmla="*/ 2 w 57"/>
                  <a:gd name="T29" fmla="*/ 1 h 59"/>
                  <a:gd name="T30" fmla="*/ 1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Freeform 1185"/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2 h 68"/>
                  <a:gd name="T4" fmla="*/ 0 w 73"/>
                  <a:gd name="T5" fmla="*/ 3 h 68"/>
                  <a:gd name="T6" fmla="*/ 2 w 73"/>
                  <a:gd name="T7" fmla="*/ 6 h 68"/>
                  <a:gd name="T8" fmla="*/ 4 w 73"/>
                  <a:gd name="T9" fmla="*/ 9 h 68"/>
                  <a:gd name="T10" fmla="*/ 7 w 73"/>
                  <a:gd name="T11" fmla="*/ 12 h 68"/>
                  <a:gd name="T12" fmla="*/ 11 w 73"/>
                  <a:gd name="T13" fmla="*/ 14 h 68"/>
                  <a:gd name="T14" fmla="*/ 14 w 73"/>
                  <a:gd name="T15" fmla="*/ 16 h 68"/>
                  <a:gd name="T16" fmla="*/ 18 w 73"/>
                  <a:gd name="T17" fmla="*/ 17 h 68"/>
                  <a:gd name="T18" fmla="*/ 16 w 73"/>
                  <a:gd name="T19" fmla="*/ 16 h 68"/>
                  <a:gd name="T20" fmla="*/ 14 w 73"/>
                  <a:gd name="T21" fmla="*/ 14 h 68"/>
                  <a:gd name="T22" fmla="*/ 12 w 73"/>
                  <a:gd name="T23" fmla="*/ 11 h 68"/>
                  <a:gd name="T24" fmla="*/ 9 w 73"/>
                  <a:gd name="T25" fmla="*/ 8 h 68"/>
                  <a:gd name="T26" fmla="*/ 7 w 73"/>
                  <a:gd name="T27" fmla="*/ 5 h 68"/>
                  <a:gd name="T28" fmla="*/ 4 w 73"/>
                  <a:gd name="T29" fmla="*/ 2 h 68"/>
                  <a:gd name="T30" fmla="*/ 2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Freeform 1186"/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2 h 76"/>
                  <a:gd name="T4" fmla="*/ 1 w 63"/>
                  <a:gd name="T5" fmla="*/ 4 h 76"/>
                  <a:gd name="T6" fmla="*/ 2 w 63"/>
                  <a:gd name="T7" fmla="*/ 7 h 76"/>
                  <a:gd name="T8" fmla="*/ 4 w 63"/>
                  <a:gd name="T9" fmla="*/ 10 h 76"/>
                  <a:gd name="T10" fmla="*/ 7 w 63"/>
                  <a:gd name="T11" fmla="*/ 13 h 76"/>
                  <a:gd name="T12" fmla="*/ 10 w 63"/>
                  <a:gd name="T13" fmla="*/ 16 h 76"/>
                  <a:gd name="T14" fmla="*/ 13 w 63"/>
                  <a:gd name="T15" fmla="*/ 18 h 76"/>
                  <a:gd name="T16" fmla="*/ 16 w 63"/>
                  <a:gd name="T17" fmla="*/ 19 h 76"/>
                  <a:gd name="T18" fmla="*/ 15 w 63"/>
                  <a:gd name="T19" fmla="*/ 18 h 76"/>
                  <a:gd name="T20" fmla="*/ 14 w 63"/>
                  <a:gd name="T21" fmla="*/ 15 h 76"/>
                  <a:gd name="T22" fmla="*/ 12 w 63"/>
                  <a:gd name="T23" fmla="*/ 12 h 76"/>
                  <a:gd name="T24" fmla="*/ 9 w 63"/>
                  <a:gd name="T25" fmla="*/ 9 h 76"/>
                  <a:gd name="T26" fmla="*/ 6 w 63"/>
                  <a:gd name="T27" fmla="*/ 5 h 76"/>
                  <a:gd name="T28" fmla="*/ 4 w 63"/>
                  <a:gd name="T29" fmla="*/ 2 h 76"/>
                  <a:gd name="T30" fmla="*/ 2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Freeform 1187"/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4 h 70"/>
                  <a:gd name="T6" fmla="*/ 2 w 55"/>
                  <a:gd name="T7" fmla="*/ 6 h 70"/>
                  <a:gd name="T8" fmla="*/ 4 w 55"/>
                  <a:gd name="T9" fmla="*/ 9 h 70"/>
                  <a:gd name="T10" fmla="*/ 6 w 55"/>
                  <a:gd name="T11" fmla="*/ 12 h 70"/>
                  <a:gd name="T12" fmla="*/ 9 w 55"/>
                  <a:gd name="T13" fmla="*/ 15 h 70"/>
                  <a:gd name="T14" fmla="*/ 12 w 55"/>
                  <a:gd name="T15" fmla="*/ 17 h 70"/>
                  <a:gd name="T16" fmla="*/ 14 w 55"/>
                  <a:gd name="T17" fmla="*/ 18 h 70"/>
                  <a:gd name="T18" fmla="*/ 13 w 55"/>
                  <a:gd name="T19" fmla="*/ 16 h 70"/>
                  <a:gd name="T20" fmla="*/ 12 w 55"/>
                  <a:gd name="T21" fmla="*/ 14 h 70"/>
                  <a:gd name="T22" fmla="*/ 10 w 55"/>
                  <a:gd name="T23" fmla="*/ 11 h 70"/>
                  <a:gd name="T24" fmla="*/ 8 w 55"/>
                  <a:gd name="T25" fmla="*/ 8 h 70"/>
                  <a:gd name="T26" fmla="*/ 6 w 55"/>
                  <a:gd name="T27" fmla="*/ 4 h 70"/>
                  <a:gd name="T28" fmla="*/ 4 w 55"/>
                  <a:gd name="T29" fmla="*/ 2 h 70"/>
                  <a:gd name="T30" fmla="*/ 2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Freeform 1188"/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3 h 63"/>
                  <a:gd name="T6" fmla="*/ 1 w 39"/>
                  <a:gd name="T7" fmla="*/ 5 h 63"/>
                  <a:gd name="T8" fmla="*/ 1 w 39"/>
                  <a:gd name="T9" fmla="*/ 8 h 63"/>
                  <a:gd name="T10" fmla="*/ 3 w 39"/>
                  <a:gd name="T11" fmla="*/ 11 h 63"/>
                  <a:gd name="T12" fmla="*/ 5 w 39"/>
                  <a:gd name="T13" fmla="*/ 13 h 63"/>
                  <a:gd name="T14" fmla="*/ 7 w 39"/>
                  <a:gd name="T15" fmla="*/ 15 h 63"/>
                  <a:gd name="T16" fmla="*/ 10 w 39"/>
                  <a:gd name="T17" fmla="*/ 16 h 63"/>
                  <a:gd name="T18" fmla="*/ 9 w 39"/>
                  <a:gd name="T19" fmla="*/ 14 h 63"/>
                  <a:gd name="T20" fmla="*/ 8 w 39"/>
                  <a:gd name="T21" fmla="*/ 12 h 63"/>
                  <a:gd name="T22" fmla="*/ 7 w 39"/>
                  <a:gd name="T23" fmla="*/ 10 h 63"/>
                  <a:gd name="T24" fmla="*/ 6 w 39"/>
                  <a:gd name="T25" fmla="*/ 7 h 63"/>
                  <a:gd name="T26" fmla="*/ 5 w 39"/>
                  <a:gd name="T27" fmla="*/ 4 h 63"/>
                  <a:gd name="T28" fmla="*/ 3 w 39"/>
                  <a:gd name="T29" fmla="*/ 2 h 63"/>
                  <a:gd name="T30" fmla="*/ 2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Freeform 1189"/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1 h 49"/>
                  <a:gd name="T4" fmla="*/ 0 w 30"/>
                  <a:gd name="T5" fmla="*/ 2 h 49"/>
                  <a:gd name="T6" fmla="*/ 1 w 30"/>
                  <a:gd name="T7" fmla="*/ 4 h 49"/>
                  <a:gd name="T8" fmla="*/ 2 w 30"/>
                  <a:gd name="T9" fmla="*/ 6 h 49"/>
                  <a:gd name="T10" fmla="*/ 3 w 30"/>
                  <a:gd name="T11" fmla="*/ 8 h 49"/>
                  <a:gd name="T12" fmla="*/ 5 w 30"/>
                  <a:gd name="T13" fmla="*/ 10 h 49"/>
                  <a:gd name="T14" fmla="*/ 6 w 30"/>
                  <a:gd name="T15" fmla="*/ 11 h 49"/>
                  <a:gd name="T16" fmla="*/ 8 w 30"/>
                  <a:gd name="T17" fmla="*/ 12 h 49"/>
                  <a:gd name="T18" fmla="*/ 6 w 30"/>
                  <a:gd name="T19" fmla="*/ 9 h 49"/>
                  <a:gd name="T20" fmla="*/ 5 w 30"/>
                  <a:gd name="T21" fmla="*/ 5 h 49"/>
                  <a:gd name="T22" fmla="*/ 3 w 30"/>
                  <a:gd name="T23" fmla="*/ 1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Freeform 1190"/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2 h 31"/>
                  <a:gd name="T4" fmla="*/ 1 w 22"/>
                  <a:gd name="T5" fmla="*/ 5 h 31"/>
                  <a:gd name="T6" fmla="*/ 3 w 22"/>
                  <a:gd name="T7" fmla="*/ 7 h 31"/>
                  <a:gd name="T8" fmla="*/ 6 w 22"/>
                  <a:gd name="T9" fmla="*/ 7 h 31"/>
                  <a:gd name="T10" fmla="*/ 4 w 22"/>
                  <a:gd name="T11" fmla="*/ 6 h 31"/>
                  <a:gd name="T12" fmla="*/ 3 w 22"/>
                  <a:gd name="T13" fmla="*/ 2 h 31"/>
                  <a:gd name="T14" fmla="*/ 2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Freeform 1191"/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3 h 64"/>
                  <a:gd name="T6" fmla="*/ 2 w 64"/>
                  <a:gd name="T7" fmla="*/ 5 h 64"/>
                  <a:gd name="T8" fmla="*/ 4 w 64"/>
                  <a:gd name="T9" fmla="*/ 8 h 64"/>
                  <a:gd name="T10" fmla="*/ 7 w 64"/>
                  <a:gd name="T11" fmla="*/ 11 h 64"/>
                  <a:gd name="T12" fmla="*/ 10 w 64"/>
                  <a:gd name="T13" fmla="*/ 13 h 64"/>
                  <a:gd name="T14" fmla="*/ 13 w 64"/>
                  <a:gd name="T15" fmla="*/ 15 h 64"/>
                  <a:gd name="T16" fmla="*/ 16 w 64"/>
                  <a:gd name="T17" fmla="*/ 16 h 64"/>
                  <a:gd name="T18" fmla="*/ 15 w 64"/>
                  <a:gd name="T19" fmla="*/ 15 h 64"/>
                  <a:gd name="T20" fmla="*/ 13 w 64"/>
                  <a:gd name="T21" fmla="*/ 13 h 64"/>
                  <a:gd name="T22" fmla="*/ 11 w 64"/>
                  <a:gd name="T23" fmla="*/ 10 h 64"/>
                  <a:gd name="T24" fmla="*/ 9 w 64"/>
                  <a:gd name="T25" fmla="*/ 7 h 64"/>
                  <a:gd name="T26" fmla="*/ 7 w 64"/>
                  <a:gd name="T27" fmla="*/ 4 h 64"/>
                  <a:gd name="T28" fmla="*/ 4 w 64"/>
                  <a:gd name="T29" fmla="*/ 2 h 64"/>
                  <a:gd name="T30" fmla="*/ 2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Freeform 1192"/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1 h 51"/>
                  <a:gd name="T4" fmla="*/ 1 w 52"/>
                  <a:gd name="T5" fmla="*/ 2 h 51"/>
                  <a:gd name="T6" fmla="*/ 2 w 52"/>
                  <a:gd name="T7" fmla="*/ 4 h 51"/>
                  <a:gd name="T8" fmla="*/ 3 w 52"/>
                  <a:gd name="T9" fmla="*/ 6 h 51"/>
                  <a:gd name="T10" fmla="*/ 5 w 52"/>
                  <a:gd name="T11" fmla="*/ 8 h 51"/>
                  <a:gd name="T12" fmla="*/ 7 w 52"/>
                  <a:gd name="T13" fmla="*/ 10 h 51"/>
                  <a:gd name="T14" fmla="*/ 10 w 52"/>
                  <a:gd name="T15" fmla="*/ 11 h 51"/>
                  <a:gd name="T16" fmla="*/ 13 w 52"/>
                  <a:gd name="T17" fmla="*/ 12 h 51"/>
                  <a:gd name="T18" fmla="*/ 12 w 52"/>
                  <a:gd name="T19" fmla="*/ 11 h 51"/>
                  <a:gd name="T20" fmla="*/ 10 w 52"/>
                  <a:gd name="T21" fmla="*/ 9 h 51"/>
                  <a:gd name="T22" fmla="*/ 8 w 52"/>
                  <a:gd name="T23" fmla="*/ 7 h 51"/>
                  <a:gd name="T24" fmla="*/ 6 w 52"/>
                  <a:gd name="T25" fmla="*/ 5 h 51"/>
                  <a:gd name="T26" fmla="*/ 5 w 52"/>
                  <a:gd name="T27" fmla="*/ 3 h 51"/>
                  <a:gd name="T28" fmla="*/ 3 w 52"/>
                  <a:gd name="T29" fmla="*/ 1 h 51"/>
                  <a:gd name="T30" fmla="*/ 2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Freeform 1193"/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3 h 69"/>
                  <a:gd name="T6" fmla="*/ 1 w 56"/>
                  <a:gd name="T7" fmla="*/ 6 h 69"/>
                  <a:gd name="T8" fmla="*/ 3 w 56"/>
                  <a:gd name="T9" fmla="*/ 9 h 69"/>
                  <a:gd name="T10" fmla="*/ 6 w 56"/>
                  <a:gd name="T11" fmla="*/ 12 h 69"/>
                  <a:gd name="T12" fmla="*/ 8 w 56"/>
                  <a:gd name="T13" fmla="*/ 15 h 69"/>
                  <a:gd name="T14" fmla="*/ 11 w 56"/>
                  <a:gd name="T15" fmla="*/ 17 h 69"/>
                  <a:gd name="T16" fmla="*/ 13 w 56"/>
                  <a:gd name="T17" fmla="*/ 18 h 69"/>
                  <a:gd name="T18" fmla="*/ 12 w 56"/>
                  <a:gd name="T19" fmla="*/ 16 h 69"/>
                  <a:gd name="T20" fmla="*/ 11 w 56"/>
                  <a:gd name="T21" fmla="*/ 14 h 69"/>
                  <a:gd name="T22" fmla="*/ 9 w 56"/>
                  <a:gd name="T23" fmla="*/ 10 h 69"/>
                  <a:gd name="T24" fmla="*/ 7 w 56"/>
                  <a:gd name="T25" fmla="*/ 7 h 69"/>
                  <a:gd name="T26" fmla="*/ 5 w 56"/>
                  <a:gd name="T27" fmla="*/ 4 h 69"/>
                  <a:gd name="T28" fmla="*/ 3 w 56"/>
                  <a:gd name="T29" fmla="*/ 2 h 69"/>
                  <a:gd name="T30" fmla="*/ 2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Freeform 1194"/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1 h 59"/>
                  <a:gd name="T4" fmla="*/ 1 w 40"/>
                  <a:gd name="T5" fmla="*/ 2 h 59"/>
                  <a:gd name="T6" fmla="*/ 2 w 40"/>
                  <a:gd name="T7" fmla="*/ 5 h 59"/>
                  <a:gd name="T8" fmla="*/ 3 w 40"/>
                  <a:gd name="T9" fmla="*/ 7 h 59"/>
                  <a:gd name="T10" fmla="*/ 5 w 40"/>
                  <a:gd name="T11" fmla="*/ 10 h 59"/>
                  <a:gd name="T12" fmla="*/ 7 w 40"/>
                  <a:gd name="T13" fmla="*/ 12 h 59"/>
                  <a:gd name="T14" fmla="*/ 9 w 40"/>
                  <a:gd name="T15" fmla="*/ 14 h 59"/>
                  <a:gd name="T16" fmla="*/ 10 w 40"/>
                  <a:gd name="T17" fmla="*/ 14 h 59"/>
                  <a:gd name="T18" fmla="*/ 10 w 40"/>
                  <a:gd name="T19" fmla="*/ 13 h 59"/>
                  <a:gd name="T20" fmla="*/ 9 w 40"/>
                  <a:gd name="T21" fmla="*/ 11 h 59"/>
                  <a:gd name="T22" fmla="*/ 7 w 40"/>
                  <a:gd name="T23" fmla="*/ 9 h 59"/>
                  <a:gd name="T24" fmla="*/ 6 w 40"/>
                  <a:gd name="T25" fmla="*/ 6 h 59"/>
                  <a:gd name="T26" fmla="*/ 5 w 40"/>
                  <a:gd name="T27" fmla="*/ 4 h 59"/>
                  <a:gd name="T28" fmla="*/ 3 w 40"/>
                  <a:gd name="T29" fmla="*/ 2 h 59"/>
                  <a:gd name="T30" fmla="*/ 2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Freeform 1195"/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15 w 61"/>
                  <a:gd name="T1" fmla="*/ 1 h 9"/>
                  <a:gd name="T2" fmla="*/ 14 w 61"/>
                  <a:gd name="T3" fmla="*/ 1 h 9"/>
                  <a:gd name="T4" fmla="*/ 12 w 61"/>
                  <a:gd name="T5" fmla="*/ 2 h 9"/>
                  <a:gd name="T6" fmla="*/ 9 w 61"/>
                  <a:gd name="T7" fmla="*/ 2 h 9"/>
                  <a:gd name="T8" fmla="*/ 6 w 61"/>
                  <a:gd name="T9" fmla="*/ 2 h 9"/>
                  <a:gd name="T10" fmla="*/ 4 w 61"/>
                  <a:gd name="T11" fmla="*/ 3 h 9"/>
                  <a:gd name="T12" fmla="*/ 2 w 61"/>
                  <a:gd name="T13" fmla="*/ 3 h 9"/>
                  <a:gd name="T14" fmla="*/ 0 w 61"/>
                  <a:gd name="T15" fmla="*/ 2 h 9"/>
                  <a:gd name="T16" fmla="*/ 0 w 61"/>
                  <a:gd name="T17" fmla="*/ 2 h 9"/>
                  <a:gd name="T18" fmla="*/ 0 w 61"/>
                  <a:gd name="T19" fmla="*/ 1 h 9"/>
                  <a:gd name="T20" fmla="*/ 2 w 61"/>
                  <a:gd name="T21" fmla="*/ 1 h 9"/>
                  <a:gd name="T22" fmla="*/ 4 w 61"/>
                  <a:gd name="T23" fmla="*/ 0 h 9"/>
                  <a:gd name="T24" fmla="*/ 6 w 61"/>
                  <a:gd name="T25" fmla="*/ 0 h 9"/>
                  <a:gd name="T26" fmla="*/ 9 w 61"/>
                  <a:gd name="T27" fmla="*/ 1 h 9"/>
                  <a:gd name="T28" fmla="*/ 11 w 61"/>
                  <a:gd name="T29" fmla="*/ 1 h 9"/>
                  <a:gd name="T30" fmla="*/ 13 w 61"/>
                  <a:gd name="T31" fmla="*/ 1 h 9"/>
                  <a:gd name="T32" fmla="*/ 15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Freeform 1196"/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21 w 84"/>
                  <a:gd name="T1" fmla="*/ 0 h 66"/>
                  <a:gd name="T2" fmla="*/ 19 w 84"/>
                  <a:gd name="T3" fmla="*/ 2 h 66"/>
                  <a:gd name="T4" fmla="*/ 16 w 84"/>
                  <a:gd name="T5" fmla="*/ 3 h 66"/>
                  <a:gd name="T6" fmla="*/ 12 w 84"/>
                  <a:gd name="T7" fmla="*/ 6 h 66"/>
                  <a:gd name="T8" fmla="*/ 8 w 84"/>
                  <a:gd name="T9" fmla="*/ 8 h 66"/>
                  <a:gd name="T10" fmla="*/ 4 w 84"/>
                  <a:gd name="T11" fmla="*/ 11 h 66"/>
                  <a:gd name="T12" fmla="*/ 2 w 84"/>
                  <a:gd name="T13" fmla="*/ 13 h 66"/>
                  <a:gd name="T14" fmla="*/ 0 w 84"/>
                  <a:gd name="T15" fmla="*/ 15 h 66"/>
                  <a:gd name="T16" fmla="*/ 1 w 84"/>
                  <a:gd name="T17" fmla="*/ 17 h 66"/>
                  <a:gd name="T18" fmla="*/ 2 w 84"/>
                  <a:gd name="T19" fmla="*/ 17 h 66"/>
                  <a:gd name="T20" fmla="*/ 5 w 84"/>
                  <a:gd name="T21" fmla="*/ 15 h 66"/>
                  <a:gd name="T22" fmla="*/ 7 w 84"/>
                  <a:gd name="T23" fmla="*/ 13 h 66"/>
                  <a:gd name="T24" fmla="*/ 11 w 84"/>
                  <a:gd name="T25" fmla="*/ 10 h 66"/>
                  <a:gd name="T26" fmla="*/ 14 w 84"/>
                  <a:gd name="T27" fmla="*/ 7 h 66"/>
                  <a:gd name="T28" fmla="*/ 17 w 84"/>
                  <a:gd name="T29" fmla="*/ 4 h 66"/>
                  <a:gd name="T30" fmla="*/ 19 w 84"/>
                  <a:gd name="T31" fmla="*/ 2 h 66"/>
                  <a:gd name="T32" fmla="*/ 2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Freeform 1197"/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9 w 76"/>
                  <a:gd name="T1" fmla="*/ 0 h 70"/>
                  <a:gd name="T2" fmla="*/ 17 w 76"/>
                  <a:gd name="T3" fmla="*/ 2 h 70"/>
                  <a:gd name="T4" fmla="*/ 14 w 76"/>
                  <a:gd name="T5" fmla="*/ 4 h 70"/>
                  <a:gd name="T6" fmla="*/ 10 w 76"/>
                  <a:gd name="T7" fmla="*/ 7 h 70"/>
                  <a:gd name="T8" fmla="*/ 7 w 76"/>
                  <a:gd name="T9" fmla="*/ 10 h 70"/>
                  <a:gd name="T10" fmla="*/ 4 w 76"/>
                  <a:gd name="T11" fmla="*/ 13 h 70"/>
                  <a:gd name="T12" fmla="*/ 1 w 76"/>
                  <a:gd name="T13" fmla="*/ 15 h 70"/>
                  <a:gd name="T14" fmla="*/ 0 w 76"/>
                  <a:gd name="T15" fmla="*/ 17 h 70"/>
                  <a:gd name="T16" fmla="*/ 1 w 76"/>
                  <a:gd name="T17" fmla="*/ 18 h 70"/>
                  <a:gd name="T18" fmla="*/ 3 w 76"/>
                  <a:gd name="T19" fmla="*/ 17 h 70"/>
                  <a:gd name="T20" fmla="*/ 5 w 76"/>
                  <a:gd name="T21" fmla="*/ 16 h 70"/>
                  <a:gd name="T22" fmla="*/ 8 w 76"/>
                  <a:gd name="T23" fmla="*/ 13 h 70"/>
                  <a:gd name="T24" fmla="*/ 10 w 76"/>
                  <a:gd name="T25" fmla="*/ 10 h 70"/>
                  <a:gd name="T26" fmla="*/ 13 w 76"/>
                  <a:gd name="T27" fmla="*/ 7 h 70"/>
                  <a:gd name="T28" fmla="*/ 16 w 76"/>
                  <a:gd name="T29" fmla="*/ 4 h 70"/>
                  <a:gd name="T30" fmla="*/ 18 w 76"/>
                  <a:gd name="T31" fmla="*/ 1 h 70"/>
                  <a:gd name="T32" fmla="*/ 19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Freeform 1198"/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17 w 68"/>
                  <a:gd name="T1" fmla="*/ 0 h 75"/>
                  <a:gd name="T2" fmla="*/ 15 w 68"/>
                  <a:gd name="T3" fmla="*/ 2 h 75"/>
                  <a:gd name="T4" fmla="*/ 12 w 68"/>
                  <a:gd name="T5" fmla="*/ 5 h 75"/>
                  <a:gd name="T6" fmla="*/ 9 w 68"/>
                  <a:gd name="T7" fmla="*/ 7 h 75"/>
                  <a:gd name="T8" fmla="*/ 6 w 68"/>
                  <a:gd name="T9" fmla="*/ 11 h 75"/>
                  <a:gd name="T10" fmla="*/ 3 w 68"/>
                  <a:gd name="T11" fmla="*/ 14 h 75"/>
                  <a:gd name="T12" fmla="*/ 1 w 68"/>
                  <a:gd name="T13" fmla="*/ 16 h 75"/>
                  <a:gd name="T14" fmla="*/ 0 w 68"/>
                  <a:gd name="T15" fmla="*/ 18 h 75"/>
                  <a:gd name="T16" fmla="*/ 1 w 68"/>
                  <a:gd name="T17" fmla="*/ 19 h 75"/>
                  <a:gd name="T18" fmla="*/ 2 w 68"/>
                  <a:gd name="T19" fmla="*/ 18 h 75"/>
                  <a:gd name="T20" fmla="*/ 4 w 68"/>
                  <a:gd name="T21" fmla="*/ 17 h 75"/>
                  <a:gd name="T22" fmla="*/ 7 w 68"/>
                  <a:gd name="T23" fmla="*/ 14 h 75"/>
                  <a:gd name="T24" fmla="*/ 9 w 68"/>
                  <a:gd name="T25" fmla="*/ 11 h 75"/>
                  <a:gd name="T26" fmla="*/ 11 w 68"/>
                  <a:gd name="T27" fmla="*/ 7 h 75"/>
                  <a:gd name="T28" fmla="*/ 14 w 68"/>
                  <a:gd name="T29" fmla="*/ 4 h 75"/>
                  <a:gd name="T30" fmla="*/ 16 w 68"/>
                  <a:gd name="T31" fmla="*/ 2 h 75"/>
                  <a:gd name="T32" fmla="*/ 17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Freeform 1199"/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13 w 52"/>
                  <a:gd name="T1" fmla="*/ 0 h 70"/>
                  <a:gd name="T2" fmla="*/ 12 w 52"/>
                  <a:gd name="T3" fmla="*/ 2 h 70"/>
                  <a:gd name="T4" fmla="*/ 9 w 52"/>
                  <a:gd name="T5" fmla="*/ 4 h 70"/>
                  <a:gd name="T6" fmla="*/ 7 w 52"/>
                  <a:gd name="T7" fmla="*/ 7 h 70"/>
                  <a:gd name="T8" fmla="*/ 4 w 52"/>
                  <a:gd name="T9" fmla="*/ 10 h 70"/>
                  <a:gd name="T10" fmla="*/ 2 w 52"/>
                  <a:gd name="T11" fmla="*/ 13 h 70"/>
                  <a:gd name="T12" fmla="*/ 1 w 52"/>
                  <a:gd name="T13" fmla="*/ 16 h 70"/>
                  <a:gd name="T14" fmla="*/ 0 w 52"/>
                  <a:gd name="T15" fmla="*/ 18 h 70"/>
                  <a:gd name="T16" fmla="*/ 2 w 52"/>
                  <a:gd name="T17" fmla="*/ 19 h 70"/>
                  <a:gd name="T18" fmla="*/ 3 w 52"/>
                  <a:gd name="T19" fmla="*/ 18 h 70"/>
                  <a:gd name="T20" fmla="*/ 5 w 52"/>
                  <a:gd name="T21" fmla="*/ 16 h 70"/>
                  <a:gd name="T22" fmla="*/ 7 w 52"/>
                  <a:gd name="T23" fmla="*/ 14 h 70"/>
                  <a:gd name="T24" fmla="*/ 8 w 52"/>
                  <a:gd name="T25" fmla="*/ 11 h 70"/>
                  <a:gd name="T26" fmla="*/ 10 w 52"/>
                  <a:gd name="T27" fmla="*/ 7 h 70"/>
                  <a:gd name="T28" fmla="*/ 11 w 52"/>
                  <a:gd name="T29" fmla="*/ 4 h 70"/>
                  <a:gd name="T30" fmla="*/ 12 w 52"/>
                  <a:gd name="T31" fmla="*/ 2 h 70"/>
                  <a:gd name="T32" fmla="*/ 13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Freeform 1200"/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11 w 47"/>
                  <a:gd name="T1" fmla="*/ 0 h 69"/>
                  <a:gd name="T2" fmla="*/ 10 w 47"/>
                  <a:gd name="T3" fmla="*/ 2 h 69"/>
                  <a:gd name="T4" fmla="*/ 8 w 47"/>
                  <a:gd name="T5" fmla="*/ 4 h 69"/>
                  <a:gd name="T6" fmla="*/ 5 w 47"/>
                  <a:gd name="T7" fmla="*/ 8 h 69"/>
                  <a:gd name="T8" fmla="*/ 3 w 47"/>
                  <a:gd name="T9" fmla="*/ 11 h 69"/>
                  <a:gd name="T10" fmla="*/ 1 w 47"/>
                  <a:gd name="T11" fmla="*/ 13 h 69"/>
                  <a:gd name="T12" fmla="*/ 0 w 47"/>
                  <a:gd name="T13" fmla="*/ 16 h 69"/>
                  <a:gd name="T14" fmla="*/ 0 w 47"/>
                  <a:gd name="T15" fmla="*/ 17 h 69"/>
                  <a:gd name="T16" fmla="*/ 1 w 47"/>
                  <a:gd name="T17" fmla="*/ 18 h 69"/>
                  <a:gd name="T18" fmla="*/ 3 w 47"/>
                  <a:gd name="T19" fmla="*/ 17 h 69"/>
                  <a:gd name="T20" fmla="*/ 4 w 47"/>
                  <a:gd name="T21" fmla="*/ 15 h 69"/>
                  <a:gd name="T22" fmla="*/ 6 w 47"/>
                  <a:gd name="T23" fmla="*/ 13 h 69"/>
                  <a:gd name="T24" fmla="*/ 7 w 47"/>
                  <a:gd name="T25" fmla="*/ 9 h 69"/>
                  <a:gd name="T26" fmla="*/ 9 w 47"/>
                  <a:gd name="T27" fmla="*/ 6 h 69"/>
                  <a:gd name="T28" fmla="*/ 10 w 47"/>
                  <a:gd name="T29" fmla="*/ 4 h 69"/>
                  <a:gd name="T30" fmla="*/ 11 w 47"/>
                  <a:gd name="T31" fmla="*/ 2 h 69"/>
                  <a:gd name="T32" fmla="*/ 11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Freeform 1201"/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6 w 26"/>
                  <a:gd name="T1" fmla="*/ 0 h 59"/>
                  <a:gd name="T2" fmla="*/ 4 w 26"/>
                  <a:gd name="T3" fmla="*/ 2 h 59"/>
                  <a:gd name="T4" fmla="*/ 3 w 26"/>
                  <a:gd name="T5" fmla="*/ 4 h 59"/>
                  <a:gd name="T6" fmla="*/ 2 w 26"/>
                  <a:gd name="T7" fmla="*/ 7 h 59"/>
                  <a:gd name="T8" fmla="*/ 1 w 26"/>
                  <a:gd name="T9" fmla="*/ 9 h 59"/>
                  <a:gd name="T10" fmla="*/ 0 w 26"/>
                  <a:gd name="T11" fmla="*/ 12 h 59"/>
                  <a:gd name="T12" fmla="*/ 0 w 26"/>
                  <a:gd name="T13" fmla="*/ 14 h 59"/>
                  <a:gd name="T14" fmla="*/ 0 w 26"/>
                  <a:gd name="T15" fmla="*/ 15 h 59"/>
                  <a:gd name="T16" fmla="*/ 2 w 26"/>
                  <a:gd name="T17" fmla="*/ 15 h 59"/>
                  <a:gd name="T18" fmla="*/ 4 w 26"/>
                  <a:gd name="T19" fmla="*/ 13 h 59"/>
                  <a:gd name="T20" fmla="*/ 5 w 26"/>
                  <a:gd name="T21" fmla="*/ 9 h 59"/>
                  <a:gd name="T22" fmla="*/ 5 w 26"/>
                  <a:gd name="T23" fmla="*/ 4 h 59"/>
                  <a:gd name="T24" fmla="*/ 6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Freeform 1202"/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3 w 11"/>
                  <a:gd name="T1" fmla="*/ 0 h 51"/>
                  <a:gd name="T2" fmla="*/ 2 w 11"/>
                  <a:gd name="T3" fmla="*/ 3 h 51"/>
                  <a:gd name="T4" fmla="*/ 1 w 11"/>
                  <a:gd name="T5" fmla="*/ 8 h 51"/>
                  <a:gd name="T6" fmla="*/ 0 w 11"/>
                  <a:gd name="T7" fmla="*/ 12 h 51"/>
                  <a:gd name="T8" fmla="*/ 2 w 11"/>
                  <a:gd name="T9" fmla="*/ 13 h 51"/>
                  <a:gd name="T10" fmla="*/ 3 w 11"/>
                  <a:gd name="T11" fmla="*/ 12 h 51"/>
                  <a:gd name="T12" fmla="*/ 3 w 11"/>
                  <a:gd name="T13" fmla="*/ 8 h 51"/>
                  <a:gd name="T14" fmla="*/ 3 w 11"/>
                  <a:gd name="T15" fmla="*/ 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1203"/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2 w 15"/>
                  <a:gd name="T1" fmla="*/ 0 h 50"/>
                  <a:gd name="T2" fmla="*/ 1 w 15"/>
                  <a:gd name="T3" fmla="*/ 3 h 50"/>
                  <a:gd name="T4" fmla="*/ 0 w 15"/>
                  <a:gd name="T5" fmla="*/ 7 h 50"/>
                  <a:gd name="T6" fmla="*/ 1 w 15"/>
                  <a:gd name="T7" fmla="*/ 11 h 50"/>
                  <a:gd name="T8" fmla="*/ 3 w 15"/>
                  <a:gd name="T9" fmla="*/ 13 h 50"/>
                  <a:gd name="T10" fmla="*/ 4 w 15"/>
                  <a:gd name="T11" fmla="*/ 12 h 50"/>
                  <a:gd name="T12" fmla="*/ 4 w 15"/>
                  <a:gd name="T13" fmla="*/ 9 h 50"/>
                  <a:gd name="T14" fmla="*/ 2 w 15"/>
                  <a:gd name="T15" fmla="*/ 4 h 50"/>
                  <a:gd name="T16" fmla="*/ 2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1204"/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4 w 16"/>
                  <a:gd name="T1" fmla="*/ 0 h 49"/>
                  <a:gd name="T2" fmla="*/ 2 w 16"/>
                  <a:gd name="T3" fmla="*/ 2 h 49"/>
                  <a:gd name="T4" fmla="*/ 1 w 16"/>
                  <a:gd name="T5" fmla="*/ 6 h 49"/>
                  <a:gd name="T6" fmla="*/ 0 w 16"/>
                  <a:gd name="T7" fmla="*/ 10 h 49"/>
                  <a:gd name="T8" fmla="*/ 2 w 16"/>
                  <a:gd name="T9" fmla="*/ 13 h 49"/>
                  <a:gd name="T10" fmla="*/ 4 w 16"/>
                  <a:gd name="T11" fmla="*/ 12 h 49"/>
                  <a:gd name="T12" fmla="*/ 4 w 16"/>
                  <a:gd name="T13" fmla="*/ 8 h 49"/>
                  <a:gd name="T14" fmla="*/ 4 w 16"/>
                  <a:gd name="T15" fmla="*/ 4 h 49"/>
                  <a:gd name="T16" fmla="*/ 4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1205"/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2 w 15"/>
                  <a:gd name="T1" fmla="*/ 0 h 54"/>
                  <a:gd name="T2" fmla="*/ 1 w 15"/>
                  <a:gd name="T3" fmla="*/ 3 h 54"/>
                  <a:gd name="T4" fmla="*/ 0 w 15"/>
                  <a:gd name="T5" fmla="*/ 7 h 54"/>
                  <a:gd name="T6" fmla="*/ 0 w 15"/>
                  <a:gd name="T7" fmla="*/ 11 h 54"/>
                  <a:gd name="T8" fmla="*/ 1 w 15"/>
                  <a:gd name="T9" fmla="*/ 14 h 54"/>
                  <a:gd name="T10" fmla="*/ 3 w 15"/>
                  <a:gd name="T11" fmla="*/ 13 h 54"/>
                  <a:gd name="T12" fmla="*/ 3 w 15"/>
                  <a:gd name="T13" fmla="*/ 9 h 54"/>
                  <a:gd name="T14" fmla="*/ 3 w 15"/>
                  <a:gd name="T15" fmla="*/ 4 h 54"/>
                  <a:gd name="T16" fmla="*/ 2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1206"/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14 h 54"/>
                  <a:gd name="T2" fmla="*/ 1 w 85"/>
                  <a:gd name="T3" fmla="*/ 13 h 54"/>
                  <a:gd name="T4" fmla="*/ 3 w 85"/>
                  <a:gd name="T5" fmla="*/ 12 h 54"/>
                  <a:gd name="T6" fmla="*/ 6 w 85"/>
                  <a:gd name="T7" fmla="*/ 10 h 54"/>
                  <a:gd name="T8" fmla="*/ 9 w 85"/>
                  <a:gd name="T9" fmla="*/ 8 h 54"/>
                  <a:gd name="T10" fmla="*/ 12 w 85"/>
                  <a:gd name="T11" fmla="*/ 5 h 54"/>
                  <a:gd name="T12" fmla="*/ 15 w 85"/>
                  <a:gd name="T13" fmla="*/ 3 h 54"/>
                  <a:gd name="T14" fmla="*/ 18 w 85"/>
                  <a:gd name="T15" fmla="*/ 1 h 54"/>
                  <a:gd name="T16" fmla="*/ 21 w 85"/>
                  <a:gd name="T17" fmla="*/ 0 h 54"/>
                  <a:gd name="T18" fmla="*/ 18 w 85"/>
                  <a:gd name="T19" fmla="*/ 1 h 54"/>
                  <a:gd name="T20" fmla="*/ 14 w 85"/>
                  <a:gd name="T21" fmla="*/ 3 h 54"/>
                  <a:gd name="T22" fmla="*/ 10 w 85"/>
                  <a:gd name="T23" fmla="*/ 5 h 54"/>
                  <a:gd name="T24" fmla="*/ 6 w 85"/>
                  <a:gd name="T25" fmla="*/ 7 h 54"/>
                  <a:gd name="T26" fmla="*/ 3 w 85"/>
                  <a:gd name="T27" fmla="*/ 9 h 54"/>
                  <a:gd name="T28" fmla="*/ 1 w 85"/>
                  <a:gd name="T29" fmla="*/ 11 h 54"/>
                  <a:gd name="T30" fmla="*/ 0 w 85"/>
                  <a:gd name="T31" fmla="*/ 13 h 54"/>
                  <a:gd name="T32" fmla="*/ 0 w 85"/>
                  <a:gd name="T33" fmla="*/ 1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1207"/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15 w 63"/>
                  <a:gd name="T1" fmla="*/ 0 h 35"/>
                  <a:gd name="T2" fmla="*/ 13 w 63"/>
                  <a:gd name="T3" fmla="*/ 1 h 35"/>
                  <a:gd name="T4" fmla="*/ 11 w 63"/>
                  <a:gd name="T5" fmla="*/ 2 h 35"/>
                  <a:gd name="T6" fmla="*/ 8 w 63"/>
                  <a:gd name="T7" fmla="*/ 3 h 35"/>
                  <a:gd name="T8" fmla="*/ 5 w 63"/>
                  <a:gd name="T9" fmla="*/ 4 h 35"/>
                  <a:gd name="T10" fmla="*/ 3 w 63"/>
                  <a:gd name="T11" fmla="*/ 6 h 35"/>
                  <a:gd name="T12" fmla="*/ 1 w 63"/>
                  <a:gd name="T13" fmla="*/ 7 h 35"/>
                  <a:gd name="T14" fmla="*/ 0 w 63"/>
                  <a:gd name="T15" fmla="*/ 8 h 35"/>
                  <a:gd name="T16" fmla="*/ 0 w 63"/>
                  <a:gd name="T17" fmla="*/ 8 h 35"/>
                  <a:gd name="T18" fmla="*/ 1 w 63"/>
                  <a:gd name="T19" fmla="*/ 8 h 35"/>
                  <a:gd name="T20" fmla="*/ 3 w 63"/>
                  <a:gd name="T21" fmla="*/ 7 h 35"/>
                  <a:gd name="T22" fmla="*/ 5 w 63"/>
                  <a:gd name="T23" fmla="*/ 6 h 35"/>
                  <a:gd name="T24" fmla="*/ 8 w 63"/>
                  <a:gd name="T25" fmla="*/ 5 h 35"/>
                  <a:gd name="T26" fmla="*/ 10 w 63"/>
                  <a:gd name="T27" fmla="*/ 3 h 35"/>
                  <a:gd name="T28" fmla="*/ 12 w 63"/>
                  <a:gd name="T29" fmla="*/ 2 h 35"/>
                  <a:gd name="T30" fmla="*/ 14 w 63"/>
                  <a:gd name="T31" fmla="*/ 1 h 35"/>
                  <a:gd name="T32" fmla="*/ 15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1208"/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83 w 331"/>
                  <a:gd name="T1" fmla="*/ 20 h 91"/>
                  <a:gd name="T2" fmla="*/ 83 w 331"/>
                  <a:gd name="T3" fmla="*/ 20 h 91"/>
                  <a:gd name="T4" fmla="*/ 83 w 331"/>
                  <a:gd name="T5" fmla="*/ 21 h 91"/>
                  <a:gd name="T6" fmla="*/ 83 w 331"/>
                  <a:gd name="T7" fmla="*/ 22 h 91"/>
                  <a:gd name="T8" fmla="*/ 83 w 331"/>
                  <a:gd name="T9" fmla="*/ 23 h 91"/>
                  <a:gd name="T10" fmla="*/ 78 w 331"/>
                  <a:gd name="T11" fmla="*/ 18 h 91"/>
                  <a:gd name="T12" fmla="*/ 73 w 331"/>
                  <a:gd name="T13" fmla="*/ 14 h 91"/>
                  <a:gd name="T14" fmla="*/ 67 w 331"/>
                  <a:gd name="T15" fmla="*/ 11 h 91"/>
                  <a:gd name="T16" fmla="*/ 62 w 331"/>
                  <a:gd name="T17" fmla="*/ 8 h 91"/>
                  <a:gd name="T18" fmla="*/ 56 w 331"/>
                  <a:gd name="T19" fmla="*/ 6 h 91"/>
                  <a:gd name="T20" fmla="*/ 50 w 331"/>
                  <a:gd name="T21" fmla="*/ 5 h 91"/>
                  <a:gd name="T22" fmla="*/ 45 w 331"/>
                  <a:gd name="T23" fmla="*/ 4 h 91"/>
                  <a:gd name="T24" fmla="*/ 39 w 331"/>
                  <a:gd name="T25" fmla="*/ 3 h 91"/>
                  <a:gd name="T26" fmla="*/ 33 w 331"/>
                  <a:gd name="T27" fmla="*/ 3 h 91"/>
                  <a:gd name="T28" fmla="*/ 28 w 331"/>
                  <a:gd name="T29" fmla="*/ 3 h 91"/>
                  <a:gd name="T30" fmla="*/ 22 w 331"/>
                  <a:gd name="T31" fmla="*/ 3 h 91"/>
                  <a:gd name="T32" fmla="*/ 18 w 331"/>
                  <a:gd name="T33" fmla="*/ 4 h 91"/>
                  <a:gd name="T34" fmla="*/ 13 w 331"/>
                  <a:gd name="T35" fmla="*/ 4 h 91"/>
                  <a:gd name="T36" fmla="*/ 8 w 331"/>
                  <a:gd name="T37" fmla="*/ 5 h 91"/>
                  <a:gd name="T38" fmla="*/ 4 w 331"/>
                  <a:gd name="T39" fmla="*/ 5 h 91"/>
                  <a:gd name="T40" fmla="*/ 0 w 331"/>
                  <a:gd name="T41" fmla="*/ 6 h 91"/>
                  <a:gd name="T42" fmla="*/ 3 w 331"/>
                  <a:gd name="T43" fmla="*/ 4 h 91"/>
                  <a:gd name="T44" fmla="*/ 7 w 331"/>
                  <a:gd name="T45" fmla="*/ 3 h 91"/>
                  <a:gd name="T46" fmla="*/ 11 w 331"/>
                  <a:gd name="T47" fmla="*/ 2 h 91"/>
                  <a:gd name="T48" fmla="*/ 16 w 331"/>
                  <a:gd name="T49" fmla="*/ 1 h 91"/>
                  <a:gd name="T50" fmla="*/ 22 w 331"/>
                  <a:gd name="T51" fmla="*/ 1 h 91"/>
                  <a:gd name="T52" fmla="*/ 28 w 331"/>
                  <a:gd name="T53" fmla="*/ 0 h 91"/>
                  <a:gd name="T54" fmla="*/ 34 w 331"/>
                  <a:gd name="T55" fmla="*/ 1 h 91"/>
                  <a:gd name="T56" fmla="*/ 41 w 331"/>
                  <a:gd name="T57" fmla="*/ 1 h 91"/>
                  <a:gd name="T58" fmla="*/ 47 w 331"/>
                  <a:gd name="T59" fmla="*/ 2 h 91"/>
                  <a:gd name="T60" fmla="*/ 54 w 331"/>
                  <a:gd name="T61" fmla="*/ 3 h 91"/>
                  <a:gd name="T62" fmla="*/ 60 w 331"/>
                  <a:gd name="T63" fmla="*/ 5 h 91"/>
                  <a:gd name="T64" fmla="*/ 66 w 331"/>
                  <a:gd name="T65" fmla="*/ 7 h 91"/>
                  <a:gd name="T66" fmla="*/ 71 w 331"/>
                  <a:gd name="T67" fmla="*/ 9 h 91"/>
                  <a:gd name="T68" fmla="*/ 76 w 331"/>
                  <a:gd name="T69" fmla="*/ 12 h 91"/>
                  <a:gd name="T70" fmla="*/ 80 w 331"/>
                  <a:gd name="T71" fmla="*/ 16 h 91"/>
                  <a:gd name="T72" fmla="*/ 83 w 331"/>
                  <a:gd name="T73" fmla="*/ 20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1209"/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11 w 44"/>
                  <a:gd name="T1" fmla="*/ 0 h 67"/>
                  <a:gd name="T2" fmla="*/ 9 w 44"/>
                  <a:gd name="T3" fmla="*/ 1 h 67"/>
                  <a:gd name="T4" fmla="*/ 7 w 44"/>
                  <a:gd name="T5" fmla="*/ 3 h 67"/>
                  <a:gd name="T6" fmla="*/ 5 w 44"/>
                  <a:gd name="T7" fmla="*/ 6 h 67"/>
                  <a:gd name="T8" fmla="*/ 3 w 44"/>
                  <a:gd name="T9" fmla="*/ 9 h 67"/>
                  <a:gd name="T10" fmla="*/ 1 w 44"/>
                  <a:gd name="T11" fmla="*/ 11 h 67"/>
                  <a:gd name="T12" fmla="*/ 1 w 44"/>
                  <a:gd name="T13" fmla="*/ 14 h 67"/>
                  <a:gd name="T14" fmla="*/ 0 w 44"/>
                  <a:gd name="T15" fmla="*/ 15 h 67"/>
                  <a:gd name="T16" fmla="*/ 1 w 44"/>
                  <a:gd name="T17" fmla="*/ 16 h 67"/>
                  <a:gd name="T18" fmla="*/ 1 w 44"/>
                  <a:gd name="T19" fmla="*/ 16 h 67"/>
                  <a:gd name="T20" fmla="*/ 3 w 44"/>
                  <a:gd name="T21" fmla="*/ 15 h 67"/>
                  <a:gd name="T22" fmla="*/ 4 w 44"/>
                  <a:gd name="T23" fmla="*/ 13 h 67"/>
                  <a:gd name="T24" fmla="*/ 5 w 44"/>
                  <a:gd name="T25" fmla="*/ 11 h 67"/>
                  <a:gd name="T26" fmla="*/ 6 w 44"/>
                  <a:gd name="T27" fmla="*/ 8 h 67"/>
                  <a:gd name="T28" fmla="*/ 8 w 44"/>
                  <a:gd name="T29" fmla="*/ 5 h 67"/>
                  <a:gd name="T30" fmla="*/ 10 w 44"/>
                  <a:gd name="T31" fmla="*/ 2 h 67"/>
                  <a:gd name="T32" fmla="*/ 11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1210"/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20 h 78"/>
                  <a:gd name="T2" fmla="*/ 0 w 66"/>
                  <a:gd name="T3" fmla="*/ 19 h 78"/>
                  <a:gd name="T4" fmla="*/ 1 w 66"/>
                  <a:gd name="T5" fmla="*/ 17 h 78"/>
                  <a:gd name="T6" fmla="*/ 3 w 66"/>
                  <a:gd name="T7" fmla="*/ 14 h 78"/>
                  <a:gd name="T8" fmla="*/ 5 w 66"/>
                  <a:gd name="T9" fmla="*/ 11 h 78"/>
                  <a:gd name="T10" fmla="*/ 7 w 66"/>
                  <a:gd name="T11" fmla="*/ 7 h 78"/>
                  <a:gd name="T12" fmla="*/ 10 w 66"/>
                  <a:gd name="T13" fmla="*/ 4 h 78"/>
                  <a:gd name="T14" fmla="*/ 13 w 66"/>
                  <a:gd name="T15" fmla="*/ 2 h 78"/>
                  <a:gd name="T16" fmla="*/ 17 w 66"/>
                  <a:gd name="T17" fmla="*/ 0 h 78"/>
                  <a:gd name="T18" fmla="*/ 15 w 66"/>
                  <a:gd name="T19" fmla="*/ 2 h 78"/>
                  <a:gd name="T20" fmla="*/ 13 w 66"/>
                  <a:gd name="T21" fmla="*/ 5 h 78"/>
                  <a:gd name="T22" fmla="*/ 10 w 66"/>
                  <a:gd name="T23" fmla="*/ 9 h 78"/>
                  <a:gd name="T24" fmla="*/ 8 w 66"/>
                  <a:gd name="T25" fmla="*/ 12 h 78"/>
                  <a:gd name="T26" fmla="*/ 5 w 66"/>
                  <a:gd name="T27" fmla="*/ 15 h 78"/>
                  <a:gd name="T28" fmla="*/ 3 w 66"/>
                  <a:gd name="T29" fmla="*/ 18 h 78"/>
                  <a:gd name="T30" fmla="*/ 2 w 66"/>
                  <a:gd name="T31" fmla="*/ 20 h 78"/>
                  <a:gd name="T32" fmla="*/ 1 w 66"/>
                  <a:gd name="T33" fmla="*/ 2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1211"/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23 h 92"/>
                  <a:gd name="T2" fmla="*/ 0 w 84"/>
                  <a:gd name="T3" fmla="*/ 22 h 92"/>
                  <a:gd name="T4" fmla="*/ 2 w 84"/>
                  <a:gd name="T5" fmla="*/ 20 h 92"/>
                  <a:gd name="T6" fmla="*/ 4 w 84"/>
                  <a:gd name="T7" fmla="*/ 16 h 92"/>
                  <a:gd name="T8" fmla="*/ 7 w 84"/>
                  <a:gd name="T9" fmla="*/ 13 h 92"/>
                  <a:gd name="T10" fmla="*/ 10 w 84"/>
                  <a:gd name="T11" fmla="*/ 8 h 92"/>
                  <a:gd name="T12" fmla="*/ 14 w 84"/>
                  <a:gd name="T13" fmla="*/ 5 h 92"/>
                  <a:gd name="T14" fmla="*/ 18 w 84"/>
                  <a:gd name="T15" fmla="*/ 2 h 92"/>
                  <a:gd name="T16" fmla="*/ 21 w 84"/>
                  <a:gd name="T17" fmla="*/ 0 h 92"/>
                  <a:gd name="T18" fmla="*/ 20 w 84"/>
                  <a:gd name="T19" fmla="*/ 2 h 92"/>
                  <a:gd name="T20" fmla="*/ 17 w 84"/>
                  <a:gd name="T21" fmla="*/ 5 h 92"/>
                  <a:gd name="T22" fmla="*/ 14 w 84"/>
                  <a:gd name="T23" fmla="*/ 9 h 92"/>
                  <a:gd name="T24" fmla="*/ 11 w 84"/>
                  <a:gd name="T25" fmla="*/ 13 h 92"/>
                  <a:gd name="T26" fmla="*/ 8 w 84"/>
                  <a:gd name="T27" fmla="*/ 17 h 92"/>
                  <a:gd name="T28" fmla="*/ 4 w 84"/>
                  <a:gd name="T29" fmla="*/ 21 h 92"/>
                  <a:gd name="T30" fmla="*/ 2 w 84"/>
                  <a:gd name="T31" fmla="*/ 23 h 92"/>
                  <a:gd name="T32" fmla="*/ 1 w 84"/>
                  <a:gd name="T33" fmla="*/ 2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1212"/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26 h 102"/>
                  <a:gd name="T2" fmla="*/ 0 w 77"/>
                  <a:gd name="T3" fmla="*/ 24 h 102"/>
                  <a:gd name="T4" fmla="*/ 1 w 77"/>
                  <a:gd name="T5" fmla="*/ 21 h 102"/>
                  <a:gd name="T6" fmla="*/ 3 w 77"/>
                  <a:gd name="T7" fmla="*/ 17 h 102"/>
                  <a:gd name="T8" fmla="*/ 6 w 77"/>
                  <a:gd name="T9" fmla="*/ 13 h 102"/>
                  <a:gd name="T10" fmla="*/ 10 w 77"/>
                  <a:gd name="T11" fmla="*/ 9 h 102"/>
                  <a:gd name="T12" fmla="*/ 13 w 77"/>
                  <a:gd name="T13" fmla="*/ 5 h 102"/>
                  <a:gd name="T14" fmla="*/ 16 w 77"/>
                  <a:gd name="T15" fmla="*/ 2 h 102"/>
                  <a:gd name="T16" fmla="*/ 20 w 77"/>
                  <a:gd name="T17" fmla="*/ 0 h 102"/>
                  <a:gd name="T18" fmla="*/ 18 w 77"/>
                  <a:gd name="T19" fmla="*/ 2 h 102"/>
                  <a:gd name="T20" fmla="*/ 16 w 77"/>
                  <a:gd name="T21" fmla="*/ 6 h 102"/>
                  <a:gd name="T22" fmla="*/ 13 w 77"/>
                  <a:gd name="T23" fmla="*/ 10 h 102"/>
                  <a:gd name="T24" fmla="*/ 10 w 77"/>
                  <a:gd name="T25" fmla="*/ 15 h 102"/>
                  <a:gd name="T26" fmla="*/ 7 w 77"/>
                  <a:gd name="T27" fmla="*/ 19 h 102"/>
                  <a:gd name="T28" fmla="*/ 4 w 77"/>
                  <a:gd name="T29" fmla="*/ 23 h 102"/>
                  <a:gd name="T30" fmla="*/ 2 w 77"/>
                  <a:gd name="T31" fmla="*/ 25 h 102"/>
                  <a:gd name="T32" fmla="*/ 1 w 77"/>
                  <a:gd name="T33" fmla="*/ 26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1213"/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23 h 92"/>
                  <a:gd name="T2" fmla="*/ 0 w 67"/>
                  <a:gd name="T3" fmla="*/ 22 h 92"/>
                  <a:gd name="T4" fmla="*/ 1 w 67"/>
                  <a:gd name="T5" fmla="*/ 20 h 92"/>
                  <a:gd name="T6" fmla="*/ 3 w 67"/>
                  <a:gd name="T7" fmla="*/ 16 h 92"/>
                  <a:gd name="T8" fmla="*/ 5 w 67"/>
                  <a:gd name="T9" fmla="*/ 12 h 92"/>
                  <a:gd name="T10" fmla="*/ 8 w 67"/>
                  <a:gd name="T11" fmla="*/ 8 h 92"/>
                  <a:gd name="T12" fmla="*/ 11 w 67"/>
                  <a:gd name="T13" fmla="*/ 4 h 92"/>
                  <a:gd name="T14" fmla="*/ 14 w 67"/>
                  <a:gd name="T15" fmla="*/ 1 h 92"/>
                  <a:gd name="T16" fmla="*/ 16 w 67"/>
                  <a:gd name="T17" fmla="*/ 0 h 92"/>
                  <a:gd name="T18" fmla="*/ 15 w 67"/>
                  <a:gd name="T19" fmla="*/ 2 h 92"/>
                  <a:gd name="T20" fmla="*/ 13 w 67"/>
                  <a:gd name="T21" fmla="*/ 6 h 92"/>
                  <a:gd name="T22" fmla="*/ 11 w 67"/>
                  <a:gd name="T23" fmla="*/ 10 h 92"/>
                  <a:gd name="T24" fmla="*/ 8 w 67"/>
                  <a:gd name="T25" fmla="*/ 14 h 92"/>
                  <a:gd name="T26" fmla="*/ 6 w 67"/>
                  <a:gd name="T27" fmla="*/ 18 h 92"/>
                  <a:gd name="T28" fmla="*/ 3 w 67"/>
                  <a:gd name="T29" fmla="*/ 21 h 92"/>
                  <a:gd name="T30" fmla="*/ 1 w 67"/>
                  <a:gd name="T31" fmla="*/ 23 h 92"/>
                  <a:gd name="T32" fmla="*/ 0 w 67"/>
                  <a:gd name="T33" fmla="*/ 23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1214"/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19 h 77"/>
                  <a:gd name="T2" fmla="*/ 0 w 56"/>
                  <a:gd name="T3" fmla="*/ 18 h 77"/>
                  <a:gd name="T4" fmla="*/ 1 w 56"/>
                  <a:gd name="T5" fmla="*/ 16 h 77"/>
                  <a:gd name="T6" fmla="*/ 2 w 56"/>
                  <a:gd name="T7" fmla="*/ 13 h 77"/>
                  <a:gd name="T8" fmla="*/ 4 w 56"/>
                  <a:gd name="T9" fmla="*/ 10 h 77"/>
                  <a:gd name="T10" fmla="*/ 6 w 56"/>
                  <a:gd name="T11" fmla="*/ 6 h 77"/>
                  <a:gd name="T12" fmla="*/ 9 w 56"/>
                  <a:gd name="T13" fmla="*/ 3 h 77"/>
                  <a:gd name="T14" fmla="*/ 12 w 56"/>
                  <a:gd name="T15" fmla="*/ 1 h 77"/>
                  <a:gd name="T16" fmla="*/ 15 w 56"/>
                  <a:gd name="T17" fmla="*/ 0 h 77"/>
                  <a:gd name="T18" fmla="*/ 13 w 56"/>
                  <a:gd name="T19" fmla="*/ 2 h 77"/>
                  <a:gd name="T20" fmla="*/ 12 w 56"/>
                  <a:gd name="T21" fmla="*/ 5 h 77"/>
                  <a:gd name="T22" fmla="*/ 9 w 56"/>
                  <a:gd name="T23" fmla="*/ 8 h 77"/>
                  <a:gd name="T24" fmla="*/ 7 w 56"/>
                  <a:gd name="T25" fmla="*/ 11 h 77"/>
                  <a:gd name="T26" fmla="*/ 5 w 56"/>
                  <a:gd name="T27" fmla="*/ 14 h 77"/>
                  <a:gd name="T28" fmla="*/ 3 w 56"/>
                  <a:gd name="T29" fmla="*/ 17 h 77"/>
                  <a:gd name="T30" fmla="*/ 2 w 56"/>
                  <a:gd name="T31" fmla="*/ 18 h 77"/>
                  <a:gd name="T32" fmla="*/ 1 w 56"/>
                  <a:gd name="T33" fmla="*/ 1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1215"/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12 h 46"/>
                  <a:gd name="T2" fmla="*/ 0 w 15"/>
                  <a:gd name="T3" fmla="*/ 10 h 46"/>
                  <a:gd name="T4" fmla="*/ 0 w 15"/>
                  <a:gd name="T5" fmla="*/ 6 h 46"/>
                  <a:gd name="T6" fmla="*/ 1 w 15"/>
                  <a:gd name="T7" fmla="*/ 2 h 46"/>
                  <a:gd name="T8" fmla="*/ 4 w 15"/>
                  <a:gd name="T9" fmla="*/ 0 h 46"/>
                  <a:gd name="T10" fmla="*/ 3 w 15"/>
                  <a:gd name="T11" fmla="*/ 4 h 46"/>
                  <a:gd name="T12" fmla="*/ 3 w 15"/>
                  <a:gd name="T13" fmla="*/ 8 h 46"/>
                  <a:gd name="T14" fmla="*/ 3 w 15"/>
                  <a:gd name="T15" fmla="*/ 11 h 46"/>
                  <a:gd name="T16" fmla="*/ 1 w 15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1216"/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22 h 85"/>
                  <a:gd name="T2" fmla="*/ 0 w 75"/>
                  <a:gd name="T3" fmla="*/ 21 h 85"/>
                  <a:gd name="T4" fmla="*/ 1 w 75"/>
                  <a:gd name="T5" fmla="*/ 18 h 85"/>
                  <a:gd name="T6" fmla="*/ 2 w 75"/>
                  <a:gd name="T7" fmla="*/ 15 h 85"/>
                  <a:gd name="T8" fmla="*/ 5 w 75"/>
                  <a:gd name="T9" fmla="*/ 12 h 85"/>
                  <a:gd name="T10" fmla="*/ 8 w 75"/>
                  <a:gd name="T11" fmla="*/ 8 h 85"/>
                  <a:gd name="T12" fmla="*/ 12 w 75"/>
                  <a:gd name="T13" fmla="*/ 5 h 85"/>
                  <a:gd name="T14" fmla="*/ 15 w 75"/>
                  <a:gd name="T15" fmla="*/ 2 h 85"/>
                  <a:gd name="T16" fmla="*/ 18 w 75"/>
                  <a:gd name="T17" fmla="*/ 0 h 85"/>
                  <a:gd name="T18" fmla="*/ 17 w 75"/>
                  <a:gd name="T19" fmla="*/ 2 h 85"/>
                  <a:gd name="T20" fmla="*/ 15 w 75"/>
                  <a:gd name="T21" fmla="*/ 5 h 85"/>
                  <a:gd name="T22" fmla="*/ 12 w 75"/>
                  <a:gd name="T23" fmla="*/ 9 h 85"/>
                  <a:gd name="T24" fmla="*/ 9 w 75"/>
                  <a:gd name="T25" fmla="*/ 12 h 85"/>
                  <a:gd name="T26" fmla="*/ 6 w 75"/>
                  <a:gd name="T27" fmla="*/ 16 h 85"/>
                  <a:gd name="T28" fmla="*/ 3 w 75"/>
                  <a:gd name="T29" fmla="*/ 19 h 85"/>
                  <a:gd name="T30" fmla="*/ 1 w 75"/>
                  <a:gd name="T31" fmla="*/ 21 h 85"/>
                  <a:gd name="T32" fmla="*/ 0 w 75"/>
                  <a:gd name="T33" fmla="*/ 22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1217"/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25 h 99"/>
                  <a:gd name="T2" fmla="*/ 0 w 74"/>
                  <a:gd name="T3" fmla="*/ 24 h 99"/>
                  <a:gd name="T4" fmla="*/ 1 w 74"/>
                  <a:gd name="T5" fmla="*/ 21 h 99"/>
                  <a:gd name="T6" fmla="*/ 3 w 74"/>
                  <a:gd name="T7" fmla="*/ 17 h 99"/>
                  <a:gd name="T8" fmla="*/ 6 w 74"/>
                  <a:gd name="T9" fmla="*/ 13 h 99"/>
                  <a:gd name="T10" fmla="*/ 9 w 74"/>
                  <a:gd name="T11" fmla="*/ 9 h 99"/>
                  <a:gd name="T12" fmla="*/ 12 w 74"/>
                  <a:gd name="T13" fmla="*/ 5 h 99"/>
                  <a:gd name="T14" fmla="*/ 16 w 74"/>
                  <a:gd name="T15" fmla="*/ 2 h 99"/>
                  <a:gd name="T16" fmla="*/ 19 w 74"/>
                  <a:gd name="T17" fmla="*/ 0 h 99"/>
                  <a:gd name="T18" fmla="*/ 18 w 74"/>
                  <a:gd name="T19" fmla="*/ 2 h 99"/>
                  <a:gd name="T20" fmla="*/ 15 w 74"/>
                  <a:gd name="T21" fmla="*/ 6 h 99"/>
                  <a:gd name="T22" fmla="*/ 13 w 74"/>
                  <a:gd name="T23" fmla="*/ 10 h 99"/>
                  <a:gd name="T24" fmla="*/ 10 w 74"/>
                  <a:gd name="T25" fmla="*/ 14 h 99"/>
                  <a:gd name="T26" fmla="*/ 7 w 74"/>
                  <a:gd name="T27" fmla="*/ 19 h 99"/>
                  <a:gd name="T28" fmla="*/ 4 w 74"/>
                  <a:gd name="T29" fmla="*/ 22 h 99"/>
                  <a:gd name="T30" fmla="*/ 2 w 74"/>
                  <a:gd name="T31" fmla="*/ 25 h 99"/>
                  <a:gd name="T32" fmla="*/ 1 w 74"/>
                  <a:gd name="T33" fmla="*/ 25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1218"/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24 h 95"/>
                  <a:gd name="T2" fmla="*/ 0 w 55"/>
                  <a:gd name="T3" fmla="*/ 23 h 95"/>
                  <a:gd name="T4" fmla="*/ 1 w 55"/>
                  <a:gd name="T5" fmla="*/ 20 h 95"/>
                  <a:gd name="T6" fmla="*/ 2 w 55"/>
                  <a:gd name="T7" fmla="*/ 17 h 95"/>
                  <a:gd name="T8" fmla="*/ 4 w 55"/>
                  <a:gd name="T9" fmla="*/ 13 h 95"/>
                  <a:gd name="T10" fmla="*/ 6 w 55"/>
                  <a:gd name="T11" fmla="*/ 9 h 95"/>
                  <a:gd name="T12" fmla="*/ 8 w 55"/>
                  <a:gd name="T13" fmla="*/ 5 h 95"/>
                  <a:gd name="T14" fmla="*/ 11 w 55"/>
                  <a:gd name="T15" fmla="*/ 2 h 95"/>
                  <a:gd name="T16" fmla="*/ 14 w 55"/>
                  <a:gd name="T17" fmla="*/ 0 h 95"/>
                  <a:gd name="T18" fmla="*/ 13 w 55"/>
                  <a:gd name="T19" fmla="*/ 3 h 95"/>
                  <a:gd name="T20" fmla="*/ 11 w 55"/>
                  <a:gd name="T21" fmla="*/ 6 h 95"/>
                  <a:gd name="T22" fmla="*/ 9 w 55"/>
                  <a:gd name="T23" fmla="*/ 10 h 95"/>
                  <a:gd name="T24" fmla="*/ 7 w 55"/>
                  <a:gd name="T25" fmla="*/ 14 h 95"/>
                  <a:gd name="T26" fmla="*/ 5 w 55"/>
                  <a:gd name="T27" fmla="*/ 18 h 95"/>
                  <a:gd name="T28" fmla="*/ 3 w 55"/>
                  <a:gd name="T29" fmla="*/ 22 h 95"/>
                  <a:gd name="T30" fmla="*/ 2 w 55"/>
                  <a:gd name="T31" fmla="*/ 24 h 95"/>
                  <a:gd name="T32" fmla="*/ 1 w 55"/>
                  <a:gd name="T33" fmla="*/ 2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0" name="Freeform 1219"/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9 h 70"/>
                <a:gd name="T2" fmla="*/ 0 w 58"/>
                <a:gd name="T3" fmla="*/ 17 h 70"/>
                <a:gd name="T4" fmla="*/ 2 w 58"/>
                <a:gd name="T5" fmla="*/ 15 h 70"/>
                <a:gd name="T6" fmla="*/ 3 w 58"/>
                <a:gd name="T7" fmla="*/ 12 h 70"/>
                <a:gd name="T8" fmla="*/ 6 w 58"/>
                <a:gd name="T9" fmla="*/ 8 h 70"/>
                <a:gd name="T10" fmla="*/ 8 w 58"/>
                <a:gd name="T11" fmla="*/ 6 h 70"/>
                <a:gd name="T12" fmla="*/ 11 w 58"/>
                <a:gd name="T13" fmla="*/ 3 h 70"/>
                <a:gd name="T14" fmla="*/ 13 w 58"/>
                <a:gd name="T15" fmla="*/ 1 h 70"/>
                <a:gd name="T16" fmla="*/ 15 w 58"/>
                <a:gd name="T17" fmla="*/ 0 h 70"/>
                <a:gd name="T18" fmla="*/ 14 w 58"/>
                <a:gd name="T19" fmla="*/ 2 h 70"/>
                <a:gd name="T20" fmla="*/ 12 w 58"/>
                <a:gd name="T21" fmla="*/ 4 h 70"/>
                <a:gd name="T22" fmla="*/ 10 w 58"/>
                <a:gd name="T23" fmla="*/ 7 h 70"/>
                <a:gd name="T24" fmla="*/ 8 w 58"/>
                <a:gd name="T25" fmla="*/ 10 h 70"/>
                <a:gd name="T26" fmla="*/ 6 w 58"/>
                <a:gd name="T27" fmla="*/ 13 h 70"/>
                <a:gd name="T28" fmla="*/ 4 w 58"/>
                <a:gd name="T29" fmla="*/ 16 h 70"/>
                <a:gd name="T30" fmla="*/ 2 w 58"/>
                <a:gd name="T31" fmla="*/ 18 h 70"/>
                <a:gd name="T32" fmla="*/ 1 w 58"/>
                <a:gd name="T33" fmla="*/ 1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220"/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13 h 52"/>
                <a:gd name="T2" fmla="*/ 0 w 22"/>
                <a:gd name="T3" fmla="*/ 11 h 52"/>
                <a:gd name="T4" fmla="*/ 1 w 22"/>
                <a:gd name="T5" fmla="*/ 7 h 52"/>
                <a:gd name="T6" fmla="*/ 3 w 22"/>
                <a:gd name="T7" fmla="*/ 2 h 52"/>
                <a:gd name="T8" fmla="*/ 6 w 22"/>
                <a:gd name="T9" fmla="*/ 0 h 52"/>
                <a:gd name="T10" fmla="*/ 4 w 22"/>
                <a:gd name="T11" fmla="*/ 4 h 52"/>
                <a:gd name="T12" fmla="*/ 3 w 22"/>
                <a:gd name="T13" fmla="*/ 8 h 52"/>
                <a:gd name="T14" fmla="*/ 2 w 22"/>
                <a:gd name="T15" fmla="*/ 13 h 52"/>
                <a:gd name="T16" fmla="*/ 1 w 22"/>
                <a:gd name="T17" fmla="*/ 1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221"/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11 w 45"/>
                <a:gd name="T1" fmla="*/ 0 h 40"/>
                <a:gd name="T2" fmla="*/ 10 w 45"/>
                <a:gd name="T3" fmla="*/ 1 h 40"/>
                <a:gd name="T4" fmla="*/ 9 w 45"/>
                <a:gd name="T5" fmla="*/ 3 h 40"/>
                <a:gd name="T6" fmla="*/ 7 w 45"/>
                <a:gd name="T7" fmla="*/ 5 h 40"/>
                <a:gd name="T8" fmla="*/ 6 w 45"/>
                <a:gd name="T9" fmla="*/ 7 h 40"/>
                <a:gd name="T10" fmla="*/ 4 w 45"/>
                <a:gd name="T11" fmla="*/ 8 h 40"/>
                <a:gd name="T12" fmla="*/ 3 w 45"/>
                <a:gd name="T13" fmla="*/ 10 h 40"/>
                <a:gd name="T14" fmla="*/ 1 w 45"/>
                <a:gd name="T15" fmla="*/ 10 h 40"/>
                <a:gd name="T16" fmla="*/ 0 w 45"/>
                <a:gd name="T17" fmla="*/ 10 h 40"/>
                <a:gd name="T18" fmla="*/ 0 w 45"/>
                <a:gd name="T19" fmla="*/ 9 h 40"/>
                <a:gd name="T20" fmla="*/ 0 w 45"/>
                <a:gd name="T21" fmla="*/ 8 h 40"/>
                <a:gd name="T22" fmla="*/ 2 w 45"/>
                <a:gd name="T23" fmla="*/ 6 h 40"/>
                <a:gd name="T24" fmla="*/ 3 w 45"/>
                <a:gd name="T25" fmla="*/ 5 h 40"/>
                <a:gd name="T26" fmla="*/ 6 w 45"/>
                <a:gd name="T27" fmla="*/ 4 h 40"/>
                <a:gd name="T28" fmla="*/ 8 w 45"/>
                <a:gd name="T29" fmla="*/ 2 h 40"/>
                <a:gd name="T30" fmla="*/ 9 w 45"/>
                <a:gd name="T31" fmla="*/ 1 h 40"/>
                <a:gd name="T32" fmla="*/ 11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222"/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15 w 54"/>
                <a:gd name="T1" fmla="*/ 1 h 11"/>
                <a:gd name="T2" fmla="*/ 13 w 54"/>
                <a:gd name="T3" fmla="*/ 1 h 11"/>
                <a:gd name="T4" fmla="*/ 12 w 54"/>
                <a:gd name="T5" fmla="*/ 1 h 11"/>
                <a:gd name="T6" fmla="*/ 9 w 54"/>
                <a:gd name="T7" fmla="*/ 1 h 11"/>
                <a:gd name="T8" fmla="*/ 7 w 54"/>
                <a:gd name="T9" fmla="*/ 1 h 11"/>
                <a:gd name="T10" fmla="*/ 4 w 54"/>
                <a:gd name="T11" fmla="*/ 0 h 11"/>
                <a:gd name="T12" fmla="*/ 2 w 54"/>
                <a:gd name="T13" fmla="*/ 1 h 11"/>
                <a:gd name="T14" fmla="*/ 1 w 54"/>
                <a:gd name="T15" fmla="*/ 1 h 11"/>
                <a:gd name="T16" fmla="*/ 0 w 54"/>
                <a:gd name="T17" fmla="*/ 2 h 11"/>
                <a:gd name="T18" fmla="*/ 1 w 54"/>
                <a:gd name="T19" fmla="*/ 3 h 11"/>
                <a:gd name="T20" fmla="*/ 2 w 54"/>
                <a:gd name="T21" fmla="*/ 3 h 11"/>
                <a:gd name="T22" fmla="*/ 4 w 54"/>
                <a:gd name="T23" fmla="*/ 3 h 11"/>
                <a:gd name="T24" fmla="*/ 6 w 54"/>
                <a:gd name="T25" fmla="*/ 3 h 11"/>
                <a:gd name="T26" fmla="*/ 8 w 54"/>
                <a:gd name="T27" fmla="*/ 3 h 11"/>
                <a:gd name="T28" fmla="*/ 11 w 54"/>
                <a:gd name="T29" fmla="*/ 2 h 11"/>
                <a:gd name="T30" fmla="*/ 13 w 54"/>
                <a:gd name="T31" fmla="*/ 1 h 11"/>
                <a:gd name="T32" fmla="*/ 15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223"/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13 w 51"/>
                <a:gd name="T1" fmla="*/ 12 h 45"/>
                <a:gd name="T2" fmla="*/ 11 w 51"/>
                <a:gd name="T3" fmla="*/ 10 h 45"/>
                <a:gd name="T4" fmla="*/ 9 w 51"/>
                <a:gd name="T5" fmla="*/ 9 h 45"/>
                <a:gd name="T6" fmla="*/ 7 w 51"/>
                <a:gd name="T7" fmla="*/ 7 h 45"/>
                <a:gd name="T8" fmla="*/ 5 w 51"/>
                <a:gd name="T9" fmla="*/ 6 h 45"/>
                <a:gd name="T10" fmla="*/ 3 w 51"/>
                <a:gd name="T11" fmla="*/ 4 h 45"/>
                <a:gd name="T12" fmla="*/ 1 w 51"/>
                <a:gd name="T13" fmla="*/ 2 h 45"/>
                <a:gd name="T14" fmla="*/ 0 w 51"/>
                <a:gd name="T15" fmla="*/ 1 h 45"/>
                <a:gd name="T16" fmla="*/ 1 w 51"/>
                <a:gd name="T17" fmla="*/ 0 h 45"/>
                <a:gd name="T18" fmla="*/ 2 w 51"/>
                <a:gd name="T19" fmla="*/ 0 h 45"/>
                <a:gd name="T20" fmla="*/ 3 w 51"/>
                <a:gd name="T21" fmla="*/ 1 h 45"/>
                <a:gd name="T22" fmla="*/ 5 w 51"/>
                <a:gd name="T23" fmla="*/ 3 h 45"/>
                <a:gd name="T24" fmla="*/ 7 w 51"/>
                <a:gd name="T25" fmla="*/ 5 h 45"/>
                <a:gd name="T26" fmla="*/ 9 w 51"/>
                <a:gd name="T27" fmla="*/ 7 h 45"/>
                <a:gd name="T28" fmla="*/ 11 w 51"/>
                <a:gd name="T29" fmla="*/ 9 h 45"/>
                <a:gd name="T30" fmla="*/ 12 w 51"/>
                <a:gd name="T31" fmla="*/ 10 h 45"/>
                <a:gd name="T32" fmla="*/ 13 w 51"/>
                <a:gd name="T33" fmla="*/ 1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224"/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17 h 68"/>
                <a:gd name="T2" fmla="*/ 0 w 15"/>
                <a:gd name="T3" fmla="*/ 13 h 68"/>
                <a:gd name="T4" fmla="*/ 0 w 15"/>
                <a:gd name="T5" fmla="*/ 7 h 68"/>
                <a:gd name="T6" fmla="*/ 0 w 15"/>
                <a:gd name="T7" fmla="*/ 3 h 68"/>
                <a:gd name="T8" fmla="*/ 2 w 15"/>
                <a:gd name="T9" fmla="*/ 0 h 68"/>
                <a:gd name="T10" fmla="*/ 3 w 15"/>
                <a:gd name="T11" fmla="*/ 2 h 68"/>
                <a:gd name="T12" fmla="*/ 3 w 15"/>
                <a:gd name="T13" fmla="*/ 7 h 68"/>
                <a:gd name="T14" fmla="*/ 1 w 15"/>
                <a:gd name="T15" fmla="*/ 13 h 68"/>
                <a:gd name="T16" fmla="*/ 0 w 15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225"/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16 h 65"/>
                <a:gd name="T2" fmla="*/ 1 w 30"/>
                <a:gd name="T3" fmla="*/ 12 h 65"/>
                <a:gd name="T4" fmla="*/ 2 w 30"/>
                <a:gd name="T5" fmla="*/ 7 h 65"/>
                <a:gd name="T6" fmla="*/ 4 w 30"/>
                <a:gd name="T7" fmla="*/ 2 h 65"/>
                <a:gd name="T8" fmla="*/ 7 w 30"/>
                <a:gd name="T9" fmla="*/ 0 h 65"/>
                <a:gd name="T10" fmla="*/ 8 w 30"/>
                <a:gd name="T11" fmla="*/ 0 h 65"/>
                <a:gd name="T12" fmla="*/ 8 w 30"/>
                <a:gd name="T13" fmla="*/ 2 h 65"/>
                <a:gd name="T14" fmla="*/ 7 w 30"/>
                <a:gd name="T15" fmla="*/ 4 h 65"/>
                <a:gd name="T16" fmla="*/ 6 w 30"/>
                <a:gd name="T17" fmla="*/ 7 h 65"/>
                <a:gd name="T18" fmla="*/ 4 w 30"/>
                <a:gd name="T19" fmla="*/ 10 h 65"/>
                <a:gd name="T20" fmla="*/ 2 w 30"/>
                <a:gd name="T21" fmla="*/ 12 h 65"/>
                <a:gd name="T22" fmla="*/ 1 w 30"/>
                <a:gd name="T23" fmla="*/ 15 h 65"/>
                <a:gd name="T24" fmla="*/ 0 w 30"/>
                <a:gd name="T25" fmla="*/ 16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226"/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2 w 15"/>
                <a:gd name="T1" fmla="*/ 16 h 65"/>
                <a:gd name="T2" fmla="*/ 1 w 15"/>
                <a:gd name="T3" fmla="*/ 13 h 65"/>
                <a:gd name="T4" fmla="*/ 0 w 15"/>
                <a:gd name="T5" fmla="*/ 8 h 65"/>
                <a:gd name="T6" fmla="*/ 1 w 15"/>
                <a:gd name="T7" fmla="*/ 3 h 65"/>
                <a:gd name="T8" fmla="*/ 3 w 15"/>
                <a:gd name="T9" fmla="*/ 0 h 65"/>
                <a:gd name="T10" fmla="*/ 4 w 15"/>
                <a:gd name="T11" fmla="*/ 1 h 65"/>
                <a:gd name="T12" fmla="*/ 4 w 15"/>
                <a:gd name="T13" fmla="*/ 5 h 65"/>
                <a:gd name="T14" fmla="*/ 3 w 15"/>
                <a:gd name="T15" fmla="*/ 11 h 65"/>
                <a:gd name="T16" fmla="*/ 2 w 15"/>
                <a:gd name="T17" fmla="*/ 1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227"/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3 w 12"/>
                <a:gd name="T1" fmla="*/ 18 h 69"/>
                <a:gd name="T2" fmla="*/ 2 w 12"/>
                <a:gd name="T3" fmla="*/ 14 h 69"/>
                <a:gd name="T4" fmla="*/ 1 w 12"/>
                <a:gd name="T5" fmla="*/ 9 h 69"/>
                <a:gd name="T6" fmla="*/ 0 w 12"/>
                <a:gd name="T7" fmla="*/ 3 h 69"/>
                <a:gd name="T8" fmla="*/ 2 w 12"/>
                <a:gd name="T9" fmla="*/ 0 h 69"/>
                <a:gd name="T10" fmla="*/ 3 w 12"/>
                <a:gd name="T11" fmla="*/ 2 h 69"/>
                <a:gd name="T12" fmla="*/ 3 w 12"/>
                <a:gd name="T13" fmla="*/ 6 h 69"/>
                <a:gd name="T14" fmla="*/ 3 w 12"/>
                <a:gd name="T15" fmla="*/ 12 h 69"/>
                <a:gd name="T16" fmla="*/ 3 w 12"/>
                <a:gd name="T17" fmla="*/ 18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228"/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3 w 15"/>
                <a:gd name="T1" fmla="*/ 17 h 68"/>
                <a:gd name="T2" fmla="*/ 2 w 15"/>
                <a:gd name="T3" fmla="*/ 13 h 68"/>
                <a:gd name="T4" fmla="*/ 0 w 15"/>
                <a:gd name="T5" fmla="*/ 8 h 68"/>
                <a:gd name="T6" fmla="*/ 0 w 15"/>
                <a:gd name="T7" fmla="*/ 3 h 68"/>
                <a:gd name="T8" fmla="*/ 1 w 15"/>
                <a:gd name="T9" fmla="*/ 0 h 68"/>
                <a:gd name="T10" fmla="*/ 2 w 15"/>
                <a:gd name="T11" fmla="*/ 3 h 68"/>
                <a:gd name="T12" fmla="*/ 3 w 15"/>
                <a:gd name="T13" fmla="*/ 7 h 68"/>
                <a:gd name="T14" fmla="*/ 3 w 15"/>
                <a:gd name="T15" fmla="*/ 13 h 68"/>
                <a:gd name="T16" fmla="*/ 3 w 15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229"/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5 w 18"/>
                <a:gd name="T1" fmla="*/ 19 h 76"/>
                <a:gd name="T2" fmla="*/ 3 w 18"/>
                <a:gd name="T3" fmla="*/ 14 h 76"/>
                <a:gd name="T4" fmla="*/ 1 w 18"/>
                <a:gd name="T5" fmla="*/ 8 h 76"/>
                <a:gd name="T6" fmla="*/ 0 w 18"/>
                <a:gd name="T7" fmla="*/ 3 h 76"/>
                <a:gd name="T8" fmla="*/ 2 w 18"/>
                <a:gd name="T9" fmla="*/ 0 h 76"/>
                <a:gd name="T10" fmla="*/ 4 w 18"/>
                <a:gd name="T11" fmla="*/ 3 h 76"/>
                <a:gd name="T12" fmla="*/ 5 w 18"/>
                <a:gd name="T13" fmla="*/ 8 h 76"/>
                <a:gd name="T14" fmla="*/ 4 w 18"/>
                <a:gd name="T15" fmla="*/ 15 h 76"/>
                <a:gd name="T16" fmla="*/ 5 w 18"/>
                <a:gd name="T17" fmla="*/ 19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230"/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6 w 27"/>
                <a:gd name="T1" fmla="*/ 21 h 84"/>
                <a:gd name="T2" fmla="*/ 5 w 27"/>
                <a:gd name="T3" fmla="*/ 19 h 84"/>
                <a:gd name="T4" fmla="*/ 4 w 27"/>
                <a:gd name="T5" fmla="*/ 16 h 84"/>
                <a:gd name="T6" fmla="*/ 3 w 27"/>
                <a:gd name="T7" fmla="*/ 13 h 84"/>
                <a:gd name="T8" fmla="*/ 1 w 27"/>
                <a:gd name="T9" fmla="*/ 9 h 84"/>
                <a:gd name="T10" fmla="*/ 0 w 27"/>
                <a:gd name="T11" fmla="*/ 6 h 84"/>
                <a:gd name="T12" fmla="*/ 0 w 27"/>
                <a:gd name="T13" fmla="*/ 3 h 84"/>
                <a:gd name="T14" fmla="*/ 0 w 27"/>
                <a:gd name="T15" fmla="*/ 1 h 84"/>
                <a:gd name="T16" fmla="*/ 1 w 27"/>
                <a:gd name="T17" fmla="*/ 0 h 84"/>
                <a:gd name="T18" fmla="*/ 3 w 27"/>
                <a:gd name="T19" fmla="*/ 4 h 84"/>
                <a:gd name="T20" fmla="*/ 5 w 27"/>
                <a:gd name="T21" fmla="*/ 10 h 84"/>
                <a:gd name="T22" fmla="*/ 5 w 27"/>
                <a:gd name="T23" fmla="*/ 17 h 84"/>
                <a:gd name="T24" fmla="*/ 6 w 27"/>
                <a:gd name="T25" fmla="*/ 2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231"/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8 w 35"/>
                <a:gd name="T1" fmla="*/ 22 h 91"/>
                <a:gd name="T2" fmla="*/ 6 w 35"/>
                <a:gd name="T3" fmla="*/ 20 h 91"/>
                <a:gd name="T4" fmla="*/ 4 w 35"/>
                <a:gd name="T5" fmla="*/ 17 h 91"/>
                <a:gd name="T6" fmla="*/ 3 w 35"/>
                <a:gd name="T7" fmla="*/ 14 h 91"/>
                <a:gd name="T8" fmla="*/ 1 w 35"/>
                <a:gd name="T9" fmla="*/ 10 h 91"/>
                <a:gd name="T10" fmla="*/ 0 w 35"/>
                <a:gd name="T11" fmla="*/ 6 h 91"/>
                <a:gd name="T12" fmla="*/ 0 w 35"/>
                <a:gd name="T13" fmla="*/ 3 h 91"/>
                <a:gd name="T14" fmla="*/ 0 w 35"/>
                <a:gd name="T15" fmla="*/ 0 h 91"/>
                <a:gd name="T16" fmla="*/ 1 w 35"/>
                <a:gd name="T17" fmla="*/ 0 h 91"/>
                <a:gd name="T18" fmla="*/ 4 w 35"/>
                <a:gd name="T19" fmla="*/ 2 h 91"/>
                <a:gd name="T20" fmla="*/ 6 w 35"/>
                <a:gd name="T21" fmla="*/ 9 h 91"/>
                <a:gd name="T22" fmla="*/ 8 w 35"/>
                <a:gd name="T23" fmla="*/ 17 h 91"/>
                <a:gd name="T24" fmla="*/ 8 w 35"/>
                <a:gd name="T25" fmla="*/ 22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32"/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14 w 56"/>
                <a:gd name="T1" fmla="*/ 22 h 85"/>
                <a:gd name="T2" fmla="*/ 12 w 56"/>
                <a:gd name="T3" fmla="*/ 20 h 85"/>
                <a:gd name="T4" fmla="*/ 10 w 56"/>
                <a:gd name="T5" fmla="*/ 17 h 85"/>
                <a:gd name="T6" fmla="*/ 7 w 56"/>
                <a:gd name="T7" fmla="*/ 14 h 85"/>
                <a:gd name="T8" fmla="*/ 5 w 56"/>
                <a:gd name="T9" fmla="*/ 10 h 85"/>
                <a:gd name="T10" fmla="*/ 2 w 56"/>
                <a:gd name="T11" fmla="*/ 7 h 85"/>
                <a:gd name="T12" fmla="*/ 1 w 56"/>
                <a:gd name="T13" fmla="*/ 4 h 85"/>
                <a:gd name="T14" fmla="*/ 0 w 56"/>
                <a:gd name="T15" fmla="*/ 2 h 85"/>
                <a:gd name="T16" fmla="*/ 1 w 56"/>
                <a:gd name="T17" fmla="*/ 0 h 85"/>
                <a:gd name="T18" fmla="*/ 2 w 56"/>
                <a:gd name="T19" fmla="*/ 0 h 85"/>
                <a:gd name="T20" fmla="*/ 4 w 56"/>
                <a:gd name="T21" fmla="*/ 2 h 85"/>
                <a:gd name="T22" fmla="*/ 6 w 56"/>
                <a:gd name="T23" fmla="*/ 4 h 85"/>
                <a:gd name="T24" fmla="*/ 8 w 56"/>
                <a:gd name="T25" fmla="*/ 8 h 85"/>
                <a:gd name="T26" fmla="*/ 10 w 56"/>
                <a:gd name="T27" fmla="*/ 11 h 85"/>
                <a:gd name="T28" fmla="*/ 12 w 56"/>
                <a:gd name="T29" fmla="*/ 15 h 85"/>
                <a:gd name="T30" fmla="*/ 14 w 56"/>
                <a:gd name="T31" fmla="*/ 19 h 85"/>
                <a:gd name="T32" fmla="*/ 14 w 56"/>
                <a:gd name="T33" fmla="*/ 22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233"/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18 w 71"/>
                <a:gd name="T1" fmla="*/ 18 h 70"/>
                <a:gd name="T2" fmla="*/ 16 w 71"/>
                <a:gd name="T3" fmla="*/ 16 h 70"/>
                <a:gd name="T4" fmla="*/ 13 w 71"/>
                <a:gd name="T5" fmla="*/ 14 h 70"/>
                <a:gd name="T6" fmla="*/ 10 w 71"/>
                <a:gd name="T7" fmla="*/ 12 h 70"/>
                <a:gd name="T8" fmla="*/ 6 w 71"/>
                <a:gd name="T9" fmla="*/ 9 h 70"/>
                <a:gd name="T10" fmla="*/ 4 w 71"/>
                <a:gd name="T11" fmla="*/ 6 h 70"/>
                <a:gd name="T12" fmla="*/ 1 w 71"/>
                <a:gd name="T13" fmla="*/ 3 h 70"/>
                <a:gd name="T14" fmla="*/ 0 w 71"/>
                <a:gd name="T15" fmla="*/ 1 h 70"/>
                <a:gd name="T16" fmla="*/ 1 w 71"/>
                <a:gd name="T17" fmla="*/ 0 h 70"/>
                <a:gd name="T18" fmla="*/ 2 w 71"/>
                <a:gd name="T19" fmla="*/ 0 h 70"/>
                <a:gd name="T20" fmla="*/ 5 w 71"/>
                <a:gd name="T21" fmla="*/ 2 h 70"/>
                <a:gd name="T22" fmla="*/ 8 w 71"/>
                <a:gd name="T23" fmla="*/ 4 h 70"/>
                <a:gd name="T24" fmla="*/ 11 w 71"/>
                <a:gd name="T25" fmla="*/ 7 h 70"/>
                <a:gd name="T26" fmla="*/ 14 w 71"/>
                <a:gd name="T27" fmla="*/ 10 h 70"/>
                <a:gd name="T28" fmla="*/ 16 w 71"/>
                <a:gd name="T29" fmla="*/ 13 h 70"/>
                <a:gd name="T30" fmla="*/ 18 w 71"/>
                <a:gd name="T31" fmla="*/ 16 h 70"/>
                <a:gd name="T32" fmla="*/ 18 w 71"/>
                <a:gd name="T33" fmla="*/ 1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234"/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2 w 64"/>
                <a:gd name="T3" fmla="*/ 0 h 65"/>
                <a:gd name="T4" fmla="*/ 3 w 64"/>
                <a:gd name="T5" fmla="*/ 1 h 65"/>
                <a:gd name="T6" fmla="*/ 6 w 64"/>
                <a:gd name="T7" fmla="*/ 4 h 65"/>
                <a:gd name="T8" fmla="*/ 8 w 64"/>
                <a:gd name="T9" fmla="*/ 6 h 65"/>
                <a:gd name="T10" fmla="*/ 10 w 64"/>
                <a:gd name="T11" fmla="*/ 9 h 65"/>
                <a:gd name="T12" fmla="*/ 12 w 64"/>
                <a:gd name="T13" fmla="*/ 12 h 65"/>
                <a:gd name="T14" fmla="*/ 15 w 64"/>
                <a:gd name="T15" fmla="*/ 14 h 65"/>
                <a:gd name="T16" fmla="*/ 17 w 64"/>
                <a:gd name="T17" fmla="*/ 16 h 65"/>
                <a:gd name="T18" fmla="*/ 14 w 64"/>
                <a:gd name="T19" fmla="*/ 15 h 65"/>
                <a:gd name="T20" fmla="*/ 11 w 64"/>
                <a:gd name="T21" fmla="*/ 13 h 65"/>
                <a:gd name="T22" fmla="*/ 8 w 64"/>
                <a:gd name="T23" fmla="*/ 11 h 65"/>
                <a:gd name="T24" fmla="*/ 5 w 64"/>
                <a:gd name="T25" fmla="*/ 8 h 65"/>
                <a:gd name="T26" fmla="*/ 2 w 64"/>
                <a:gd name="T27" fmla="*/ 5 h 65"/>
                <a:gd name="T28" fmla="*/ 1 w 64"/>
                <a:gd name="T29" fmla="*/ 3 h 65"/>
                <a:gd name="T30" fmla="*/ 0 w 64"/>
                <a:gd name="T31" fmla="*/ 1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235"/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78 w 312"/>
                <a:gd name="T1" fmla="*/ 17 h 76"/>
                <a:gd name="T2" fmla="*/ 78 w 312"/>
                <a:gd name="T3" fmla="*/ 18 h 76"/>
                <a:gd name="T4" fmla="*/ 78 w 312"/>
                <a:gd name="T5" fmla="*/ 18 h 76"/>
                <a:gd name="T6" fmla="*/ 77 w 312"/>
                <a:gd name="T7" fmla="*/ 19 h 76"/>
                <a:gd name="T8" fmla="*/ 76 w 312"/>
                <a:gd name="T9" fmla="*/ 19 h 76"/>
                <a:gd name="T10" fmla="*/ 72 w 312"/>
                <a:gd name="T11" fmla="*/ 15 h 76"/>
                <a:gd name="T12" fmla="*/ 66 w 312"/>
                <a:gd name="T13" fmla="*/ 12 h 76"/>
                <a:gd name="T14" fmla="*/ 62 w 312"/>
                <a:gd name="T15" fmla="*/ 9 h 76"/>
                <a:gd name="T16" fmla="*/ 56 w 312"/>
                <a:gd name="T17" fmla="*/ 7 h 76"/>
                <a:gd name="T18" fmla="*/ 51 w 312"/>
                <a:gd name="T19" fmla="*/ 5 h 76"/>
                <a:gd name="T20" fmla="*/ 46 w 312"/>
                <a:gd name="T21" fmla="*/ 4 h 76"/>
                <a:gd name="T22" fmla="*/ 41 w 312"/>
                <a:gd name="T23" fmla="*/ 4 h 76"/>
                <a:gd name="T24" fmla="*/ 35 w 312"/>
                <a:gd name="T25" fmla="*/ 3 h 76"/>
                <a:gd name="T26" fmla="*/ 30 w 312"/>
                <a:gd name="T27" fmla="*/ 4 h 76"/>
                <a:gd name="T28" fmla="*/ 25 w 312"/>
                <a:gd name="T29" fmla="*/ 4 h 76"/>
                <a:gd name="T30" fmla="*/ 20 w 312"/>
                <a:gd name="T31" fmla="*/ 5 h 76"/>
                <a:gd name="T32" fmla="*/ 16 w 312"/>
                <a:gd name="T33" fmla="*/ 6 h 76"/>
                <a:gd name="T34" fmla="*/ 11 w 312"/>
                <a:gd name="T35" fmla="*/ 7 h 76"/>
                <a:gd name="T36" fmla="*/ 7 w 312"/>
                <a:gd name="T37" fmla="*/ 8 h 76"/>
                <a:gd name="T38" fmla="*/ 4 w 312"/>
                <a:gd name="T39" fmla="*/ 9 h 76"/>
                <a:gd name="T40" fmla="*/ 0 w 312"/>
                <a:gd name="T41" fmla="*/ 10 h 76"/>
                <a:gd name="T42" fmla="*/ 2 w 312"/>
                <a:gd name="T43" fmla="*/ 8 h 76"/>
                <a:gd name="T44" fmla="*/ 5 w 312"/>
                <a:gd name="T45" fmla="*/ 6 h 76"/>
                <a:gd name="T46" fmla="*/ 9 w 312"/>
                <a:gd name="T47" fmla="*/ 4 h 76"/>
                <a:gd name="T48" fmla="*/ 13 w 312"/>
                <a:gd name="T49" fmla="*/ 3 h 76"/>
                <a:gd name="T50" fmla="*/ 18 w 312"/>
                <a:gd name="T51" fmla="*/ 1 h 76"/>
                <a:gd name="T52" fmla="*/ 24 w 312"/>
                <a:gd name="T53" fmla="*/ 1 h 76"/>
                <a:gd name="T54" fmla="*/ 30 w 312"/>
                <a:gd name="T55" fmla="*/ 0 h 76"/>
                <a:gd name="T56" fmla="*/ 37 w 312"/>
                <a:gd name="T57" fmla="*/ 0 h 76"/>
                <a:gd name="T58" fmla="*/ 43 w 312"/>
                <a:gd name="T59" fmla="*/ 1 h 76"/>
                <a:gd name="T60" fmla="*/ 49 w 312"/>
                <a:gd name="T61" fmla="*/ 1 h 76"/>
                <a:gd name="T62" fmla="*/ 55 w 312"/>
                <a:gd name="T63" fmla="*/ 3 h 76"/>
                <a:gd name="T64" fmla="*/ 61 w 312"/>
                <a:gd name="T65" fmla="*/ 5 h 76"/>
                <a:gd name="T66" fmla="*/ 66 w 312"/>
                <a:gd name="T67" fmla="*/ 7 h 76"/>
                <a:gd name="T68" fmla="*/ 71 w 312"/>
                <a:gd name="T69" fmla="*/ 10 h 76"/>
                <a:gd name="T70" fmla="*/ 75 w 312"/>
                <a:gd name="T71" fmla="*/ 13 h 76"/>
                <a:gd name="T72" fmla="*/ 78 w 312"/>
                <a:gd name="T73" fmla="*/ 1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236"/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10 w 38"/>
                <a:gd name="T1" fmla="*/ 0 h 68"/>
                <a:gd name="T2" fmla="*/ 8 w 38"/>
                <a:gd name="T3" fmla="*/ 2 h 68"/>
                <a:gd name="T4" fmla="*/ 6 w 38"/>
                <a:gd name="T5" fmla="*/ 4 h 68"/>
                <a:gd name="T6" fmla="*/ 4 w 38"/>
                <a:gd name="T7" fmla="*/ 7 h 68"/>
                <a:gd name="T8" fmla="*/ 3 w 38"/>
                <a:gd name="T9" fmla="*/ 10 h 68"/>
                <a:gd name="T10" fmla="*/ 2 w 38"/>
                <a:gd name="T11" fmla="*/ 12 h 68"/>
                <a:gd name="T12" fmla="*/ 1 w 38"/>
                <a:gd name="T13" fmla="*/ 15 h 68"/>
                <a:gd name="T14" fmla="*/ 0 w 38"/>
                <a:gd name="T15" fmla="*/ 17 h 68"/>
                <a:gd name="T16" fmla="*/ 1 w 38"/>
                <a:gd name="T17" fmla="*/ 17 h 68"/>
                <a:gd name="T18" fmla="*/ 2 w 38"/>
                <a:gd name="T19" fmla="*/ 17 h 68"/>
                <a:gd name="T20" fmla="*/ 2 w 38"/>
                <a:gd name="T21" fmla="*/ 16 h 68"/>
                <a:gd name="T22" fmla="*/ 3 w 38"/>
                <a:gd name="T23" fmla="*/ 14 h 68"/>
                <a:gd name="T24" fmla="*/ 4 w 38"/>
                <a:gd name="T25" fmla="*/ 11 h 68"/>
                <a:gd name="T26" fmla="*/ 6 w 38"/>
                <a:gd name="T27" fmla="*/ 8 h 68"/>
                <a:gd name="T28" fmla="*/ 7 w 38"/>
                <a:gd name="T29" fmla="*/ 6 h 68"/>
                <a:gd name="T30" fmla="*/ 8 w 38"/>
                <a:gd name="T31" fmla="*/ 3 h 68"/>
                <a:gd name="T32" fmla="*/ 10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237"/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9 h 75"/>
                <a:gd name="T2" fmla="*/ 0 w 45"/>
                <a:gd name="T3" fmla="*/ 18 h 75"/>
                <a:gd name="T4" fmla="*/ 0 w 45"/>
                <a:gd name="T5" fmla="*/ 17 h 75"/>
                <a:gd name="T6" fmla="*/ 1 w 45"/>
                <a:gd name="T7" fmla="*/ 14 h 75"/>
                <a:gd name="T8" fmla="*/ 2 w 45"/>
                <a:gd name="T9" fmla="*/ 11 h 75"/>
                <a:gd name="T10" fmla="*/ 4 w 45"/>
                <a:gd name="T11" fmla="*/ 8 h 75"/>
                <a:gd name="T12" fmla="*/ 6 w 45"/>
                <a:gd name="T13" fmla="*/ 5 h 75"/>
                <a:gd name="T14" fmla="*/ 8 w 45"/>
                <a:gd name="T15" fmla="*/ 2 h 75"/>
                <a:gd name="T16" fmla="*/ 11 w 45"/>
                <a:gd name="T17" fmla="*/ 0 h 75"/>
                <a:gd name="T18" fmla="*/ 9 w 45"/>
                <a:gd name="T19" fmla="*/ 3 h 75"/>
                <a:gd name="T20" fmla="*/ 8 w 45"/>
                <a:gd name="T21" fmla="*/ 6 h 75"/>
                <a:gd name="T22" fmla="*/ 6 w 45"/>
                <a:gd name="T23" fmla="*/ 9 h 75"/>
                <a:gd name="T24" fmla="*/ 5 w 45"/>
                <a:gd name="T25" fmla="*/ 12 h 75"/>
                <a:gd name="T26" fmla="*/ 3 w 45"/>
                <a:gd name="T27" fmla="*/ 15 h 75"/>
                <a:gd name="T28" fmla="*/ 2 w 45"/>
                <a:gd name="T29" fmla="*/ 17 h 75"/>
                <a:gd name="T30" fmla="*/ 1 w 45"/>
                <a:gd name="T31" fmla="*/ 19 h 75"/>
                <a:gd name="T32" fmla="*/ 0 w 45"/>
                <a:gd name="T33" fmla="*/ 1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238"/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25 h 98"/>
                <a:gd name="T2" fmla="*/ 0 w 60"/>
                <a:gd name="T3" fmla="*/ 23 h 98"/>
                <a:gd name="T4" fmla="*/ 1 w 60"/>
                <a:gd name="T5" fmla="*/ 21 h 98"/>
                <a:gd name="T6" fmla="*/ 2 w 60"/>
                <a:gd name="T7" fmla="*/ 17 h 98"/>
                <a:gd name="T8" fmla="*/ 4 w 60"/>
                <a:gd name="T9" fmla="*/ 13 h 98"/>
                <a:gd name="T10" fmla="*/ 7 w 60"/>
                <a:gd name="T11" fmla="*/ 9 h 98"/>
                <a:gd name="T12" fmla="*/ 10 w 60"/>
                <a:gd name="T13" fmla="*/ 6 h 98"/>
                <a:gd name="T14" fmla="*/ 12 w 60"/>
                <a:gd name="T15" fmla="*/ 2 h 98"/>
                <a:gd name="T16" fmla="*/ 15 w 60"/>
                <a:gd name="T17" fmla="*/ 0 h 98"/>
                <a:gd name="T18" fmla="*/ 14 w 60"/>
                <a:gd name="T19" fmla="*/ 2 h 98"/>
                <a:gd name="T20" fmla="*/ 12 w 60"/>
                <a:gd name="T21" fmla="*/ 6 h 98"/>
                <a:gd name="T22" fmla="*/ 10 w 60"/>
                <a:gd name="T23" fmla="*/ 10 h 98"/>
                <a:gd name="T24" fmla="*/ 8 w 60"/>
                <a:gd name="T25" fmla="*/ 14 h 98"/>
                <a:gd name="T26" fmla="*/ 6 w 60"/>
                <a:gd name="T27" fmla="*/ 18 h 98"/>
                <a:gd name="T28" fmla="*/ 4 w 60"/>
                <a:gd name="T29" fmla="*/ 22 h 98"/>
                <a:gd name="T30" fmla="*/ 2 w 60"/>
                <a:gd name="T31" fmla="*/ 24 h 98"/>
                <a:gd name="T32" fmla="*/ 1 w 60"/>
                <a:gd name="T33" fmla="*/ 25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239"/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26 h 105"/>
                <a:gd name="T2" fmla="*/ 0 w 65"/>
                <a:gd name="T3" fmla="*/ 24 h 105"/>
                <a:gd name="T4" fmla="*/ 1 w 65"/>
                <a:gd name="T5" fmla="*/ 22 h 105"/>
                <a:gd name="T6" fmla="*/ 3 w 65"/>
                <a:gd name="T7" fmla="*/ 17 h 105"/>
                <a:gd name="T8" fmla="*/ 5 w 65"/>
                <a:gd name="T9" fmla="*/ 13 h 105"/>
                <a:gd name="T10" fmla="*/ 8 w 65"/>
                <a:gd name="T11" fmla="*/ 9 h 105"/>
                <a:gd name="T12" fmla="*/ 11 w 65"/>
                <a:gd name="T13" fmla="*/ 5 h 105"/>
                <a:gd name="T14" fmla="*/ 14 w 65"/>
                <a:gd name="T15" fmla="*/ 1 h 105"/>
                <a:gd name="T16" fmla="*/ 17 w 65"/>
                <a:gd name="T17" fmla="*/ 0 h 105"/>
                <a:gd name="T18" fmla="*/ 16 w 65"/>
                <a:gd name="T19" fmla="*/ 2 h 105"/>
                <a:gd name="T20" fmla="*/ 14 w 65"/>
                <a:gd name="T21" fmla="*/ 5 h 105"/>
                <a:gd name="T22" fmla="*/ 12 w 65"/>
                <a:gd name="T23" fmla="*/ 9 h 105"/>
                <a:gd name="T24" fmla="*/ 9 w 65"/>
                <a:gd name="T25" fmla="*/ 14 h 105"/>
                <a:gd name="T26" fmla="*/ 6 w 65"/>
                <a:gd name="T27" fmla="*/ 19 h 105"/>
                <a:gd name="T28" fmla="*/ 4 w 65"/>
                <a:gd name="T29" fmla="*/ 22 h 105"/>
                <a:gd name="T30" fmla="*/ 2 w 65"/>
                <a:gd name="T31" fmla="*/ 25 h 105"/>
                <a:gd name="T32" fmla="*/ 1 w 65"/>
                <a:gd name="T33" fmla="*/ 26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240"/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21 h 87"/>
                <a:gd name="T2" fmla="*/ 0 w 71"/>
                <a:gd name="T3" fmla="*/ 20 h 87"/>
                <a:gd name="T4" fmla="*/ 1 w 71"/>
                <a:gd name="T5" fmla="*/ 18 h 87"/>
                <a:gd name="T6" fmla="*/ 3 w 71"/>
                <a:gd name="T7" fmla="*/ 14 h 87"/>
                <a:gd name="T8" fmla="*/ 6 w 71"/>
                <a:gd name="T9" fmla="*/ 10 h 87"/>
                <a:gd name="T10" fmla="*/ 9 w 71"/>
                <a:gd name="T11" fmla="*/ 7 h 87"/>
                <a:gd name="T12" fmla="*/ 12 w 71"/>
                <a:gd name="T13" fmla="*/ 3 h 87"/>
                <a:gd name="T14" fmla="*/ 15 w 71"/>
                <a:gd name="T15" fmla="*/ 1 h 87"/>
                <a:gd name="T16" fmla="*/ 17 w 71"/>
                <a:gd name="T17" fmla="*/ 0 h 87"/>
                <a:gd name="T18" fmla="*/ 16 w 71"/>
                <a:gd name="T19" fmla="*/ 2 h 87"/>
                <a:gd name="T20" fmla="*/ 14 w 71"/>
                <a:gd name="T21" fmla="*/ 5 h 87"/>
                <a:gd name="T22" fmla="*/ 11 w 71"/>
                <a:gd name="T23" fmla="*/ 9 h 87"/>
                <a:gd name="T24" fmla="*/ 8 w 71"/>
                <a:gd name="T25" fmla="*/ 13 h 87"/>
                <a:gd name="T26" fmla="*/ 6 w 71"/>
                <a:gd name="T27" fmla="*/ 16 h 87"/>
                <a:gd name="T28" fmla="*/ 3 w 71"/>
                <a:gd name="T29" fmla="*/ 19 h 87"/>
                <a:gd name="T30" fmla="*/ 1 w 71"/>
                <a:gd name="T31" fmla="*/ 21 h 87"/>
                <a:gd name="T32" fmla="*/ 0 w 71"/>
                <a:gd name="T33" fmla="*/ 21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241"/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18 h 71"/>
                <a:gd name="T2" fmla="*/ 0 w 61"/>
                <a:gd name="T3" fmla="*/ 17 h 71"/>
                <a:gd name="T4" fmla="*/ 1 w 61"/>
                <a:gd name="T5" fmla="*/ 15 h 71"/>
                <a:gd name="T6" fmla="*/ 2 w 61"/>
                <a:gd name="T7" fmla="*/ 12 h 71"/>
                <a:gd name="T8" fmla="*/ 4 w 61"/>
                <a:gd name="T9" fmla="*/ 9 h 71"/>
                <a:gd name="T10" fmla="*/ 6 w 61"/>
                <a:gd name="T11" fmla="*/ 6 h 71"/>
                <a:gd name="T12" fmla="*/ 9 w 61"/>
                <a:gd name="T13" fmla="*/ 3 h 71"/>
                <a:gd name="T14" fmla="*/ 12 w 61"/>
                <a:gd name="T15" fmla="*/ 1 h 71"/>
                <a:gd name="T16" fmla="*/ 15 w 61"/>
                <a:gd name="T17" fmla="*/ 0 h 71"/>
                <a:gd name="T18" fmla="*/ 13 w 61"/>
                <a:gd name="T19" fmla="*/ 2 h 71"/>
                <a:gd name="T20" fmla="*/ 11 w 61"/>
                <a:gd name="T21" fmla="*/ 5 h 71"/>
                <a:gd name="T22" fmla="*/ 9 w 61"/>
                <a:gd name="T23" fmla="*/ 8 h 71"/>
                <a:gd name="T24" fmla="*/ 7 w 61"/>
                <a:gd name="T25" fmla="*/ 11 h 71"/>
                <a:gd name="T26" fmla="*/ 5 w 61"/>
                <a:gd name="T27" fmla="*/ 14 h 71"/>
                <a:gd name="T28" fmla="*/ 3 w 61"/>
                <a:gd name="T29" fmla="*/ 16 h 71"/>
                <a:gd name="T30" fmla="*/ 1 w 61"/>
                <a:gd name="T31" fmla="*/ 18 h 71"/>
                <a:gd name="T32" fmla="*/ 0 w 61"/>
                <a:gd name="T33" fmla="*/ 18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242"/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12 h 51"/>
                <a:gd name="T2" fmla="*/ 0 w 53"/>
                <a:gd name="T3" fmla="*/ 12 h 51"/>
                <a:gd name="T4" fmla="*/ 1 w 53"/>
                <a:gd name="T5" fmla="*/ 10 h 51"/>
                <a:gd name="T6" fmla="*/ 2 w 53"/>
                <a:gd name="T7" fmla="*/ 7 h 51"/>
                <a:gd name="T8" fmla="*/ 5 w 53"/>
                <a:gd name="T9" fmla="*/ 5 h 51"/>
                <a:gd name="T10" fmla="*/ 7 w 53"/>
                <a:gd name="T11" fmla="*/ 3 h 51"/>
                <a:gd name="T12" fmla="*/ 9 w 53"/>
                <a:gd name="T13" fmla="*/ 1 h 51"/>
                <a:gd name="T14" fmla="*/ 11 w 53"/>
                <a:gd name="T15" fmla="*/ 0 h 51"/>
                <a:gd name="T16" fmla="*/ 13 w 53"/>
                <a:gd name="T17" fmla="*/ 0 h 51"/>
                <a:gd name="T18" fmla="*/ 11 w 53"/>
                <a:gd name="T19" fmla="*/ 1 h 51"/>
                <a:gd name="T20" fmla="*/ 10 w 53"/>
                <a:gd name="T21" fmla="*/ 3 h 51"/>
                <a:gd name="T22" fmla="*/ 8 w 53"/>
                <a:gd name="T23" fmla="*/ 5 h 51"/>
                <a:gd name="T24" fmla="*/ 6 w 53"/>
                <a:gd name="T25" fmla="*/ 7 h 51"/>
                <a:gd name="T26" fmla="*/ 4 w 53"/>
                <a:gd name="T27" fmla="*/ 9 h 51"/>
                <a:gd name="T28" fmla="*/ 2 w 53"/>
                <a:gd name="T29" fmla="*/ 11 h 51"/>
                <a:gd name="T30" fmla="*/ 1 w 53"/>
                <a:gd name="T31" fmla="*/ 12 h 51"/>
                <a:gd name="T32" fmla="*/ 0 w 53"/>
                <a:gd name="T33" fmla="*/ 1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1243"/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9 h 34"/>
                <a:gd name="T2" fmla="*/ 0 w 34"/>
                <a:gd name="T3" fmla="*/ 8 h 34"/>
                <a:gd name="T4" fmla="*/ 1 w 34"/>
                <a:gd name="T5" fmla="*/ 7 h 34"/>
                <a:gd name="T6" fmla="*/ 2 w 34"/>
                <a:gd name="T7" fmla="*/ 5 h 34"/>
                <a:gd name="T8" fmla="*/ 3 w 34"/>
                <a:gd name="T9" fmla="*/ 3 h 34"/>
                <a:gd name="T10" fmla="*/ 4 w 34"/>
                <a:gd name="T11" fmla="*/ 2 h 34"/>
                <a:gd name="T12" fmla="*/ 6 w 34"/>
                <a:gd name="T13" fmla="*/ 1 h 34"/>
                <a:gd name="T14" fmla="*/ 8 w 34"/>
                <a:gd name="T15" fmla="*/ 0 h 34"/>
                <a:gd name="T16" fmla="*/ 10 w 34"/>
                <a:gd name="T17" fmla="*/ 1 h 34"/>
                <a:gd name="T18" fmla="*/ 7 w 34"/>
                <a:gd name="T19" fmla="*/ 1 h 34"/>
                <a:gd name="T20" fmla="*/ 6 w 34"/>
                <a:gd name="T21" fmla="*/ 2 h 34"/>
                <a:gd name="T22" fmla="*/ 5 w 34"/>
                <a:gd name="T23" fmla="*/ 4 h 34"/>
                <a:gd name="T24" fmla="*/ 3 w 34"/>
                <a:gd name="T25" fmla="*/ 6 h 34"/>
                <a:gd name="T26" fmla="*/ 2 w 34"/>
                <a:gd name="T27" fmla="*/ 8 h 34"/>
                <a:gd name="T28" fmla="*/ 2 w 34"/>
                <a:gd name="T29" fmla="*/ 9 h 34"/>
                <a:gd name="T30" fmla="*/ 1 w 34"/>
                <a:gd name="T31" fmla="*/ 10 h 34"/>
                <a:gd name="T32" fmla="*/ 0 w 34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1244"/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10 w 40"/>
                <a:gd name="T1" fmla="*/ 0 h 44"/>
                <a:gd name="T2" fmla="*/ 10 w 40"/>
                <a:gd name="T3" fmla="*/ 1 h 44"/>
                <a:gd name="T4" fmla="*/ 9 w 40"/>
                <a:gd name="T5" fmla="*/ 3 h 44"/>
                <a:gd name="T6" fmla="*/ 7 w 40"/>
                <a:gd name="T7" fmla="*/ 5 h 44"/>
                <a:gd name="T8" fmla="*/ 6 w 40"/>
                <a:gd name="T9" fmla="*/ 7 h 44"/>
                <a:gd name="T10" fmla="*/ 5 w 40"/>
                <a:gd name="T11" fmla="*/ 9 h 44"/>
                <a:gd name="T12" fmla="*/ 3 w 40"/>
                <a:gd name="T13" fmla="*/ 10 h 44"/>
                <a:gd name="T14" fmla="*/ 2 w 40"/>
                <a:gd name="T15" fmla="*/ 11 h 44"/>
                <a:gd name="T16" fmla="*/ 1 w 40"/>
                <a:gd name="T17" fmla="*/ 11 h 44"/>
                <a:gd name="T18" fmla="*/ 0 w 40"/>
                <a:gd name="T19" fmla="*/ 10 h 44"/>
                <a:gd name="T20" fmla="*/ 1 w 40"/>
                <a:gd name="T21" fmla="*/ 8 h 44"/>
                <a:gd name="T22" fmla="*/ 2 w 40"/>
                <a:gd name="T23" fmla="*/ 7 h 44"/>
                <a:gd name="T24" fmla="*/ 4 w 40"/>
                <a:gd name="T25" fmla="*/ 5 h 44"/>
                <a:gd name="T26" fmla="*/ 6 w 40"/>
                <a:gd name="T27" fmla="*/ 4 h 44"/>
                <a:gd name="T28" fmla="*/ 8 w 40"/>
                <a:gd name="T29" fmla="*/ 2 h 44"/>
                <a:gd name="T30" fmla="*/ 9 w 40"/>
                <a:gd name="T31" fmla="*/ 1 h 44"/>
                <a:gd name="T32" fmla="*/ 10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1245"/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12 w 47"/>
                <a:gd name="T1" fmla="*/ 6 h 21"/>
                <a:gd name="T2" fmla="*/ 11 w 47"/>
                <a:gd name="T3" fmla="*/ 5 h 21"/>
                <a:gd name="T4" fmla="*/ 10 w 47"/>
                <a:gd name="T5" fmla="*/ 5 h 21"/>
                <a:gd name="T6" fmla="*/ 8 w 47"/>
                <a:gd name="T7" fmla="*/ 3 h 21"/>
                <a:gd name="T8" fmla="*/ 6 w 47"/>
                <a:gd name="T9" fmla="*/ 2 h 21"/>
                <a:gd name="T10" fmla="*/ 5 w 47"/>
                <a:gd name="T11" fmla="*/ 1 h 21"/>
                <a:gd name="T12" fmla="*/ 3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2 h 21"/>
                <a:gd name="T20" fmla="*/ 1 w 47"/>
                <a:gd name="T21" fmla="*/ 3 h 21"/>
                <a:gd name="T22" fmla="*/ 3 w 47"/>
                <a:gd name="T23" fmla="*/ 3 h 21"/>
                <a:gd name="T24" fmla="*/ 5 w 47"/>
                <a:gd name="T25" fmla="*/ 4 h 21"/>
                <a:gd name="T26" fmla="*/ 7 w 47"/>
                <a:gd name="T27" fmla="*/ 5 h 21"/>
                <a:gd name="T28" fmla="*/ 9 w 47"/>
                <a:gd name="T29" fmla="*/ 5 h 21"/>
                <a:gd name="T30" fmla="*/ 11 w 47"/>
                <a:gd name="T31" fmla="*/ 5 h 21"/>
                <a:gd name="T32" fmla="*/ 12 w 47"/>
                <a:gd name="T33" fmla="*/ 6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1246"/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13 w 53"/>
                <a:gd name="T1" fmla="*/ 0 h 13"/>
                <a:gd name="T2" fmla="*/ 12 w 53"/>
                <a:gd name="T3" fmla="*/ 0 h 13"/>
                <a:gd name="T4" fmla="*/ 10 w 53"/>
                <a:gd name="T5" fmla="*/ 0 h 13"/>
                <a:gd name="T6" fmla="*/ 8 w 53"/>
                <a:gd name="T7" fmla="*/ 0 h 13"/>
                <a:gd name="T8" fmla="*/ 6 w 53"/>
                <a:gd name="T9" fmla="*/ 0 h 13"/>
                <a:gd name="T10" fmla="*/ 3 w 53"/>
                <a:gd name="T11" fmla="*/ 0 h 13"/>
                <a:gd name="T12" fmla="*/ 1 w 53"/>
                <a:gd name="T13" fmla="*/ 0 h 13"/>
                <a:gd name="T14" fmla="*/ 0 w 53"/>
                <a:gd name="T15" fmla="*/ 1 h 13"/>
                <a:gd name="T16" fmla="*/ 0 w 53"/>
                <a:gd name="T17" fmla="*/ 2 h 13"/>
                <a:gd name="T18" fmla="*/ 0 w 53"/>
                <a:gd name="T19" fmla="*/ 3 h 13"/>
                <a:gd name="T20" fmla="*/ 1 w 53"/>
                <a:gd name="T21" fmla="*/ 3 h 13"/>
                <a:gd name="T22" fmla="*/ 3 w 53"/>
                <a:gd name="T23" fmla="*/ 3 h 13"/>
                <a:gd name="T24" fmla="*/ 5 w 53"/>
                <a:gd name="T25" fmla="*/ 2 h 13"/>
                <a:gd name="T26" fmla="*/ 7 w 53"/>
                <a:gd name="T27" fmla="*/ 1 h 13"/>
                <a:gd name="T28" fmla="*/ 10 w 53"/>
                <a:gd name="T29" fmla="*/ 1 h 13"/>
                <a:gd name="T30" fmla="*/ 11 w 53"/>
                <a:gd name="T31" fmla="*/ 0 h 13"/>
                <a:gd name="T32" fmla="*/ 13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1247"/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12 w 48"/>
                <a:gd name="T1" fmla="*/ 10 h 41"/>
                <a:gd name="T2" fmla="*/ 11 w 48"/>
                <a:gd name="T3" fmla="*/ 9 h 41"/>
                <a:gd name="T4" fmla="*/ 9 w 48"/>
                <a:gd name="T5" fmla="*/ 7 h 41"/>
                <a:gd name="T6" fmla="*/ 7 w 48"/>
                <a:gd name="T7" fmla="*/ 6 h 41"/>
                <a:gd name="T8" fmla="*/ 4 w 48"/>
                <a:gd name="T9" fmla="*/ 5 h 41"/>
                <a:gd name="T10" fmla="*/ 3 w 48"/>
                <a:gd name="T11" fmla="*/ 3 h 41"/>
                <a:gd name="T12" fmla="*/ 1 w 48"/>
                <a:gd name="T13" fmla="*/ 2 h 41"/>
                <a:gd name="T14" fmla="*/ 0 w 48"/>
                <a:gd name="T15" fmla="*/ 1 h 41"/>
                <a:gd name="T16" fmla="*/ 1 w 48"/>
                <a:gd name="T17" fmla="*/ 0 h 41"/>
                <a:gd name="T18" fmla="*/ 2 w 48"/>
                <a:gd name="T19" fmla="*/ 0 h 41"/>
                <a:gd name="T20" fmla="*/ 3 w 48"/>
                <a:gd name="T21" fmla="*/ 1 h 41"/>
                <a:gd name="T22" fmla="*/ 5 w 48"/>
                <a:gd name="T23" fmla="*/ 2 h 41"/>
                <a:gd name="T24" fmla="*/ 7 w 48"/>
                <a:gd name="T25" fmla="*/ 3 h 41"/>
                <a:gd name="T26" fmla="*/ 8 w 48"/>
                <a:gd name="T27" fmla="*/ 5 h 41"/>
                <a:gd name="T28" fmla="*/ 10 w 48"/>
                <a:gd name="T29" fmla="*/ 7 h 41"/>
                <a:gd name="T30" fmla="*/ 12 w 48"/>
                <a:gd name="T31" fmla="*/ 9 h 41"/>
                <a:gd name="T32" fmla="*/ 12 w 48"/>
                <a:gd name="T33" fmla="*/ 1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1248"/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17 h 68"/>
                <a:gd name="T2" fmla="*/ 0 w 14"/>
                <a:gd name="T3" fmla="*/ 13 h 68"/>
                <a:gd name="T4" fmla="*/ 0 w 14"/>
                <a:gd name="T5" fmla="*/ 8 h 68"/>
                <a:gd name="T6" fmla="*/ 1 w 14"/>
                <a:gd name="T7" fmla="*/ 3 h 68"/>
                <a:gd name="T8" fmla="*/ 3 w 14"/>
                <a:gd name="T9" fmla="*/ 0 h 68"/>
                <a:gd name="T10" fmla="*/ 4 w 14"/>
                <a:gd name="T11" fmla="*/ 2 h 68"/>
                <a:gd name="T12" fmla="*/ 3 w 14"/>
                <a:gd name="T13" fmla="*/ 7 h 68"/>
                <a:gd name="T14" fmla="*/ 2 w 14"/>
                <a:gd name="T15" fmla="*/ 13 h 68"/>
                <a:gd name="T16" fmla="*/ 1 w 14"/>
                <a:gd name="T17" fmla="*/ 17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1249"/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17 h 66"/>
                <a:gd name="T2" fmla="*/ 0 w 23"/>
                <a:gd name="T3" fmla="*/ 13 h 66"/>
                <a:gd name="T4" fmla="*/ 1 w 23"/>
                <a:gd name="T5" fmla="*/ 8 h 66"/>
                <a:gd name="T6" fmla="*/ 2 w 23"/>
                <a:gd name="T7" fmla="*/ 3 h 66"/>
                <a:gd name="T8" fmla="*/ 4 w 23"/>
                <a:gd name="T9" fmla="*/ 0 h 66"/>
                <a:gd name="T10" fmla="*/ 5 w 23"/>
                <a:gd name="T11" fmla="*/ 2 h 66"/>
                <a:gd name="T12" fmla="*/ 4 w 23"/>
                <a:gd name="T13" fmla="*/ 8 h 66"/>
                <a:gd name="T14" fmla="*/ 1 w 23"/>
                <a:gd name="T15" fmla="*/ 13 h 66"/>
                <a:gd name="T16" fmla="*/ 0 w 23"/>
                <a:gd name="T17" fmla="*/ 1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1250"/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2 w 14"/>
                <a:gd name="T1" fmla="*/ 15 h 63"/>
                <a:gd name="T2" fmla="*/ 1 w 14"/>
                <a:gd name="T3" fmla="*/ 13 h 63"/>
                <a:gd name="T4" fmla="*/ 0 w 14"/>
                <a:gd name="T5" fmla="*/ 8 h 63"/>
                <a:gd name="T6" fmla="*/ 1 w 14"/>
                <a:gd name="T7" fmla="*/ 3 h 63"/>
                <a:gd name="T8" fmla="*/ 2 w 14"/>
                <a:gd name="T9" fmla="*/ 0 h 63"/>
                <a:gd name="T10" fmla="*/ 4 w 14"/>
                <a:gd name="T11" fmla="*/ 1 h 63"/>
                <a:gd name="T12" fmla="*/ 3 w 14"/>
                <a:gd name="T13" fmla="*/ 5 h 63"/>
                <a:gd name="T14" fmla="*/ 3 w 14"/>
                <a:gd name="T15" fmla="*/ 11 h 63"/>
                <a:gd name="T16" fmla="*/ 2 w 14"/>
                <a:gd name="T17" fmla="*/ 15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1251"/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6 w 21"/>
                <a:gd name="T1" fmla="*/ 18 h 75"/>
                <a:gd name="T2" fmla="*/ 3 w 21"/>
                <a:gd name="T3" fmla="*/ 14 h 75"/>
                <a:gd name="T4" fmla="*/ 1 w 21"/>
                <a:gd name="T5" fmla="*/ 8 h 75"/>
                <a:gd name="T6" fmla="*/ 0 w 21"/>
                <a:gd name="T7" fmla="*/ 2 h 75"/>
                <a:gd name="T8" fmla="*/ 1 w 21"/>
                <a:gd name="T9" fmla="*/ 0 h 75"/>
                <a:gd name="T10" fmla="*/ 4 w 21"/>
                <a:gd name="T11" fmla="*/ 2 h 75"/>
                <a:gd name="T12" fmla="*/ 5 w 21"/>
                <a:gd name="T13" fmla="*/ 7 h 75"/>
                <a:gd name="T14" fmla="*/ 5 w 21"/>
                <a:gd name="T15" fmla="*/ 14 h 75"/>
                <a:gd name="T16" fmla="*/ 6 w 21"/>
                <a:gd name="T17" fmla="*/ 1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1252"/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7 w 25"/>
                <a:gd name="T1" fmla="*/ 21 h 80"/>
                <a:gd name="T2" fmla="*/ 6 w 25"/>
                <a:gd name="T3" fmla="*/ 19 h 80"/>
                <a:gd name="T4" fmla="*/ 4 w 25"/>
                <a:gd name="T5" fmla="*/ 16 h 80"/>
                <a:gd name="T6" fmla="*/ 3 w 25"/>
                <a:gd name="T7" fmla="*/ 13 h 80"/>
                <a:gd name="T8" fmla="*/ 2 w 25"/>
                <a:gd name="T9" fmla="*/ 9 h 80"/>
                <a:gd name="T10" fmla="*/ 1 w 25"/>
                <a:gd name="T11" fmla="*/ 5 h 80"/>
                <a:gd name="T12" fmla="*/ 0 w 25"/>
                <a:gd name="T13" fmla="*/ 3 h 80"/>
                <a:gd name="T14" fmla="*/ 0 w 25"/>
                <a:gd name="T15" fmla="*/ 1 h 80"/>
                <a:gd name="T16" fmla="*/ 1 w 25"/>
                <a:gd name="T17" fmla="*/ 0 h 80"/>
                <a:gd name="T18" fmla="*/ 4 w 25"/>
                <a:gd name="T19" fmla="*/ 3 h 80"/>
                <a:gd name="T20" fmla="*/ 5 w 25"/>
                <a:gd name="T21" fmla="*/ 10 h 80"/>
                <a:gd name="T22" fmla="*/ 6 w 25"/>
                <a:gd name="T23" fmla="*/ 17 h 80"/>
                <a:gd name="T24" fmla="*/ 7 w 25"/>
                <a:gd name="T25" fmla="*/ 2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1253"/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10 w 44"/>
                <a:gd name="T1" fmla="*/ 23 h 86"/>
                <a:gd name="T2" fmla="*/ 9 w 44"/>
                <a:gd name="T3" fmla="*/ 20 h 86"/>
                <a:gd name="T4" fmla="*/ 7 w 44"/>
                <a:gd name="T5" fmla="*/ 17 h 86"/>
                <a:gd name="T6" fmla="*/ 5 w 44"/>
                <a:gd name="T7" fmla="*/ 14 h 86"/>
                <a:gd name="T8" fmla="*/ 3 w 44"/>
                <a:gd name="T9" fmla="*/ 10 h 86"/>
                <a:gd name="T10" fmla="*/ 1 w 44"/>
                <a:gd name="T11" fmla="*/ 7 h 86"/>
                <a:gd name="T12" fmla="*/ 0 w 44"/>
                <a:gd name="T13" fmla="*/ 4 h 86"/>
                <a:gd name="T14" fmla="*/ 0 w 44"/>
                <a:gd name="T15" fmla="*/ 2 h 86"/>
                <a:gd name="T16" fmla="*/ 0 w 44"/>
                <a:gd name="T17" fmla="*/ 0 h 86"/>
                <a:gd name="T18" fmla="*/ 1 w 44"/>
                <a:gd name="T19" fmla="*/ 1 h 86"/>
                <a:gd name="T20" fmla="*/ 3 w 44"/>
                <a:gd name="T21" fmla="*/ 3 h 86"/>
                <a:gd name="T22" fmla="*/ 4 w 44"/>
                <a:gd name="T23" fmla="*/ 6 h 86"/>
                <a:gd name="T24" fmla="*/ 5 w 44"/>
                <a:gd name="T25" fmla="*/ 10 h 86"/>
                <a:gd name="T26" fmla="*/ 7 w 44"/>
                <a:gd name="T27" fmla="*/ 14 h 86"/>
                <a:gd name="T28" fmla="*/ 8 w 44"/>
                <a:gd name="T29" fmla="*/ 18 h 86"/>
                <a:gd name="T30" fmla="*/ 9 w 44"/>
                <a:gd name="T31" fmla="*/ 21 h 86"/>
                <a:gd name="T32" fmla="*/ 10 w 44"/>
                <a:gd name="T33" fmla="*/ 2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1254"/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12 w 52"/>
                <a:gd name="T1" fmla="*/ 20 h 79"/>
                <a:gd name="T2" fmla="*/ 11 w 52"/>
                <a:gd name="T3" fmla="*/ 18 h 79"/>
                <a:gd name="T4" fmla="*/ 9 w 52"/>
                <a:gd name="T5" fmla="*/ 16 h 79"/>
                <a:gd name="T6" fmla="*/ 6 w 52"/>
                <a:gd name="T7" fmla="*/ 13 h 79"/>
                <a:gd name="T8" fmla="*/ 4 w 52"/>
                <a:gd name="T9" fmla="*/ 10 h 79"/>
                <a:gd name="T10" fmla="*/ 2 w 52"/>
                <a:gd name="T11" fmla="*/ 7 h 79"/>
                <a:gd name="T12" fmla="*/ 0 w 52"/>
                <a:gd name="T13" fmla="*/ 4 h 79"/>
                <a:gd name="T14" fmla="*/ 0 w 52"/>
                <a:gd name="T15" fmla="*/ 1 h 79"/>
                <a:gd name="T16" fmla="*/ 0 w 52"/>
                <a:gd name="T17" fmla="*/ 0 h 79"/>
                <a:gd name="T18" fmla="*/ 2 w 52"/>
                <a:gd name="T19" fmla="*/ 1 h 79"/>
                <a:gd name="T20" fmla="*/ 3 w 52"/>
                <a:gd name="T21" fmla="*/ 3 h 79"/>
                <a:gd name="T22" fmla="*/ 5 w 52"/>
                <a:gd name="T23" fmla="*/ 5 h 79"/>
                <a:gd name="T24" fmla="*/ 7 w 52"/>
                <a:gd name="T25" fmla="*/ 9 h 79"/>
                <a:gd name="T26" fmla="*/ 8 w 52"/>
                <a:gd name="T27" fmla="*/ 13 h 79"/>
                <a:gd name="T28" fmla="*/ 10 w 52"/>
                <a:gd name="T29" fmla="*/ 16 h 79"/>
                <a:gd name="T30" fmla="*/ 11 w 52"/>
                <a:gd name="T31" fmla="*/ 19 h 79"/>
                <a:gd name="T32" fmla="*/ 12 w 52"/>
                <a:gd name="T33" fmla="*/ 2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1255"/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12 w 45"/>
                <a:gd name="T1" fmla="*/ 18 h 73"/>
                <a:gd name="T2" fmla="*/ 10 w 45"/>
                <a:gd name="T3" fmla="*/ 16 h 73"/>
                <a:gd name="T4" fmla="*/ 8 w 45"/>
                <a:gd name="T5" fmla="*/ 14 h 73"/>
                <a:gd name="T6" fmla="*/ 6 w 45"/>
                <a:gd name="T7" fmla="*/ 11 h 73"/>
                <a:gd name="T8" fmla="*/ 4 w 45"/>
                <a:gd name="T9" fmla="*/ 8 h 73"/>
                <a:gd name="T10" fmla="*/ 2 w 45"/>
                <a:gd name="T11" fmla="*/ 5 h 73"/>
                <a:gd name="T12" fmla="*/ 1 w 45"/>
                <a:gd name="T13" fmla="*/ 2 h 73"/>
                <a:gd name="T14" fmla="*/ 0 w 45"/>
                <a:gd name="T15" fmla="*/ 1 h 73"/>
                <a:gd name="T16" fmla="*/ 1 w 45"/>
                <a:gd name="T17" fmla="*/ 0 h 73"/>
                <a:gd name="T18" fmla="*/ 3 w 45"/>
                <a:gd name="T19" fmla="*/ 0 h 73"/>
                <a:gd name="T20" fmla="*/ 4 w 45"/>
                <a:gd name="T21" fmla="*/ 2 h 73"/>
                <a:gd name="T22" fmla="*/ 6 w 45"/>
                <a:gd name="T23" fmla="*/ 5 h 73"/>
                <a:gd name="T24" fmla="*/ 7 w 45"/>
                <a:gd name="T25" fmla="*/ 8 h 73"/>
                <a:gd name="T26" fmla="*/ 8 w 45"/>
                <a:gd name="T27" fmla="*/ 11 h 73"/>
                <a:gd name="T28" fmla="*/ 10 w 45"/>
                <a:gd name="T29" fmla="*/ 14 h 73"/>
                <a:gd name="T30" fmla="*/ 11 w 45"/>
                <a:gd name="T31" fmla="*/ 16 h 73"/>
                <a:gd name="T32" fmla="*/ 12 w 45"/>
                <a:gd name="T33" fmla="*/ 18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1256"/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27 h 106"/>
                <a:gd name="T2" fmla="*/ 0 w 67"/>
                <a:gd name="T3" fmla="*/ 25 h 106"/>
                <a:gd name="T4" fmla="*/ 0 w 67"/>
                <a:gd name="T5" fmla="*/ 22 h 106"/>
                <a:gd name="T6" fmla="*/ 2 w 67"/>
                <a:gd name="T7" fmla="*/ 19 h 106"/>
                <a:gd name="T8" fmla="*/ 5 w 67"/>
                <a:gd name="T9" fmla="*/ 14 h 106"/>
                <a:gd name="T10" fmla="*/ 7 w 67"/>
                <a:gd name="T11" fmla="*/ 10 h 106"/>
                <a:gd name="T12" fmla="*/ 11 w 67"/>
                <a:gd name="T13" fmla="*/ 6 h 106"/>
                <a:gd name="T14" fmla="*/ 13 w 67"/>
                <a:gd name="T15" fmla="*/ 2 h 106"/>
                <a:gd name="T16" fmla="*/ 16 w 67"/>
                <a:gd name="T17" fmla="*/ 0 h 106"/>
                <a:gd name="T18" fmla="*/ 15 w 67"/>
                <a:gd name="T19" fmla="*/ 2 h 106"/>
                <a:gd name="T20" fmla="*/ 13 w 67"/>
                <a:gd name="T21" fmla="*/ 6 h 106"/>
                <a:gd name="T22" fmla="*/ 11 w 67"/>
                <a:gd name="T23" fmla="*/ 10 h 106"/>
                <a:gd name="T24" fmla="*/ 8 w 67"/>
                <a:gd name="T25" fmla="*/ 15 h 106"/>
                <a:gd name="T26" fmla="*/ 6 w 67"/>
                <a:gd name="T27" fmla="*/ 20 h 106"/>
                <a:gd name="T28" fmla="*/ 3 w 67"/>
                <a:gd name="T29" fmla="*/ 23 h 106"/>
                <a:gd name="T30" fmla="*/ 1 w 67"/>
                <a:gd name="T31" fmla="*/ 26 h 106"/>
                <a:gd name="T32" fmla="*/ 0 w 67"/>
                <a:gd name="T33" fmla="*/ 27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1257"/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21 h 83"/>
                <a:gd name="T2" fmla="*/ 0 w 57"/>
                <a:gd name="T3" fmla="*/ 20 h 83"/>
                <a:gd name="T4" fmla="*/ 1 w 57"/>
                <a:gd name="T5" fmla="*/ 18 h 83"/>
                <a:gd name="T6" fmla="*/ 2 w 57"/>
                <a:gd name="T7" fmla="*/ 15 h 83"/>
                <a:gd name="T8" fmla="*/ 4 w 57"/>
                <a:gd name="T9" fmla="*/ 12 h 83"/>
                <a:gd name="T10" fmla="*/ 6 w 57"/>
                <a:gd name="T11" fmla="*/ 8 h 83"/>
                <a:gd name="T12" fmla="*/ 9 w 57"/>
                <a:gd name="T13" fmla="*/ 5 h 83"/>
                <a:gd name="T14" fmla="*/ 12 w 57"/>
                <a:gd name="T15" fmla="*/ 2 h 83"/>
                <a:gd name="T16" fmla="*/ 15 w 57"/>
                <a:gd name="T17" fmla="*/ 0 h 83"/>
                <a:gd name="T18" fmla="*/ 13 w 57"/>
                <a:gd name="T19" fmla="*/ 3 h 83"/>
                <a:gd name="T20" fmla="*/ 11 w 57"/>
                <a:gd name="T21" fmla="*/ 5 h 83"/>
                <a:gd name="T22" fmla="*/ 9 w 57"/>
                <a:gd name="T23" fmla="*/ 9 h 83"/>
                <a:gd name="T24" fmla="*/ 7 w 57"/>
                <a:gd name="T25" fmla="*/ 13 h 83"/>
                <a:gd name="T26" fmla="*/ 5 w 57"/>
                <a:gd name="T27" fmla="*/ 16 h 83"/>
                <a:gd name="T28" fmla="*/ 3 w 57"/>
                <a:gd name="T29" fmla="*/ 19 h 83"/>
                <a:gd name="T30" fmla="*/ 1 w 57"/>
                <a:gd name="T31" fmla="*/ 20 h 83"/>
                <a:gd name="T32" fmla="*/ 0 w 57"/>
                <a:gd name="T33" fmla="*/ 2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1258"/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13 w 52"/>
                <a:gd name="T1" fmla="*/ 20 h 79"/>
                <a:gd name="T2" fmla="*/ 12 w 52"/>
                <a:gd name="T3" fmla="*/ 19 h 79"/>
                <a:gd name="T4" fmla="*/ 10 w 52"/>
                <a:gd name="T5" fmla="*/ 16 h 79"/>
                <a:gd name="T6" fmla="*/ 7 w 52"/>
                <a:gd name="T7" fmla="*/ 13 h 79"/>
                <a:gd name="T8" fmla="*/ 5 w 52"/>
                <a:gd name="T9" fmla="*/ 10 h 79"/>
                <a:gd name="T10" fmla="*/ 2 w 52"/>
                <a:gd name="T11" fmla="*/ 7 h 79"/>
                <a:gd name="T12" fmla="*/ 1 w 52"/>
                <a:gd name="T13" fmla="*/ 4 h 79"/>
                <a:gd name="T14" fmla="*/ 0 w 52"/>
                <a:gd name="T15" fmla="*/ 2 h 79"/>
                <a:gd name="T16" fmla="*/ 1 w 52"/>
                <a:gd name="T17" fmla="*/ 0 h 79"/>
                <a:gd name="T18" fmla="*/ 2 w 52"/>
                <a:gd name="T19" fmla="*/ 1 h 79"/>
                <a:gd name="T20" fmla="*/ 4 w 52"/>
                <a:gd name="T21" fmla="*/ 3 h 79"/>
                <a:gd name="T22" fmla="*/ 6 w 52"/>
                <a:gd name="T23" fmla="*/ 6 h 79"/>
                <a:gd name="T24" fmla="*/ 7 w 52"/>
                <a:gd name="T25" fmla="*/ 9 h 79"/>
                <a:gd name="T26" fmla="*/ 9 w 52"/>
                <a:gd name="T27" fmla="*/ 13 h 79"/>
                <a:gd name="T28" fmla="*/ 11 w 52"/>
                <a:gd name="T29" fmla="*/ 16 h 79"/>
                <a:gd name="T30" fmla="*/ 12 w 52"/>
                <a:gd name="T31" fmla="*/ 19 h 79"/>
                <a:gd name="T32" fmla="*/ 13 w 52"/>
                <a:gd name="T33" fmla="*/ 2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1259"/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66 w 265"/>
                <a:gd name="T1" fmla="*/ 14 h 65"/>
                <a:gd name="T2" fmla="*/ 66 w 265"/>
                <a:gd name="T3" fmla="*/ 15 h 65"/>
                <a:gd name="T4" fmla="*/ 65 w 265"/>
                <a:gd name="T5" fmla="*/ 15 h 65"/>
                <a:gd name="T6" fmla="*/ 65 w 265"/>
                <a:gd name="T7" fmla="*/ 16 h 65"/>
                <a:gd name="T8" fmla="*/ 64 w 265"/>
                <a:gd name="T9" fmla="*/ 16 h 65"/>
                <a:gd name="T10" fmla="*/ 60 w 265"/>
                <a:gd name="T11" fmla="*/ 12 h 65"/>
                <a:gd name="T12" fmla="*/ 56 w 265"/>
                <a:gd name="T13" fmla="*/ 9 h 65"/>
                <a:gd name="T14" fmla="*/ 52 w 265"/>
                <a:gd name="T15" fmla="*/ 7 h 65"/>
                <a:gd name="T16" fmla="*/ 47 w 265"/>
                <a:gd name="T17" fmla="*/ 5 h 65"/>
                <a:gd name="T18" fmla="*/ 43 w 265"/>
                <a:gd name="T19" fmla="*/ 4 h 65"/>
                <a:gd name="T20" fmla="*/ 38 w 265"/>
                <a:gd name="T21" fmla="*/ 3 h 65"/>
                <a:gd name="T22" fmla="*/ 34 w 265"/>
                <a:gd name="T23" fmla="*/ 3 h 65"/>
                <a:gd name="T24" fmla="*/ 29 w 265"/>
                <a:gd name="T25" fmla="*/ 3 h 65"/>
                <a:gd name="T26" fmla="*/ 25 w 265"/>
                <a:gd name="T27" fmla="*/ 3 h 65"/>
                <a:gd name="T28" fmla="*/ 21 w 265"/>
                <a:gd name="T29" fmla="*/ 3 h 65"/>
                <a:gd name="T30" fmla="*/ 17 w 265"/>
                <a:gd name="T31" fmla="*/ 4 h 65"/>
                <a:gd name="T32" fmla="*/ 13 w 265"/>
                <a:gd name="T33" fmla="*/ 5 h 65"/>
                <a:gd name="T34" fmla="*/ 9 w 265"/>
                <a:gd name="T35" fmla="*/ 5 h 65"/>
                <a:gd name="T36" fmla="*/ 6 w 265"/>
                <a:gd name="T37" fmla="*/ 6 h 65"/>
                <a:gd name="T38" fmla="*/ 2 w 265"/>
                <a:gd name="T39" fmla="*/ 7 h 65"/>
                <a:gd name="T40" fmla="*/ 0 w 265"/>
                <a:gd name="T41" fmla="*/ 8 h 65"/>
                <a:gd name="T42" fmla="*/ 1 w 265"/>
                <a:gd name="T43" fmla="*/ 6 h 65"/>
                <a:gd name="T44" fmla="*/ 4 w 265"/>
                <a:gd name="T45" fmla="*/ 4 h 65"/>
                <a:gd name="T46" fmla="*/ 7 w 265"/>
                <a:gd name="T47" fmla="*/ 3 h 65"/>
                <a:gd name="T48" fmla="*/ 11 w 265"/>
                <a:gd name="T49" fmla="*/ 2 h 65"/>
                <a:gd name="T50" fmla="*/ 15 w 265"/>
                <a:gd name="T51" fmla="*/ 1 h 65"/>
                <a:gd name="T52" fmla="*/ 20 w 265"/>
                <a:gd name="T53" fmla="*/ 0 h 65"/>
                <a:gd name="T54" fmla="*/ 25 w 265"/>
                <a:gd name="T55" fmla="*/ 0 h 65"/>
                <a:gd name="T56" fmla="*/ 30 w 265"/>
                <a:gd name="T57" fmla="*/ 0 h 65"/>
                <a:gd name="T58" fmla="*/ 36 w 265"/>
                <a:gd name="T59" fmla="*/ 0 h 65"/>
                <a:gd name="T60" fmla="*/ 41 w 265"/>
                <a:gd name="T61" fmla="*/ 1 h 65"/>
                <a:gd name="T62" fmla="*/ 46 w 265"/>
                <a:gd name="T63" fmla="*/ 2 h 65"/>
                <a:gd name="T64" fmla="*/ 51 w 265"/>
                <a:gd name="T65" fmla="*/ 3 h 65"/>
                <a:gd name="T66" fmla="*/ 56 w 265"/>
                <a:gd name="T67" fmla="*/ 5 h 65"/>
                <a:gd name="T68" fmla="*/ 60 w 265"/>
                <a:gd name="T69" fmla="*/ 8 h 65"/>
                <a:gd name="T70" fmla="*/ 63 w 265"/>
                <a:gd name="T71" fmla="*/ 11 h 65"/>
                <a:gd name="T72" fmla="*/ 66 w 265"/>
                <a:gd name="T73" fmla="*/ 14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1260"/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8 w 33"/>
                <a:gd name="T1" fmla="*/ 0 h 58"/>
                <a:gd name="T2" fmla="*/ 6 w 33"/>
                <a:gd name="T3" fmla="*/ 1 h 58"/>
                <a:gd name="T4" fmla="*/ 5 w 33"/>
                <a:gd name="T5" fmla="*/ 3 h 58"/>
                <a:gd name="T6" fmla="*/ 3 w 33"/>
                <a:gd name="T7" fmla="*/ 5 h 58"/>
                <a:gd name="T8" fmla="*/ 2 w 33"/>
                <a:gd name="T9" fmla="*/ 7 h 58"/>
                <a:gd name="T10" fmla="*/ 1 w 33"/>
                <a:gd name="T11" fmla="*/ 10 h 58"/>
                <a:gd name="T12" fmla="*/ 0 w 33"/>
                <a:gd name="T13" fmla="*/ 12 h 58"/>
                <a:gd name="T14" fmla="*/ 0 w 33"/>
                <a:gd name="T15" fmla="*/ 13 h 58"/>
                <a:gd name="T16" fmla="*/ 0 w 33"/>
                <a:gd name="T17" fmla="*/ 14 h 58"/>
                <a:gd name="T18" fmla="*/ 1 w 33"/>
                <a:gd name="T19" fmla="*/ 13 h 58"/>
                <a:gd name="T20" fmla="*/ 3 w 33"/>
                <a:gd name="T21" fmla="*/ 9 h 58"/>
                <a:gd name="T22" fmla="*/ 5 w 33"/>
                <a:gd name="T23" fmla="*/ 4 h 58"/>
                <a:gd name="T24" fmla="*/ 8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1261"/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15 h 64"/>
                <a:gd name="T2" fmla="*/ 0 w 38"/>
                <a:gd name="T3" fmla="*/ 15 h 64"/>
                <a:gd name="T4" fmla="*/ 1 w 38"/>
                <a:gd name="T5" fmla="*/ 13 h 64"/>
                <a:gd name="T6" fmla="*/ 1 w 38"/>
                <a:gd name="T7" fmla="*/ 11 h 64"/>
                <a:gd name="T8" fmla="*/ 2 w 38"/>
                <a:gd name="T9" fmla="*/ 9 h 64"/>
                <a:gd name="T10" fmla="*/ 4 w 38"/>
                <a:gd name="T11" fmla="*/ 6 h 64"/>
                <a:gd name="T12" fmla="*/ 5 w 38"/>
                <a:gd name="T13" fmla="*/ 4 h 64"/>
                <a:gd name="T14" fmla="*/ 7 w 38"/>
                <a:gd name="T15" fmla="*/ 1 h 64"/>
                <a:gd name="T16" fmla="*/ 10 w 38"/>
                <a:gd name="T17" fmla="*/ 0 h 64"/>
                <a:gd name="T18" fmla="*/ 9 w 38"/>
                <a:gd name="T19" fmla="*/ 2 h 64"/>
                <a:gd name="T20" fmla="*/ 7 w 38"/>
                <a:gd name="T21" fmla="*/ 4 h 64"/>
                <a:gd name="T22" fmla="*/ 6 w 38"/>
                <a:gd name="T23" fmla="*/ 7 h 64"/>
                <a:gd name="T24" fmla="*/ 5 w 38"/>
                <a:gd name="T25" fmla="*/ 9 h 64"/>
                <a:gd name="T26" fmla="*/ 3 w 38"/>
                <a:gd name="T27" fmla="*/ 12 h 64"/>
                <a:gd name="T28" fmla="*/ 2 w 38"/>
                <a:gd name="T29" fmla="*/ 14 h 64"/>
                <a:gd name="T30" fmla="*/ 1 w 38"/>
                <a:gd name="T31" fmla="*/ 15 h 64"/>
                <a:gd name="T32" fmla="*/ 1 w 38"/>
                <a:gd name="T33" fmla="*/ 15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1262"/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20 h 83"/>
                <a:gd name="T2" fmla="*/ 0 w 52"/>
                <a:gd name="T3" fmla="*/ 19 h 83"/>
                <a:gd name="T4" fmla="*/ 1 w 52"/>
                <a:gd name="T5" fmla="*/ 17 h 83"/>
                <a:gd name="T6" fmla="*/ 2 w 52"/>
                <a:gd name="T7" fmla="*/ 14 h 83"/>
                <a:gd name="T8" fmla="*/ 3 w 52"/>
                <a:gd name="T9" fmla="*/ 11 h 83"/>
                <a:gd name="T10" fmla="*/ 6 w 52"/>
                <a:gd name="T11" fmla="*/ 7 h 83"/>
                <a:gd name="T12" fmla="*/ 8 w 52"/>
                <a:gd name="T13" fmla="*/ 4 h 83"/>
                <a:gd name="T14" fmla="*/ 11 w 52"/>
                <a:gd name="T15" fmla="*/ 1 h 83"/>
                <a:gd name="T16" fmla="*/ 13 w 52"/>
                <a:gd name="T17" fmla="*/ 0 h 83"/>
                <a:gd name="T18" fmla="*/ 12 w 52"/>
                <a:gd name="T19" fmla="*/ 1 h 83"/>
                <a:gd name="T20" fmla="*/ 11 w 52"/>
                <a:gd name="T21" fmla="*/ 4 h 83"/>
                <a:gd name="T22" fmla="*/ 9 w 52"/>
                <a:gd name="T23" fmla="*/ 7 h 83"/>
                <a:gd name="T24" fmla="*/ 7 w 52"/>
                <a:gd name="T25" fmla="*/ 11 h 83"/>
                <a:gd name="T26" fmla="*/ 5 w 52"/>
                <a:gd name="T27" fmla="*/ 15 h 83"/>
                <a:gd name="T28" fmla="*/ 3 w 52"/>
                <a:gd name="T29" fmla="*/ 18 h 83"/>
                <a:gd name="T30" fmla="*/ 2 w 52"/>
                <a:gd name="T31" fmla="*/ 20 h 83"/>
                <a:gd name="T32" fmla="*/ 1 w 52"/>
                <a:gd name="T33" fmla="*/ 2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1263"/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22 h 90"/>
                <a:gd name="T2" fmla="*/ 0 w 57"/>
                <a:gd name="T3" fmla="*/ 21 h 90"/>
                <a:gd name="T4" fmla="*/ 0 w 57"/>
                <a:gd name="T5" fmla="*/ 18 h 90"/>
                <a:gd name="T6" fmla="*/ 2 w 57"/>
                <a:gd name="T7" fmla="*/ 15 h 90"/>
                <a:gd name="T8" fmla="*/ 4 w 57"/>
                <a:gd name="T9" fmla="*/ 11 h 90"/>
                <a:gd name="T10" fmla="*/ 6 w 57"/>
                <a:gd name="T11" fmla="*/ 7 h 90"/>
                <a:gd name="T12" fmla="*/ 9 w 57"/>
                <a:gd name="T13" fmla="*/ 4 h 90"/>
                <a:gd name="T14" fmla="*/ 12 w 57"/>
                <a:gd name="T15" fmla="*/ 1 h 90"/>
                <a:gd name="T16" fmla="*/ 14 w 57"/>
                <a:gd name="T17" fmla="*/ 0 h 90"/>
                <a:gd name="T18" fmla="*/ 13 w 57"/>
                <a:gd name="T19" fmla="*/ 1 h 90"/>
                <a:gd name="T20" fmla="*/ 11 w 57"/>
                <a:gd name="T21" fmla="*/ 4 h 90"/>
                <a:gd name="T22" fmla="*/ 9 w 57"/>
                <a:gd name="T23" fmla="*/ 8 h 90"/>
                <a:gd name="T24" fmla="*/ 7 w 57"/>
                <a:gd name="T25" fmla="*/ 12 h 90"/>
                <a:gd name="T26" fmla="*/ 5 w 57"/>
                <a:gd name="T27" fmla="*/ 16 h 90"/>
                <a:gd name="T28" fmla="*/ 3 w 57"/>
                <a:gd name="T29" fmla="*/ 19 h 90"/>
                <a:gd name="T30" fmla="*/ 1 w 57"/>
                <a:gd name="T31" fmla="*/ 21 h 90"/>
                <a:gd name="T32" fmla="*/ 0 w 57"/>
                <a:gd name="T33" fmla="*/ 22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1264"/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18 h 74"/>
                <a:gd name="T2" fmla="*/ 0 w 60"/>
                <a:gd name="T3" fmla="*/ 17 h 74"/>
                <a:gd name="T4" fmla="*/ 2 w 60"/>
                <a:gd name="T5" fmla="*/ 15 h 74"/>
                <a:gd name="T6" fmla="*/ 3 w 60"/>
                <a:gd name="T7" fmla="*/ 12 h 74"/>
                <a:gd name="T8" fmla="*/ 6 w 60"/>
                <a:gd name="T9" fmla="*/ 9 h 74"/>
                <a:gd name="T10" fmla="*/ 8 w 60"/>
                <a:gd name="T11" fmla="*/ 6 h 74"/>
                <a:gd name="T12" fmla="*/ 11 w 60"/>
                <a:gd name="T13" fmla="*/ 3 h 74"/>
                <a:gd name="T14" fmla="*/ 13 w 60"/>
                <a:gd name="T15" fmla="*/ 1 h 74"/>
                <a:gd name="T16" fmla="*/ 15 w 60"/>
                <a:gd name="T17" fmla="*/ 0 h 74"/>
                <a:gd name="T18" fmla="*/ 14 w 60"/>
                <a:gd name="T19" fmla="*/ 1 h 74"/>
                <a:gd name="T20" fmla="*/ 12 w 60"/>
                <a:gd name="T21" fmla="*/ 4 h 74"/>
                <a:gd name="T22" fmla="*/ 10 w 60"/>
                <a:gd name="T23" fmla="*/ 7 h 74"/>
                <a:gd name="T24" fmla="*/ 8 w 60"/>
                <a:gd name="T25" fmla="*/ 10 h 74"/>
                <a:gd name="T26" fmla="*/ 6 w 60"/>
                <a:gd name="T27" fmla="*/ 14 h 74"/>
                <a:gd name="T28" fmla="*/ 3 w 60"/>
                <a:gd name="T29" fmla="*/ 16 h 74"/>
                <a:gd name="T30" fmla="*/ 2 w 60"/>
                <a:gd name="T31" fmla="*/ 18 h 74"/>
                <a:gd name="T32" fmla="*/ 0 w 60"/>
                <a:gd name="T33" fmla="*/ 18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1265"/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15 h 61"/>
                <a:gd name="T2" fmla="*/ 0 w 52"/>
                <a:gd name="T3" fmla="*/ 14 h 61"/>
                <a:gd name="T4" fmla="*/ 1 w 52"/>
                <a:gd name="T5" fmla="*/ 12 h 61"/>
                <a:gd name="T6" fmla="*/ 2 w 52"/>
                <a:gd name="T7" fmla="*/ 10 h 61"/>
                <a:gd name="T8" fmla="*/ 4 w 52"/>
                <a:gd name="T9" fmla="*/ 7 h 61"/>
                <a:gd name="T10" fmla="*/ 6 w 52"/>
                <a:gd name="T11" fmla="*/ 5 h 61"/>
                <a:gd name="T12" fmla="*/ 8 w 52"/>
                <a:gd name="T13" fmla="*/ 2 h 61"/>
                <a:gd name="T14" fmla="*/ 11 w 52"/>
                <a:gd name="T15" fmla="*/ 1 h 61"/>
                <a:gd name="T16" fmla="*/ 13 w 52"/>
                <a:gd name="T17" fmla="*/ 0 h 61"/>
                <a:gd name="T18" fmla="*/ 12 w 52"/>
                <a:gd name="T19" fmla="*/ 1 h 61"/>
                <a:gd name="T20" fmla="*/ 11 w 52"/>
                <a:gd name="T21" fmla="*/ 3 h 61"/>
                <a:gd name="T22" fmla="*/ 9 w 52"/>
                <a:gd name="T23" fmla="*/ 6 h 61"/>
                <a:gd name="T24" fmla="*/ 7 w 52"/>
                <a:gd name="T25" fmla="*/ 9 h 61"/>
                <a:gd name="T26" fmla="*/ 5 w 52"/>
                <a:gd name="T27" fmla="*/ 11 h 61"/>
                <a:gd name="T28" fmla="*/ 3 w 52"/>
                <a:gd name="T29" fmla="*/ 13 h 61"/>
                <a:gd name="T30" fmla="*/ 2 w 52"/>
                <a:gd name="T31" fmla="*/ 14 h 61"/>
                <a:gd name="T32" fmla="*/ 1 w 52"/>
                <a:gd name="T33" fmla="*/ 15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1266"/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12 h 42"/>
                <a:gd name="T2" fmla="*/ 0 w 45"/>
                <a:gd name="T3" fmla="*/ 10 h 42"/>
                <a:gd name="T4" fmla="*/ 0 w 45"/>
                <a:gd name="T5" fmla="*/ 9 h 42"/>
                <a:gd name="T6" fmla="*/ 2 w 45"/>
                <a:gd name="T7" fmla="*/ 7 h 42"/>
                <a:gd name="T8" fmla="*/ 4 w 45"/>
                <a:gd name="T9" fmla="*/ 5 h 42"/>
                <a:gd name="T10" fmla="*/ 6 w 45"/>
                <a:gd name="T11" fmla="*/ 3 h 42"/>
                <a:gd name="T12" fmla="*/ 8 w 45"/>
                <a:gd name="T13" fmla="*/ 1 h 42"/>
                <a:gd name="T14" fmla="*/ 10 w 45"/>
                <a:gd name="T15" fmla="*/ 1 h 42"/>
                <a:gd name="T16" fmla="*/ 11 w 45"/>
                <a:gd name="T17" fmla="*/ 0 h 42"/>
                <a:gd name="T18" fmla="*/ 10 w 45"/>
                <a:gd name="T19" fmla="*/ 1 h 42"/>
                <a:gd name="T20" fmla="*/ 8 w 45"/>
                <a:gd name="T21" fmla="*/ 3 h 42"/>
                <a:gd name="T22" fmla="*/ 7 w 45"/>
                <a:gd name="T23" fmla="*/ 5 h 42"/>
                <a:gd name="T24" fmla="*/ 5 w 45"/>
                <a:gd name="T25" fmla="*/ 7 h 42"/>
                <a:gd name="T26" fmla="*/ 3 w 45"/>
                <a:gd name="T27" fmla="*/ 8 h 42"/>
                <a:gd name="T28" fmla="*/ 2 w 45"/>
                <a:gd name="T29" fmla="*/ 10 h 42"/>
                <a:gd name="T30" fmla="*/ 0 w 45"/>
                <a:gd name="T31" fmla="*/ 11 h 42"/>
                <a:gd name="T32" fmla="*/ 0 w 45"/>
                <a:gd name="T33" fmla="*/ 1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1267"/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6 h 27"/>
                <a:gd name="T2" fmla="*/ 1 w 30"/>
                <a:gd name="T3" fmla="*/ 5 h 27"/>
                <a:gd name="T4" fmla="*/ 3 w 30"/>
                <a:gd name="T5" fmla="*/ 2 h 27"/>
                <a:gd name="T6" fmla="*/ 5 w 30"/>
                <a:gd name="T7" fmla="*/ 0 h 27"/>
                <a:gd name="T8" fmla="*/ 8 w 30"/>
                <a:gd name="T9" fmla="*/ 0 h 27"/>
                <a:gd name="T10" fmla="*/ 5 w 30"/>
                <a:gd name="T11" fmla="*/ 1 h 27"/>
                <a:gd name="T12" fmla="*/ 3 w 30"/>
                <a:gd name="T13" fmla="*/ 4 h 27"/>
                <a:gd name="T14" fmla="*/ 1 w 30"/>
                <a:gd name="T15" fmla="*/ 6 h 27"/>
                <a:gd name="T16" fmla="*/ 0 w 30"/>
                <a:gd name="T17" fmla="*/ 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1268"/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8 w 35"/>
                <a:gd name="T1" fmla="*/ 0 h 35"/>
                <a:gd name="T2" fmla="*/ 7 w 35"/>
                <a:gd name="T3" fmla="*/ 3 h 35"/>
                <a:gd name="T4" fmla="*/ 5 w 35"/>
                <a:gd name="T5" fmla="*/ 6 h 35"/>
                <a:gd name="T6" fmla="*/ 2 w 35"/>
                <a:gd name="T7" fmla="*/ 9 h 35"/>
                <a:gd name="T8" fmla="*/ 0 w 35"/>
                <a:gd name="T9" fmla="*/ 9 h 35"/>
                <a:gd name="T10" fmla="*/ 0 w 35"/>
                <a:gd name="T11" fmla="*/ 8 h 35"/>
                <a:gd name="T12" fmla="*/ 0 w 35"/>
                <a:gd name="T13" fmla="*/ 7 h 35"/>
                <a:gd name="T14" fmla="*/ 1 w 35"/>
                <a:gd name="T15" fmla="*/ 6 h 35"/>
                <a:gd name="T16" fmla="*/ 3 w 35"/>
                <a:gd name="T17" fmla="*/ 5 h 35"/>
                <a:gd name="T18" fmla="*/ 4 w 35"/>
                <a:gd name="T19" fmla="*/ 3 h 35"/>
                <a:gd name="T20" fmla="*/ 6 w 35"/>
                <a:gd name="T21" fmla="*/ 2 h 35"/>
                <a:gd name="T22" fmla="*/ 7 w 35"/>
                <a:gd name="T23" fmla="*/ 1 h 35"/>
                <a:gd name="T24" fmla="*/ 8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1269"/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10 w 40"/>
                <a:gd name="T1" fmla="*/ 5 h 17"/>
                <a:gd name="T2" fmla="*/ 10 w 40"/>
                <a:gd name="T3" fmla="*/ 4 h 17"/>
                <a:gd name="T4" fmla="*/ 9 w 40"/>
                <a:gd name="T5" fmla="*/ 4 h 17"/>
                <a:gd name="T6" fmla="*/ 7 w 40"/>
                <a:gd name="T7" fmla="*/ 3 h 17"/>
                <a:gd name="T8" fmla="*/ 5 w 40"/>
                <a:gd name="T9" fmla="*/ 2 h 17"/>
                <a:gd name="T10" fmla="*/ 4 w 40"/>
                <a:gd name="T11" fmla="*/ 1 h 17"/>
                <a:gd name="T12" fmla="*/ 2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2 h 17"/>
                <a:gd name="T20" fmla="*/ 1 w 40"/>
                <a:gd name="T21" fmla="*/ 2 h 17"/>
                <a:gd name="T22" fmla="*/ 2 w 40"/>
                <a:gd name="T23" fmla="*/ 3 h 17"/>
                <a:gd name="T24" fmla="*/ 4 w 40"/>
                <a:gd name="T25" fmla="*/ 3 h 17"/>
                <a:gd name="T26" fmla="*/ 6 w 40"/>
                <a:gd name="T27" fmla="*/ 4 h 17"/>
                <a:gd name="T28" fmla="*/ 7 w 40"/>
                <a:gd name="T29" fmla="*/ 4 h 17"/>
                <a:gd name="T30" fmla="*/ 9 w 40"/>
                <a:gd name="T31" fmla="*/ 4 h 17"/>
                <a:gd name="T32" fmla="*/ 10 w 40"/>
                <a:gd name="T33" fmla="*/ 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1270"/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11 w 45"/>
                <a:gd name="T1" fmla="*/ 0 h 10"/>
                <a:gd name="T2" fmla="*/ 10 w 45"/>
                <a:gd name="T3" fmla="*/ 0 h 10"/>
                <a:gd name="T4" fmla="*/ 9 w 45"/>
                <a:gd name="T5" fmla="*/ 0 h 10"/>
                <a:gd name="T6" fmla="*/ 7 w 45"/>
                <a:gd name="T7" fmla="*/ 0 h 10"/>
                <a:gd name="T8" fmla="*/ 5 w 45"/>
                <a:gd name="T9" fmla="*/ 0 h 10"/>
                <a:gd name="T10" fmla="*/ 3 w 45"/>
                <a:gd name="T11" fmla="*/ 0 h 10"/>
                <a:gd name="T12" fmla="*/ 1 w 45"/>
                <a:gd name="T13" fmla="*/ 1 h 10"/>
                <a:gd name="T14" fmla="*/ 0 w 45"/>
                <a:gd name="T15" fmla="*/ 1 h 10"/>
                <a:gd name="T16" fmla="*/ 0 w 45"/>
                <a:gd name="T17" fmla="*/ 2 h 10"/>
                <a:gd name="T18" fmla="*/ 0 w 45"/>
                <a:gd name="T19" fmla="*/ 3 h 10"/>
                <a:gd name="T20" fmla="*/ 1 w 45"/>
                <a:gd name="T21" fmla="*/ 3 h 10"/>
                <a:gd name="T22" fmla="*/ 3 w 45"/>
                <a:gd name="T23" fmla="*/ 3 h 10"/>
                <a:gd name="T24" fmla="*/ 5 w 45"/>
                <a:gd name="T25" fmla="*/ 2 h 10"/>
                <a:gd name="T26" fmla="*/ 6 w 45"/>
                <a:gd name="T27" fmla="*/ 2 h 10"/>
                <a:gd name="T28" fmla="*/ 8 w 45"/>
                <a:gd name="T29" fmla="*/ 1 h 10"/>
                <a:gd name="T30" fmla="*/ 10 w 45"/>
                <a:gd name="T31" fmla="*/ 1 h 10"/>
                <a:gd name="T32" fmla="*/ 11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1271"/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10 w 42"/>
                <a:gd name="T1" fmla="*/ 9 h 33"/>
                <a:gd name="T2" fmla="*/ 8 w 42"/>
                <a:gd name="T3" fmla="*/ 8 h 33"/>
                <a:gd name="T4" fmla="*/ 7 w 42"/>
                <a:gd name="T5" fmla="*/ 7 h 33"/>
                <a:gd name="T6" fmla="*/ 5 w 42"/>
                <a:gd name="T7" fmla="*/ 6 h 33"/>
                <a:gd name="T8" fmla="*/ 3 w 42"/>
                <a:gd name="T9" fmla="*/ 4 h 33"/>
                <a:gd name="T10" fmla="*/ 2 w 42"/>
                <a:gd name="T11" fmla="*/ 3 h 33"/>
                <a:gd name="T12" fmla="*/ 0 w 42"/>
                <a:gd name="T13" fmla="*/ 2 h 33"/>
                <a:gd name="T14" fmla="*/ 0 w 42"/>
                <a:gd name="T15" fmla="*/ 1 h 33"/>
                <a:gd name="T16" fmla="*/ 0 w 42"/>
                <a:gd name="T17" fmla="*/ 0 h 33"/>
                <a:gd name="T18" fmla="*/ 1 w 42"/>
                <a:gd name="T19" fmla="*/ 0 h 33"/>
                <a:gd name="T20" fmla="*/ 2 w 42"/>
                <a:gd name="T21" fmla="*/ 1 h 33"/>
                <a:gd name="T22" fmla="*/ 3 w 42"/>
                <a:gd name="T23" fmla="*/ 2 h 33"/>
                <a:gd name="T24" fmla="*/ 5 w 42"/>
                <a:gd name="T25" fmla="*/ 4 h 33"/>
                <a:gd name="T26" fmla="*/ 6 w 42"/>
                <a:gd name="T27" fmla="*/ 5 h 33"/>
                <a:gd name="T28" fmla="*/ 8 w 42"/>
                <a:gd name="T29" fmla="*/ 7 h 33"/>
                <a:gd name="T30" fmla="*/ 9 w 42"/>
                <a:gd name="T31" fmla="*/ 8 h 33"/>
                <a:gd name="T32" fmla="*/ 10 w 42"/>
                <a:gd name="T33" fmla="*/ 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1272"/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15 h 58"/>
                <a:gd name="T2" fmla="*/ 1 w 13"/>
                <a:gd name="T3" fmla="*/ 11 h 58"/>
                <a:gd name="T4" fmla="*/ 0 w 13"/>
                <a:gd name="T5" fmla="*/ 7 h 58"/>
                <a:gd name="T6" fmla="*/ 1 w 13"/>
                <a:gd name="T7" fmla="*/ 3 h 58"/>
                <a:gd name="T8" fmla="*/ 2 w 13"/>
                <a:gd name="T9" fmla="*/ 0 h 58"/>
                <a:gd name="T10" fmla="*/ 4 w 13"/>
                <a:gd name="T11" fmla="*/ 2 h 58"/>
                <a:gd name="T12" fmla="*/ 3 w 13"/>
                <a:gd name="T13" fmla="*/ 6 h 58"/>
                <a:gd name="T14" fmla="*/ 2 w 13"/>
                <a:gd name="T15" fmla="*/ 11 h 58"/>
                <a:gd name="T16" fmla="*/ 1 w 13"/>
                <a:gd name="T17" fmla="*/ 1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1273"/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14 h 55"/>
                <a:gd name="T2" fmla="*/ 1 w 18"/>
                <a:gd name="T3" fmla="*/ 11 h 55"/>
                <a:gd name="T4" fmla="*/ 1 w 18"/>
                <a:gd name="T5" fmla="*/ 6 h 55"/>
                <a:gd name="T6" fmla="*/ 3 w 18"/>
                <a:gd name="T7" fmla="*/ 2 h 55"/>
                <a:gd name="T8" fmla="*/ 5 w 18"/>
                <a:gd name="T9" fmla="*/ 0 h 55"/>
                <a:gd name="T10" fmla="*/ 6 w 18"/>
                <a:gd name="T11" fmla="*/ 2 h 55"/>
                <a:gd name="T12" fmla="*/ 4 w 18"/>
                <a:gd name="T13" fmla="*/ 6 h 55"/>
                <a:gd name="T14" fmla="*/ 2 w 18"/>
                <a:gd name="T15" fmla="*/ 11 h 55"/>
                <a:gd name="T16" fmla="*/ 0 w 18"/>
                <a:gd name="T17" fmla="*/ 14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1274"/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2 w 12"/>
                <a:gd name="T1" fmla="*/ 14 h 54"/>
                <a:gd name="T2" fmla="*/ 1 w 12"/>
                <a:gd name="T3" fmla="*/ 12 h 54"/>
                <a:gd name="T4" fmla="*/ 0 w 12"/>
                <a:gd name="T5" fmla="*/ 7 h 54"/>
                <a:gd name="T6" fmla="*/ 1 w 12"/>
                <a:gd name="T7" fmla="*/ 3 h 54"/>
                <a:gd name="T8" fmla="*/ 2 w 12"/>
                <a:gd name="T9" fmla="*/ 0 h 54"/>
                <a:gd name="T10" fmla="*/ 3 w 12"/>
                <a:gd name="T11" fmla="*/ 1 h 54"/>
                <a:gd name="T12" fmla="*/ 3 w 12"/>
                <a:gd name="T13" fmla="*/ 5 h 54"/>
                <a:gd name="T14" fmla="*/ 2 w 12"/>
                <a:gd name="T15" fmla="*/ 10 h 54"/>
                <a:gd name="T16" fmla="*/ 2 w 12"/>
                <a:gd name="T17" fmla="*/ 1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1275"/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5 w 19"/>
                <a:gd name="T1" fmla="*/ 16 h 62"/>
                <a:gd name="T2" fmla="*/ 3 w 19"/>
                <a:gd name="T3" fmla="*/ 12 h 62"/>
                <a:gd name="T4" fmla="*/ 1 w 19"/>
                <a:gd name="T5" fmla="*/ 7 h 62"/>
                <a:gd name="T6" fmla="*/ 0 w 19"/>
                <a:gd name="T7" fmla="*/ 2 h 62"/>
                <a:gd name="T8" fmla="*/ 1 w 19"/>
                <a:gd name="T9" fmla="*/ 0 h 62"/>
                <a:gd name="T10" fmla="*/ 3 w 19"/>
                <a:gd name="T11" fmla="*/ 2 h 62"/>
                <a:gd name="T12" fmla="*/ 4 w 19"/>
                <a:gd name="T13" fmla="*/ 7 h 62"/>
                <a:gd name="T14" fmla="*/ 4 w 19"/>
                <a:gd name="T15" fmla="*/ 12 h 62"/>
                <a:gd name="T16" fmla="*/ 5 w 19"/>
                <a:gd name="T17" fmla="*/ 16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1276"/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6 w 21"/>
                <a:gd name="T1" fmla="*/ 17 h 70"/>
                <a:gd name="T2" fmla="*/ 4 w 21"/>
                <a:gd name="T3" fmla="*/ 13 h 70"/>
                <a:gd name="T4" fmla="*/ 2 w 21"/>
                <a:gd name="T5" fmla="*/ 7 h 70"/>
                <a:gd name="T6" fmla="*/ 0 w 21"/>
                <a:gd name="T7" fmla="*/ 2 h 70"/>
                <a:gd name="T8" fmla="*/ 1 w 21"/>
                <a:gd name="T9" fmla="*/ 0 h 70"/>
                <a:gd name="T10" fmla="*/ 3 w 21"/>
                <a:gd name="T11" fmla="*/ 2 h 70"/>
                <a:gd name="T12" fmla="*/ 4 w 21"/>
                <a:gd name="T13" fmla="*/ 8 h 70"/>
                <a:gd name="T14" fmla="*/ 5 w 21"/>
                <a:gd name="T15" fmla="*/ 13 h 70"/>
                <a:gd name="T16" fmla="*/ 6 w 21"/>
                <a:gd name="T17" fmla="*/ 1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1277"/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9 w 37"/>
                <a:gd name="T1" fmla="*/ 19 h 72"/>
                <a:gd name="T2" fmla="*/ 7 w 37"/>
                <a:gd name="T3" fmla="*/ 17 h 72"/>
                <a:gd name="T4" fmla="*/ 6 w 37"/>
                <a:gd name="T5" fmla="*/ 15 h 72"/>
                <a:gd name="T6" fmla="*/ 4 w 37"/>
                <a:gd name="T7" fmla="*/ 12 h 72"/>
                <a:gd name="T8" fmla="*/ 2 w 37"/>
                <a:gd name="T9" fmla="*/ 9 h 72"/>
                <a:gd name="T10" fmla="*/ 1 w 37"/>
                <a:gd name="T11" fmla="*/ 6 h 72"/>
                <a:gd name="T12" fmla="*/ 0 w 37"/>
                <a:gd name="T13" fmla="*/ 3 h 72"/>
                <a:gd name="T14" fmla="*/ 0 w 37"/>
                <a:gd name="T15" fmla="*/ 1 h 72"/>
                <a:gd name="T16" fmla="*/ 0 w 37"/>
                <a:gd name="T17" fmla="*/ 0 h 72"/>
                <a:gd name="T18" fmla="*/ 1 w 37"/>
                <a:gd name="T19" fmla="*/ 1 h 72"/>
                <a:gd name="T20" fmla="*/ 2 w 37"/>
                <a:gd name="T21" fmla="*/ 2 h 72"/>
                <a:gd name="T22" fmla="*/ 3 w 37"/>
                <a:gd name="T23" fmla="*/ 5 h 72"/>
                <a:gd name="T24" fmla="*/ 4 w 37"/>
                <a:gd name="T25" fmla="*/ 8 h 72"/>
                <a:gd name="T26" fmla="*/ 6 w 37"/>
                <a:gd name="T27" fmla="*/ 12 h 72"/>
                <a:gd name="T28" fmla="*/ 7 w 37"/>
                <a:gd name="T29" fmla="*/ 15 h 72"/>
                <a:gd name="T30" fmla="*/ 8 w 37"/>
                <a:gd name="T31" fmla="*/ 17 h 72"/>
                <a:gd name="T32" fmla="*/ 9 w 37"/>
                <a:gd name="T33" fmla="*/ 19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1278"/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10 w 44"/>
                <a:gd name="T1" fmla="*/ 17 h 68"/>
                <a:gd name="T2" fmla="*/ 9 w 44"/>
                <a:gd name="T3" fmla="*/ 16 h 68"/>
                <a:gd name="T4" fmla="*/ 7 w 44"/>
                <a:gd name="T5" fmla="*/ 14 h 68"/>
                <a:gd name="T6" fmla="*/ 5 w 44"/>
                <a:gd name="T7" fmla="*/ 11 h 68"/>
                <a:gd name="T8" fmla="*/ 3 w 44"/>
                <a:gd name="T9" fmla="*/ 9 h 68"/>
                <a:gd name="T10" fmla="*/ 1 w 44"/>
                <a:gd name="T11" fmla="*/ 6 h 68"/>
                <a:gd name="T12" fmla="*/ 0 w 44"/>
                <a:gd name="T13" fmla="*/ 3 h 68"/>
                <a:gd name="T14" fmla="*/ 0 w 44"/>
                <a:gd name="T15" fmla="*/ 2 h 68"/>
                <a:gd name="T16" fmla="*/ 0 w 44"/>
                <a:gd name="T17" fmla="*/ 0 h 68"/>
                <a:gd name="T18" fmla="*/ 1 w 44"/>
                <a:gd name="T19" fmla="*/ 1 h 68"/>
                <a:gd name="T20" fmla="*/ 3 w 44"/>
                <a:gd name="T21" fmla="*/ 2 h 68"/>
                <a:gd name="T22" fmla="*/ 4 w 44"/>
                <a:gd name="T23" fmla="*/ 5 h 68"/>
                <a:gd name="T24" fmla="*/ 5 w 44"/>
                <a:gd name="T25" fmla="*/ 8 h 68"/>
                <a:gd name="T26" fmla="*/ 7 w 44"/>
                <a:gd name="T27" fmla="*/ 11 h 68"/>
                <a:gd name="T28" fmla="*/ 8 w 44"/>
                <a:gd name="T29" fmla="*/ 14 h 68"/>
                <a:gd name="T30" fmla="*/ 10 w 44"/>
                <a:gd name="T31" fmla="*/ 16 h 68"/>
                <a:gd name="T32" fmla="*/ 10 w 44"/>
                <a:gd name="T33" fmla="*/ 1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1279"/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10 w 37"/>
                <a:gd name="T1" fmla="*/ 17 h 62"/>
                <a:gd name="T2" fmla="*/ 8 w 37"/>
                <a:gd name="T3" fmla="*/ 15 h 62"/>
                <a:gd name="T4" fmla="*/ 7 w 37"/>
                <a:gd name="T5" fmla="*/ 13 h 62"/>
                <a:gd name="T6" fmla="*/ 5 w 37"/>
                <a:gd name="T7" fmla="*/ 10 h 62"/>
                <a:gd name="T8" fmla="*/ 3 w 37"/>
                <a:gd name="T9" fmla="*/ 7 h 62"/>
                <a:gd name="T10" fmla="*/ 2 w 37"/>
                <a:gd name="T11" fmla="*/ 5 h 62"/>
                <a:gd name="T12" fmla="*/ 1 w 37"/>
                <a:gd name="T13" fmla="*/ 3 h 62"/>
                <a:gd name="T14" fmla="*/ 0 w 37"/>
                <a:gd name="T15" fmla="*/ 1 h 62"/>
                <a:gd name="T16" fmla="*/ 1 w 37"/>
                <a:gd name="T17" fmla="*/ 0 h 62"/>
                <a:gd name="T18" fmla="*/ 2 w 37"/>
                <a:gd name="T19" fmla="*/ 1 h 62"/>
                <a:gd name="T20" fmla="*/ 4 w 37"/>
                <a:gd name="T21" fmla="*/ 2 h 62"/>
                <a:gd name="T22" fmla="*/ 5 w 37"/>
                <a:gd name="T23" fmla="*/ 5 h 62"/>
                <a:gd name="T24" fmla="*/ 6 w 37"/>
                <a:gd name="T25" fmla="*/ 7 h 62"/>
                <a:gd name="T26" fmla="*/ 7 w 37"/>
                <a:gd name="T27" fmla="*/ 10 h 62"/>
                <a:gd name="T28" fmla="*/ 8 w 37"/>
                <a:gd name="T29" fmla="*/ 13 h 62"/>
                <a:gd name="T30" fmla="*/ 9 w 37"/>
                <a:gd name="T31" fmla="*/ 15 h 62"/>
                <a:gd name="T32" fmla="*/ 10 w 37"/>
                <a:gd name="T33" fmla="*/ 17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1280"/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23 h 90"/>
                <a:gd name="T2" fmla="*/ 0 w 58"/>
                <a:gd name="T3" fmla="*/ 22 h 90"/>
                <a:gd name="T4" fmla="*/ 1 w 58"/>
                <a:gd name="T5" fmla="*/ 19 h 90"/>
                <a:gd name="T6" fmla="*/ 2 w 58"/>
                <a:gd name="T7" fmla="*/ 16 h 90"/>
                <a:gd name="T8" fmla="*/ 4 w 58"/>
                <a:gd name="T9" fmla="*/ 12 h 90"/>
                <a:gd name="T10" fmla="*/ 6 w 58"/>
                <a:gd name="T11" fmla="*/ 8 h 90"/>
                <a:gd name="T12" fmla="*/ 9 w 58"/>
                <a:gd name="T13" fmla="*/ 5 h 90"/>
                <a:gd name="T14" fmla="*/ 11 w 58"/>
                <a:gd name="T15" fmla="*/ 2 h 90"/>
                <a:gd name="T16" fmla="*/ 14 w 58"/>
                <a:gd name="T17" fmla="*/ 0 h 90"/>
                <a:gd name="T18" fmla="*/ 13 w 58"/>
                <a:gd name="T19" fmla="*/ 2 h 90"/>
                <a:gd name="T20" fmla="*/ 11 w 58"/>
                <a:gd name="T21" fmla="*/ 5 h 90"/>
                <a:gd name="T22" fmla="*/ 9 w 58"/>
                <a:gd name="T23" fmla="*/ 9 h 90"/>
                <a:gd name="T24" fmla="*/ 7 w 58"/>
                <a:gd name="T25" fmla="*/ 13 h 90"/>
                <a:gd name="T26" fmla="*/ 5 w 58"/>
                <a:gd name="T27" fmla="*/ 17 h 90"/>
                <a:gd name="T28" fmla="*/ 3 w 58"/>
                <a:gd name="T29" fmla="*/ 20 h 90"/>
                <a:gd name="T30" fmla="*/ 1 w 58"/>
                <a:gd name="T31" fmla="*/ 22 h 90"/>
                <a:gd name="T32" fmla="*/ 0 w 58"/>
                <a:gd name="T33" fmla="*/ 23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1281"/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18 h 70"/>
                <a:gd name="T2" fmla="*/ 0 w 48"/>
                <a:gd name="T3" fmla="*/ 17 h 70"/>
                <a:gd name="T4" fmla="*/ 1 w 48"/>
                <a:gd name="T5" fmla="*/ 15 h 70"/>
                <a:gd name="T6" fmla="*/ 2 w 48"/>
                <a:gd name="T7" fmla="*/ 13 h 70"/>
                <a:gd name="T8" fmla="*/ 4 w 48"/>
                <a:gd name="T9" fmla="*/ 10 h 70"/>
                <a:gd name="T10" fmla="*/ 5 w 48"/>
                <a:gd name="T11" fmla="*/ 7 h 70"/>
                <a:gd name="T12" fmla="*/ 8 w 48"/>
                <a:gd name="T13" fmla="*/ 4 h 70"/>
                <a:gd name="T14" fmla="*/ 10 w 48"/>
                <a:gd name="T15" fmla="*/ 2 h 70"/>
                <a:gd name="T16" fmla="*/ 12 w 48"/>
                <a:gd name="T17" fmla="*/ 0 h 70"/>
                <a:gd name="T18" fmla="*/ 11 w 48"/>
                <a:gd name="T19" fmla="*/ 2 h 70"/>
                <a:gd name="T20" fmla="*/ 10 w 48"/>
                <a:gd name="T21" fmla="*/ 5 h 70"/>
                <a:gd name="T22" fmla="*/ 8 w 48"/>
                <a:gd name="T23" fmla="*/ 8 h 70"/>
                <a:gd name="T24" fmla="*/ 6 w 48"/>
                <a:gd name="T25" fmla="*/ 11 h 70"/>
                <a:gd name="T26" fmla="*/ 4 w 48"/>
                <a:gd name="T27" fmla="*/ 14 h 70"/>
                <a:gd name="T28" fmla="*/ 2 w 48"/>
                <a:gd name="T29" fmla="*/ 16 h 70"/>
                <a:gd name="T30" fmla="*/ 1 w 48"/>
                <a:gd name="T31" fmla="*/ 18 h 70"/>
                <a:gd name="T32" fmla="*/ 0 w 48"/>
                <a:gd name="T33" fmla="*/ 1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1282"/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11 w 44"/>
                <a:gd name="T1" fmla="*/ 17 h 68"/>
                <a:gd name="T2" fmla="*/ 10 w 44"/>
                <a:gd name="T3" fmla="*/ 16 h 68"/>
                <a:gd name="T4" fmla="*/ 8 w 44"/>
                <a:gd name="T5" fmla="*/ 14 h 68"/>
                <a:gd name="T6" fmla="*/ 6 w 44"/>
                <a:gd name="T7" fmla="*/ 11 h 68"/>
                <a:gd name="T8" fmla="*/ 4 w 44"/>
                <a:gd name="T9" fmla="*/ 8 h 68"/>
                <a:gd name="T10" fmla="*/ 2 w 44"/>
                <a:gd name="T11" fmla="*/ 5 h 68"/>
                <a:gd name="T12" fmla="*/ 1 w 44"/>
                <a:gd name="T13" fmla="*/ 3 h 68"/>
                <a:gd name="T14" fmla="*/ 0 w 44"/>
                <a:gd name="T15" fmla="*/ 1 h 68"/>
                <a:gd name="T16" fmla="*/ 1 w 44"/>
                <a:gd name="T17" fmla="*/ 0 h 68"/>
                <a:gd name="T18" fmla="*/ 2 w 44"/>
                <a:gd name="T19" fmla="*/ 1 h 68"/>
                <a:gd name="T20" fmla="*/ 4 w 44"/>
                <a:gd name="T21" fmla="*/ 2 h 68"/>
                <a:gd name="T22" fmla="*/ 5 w 44"/>
                <a:gd name="T23" fmla="*/ 5 h 68"/>
                <a:gd name="T24" fmla="*/ 7 w 44"/>
                <a:gd name="T25" fmla="*/ 8 h 68"/>
                <a:gd name="T26" fmla="*/ 8 w 44"/>
                <a:gd name="T27" fmla="*/ 11 h 68"/>
                <a:gd name="T28" fmla="*/ 9 w 44"/>
                <a:gd name="T29" fmla="*/ 14 h 68"/>
                <a:gd name="T30" fmla="*/ 10 w 44"/>
                <a:gd name="T31" fmla="*/ 16 h 68"/>
                <a:gd name="T32" fmla="*/ 11 w 44"/>
                <a:gd name="T33" fmla="*/ 17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1283"/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7 w 173"/>
                <a:gd name="T1" fmla="*/ 11 h 178"/>
                <a:gd name="T2" fmla="*/ 4 w 173"/>
                <a:gd name="T3" fmla="*/ 15 h 178"/>
                <a:gd name="T4" fmla="*/ 5 w 173"/>
                <a:gd name="T5" fmla="*/ 21 h 178"/>
                <a:gd name="T6" fmla="*/ 10 w 173"/>
                <a:gd name="T7" fmla="*/ 22 h 178"/>
                <a:gd name="T8" fmla="*/ 13 w 173"/>
                <a:gd name="T9" fmla="*/ 23 h 178"/>
                <a:gd name="T10" fmla="*/ 15 w 173"/>
                <a:gd name="T11" fmla="*/ 26 h 178"/>
                <a:gd name="T12" fmla="*/ 13 w 173"/>
                <a:gd name="T13" fmla="*/ 26 h 178"/>
                <a:gd name="T14" fmla="*/ 9 w 173"/>
                <a:gd name="T15" fmla="*/ 25 h 178"/>
                <a:gd name="T16" fmla="*/ 7 w 173"/>
                <a:gd name="T17" fmla="*/ 23 h 178"/>
                <a:gd name="T18" fmla="*/ 2 w 173"/>
                <a:gd name="T19" fmla="*/ 24 h 178"/>
                <a:gd name="T20" fmla="*/ 0 w 173"/>
                <a:gd name="T21" fmla="*/ 30 h 178"/>
                <a:gd name="T22" fmla="*/ 1 w 173"/>
                <a:gd name="T23" fmla="*/ 33 h 178"/>
                <a:gd name="T24" fmla="*/ 3 w 173"/>
                <a:gd name="T25" fmla="*/ 35 h 178"/>
                <a:gd name="T26" fmla="*/ 7 w 173"/>
                <a:gd name="T27" fmla="*/ 35 h 178"/>
                <a:gd name="T28" fmla="*/ 10 w 173"/>
                <a:gd name="T29" fmla="*/ 33 h 178"/>
                <a:gd name="T30" fmla="*/ 14 w 173"/>
                <a:gd name="T31" fmla="*/ 33 h 178"/>
                <a:gd name="T32" fmla="*/ 10 w 173"/>
                <a:gd name="T33" fmla="*/ 38 h 178"/>
                <a:gd name="T34" fmla="*/ 11 w 173"/>
                <a:gd name="T35" fmla="*/ 44 h 178"/>
                <a:gd name="T36" fmla="*/ 15 w 173"/>
                <a:gd name="T37" fmla="*/ 45 h 178"/>
                <a:gd name="T38" fmla="*/ 18 w 173"/>
                <a:gd name="T39" fmla="*/ 43 h 178"/>
                <a:gd name="T40" fmla="*/ 20 w 173"/>
                <a:gd name="T41" fmla="*/ 38 h 178"/>
                <a:gd name="T42" fmla="*/ 18 w 173"/>
                <a:gd name="T43" fmla="*/ 33 h 178"/>
                <a:gd name="T44" fmla="*/ 19 w 173"/>
                <a:gd name="T45" fmla="*/ 32 h 178"/>
                <a:gd name="T46" fmla="*/ 21 w 173"/>
                <a:gd name="T47" fmla="*/ 34 h 178"/>
                <a:gd name="T48" fmla="*/ 23 w 173"/>
                <a:gd name="T49" fmla="*/ 38 h 178"/>
                <a:gd name="T50" fmla="*/ 29 w 173"/>
                <a:gd name="T51" fmla="*/ 38 h 178"/>
                <a:gd name="T52" fmla="*/ 34 w 173"/>
                <a:gd name="T53" fmla="*/ 40 h 178"/>
                <a:gd name="T54" fmla="*/ 39 w 173"/>
                <a:gd name="T55" fmla="*/ 36 h 178"/>
                <a:gd name="T56" fmla="*/ 40 w 173"/>
                <a:gd name="T57" fmla="*/ 33 h 178"/>
                <a:gd name="T58" fmla="*/ 39 w 173"/>
                <a:gd name="T59" fmla="*/ 32 h 178"/>
                <a:gd name="T60" fmla="*/ 34 w 173"/>
                <a:gd name="T61" fmla="*/ 29 h 178"/>
                <a:gd name="T62" fmla="*/ 30 w 173"/>
                <a:gd name="T63" fmla="*/ 28 h 178"/>
                <a:gd name="T64" fmla="*/ 31 w 173"/>
                <a:gd name="T65" fmla="*/ 24 h 178"/>
                <a:gd name="T66" fmla="*/ 37 w 173"/>
                <a:gd name="T67" fmla="*/ 22 h 178"/>
                <a:gd name="T68" fmla="*/ 42 w 173"/>
                <a:gd name="T69" fmla="*/ 19 h 178"/>
                <a:gd name="T70" fmla="*/ 42 w 173"/>
                <a:gd name="T71" fmla="*/ 13 h 178"/>
                <a:gd name="T72" fmla="*/ 37 w 173"/>
                <a:gd name="T73" fmla="*/ 10 h 178"/>
                <a:gd name="T74" fmla="*/ 32 w 173"/>
                <a:gd name="T75" fmla="*/ 13 h 178"/>
                <a:gd name="T76" fmla="*/ 32 w 173"/>
                <a:gd name="T77" fmla="*/ 16 h 178"/>
                <a:gd name="T78" fmla="*/ 27 w 173"/>
                <a:gd name="T79" fmla="*/ 21 h 178"/>
                <a:gd name="T80" fmla="*/ 25 w 173"/>
                <a:gd name="T81" fmla="*/ 20 h 178"/>
                <a:gd name="T82" fmla="*/ 25 w 173"/>
                <a:gd name="T83" fmla="*/ 17 h 178"/>
                <a:gd name="T84" fmla="*/ 26 w 173"/>
                <a:gd name="T85" fmla="*/ 13 h 178"/>
                <a:gd name="T86" fmla="*/ 30 w 173"/>
                <a:gd name="T87" fmla="*/ 7 h 178"/>
                <a:gd name="T88" fmla="*/ 27 w 173"/>
                <a:gd name="T89" fmla="*/ 2 h 178"/>
                <a:gd name="T90" fmla="*/ 22 w 173"/>
                <a:gd name="T91" fmla="*/ 1 h 178"/>
                <a:gd name="T92" fmla="*/ 18 w 173"/>
                <a:gd name="T93" fmla="*/ 3 h 178"/>
                <a:gd name="T94" fmla="*/ 17 w 173"/>
                <a:gd name="T95" fmla="*/ 6 h 178"/>
                <a:gd name="T96" fmla="*/ 18 w 173"/>
                <a:gd name="T97" fmla="*/ 10 h 178"/>
                <a:gd name="T98" fmla="*/ 21 w 173"/>
                <a:gd name="T99" fmla="*/ 14 h 178"/>
                <a:gd name="T100" fmla="*/ 20 w 173"/>
                <a:gd name="T101" fmla="*/ 18 h 178"/>
                <a:gd name="T102" fmla="*/ 18 w 173"/>
                <a:gd name="T103" fmla="*/ 19 h 178"/>
                <a:gd name="T104" fmla="*/ 15 w 173"/>
                <a:gd name="T105" fmla="*/ 14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1284"/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44 w 179"/>
                <a:gd name="T1" fmla="*/ 0 h 309"/>
                <a:gd name="T2" fmla="*/ 40 w 179"/>
                <a:gd name="T3" fmla="*/ 5 h 309"/>
                <a:gd name="T4" fmla="*/ 36 w 179"/>
                <a:gd name="T5" fmla="*/ 9 h 309"/>
                <a:gd name="T6" fmla="*/ 31 w 179"/>
                <a:gd name="T7" fmla="*/ 12 h 309"/>
                <a:gd name="T8" fmla="*/ 27 w 179"/>
                <a:gd name="T9" fmla="*/ 15 h 309"/>
                <a:gd name="T10" fmla="*/ 22 w 179"/>
                <a:gd name="T11" fmla="*/ 17 h 309"/>
                <a:gd name="T12" fmla="*/ 17 w 179"/>
                <a:gd name="T13" fmla="*/ 18 h 309"/>
                <a:gd name="T14" fmla="*/ 12 w 179"/>
                <a:gd name="T15" fmla="*/ 19 h 309"/>
                <a:gd name="T16" fmla="*/ 8 w 179"/>
                <a:gd name="T17" fmla="*/ 19 h 309"/>
                <a:gd name="T18" fmla="*/ 8 w 179"/>
                <a:gd name="T19" fmla="*/ 21 h 309"/>
                <a:gd name="T20" fmla="*/ 8 w 179"/>
                <a:gd name="T21" fmla="*/ 23 h 309"/>
                <a:gd name="T22" fmla="*/ 8 w 179"/>
                <a:gd name="T23" fmla="*/ 25 h 309"/>
                <a:gd name="T24" fmla="*/ 7 w 179"/>
                <a:gd name="T25" fmla="*/ 27 h 309"/>
                <a:gd name="T26" fmla="*/ 6 w 179"/>
                <a:gd name="T27" fmla="*/ 29 h 309"/>
                <a:gd name="T28" fmla="*/ 4 w 179"/>
                <a:gd name="T29" fmla="*/ 32 h 309"/>
                <a:gd name="T30" fmla="*/ 2 w 179"/>
                <a:gd name="T31" fmla="*/ 33 h 309"/>
                <a:gd name="T32" fmla="*/ 0 w 179"/>
                <a:gd name="T33" fmla="*/ 35 h 309"/>
                <a:gd name="T34" fmla="*/ 3 w 179"/>
                <a:gd name="T35" fmla="*/ 40 h 309"/>
                <a:gd name="T36" fmla="*/ 5 w 179"/>
                <a:gd name="T37" fmla="*/ 46 h 309"/>
                <a:gd name="T38" fmla="*/ 5 w 179"/>
                <a:gd name="T39" fmla="*/ 52 h 309"/>
                <a:gd name="T40" fmla="*/ 3 w 179"/>
                <a:gd name="T41" fmla="*/ 58 h 309"/>
                <a:gd name="T42" fmla="*/ 5 w 179"/>
                <a:gd name="T43" fmla="*/ 58 h 309"/>
                <a:gd name="T44" fmla="*/ 7 w 179"/>
                <a:gd name="T45" fmla="*/ 60 h 309"/>
                <a:gd name="T46" fmla="*/ 10 w 179"/>
                <a:gd name="T47" fmla="*/ 61 h 309"/>
                <a:gd name="T48" fmla="*/ 12 w 179"/>
                <a:gd name="T49" fmla="*/ 63 h 309"/>
                <a:gd name="T50" fmla="*/ 15 w 179"/>
                <a:gd name="T51" fmla="*/ 65 h 309"/>
                <a:gd name="T52" fmla="*/ 18 w 179"/>
                <a:gd name="T53" fmla="*/ 69 h 309"/>
                <a:gd name="T54" fmla="*/ 20 w 179"/>
                <a:gd name="T55" fmla="*/ 72 h 309"/>
                <a:gd name="T56" fmla="*/ 21 w 179"/>
                <a:gd name="T57" fmla="*/ 77 h 309"/>
                <a:gd name="T58" fmla="*/ 22 w 179"/>
                <a:gd name="T59" fmla="*/ 74 h 309"/>
                <a:gd name="T60" fmla="*/ 24 w 179"/>
                <a:gd name="T61" fmla="*/ 71 h 309"/>
                <a:gd name="T62" fmla="*/ 26 w 179"/>
                <a:gd name="T63" fmla="*/ 68 h 309"/>
                <a:gd name="T64" fmla="*/ 28 w 179"/>
                <a:gd name="T65" fmla="*/ 66 h 309"/>
                <a:gd name="T66" fmla="*/ 30 w 179"/>
                <a:gd name="T67" fmla="*/ 63 h 309"/>
                <a:gd name="T68" fmla="*/ 33 w 179"/>
                <a:gd name="T69" fmla="*/ 61 h 309"/>
                <a:gd name="T70" fmla="*/ 36 w 179"/>
                <a:gd name="T71" fmla="*/ 60 h 309"/>
                <a:gd name="T72" fmla="*/ 40 w 179"/>
                <a:gd name="T73" fmla="*/ 59 h 309"/>
                <a:gd name="T74" fmla="*/ 38 w 179"/>
                <a:gd name="T75" fmla="*/ 56 h 309"/>
                <a:gd name="T76" fmla="*/ 37 w 179"/>
                <a:gd name="T77" fmla="*/ 52 h 309"/>
                <a:gd name="T78" fmla="*/ 38 w 179"/>
                <a:gd name="T79" fmla="*/ 47 h 309"/>
                <a:gd name="T80" fmla="*/ 41 w 179"/>
                <a:gd name="T81" fmla="*/ 42 h 309"/>
                <a:gd name="T82" fmla="*/ 38 w 179"/>
                <a:gd name="T83" fmla="*/ 33 h 309"/>
                <a:gd name="T84" fmla="*/ 37 w 179"/>
                <a:gd name="T85" fmla="*/ 25 h 309"/>
                <a:gd name="T86" fmla="*/ 37 w 179"/>
                <a:gd name="T87" fmla="*/ 18 h 309"/>
                <a:gd name="T88" fmla="*/ 39 w 179"/>
                <a:gd name="T89" fmla="*/ 13 h 309"/>
                <a:gd name="T90" fmla="*/ 40 w 179"/>
                <a:gd name="T91" fmla="*/ 9 h 309"/>
                <a:gd name="T92" fmla="*/ 41 w 179"/>
                <a:gd name="T93" fmla="*/ 6 h 309"/>
                <a:gd name="T94" fmla="*/ 43 w 179"/>
                <a:gd name="T95" fmla="*/ 3 h 309"/>
                <a:gd name="T96" fmla="*/ 44 w 179"/>
                <a:gd name="T97" fmla="*/ 2 h 309"/>
                <a:gd name="T98" fmla="*/ 44 w 179"/>
                <a:gd name="T99" fmla="*/ 1 h 309"/>
                <a:gd name="T100" fmla="*/ 44 w 179"/>
                <a:gd name="T101" fmla="*/ 1 h 309"/>
                <a:gd name="T102" fmla="*/ 44 w 179"/>
                <a:gd name="T103" fmla="*/ 1 h 309"/>
                <a:gd name="T104" fmla="*/ 44 w 179"/>
                <a:gd name="T105" fmla="*/ 0 h 309"/>
                <a:gd name="T106" fmla="*/ 44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1285"/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38 w 334"/>
                <a:gd name="T1" fmla="*/ 0 h 256"/>
                <a:gd name="T2" fmla="*/ 36 w 334"/>
                <a:gd name="T3" fmla="*/ 1 h 256"/>
                <a:gd name="T4" fmla="*/ 32 w 334"/>
                <a:gd name="T5" fmla="*/ 3 h 256"/>
                <a:gd name="T6" fmla="*/ 27 w 334"/>
                <a:gd name="T7" fmla="*/ 4 h 256"/>
                <a:gd name="T8" fmla="*/ 23 w 334"/>
                <a:gd name="T9" fmla="*/ 6 h 256"/>
                <a:gd name="T10" fmla="*/ 18 w 334"/>
                <a:gd name="T11" fmla="*/ 7 h 256"/>
                <a:gd name="T12" fmla="*/ 14 w 334"/>
                <a:gd name="T13" fmla="*/ 8 h 256"/>
                <a:gd name="T14" fmla="*/ 10 w 334"/>
                <a:gd name="T15" fmla="*/ 9 h 256"/>
                <a:gd name="T16" fmla="*/ 6 w 334"/>
                <a:gd name="T17" fmla="*/ 9 h 256"/>
                <a:gd name="T18" fmla="*/ 4 w 334"/>
                <a:gd name="T19" fmla="*/ 9 h 256"/>
                <a:gd name="T20" fmla="*/ 3 w 334"/>
                <a:gd name="T21" fmla="*/ 9 h 256"/>
                <a:gd name="T22" fmla="*/ 1 w 334"/>
                <a:gd name="T23" fmla="*/ 8 h 256"/>
                <a:gd name="T24" fmla="*/ 0 w 334"/>
                <a:gd name="T25" fmla="*/ 8 h 256"/>
                <a:gd name="T26" fmla="*/ 5 w 334"/>
                <a:gd name="T27" fmla="*/ 11 h 256"/>
                <a:gd name="T28" fmla="*/ 9 w 334"/>
                <a:gd name="T29" fmla="*/ 15 h 256"/>
                <a:gd name="T30" fmla="*/ 12 w 334"/>
                <a:gd name="T31" fmla="*/ 19 h 256"/>
                <a:gd name="T32" fmla="*/ 16 w 334"/>
                <a:gd name="T33" fmla="*/ 25 h 256"/>
                <a:gd name="T34" fmla="*/ 19 w 334"/>
                <a:gd name="T35" fmla="*/ 30 h 256"/>
                <a:gd name="T36" fmla="*/ 21 w 334"/>
                <a:gd name="T37" fmla="*/ 36 h 256"/>
                <a:gd name="T38" fmla="*/ 23 w 334"/>
                <a:gd name="T39" fmla="*/ 42 h 256"/>
                <a:gd name="T40" fmla="*/ 24 w 334"/>
                <a:gd name="T41" fmla="*/ 48 h 256"/>
                <a:gd name="T42" fmla="*/ 26 w 334"/>
                <a:gd name="T43" fmla="*/ 48 h 256"/>
                <a:gd name="T44" fmla="*/ 29 w 334"/>
                <a:gd name="T45" fmla="*/ 49 h 256"/>
                <a:gd name="T46" fmla="*/ 31 w 334"/>
                <a:gd name="T47" fmla="*/ 50 h 256"/>
                <a:gd name="T48" fmla="*/ 35 w 334"/>
                <a:gd name="T49" fmla="*/ 52 h 256"/>
                <a:gd name="T50" fmla="*/ 38 w 334"/>
                <a:gd name="T51" fmla="*/ 54 h 256"/>
                <a:gd name="T52" fmla="*/ 41 w 334"/>
                <a:gd name="T53" fmla="*/ 57 h 256"/>
                <a:gd name="T54" fmla="*/ 44 w 334"/>
                <a:gd name="T55" fmla="*/ 61 h 256"/>
                <a:gd name="T56" fmla="*/ 46 w 334"/>
                <a:gd name="T57" fmla="*/ 64 h 256"/>
                <a:gd name="T58" fmla="*/ 48 w 334"/>
                <a:gd name="T59" fmla="*/ 62 h 256"/>
                <a:gd name="T60" fmla="*/ 51 w 334"/>
                <a:gd name="T61" fmla="*/ 61 h 256"/>
                <a:gd name="T62" fmla="*/ 55 w 334"/>
                <a:gd name="T63" fmla="*/ 59 h 256"/>
                <a:gd name="T64" fmla="*/ 60 w 334"/>
                <a:gd name="T65" fmla="*/ 58 h 256"/>
                <a:gd name="T66" fmla="*/ 65 w 334"/>
                <a:gd name="T67" fmla="*/ 57 h 256"/>
                <a:gd name="T68" fmla="*/ 71 w 334"/>
                <a:gd name="T69" fmla="*/ 58 h 256"/>
                <a:gd name="T70" fmla="*/ 77 w 334"/>
                <a:gd name="T71" fmla="*/ 59 h 256"/>
                <a:gd name="T72" fmla="*/ 84 w 334"/>
                <a:gd name="T73" fmla="*/ 62 h 256"/>
                <a:gd name="T74" fmla="*/ 82 w 334"/>
                <a:gd name="T75" fmla="*/ 60 h 256"/>
                <a:gd name="T76" fmla="*/ 80 w 334"/>
                <a:gd name="T77" fmla="*/ 57 h 256"/>
                <a:gd name="T78" fmla="*/ 78 w 334"/>
                <a:gd name="T79" fmla="*/ 53 h 256"/>
                <a:gd name="T80" fmla="*/ 77 w 334"/>
                <a:gd name="T81" fmla="*/ 49 h 256"/>
                <a:gd name="T82" fmla="*/ 76 w 334"/>
                <a:gd name="T83" fmla="*/ 45 h 256"/>
                <a:gd name="T84" fmla="*/ 76 w 334"/>
                <a:gd name="T85" fmla="*/ 40 h 256"/>
                <a:gd name="T86" fmla="*/ 78 w 334"/>
                <a:gd name="T87" fmla="*/ 34 h 256"/>
                <a:gd name="T88" fmla="*/ 80 w 334"/>
                <a:gd name="T89" fmla="*/ 28 h 256"/>
                <a:gd name="T90" fmla="*/ 77 w 334"/>
                <a:gd name="T91" fmla="*/ 27 h 256"/>
                <a:gd name="T92" fmla="*/ 73 w 334"/>
                <a:gd name="T93" fmla="*/ 26 h 256"/>
                <a:gd name="T94" fmla="*/ 69 w 334"/>
                <a:gd name="T95" fmla="*/ 24 h 256"/>
                <a:gd name="T96" fmla="*/ 65 w 334"/>
                <a:gd name="T97" fmla="*/ 22 h 256"/>
                <a:gd name="T98" fmla="*/ 62 w 334"/>
                <a:gd name="T99" fmla="*/ 19 h 256"/>
                <a:gd name="T100" fmla="*/ 60 w 334"/>
                <a:gd name="T101" fmla="*/ 15 h 256"/>
                <a:gd name="T102" fmla="*/ 59 w 334"/>
                <a:gd name="T103" fmla="*/ 10 h 256"/>
                <a:gd name="T104" fmla="*/ 59 w 334"/>
                <a:gd name="T105" fmla="*/ 4 h 256"/>
                <a:gd name="T106" fmla="*/ 56 w 334"/>
                <a:gd name="T107" fmla="*/ 5 h 256"/>
                <a:gd name="T108" fmla="*/ 54 w 334"/>
                <a:gd name="T109" fmla="*/ 5 h 256"/>
                <a:gd name="T110" fmla="*/ 52 w 334"/>
                <a:gd name="T111" fmla="*/ 6 h 256"/>
                <a:gd name="T112" fmla="*/ 49 w 334"/>
                <a:gd name="T113" fmla="*/ 5 h 256"/>
                <a:gd name="T114" fmla="*/ 47 w 334"/>
                <a:gd name="T115" fmla="*/ 5 h 256"/>
                <a:gd name="T116" fmla="*/ 44 w 334"/>
                <a:gd name="T117" fmla="*/ 4 h 256"/>
                <a:gd name="T118" fmla="*/ 41 w 334"/>
                <a:gd name="T119" fmla="*/ 2 h 256"/>
                <a:gd name="T120" fmla="*/ 38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1286"/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62 w 293"/>
                <a:gd name="T1" fmla="*/ 43 h 361"/>
                <a:gd name="T2" fmla="*/ 53 w 293"/>
                <a:gd name="T3" fmla="*/ 44 h 361"/>
                <a:gd name="T4" fmla="*/ 40 w 293"/>
                <a:gd name="T5" fmla="*/ 48 h 361"/>
                <a:gd name="T6" fmla="*/ 28 w 293"/>
                <a:gd name="T7" fmla="*/ 58 h 361"/>
                <a:gd name="T8" fmla="*/ 23 w 293"/>
                <a:gd name="T9" fmla="*/ 71 h 361"/>
                <a:gd name="T10" fmla="*/ 20 w 293"/>
                <a:gd name="T11" fmla="*/ 78 h 361"/>
                <a:gd name="T12" fmla="*/ 18 w 293"/>
                <a:gd name="T13" fmla="*/ 83 h 361"/>
                <a:gd name="T14" fmla="*/ 16 w 293"/>
                <a:gd name="T15" fmla="*/ 86 h 361"/>
                <a:gd name="T16" fmla="*/ 12 w 293"/>
                <a:gd name="T17" fmla="*/ 87 h 361"/>
                <a:gd name="T18" fmla="*/ 8 w 293"/>
                <a:gd name="T19" fmla="*/ 88 h 361"/>
                <a:gd name="T20" fmla="*/ 5 w 293"/>
                <a:gd name="T21" fmla="*/ 88 h 361"/>
                <a:gd name="T22" fmla="*/ 2 w 293"/>
                <a:gd name="T23" fmla="*/ 89 h 361"/>
                <a:gd name="T24" fmla="*/ 1 w 293"/>
                <a:gd name="T25" fmla="*/ 90 h 361"/>
                <a:gd name="T26" fmla="*/ 0 w 293"/>
                <a:gd name="T27" fmla="*/ 89 h 361"/>
                <a:gd name="T28" fmla="*/ 6 w 293"/>
                <a:gd name="T29" fmla="*/ 86 h 361"/>
                <a:gd name="T30" fmla="*/ 14 w 293"/>
                <a:gd name="T31" fmla="*/ 77 h 361"/>
                <a:gd name="T32" fmla="*/ 18 w 293"/>
                <a:gd name="T33" fmla="*/ 66 h 361"/>
                <a:gd name="T34" fmla="*/ 18 w 293"/>
                <a:gd name="T35" fmla="*/ 56 h 361"/>
                <a:gd name="T36" fmla="*/ 18 w 293"/>
                <a:gd name="T37" fmla="*/ 50 h 361"/>
                <a:gd name="T38" fmla="*/ 17 w 293"/>
                <a:gd name="T39" fmla="*/ 43 h 361"/>
                <a:gd name="T40" fmla="*/ 18 w 293"/>
                <a:gd name="T41" fmla="*/ 38 h 361"/>
                <a:gd name="T42" fmla="*/ 24 w 293"/>
                <a:gd name="T43" fmla="*/ 34 h 361"/>
                <a:gd name="T44" fmla="*/ 29 w 293"/>
                <a:gd name="T45" fmla="*/ 28 h 361"/>
                <a:gd name="T46" fmla="*/ 30 w 293"/>
                <a:gd name="T47" fmla="*/ 20 h 361"/>
                <a:gd name="T48" fmla="*/ 33 w 293"/>
                <a:gd name="T49" fmla="*/ 15 h 361"/>
                <a:gd name="T50" fmla="*/ 41 w 293"/>
                <a:gd name="T51" fmla="*/ 13 h 361"/>
                <a:gd name="T52" fmla="*/ 50 w 293"/>
                <a:gd name="T53" fmla="*/ 8 h 361"/>
                <a:gd name="T54" fmla="*/ 58 w 293"/>
                <a:gd name="T55" fmla="*/ 3 h 361"/>
                <a:gd name="T56" fmla="*/ 60 w 293"/>
                <a:gd name="T57" fmla="*/ 3 h 361"/>
                <a:gd name="T58" fmla="*/ 61 w 293"/>
                <a:gd name="T59" fmla="*/ 11 h 361"/>
                <a:gd name="T60" fmla="*/ 64 w 293"/>
                <a:gd name="T61" fmla="*/ 20 h 361"/>
                <a:gd name="T62" fmla="*/ 70 w 293"/>
                <a:gd name="T63" fmla="*/ 27 h 361"/>
                <a:gd name="T64" fmla="*/ 71 w 293"/>
                <a:gd name="T65" fmla="*/ 30 h 361"/>
                <a:gd name="T66" fmla="*/ 67 w 293"/>
                <a:gd name="T67" fmla="*/ 32 h 361"/>
                <a:gd name="T68" fmla="*/ 63 w 293"/>
                <a:gd name="T69" fmla="*/ 35 h 361"/>
                <a:gd name="T70" fmla="*/ 63 w 293"/>
                <a:gd name="T71" fmla="*/ 4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1287"/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23 w 173"/>
                <a:gd name="T1" fmla="*/ 87 h 351"/>
                <a:gd name="T2" fmla="*/ 20 w 173"/>
                <a:gd name="T3" fmla="*/ 84 h 351"/>
                <a:gd name="T4" fmla="*/ 16 w 173"/>
                <a:gd name="T5" fmla="*/ 84 h 351"/>
                <a:gd name="T6" fmla="*/ 13 w 173"/>
                <a:gd name="T7" fmla="*/ 83 h 351"/>
                <a:gd name="T8" fmla="*/ 14 w 173"/>
                <a:gd name="T9" fmla="*/ 81 h 351"/>
                <a:gd name="T10" fmla="*/ 17 w 173"/>
                <a:gd name="T11" fmla="*/ 78 h 351"/>
                <a:gd name="T12" fmla="*/ 21 w 173"/>
                <a:gd name="T13" fmla="*/ 77 h 351"/>
                <a:gd name="T14" fmla="*/ 24 w 173"/>
                <a:gd name="T15" fmla="*/ 76 h 351"/>
                <a:gd name="T16" fmla="*/ 26 w 173"/>
                <a:gd name="T17" fmla="*/ 73 h 351"/>
                <a:gd name="T18" fmla="*/ 27 w 173"/>
                <a:gd name="T19" fmla="*/ 71 h 351"/>
                <a:gd name="T20" fmla="*/ 26 w 173"/>
                <a:gd name="T21" fmla="*/ 70 h 351"/>
                <a:gd name="T22" fmla="*/ 25 w 173"/>
                <a:gd name="T23" fmla="*/ 68 h 351"/>
                <a:gd name="T24" fmla="*/ 23 w 173"/>
                <a:gd name="T25" fmla="*/ 66 h 351"/>
                <a:gd name="T26" fmla="*/ 19 w 173"/>
                <a:gd name="T27" fmla="*/ 66 h 351"/>
                <a:gd name="T28" fmla="*/ 16 w 173"/>
                <a:gd name="T29" fmla="*/ 68 h 351"/>
                <a:gd name="T30" fmla="*/ 15 w 173"/>
                <a:gd name="T31" fmla="*/ 71 h 351"/>
                <a:gd name="T32" fmla="*/ 14 w 173"/>
                <a:gd name="T33" fmla="*/ 74 h 351"/>
                <a:gd name="T34" fmla="*/ 11 w 173"/>
                <a:gd name="T35" fmla="*/ 76 h 351"/>
                <a:gd name="T36" fmla="*/ 10 w 173"/>
                <a:gd name="T37" fmla="*/ 76 h 351"/>
                <a:gd name="T38" fmla="*/ 9 w 173"/>
                <a:gd name="T39" fmla="*/ 75 h 351"/>
                <a:gd name="T40" fmla="*/ 9 w 173"/>
                <a:gd name="T41" fmla="*/ 73 h 351"/>
                <a:gd name="T42" fmla="*/ 9 w 173"/>
                <a:gd name="T43" fmla="*/ 69 h 351"/>
                <a:gd name="T44" fmla="*/ 11 w 173"/>
                <a:gd name="T45" fmla="*/ 67 h 351"/>
                <a:gd name="T46" fmla="*/ 13 w 173"/>
                <a:gd name="T47" fmla="*/ 64 h 351"/>
                <a:gd name="T48" fmla="*/ 14 w 173"/>
                <a:gd name="T49" fmla="*/ 62 h 351"/>
                <a:gd name="T50" fmla="*/ 14 w 173"/>
                <a:gd name="T51" fmla="*/ 61 h 351"/>
                <a:gd name="T52" fmla="*/ 13 w 173"/>
                <a:gd name="T53" fmla="*/ 59 h 351"/>
                <a:gd name="T54" fmla="*/ 11 w 173"/>
                <a:gd name="T55" fmla="*/ 57 h 351"/>
                <a:gd name="T56" fmla="*/ 8 w 173"/>
                <a:gd name="T57" fmla="*/ 56 h 351"/>
                <a:gd name="T58" fmla="*/ 6 w 173"/>
                <a:gd name="T59" fmla="*/ 57 h 351"/>
                <a:gd name="T60" fmla="*/ 4 w 173"/>
                <a:gd name="T61" fmla="*/ 57 h 351"/>
                <a:gd name="T62" fmla="*/ 2 w 173"/>
                <a:gd name="T63" fmla="*/ 58 h 351"/>
                <a:gd name="T64" fmla="*/ 0 w 173"/>
                <a:gd name="T65" fmla="*/ 51 h 351"/>
                <a:gd name="T66" fmla="*/ 4 w 173"/>
                <a:gd name="T67" fmla="*/ 34 h 351"/>
                <a:gd name="T68" fmla="*/ 15 w 173"/>
                <a:gd name="T69" fmla="*/ 18 h 351"/>
                <a:gd name="T70" fmla="*/ 30 w 173"/>
                <a:gd name="T71" fmla="*/ 7 h 351"/>
                <a:gd name="T72" fmla="*/ 37 w 173"/>
                <a:gd name="T73" fmla="*/ 3 h 351"/>
                <a:gd name="T74" fmla="*/ 40 w 173"/>
                <a:gd name="T75" fmla="*/ 1 h 351"/>
                <a:gd name="T76" fmla="*/ 42 w 173"/>
                <a:gd name="T77" fmla="*/ 0 h 351"/>
                <a:gd name="T78" fmla="*/ 43 w 173"/>
                <a:gd name="T79" fmla="*/ 1 h 351"/>
                <a:gd name="T80" fmla="*/ 39 w 173"/>
                <a:gd name="T81" fmla="*/ 6 h 351"/>
                <a:gd name="T82" fmla="*/ 35 w 173"/>
                <a:gd name="T83" fmla="*/ 16 h 351"/>
                <a:gd name="T84" fmla="*/ 35 w 173"/>
                <a:gd name="T85" fmla="*/ 25 h 351"/>
                <a:gd name="T86" fmla="*/ 38 w 173"/>
                <a:gd name="T87" fmla="*/ 33 h 351"/>
                <a:gd name="T88" fmla="*/ 40 w 173"/>
                <a:gd name="T89" fmla="*/ 42 h 351"/>
                <a:gd name="T90" fmla="*/ 42 w 173"/>
                <a:gd name="T91" fmla="*/ 50 h 351"/>
                <a:gd name="T92" fmla="*/ 42 w 173"/>
                <a:gd name="T93" fmla="*/ 56 h 351"/>
                <a:gd name="T94" fmla="*/ 41 w 173"/>
                <a:gd name="T95" fmla="*/ 65 h 351"/>
                <a:gd name="T96" fmla="*/ 38 w 173"/>
                <a:gd name="T97" fmla="*/ 76 h 351"/>
                <a:gd name="T98" fmla="*/ 30 w 173"/>
                <a:gd name="T99" fmla="*/ 85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1288"/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98 w 844"/>
                <a:gd name="T1" fmla="*/ 126 h 593"/>
                <a:gd name="T2" fmla="*/ 90 w 844"/>
                <a:gd name="T3" fmla="*/ 139 h 593"/>
                <a:gd name="T4" fmla="*/ 85 w 844"/>
                <a:gd name="T5" fmla="*/ 143 h 593"/>
                <a:gd name="T6" fmla="*/ 74 w 844"/>
                <a:gd name="T7" fmla="*/ 126 h 593"/>
                <a:gd name="T8" fmla="*/ 66 w 844"/>
                <a:gd name="T9" fmla="*/ 118 h 593"/>
                <a:gd name="T10" fmla="*/ 60 w 844"/>
                <a:gd name="T11" fmla="*/ 105 h 593"/>
                <a:gd name="T12" fmla="*/ 63 w 844"/>
                <a:gd name="T13" fmla="*/ 79 h 593"/>
                <a:gd name="T14" fmla="*/ 73 w 844"/>
                <a:gd name="T15" fmla="*/ 63 h 593"/>
                <a:gd name="T16" fmla="*/ 75 w 844"/>
                <a:gd name="T17" fmla="*/ 52 h 593"/>
                <a:gd name="T18" fmla="*/ 70 w 844"/>
                <a:gd name="T19" fmla="*/ 63 h 593"/>
                <a:gd name="T20" fmla="*/ 58 w 844"/>
                <a:gd name="T21" fmla="*/ 80 h 593"/>
                <a:gd name="T22" fmla="*/ 34 w 844"/>
                <a:gd name="T23" fmla="*/ 90 h 593"/>
                <a:gd name="T24" fmla="*/ 24 w 844"/>
                <a:gd name="T25" fmla="*/ 89 h 593"/>
                <a:gd name="T26" fmla="*/ 11 w 844"/>
                <a:gd name="T27" fmla="*/ 83 h 593"/>
                <a:gd name="T28" fmla="*/ 5 w 844"/>
                <a:gd name="T29" fmla="*/ 77 h 593"/>
                <a:gd name="T30" fmla="*/ 18 w 844"/>
                <a:gd name="T31" fmla="*/ 70 h 593"/>
                <a:gd name="T32" fmla="*/ 33 w 844"/>
                <a:gd name="T33" fmla="*/ 52 h 593"/>
                <a:gd name="T34" fmla="*/ 54 w 844"/>
                <a:gd name="T35" fmla="*/ 46 h 593"/>
                <a:gd name="T36" fmla="*/ 61 w 844"/>
                <a:gd name="T37" fmla="*/ 47 h 593"/>
                <a:gd name="T38" fmla="*/ 66 w 844"/>
                <a:gd name="T39" fmla="*/ 45 h 593"/>
                <a:gd name="T40" fmla="*/ 61 w 844"/>
                <a:gd name="T41" fmla="*/ 54 h 593"/>
                <a:gd name="T42" fmla="*/ 63 w 844"/>
                <a:gd name="T43" fmla="*/ 56 h 593"/>
                <a:gd name="T44" fmla="*/ 68 w 844"/>
                <a:gd name="T45" fmla="*/ 56 h 593"/>
                <a:gd name="T46" fmla="*/ 72 w 844"/>
                <a:gd name="T47" fmla="*/ 48 h 593"/>
                <a:gd name="T48" fmla="*/ 72 w 844"/>
                <a:gd name="T49" fmla="*/ 44 h 593"/>
                <a:gd name="T50" fmla="*/ 74 w 844"/>
                <a:gd name="T51" fmla="*/ 49 h 593"/>
                <a:gd name="T52" fmla="*/ 83 w 844"/>
                <a:gd name="T53" fmla="*/ 51 h 593"/>
                <a:gd name="T54" fmla="*/ 91 w 844"/>
                <a:gd name="T55" fmla="*/ 49 h 593"/>
                <a:gd name="T56" fmla="*/ 98 w 844"/>
                <a:gd name="T57" fmla="*/ 44 h 593"/>
                <a:gd name="T58" fmla="*/ 108 w 844"/>
                <a:gd name="T59" fmla="*/ 42 h 593"/>
                <a:gd name="T60" fmla="*/ 114 w 844"/>
                <a:gd name="T61" fmla="*/ 31 h 593"/>
                <a:gd name="T62" fmla="*/ 132 w 844"/>
                <a:gd name="T63" fmla="*/ 4 h 593"/>
                <a:gd name="T64" fmla="*/ 156 w 844"/>
                <a:gd name="T65" fmla="*/ 0 h 593"/>
                <a:gd name="T66" fmla="*/ 171 w 844"/>
                <a:gd name="T67" fmla="*/ 2 h 593"/>
                <a:gd name="T68" fmla="*/ 188 w 844"/>
                <a:gd name="T69" fmla="*/ 8 h 593"/>
                <a:gd name="T70" fmla="*/ 205 w 844"/>
                <a:gd name="T71" fmla="*/ 10 h 593"/>
                <a:gd name="T72" fmla="*/ 209 w 844"/>
                <a:gd name="T73" fmla="*/ 14 h 593"/>
                <a:gd name="T74" fmla="*/ 188 w 844"/>
                <a:gd name="T75" fmla="*/ 41 h 593"/>
                <a:gd name="T76" fmla="*/ 167 w 844"/>
                <a:gd name="T77" fmla="*/ 54 h 593"/>
                <a:gd name="T78" fmla="*/ 144 w 844"/>
                <a:gd name="T79" fmla="*/ 60 h 593"/>
                <a:gd name="T80" fmla="*/ 124 w 844"/>
                <a:gd name="T81" fmla="*/ 57 h 593"/>
                <a:gd name="T82" fmla="*/ 111 w 844"/>
                <a:gd name="T83" fmla="*/ 51 h 593"/>
                <a:gd name="T84" fmla="*/ 104 w 844"/>
                <a:gd name="T85" fmla="*/ 47 h 593"/>
                <a:gd name="T86" fmla="*/ 95 w 844"/>
                <a:gd name="T87" fmla="*/ 49 h 593"/>
                <a:gd name="T88" fmla="*/ 93 w 844"/>
                <a:gd name="T89" fmla="*/ 53 h 593"/>
                <a:gd name="T90" fmla="*/ 102 w 844"/>
                <a:gd name="T91" fmla="*/ 53 h 593"/>
                <a:gd name="T92" fmla="*/ 112 w 844"/>
                <a:gd name="T93" fmla="*/ 52 h 593"/>
                <a:gd name="T94" fmla="*/ 129 w 844"/>
                <a:gd name="T95" fmla="*/ 57 h 593"/>
                <a:gd name="T96" fmla="*/ 151 w 844"/>
                <a:gd name="T97" fmla="*/ 76 h 593"/>
                <a:gd name="T98" fmla="*/ 159 w 844"/>
                <a:gd name="T99" fmla="*/ 103 h 593"/>
                <a:gd name="T100" fmla="*/ 152 w 844"/>
                <a:gd name="T101" fmla="*/ 110 h 593"/>
                <a:gd name="T102" fmla="*/ 127 w 844"/>
                <a:gd name="T103" fmla="*/ 101 h 593"/>
                <a:gd name="T104" fmla="*/ 111 w 844"/>
                <a:gd name="T105" fmla="*/ 97 h 593"/>
                <a:gd name="T106" fmla="*/ 98 w 844"/>
                <a:gd name="T107" fmla="*/ 81 h 593"/>
                <a:gd name="T108" fmla="*/ 93 w 844"/>
                <a:gd name="T109" fmla="*/ 61 h 593"/>
                <a:gd name="T110" fmla="*/ 85 w 844"/>
                <a:gd name="T111" fmla="*/ 54 h 593"/>
                <a:gd name="T112" fmla="*/ 78 w 844"/>
                <a:gd name="T113" fmla="*/ 53 h 593"/>
                <a:gd name="T114" fmla="*/ 81 w 844"/>
                <a:gd name="T115" fmla="*/ 61 h 593"/>
                <a:gd name="T116" fmla="*/ 96 w 844"/>
                <a:gd name="T117" fmla="*/ 77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1289"/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48 w 253"/>
                <a:gd name="T1" fmla="*/ 63 h 258"/>
                <a:gd name="T2" fmla="*/ 50 w 253"/>
                <a:gd name="T3" fmla="*/ 59 h 258"/>
                <a:gd name="T4" fmla="*/ 54 w 253"/>
                <a:gd name="T5" fmla="*/ 58 h 258"/>
                <a:gd name="T6" fmla="*/ 56 w 253"/>
                <a:gd name="T7" fmla="*/ 59 h 258"/>
                <a:gd name="T8" fmla="*/ 57 w 253"/>
                <a:gd name="T9" fmla="*/ 60 h 258"/>
                <a:gd name="T10" fmla="*/ 59 w 253"/>
                <a:gd name="T11" fmla="*/ 61 h 258"/>
                <a:gd name="T12" fmla="*/ 62 w 253"/>
                <a:gd name="T13" fmla="*/ 61 h 258"/>
                <a:gd name="T14" fmla="*/ 63 w 253"/>
                <a:gd name="T15" fmla="*/ 61 h 258"/>
                <a:gd name="T16" fmla="*/ 62 w 253"/>
                <a:gd name="T17" fmla="*/ 59 h 258"/>
                <a:gd name="T18" fmla="*/ 60 w 253"/>
                <a:gd name="T19" fmla="*/ 57 h 258"/>
                <a:gd name="T20" fmla="*/ 58 w 253"/>
                <a:gd name="T21" fmla="*/ 57 h 258"/>
                <a:gd name="T22" fmla="*/ 55 w 253"/>
                <a:gd name="T23" fmla="*/ 57 h 258"/>
                <a:gd name="T24" fmla="*/ 52 w 253"/>
                <a:gd name="T25" fmla="*/ 54 h 258"/>
                <a:gd name="T26" fmla="*/ 51 w 253"/>
                <a:gd name="T27" fmla="*/ 52 h 258"/>
                <a:gd name="T28" fmla="*/ 52 w 253"/>
                <a:gd name="T29" fmla="*/ 50 h 258"/>
                <a:gd name="T30" fmla="*/ 53 w 253"/>
                <a:gd name="T31" fmla="*/ 48 h 258"/>
                <a:gd name="T32" fmla="*/ 54 w 253"/>
                <a:gd name="T33" fmla="*/ 47 h 258"/>
                <a:gd name="T34" fmla="*/ 57 w 253"/>
                <a:gd name="T35" fmla="*/ 46 h 258"/>
                <a:gd name="T36" fmla="*/ 60 w 253"/>
                <a:gd name="T37" fmla="*/ 39 h 258"/>
                <a:gd name="T38" fmla="*/ 58 w 253"/>
                <a:gd name="T39" fmla="*/ 27 h 258"/>
                <a:gd name="T40" fmla="*/ 49 w 253"/>
                <a:gd name="T41" fmla="*/ 16 h 258"/>
                <a:gd name="T42" fmla="*/ 35 w 253"/>
                <a:gd name="T43" fmla="*/ 9 h 258"/>
                <a:gd name="T44" fmla="*/ 22 w 253"/>
                <a:gd name="T45" fmla="*/ 7 h 258"/>
                <a:gd name="T46" fmla="*/ 14 w 253"/>
                <a:gd name="T47" fmla="*/ 5 h 258"/>
                <a:gd name="T48" fmla="*/ 7 w 253"/>
                <a:gd name="T49" fmla="*/ 3 h 258"/>
                <a:gd name="T50" fmla="*/ 1 w 253"/>
                <a:gd name="T51" fmla="*/ 1 h 258"/>
                <a:gd name="T52" fmla="*/ 2 w 253"/>
                <a:gd name="T53" fmla="*/ 3 h 258"/>
                <a:gd name="T54" fmla="*/ 6 w 253"/>
                <a:gd name="T55" fmla="*/ 11 h 258"/>
                <a:gd name="T56" fmla="*/ 9 w 253"/>
                <a:gd name="T57" fmla="*/ 20 h 258"/>
                <a:gd name="T58" fmla="*/ 11 w 253"/>
                <a:gd name="T59" fmla="*/ 28 h 258"/>
                <a:gd name="T60" fmla="*/ 13 w 253"/>
                <a:gd name="T61" fmla="*/ 36 h 258"/>
                <a:gd name="T62" fmla="*/ 17 w 253"/>
                <a:gd name="T63" fmla="*/ 46 h 258"/>
                <a:gd name="T64" fmla="*/ 25 w 253"/>
                <a:gd name="T65" fmla="*/ 57 h 258"/>
                <a:gd name="T66" fmla="*/ 39 w 253"/>
                <a:gd name="T67" fmla="*/ 64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1290"/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3 h 28"/>
                <a:gd name="T2" fmla="*/ 1 w 26"/>
                <a:gd name="T3" fmla="*/ 2 h 28"/>
                <a:gd name="T4" fmla="*/ 2 w 26"/>
                <a:gd name="T5" fmla="*/ 1 h 28"/>
                <a:gd name="T6" fmla="*/ 3 w 26"/>
                <a:gd name="T7" fmla="*/ 0 h 28"/>
                <a:gd name="T8" fmla="*/ 4 w 26"/>
                <a:gd name="T9" fmla="*/ 0 h 28"/>
                <a:gd name="T10" fmla="*/ 5 w 26"/>
                <a:gd name="T11" fmla="*/ 1 h 28"/>
                <a:gd name="T12" fmla="*/ 6 w 26"/>
                <a:gd name="T13" fmla="*/ 1 h 28"/>
                <a:gd name="T14" fmla="*/ 7 w 26"/>
                <a:gd name="T15" fmla="*/ 2 h 28"/>
                <a:gd name="T16" fmla="*/ 7 w 26"/>
                <a:gd name="T17" fmla="*/ 4 h 28"/>
                <a:gd name="T18" fmla="*/ 7 w 26"/>
                <a:gd name="T19" fmla="*/ 5 h 28"/>
                <a:gd name="T20" fmla="*/ 6 w 26"/>
                <a:gd name="T21" fmla="*/ 6 h 28"/>
                <a:gd name="T22" fmla="*/ 5 w 26"/>
                <a:gd name="T23" fmla="*/ 7 h 28"/>
                <a:gd name="T24" fmla="*/ 4 w 26"/>
                <a:gd name="T25" fmla="*/ 7 h 28"/>
                <a:gd name="T26" fmla="*/ 3 w 26"/>
                <a:gd name="T27" fmla="*/ 7 h 28"/>
                <a:gd name="T28" fmla="*/ 2 w 26"/>
                <a:gd name="T29" fmla="*/ 6 h 28"/>
                <a:gd name="T30" fmla="*/ 1 w 26"/>
                <a:gd name="T31" fmla="*/ 5 h 28"/>
                <a:gd name="T32" fmla="*/ 0 w 26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1291"/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2 w 29"/>
                <a:gd name="T3" fmla="*/ 0 h 29"/>
                <a:gd name="T4" fmla="*/ 3 w 29"/>
                <a:gd name="T5" fmla="*/ 0 h 29"/>
                <a:gd name="T6" fmla="*/ 5 w 29"/>
                <a:gd name="T7" fmla="*/ 0 h 29"/>
                <a:gd name="T8" fmla="*/ 6 w 29"/>
                <a:gd name="T9" fmla="*/ 1 h 29"/>
                <a:gd name="T10" fmla="*/ 7 w 29"/>
                <a:gd name="T11" fmla="*/ 2 h 29"/>
                <a:gd name="T12" fmla="*/ 7 w 29"/>
                <a:gd name="T13" fmla="*/ 3 h 29"/>
                <a:gd name="T14" fmla="*/ 7 w 29"/>
                <a:gd name="T15" fmla="*/ 5 h 29"/>
                <a:gd name="T16" fmla="*/ 6 w 29"/>
                <a:gd name="T17" fmla="*/ 6 h 29"/>
                <a:gd name="T18" fmla="*/ 5 w 29"/>
                <a:gd name="T19" fmla="*/ 7 h 29"/>
                <a:gd name="T20" fmla="*/ 3 w 29"/>
                <a:gd name="T21" fmla="*/ 7 h 29"/>
                <a:gd name="T22" fmla="*/ 2 w 29"/>
                <a:gd name="T23" fmla="*/ 6 h 29"/>
                <a:gd name="T24" fmla="*/ 1 w 29"/>
                <a:gd name="T25" fmla="*/ 5 h 29"/>
                <a:gd name="T26" fmla="*/ 0 w 29"/>
                <a:gd name="T27" fmla="*/ 4 h 29"/>
                <a:gd name="T28" fmla="*/ 0 w 29"/>
                <a:gd name="T29" fmla="*/ 3 h 29"/>
                <a:gd name="T30" fmla="*/ 0 w 29"/>
                <a:gd name="T31" fmla="*/ 2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1292"/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2 h 29"/>
                <a:gd name="T2" fmla="*/ 2 w 27"/>
                <a:gd name="T3" fmla="*/ 1 h 29"/>
                <a:gd name="T4" fmla="*/ 3 w 27"/>
                <a:gd name="T5" fmla="*/ 0 h 29"/>
                <a:gd name="T6" fmla="*/ 5 w 27"/>
                <a:gd name="T7" fmla="*/ 0 h 29"/>
                <a:gd name="T8" fmla="*/ 6 w 27"/>
                <a:gd name="T9" fmla="*/ 1 h 29"/>
                <a:gd name="T10" fmla="*/ 7 w 27"/>
                <a:gd name="T11" fmla="*/ 3 h 29"/>
                <a:gd name="T12" fmla="*/ 7 w 27"/>
                <a:gd name="T13" fmla="*/ 4 h 29"/>
                <a:gd name="T14" fmla="*/ 7 w 27"/>
                <a:gd name="T15" fmla="*/ 6 h 29"/>
                <a:gd name="T16" fmla="*/ 6 w 27"/>
                <a:gd name="T17" fmla="*/ 7 h 29"/>
                <a:gd name="T18" fmla="*/ 5 w 27"/>
                <a:gd name="T19" fmla="*/ 7 h 29"/>
                <a:gd name="T20" fmla="*/ 4 w 27"/>
                <a:gd name="T21" fmla="*/ 8 h 29"/>
                <a:gd name="T22" fmla="*/ 2 w 27"/>
                <a:gd name="T23" fmla="*/ 8 h 29"/>
                <a:gd name="T24" fmla="*/ 1 w 27"/>
                <a:gd name="T25" fmla="*/ 7 h 29"/>
                <a:gd name="T26" fmla="*/ 1 w 27"/>
                <a:gd name="T27" fmla="*/ 6 h 29"/>
                <a:gd name="T28" fmla="*/ 0 w 27"/>
                <a:gd name="T29" fmla="*/ 4 h 29"/>
                <a:gd name="T30" fmla="*/ 0 w 27"/>
                <a:gd name="T31" fmla="*/ 3 h 29"/>
                <a:gd name="T32" fmla="*/ 1 w 27"/>
                <a:gd name="T33" fmla="*/ 2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1293"/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2 h 27"/>
                <a:gd name="T4" fmla="*/ 0 w 28"/>
                <a:gd name="T5" fmla="*/ 3 h 27"/>
                <a:gd name="T6" fmla="*/ 0 w 28"/>
                <a:gd name="T7" fmla="*/ 5 h 27"/>
                <a:gd name="T8" fmla="*/ 1 w 28"/>
                <a:gd name="T9" fmla="*/ 6 h 27"/>
                <a:gd name="T10" fmla="*/ 2 w 28"/>
                <a:gd name="T11" fmla="*/ 7 h 27"/>
                <a:gd name="T12" fmla="*/ 4 w 28"/>
                <a:gd name="T13" fmla="*/ 7 h 27"/>
                <a:gd name="T14" fmla="*/ 5 w 28"/>
                <a:gd name="T15" fmla="*/ 7 h 27"/>
                <a:gd name="T16" fmla="*/ 7 w 28"/>
                <a:gd name="T17" fmla="*/ 7 h 27"/>
                <a:gd name="T18" fmla="*/ 7 w 28"/>
                <a:gd name="T19" fmla="*/ 6 h 27"/>
                <a:gd name="T20" fmla="*/ 7 w 28"/>
                <a:gd name="T21" fmla="*/ 4 h 27"/>
                <a:gd name="T22" fmla="*/ 7 w 28"/>
                <a:gd name="T23" fmla="*/ 3 h 27"/>
                <a:gd name="T24" fmla="*/ 7 w 28"/>
                <a:gd name="T25" fmla="*/ 2 h 27"/>
                <a:gd name="T26" fmla="*/ 6 w 28"/>
                <a:gd name="T27" fmla="*/ 1 h 27"/>
                <a:gd name="T28" fmla="*/ 5 w 28"/>
                <a:gd name="T29" fmla="*/ 0 h 27"/>
                <a:gd name="T30" fmla="*/ 3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1294"/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4 h 25"/>
                <a:gd name="T2" fmla="*/ 0 w 24"/>
                <a:gd name="T3" fmla="*/ 3 h 25"/>
                <a:gd name="T4" fmla="*/ 0 w 24"/>
                <a:gd name="T5" fmla="*/ 2 h 25"/>
                <a:gd name="T6" fmla="*/ 1 w 24"/>
                <a:gd name="T7" fmla="*/ 1 h 25"/>
                <a:gd name="T8" fmla="*/ 3 w 24"/>
                <a:gd name="T9" fmla="*/ 1 h 25"/>
                <a:gd name="T10" fmla="*/ 4 w 24"/>
                <a:gd name="T11" fmla="*/ 0 h 25"/>
                <a:gd name="T12" fmla="*/ 6 w 24"/>
                <a:gd name="T13" fmla="*/ 1 h 25"/>
                <a:gd name="T14" fmla="*/ 6 w 24"/>
                <a:gd name="T15" fmla="*/ 1 h 25"/>
                <a:gd name="T16" fmla="*/ 6 w 24"/>
                <a:gd name="T17" fmla="*/ 2 h 25"/>
                <a:gd name="T18" fmla="*/ 6 w 24"/>
                <a:gd name="T19" fmla="*/ 3 h 25"/>
                <a:gd name="T20" fmla="*/ 6 w 24"/>
                <a:gd name="T21" fmla="*/ 5 h 25"/>
                <a:gd name="T22" fmla="*/ 5 w 24"/>
                <a:gd name="T23" fmla="*/ 6 h 25"/>
                <a:gd name="T24" fmla="*/ 4 w 24"/>
                <a:gd name="T25" fmla="*/ 7 h 25"/>
                <a:gd name="T26" fmla="*/ 3 w 24"/>
                <a:gd name="T27" fmla="*/ 7 h 25"/>
                <a:gd name="T28" fmla="*/ 2 w 24"/>
                <a:gd name="T29" fmla="*/ 6 h 25"/>
                <a:gd name="T30" fmla="*/ 1 w 24"/>
                <a:gd name="T31" fmla="*/ 5 h 25"/>
                <a:gd name="T32" fmla="*/ 0 w 24"/>
                <a:gd name="T33" fmla="*/ 4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1295"/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2 w 22"/>
                <a:gd name="T1" fmla="*/ 7 h 29"/>
                <a:gd name="T2" fmla="*/ 1 w 22"/>
                <a:gd name="T3" fmla="*/ 7 h 29"/>
                <a:gd name="T4" fmla="*/ 0 w 22"/>
                <a:gd name="T5" fmla="*/ 6 h 29"/>
                <a:gd name="T6" fmla="*/ 0 w 22"/>
                <a:gd name="T7" fmla="*/ 5 h 29"/>
                <a:gd name="T8" fmla="*/ 0 w 22"/>
                <a:gd name="T9" fmla="*/ 3 h 29"/>
                <a:gd name="T10" fmla="*/ 1 w 22"/>
                <a:gd name="T11" fmla="*/ 2 h 29"/>
                <a:gd name="T12" fmla="*/ 2 w 22"/>
                <a:gd name="T13" fmla="*/ 0 h 29"/>
                <a:gd name="T14" fmla="*/ 3 w 22"/>
                <a:gd name="T15" fmla="*/ 0 h 29"/>
                <a:gd name="T16" fmla="*/ 4 w 22"/>
                <a:gd name="T17" fmla="*/ 0 h 29"/>
                <a:gd name="T18" fmla="*/ 4 w 22"/>
                <a:gd name="T19" fmla="*/ 0 h 29"/>
                <a:gd name="T20" fmla="*/ 5 w 22"/>
                <a:gd name="T21" fmla="*/ 1 h 29"/>
                <a:gd name="T22" fmla="*/ 6 w 22"/>
                <a:gd name="T23" fmla="*/ 2 h 29"/>
                <a:gd name="T24" fmla="*/ 6 w 22"/>
                <a:gd name="T25" fmla="*/ 3 h 29"/>
                <a:gd name="T26" fmla="*/ 6 w 22"/>
                <a:gd name="T27" fmla="*/ 5 h 29"/>
                <a:gd name="T28" fmla="*/ 5 w 22"/>
                <a:gd name="T29" fmla="*/ 6 h 29"/>
                <a:gd name="T30" fmla="*/ 4 w 22"/>
                <a:gd name="T31" fmla="*/ 7 h 29"/>
                <a:gd name="T32" fmla="*/ 2 w 22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1296"/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4 h 33"/>
                <a:gd name="T2" fmla="*/ 1 w 26"/>
                <a:gd name="T3" fmla="*/ 3 h 33"/>
                <a:gd name="T4" fmla="*/ 2 w 26"/>
                <a:gd name="T5" fmla="*/ 1 h 33"/>
                <a:gd name="T6" fmla="*/ 3 w 26"/>
                <a:gd name="T7" fmla="*/ 0 h 33"/>
                <a:gd name="T8" fmla="*/ 4 w 26"/>
                <a:gd name="T9" fmla="*/ 0 h 33"/>
                <a:gd name="T10" fmla="*/ 6 w 26"/>
                <a:gd name="T11" fmla="*/ 0 h 33"/>
                <a:gd name="T12" fmla="*/ 7 w 26"/>
                <a:gd name="T13" fmla="*/ 1 h 33"/>
                <a:gd name="T14" fmla="*/ 7 w 26"/>
                <a:gd name="T15" fmla="*/ 2 h 33"/>
                <a:gd name="T16" fmla="*/ 7 w 26"/>
                <a:gd name="T17" fmla="*/ 4 h 33"/>
                <a:gd name="T18" fmla="*/ 6 w 26"/>
                <a:gd name="T19" fmla="*/ 5 h 33"/>
                <a:gd name="T20" fmla="*/ 5 w 26"/>
                <a:gd name="T21" fmla="*/ 7 h 33"/>
                <a:gd name="T22" fmla="*/ 4 w 26"/>
                <a:gd name="T23" fmla="*/ 8 h 33"/>
                <a:gd name="T24" fmla="*/ 2 w 26"/>
                <a:gd name="T25" fmla="*/ 8 h 33"/>
                <a:gd name="T26" fmla="*/ 2 w 26"/>
                <a:gd name="T27" fmla="*/ 8 h 33"/>
                <a:gd name="T28" fmla="*/ 1 w 26"/>
                <a:gd name="T29" fmla="*/ 6 h 33"/>
                <a:gd name="T30" fmla="*/ 0 w 26"/>
                <a:gd name="T31" fmla="*/ 5 h 33"/>
                <a:gd name="T32" fmla="*/ 1 w 26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1297"/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6 w 26"/>
                <a:gd name="T1" fmla="*/ 0 h 27"/>
                <a:gd name="T2" fmla="*/ 7 w 26"/>
                <a:gd name="T3" fmla="*/ 1 h 27"/>
                <a:gd name="T4" fmla="*/ 8 w 26"/>
                <a:gd name="T5" fmla="*/ 2 h 27"/>
                <a:gd name="T6" fmla="*/ 8 w 26"/>
                <a:gd name="T7" fmla="*/ 3 h 27"/>
                <a:gd name="T8" fmla="*/ 7 w 26"/>
                <a:gd name="T9" fmla="*/ 4 h 27"/>
                <a:gd name="T10" fmla="*/ 6 w 26"/>
                <a:gd name="T11" fmla="*/ 5 h 27"/>
                <a:gd name="T12" fmla="*/ 5 w 26"/>
                <a:gd name="T13" fmla="*/ 6 h 27"/>
                <a:gd name="T14" fmla="*/ 3 w 26"/>
                <a:gd name="T15" fmla="*/ 6 h 27"/>
                <a:gd name="T16" fmla="*/ 3 w 26"/>
                <a:gd name="T17" fmla="*/ 6 h 27"/>
                <a:gd name="T18" fmla="*/ 2 w 26"/>
                <a:gd name="T19" fmla="*/ 6 h 27"/>
                <a:gd name="T20" fmla="*/ 1 w 26"/>
                <a:gd name="T21" fmla="*/ 5 h 27"/>
                <a:gd name="T22" fmla="*/ 0 w 26"/>
                <a:gd name="T23" fmla="*/ 3 h 27"/>
                <a:gd name="T24" fmla="*/ 1 w 26"/>
                <a:gd name="T25" fmla="*/ 2 h 27"/>
                <a:gd name="T26" fmla="*/ 1 w 26"/>
                <a:gd name="T27" fmla="*/ 1 h 27"/>
                <a:gd name="T28" fmla="*/ 2 w 26"/>
                <a:gd name="T29" fmla="*/ 0 h 27"/>
                <a:gd name="T30" fmla="*/ 4 w 26"/>
                <a:gd name="T31" fmla="*/ 0 h 27"/>
                <a:gd name="T32" fmla="*/ 6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1298"/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53 w 216"/>
                <a:gd name="T1" fmla="*/ 3 h 148"/>
                <a:gd name="T2" fmla="*/ 52 w 216"/>
                <a:gd name="T3" fmla="*/ 2 h 148"/>
                <a:gd name="T4" fmla="*/ 52 w 216"/>
                <a:gd name="T5" fmla="*/ 1 h 148"/>
                <a:gd name="T6" fmla="*/ 49 w 216"/>
                <a:gd name="T7" fmla="*/ 4 h 148"/>
                <a:gd name="T8" fmla="*/ 44 w 216"/>
                <a:gd name="T9" fmla="*/ 3 h 148"/>
                <a:gd name="T10" fmla="*/ 32 w 216"/>
                <a:gd name="T11" fmla="*/ 0 h 148"/>
                <a:gd name="T12" fmla="*/ 24 w 216"/>
                <a:gd name="T13" fmla="*/ 0 h 148"/>
                <a:gd name="T14" fmla="*/ 22 w 216"/>
                <a:gd name="T15" fmla="*/ 1 h 148"/>
                <a:gd name="T16" fmla="*/ 30 w 216"/>
                <a:gd name="T17" fmla="*/ 1 h 148"/>
                <a:gd name="T18" fmla="*/ 39 w 216"/>
                <a:gd name="T19" fmla="*/ 3 h 148"/>
                <a:gd name="T20" fmla="*/ 46 w 216"/>
                <a:gd name="T21" fmla="*/ 6 h 148"/>
                <a:gd name="T22" fmla="*/ 45 w 216"/>
                <a:gd name="T23" fmla="*/ 8 h 148"/>
                <a:gd name="T24" fmla="*/ 41 w 216"/>
                <a:gd name="T25" fmla="*/ 10 h 148"/>
                <a:gd name="T26" fmla="*/ 36 w 216"/>
                <a:gd name="T27" fmla="*/ 11 h 148"/>
                <a:gd name="T28" fmla="*/ 28 w 216"/>
                <a:gd name="T29" fmla="*/ 9 h 148"/>
                <a:gd name="T30" fmla="*/ 19 w 216"/>
                <a:gd name="T31" fmla="*/ 8 h 148"/>
                <a:gd name="T32" fmla="*/ 14 w 216"/>
                <a:gd name="T33" fmla="*/ 10 h 148"/>
                <a:gd name="T34" fmla="*/ 17 w 216"/>
                <a:gd name="T35" fmla="*/ 9 h 148"/>
                <a:gd name="T36" fmla="*/ 22 w 216"/>
                <a:gd name="T37" fmla="*/ 10 h 148"/>
                <a:gd name="T38" fmla="*/ 27 w 216"/>
                <a:gd name="T39" fmla="*/ 11 h 148"/>
                <a:gd name="T40" fmla="*/ 34 w 216"/>
                <a:gd name="T41" fmla="*/ 12 h 148"/>
                <a:gd name="T42" fmla="*/ 35 w 216"/>
                <a:gd name="T43" fmla="*/ 14 h 148"/>
                <a:gd name="T44" fmla="*/ 31 w 216"/>
                <a:gd name="T45" fmla="*/ 16 h 148"/>
                <a:gd name="T46" fmla="*/ 27 w 216"/>
                <a:gd name="T47" fmla="*/ 17 h 148"/>
                <a:gd name="T48" fmla="*/ 24 w 216"/>
                <a:gd name="T49" fmla="*/ 18 h 148"/>
                <a:gd name="T50" fmla="*/ 20 w 216"/>
                <a:gd name="T51" fmla="*/ 17 h 148"/>
                <a:gd name="T52" fmla="*/ 16 w 216"/>
                <a:gd name="T53" fmla="*/ 15 h 148"/>
                <a:gd name="T54" fmla="*/ 11 w 216"/>
                <a:gd name="T55" fmla="*/ 15 h 148"/>
                <a:gd name="T56" fmla="*/ 17 w 216"/>
                <a:gd name="T57" fmla="*/ 18 h 148"/>
                <a:gd name="T58" fmla="*/ 19 w 216"/>
                <a:gd name="T59" fmla="*/ 20 h 148"/>
                <a:gd name="T60" fmla="*/ 11 w 216"/>
                <a:gd name="T61" fmla="*/ 22 h 148"/>
                <a:gd name="T62" fmla="*/ 3 w 216"/>
                <a:gd name="T63" fmla="*/ 24 h 148"/>
                <a:gd name="T64" fmla="*/ 0 w 216"/>
                <a:gd name="T65" fmla="*/ 26 h 148"/>
                <a:gd name="T66" fmla="*/ 5 w 216"/>
                <a:gd name="T67" fmla="*/ 26 h 148"/>
                <a:gd name="T68" fmla="*/ 14 w 216"/>
                <a:gd name="T69" fmla="*/ 24 h 148"/>
                <a:gd name="T70" fmla="*/ 22 w 216"/>
                <a:gd name="T71" fmla="*/ 22 h 148"/>
                <a:gd name="T72" fmla="*/ 22 w 216"/>
                <a:gd name="T73" fmla="*/ 28 h 148"/>
                <a:gd name="T74" fmla="*/ 18 w 216"/>
                <a:gd name="T75" fmla="*/ 36 h 148"/>
                <a:gd name="T76" fmla="*/ 20 w 216"/>
                <a:gd name="T77" fmla="*/ 35 h 148"/>
                <a:gd name="T78" fmla="*/ 26 w 216"/>
                <a:gd name="T79" fmla="*/ 24 h 148"/>
                <a:gd name="T80" fmla="*/ 30 w 216"/>
                <a:gd name="T81" fmla="*/ 20 h 148"/>
                <a:gd name="T82" fmla="*/ 35 w 216"/>
                <a:gd name="T83" fmla="*/ 18 h 148"/>
                <a:gd name="T84" fmla="*/ 39 w 216"/>
                <a:gd name="T85" fmla="*/ 16 h 148"/>
                <a:gd name="T86" fmla="*/ 38 w 216"/>
                <a:gd name="T87" fmla="*/ 28 h 148"/>
                <a:gd name="T88" fmla="*/ 36 w 216"/>
                <a:gd name="T89" fmla="*/ 33 h 148"/>
                <a:gd name="T90" fmla="*/ 39 w 216"/>
                <a:gd name="T91" fmla="*/ 28 h 148"/>
                <a:gd name="T92" fmla="*/ 42 w 216"/>
                <a:gd name="T93" fmla="*/ 15 h 148"/>
                <a:gd name="T94" fmla="*/ 48 w 216"/>
                <a:gd name="T95" fmla="*/ 10 h 148"/>
                <a:gd name="T96" fmla="*/ 50 w 216"/>
                <a:gd name="T97" fmla="*/ 8 h 148"/>
                <a:gd name="T98" fmla="*/ 50 w 216"/>
                <a:gd name="T99" fmla="*/ 13 h 148"/>
                <a:gd name="T100" fmla="*/ 49 w 216"/>
                <a:gd name="T101" fmla="*/ 25 h 148"/>
                <a:gd name="T102" fmla="*/ 54 w 216"/>
                <a:gd name="T103" fmla="*/ 9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1299"/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42 w 173"/>
                <a:gd name="T1" fmla="*/ 40 h 165"/>
                <a:gd name="T2" fmla="*/ 43 w 173"/>
                <a:gd name="T3" fmla="*/ 39 h 165"/>
                <a:gd name="T4" fmla="*/ 41 w 173"/>
                <a:gd name="T5" fmla="*/ 37 h 165"/>
                <a:gd name="T6" fmla="*/ 39 w 173"/>
                <a:gd name="T7" fmla="*/ 33 h 165"/>
                <a:gd name="T8" fmla="*/ 38 w 173"/>
                <a:gd name="T9" fmla="*/ 29 h 165"/>
                <a:gd name="T10" fmla="*/ 37 w 173"/>
                <a:gd name="T11" fmla="*/ 19 h 165"/>
                <a:gd name="T12" fmla="*/ 35 w 173"/>
                <a:gd name="T13" fmla="*/ 14 h 165"/>
                <a:gd name="T14" fmla="*/ 34 w 173"/>
                <a:gd name="T15" fmla="*/ 14 h 165"/>
                <a:gd name="T16" fmla="*/ 35 w 173"/>
                <a:gd name="T17" fmla="*/ 18 h 165"/>
                <a:gd name="T18" fmla="*/ 35 w 173"/>
                <a:gd name="T19" fmla="*/ 27 h 165"/>
                <a:gd name="T20" fmla="*/ 33 w 173"/>
                <a:gd name="T21" fmla="*/ 29 h 165"/>
                <a:gd name="T22" fmla="*/ 31 w 173"/>
                <a:gd name="T23" fmla="*/ 27 h 165"/>
                <a:gd name="T24" fmla="*/ 29 w 173"/>
                <a:gd name="T25" fmla="*/ 26 h 165"/>
                <a:gd name="T26" fmla="*/ 26 w 173"/>
                <a:gd name="T27" fmla="*/ 24 h 165"/>
                <a:gd name="T28" fmla="*/ 25 w 173"/>
                <a:gd name="T29" fmla="*/ 20 h 165"/>
                <a:gd name="T30" fmla="*/ 23 w 173"/>
                <a:gd name="T31" fmla="*/ 13 h 165"/>
                <a:gd name="T32" fmla="*/ 23 w 173"/>
                <a:gd name="T33" fmla="*/ 7 h 165"/>
                <a:gd name="T34" fmla="*/ 22 w 173"/>
                <a:gd name="T35" fmla="*/ 3 h 165"/>
                <a:gd name="T36" fmla="*/ 21 w 173"/>
                <a:gd name="T37" fmla="*/ 1 h 165"/>
                <a:gd name="T38" fmla="*/ 21 w 173"/>
                <a:gd name="T39" fmla="*/ 2 h 165"/>
                <a:gd name="T40" fmla="*/ 21 w 173"/>
                <a:gd name="T41" fmla="*/ 6 h 165"/>
                <a:gd name="T42" fmla="*/ 21 w 173"/>
                <a:gd name="T43" fmla="*/ 9 h 165"/>
                <a:gd name="T44" fmla="*/ 20 w 173"/>
                <a:gd name="T45" fmla="*/ 13 h 165"/>
                <a:gd name="T46" fmla="*/ 21 w 173"/>
                <a:gd name="T47" fmla="*/ 18 h 165"/>
                <a:gd name="T48" fmla="*/ 19 w 173"/>
                <a:gd name="T49" fmla="*/ 18 h 165"/>
                <a:gd name="T50" fmla="*/ 12 w 173"/>
                <a:gd name="T51" fmla="*/ 11 h 165"/>
                <a:gd name="T52" fmla="*/ 6 w 173"/>
                <a:gd name="T53" fmla="*/ 5 h 165"/>
                <a:gd name="T54" fmla="*/ 1 w 173"/>
                <a:gd name="T55" fmla="*/ 1 h 165"/>
                <a:gd name="T56" fmla="*/ 1 w 173"/>
                <a:gd name="T57" fmla="*/ 1 h 165"/>
                <a:gd name="T58" fmla="*/ 4 w 173"/>
                <a:gd name="T59" fmla="*/ 5 h 165"/>
                <a:gd name="T60" fmla="*/ 7 w 173"/>
                <a:gd name="T61" fmla="*/ 10 h 165"/>
                <a:gd name="T62" fmla="*/ 9 w 173"/>
                <a:gd name="T63" fmla="*/ 13 h 165"/>
                <a:gd name="T64" fmla="*/ 11 w 173"/>
                <a:gd name="T65" fmla="*/ 15 h 165"/>
                <a:gd name="T66" fmla="*/ 13 w 173"/>
                <a:gd name="T67" fmla="*/ 18 h 165"/>
                <a:gd name="T68" fmla="*/ 16 w 173"/>
                <a:gd name="T69" fmla="*/ 20 h 165"/>
                <a:gd name="T70" fmla="*/ 19 w 173"/>
                <a:gd name="T71" fmla="*/ 22 h 165"/>
                <a:gd name="T72" fmla="*/ 18 w 173"/>
                <a:gd name="T73" fmla="*/ 23 h 165"/>
                <a:gd name="T74" fmla="*/ 16 w 173"/>
                <a:gd name="T75" fmla="*/ 23 h 165"/>
                <a:gd name="T76" fmla="*/ 13 w 173"/>
                <a:gd name="T77" fmla="*/ 22 h 165"/>
                <a:gd name="T78" fmla="*/ 11 w 173"/>
                <a:gd name="T79" fmla="*/ 21 h 165"/>
                <a:gd name="T80" fmla="*/ 9 w 173"/>
                <a:gd name="T81" fmla="*/ 20 h 165"/>
                <a:gd name="T82" fmla="*/ 7 w 173"/>
                <a:gd name="T83" fmla="*/ 20 h 165"/>
                <a:gd name="T84" fmla="*/ 9 w 173"/>
                <a:gd name="T85" fmla="*/ 22 h 165"/>
                <a:gd name="T86" fmla="*/ 13 w 173"/>
                <a:gd name="T87" fmla="*/ 24 h 165"/>
                <a:gd name="T88" fmla="*/ 18 w 173"/>
                <a:gd name="T89" fmla="*/ 26 h 165"/>
                <a:gd name="T90" fmla="*/ 22 w 173"/>
                <a:gd name="T91" fmla="*/ 27 h 165"/>
                <a:gd name="T92" fmla="*/ 26 w 173"/>
                <a:gd name="T93" fmla="*/ 28 h 165"/>
                <a:gd name="T94" fmla="*/ 28 w 173"/>
                <a:gd name="T95" fmla="*/ 29 h 165"/>
                <a:gd name="T96" fmla="*/ 31 w 173"/>
                <a:gd name="T97" fmla="*/ 31 h 165"/>
                <a:gd name="T98" fmla="*/ 33 w 173"/>
                <a:gd name="T99" fmla="*/ 33 h 165"/>
                <a:gd name="T100" fmla="*/ 32 w 173"/>
                <a:gd name="T101" fmla="*/ 34 h 165"/>
                <a:gd name="T102" fmla="*/ 29 w 173"/>
                <a:gd name="T103" fmla="*/ 35 h 165"/>
                <a:gd name="T104" fmla="*/ 25 w 173"/>
                <a:gd name="T105" fmla="*/ 35 h 165"/>
                <a:gd name="T106" fmla="*/ 21 w 173"/>
                <a:gd name="T107" fmla="*/ 35 h 165"/>
                <a:gd name="T108" fmla="*/ 18 w 173"/>
                <a:gd name="T109" fmla="*/ 35 h 165"/>
                <a:gd name="T110" fmla="*/ 18 w 173"/>
                <a:gd name="T111" fmla="*/ 36 h 165"/>
                <a:gd name="T112" fmla="*/ 22 w 173"/>
                <a:gd name="T113" fmla="*/ 37 h 165"/>
                <a:gd name="T114" fmla="*/ 27 w 173"/>
                <a:gd name="T115" fmla="*/ 37 h 165"/>
                <a:gd name="T116" fmla="*/ 32 w 173"/>
                <a:gd name="T117" fmla="*/ 37 h 165"/>
                <a:gd name="T118" fmla="*/ 36 w 173"/>
                <a:gd name="T119" fmla="*/ 37 h 165"/>
                <a:gd name="T120" fmla="*/ 38 w 173"/>
                <a:gd name="T121" fmla="*/ 37 h 165"/>
                <a:gd name="T122" fmla="*/ 41 w 173"/>
                <a:gd name="T123" fmla="*/ 39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1300"/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3 w 107"/>
                <a:gd name="T1" fmla="*/ 52 h 250"/>
                <a:gd name="T2" fmla="*/ 5 w 107"/>
                <a:gd name="T3" fmla="*/ 49 h 250"/>
                <a:gd name="T4" fmla="*/ 7 w 107"/>
                <a:gd name="T5" fmla="*/ 50 h 250"/>
                <a:gd name="T6" fmla="*/ 8 w 107"/>
                <a:gd name="T7" fmla="*/ 45 h 250"/>
                <a:gd name="T8" fmla="*/ 3 w 107"/>
                <a:gd name="T9" fmla="*/ 36 h 250"/>
                <a:gd name="T10" fmla="*/ 1 w 107"/>
                <a:gd name="T11" fmla="*/ 26 h 250"/>
                <a:gd name="T12" fmla="*/ 2 w 107"/>
                <a:gd name="T13" fmla="*/ 26 h 250"/>
                <a:gd name="T14" fmla="*/ 6 w 107"/>
                <a:gd name="T15" fmla="*/ 36 h 250"/>
                <a:gd name="T16" fmla="*/ 11 w 107"/>
                <a:gd name="T17" fmla="*/ 30 h 250"/>
                <a:gd name="T18" fmla="*/ 10 w 107"/>
                <a:gd name="T19" fmla="*/ 18 h 250"/>
                <a:gd name="T20" fmla="*/ 10 w 107"/>
                <a:gd name="T21" fmla="*/ 8 h 250"/>
                <a:gd name="T22" fmla="*/ 11 w 107"/>
                <a:gd name="T23" fmla="*/ 8 h 250"/>
                <a:gd name="T24" fmla="*/ 12 w 107"/>
                <a:gd name="T25" fmla="*/ 14 h 250"/>
                <a:gd name="T26" fmla="*/ 14 w 107"/>
                <a:gd name="T27" fmla="*/ 14 h 250"/>
                <a:gd name="T28" fmla="*/ 21 w 107"/>
                <a:gd name="T29" fmla="*/ 1 h 250"/>
                <a:gd name="T30" fmla="*/ 22 w 107"/>
                <a:gd name="T31" fmla="*/ 1 h 250"/>
                <a:gd name="T32" fmla="*/ 18 w 107"/>
                <a:gd name="T33" fmla="*/ 10 h 250"/>
                <a:gd name="T34" fmla="*/ 17 w 107"/>
                <a:gd name="T35" fmla="*/ 17 h 250"/>
                <a:gd name="T36" fmla="*/ 23 w 107"/>
                <a:gd name="T37" fmla="*/ 15 h 250"/>
                <a:gd name="T38" fmla="*/ 24 w 107"/>
                <a:gd name="T39" fmla="*/ 15 h 250"/>
                <a:gd name="T40" fmla="*/ 22 w 107"/>
                <a:gd name="T41" fmla="*/ 17 h 250"/>
                <a:gd name="T42" fmla="*/ 18 w 107"/>
                <a:gd name="T43" fmla="*/ 20 h 250"/>
                <a:gd name="T44" fmla="*/ 15 w 107"/>
                <a:gd name="T45" fmla="*/ 22 h 250"/>
                <a:gd name="T46" fmla="*/ 12 w 107"/>
                <a:gd name="T47" fmla="*/ 36 h 250"/>
                <a:gd name="T48" fmla="*/ 15 w 107"/>
                <a:gd name="T49" fmla="*/ 38 h 250"/>
                <a:gd name="T50" fmla="*/ 21 w 107"/>
                <a:gd name="T51" fmla="*/ 38 h 250"/>
                <a:gd name="T52" fmla="*/ 25 w 107"/>
                <a:gd name="T53" fmla="*/ 36 h 250"/>
                <a:gd name="T54" fmla="*/ 26 w 107"/>
                <a:gd name="T55" fmla="*/ 36 h 250"/>
                <a:gd name="T56" fmla="*/ 23 w 107"/>
                <a:gd name="T57" fmla="*/ 38 h 250"/>
                <a:gd name="T58" fmla="*/ 17 w 107"/>
                <a:gd name="T59" fmla="*/ 41 h 250"/>
                <a:gd name="T60" fmla="*/ 12 w 107"/>
                <a:gd name="T61" fmla="*/ 43 h 250"/>
                <a:gd name="T62" fmla="*/ 10 w 107"/>
                <a:gd name="T63" fmla="*/ 49 h 250"/>
                <a:gd name="T64" fmla="*/ 12 w 107"/>
                <a:gd name="T65" fmla="*/ 52 h 250"/>
                <a:gd name="T66" fmla="*/ 16 w 107"/>
                <a:gd name="T67" fmla="*/ 51 h 250"/>
                <a:gd name="T68" fmla="*/ 21 w 107"/>
                <a:gd name="T69" fmla="*/ 48 h 250"/>
                <a:gd name="T70" fmla="*/ 25 w 107"/>
                <a:gd name="T71" fmla="*/ 46 h 250"/>
                <a:gd name="T72" fmla="*/ 27 w 107"/>
                <a:gd name="T73" fmla="*/ 44 h 250"/>
                <a:gd name="T74" fmla="*/ 25 w 107"/>
                <a:gd name="T75" fmla="*/ 48 h 250"/>
                <a:gd name="T76" fmla="*/ 22 w 107"/>
                <a:gd name="T77" fmla="*/ 52 h 250"/>
                <a:gd name="T78" fmla="*/ 18 w 107"/>
                <a:gd name="T79" fmla="*/ 56 h 250"/>
                <a:gd name="T80" fmla="*/ 17 w 107"/>
                <a:gd name="T81" fmla="*/ 55 h 250"/>
                <a:gd name="T82" fmla="*/ 14 w 107"/>
                <a:gd name="T83" fmla="*/ 52 h 250"/>
                <a:gd name="T84" fmla="*/ 8 w 107"/>
                <a:gd name="T85" fmla="*/ 53 h 250"/>
                <a:gd name="T86" fmla="*/ 6 w 107"/>
                <a:gd name="T87" fmla="*/ 57 h 250"/>
                <a:gd name="T88" fmla="*/ 3 w 107"/>
                <a:gd name="T89" fmla="*/ 61 h 250"/>
                <a:gd name="T90" fmla="*/ 2 w 107"/>
                <a:gd name="T91" fmla="*/ 61 h 250"/>
                <a:gd name="T92" fmla="*/ 4 w 107"/>
                <a:gd name="T93" fmla="*/ 56 h 250"/>
                <a:gd name="T94" fmla="*/ 2 w 107"/>
                <a:gd name="T95" fmla="*/ 54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1301"/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4 w 20"/>
                <a:gd name="T1" fmla="*/ 7 h 33"/>
                <a:gd name="T2" fmla="*/ 3 w 20"/>
                <a:gd name="T3" fmla="*/ 7 h 33"/>
                <a:gd name="T4" fmla="*/ 2 w 20"/>
                <a:gd name="T5" fmla="*/ 7 h 33"/>
                <a:gd name="T6" fmla="*/ 1 w 20"/>
                <a:gd name="T7" fmla="*/ 8 h 33"/>
                <a:gd name="T8" fmla="*/ 1 w 20"/>
                <a:gd name="T9" fmla="*/ 8 h 33"/>
                <a:gd name="T10" fmla="*/ 0 w 20"/>
                <a:gd name="T11" fmla="*/ 6 h 33"/>
                <a:gd name="T12" fmla="*/ 0 w 20"/>
                <a:gd name="T13" fmla="*/ 4 h 33"/>
                <a:gd name="T14" fmla="*/ 0 w 20"/>
                <a:gd name="T15" fmla="*/ 2 h 33"/>
                <a:gd name="T16" fmla="*/ 0 w 20"/>
                <a:gd name="T17" fmla="*/ 1 h 33"/>
                <a:gd name="T18" fmla="*/ 0 w 20"/>
                <a:gd name="T19" fmla="*/ 0 h 33"/>
                <a:gd name="T20" fmla="*/ 0 w 20"/>
                <a:gd name="T21" fmla="*/ 0 h 33"/>
                <a:gd name="T22" fmla="*/ 1 w 20"/>
                <a:gd name="T23" fmla="*/ 0 h 33"/>
                <a:gd name="T24" fmla="*/ 1 w 20"/>
                <a:gd name="T25" fmla="*/ 1 h 33"/>
                <a:gd name="T26" fmla="*/ 1 w 20"/>
                <a:gd name="T27" fmla="*/ 2 h 33"/>
                <a:gd name="T28" fmla="*/ 2 w 20"/>
                <a:gd name="T29" fmla="*/ 4 h 33"/>
                <a:gd name="T30" fmla="*/ 3 w 20"/>
                <a:gd name="T31" fmla="*/ 6 h 33"/>
                <a:gd name="T32" fmla="*/ 4 w 20"/>
                <a:gd name="T33" fmla="*/ 7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1302"/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8 w 341"/>
                <a:gd name="T1" fmla="*/ 36 h 208"/>
                <a:gd name="T2" fmla="*/ 16 w 341"/>
                <a:gd name="T3" fmla="*/ 31 h 208"/>
                <a:gd name="T4" fmla="*/ 21 w 341"/>
                <a:gd name="T5" fmla="*/ 19 h 208"/>
                <a:gd name="T6" fmla="*/ 27 w 341"/>
                <a:gd name="T7" fmla="*/ 10 h 208"/>
                <a:gd name="T8" fmla="*/ 35 w 341"/>
                <a:gd name="T9" fmla="*/ 1 h 208"/>
                <a:gd name="T10" fmla="*/ 38 w 341"/>
                <a:gd name="T11" fmla="*/ 1 h 208"/>
                <a:gd name="T12" fmla="*/ 33 w 341"/>
                <a:gd name="T13" fmla="*/ 6 h 208"/>
                <a:gd name="T14" fmla="*/ 25 w 341"/>
                <a:gd name="T15" fmla="*/ 16 h 208"/>
                <a:gd name="T16" fmla="*/ 22 w 341"/>
                <a:gd name="T17" fmla="*/ 25 h 208"/>
                <a:gd name="T18" fmla="*/ 22 w 341"/>
                <a:gd name="T19" fmla="*/ 27 h 208"/>
                <a:gd name="T20" fmla="*/ 28 w 341"/>
                <a:gd name="T21" fmla="*/ 24 h 208"/>
                <a:gd name="T22" fmla="*/ 34 w 341"/>
                <a:gd name="T23" fmla="*/ 20 h 208"/>
                <a:gd name="T24" fmla="*/ 43 w 341"/>
                <a:gd name="T25" fmla="*/ 10 h 208"/>
                <a:gd name="T26" fmla="*/ 55 w 341"/>
                <a:gd name="T27" fmla="*/ 1 h 208"/>
                <a:gd name="T28" fmla="*/ 60 w 341"/>
                <a:gd name="T29" fmla="*/ 1 h 208"/>
                <a:gd name="T30" fmla="*/ 49 w 341"/>
                <a:gd name="T31" fmla="*/ 8 h 208"/>
                <a:gd name="T32" fmla="*/ 40 w 341"/>
                <a:gd name="T33" fmla="*/ 18 h 208"/>
                <a:gd name="T34" fmla="*/ 41 w 341"/>
                <a:gd name="T35" fmla="*/ 21 h 208"/>
                <a:gd name="T36" fmla="*/ 47 w 341"/>
                <a:gd name="T37" fmla="*/ 20 h 208"/>
                <a:gd name="T38" fmla="*/ 52 w 341"/>
                <a:gd name="T39" fmla="*/ 18 h 208"/>
                <a:gd name="T40" fmla="*/ 61 w 341"/>
                <a:gd name="T41" fmla="*/ 13 h 208"/>
                <a:gd name="T42" fmla="*/ 73 w 341"/>
                <a:gd name="T43" fmla="*/ 7 h 208"/>
                <a:gd name="T44" fmla="*/ 77 w 341"/>
                <a:gd name="T45" fmla="*/ 7 h 208"/>
                <a:gd name="T46" fmla="*/ 67 w 341"/>
                <a:gd name="T47" fmla="*/ 11 h 208"/>
                <a:gd name="T48" fmla="*/ 59 w 341"/>
                <a:gd name="T49" fmla="*/ 18 h 208"/>
                <a:gd name="T50" fmla="*/ 68 w 341"/>
                <a:gd name="T51" fmla="*/ 19 h 208"/>
                <a:gd name="T52" fmla="*/ 80 w 341"/>
                <a:gd name="T53" fmla="*/ 16 h 208"/>
                <a:gd name="T54" fmla="*/ 85 w 341"/>
                <a:gd name="T55" fmla="*/ 14 h 208"/>
                <a:gd name="T56" fmla="*/ 77 w 341"/>
                <a:gd name="T57" fmla="*/ 19 h 208"/>
                <a:gd name="T58" fmla="*/ 63 w 341"/>
                <a:gd name="T59" fmla="*/ 23 h 208"/>
                <a:gd name="T60" fmla="*/ 65 w 341"/>
                <a:gd name="T61" fmla="*/ 27 h 208"/>
                <a:gd name="T62" fmla="*/ 74 w 341"/>
                <a:gd name="T63" fmla="*/ 31 h 208"/>
                <a:gd name="T64" fmla="*/ 77 w 341"/>
                <a:gd name="T65" fmla="*/ 34 h 208"/>
                <a:gd name="T66" fmla="*/ 68 w 341"/>
                <a:gd name="T67" fmla="*/ 31 h 208"/>
                <a:gd name="T68" fmla="*/ 56 w 341"/>
                <a:gd name="T69" fmla="*/ 26 h 208"/>
                <a:gd name="T70" fmla="*/ 49 w 341"/>
                <a:gd name="T71" fmla="*/ 25 h 208"/>
                <a:gd name="T72" fmla="*/ 42 w 341"/>
                <a:gd name="T73" fmla="*/ 25 h 208"/>
                <a:gd name="T74" fmla="*/ 45 w 341"/>
                <a:gd name="T75" fmla="*/ 30 h 208"/>
                <a:gd name="T76" fmla="*/ 52 w 341"/>
                <a:gd name="T77" fmla="*/ 36 h 208"/>
                <a:gd name="T78" fmla="*/ 60 w 341"/>
                <a:gd name="T79" fmla="*/ 40 h 208"/>
                <a:gd name="T80" fmla="*/ 63 w 341"/>
                <a:gd name="T81" fmla="*/ 44 h 208"/>
                <a:gd name="T82" fmla="*/ 51 w 341"/>
                <a:gd name="T83" fmla="*/ 37 h 208"/>
                <a:gd name="T84" fmla="*/ 40 w 341"/>
                <a:gd name="T85" fmla="*/ 30 h 208"/>
                <a:gd name="T86" fmla="*/ 34 w 341"/>
                <a:gd name="T87" fmla="*/ 28 h 208"/>
                <a:gd name="T88" fmla="*/ 29 w 341"/>
                <a:gd name="T89" fmla="*/ 30 h 208"/>
                <a:gd name="T90" fmla="*/ 23 w 341"/>
                <a:gd name="T91" fmla="*/ 32 h 208"/>
                <a:gd name="T92" fmla="*/ 23 w 341"/>
                <a:gd name="T93" fmla="*/ 35 h 208"/>
                <a:gd name="T94" fmla="*/ 30 w 341"/>
                <a:gd name="T95" fmla="*/ 41 h 208"/>
                <a:gd name="T96" fmla="*/ 42 w 341"/>
                <a:gd name="T97" fmla="*/ 49 h 208"/>
                <a:gd name="T98" fmla="*/ 43 w 341"/>
                <a:gd name="T99" fmla="*/ 51 h 208"/>
                <a:gd name="T100" fmla="*/ 32 w 341"/>
                <a:gd name="T101" fmla="*/ 45 h 208"/>
                <a:gd name="T102" fmla="*/ 20 w 341"/>
                <a:gd name="T103" fmla="*/ 37 h 208"/>
                <a:gd name="T104" fmla="*/ 13 w 341"/>
                <a:gd name="T105" fmla="*/ 38 h 208"/>
                <a:gd name="T106" fmla="*/ 2 w 341"/>
                <a:gd name="T107" fmla="*/ 42 h 208"/>
                <a:gd name="T108" fmla="*/ 1 w 341"/>
                <a:gd name="T109" fmla="*/ 41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1303"/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5 w 246"/>
                <a:gd name="T1" fmla="*/ 3 h 205"/>
                <a:gd name="T2" fmla="*/ 9 w 246"/>
                <a:gd name="T3" fmla="*/ 6 h 205"/>
                <a:gd name="T4" fmla="*/ 12 w 246"/>
                <a:gd name="T5" fmla="*/ 6 h 205"/>
                <a:gd name="T6" fmla="*/ 24 w 246"/>
                <a:gd name="T7" fmla="*/ 4 h 205"/>
                <a:gd name="T8" fmla="*/ 36 w 246"/>
                <a:gd name="T9" fmla="*/ 4 h 205"/>
                <a:gd name="T10" fmla="*/ 43 w 246"/>
                <a:gd name="T11" fmla="*/ 6 h 205"/>
                <a:gd name="T12" fmla="*/ 39 w 246"/>
                <a:gd name="T13" fmla="*/ 6 h 205"/>
                <a:gd name="T14" fmla="*/ 30 w 246"/>
                <a:gd name="T15" fmla="*/ 6 h 205"/>
                <a:gd name="T16" fmla="*/ 20 w 246"/>
                <a:gd name="T17" fmla="*/ 8 h 205"/>
                <a:gd name="T18" fmla="*/ 17 w 246"/>
                <a:gd name="T19" fmla="*/ 10 h 205"/>
                <a:gd name="T20" fmla="*/ 22 w 246"/>
                <a:gd name="T21" fmla="*/ 12 h 205"/>
                <a:gd name="T22" fmla="*/ 27 w 246"/>
                <a:gd name="T23" fmla="*/ 14 h 205"/>
                <a:gd name="T24" fmla="*/ 35 w 246"/>
                <a:gd name="T25" fmla="*/ 14 h 205"/>
                <a:gd name="T26" fmla="*/ 48 w 246"/>
                <a:gd name="T27" fmla="*/ 15 h 205"/>
                <a:gd name="T28" fmla="*/ 57 w 246"/>
                <a:gd name="T29" fmla="*/ 18 h 205"/>
                <a:gd name="T30" fmla="*/ 57 w 246"/>
                <a:gd name="T31" fmla="*/ 21 h 205"/>
                <a:gd name="T32" fmla="*/ 50 w 246"/>
                <a:gd name="T33" fmla="*/ 18 h 205"/>
                <a:gd name="T34" fmla="*/ 40 w 246"/>
                <a:gd name="T35" fmla="*/ 17 h 205"/>
                <a:gd name="T36" fmla="*/ 31 w 246"/>
                <a:gd name="T37" fmla="*/ 17 h 205"/>
                <a:gd name="T38" fmla="*/ 39 w 246"/>
                <a:gd name="T39" fmla="*/ 22 h 205"/>
                <a:gd name="T40" fmla="*/ 45 w 246"/>
                <a:gd name="T41" fmla="*/ 24 h 205"/>
                <a:gd name="T42" fmla="*/ 55 w 246"/>
                <a:gd name="T43" fmla="*/ 26 h 205"/>
                <a:gd name="T44" fmla="*/ 62 w 246"/>
                <a:gd name="T45" fmla="*/ 34 h 205"/>
                <a:gd name="T46" fmla="*/ 56 w 246"/>
                <a:gd name="T47" fmla="*/ 30 h 205"/>
                <a:gd name="T48" fmla="*/ 48 w 246"/>
                <a:gd name="T49" fmla="*/ 27 h 205"/>
                <a:gd name="T50" fmla="*/ 46 w 246"/>
                <a:gd name="T51" fmla="*/ 30 h 205"/>
                <a:gd name="T52" fmla="*/ 54 w 246"/>
                <a:gd name="T53" fmla="*/ 38 h 205"/>
                <a:gd name="T54" fmla="*/ 59 w 246"/>
                <a:gd name="T55" fmla="*/ 43 h 205"/>
                <a:gd name="T56" fmla="*/ 61 w 246"/>
                <a:gd name="T57" fmla="*/ 47 h 205"/>
                <a:gd name="T58" fmla="*/ 60 w 246"/>
                <a:gd name="T59" fmla="*/ 49 h 205"/>
                <a:gd name="T60" fmla="*/ 52 w 246"/>
                <a:gd name="T61" fmla="*/ 38 h 205"/>
                <a:gd name="T62" fmla="*/ 43 w 246"/>
                <a:gd name="T63" fmla="*/ 29 h 205"/>
                <a:gd name="T64" fmla="*/ 40 w 246"/>
                <a:gd name="T65" fmla="*/ 29 h 205"/>
                <a:gd name="T66" fmla="*/ 41 w 246"/>
                <a:gd name="T67" fmla="*/ 34 h 205"/>
                <a:gd name="T68" fmla="*/ 46 w 246"/>
                <a:gd name="T69" fmla="*/ 46 h 205"/>
                <a:gd name="T70" fmla="*/ 45 w 246"/>
                <a:gd name="T71" fmla="*/ 46 h 205"/>
                <a:gd name="T72" fmla="*/ 39 w 246"/>
                <a:gd name="T73" fmla="*/ 36 h 205"/>
                <a:gd name="T74" fmla="*/ 36 w 246"/>
                <a:gd name="T75" fmla="*/ 24 h 205"/>
                <a:gd name="T76" fmla="*/ 31 w 246"/>
                <a:gd name="T77" fmla="*/ 21 h 205"/>
                <a:gd name="T78" fmla="*/ 27 w 246"/>
                <a:gd name="T79" fmla="*/ 19 h 205"/>
                <a:gd name="T80" fmla="*/ 26 w 246"/>
                <a:gd name="T81" fmla="*/ 18 h 205"/>
                <a:gd name="T82" fmla="*/ 25 w 246"/>
                <a:gd name="T83" fmla="*/ 24 h 205"/>
                <a:gd name="T84" fmla="*/ 31 w 246"/>
                <a:gd name="T85" fmla="*/ 40 h 205"/>
                <a:gd name="T86" fmla="*/ 31 w 246"/>
                <a:gd name="T87" fmla="*/ 42 h 205"/>
                <a:gd name="T88" fmla="*/ 28 w 246"/>
                <a:gd name="T89" fmla="*/ 38 h 205"/>
                <a:gd name="T90" fmla="*/ 23 w 246"/>
                <a:gd name="T91" fmla="*/ 28 h 205"/>
                <a:gd name="T92" fmla="*/ 23 w 246"/>
                <a:gd name="T93" fmla="*/ 16 h 205"/>
                <a:gd name="T94" fmla="*/ 19 w 246"/>
                <a:gd name="T95" fmla="*/ 14 h 205"/>
                <a:gd name="T96" fmla="*/ 15 w 246"/>
                <a:gd name="T97" fmla="*/ 12 h 205"/>
                <a:gd name="T98" fmla="*/ 12 w 246"/>
                <a:gd name="T99" fmla="*/ 14 h 205"/>
                <a:gd name="T100" fmla="*/ 14 w 246"/>
                <a:gd name="T101" fmla="*/ 24 h 205"/>
                <a:gd name="T102" fmla="*/ 16 w 246"/>
                <a:gd name="T103" fmla="*/ 35 h 205"/>
                <a:gd name="T104" fmla="*/ 16 w 246"/>
                <a:gd name="T105" fmla="*/ 38 h 205"/>
                <a:gd name="T106" fmla="*/ 13 w 246"/>
                <a:gd name="T107" fmla="*/ 29 h 205"/>
                <a:gd name="T108" fmla="*/ 10 w 246"/>
                <a:gd name="T109" fmla="*/ 10 h 205"/>
                <a:gd name="T110" fmla="*/ 5 w 246"/>
                <a:gd name="T111" fmla="*/ 6 h 205"/>
                <a:gd name="T112" fmla="*/ 2 w 246"/>
                <a:gd name="T113" fmla="*/ 2 h 205"/>
                <a:gd name="T114" fmla="*/ 0 w 246"/>
                <a:gd name="T115" fmla="*/ 1 h 205"/>
                <a:gd name="T116" fmla="*/ 2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1304"/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9 w 170"/>
                <a:gd name="T1" fmla="*/ 1 h 282"/>
                <a:gd name="T2" fmla="*/ 20 w 170"/>
                <a:gd name="T3" fmla="*/ 9 h 282"/>
                <a:gd name="T4" fmla="*/ 22 w 170"/>
                <a:gd name="T5" fmla="*/ 12 h 282"/>
                <a:gd name="T6" fmla="*/ 24 w 170"/>
                <a:gd name="T7" fmla="*/ 14 h 282"/>
                <a:gd name="T8" fmla="*/ 29 w 170"/>
                <a:gd name="T9" fmla="*/ 18 h 282"/>
                <a:gd name="T10" fmla="*/ 33 w 170"/>
                <a:gd name="T11" fmla="*/ 23 h 282"/>
                <a:gd name="T12" fmla="*/ 38 w 170"/>
                <a:gd name="T13" fmla="*/ 32 h 282"/>
                <a:gd name="T14" fmla="*/ 42 w 170"/>
                <a:gd name="T15" fmla="*/ 38 h 282"/>
                <a:gd name="T16" fmla="*/ 43 w 170"/>
                <a:gd name="T17" fmla="*/ 41 h 282"/>
                <a:gd name="T18" fmla="*/ 42 w 170"/>
                <a:gd name="T19" fmla="*/ 41 h 282"/>
                <a:gd name="T20" fmla="*/ 40 w 170"/>
                <a:gd name="T21" fmla="*/ 38 h 282"/>
                <a:gd name="T22" fmla="*/ 37 w 170"/>
                <a:gd name="T23" fmla="*/ 33 h 282"/>
                <a:gd name="T24" fmla="*/ 34 w 170"/>
                <a:gd name="T25" fmla="*/ 27 h 282"/>
                <a:gd name="T26" fmla="*/ 30 w 170"/>
                <a:gd name="T27" fmla="*/ 22 h 282"/>
                <a:gd name="T28" fmla="*/ 27 w 170"/>
                <a:gd name="T29" fmla="*/ 20 h 282"/>
                <a:gd name="T30" fmla="*/ 24 w 170"/>
                <a:gd name="T31" fmla="*/ 18 h 282"/>
                <a:gd name="T32" fmla="*/ 23 w 170"/>
                <a:gd name="T33" fmla="*/ 21 h 282"/>
                <a:gd name="T34" fmla="*/ 23 w 170"/>
                <a:gd name="T35" fmla="*/ 29 h 282"/>
                <a:gd name="T36" fmla="*/ 25 w 170"/>
                <a:gd name="T37" fmla="*/ 33 h 282"/>
                <a:gd name="T38" fmla="*/ 30 w 170"/>
                <a:gd name="T39" fmla="*/ 38 h 282"/>
                <a:gd name="T40" fmla="*/ 36 w 170"/>
                <a:gd name="T41" fmla="*/ 44 h 282"/>
                <a:gd name="T42" fmla="*/ 40 w 170"/>
                <a:gd name="T43" fmla="*/ 52 h 282"/>
                <a:gd name="T44" fmla="*/ 40 w 170"/>
                <a:gd name="T45" fmla="*/ 59 h 282"/>
                <a:gd name="T46" fmla="*/ 38 w 170"/>
                <a:gd name="T47" fmla="*/ 55 h 282"/>
                <a:gd name="T48" fmla="*/ 35 w 170"/>
                <a:gd name="T49" fmla="*/ 49 h 282"/>
                <a:gd name="T50" fmla="*/ 32 w 170"/>
                <a:gd name="T51" fmla="*/ 44 h 282"/>
                <a:gd name="T52" fmla="*/ 29 w 170"/>
                <a:gd name="T53" fmla="*/ 40 h 282"/>
                <a:gd name="T54" fmla="*/ 25 w 170"/>
                <a:gd name="T55" fmla="*/ 38 h 282"/>
                <a:gd name="T56" fmla="*/ 26 w 170"/>
                <a:gd name="T57" fmla="*/ 43 h 282"/>
                <a:gd name="T58" fmla="*/ 28 w 170"/>
                <a:gd name="T59" fmla="*/ 61 h 282"/>
                <a:gd name="T60" fmla="*/ 28 w 170"/>
                <a:gd name="T61" fmla="*/ 71 h 282"/>
                <a:gd name="T62" fmla="*/ 27 w 170"/>
                <a:gd name="T63" fmla="*/ 70 h 282"/>
                <a:gd name="T64" fmla="*/ 26 w 170"/>
                <a:gd name="T65" fmla="*/ 62 h 282"/>
                <a:gd name="T66" fmla="*/ 23 w 170"/>
                <a:gd name="T67" fmla="*/ 45 h 282"/>
                <a:gd name="T68" fmla="*/ 19 w 170"/>
                <a:gd name="T69" fmla="*/ 41 h 282"/>
                <a:gd name="T70" fmla="*/ 16 w 170"/>
                <a:gd name="T71" fmla="*/ 44 h 282"/>
                <a:gd name="T72" fmla="*/ 13 w 170"/>
                <a:gd name="T73" fmla="*/ 49 h 282"/>
                <a:gd name="T74" fmla="*/ 11 w 170"/>
                <a:gd name="T75" fmla="*/ 54 h 282"/>
                <a:gd name="T76" fmla="*/ 9 w 170"/>
                <a:gd name="T77" fmla="*/ 58 h 282"/>
                <a:gd name="T78" fmla="*/ 8 w 170"/>
                <a:gd name="T79" fmla="*/ 56 h 282"/>
                <a:gd name="T80" fmla="*/ 10 w 170"/>
                <a:gd name="T81" fmla="*/ 51 h 282"/>
                <a:gd name="T82" fmla="*/ 12 w 170"/>
                <a:gd name="T83" fmla="*/ 46 h 282"/>
                <a:gd name="T84" fmla="*/ 15 w 170"/>
                <a:gd name="T85" fmla="*/ 41 h 282"/>
                <a:gd name="T86" fmla="*/ 18 w 170"/>
                <a:gd name="T87" fmla="*/ 36 h 282"/>
                <a:gd name="T88" fmla="*/ 19 w 170"/>
                <a:gd name="T89" fmla="*/ 30 h 282"/>
                <a:gd name="T90" fmla="*/ 19 w 170"/>
                <a:gd name="T91" fmla="*/ 21 h 282"/>
                <a:gd name="T92" fmla="*/ 17 w 170"/>
                <a:gd name="T93" fmla="*/ 19 h 282"/>
                <a:gd name="T94" fmla="*/ 12 w 170"/>
                <a:gd name="T95" fmla="*/ 24 h 282"/>
                <a:gd name="T96" fmla="*/ 7 w 170"/>
                <a:gd name="T97" fmla="*/ 31 h 282"/>
                <a:gd name="T98" fmla="*/ 3 w 170"/>
                <a:gd name="T99" fmla="*/ 37 h 282"/>
                <a:gd name="T100" fmla="*/ 1 w 170"/>
                <a:gd name="T101" fmla="*/ 42 h 282"/>
                <a:gd name="T102" fmla="*/ 0 w 170"/>
                <a:gd name="T103" fmla="*/ 40 h 282"/>
                <a:gd name="T104" fmla="*/ 2 w 170"/>
                <a:gd name="T105" fmla="*/ 36 h 282"/>
                <a:gd name="T106" fmla="*/ 5 w 170"/>
                <a:gd name="T107" fmla="*/ 30 h 282"/>
                <a:gd name="T108" fmla="*/ 10 w 170"/>
                <a:gd name="T109" fmla="*/ 22 h 282"/>
                <a:gd name="T110" fmla="*/ 16 w 170"/>
                <a:gd name="T111" fmla="*/ 16 h 282"/>
                <a:gd name="T112" fmla="*/ 19 w 170"/>
                <a:gd name="T113" fmla="*/ 11 h 282"/>
                <a:gd name="T114" fmla="*/ 18 w 170"/>
                <a:gd name="T115" fmla="*/ 5 h 282"/>
                <a:gd name="T116" fmla="*/ 18 w 170"/>
                <a:gd name="T117" fmla="*/ 2 h 282"/>
                <a:gd name="T118" fmla="*/ 18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1305"/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2 w 206"/>
                <a:gd name="T1" fmla="*/ 70 h 292"/>
                <a:gd name="T2" fmla="*/ 6 w 206"/>
                <a:gd name="T3" fmla="*/ 61 h 292"/>
                <a:gd name="T4" fmla="*/ 9 w 206"/>
                <a:gd name="T5" fmla="*/ 54 h 292"/>
                <a:gd name="T6" fmla="*/ 14 w 206"/>
                <a:gd name="T7" fmla="*/ 44 h 292"/>
                <a:gd name="T8" fmla="*/ 13 w 206"/>
                <a:gd name="T9" fmla="*/ 39 h 292"/>
                <a:gd name="T10" fmla="*/ 10 w 206"/>
                <a:gd name="T11" fmla="*/ 35 h 292"/>
                <a:gd name="T12" fmla="*/ 10 w 206"/>
                <a:gd name="T13" fmla="*/ 31 h 292"/>
                <a:gd name="T14" fmla="*/ 10 w 206"/>
                <a:gd name="T15" fmla="*/ 33 h 292"/>
                <a:gd name="T16" fmla="*/ 12 w 206"/>
                <a:gd name="T17" fmla="*/ 35 h 292"/>
                <a:gd name="T18" fmla="*/ 15 w 206"/>
                <a:gd name="T19" fmla="*/ 37 h 292"/>
                <a:gd name="T20" fmla="*/ 18 w 206"/>
                <a:gd name="T21" fmla="*/ 35 h 292"/>
                <a:gd name="T22" fmla="*/ 22 w 206"/>
                <a:gd name="T23" fmla="*/ 31 h 292"/>
                <a:gd name="T24" fmla="*/ 26 w 206"/>
                <a:gd name="T25" fmla="*/ 26 h 292"/>
                <a:gd name="T26" fmla="*/ 29 w 206"/>
                <a:gd name="T27" fmla="*/ 22 h 292"/>
                <a:gd name="T28" fmla="*/ 29 w 206"/>
                <a:gd name="T29" fmla="*/ 18 h 292"/>
                <a:gd name="T30" fmla="*/ 27 w 206"/>
                <a:gd name="T31" fmla="*/ 10 h 292"/>
                <a:gd name="T32" fmla="*/ 24 w 206"/>
                <a:gd name="T33" fmla="*/ 5 h 292"/>
                <a:gd name="T34" fmla="*/ 24 w 206"/>
                <a:gd name="T35" fmla="*/ 4 h 292"/>
                <a:gd name="T36" fmla="*/ 27 w 206"/>
                <a:gd name="T37" fmla="*/ 7 h 292"/>
                <a:gd name="T38" fmla="*/ 31 w 206"/>
                <a:gd name="T39" fmla="*/ 15 h 292"/>
                <a:gd name="T40" fmla="*/ 33 w 206"/>
                <a:gd name="T41" fmla="*/ 16 h 292"/>
                <a:gd name="T42" fmla="*/ 35 w 206"/>
                <a:gd name="T43" fmla="*/ 12 h 292"/>
                <a:gd name="T44" fmla="*/ 38 w 206"/>
                <a:gd name="T45" fmla="*/ 6 h 292"/>
                <a:gd name="T46" fmla="*/ 41 w 206"/>
                <a:gd name="T47" fmla="*/ 2 h 292"/>
                <a:gd name="T48" fmla="*/ 44 w 206"/>
                <a:gd name="T49" fmla="*/ 0 h 292"/>
                <a:gd name="T50" fmla="*/ 43 w 206"/>
                <a:gd name="T51" fmla="*/ 1 h 292"/>
                <a:gd name="T52" fmla="*/ 41 w 206"/>
                <a:gd name="T53" fmla="*/ 4 h 292"/>
                <a:gd name="T54" fmla="*/ 39 w 206"/>
                <a:gd name="T55" fmla="*/ 9 h 292"/>
                <a:gd name="T56" fmla="*/ 36 w 206"/>
                <a:gd name="T57" fmla="*/ 15 h 292"/>
                <a:gd name="T58" fmla="*/ 33 w 206"/>
                <a:gd name="T59" fmla="*/ 20 h 292"/>
                <a:gd name="T60" fmla="*/ 35 w 206"/>
                <a:gd name="T61" fmla="*/ 20 h 292"/>
                <a:gd name="T62" fmla="*/ 40 w 206"/>
                <a:gd name="T63" fmla="*/ 19 h 292"/>
                <a:gd name="T64" fmla="*/ 44 w 206"/>
                <a:gd name="T65" fmla="*/ 18 h 292"/>
                <a:gd name="T66" fmla="*/ 47 w 206"/>
                <a:gd name="T67" fmla="*/ 16 h 292"/>
                <a:gd name="T68" fmla="*/ 50 w 206"/>
                <a:gd name="T69" fmla="*/ 14 h 292"/>
                <a:gd name="T70" fmla="*/ 52 w 206"/>
                <a:gd name="T71" fmla="*/ 14 h 292"/>
                <a:gd name="T72" fmla="*/ 49 w 206"/>
                <a:gd name="T73" fmla="*/ 17 h 292"/>
                <a:gd name="T74" fmla="*/ 44 w 206"/>
                <a:gd name="T75" fmla="*/ 20 h 292"/>
                <a:gd name="T76" fmla="*/ 38 w 206"/>
                <a:gd name="T77" fmla="*/ 23 h 292"/>
                <a:gd name="T78" fmla="*/ 33 w 206"/>
                <a:gd name="T79" fmla="*/ 25 h 292"/>
                <a:gd name="T80" fmla="*/ 29 w 206"/>
                <a:gd name="T81" fmla="*/ 27 h 292"/>
                <a:gd name="T82" fmla="*/ 25 w 206"/>
                <a:gd name="T83" fmla="*/ 32 h 292"/>
                <a:gd name="T84" fmla="*/ 25 w 206"/>
                <a:gd name="T85" fmla="*/ 35 h 292"/>
                <a:gd name="T86" fmla="*/ 27 w 206"/>
                <a:gd name="T87" fmla="*/ 36 h 292"/>
                <a:gd name="T88" fmla="*/ 26 w 206"/>
                <a:gd name="T89" fmla="*/ 37 h 292"/>
                <a:gd name="T90" fmla="*/ 24 w 206"/>
                <a:gd name="T91" fmla="*/ 39 h 292"/>
                <a:gd name="T92" fmla="*/ 22 w 206"/>
                <a:gd name="T93" fmla="*/ 39 h 292"/>
                <a:gd name="T94" fmla="*/ 21 w 206"/>
                <a:gd name="T95" fmla="*/ 39 h 292"/>
                <a:gd name="T96" fmla="*/ 20 w 206"/>
                <a:gd name="T97" fmla="*/ 41 h 292"/>
                <a:gd name="T98" fmla="*/ 16 w 206"/>
                <a:gd name="T99" fmla="*/ 48 h 292"/>
                <a:gd name="T100" fmla="*/ 12 w 206"/>
                <a:gd name="T101" fmla="*/ 56 h 292"/>
                <a:gd name="T102" fmla="*/ 10 w 206"/>
                <a:gd name="T103" fmla="*/ 63 h 292"/>
                <a:gd name="T104" fmla="*/ 9 w 206"/>
                <a:gd name="T105" fmla="*/ 67 h 292"/>
                <a:gd name="T106" fmla="*/ 8 w 206"/>
                <a:gd name="T107" fmla="*/ 71 h 292"/>
                <a:gd name="T108" fmla="*/ 6 w 206"/>
                <a:gd name="T109" fmla="*/ 72 h 292"/>
                <a:gd name="T110" fmla="*/ 2 w 206"/>
                <a:gd name="T111" fmla="*/ 73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1306"/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22 w 132"/>
                <a:gd name="T1" fmla="*/ 3 h 227"/>
                <a:gd name="T2" fmla="*/ 19 w 132"/>
                <a:gd name="T3" fmla="*/ 10 h 227"/>
                <a:gd name="T4" fmla="*/ 16 w 132"/>
                <a:gd name="T5" fmla="*/ 12 h 227"/>
                <a:gd name="T6" fmla="*/ 11 w 132"/>
                <a:gd name="T7" fmla="*/ 14 h 227"/>
                <a:gd name="T8" fmla="*/ 5 w 132"/>
                <a:gd name="T9" fmla="*/ 16 h 227"/>
                <a:gd name="T10" fmla="*/ 1 w 132"/>
                <a:gd name="T11" fmla="*/ 19 h 227"/>
                <a:gd name="T12" fmla="*/ 0 w 132"/>
                <a:gd name="T13" fmla="*/ 21 h 227"/>
                <a:gd name="T14" fmla="*/ 1 w 132"/>
                <a:gd name="T15" fmla="*/ 22 h 227"/>
                <a:gd name="T16" fmla="*/ 3 w 132"/>
                <a:gd name="T17" fmla="*/ 21 h 227"/>
                <a:gd name="T18" fmla="*/ 7 w 132"/>
                <a:gd name="T19" fmla="*/ 18 h 227"/>
                <a:gd name="T20" fmla="*/ 11 w 132"/>
                <a:gd name="T21" fmla="*/ 16 h 227"/>
                <a:gd name="T22" fmla="*/ 15 w 132"/>
                <a:gd name="T23" fmla="*/ 14 h 227"/>
                <a:gd name="T24" fmla="*/ 16 w 132"/>
                <a:gd name="T25" fmla="*/ 17 h 227"/>
                <a:gd name="T26" fmla="*/ 14 w 132"/>
                <a:gd name="T27" fmla="*/ 24 h 227"/>
                <a:gd name="T28" fmla="*/ 12 w 132"/>
                <a:gd name="T29" fmla="*/ 28 h 227"/>
                <a:gd name="T30" fmla="*/ 9 w 132"/>
                <a:gd name="T31" fmla="*/ 31 h 227"/>
                <a:gd name="T32" fmla="*/ 5 w 132"/>
                <a:gd name="T33" fmla="*/ 36 h 227"/>
                <a:gd name="T34" fmla="*/ 2 w 132"/>
                <a:gd name="T35" fmla="*/ 39 h 227"/>
                <a:gd name="T36" fmla="*/ 1 w 132"/>
                <a:gd name="T37" fmla="*/ 41 h 227"/>
                <a:gd name="T38" fmla="*/ 2 w 132"/>
                <a:gd name="T39" fmla="*/ 42 h 227"/>
                <a:gd name="T40" fmla="*/ 4 w 132"/>
                <a:gd name="T41" fmla="*/ 40 h 227"/>
                <a:gd name="T42" fmla="*/ 7 w 132"/>
                <a:gd name="T43" fmla="*/ 37 h 227"/>
                <a:gd name="T44" fmla="*/ 10 w 132"/>
                <a:gd name="T45" fmla="*/ 34 h 227"/>
                <a:gd name="T46" fmla="*/ 13 w 132"/>
                <a:gd name="T47" fmla="*/ 31 h 227"/>
                <a:gd name="T48" fmla="*/ 14 w 132"/>
                <a:gd name="T49" fmla="*/ 35 h 227"/>
                <a:gd name="T50" fmla="*/ 16 w 132"/>
                <a:gd name="T51" fmla="*/ 50 h 227"/>
                <a:gd name="T52" fmla="*/ 17 w 132"/>
                <a:gd name="T53" fmla="*/ 56 h 227"/>
                <a:gd name="T54" fmla="*/ 17 w 132"/>
                <a:gd name="T55" fmla="*/ 56 h 227"/>
                <a:gd name="T56" fmla="*/ 18 w 132"/>
                <a:gd name="T57" fmla="*/ 49 h 227"/>
                <a:gd name="T58" fmla="*/ 17 w 132"/>
                <a:gd name="T59" fmla="*/ 33 h 227"/>
                <a:gd name="T60" fmla="*/ 18 w 132"/>
                <a:gd name="T61" fmla="*/ 27 h 227"/>
                <a:gd name="T62" fmla="*/ 19 w 132"/>
                <a:gd name="T63" fmla="*/ 28 h 227"/>
                <a:gd name="T64" fmla="*/ 20 w 132"/>
                <a:gd name="T65" fmla="*/ 30 h 227"/>
                <a:gd name="T66" fmla="*/ 22 w 132"/>
                <a:gd name="T67" fmla="*/ 34 h 227"/>
                <a:gd name="T68" fmla="*/ 26 w 132"/>
                <a:gd name="T69" fmla="*/ 39 h 227"/>
                <a:gd name="T70" fmla="*/ 29 w 132"/>
                <a:gd name="T71" fmla="*/ 42 h 227"/>
                <a:gd name="T72" fmla="*/ 31 w 132"/>
                <a:gd name="T73" fmla="*/ 42 h 227"/>
                <a:gd name="T74" fmla="*/ 30 w 132"/>
                <a:gd name="T75" fmla="*/ 40 h 227"/>
                <a:gd name="T76" fmla="*/ 27 w 132"/>
                <a:gd name="T77" fmla="*/ 37 h 227"/>
                <a:gd name="T78" fmla="*/ 25 w 132"/>
                <a:gd name="T79" fmla="*/ 34 h 227"/>
                <a:gd name="T80" fmla="*/ 22 w 132"/>
                <a:gd name="T81" fmla="*/ 30 h 227"/>
                <a:gd name="T82" fmla="*/ 20 w 132"/>
                <a:gd name="T83" fmla="*/ 27 h 227"/>
                <a:gd name="T84" fmla="*/ 20 w 132"/>
                <a:gd name="T85" fmla="*/ 23 h 227"/>
                <a:gd name="T86" fmla="*/ 20 w 132"/>
                <a:gd name="T87" fmla="*/ 17 h 227"/>
                <a:gd name="T88" fmla="*/ 21 w 132"/>
                <a:gd name="T89" fmla="*/ 14 h 227"/>
                <a:gd name="T90" fmla="*/ 22 w 132"/>
                <a:gd name="T91" fmla="*/ 15 h 227"/>
                <a:gd name="T92" fmla="*/ 24 w 132"/>
                <a:gd name="T93" fmla="*/ 17 h 227"/>
                <a:gd name="T94" fmla="*/ 27 w 132"/>
                <a:gd name="T95" fmla="*/ 19 h 227"/>
                <a:gd name="T96" fmla="*/ 30 w 132"/>
                <a:gd name="T97" fmla="*/ 22 h 227"/>
                <a:gd name="T98" fmla="*/ 32 w 132"/>
                <a:gd name="T99" fmla="*/ 24 h 227"/>
                <a:gd name="T100" fmla="*/ 34 w 132"/>
                <a:gd name="T101" fmla="*/ 25 h 227"/>
                <a:gd name="T102" fmla="*/ 31 w 132"/>
                <a:gd name="T103" fmla="*/ 22 h 227"/>
                <a:gd name="T104" fmla="*/ 28 w 132"/>
                <a:gd name="T105" fmla="*/ 18 h 227"/>
                <a:gd name="T106" fmla="*/ 25 w 132"/>
                <a:gd name="T107" fmla="*/ 14 h 227"/>
                <a:gd name="T108" fmla="*/ 24 w 132"/>
                <a:gd name="T109" fmla="*/ 11 h 227"/>
                <a:gd name="T110" fmla="*/ 24 w 132"/>
                <a:gd name="T111" fmla="*/ 5 h 227"/>
                <a:gd name="T112" fmla="*/ 26 w 132"/>
                <a:gd name="T113" fmla="*/ 1 h 227"/>
                <a:gd name="T114" fmla="*/ 24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1307"/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4 w 263"/>
                <a:gd name="T1" fmla="*/ 7 h 207"/>
                <a:gd name="T2" fmla="*/ 7 w 263"/>
                <a:gd name="T3" fmla="*/ 10 h 207"/>
                <a:gd name="T4" fmla="*/ 11 w 263"/>
                <a:gd name="T5" fmla="*/ 12 h 207"/>
                <a:gd name="T6" fmla="*/ 14 w 263"/>
                <a:gd name="T7" fmla="*/ 14 h 207"/>
                <a:gd name="T8" fmla="*/ 15 w 263"/>
                <a:gd name="T9" fmla="*/ 24 h 207"/>
                <a:gd name="T10" fmla="*/ 17 w 263"/>
                <a:gd name="T11" fmla="*/ 34 h 207"/>
                <a:gd name="T12" fmla="*/ 17 w 263"/>
                <a:gd name="T13" fmla="*/ 31 h 207"/>
                <a:gd name="T14" fmla="*/ 18 w 263"/>
                <a:gd name="T15" fmla="*/ 17 h 207"/>
                <a:gd name="T16" fmla="*/ 21 w 263"/>
                <a:gd name="T17" fmla="*/ 16 h 207"/>
                <a:gd name="T18" fmla="*/ 26 w 263"/>
                <a:gd name="T19" fmla="*/ 21 h 207"/>
                <a:gd name="T20" fmla="*/ 31 w 263"/>
                <a:gd name="T21" fmla="*/ 25 h 207"/>
                <a:gd name="T22" fmla="*/ 35 w 263"/>
                <a:gd name="T23" fmla="*/ 46 h 207"/>
                <a:gd name="T24" fmla="*/ 38 w 263"/>
                <a:gd name="T25" fmla="*/ 51 h 207"/>
                <a:gd name="T26" fmla="*/ 36 w 263"/>
                <a:gd name="T27" fmla="*/ 43 h 207"/>
                <a:gd name="T28" fmla="*/ 34 w 263"/>
                <a:gd name="T29" fmla="*/ 27 h 207"/>
                <a:gd name="T30" fmla="*/ 46 w 263"/>
                <a:gd name="T31" fmla="*/ 33 h 207"/>
                <a:gd name="T32" fmla="*/ 60 w 263"/>
                <a:gd name="T33" fmla="*/ 42 h 207"/>
                <a:gd name="T34" fmla="*/ 66 w 263"/>
                <a:gd name="T35" fmla="*/ 45 h 207"/>
                <a:gd name="T36" fmla="*/ 64 w 263"/>
                <a:gd name="T37" fmla="*/ 42 h 207"/>
                <a:gd name="T38" fmla="*/ 54 w 263"/>
                <a:gd name="T39" fmla="*/ 36 h 207"/>
                <a:gd name="T40" fmla="*/ 41 w 263"/>
                <a:gd name="T41" fmla="*/ 27 h 207"/>
                <a:gd name="T42" fmla="*/ 34 w 263"/>
                <a:gd name="T43" fmla="*/ 24 h 207"/>
                <a:gd name="T44" fmla="*/ 38 w 263"/>
                <a:gd name="T45" fmla="*/ 23 h 207"/>
                <a:gd name="T46" fmla="*/ 48 w 263"/>
                <a:gd name="T47" fmla="*/ 21 h 207"/>
                <a:gd name="T48" fmla="*/ 59 w 263"/>
                <a:gd name="T49" fmla="*/ 21 h 207"/>
                <a:gd name="T50" fmla="*/ 66 w 263"/>
                <a:gd name="T51" fmla="*/ 23 h 207"/>
                <a:gd name="T52" fmla="*/ 63 w 263"/>
                <a:gd name="T53" fmla="*/ 19 h 207"/>
                <a:gd name="T54" fmla="*/ 54 w 263"/>
                <a:gd name="T55" fmla="*/ 19 h 207"/>
                <a:gd name="T56" fmla="*/ 40 w 263"/>
                <a:gd name="T57" fmla="*/ 19 h 207"/>
                <a:gd name="T58" fmla="*/ 33 w 263"/>
                <a:gd name="T59" fmla="*/ 19 h 207"/>
                <a:gd name="T60" fmla="*/ 28 w 263"/>
                <a:gd name="T61" fmla="*/ 16 h 207"/>
                <a:gd name="T62" fmla="*/ 23 w 263"/>
                <a:gd name="T63" fmla="*/ 12 h 207"/>
                <a:gd name="T64" fmla="*/ 27 w 263"/>
                <a:gd name="T65" fmla="*/ 9 h 207"/>
                <a:gd name="T66" fmla="*/ 35 w 263"/>
                <a:gd name="T67" fmla="*/ 4 h 207"/>
                <a:gd name="T68" fmla="*/ 41 w 263"/>
                <a:gd name="T69" fmla="*/ 2 h 207"/>
                <a:gd name="T70" fmla="*/ 41 w 263"/>
                <a:gd name="T71" fmla="*/ 0 h 207"/>
                <a:gd name="T72" fmla="*/ 34 w 263"/>
                <a:gd name="T73" fmla="*/ 3 h 207"/>
                <a:gd name="T74" fmla="*/ 25 w 263"/>
                <a:gd name="T75" fmla="*/ 7 h 207"/>
                <a:gd name="T76" fmla="*/ 20 w 263"/>
                <a:gd name="T77" fmla="*/ 10 h 207"/>
                <a:gd name="T78" fmla="*/ 15 w 263"/>
                <a:gd name="T79" fmla="*/ 10 h 207"/>
                <a:gd name="T80" fmla="*/ 10 w 263"/>
                <a:gd name="T81" fmla="*/ 7 h 207"/>
                <a:gd name="T82" fmla="*/ 4 w 263"/>
                <a:gd name="T83" fmla="*/ 5 h 207"/>
                <a:gd name="T84" fmla="*/ 0 w 263"/>
                <a:gd name="T85" fmla="*/ 4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308"/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67 w 667"/>
                <a:gd name="T1" fmla="*/ 38 h 663"/>
                <a:gd name="T2" fmla="*/ 46 w 667"/>
                <a:gd name="T3" fmla="*/ 24 h 663"/>
                <a:gd name="T4" fmla="*/ 20 w 667"/>
                <a:gd name="T5" fmla="*/ 19 h 663"/>
                <a:gd name="T6" fmla="*/ 10 w 667"/>
                <a:gd name="T7" fmla="*/ 16 h 663"/>
                <a:gd name="T8" fmla="*/ 17 w 667"/>
                <a:gd name="T9" fmla="*/ 38 h 663"/>
                <a:gd name="T10" fmla="*/ 27 w 667"/>
                <a:gd name="T11" fmla="*/ 58 h 663"/>
                <a:gd name="T12" fmla="*/ 47 w 667"/>
                <a:gd name="T13" fmla="*/ 70 h 663"/>
                <a:gd name="T14" fmla="*/ 62 w 667"/>
                <a:gd name="T15" fmla="*/ 79 h 663"/>
                <a:gd name="T16" fmla="*/ 56 w 667"/>
                <a:gd name="T17" fmla="*/ 82 h 663"/>
                <a:gd name="T18" fmla="*/ 43 w 667"/>
                <a:gd name="T19" fmla="*/ 79 h 663"/>
                <a:gd name="T20" fmla="*/ 26 w 667"/>
                <a:gd name="T21" fmla="*/ 87 h 663"/>
                <a:gd name="T22" fmla="*/ 14 w 667"/>
                <a:gd name="T23" fmla="*/ 102 h 663"/>
                <a:gd name="T24" fmla="*/ 3 w 667"/>
                <a:gd name="T25" fmla="*/ 110 h 663"/>
                <a:gd name="T26" fmla="*/ 5 w 667"/>
                <a:gd name="T27" fmla="*/ 115 h 663"/>
                <a:gd name="T28" fmla="*/ 14 w 667"/>
                <a:gd name="T29" fmla="*/ 120 h 663"/>
                <a:gd name="T30" fmla="*/ 35 w 667"/>
                <a:gd name="T31" fmla="*/ 122 h 663"/>
                <a:gd name="T32" fmla="*/ 58 w 667"/>
                <a:gd name="T33" fmla="*/ 108 h 663"/>
                <a:gd name="T34" fmla="*/ 63 w 667"/>
                <a:gd name="T35" fmla="*/ 97 h 663"/>
                <a:gd name="T36" fmla="*/ 70 w 667"/>
                <a:gd name="T37" fmla="*/ 87 h 663"/>
                <a:gd name="T38" fmla="*/ 75 w 667"/>
                <a:gd name="T39" fmla="*/ 92 h 663"/>
                <a:gd name="T40" fmla="*/ 67 w 667"/>
                <a:gd name="T41" fmla="*/ 105 h 663"/>
                <a:gd name="T42" fmla="*/ 61 w 667"/>
                <a:gd name="T43" fmla="*/ 109 h 663"/>
                <a:gd name="T44" fmla="*/ 53 w 667"/>
                <a:gd name="T45" fmla="*/ 118 h 663"/>
                <a:gd name="T46" fmla="*/ 48 w 667"/>
                <a:gd name="T47" fmla="*/ 136 h 663"/>
                <a:gd name="T48" fmla="*/ 49 w 667"/>
                <a:gd name="T49" fmla="*/ 149 h 663"/>
                <a:gd name="T50" fmla="*/ 46 w 667"/>
                <a:gd name="T51" fmla="*/ 165 h 663"/>
                <a:gd name="T52" fmla="*/ 62 w 667"/>
                <a:gd name="T53" fmla="*/ 163 h 663"/>
                <a:gd name="T54" fmla="*/ 83 w 667"/>
                <a:gd name="T55" fmla="*/ 149 h 663"/>
                <a:gd name="T56" fmla="*/ 91 w 667"/>
                <a:gd name="T57" fmla="*/ 128 h 663"/>
                <a:gd name="T58" fmla="*/ 86 w 667"/>
                <a:gd name="T59" fmla="*/ 105 h 663"/>
                <a:gd name="T60" fmla="*/ 86 w 667"/>
                <a:gd name="T61" fmla="*/ 95 h 663"/>
                <a:gd name="T62" fmla="*/ 93 w 667"/>
                <a:gd name="T63" fmla="*/ 106 h 663"/>
                <a:gd name="T64" fmla="*/ 98 w 667"/>
                <a:gd name="T65" fmla="*/ 126 h 663"/>
                <a:gd name="T66" fmla="*/ 117 w 667"/>
                <a:gd name="T67" fmla="*/ 139 h 663"/>
                <a:gd name="T68" fmla="*/ 138 w 667"/>
                <a:gd name="T69" fmla="*/ 149 h 663"/>
                <a:gd name="T70" fmla="*/ 145 w 667"/>
                <a:gd name="T71" fmla="*/ 135 h 663"/>
                <a:gd name="T72" fmla="*/ 125 w 667"/>
                <a:gd name="T73" fmla="*/ 102 h 663"/>
                <a:gd name="T74" fmla="*/ 112 w 667"/>
                <a:gd name="T75" fmla="*/ 99 h 663"/>
                <a:gd name="T76" fmla="*/ 110 w 667"/>
                <a:gd name="T77" fmla="*/ 95 h 663"/>
                <a:gd name="T78" fmla="*/ 127 w 667"/>
                <a:gd name="T79" fmla="*/ 99 h 663"/>
                <a:gd name="T80" fmla="*/ 150 w 667"/>
                <a:gd name="T81" fmla="*/ 98 h 663"/>
                <a:gd name="T82" fmla="*/ 163 w 667"/>
                <a:gd name="T83" fmla="*/ 93 h 663"/>
                <a:gd name="T84" fmla="*/ 161 w 667"/>
                <a:gd name="T85" fmla="*/ 89 h 663"/>
                <a:gd name="T86" fmla="*/ 149 w 667"/>
                <a:gd name="T87" fmla="*/ 77 h 663"/>
                <a:gd name="T88" fmla="*/ 132 w 667"/>
                <a:gd name="T89" fmla="*/ 63 h 663"/>
                <a:gd name="T90" fmla="*/ 111 w 667"/>
                <a:gd name="T91" fmla="*/ 65 h 663"/>
                <a:gd name="T92" fmla="*/ 102 w 667"/>
                <a:gd name="T93" fmla="*/ 70 h 663"/>
                <a:gd name="T94" fmla="*/ 100 w 667"/>
                <a:gd name="T95" fmla="*/ 65 h 663"/>
                <a:gd name="T96" fmla="*/ 105 w 667"/>
                <a:gd name="T97" fmla="*/ 62 h 663"/>
                <a:gd name="T98" fmla="*/ 115 w 667"/>
                <a:gd name="T99" fmla="*/ 58 h 663"/>
                <a:gd name="T100" fmla="*/ 124 w 667"/>
                <a:gd name="T101" fmla="*/ 31 h 663"/>
                <a:gd name="T102" fmla="*/ 119 w 667"/>
                <a:gd name="T103" fmla="*/ 5 h 663"/>
                <a:gd name="T104" fmla="*/ 109 w 667"/>
                <a:gd name="T105" fmla="*/ 12 h 663"/>
                <a:gd name="T106" fmla="*/ 93 w 667"/>
                <a:gd name="T107" fmla="*/ 20 h 663"/>
                <a:gd name="T108" fmla="*/ 77 w 667"/>
                <a:gd name="T109" fmla="*/ 46 h 663"/>
                <a:gd name="T110" fmla="*/ 75 w 667"/>
                <a:gd name="T111" fmla="*/ 6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309"/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51 w 204"/>
                <a:gd name="T1" fmla="*/ 29 h 287"/>
                <a:gd name="T2" fmla="*/ 48 w 204"/>
                <a:gd name="T3" fmla="*/ 31 h 287"/>
                <a:gd name="T4" fmla="*/ 45 w 204"/>
                <a:gd name="T5" fmla="*/ 33 h 287"/>
                <a:gd name="T6" fmla="*/ 42 w 204"/>
                <a:gd name="T7" fmla="*/ 35 h 287"/>
                <a:gd name="T8" fmla="*/ 39 w 204"/>
                <a:gd name="T9" fmla="*/ 37 h 287"/>
                <a:gd name="T10" fmla="*/ 37 w 204"/>
                <a:gd name="T11" fmla="*/ 41 h 287"/>
                <a:gd name="T12" fmla="*/ 35 w 204"/>
                <a:gd name="T13" fmla="*/ 44 h 287"/>
                <a:gd name="T14" fmla="*/ 33 w 204"/>
                <a:gd name="T15" fmla="*/ 48 h 287"/>
                <a:gd name="T16" fmla="*/ 32 w 204"/>
                <a:gd name="T17" fmla="*/ 52 h 287"/>
                <a:gd name="T18" fmla="*/ 32 w 204"/>
                <a:gd name="T19" fmla="*/ 54 h 287"/>
                <a:gd name="T20" fmla="*/ 31 w 204"/>
                <a:gd name="T21" fmla="*/ 55 h 287"/>
                <a:gd name="T22" fmla="*/ 31 w 204"/>
                <a:gd name="T23" fmla="*/ 56 h 287"/>
                <a:gd name="T24" fmla="*/ 31 w 204"/>
                <a:gd name="T25" fmla="*/ 58 h 287"/>
                <a:gd name="T26" fmla="*/ 31 w 204"/>
                <a:gd name="T27" fmla="*/ 61 h 287"/>
                <a:gd name="T28" fmla="*/ 31 w 204"/>
                <a:gd name="T29" fmla="*/ 65 h 287"/>
                <a:gd name="T30" fmla="*/ 32 w 204"/>
                <a:gd name="T31" fmla="*/ 68 h 287"/>
                <a:gd name="T32" fmla="*/ 33 w 204"/>
                <a:gd name="T33" fmla="*/ 71 h 287"/>
                <a:gd name="T34" fmla="*/ 32 w 204"/>
                <a:gd name="T35" fmla="*/ 71 h 287"/>
                <a:gd name="T36" fmla="*/ 30 w 204"/>
                <a:gd name="T37" fmla="*/ 71 h 287"/>
                <a:gd name="T38" fmla="*/ 28 w 204"/>
                <a:gd name="T39" fmla="*/ 71 h 287"/>
                <a:gd name="T40" fmla="*/ 27 w 204"/>
                <a:gd name="T41" fmla="*/ 71 h 287"/>
                <a:gd name="T42" fmla="*/ 26 w 204"/>
                <a:gd name="T43" fmla="*/ 66 h 287"/>
                <a:gd name="T44" fmla="*/ 25 w 204"/>
                <a:gd name="T45" fmla="*/ 60 h 287"/>
                <a:gd name="T46" fmla="*/ 23 w 204"/>
                <a:gd name="T47" fmla="*/ 55 h 287"/>
                <a:gd name="T48" fmla="*/ 20 w 204"/>
                <a:gd name="T49" fmla="*/ 50 h 287"/>
                <a:gd name="T50" fmla="*/ 17 w 204"/>
                <a:gd name="T51" fmla="*/ 45 h 287"/>
                <a:gd name="T52" fmla="*/ 13 w 204"/>
                <a:gd name="T53" fmla="*/ 41 h 287"/>
                <a:gd name="T54" fmla="*/ 9 w 204"/>
                <a:gd name="T55" fmla="*/ 39 h 287"/>
                <a:gd name="T56" fmla="*/ 4 w 204"/>
                <a:gd name="T57" fmla="*/ 37 h 287"/>
                <a:gd name="T58" fmla="*/ 5 w 204"/>
                <a:gd name="T59" fmla="*/ 33 h 287"/>
                <a:gd name="T60" fmla="*/ 5 w 204"/>
                <a:gd name="T61" fmla="*/ 30 h 287"/>
                <a:gd name="T62" fmla="*/ 3 w 204"/>
                <a:gd name="T63" fmla="*/ 27 h 287"/>
                <a:gd name="T64" fmla="*/ 0 w 204"/>
                <a:gd name="T65" fmla="*/ 25 h 287"/>
                <a:gd name="T66" fmla="*/ 2 w 204"/>
                <a:gd name="T67" fmla="*/ 23 h 287"/>
                <a:gd name="T68" fmla="*/ 4 w 204"/>
                <a:gd name="T69" fmla="*/ 20 h 287"/>
                <a:gd name="T70" fmla="*/ 5 w 204"/>
                <a:gd name="T71" fmla="*/ 17 h 287"/>
                <a:gd name="T72" fmla="*/ 6 w 204"/>
                <a:gd name="T73" fmla="*/ 13 h 287"/>
                <a:gd name="T74" fmla="*/ 7 w 204"/>
                <a:gd name="T75" fmla="*/ 10 h 287"/>
                <a:gd name="T76" fmla="*/ 7 w 204"/>
                <a:gd name="T77" fmla="*/ 6 h 287"/>
                <a:gd name="T78" fmla="*/ 6 w 204"/>
                <a:gd name="T79" fmla="*/ 3 h 287"/>
                <a:gd name="T80" fmla="*/ 5 w 204"/>
                <a:gd name="T81" fmla="*/ 0 h 287"/>
                <a:gd name="T82" fmla="*/ 7 w 204"/>
                <a:gd name="T83" fmla="*/ 2 h 287"/>
                <a:gd name="T84" fmla="*/ 10 w 204"/>
                <a:gd name="T85" fmla="*/ 4 h 287"/>
                <a:gd name="T86" fmla="*/ 13 w 204"/>
                <a:gd name="T87" fmla="*/ 6 h 287"/>
                <a:gd name="T88" fmla="*/ 16 w 204"/>
                <a:gd name="T89" fmla="*/ 8 h 287"/>
                <a:gd name="T90" fmla="*/ 19 w 204"/>
                <a:gd name="T91" fmla="*/ 10 h 287"/>
                <a:gd name="T92" fmla="*/ 23 w 204"/>
                <a:gd name="T93" fmla="*/ 11 h 287"/>
                <a:gd name="T94" fmla="*/ 27 w 204"/>
                <a:gd name="T95" fmla="*/ 11 h 287"/>
                <a:gd name="T96" fmla="*/ 32 w 204"/>
                <a:gd name="T97" fmla="*/ 11 h 287"/>
                <a:gd name="T98" fmla="*/ 32 w 204"/>
                <a:gd name="T99" fmla="*/ 14 h 287"/>
                <a:gd name="T100" fmla="*/ 32 w 204"/>
                <a:gd name="T101" fmla="*/ 18 h 287"/>
                <a:gd name="T102" fmla="*/ 33 w 204"/>
                <a:gd name="T103" fmla="*/ 22 h 287"/>
                <a:gd name="T104" fmla="*/ 34 w 204"/>
                <a:gd name="T105" fmla="*/ 25 h 287"/>
                <a:gd name="T106" fmla="*/ 37 w 204"/>
                <a:gd name="T107" fmla="*/ 28 h 287"/>
                <a:gd name="T108" fmla="*/ 40 w 204"/>
                <a:gd name="T109" fmla="*/ 30 h 287"/>
                <a:gd name="T110" fmla="*/ 45 w 204"/>
                <a:gd name="T111" fmla="*/ 31 h 287"/>
                <a:gd name="T112" fmla="*/ 51 w 204"/>
                <a:gd name="T113" fmla="*/ 29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310"/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21 w 228"/>
                <a:gd name="T1" fmla="*/ 14 h 267"/>
                <a:gd name="T2" fmla="*/ 24 w 228"/>
                <a:gd name="T3" fmla="*/ 14 h 267"/>
                <a:gd name="T4" fmla="*/ 28 w 228"/>
                <a:gd name="T5" fmla="*/ 14 h 267"/>
                <a:gd name="T6" fmla="*/ 32 w 228"/>
                <a:gd name="T7" fmla="*/ 14 h 267"/>
                <a:gd name="T8" fmla="*/ 35 w 228"/>
                <a:gd name="T9" fmla="*/ 14 h 267"/>
                <a:gd name="T10" fmla="*/ 39 w 228"/>
                <a:gd name="T11" fmla="*/ 14 h 267"/>
                <a:gd name="T12" fmla="*/ 43 w 228"/>
                <a:gd name="T13" fmla="*/ 12 h 267"/>
                <a:gd name="T14" fmla="*/ 47 w 228"/>
                <a:gd name="T15" fmla="*/ 10 h 267"/>
                <a:gd name="T16" fmla="*/ 51 w 228"/>
                <a:gd name="T17" fmla="*/ 7 h 267"/>
                <a:gd name="T18" fmla="*/ 55 w 228"/>
                <a:gd name="T19" fmla="*/ 3 h 267"/>
                <a:gd name="T20" fmla="*/ 57 w 228"/>
                <a:gd name="T21" fmla="*/ 1 h 267"/>
                <a:gd name="T22" fmla="*/ 57 w 228"/>
                <a:gd name="T23" fmla="*/ 3 h 267"/>
                <a:gd name="T24" fmla="*/ 55 w 228"/>
                <a:gd name="T25" fmla="*/ 6 h 267"/>
                <a:gd name="T26" fmla="*/ 50 w 228"/>
                <a:gd name="T27" fmla="*/ 13 h 267"/>
                <a:gd name="T28" fmla="*/ 48 w 228"/>
                <a:gd name="T29" fmla="*/ 20 h 267"/>
                <a:gd name="T30" fmla="*/ 47 w 228"/>
                <a:gd name="T31" fmla="*/ 28 h 267"/>
                <a:gd name="T32" fmla="*/ 47 w 228"/>
                <a:gd name="T33" fmla="*/ 34 h 267"/>
                <a:gd name="T34" fmla="*/ 48 w 228"/>
                <a:gd name="T35" fmla="*/ 39 h 267"/>
                <a:gd name="T36" fmla="*/ 46 w 228"/>
                <a:gd name="T37" fmla="*/ 41 h 267"/>
                <a:gd name="T38" fmla="*/ 42 w 228"/>
                <a:gd name="T39" fmla="*/ 43 h 267"/>
                <a:gd name="T40" fmla="*/ 38 w 228"/>
                <a:gd name="T41" fmla="*/ 48 h 267"/>
                <a:gd name="T42" fmla="*/ 36 w 228"/>
                <a:gd name="T43" fmla="*/ 57 h 267"/>
                <a:gd name="T44" fmla="*/ 34 w 228"/>
                <a:gd name="T45" fmla="*/ 60 h 267"/>
                <a:gd name="T46" fmla="*/ 26 w 228"/>
                <a:gd name="T47" fmla="*/ 58 h 267"/>
                <a:gd name="T48" fmla="*/ 19 w 228"/>
                <a:gd name="T49" fmla="*/ 59 h 267"/>
                <a:gd name="T50" fmla="*/ 12 w 228"/>
                <a:gd name="T51" fmla="*/ 63 h 267"/>
                <a:gd name="T52" fmla="*/ 10 w 228"/>
                <a:gd name="T53" fmla="*/ 64 h 267"/>
                <a:gd name="T54" fmla="*/ 10 w 228"/>
                <a:gd name="T55" fmla="*/ 56 h 267"/>
                <a:gd name="T56" fmla="*/ 7 w 228"/>
                <a:gd name="T57" fmla="*/ 49 h 267"/>
                <a:gd name="T58" fmla="*/ 3 w 228"/>
                <a:gd name="T59" fmla="*/ 44 h 267"/>
                <a:gd name="T60" fmla="*/ 4 w 228"/>
                <a:gd name="T61" fmla="*/ 38 h 267"/>
                <a:gd name="T62" fmla="*/ 6 w 228"/>
                <a:gd name="T63" fmla="*/ 28 h 267"/>
                <a:gd name="T64" fmla="*/ 7 w 228"/>
                <a:gd name="T65" fmla="*/ 24 h 267"/>
                <a:gd name="T66" fmla="*/ 12 w 228"/>
                <a:gd name="T67" fmla="*/ 22 h 267"/>
                <a:gd name="T68" fmla="*/ 16 w 228"/>
                <a:gd name="T69" fmla="*/ 19 h 267"/>
                <a:gd name="T70" fmla="*/ 19 w 228"/>
                <a:gd name="T71" fmla="*/ 16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1311"/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29 w 142"/>
                <a:gd name="T1" fmla="*/ 46 h 200"/>
                <a:gd name="T2" fmla="*/ 28 w 142"/>
                <a:gd name="T3" fmla="*/ 49 h 200"/>
                <a:gd name="T4" fmla="*/ 27 w 142"/>
                <a:gd name="T5" fmla="*/ 48 h 200"/>
                <a:gd name="T6" fmla="*/ 24 w 142"/>
                <a:gd name="T7" fmla="*/ 41 h 200"/>
                <a:gd name="T8" fmla="*/ 22 w 142"/>
                <a:gd name="T9" fmla="*/ 38 h 200"/>
                <a:gd name="T10" fmla="*/ 19 w 142"/>
                <a:gd name="T11" fmla="*/ 37 h 200"/>
                <a:gd name="T12" fmla="*/ 15 w 142"/>
                <a:gd name="T13" fmla="*/ 36 h 200"/>
                <a:gd name="T14" fmla="*/ 12 w 142"/>
                <a:gd name="T15" fmla="*/ 35 h 200"/>
                <a:gd name="T16" fmla="*/ 10 w 142"/>
                <a:gd name="T17" fmla="*/ 34 h 200"/>
                <a:gd name="T18" fmla="*/ 9 w 142"/>
                <a:gd name="T19" fmla="*/ 33 h 200"/>
                <a:gd name="T20" fmla="*/ 10 w 142"/>
                <a:gd name="T21" fmla="*/ 33 h 200"/>
                <a:gd name="T22" fmla="*/ 14 w 142"/>
                <a:gd name="T23" fmla="*/ 34 h 200"/>
                <a:gd name="T24" fmla="*/ 19 w 142"/>
                <a:gd name="T25" fmla="*/ 34 h 200"/>
                <a:gd name="T26" fmla="*/ 22 w 142"/>
                <a:gd name="T27" fmla="*/ 35 h 200"/>
                <a:gd name="T28" fmla="*/ 22 w 142"/>
                <a:gd name="T29" fmla="*/ 32 h 200"/>
                <a:gd name="T30" fmla="*/ 20 w 142"/>
                <a:gd name="T31" fmla="*/ 28 h 200"/>
                <a:gd name="T32" fmla="*/ 16 w 142"/>
                <a:gd name="T33" fmla="*/ 25 h 200"/>
                <a:gd name="T34" fmla="*/ 11 w 142"/>
                <a:gd name="T35" fmla="*/ 23 h 200"/>
                <a:gd name="T36" fmla="*/ 7 w 142"/>
                <a:gd name="T37" fmla="*/ 20 h 200"/>
                <a:gd name="T38" fmla="*/ 3 w 142"/>
                <a:gd name="T39" fmla="*/ 18 h 200"/>
                <a:gd name="T40" fmla="*/ 1 w 142"/>
                <a:gd name="T41" fmla="*/ 17 h 200"/>
                <a:gd name="T42" fmla="*/ 1 w 142"/>
                <a:gd name="T43" fmla="*/ 16 h 200"/>
                <a:gd name="T44" fmla="*/ 3 w 142"/>
                <a:gd name="T45" fmla="*/ 17 h 200"/>
                <a:gd name="T46" fmla="*/ 7 w 142"/>
                <a:gd name="T47" fmla="*/ 19 h 200"/>
                <a:gd name="T48" fmla="*/ 12 w 142"/>
                <a:gd name="T49" fmla="*/ 21 h 200"/>
                <a:gd name="T50" fmla="*/ 16 w 142"/>
                <a:gd name="T51" fmla="*/ 23 h 200"/>
                <a:gd name="T52" fmla="*/ 18 w 142"/>
                <a:gd name="T53" fmla="*/ 21 h 200"/>
                <a:gd name="T54" fmla="*/ 16 w 142"/>
                <a:gd name="T55" fmla="*/ 15 h 200"/>
                <a:gd name="T56" fmla="*/ 13 w 142"/>
                <a:gd name="T57" fmla="*/ 8 h 200"/>
                <a:gd name="T58" fmla="*/ 9 w 142"/>
                <a:gd name="T59" fmla="*/ 3 h 200"/>
                <a:gd name="T60" fmla="*/ 8 w 142"/>
                <a:gd name="T61" fmla="*/ 1 h 200"/>
                <a:gd name="T62" fmla="*/ 9 w 142"/>
                <a:gd name="T63" fmla="*/ 1 h 200"/>
                <a:gd name="T64" fmla="*/ 12 w 142"/>
                <a:gd name="T65" fmla="*/ 4 h 200"/>
                <a:gd name="T66" fmla="*/ 15 w 142"/>
                <a:gd name="T67" fmla="*/ 9 h 200"/>
                <a:gd name="T68" fmla="*/ 19 w 142"/>
                <a:gd name="T69" fmla="*/ 14 h 200"/>
                <a:gd name="T70" fmla="*/ 21 w 142"/>
                <a:gd name="T71" fmla="*/ 20 h 200"/>
                <a:gd name="T72" fmla="*/ 24 w 142"/>
                <a:gd name="T73" fmla="*/ 19 h 200"/>
                <a:gd name="T74" fmla="*/ 27 w 142"/>
                <a:gd name="T75" fmla="*/ 10 h 200"/>
                <a:gd name="T76" fmla="*/ 27 w 142"/>
                <a:gd name="T77" fmla="*/ 5 h 200"/>
                <a:gd name="T78" fmla="*/ 28 w 142"/>
                <a:gd name="T79" fmla="*/ 6 h 200"/>
                <a:gd name="T80" fmla="*/ 28 w 142"/>
                <a:gd name="T81" fmla="*/ 11 h 200"/>
                <a:gd name="T82" fmla="*/ 26 w 142"/>
                <a:gd name="T83" fmla="*/ 21 h 200"/>
                <a:gd name="T84" fmla="*/ 24 w 142"/>
                <a:gd name="T85" fmla="*/ 28 h 200"/>
                <a:gd name="T86" fmla="*/ 25 w 142"/>
                <a:gd name="T87" fmla="*/ 33 h 200"/>
                <a:gd name="T88" fmla="*/ 27 w 142"/>
                <a:gd name="T89" fmla="*/ 34 h 200"/>
                <a:gd name="T90" fmla="*/ 30 w 142"/>
                <a:gd name="T91" fmla="*/ 33 h 200"/>
                <a:gd name="T92" fmla="*/ 32 w 142"/>
                <a:gd name="T93" fmla="*/ 31 h 200"/>
                <a:gd name="T94" fmla="*/ 34 w 142"/>
                <a:gd name="T95" fmla="*/ 29 h 200"/>
                <a:gd name="T96" fmla="*/ 35 w 142"/>
                <a:gd name="T97" fmla="*/ 26 h 200"/>
                <a:gd name="T98" fmla="*/ 37 w 142"/>
                <a:gd name="T99" fmla="*/ 26 h 200"/>
                <a:gd name="T100" fmla="*/ 36 w 142"/>
                <a:gd name="T101" fmla="*/ 29 h 200"/>
                <a:gd name="T102" fmla="*/ 34 w 142"/>
                <a:gd name="T103" fmla="*/ 32 h 200"/>
                <a:gd name="T104" fmla="*/ 31 w 142"/>
                <a:gd name="T105" fmla="*/ 35 h 200"/>
                <a:gd name="T106" fmla="*/ 28 w 142"/>
                <a:gd name="T107" fmla="*/ 38 h 200"/>
                <a:gd name="T108" fmla="*/ 28 w 142"/>
                <a:gd name="T109" fmla="*/ 41 h 200"/>
                <a:gd name="T110" fmla="*/ 29 w 142"/>
                <a:gd name="T111" fmla="*/ 44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1312"/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33 w 140"/>
                <a:gd name="T1" fmla="*/ 1 h 180"/>
                <a:gd name="T2" fmla="*/ 30 w 140"/>
                <a:gd name="T3" fmla="*/ 1 h 180"/>
                <a:gd name="T4" fmla="*/ 28 w 140"/>
                <a:gd name="T5" fmla="*/ 3 h 180"/>
                <a:gd name="T6" fmla="*/ 25 w 140"/>
                <a:gd name="T7" fmla="*/ 7 h 180"/>
                <a:gd name="T8" fmla="*/ 21 w 140"/>
                <a:gd name="T9" fmla="*/ 9 h 180"/>
                <a:gd name="T10" fmla="*/ 16 w 140"/>
                <a:gd name="T11" fmla="*/ 9 h 180"/>
                <a:gd name="T12" fmla="*/ 11 w 140"/>
                <a:gd name="T13" fmla="*/ 11 h 180"/>
                <a:gd name="T14" fmla="*/ 7 w 140"/>
                <a:gd name="T15" fmla="*/ 12 h 180"/>
                <a:gd name="T16" fmla="*/ 6 w 140"/>
                <a:gd name="T17" fmla="*/ 14 h 180"/>
                <a:gd name="T18" fmla="*/ 6 w 140"/>
                <a:gd name="T19" fmla="*/ 14 h 180"/>
                <a:gd name="T20" fmla="*/ 8 w 140"/>
                <a:gd name="T21" fmla="*/ 13 h 180"/>
                <a:gd name="T22" fmla="*/ 11 w 140"/>
                <a:gd name="T23" fmla="*/ 12 h 180"/>
                <a:gd name="T24" fmla="*/ 15 w 140"/>
                <a:gd name="T25" fmla="*/ 11 h 180"/>
                <a:gd name="T26" fmla="*/ 20 w 140"/>
                <a:gd name="T27" fmla="*/ 11 h 180"/>
                <a:gd name="T28" fmla="*/ 20 w 140"/>
                <a:gd name="T29" fmla="*/ 15 h 180"/>
                <a:gd name="T30" fmla="*/ 18 w 140"/>
                <a:gd name="T31" fmla="*/ 21 h 180"/>
                <a:gd name="T32" fmla="*/ 15 w 140"/>
                <a:gd name="T33" fmla="*/ 23 h 180"/>
                <a:gd name="T34" fmla="*/ 11 w 140"/>
                <a:gd name="T35" fmla="*/ 24 h 180"/>
                <a:gd name="T36" fmla="*/ 7 w 140"/>
                <a:gd name="T37" fmla="*/ 26 h 180"/>
                <a:gd name="T38" fmla="*/ 3 w 140"/>
                <a:gd name="T39" fmla="*/ 26 h 180"/>
                <a:gd name="T40" fmla="*/ 1 w 140"/>
                <a:gd name="T41" fmla="*/ 27 h 180"/>
                <a:gd name="T42" fmla="*/ 1 w 140"/>
                <a:gd name="T43" fmla="*/ 27 h 180"/>
                <a:gd name="T44" fmla="*/ 3 w 140"/>
                <a:gd name="T45" fmla="*/ 27 h 180"/>
                <a:gd name="T46" fmla="*/ 6 w 140"/>
                <a:gd name="T47" fmla="*/ 27 h 180"/>
                <a:gd name="T48" fmla="*/ 10 w 140"/>
                <a:gd name="T49" fmla="*/ 26 h 180"/>
                <a:gd name="T50" fmla="*/ 14 w 140"/>
                <a:gd name="T51" fmla="*/ 26 h 180"/>
                <a:gd name="T52" fmla="*/ 13 w 140"/>
                <a:gd name="T53" fmla="*/ 28 h 180"/>
                <a:gd name="T54" fmla="*/ 9 w 140"/>
                <a:gd name="T55" fmla="*/ 37 h 180"/>
                <a:gd name="T56" fmla="*/ 9 w 140"/>
                <a:gd name="T57" fmla="*/ 44 h 180"/>
                <a:gd name="T58" fmla="*/ 11 w 140"/>
                <a:gd name="T59" fmla="*/ 39 h 180"/>
                <a:gd name="T60" fmla="*/ 14 w 140"/>
                <a:gd name="T61" fmla="*/ 33 h 180"/>
                <a:gd name="T62" fmla="*/ 16 w 140"/>
                <a:gd name="T63" fmla="*/ 28 h 180"/>
                <a:gd name="T64" fmla="*/ 19 w 140"/>
                <a:gd name="T65" fmla="*/ 31 h 180"/>
                <a:gd name="T66" fmla="*/ 22 w 140"/>
                <a:gd name="T67" fmla="*/ 39 h 180"/>
                <a:gd name="T68" fmla="*/ 25 w 140"/>
                <a:gd name="T69" fmla="*/ 42 h 180"/>
                <a:gd name="T70" fmla="*/ 25 w 140"/>
                <a:gd name="T71" fmla="*/ 41 h 180"/>
                <a:gd name="T72" fmla="*/ 23 w 140"/>
                <a:gd name="T73" fmla="*/ 36 h 180"/>
                <a:gd name="T74" fmla="*/ 20 w 140"/>
                <a:gd name="T75" fmla="*/ 28 h 180"/>
                <a:gd name="T76" fmla="*/ 21 w 140"/>
                <a:gd name="T77" fmla="*/ 21 h 180"/>
                <a:gd name="T78" fmla="*/ 25 w 140"/>
                <a:gd name="T79" fmla="*/ 14 h 180"/>
                <a:gd name="T80" fmla="*/ 29 w 140"/>
                <a:gd name="T81" fmla="*/ 15 h 180"/>
                <a:gd name="T82" fmla="*/ 33 w 140"/>
                <a:gd name="T83" fmla="*/ 22 h 180"/>
                <a:gd name="T84" fmla="*/ 34 w 140"/>
                <a:gd name="T85" fmla="*/ 29 h 180"/>
                <a:gd name="T86" fmla="*/ 35 w 140"/>
                <a:gd name="T87" fmla="*/ 28 h 180"/>
                <a:gd name="T88" fmla="*/ 35 w 140"/>
                <a:gd name="T89" fmla="*/ 21 h 180"/>
                <a:gd name="T90" fmla="*/ 31 w 140"/>
                <a:gd name="T91" fmla="*/ 12 h 180"/>
                <a:gd name="T92" fmla="*/ 31 w 140"/>
                <a:gd name="T93" fmla="*/ 8 h 180"/>
                <a:gd name="T94" fmla="*/ 34 w 140"/>
                <a:gd name="T95" fmla="*/ 3 h 180"/>
                <a:gd name="T96" fmla="*/ 35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1313"/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30 w 199"/>
                <a:gd name="T1" fmla="*/ 3 h 154"/>
                <a:gd name="T2" fmla="*/ 35 w 199"/>
                <a:gd name="T3" fmla="*/ 3 h 154"/>
                <a:gd name="T4" fmla="*/ 39 w 199"/>
                <a:gd name="T5" fmla="*/ 5 h 154"/>
                <a:gd name="T6" fmla="*/ 40 w 199"/>
                <a:gd name="T7" fmla="*/ 8 h 154"/>
                <a:gd name="T8" fmla="*/ 39 w 199"/>
                <a:gd name="T9" fmla="*/ 12 h 154"/>
                <a:gd name="T10" fmla="*/ 32 w 199"/>
                <a:gd name="T11" fmla="*/ 14 h 154"/>
                <a:gd name="T12" fmla="*/ 29 w 199"/>
                <a:gd name="T13" fmla="*/ 16 h 154"/>
                <a:gd name="T14" fmla="*/ 29 w 199"/>
                <a:gd name="T15" fmla="*/ 18 h 154"/>
                <a:gd name="T16" fmla="*/ 30 w 199"/>
                <a:gd name="T17" fmla="*/ 17 h 154"/>
                <a:gd name="T18" fmla="*/ 35 w 199"/>
                <a:gd name="T19" fmla="*/ 16 h 154"/>
                <a:gd name="T20" fmla="*/ 38 w 199"/>
                <a:gd name="T21" fmla="*/ 18 h 154"/>
                <a:gd name="T22" fmla="*/ 39 w 199"/>
                <a:gd name="T23" fmla="*/ 20 h 154"/>
                <a:gd name="T24" fmla="*/ 39 w 199"/>
                <a:gd name="T25" fmla="*/ 21 h 154"/>
                <a:gd name="T26" fmla="*/ 37 w 199"/>
                <a:gd name="T27" fmla="*/ 24 h 154"/>
                <a:gd name="T28" fmla="*/ 39 w 199"/>
                <a:gd name="T29" fmla="*/ 25 h 154"/>
                <a:gd name="T30" fmla="*/ 41 w 199"/>
                <a:gd name="T31" fmla="*/ 25 h 154"/>
                <a:gd name="T32" fmla="*/ 45 w 199"/>
                <a:gd name="T33" fmla="*/ 25 h 154"/>
                <a:gd name="T34" fmla="*/ 48 w 199"/>
                <a:gd name="T35" fmla="*/ 27 h 154"/>
                <a:gd name="T36" fmla="*/ 50 w 199"/>
                <a:gd name="T37" fmla="*/ 35 h 154"/>
                <a:gd name="T38" fmla="*/ 46 w 199"/>
                <a:gd name="T39" fmla="*/ 38 h 154"/>
                <a:gd name="T40" fmla="*/ 42 w 199"/>
                <a:gd name="T41" fmla="*/ 39 h 154"/>
                <a:gd name="T42" fmla="*/ 39 w 199"/>
                <a:gd name="T43" fmla="*/ 38 h 154"/>
                <a:gd name="T44" fmla="*/ 36 w 199"/>
                <a:gd name="T45" fmla="*/ 32 h 154"/>
                <a:gd name="T46" fmla="*/ 33 w 199"/>
                <a:gd name="T47" fmla="*/ 27 h 154"/>
                <a:gd name="T48" fmla="*/ 28 w 199"/>
                <a:gd name="T49" fmla="*/ 24 h 154"/>
                <a:gd name="T50" fmla="*/ 28 w 199"/>
                <a:gd name="T51" fmla="*/ 25 h 154"/>
                <a:gd name="T52" fmla="*/ 28 w 199"/>
                <a:gd name="T53" fmla="*/ 33 h 154"/>
                <a:gd name="T54" fmla="*/ 25 w 199"/>
                <a:gd name="T55" fmla="*/ 36 h 154"/>
                <a:gd name="T56" fmla="*/ 19 w 199"/>
                <a:gd name="T57" fmla="*/ 37 h 154"/>
                <a:gd name="T58" fmla="*/ 15 w 199"/>
                <a:gd name="T59" fmla="*/ 33 h 154"/>
                <a:gd name="T60" fmla="*/ 13 w 199"/>
                <a:gd name="T61" fmla="*/ 29 h 154"/>
                <a:gd name="T62" fmla="*/ 15 w 199"/>
                <a:gd name="T63" fmla="*/ 24 h 154"/>
                <a:gd name="T64" fmla="*/ 15 w 199"/>
                <a:gd name="T65" fmla="*/ 23 h 154"/>
                <a:gd name="T66" fmla="*/ 11 w 199"/>
                <a:gd name="T67" fmla="*/ 19 h 154"/>
                <a:gd name="T68" fmla="*/ 8 w 199"/>
                <a:gd name="T69" fmla="*/ 23 h 154"/>
                <a:gd name="T70" fmla="*/ 1 w 199"/>
                <a:gd name="T71" fmla="*/ 20 h 154"/>
                <a:gd name="T72" fmla="*/ 1 w 199"/>
                <a:gd name="T73" fmla="*/ 16 h 154"/>
                <a:gd name="T74" fmla="*/ 3 w 199"/>
                <a:gd name="T75" fmla="*/ 11 h 154"/>
                <a:gd name="T76" fmla="*/ 5 w 199"/>
                <a:gd name="T77" fmla="*/ 10 h 154"/>
                <a:gd name="T78" fmla="*/ 8 w 199"/>
                <a:gd name="T79" fmla="*/ 9 h 154"/>
                <a:gd name="T80" fmla="*/ 9 w 199"/>
                <a:gd name="T81" fmla="*/ 7 h 154"/>
                <a:gd name="T82" fmla="*/ 12 w 199"/>
                <a:gd name="T83" fmla="*/ 1 h 154"/>
                <a:gd name="T84" fmla="*/ 17 w 199"/>
                <a:gd name="T85" fmla="*/ 1 h 154"/>
                <a:gd name="T86" fmla="*/ 22 w 199"/>
                <a:gd name="T87" fmla="*/ 4 h 154"/>
                <a:gd name="T88" fmla="*/ 22 w 199"/>
                <a:gd name="T89" fmla="*/ 10 h 154"/>
                <a:gd name="T90" fmla="*/ 25 w 199"/>
                <a:gd name="T91" fmla="*/ 14 h 154"/>
                <a:gd name="T92" fmla="*/ 25 w 199"/>
                <a:gd name="T93" fmla="*/ 16 h 154"/>
                <a:gd name="T94" fmla="*/ 27 w 199"/>
                <a:gd name="T95" fmla="*/ 14 h 154"/>
                <a:gd name="T96" fmla="*/ 28 w 199"/>
                <a:gd name="T97" fmla="*/ 10 h 154"/>
                <a:gd name="T98" fmla="*/ 28 w 199"/>
                <a:gd name="T99" fmla="*/ 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314"/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45 w 186"/>
                <a:gd name="T1" fmla="*/ 44 h 179"/>
                <a:gd name="T2" fmla="*/ 42 w 186"/>
                <a:gd name="T3" fmla="*/ 43 h 179"/>
                <a:gd name="T4" fmla="*/ 38 w 186"/>
                <a:gd name="T5" fmla="*/ 42 h 179"/>
                <a:gd name="T6" fmla="*/ 33 w 186"/>
                <a:gd name="T7" fmla="*/ 43 h 179"/>
                <a:gd name="T8" fmla="*/ 28 w 186"/>
                <a:gd name="T9" fmla="*/ 42 h 179"/>
                <a:gd name="T10" fmla="*/ 25 w 186"/>
                <a:gd name="T11" fmla="*/ 41 h 179"/>
                <a:gd name="T12" fmla="*/ 27 w 186"/>
                <a:gd name="T13" fmla="*/ 40 h 179"/>
                <a:gd name="T14" fmla="*/ 31 w 186"/>
                <a:gd name="T15" fmla="*/ 40 h 179"/>
                <a:gd name="T16" fmla="*/ 35 w 186"/>
                <a:gd name="T17" fmla="*/ 39 h 179"/>
                <a:gd name="T18" fmla="*/ 35 w 186"/>
                <a:gd name="T19" fmla="*/ 36 h 179"/>
                <a:gd name="T20" fmla="*/ 30 w 186"/>
                <a:gd name="T21" fmla="*/ 31 h 179"/>
                <a:gd name="T22" fmla="*/ 22 w 186"/>
                <a:gd name="T23" fmla="*/ 32 h 179"/>
                <a:gd name="T24" fmla="*/ 14 w 186"/>
                <a:gd name="T25" fmla="*/ 32 h 179"/>
                <a:gd name="T26" fmla="*/ 9 w 186"/>
                <a:gd name="T27" fmla="*/ 30 h 179"/>
                <a:gd name="T28" fmla="*/ 12 w 186"/>
                <a:gd name="T29" fmla="*/ 29 h 179"/>
                <a:gd name="T30" fmla="*/ 17 w 186"/>
                <a:gd name="T31" fmla="*/ 29 h 179"/>
                <a:gd name="T32" fmla="*/ 23 w 186"/>
                <a:gd name="T33" fmla="*/ 29 h 179"/>
                <a:gd name="T34" fmla="*/ 24 w 186"/>
                <a:gd name="T35" fmla="*/ 25 h 179"/>
                <a:gd name="T36" fmla="*/ 19 w 186"/>
                <a:gd name="T37" fmla="*/ 21 h 179"/>
                <a:gd name="T38" fmla="*/ 11 w 186"/>
                <a:gd name="T39" fmla="*/ 22 h 179"/>
                <a:gd name="T40" fmla="*/ 4 w 186"/>
                <a:gd name="T41" fmla="*/ 20 h 179"/>
                <a:gd name="T42" fmla="*/ 1 w 186"/>
                <a:gd name="T43" fmla="*/ 17 h 179"/>
                <a:gd name="T44" fmla="*/ 2 w 186"/>
                <a:gd name="T45" fmla="*/ 18 h 179"/>
                <a:gd name="T46" fmla="*/ 6 w 186"/>
                <a:gd name="T47" fmla="*/ 19 h 179"/>
                <a:gd name="T48" fmla="*/ 13 w 186"/>
                <a:gd name="T49" fmla="*/ 19 h 179"/>
                <a:gd name="T50" fmla="*/ 14 w 186"/>
                <a:gd name="T51" fmla="*/ 16 h 179"/>
                <a:gd name="T52" fmla="*/ 8 w 186"/>
                <a:gd name="T53" fmla="*/ 10 h 179"/>
                <a:gd name="T54" fmla="*/ 2 w 186"/>
                <a:gd name="T55" fmla="*/ 4 h 179"/>
                <a:gd name="T56" fmla="*/ 1 w 186"/>
                <a:gd name="T57" fmla="*/ 0 h 179"/>
                <a:gd name="T58" fmla="*/ 4 w 186"/>
                <a:gd name="T59" fmla="*/ 3 h 179"/>
                <a:gd name="T60" fmla="*/ 9 w 186"/>
                <a:gd name="T61" fmla="*/ 8 h 179"/>
                <a:gd name="T62" fmla="*/ 15 w 186"/>
                <a:gd name="T63" fmla="*/ 14 h 179"/>
                <a:gd name="T64" fmla="*/ 18 w 186"/>
                <a:gd name="T65" fmla="*/ 10 h 179"/>
                <a:gd name="T66" fmla="*/ 18 w 186"/>
                <a:gd name="T67" fmla="*/ 4 h 179"/>
                <a:gd name="T68" fmla="*/ 19 w 186"/>
                <a:gd name="T69" fmla="*/ 4 h 179"/>
                <a:gd name="T70" fmla="*/ 21 w 186"/>
                <a:gd name="T71" fmla="*/ 16 h 179"/>
                <a:gd name="T72" fmla="*/ 25 w 186"/>
                <a:gd name="T73" fmla="*/ 21 h 179"/>
                <a:gd name="T74" fmla="*/ 30 w 186"/>
                <a:gd name="T75" fmla="*/ 24 h 179"/>
                <a:gd name="T76" fmla="*/ 33 w 186"/>
                <a:gd name="T77" fmla="*/ 15 h 179"/>
                <a:gd name="T78" fmla="*/ 34 w 186"/>
                <a:gd name="T79" fmla="*/ 11 h 179"/>
                <a:gd name="T80" fmla="*/ 36 w 186"/>
                <a:gd name="T81" fmla="*/ 21 h 179"/>
                <a:gd name="T82" fmla="*/ 36 w 186"/>
                <a:gd name="T83" fmla="*/ 30 h 179"/>
                <a:gd name="T84" fmla="*/ 41 w 186"/>
                <a:gd name="T85" fmla="*/ 36 h 179"/>
                <a:gd name="T86" fmla="*/ 44 w 186"/>
                <a:gd name="T87" fmla="*/ 32 h 179"/>
                <a:gd name="T88" fmla="*/ 45 w 186"/>
                <a:gd name="T89" fmla="*/ 29 h 179"/>
                <a:gd name="T90" fmla="*/ 46 w 186"/>
                <a:gd name="T91" fmla="*/ 33 h 179"/>
                <a:gd name="T92" fmla="*/ 44 w 186"/>
                <a:gd name="T93" fmla="*/ 39 h 179"/>
                <a:gd name="T94" fmla="*/ 46 w 186"/>
                <a:gd name="T95" fmla="*/ 42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315"/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7 w 150"/>
                <a:gd name="T1" fmla="*/ 50 h 200"/>
                <a:gd name="T2" fmla="*/ 4 w 150"/>
                <a:gd name="T3" fmla="*/ 46 h 200"/>
                <a:gd name="T4" fmla="*/ 2 w 150"/>
                <a:gd name="T5" fmla="*/ 41 h 200"/>
                <a:gd name="T6" fmla="*/ 0 w 150"/>
                <a:gd name="T7" fmla="*/ 35 h 200"/>
                <a:gd name="T8" fmla="*/ 1 w 150"/>
                <a:gd name="T9" fmla="*/ 31 h 200"/>
                <a:gd name="T10" fmla="*/ 2 w 150"/>
                <a:gd name="T11" fmla="*/ 31 h 200"/>
                <a:gd name="T12" fmla="*/ 3 w 150"/>
                <a:gd name="T13" fmla="*/ 36 h 200"/>
                <a:gd name="T14" fmla="*/ 6 w 150"/>
                <a:gd name="T15" fmla="*/ 45 h 200"/>
                <a:gd name="T16" fmla="*/ 10 w 150"/>
                <a:gd name="T17" fmla="*/ 46 h 200"/>
                <a:gd name="T18" fmla="*/ 11 w 150"/>
                <a:gd name="T19" fmla="*/ 43 h 200"/>
                <a:gd name="T20" fmla="*/ 10 w 150"/>
                <a:gd name="T21" fmla="*/ 38 h 200"/>
                <a:gd name="T22" fmla="*/ 9 w 150"/>
                <a:gd name="T23" fmla="*/ 28 h 200"/>
                <a:gd name="T24" fmla="*/ 9 w 150"/>
                <a:gd name="T25" fmla="*/ 22 h 200"/>
                <a:gd name="T26" fmla="*/ 10 w 150"/>
                <a:gd name="T27" fmla="*/ 22 h 200"/>
                <a:gd name="T28" fmla="*/ 10 w 150"/>
                <a:gd name="T29" fmla="*/ 27 h 200"/>
                <a:gd name="T30" fmla="*/ 12 w 150"/>
                <a:gd name="T31" fmla="*/ 36 h 200"/>
                <a:gd name="T32" fmla="*/ 15 w 150"/>
                <a:gd name="T33" fmla="*/ 36 h 200"/>
                <a:gd name="T34" fmla="*/ 18 w 150"/>
                <a:gd name="T35" fmla="*/ 30 h 200"/>
                <a:gd name="T36" fmla="*/ 16 w 150"/>
                <a:gd name="T37" fmla="*/ 22 h 200"/>
                <a:gd name="T38" fmla="*/ 17 w 150"/>
                <a:gd name="T39" fmla="*/ 11 h 200"/>
                <a:gd name="T40" fmla="*/ 20 w 150"/>
                <a:gd name="T41" fmla="*/ 6 h 200"/>
                <a:gd name="T42" fmla="*/ 21 w 150"/>
                <a:gd name="T43" fmla="*/ 7 h 200"/>
                <a:gd name="T44" fmla="*/ 19 w 150"/>
                <a:gd name="T45" fmla="*/ 12 h 200"/>
                <a:gd name="T46" fmla="*/ 19 w 150"/>
                <a:gd name="T47" fmla="*/ 20 h 200"/>
                <a:gd name="T48" fmla="*/ 23 w 150"/>
                <a:gd name="T49" fmla="*/ 20 h 200"/>
                <a:gd name="T50" fmla="*/ 25 w 150"/>
                <a:gd name="T51" fmla="*/ 14 h 200"/>
                <a:gd name="T52" fmla="*/ 27 w 150"/>
                <a:gd name="T53" fmla="*/ 9 h 200"/>
                <a:gd name="T54" fmla="*/ 30 w 150"/>
                <a:gd name="T55" fmla="*/ 3 h 200"/>
                <a:gd name="T56" fmla="*/ 33 w 150"/>
                <a:gd name="T57" fmla="*/ 1 h 200"/>
                <a:gd name="T58" fmla="*/ 34 w 150"/>
                <a:gd name="T59" fmla="*/ 1 h 200"/>
                <a:gd name="T60" fmla="*/ 31 w 150"/>
                <a:gd name="T61" fmla="*/ 5 h 200"/>
                <a:gd name="T62" fmla="*/ 28 w 150"/>
                <a:gd name="T63" fmla="*/ 11 h 200"/>
                <a:gd name="T64" fmla="*/ 27 w 150"/>
                <a:gd name="T65" fmla="*/ 16 h 200"/>
                <a:gd name="T66" fmla="*/ 25 w 150"/>
                <a:gd name="T67" fmla="*/ 22 h 200"/>
                <a:gd name="T68" fmla="*/ 26 w 150"/>
                <a:gd name="T69" fmla="*/ 24 h 200"/>
                <a:gd name="T70" fmla="*/ 29 w 150"/>
                <a:gd name="T71" fmla="*/ 22 h 200"/>
                <a:gd name="T72" fmla="*/ 33 w 150"/>
                <a:gd name="T73" fmla="*/ 20 h 200"/>
                <a:gd name="T74" fmla="*/ 35 w 150"/>
                <a:gd name="T75" fmla="*/ 18 h 200"/>
                <a:gd name="T76" fmla="*/ 37 w 150"/>
                <a:gd name="T77" fmla="*/ 17 h 200"/>
                <a:gd name="T78" fmla="*/ 38 w 150"/>
                <a:gd name="T79" fmla="*/ 17 h 200"/>
                <a:gd name="T80" fmla="*/ 36 w 150"/>
                <a:gd name="T81" fmla="*/ 20 h 200"/>
                <a:gd name="T82" fmla="*/ 32 w 150"/>
                <a:gd name="T83" fmla="*/ 24 h 200"/>
                <a:gd name="T84" fmla="*/ 28 w 150"/>
                <a:gd name="T85" fmla="*/ 26 h 200"/>
                <a:gd name="T86" fmla="*/ 25 w 150"/>
                <a:gd name="T87" fmla="*/ 27 h 200"/>
                <a:gd name="T88" fmla="*/ 22 w 150"/>
                <a:gd name="T89" fmla="*/ 30 h 200"/>
                <a:gd name="T90" fmla="*/ 18 w 150"/>
                <a:gd name="T91" fmla="*/ 38 h 200"/>
                <a:gd name="T92" fmla="*/ 19 w 150"/>
                <a:gd name="T93" fmla="*/ 41 h 200"/>
                <a:gd name="T94" fmla="*/ 23 w 150"/>
                <a:gd name="T95" fmla="*/ 41 h 200"/>
                <a:gd name="T96" fmla="*/ 26 w 150"/>
                <a:gd name="T97" fmla="*/ 40 h 200"/>
                <a:gd name="T98" fmla="*/ 30 w 150"/>
                <a:gd name="T99" fmla="*/ 38 h 200"/>
                <a:gd name="T100" fmla="*/ 32 w 150"/>
                <a:gd name="T101" fmla="*/ 35 h 200"/>
                <a:gd name="T102" fmla="*/ 33 w 150"/>
                <a:gd name="T103" fmla="*/ 35 h 200"/>
                <a:gd name="T104" fmla="*/ 31 w 150"/>
                <a:gd name="T105" fmla="*/ 39 h 200"/>
                <a:gd name="T106" fmla="*/ 28 w 150"/>
                <a:gd name="T107" fmla="*/ 42 h 200"/>
                <a:gd name="T108" fmla="*/ 23 w 150"/>
                <a:gd name="T109" fmla="*/ 44 h 200"/>
                <a:gd name="T110" fmla="*/ 19 w 150"/>
                <a:gd name="T111" fmla="*/ 44 h 200"/>
                <a:gd name="T112" fmla="*/ 16 w 150"/>
                <a:gd name="T113" fmla="*/ 45 h 200"/>
                <a:gd name="T114" fmla="*/ 14 w 150"/>
                <a:gd name="T115" fmla="*/ 47 h 200"/>
                <a:gd name="T116" fmla="*/ 12 w 150"/>
                <a:gd name="T117" fmla="*/ 49 h 200"/>
                <a:gd name="T118" fmla="*/ 9 w 150"/>
                <a:gd name="T119" fmla="*/ 50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316"/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9 h 110"/>
                <a:gd name="T2" fmla="*/ 1 w 237"/>
                <a:gd name="T3" fmla="*/ 10 h 110"/>
                <a:gd name="T4" fmla="*/ 3 w 237"/>
                <a:gd name="T5" fmla="*/ 11 h 110"/>
                <a:gd name="T6" fmla="*/ 8 w 237"/>
                <a:gd name="T7" fmla="*/ 11 h 110"/>
                <a:gd name="T8" fmla="*/ 13 w 237"/>
                <a:gd name="T9" fmla="*/ 11 h 110"/>
                <a:gd name="T10" fmla="*/ 17 w 237"/>
                <a:gd name="T11" fmla="*/ 13 h 110"/>
                <a:gd name="T12" fmla="*/ 18 w 237"/>
                <a:gd name="T13" fmla="*/ 14 h 110"/>
                <a:gd name="T14" fmla="*/ 20 w 237"/>
                <a:gd name="T15" fmla="*/ 17 h 110"/>
                <a:gd name="T16" fmla="*/ 22 w 237"/>
                <a:gd name="T17" fmla="*/ 21 h 110"/>
                <a:gd name="T18" fmla="*/ 24 w 237"/>
                <a:gd name="T19" fmla="*/ 24 h 110"/>
                <a:gd name="T20" fmla="*/ 28 w 237"/>
                <a:gd name="T21" fmla="*/ 26 h 110"/>
                <a:gd name="T22" fmla="*/ 28 w 237"/>
                <a:gd name="T23" fmla="*/ 24 h 110"/>
                <a:gd name="T24" fmla="*/ 25 w 237"/>
                <a:gd name="T25" fmla="*/ 21 h 110"/>
                <a:gd name="T26" fmla="*/ 23 w 237"/>
                <a:gd name="T27" fmla="*/ 15 h 110"/>
                <a:gd name="T28" fmla="*/ 24 w 237"/>
                <a:gd name="T29" fmla="*/ 13 h 110"/>
                <a:gd name="T30" fmla="*/ 27 w 237"/>
                <a:gd name="T31" fmla="*/ 14 h 110"/>
                <a:gd name="T32" fmla="*/ 30 w 237"/>
                <a:gd name="T33" fmla="*/ 14 h 110"/>
                <a:gd name="T34" fmla="*/ 33 w 237"/>
                <a:gd name="T35" fmla="*/ 15 h 110"/>
                <a:gd name="T36" fmla="*/ 34 w 237"/>
                <a:gd name="T37" fmla="*/ 17 h 110"/>
                <a:gd name="T38" fmla="*/ 35 w 237"/>
                <a:gd name="T39" fmla="*/ 20 h 110"/>
                <a:gd name="T40" fmla="*/ 38 w 237"/>
                <a:gd name="T41" fmla="*/ 23 h 110"/>
                <a:gd name="T42" fmla="*/ 41 w 237"/>
                <a:gd name="T43" fmla="*/ 26 h 110"/>
                <a:gd name="T44" fmla="*/ 46 w 237"/>
                <a:gd name="T45" fmla="*/ 28 h 110"/>
                <a:gd name="T46" fmla="*/ 48 w 237"/>
                <a:gd name="T47" fmla="*/ 27 h 110"/>
                <a:gd name="T48" fmla="*/ 45 w 237"/>
                <a:gd name="T49" fmla="*/ 25 h 110"/>
                <a:gd name="T50" fmla="*/ 41 w 237"/>
                <a:gd name="T51" fmla="*/ 23 h 110"/>
                <a:gd name="T52" fmla="*/ 39 w 237"/>
                <a:gd name="T53" fmla="*/ 20 h 110"/>
                <a:gd name="T54" fmla="*/ 37 w 237"/>
                <a:gd name="T55" fmla="*/ 18 h 110"/>
                <a:gd name="T56" fmla="*/ 39 w 237"/>
                <a:gd name="T57" fmla="*/ 18 h 110"/>
                <a:gd name="T58" fmla="*/ 45 w 237"/>
                <a:gd name="T59" fmla="*/ 19 h 110"/>
                <a:gd name="T60" fmla="*/ 52 w 237"/>
                <a:gd name="T61" fmla="*/ 21 h 110"/>
                <a:gd name="T62" fmla="*/ 56 w 237"/>
                <a:gd name="T63" fmla="*/ 21 h 110"/>
                <a:gd name="T64" fmla="*/ 59 w 237"/>
                <a:gd name="T65" fmla="*/ 21 h 110"/>
                <a:gd name="T66" fmla="*/ 59 w 237"/>
                <a:gd name="T67" fmla="*/ 20 h 110"/>
                <a:gd name="T68" fmla="*/ 55 w 237"/>
                <a:gd name="T69" fmla="*/ 19 h 110"/>
                <a:gd name="T70" fmla="*/ 49 w 237"/>
                <a:gd name="T71" fmla="*/ 18 h 110"/>
                <a:gd name="T72" fmla="*/ 44 w 237"/>
                <a:gd name="T73" fmla="*/ 16 h 110"/>
                <a:gd name="T74" fmla="*/ 40 w 237"/>
                <a:gd name="T75" fmla="*/ 15 h 110"/>
                <a:gd name="T76" fmla="*/ 41 w 237"/>
                <a:gd name="T77" fmla="*/ 12 h 110"/>
                <a:gd name="T78" fmla="*/ 45 w 237"/>
                <a:gd name="T79" fmla="*/ 10 h 110"/>
                <a:gd name="T80" fmla="*/ 48 w 237"/>
                <a:gd name="T81" fmla="*/ 10 h 110"/>
                <a:gd name="T82" fmla="*/ 47 w 237"/>
                <a:gd name="T83" fmla="*/ 8 h 110"/>
                <a:gd name="T84" fmla="*/ 45 w 237"/>
                <a:gd name="T85" fmla="*/ 7 h 110"/>
                <a:gd name="T86" fmla="*/ 42 w 237"/>
                <a:gd name="T87" fmla="*/ 8 h 110"/>
                <a:gd name="T88" fmla="*/ 39 w 237"/>
                <a:gd name="T89" fmla="*/ 9 h 110"/>
                <a:gd name="T90" fmla="*/ 37 w 237"/>
                <a:gd name="T91" fmla="*/ 11 h 110"/>
                <a:gd name="T92" fmla="*/ 35 w 237"/>
                <a:gd name="T93" fmla="*/ 12 h 110"/>
                <a:gd name="T94" fmla="*/ 31 w 237"/>
                <a:gd name="T95" fmla="*/ 12 h 110"/>
                <a:gd name="T96" fmla="*/ 28 w 237"/>
                <a:gd name="T97" fmla="*/ 11 h 110"/>
                <a:gd name="T98" fmla="*/ 25 w 237"/>
                <a:gd name="T99" fmla="*/ 11 h 110"/>
                <a:gd name="T100" fmla="*/ 24 w 237"/>
                <a:gd name="T101" fmla="*/ 9 h 110"/>
                <a:gd name="T102" fmla="*/ 26 w 237"/>
                <a:gd name="T103" fmla="*/ 4 h 110"/>
                <a:gd name="T104" fmla="*/ 31 w 237"/>
                <a:gd name="T105" fmla="*/ 1 h 110"/>
                <a:gd name="T106" fmla="*/ 31 w 237"/>
                <a:gd name="T107" fmla="*/ 0 h 110"/>
                <a:gd name="T108" fmla="*/ 28 w 237"/>
                <a:gd name="T109" fmla="*/ 1 h 110"/>
                <a:gd name="T110" fmla="*/ 25 w 237"/>
                <a:gd name="T111" fmla="*/ 2 h 110"/>
                <a:gd name="T112" fmla="*/ 21 w 237"/>
                <a:gd name="T113" fmla="*/ 5 h 110"/>
                <a:gd name="T114" fmla="*/ 18 w 237"/>
                <a:gd name="T115" fmla="*/ 7 h 110"/>
                <a:gd name="T116" fmla="*/ 16 w 237"/>
                <a:gd name="T117" fmla="*/ 8 h 110"/>
                <a:gd name="T118" fmla="*/ 12 w 237"/>
                <a:gd name="T119" fmla="*/ 8 h 110"/>
                <a:gd name="T120" fmla="*/ 6 w 237"/>
                <a:gd name="T121" fmla="*/ 8 h 110"/>
                <a:gd name="T122" fmla="*/ 2 w 237"/>
                <a:gd name="T123" fmla="*/ 9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317"/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3 w 194"/>
                <a:gd name="T1" fmla="*/ 2 h 222"/>
                <a:gd name="T2" fmla="*/ 7 w 194"/>
                <a:gd name="T3" fmla="*/ 8 h 222"/>
                <a:gd name="T4" fmla="*/ 7 w 194"/>
                <a:gd name="T5" fmla="*/ 14 h 222"/>
                <a:gd name="T6" fmla="*/ 8 w 194"/>
                <a:gd name="T7" fmla="*/ 26 h 222"/>
                <a:gd name="T8" fmla="*/ 9 w 194"/>
                <a:gd name="T9" fmla="*/ 25 h 222"/>
                <a:gd name="T10" fmla="*/ 10 w 194"/>
                <a:gd name="T11" fmla="*/ 15 h 222"/>
                <a:gd name="T12" fmla="*/ 13 w 194"/>
                <a:gd name="T13" fmla="*/ 12 h 222"/>
                <a:gd name="T14" fmla="*/ 14 w 194"/>
                <a:gd name="T15" fmla="*/ 13 h 222"/>
                <a:gd name="T16" fmla="*/ 16 w 194"/>
                <a:gd name="T17" fmla="*/ 16 h 222"/>
                <a:gd name="T18" fmla="*/ 21 w 194"/>
                <a:gd name="T19" fmla="*/ 22 h 222"/>
                <a:gd name="T20" fmla="*/ 22 w 194"/>
                <a:gd name="T21" fmla="*/ 28 h 222"/>
                <a:gd name="T22" fmla="*/ 22 w 194"/>
                <a:gd name="T23" fmla="*/ 38 h 222"/>
                <a:gd name="T24" fmla="*/ 24 w 194"/>
                <a:gd name="T25" fmla="*/ 38 h 222"/>
                <a:gd name="T26" fmla="*/ 25 w 194"/>
                <a:gd name="T27" fmla="*/ 28 h 222"/>
                <a:gd name="T28" fmla="*/ 28 w 194"/>
                <a:gd name="T29" fmla="*/ 27 h 222"/>
                <a:gd name="T30" fmla="*/ 34 w 194"/>
                <a:gd name="T31" fmla="*/ 34 h 222"/>
                <a:gd name="T32" fmla="*/ 40 w 194"/>
                <a:gd name="T33" fmla="*/ 43 h 222"/>
                <a:gd name="T34" fmla="*/ 45 w 194"/>
                <a:gd name="T35" fmla="*/ 51 h 222"/>
                <a:gd name="T36" fmla="*/ 48 w 194"/>
                <a:gd name="T37" fmla="*/ 56 h 222"/>
                <a:gd name="T38" fmla="*/ 49 w 194"/>
                <a:gd name="T39" fmla="*/ 55 h 222"/>
                <a:gd name="T40" fmla="*/ 47 w 194"/>
                <a:gd name="T41" fmla="*/ 51 h 222"/>
                <a:gd name="T42" fmla="*/ 43 w 194"/>
                <a:gd name="T43" fmla="*/ 43 h 222"/>
                <a:gd name="T44" fmla="*/ 37 w 194"/>
                <a:gd name="T45" fmla="*/ 34 h 222"/>
                <a:gd name="T46" fmla="*/ 32 w 194"/>
                <a:gd name="T47" fmla="*/ 27 h 222"/>
                <a:gd name="T48" fmla="*/ 31 w 194"/>
                <a:gd name="T49" fmla="*/ 24 h 222"/>
                <a:gd name="T50" fmla="*/ 34 w 194"/>
                <a:gd name="T51" fmla="*/ 22 h 222"/>
                <a:gd name="T52" fmla="*/ 37 w 194"/>
                <a:gd name="T53" fmla="*/ 21 h 222"/>
                <a:gd name="T54" fmla="*/ 39 w 194"/>
                <a:gd name="T55" fmla="*/ 22 h 222"/>
                <a:gd name="T56" fmla="*/ 43 w 194"/>
                <a:gd name="T57" fmla="*/ 24 h 222"/>
                <a:gd name="T58" fmla="*/ 45 w 194"/>
                <a:gd name="T59" fmla="*/ 24 h 222"/>
                <a:gd name="T60" fmla="*/ 42 w 194"/>
                <a:gd name="T61" fmla="*/ 21 h 222"/>
                <a:gd name="T62" fmla="*/ 38 w 194"/>
                <a:gd name="T63" fmla="*/ 20 h 222"/>
                <a:gd name="T64" fmla="*/ 33 w 194"/>
                <a:gd name="T65" fmla="*/ 19 h 222"/>
                <a:gd name="T66" fmla="*/ 29 w 194"/>
                <a:gd name="T67" fmla="*/ 20 h 222"/>
                <a:gd name="T68" fmla="*/ 26 w 194"/>
                <a:gd name="T69" fmla="*/ 20 h 222"/>
                <a:gd name="T70" fmla="*/ 23 w 194"/>
                <a:gd name="T71" fmla="*/ 17 h 222"/>
                <a:gd name="T72" fmla="*/ 20 w 194"/>
                <a:gd name="T73" fmla="*/ 15 h 222"/>
                <a:gd name="T74" fmla="*/ 18 w 194"/>
                <a:gd name="T75" fmla="*/ 13 h 222"/>
                <a:gd name="T76" fmla="*/ 18 w 194"/>
                <a:gd name="T77" fmla="*/ 12 h 222"/>
                <a:gd name="T78" fmla="*/ 21 w 194"/>
                <a:gd name="T79" fmla="*/ 11 h 222"/>
                <a:gd name="T80" fmla="*/ 23 w 194"/>
                <a:gd name="T81" fmla="*/ 10 h 222"/>
                <a:gd name="T82" fmla="*/ 26 w 194"/>
                <a:gd name="T83" fmla="*/ 11 h 222"/>
                <a:gd name="T84" fmla="*/ 29 w 194"/>
                <a:gd name="T85" fmla="*/ 11 h 222"/>
                <a:gd name="T86" fmla="*/ 28 w 194"/>
                <a:gd name="T87" fmla="*/ 10 h 222"/>
                <a:gd name="T88" fmla="*/ 26 w 194"/>
                <a:gd name="T89" fmla="*/ 10 h 222"/>
                <a:gd name="T90" fmla="*/ 22 w 194"/>
                <a:gd name="T91" fmla="*/ 9 h 222"/>
                <a:gd name="T92" fmla="*/ 19 w 194"/>
                <a:gd name="T93" fmla="*/ 9 h 222"/>
                <a:gd name="T94" fmla="*/ 15 w 194"/>
                <a:gd name="T95" fmla="*/ 9 h 222"/>
                <a:gd name="T96" fmla="*/ 12 w 194"/>
                <a:gd name="T97" fmla="*/ 8 h 222"/>
                <a:gd name="T98" fmla="*/ 9 w 194"/>
                <a:gd name="T99" fmla="*/ 6 h 222"/>
                <a:gd name="T100" fmla="*/ 5 w 194"/>
                <a:gd name="T101" fmla="*/ 2 h 222"/>
                <a:gd name="T102" fmla="*/ 2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318"/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23 w 147"/>
                <a:gd name="T1" fmla="*/ 8 h 255"/>
                <a:gd name="T2" fmla="*/ 20 w 147"/>
                <a:gd name="T3" fmla="*/ 12 h 255"/>
                <a:gd name="T4" fmla="*/ 11 w 147"/>
                <a:gd name="T5" fmla="*/ 16 h 255"/>
                <a:gd name="T6" fmla="*/ 4 w 147"/>
                <a:gd name="T7" fmla="*/ 21 h 255"/>
                <a:gd name="T8" fmla="*/ 4 w 147"/>
                <a:gd name="T9" fmla="*/ 24 h 255"/>
                <a:gd name="T10" fmla="*/ 6 w 147"/>
                <a:gd name="T11" fmla="*/ 22 h 255"/>
                <a:gd name="T12" fmla="*/ 12 w 147"/>
                <a:gd name="T13" fmla="*/ 18 h 255"/>
                <a:gd name="T14" fmla="*/ 18 w 147"/>
                <a:gd name="T15" fmla="*/ 16 h 255"/>
                <a:gd name="T16" fmla="*/ 19 w 147"/>
                <a:gd name="T17" fmla="*/ 22 h 255"/>
                <a:gd name="T18" fmla="*/ 14 w 147"/>
                <a:gd name="T19" fmla="*/ 27 h 255"/>
                <a:gd name="T20" fmla="*/ 7 w 147"/>
                <a:gd name="T21" fmla="*/ 31 h 255"/>
                <a:gd name="T22" fmla="*/ 2 w 147"/>
                <a:gd name="T23" fmla="*/ 36 h 255"/>
                <a:gd name="T24" fmla="*/ 2 w 147"/>
                <a:gd name="T25" fmla="*/ 39 h 255"/>
                <a:gd name="T26" fmla="*/ 4 w 147"/>
                <a:gd name="T27" fmla="*/ 36 h 255"/>
                <a:gd name="T28" fmla="*/ 9 w 147"/>
                <a:gd name="T29" fmla="*/ 33 h 255"/>
                <a:gd name="T30" fmla="*/ 16 w 147"/>
                <a:gd name="T31" fmla="*/ 30 h 255"/>
                <a:gd name="T32" fmla="*/ 17 w 147"/>
                <a:gd name="T33" fmla="*/ 37 h 255"/>
                <a:gd name="T34" fmla="*/ 13 w 147"/>
                <a:gd name="T35" fmla="*/ 42 h 255"/>
                <a:gd name="T36" fmla="*/ 7 w 147"/>
                <a:gd name="T37" fmla="*/ 45 h 255"/>
                <a:gd name="T38" fmla="*/ 3 w 147"/>
                <a:gd name="T39" fmla="*/ 50 h 255"/>
                <a:gd name="T40" fmla="*/ 5 w 147"/>
                <a:gd name="T41" fmla="*/ 49 h 255"/>
                <a:gd name="T42" fmla="*/ 10 w 147"/>
                <a:gd name="T43" fmla="*/ 46 h 255"/>
                <a:gd name="T44" fmla="*/ 14 w 147"/>
                <a:gd name="T45" fmla="*/ 44 h 255"/>
                <a:gd name="T46" fmla="*/ 11 w 147"/>
                <a:gd name="T47" fmla="*/ 51 h 255"/>
                <a:gd name="T48" fmla="*/ 6 w 147"/>
                <a:gd name="T49" fmla="*/ 59 h 255"/>
                <a:gd name="T50" fmla="*/ 0 w 147"/>
                <a:gd name="T51" fmla="*/ 63 h 255"/>
                <a:gd name="T52" fmla="*/ 2 w 147"/>
                <a:gd name="T53" fmla="*/ 64 h 255"/>
                <a:gd name="T54" fmla="*/ 7 w 147"/>
                <a:gd name="T55" fmla="*/ 60 h 255"/>
                <a:gd name="T56" fmla="*/ 14 w 147"/>
                <a:gd name="T57" fmla="*/ 51 h 255"/>
                <a:gd name="T58" fmla="*/ 19 w 147"/>
                <a:gd name="T59" fmla="*/ 45 h 255"/>
                <a:gd name="T60" fmla="*/ 23 w 147"/>
                <a:gd name="T61" fmla="*/ 52 h 255"/>
                <a:gd name="T62" fmla="*/ 23 w 147"/>
                <a:gd name="T63" fmla="*/ 56 h 255"/>
                <a:gd name="T64" fmla="*/ 25 w 147"/>
                <a:gd name="T65" fmla="*/ 52 h 255"/>
                <a:gd name="T66" fmla="*/ 24 w 147"/>
                <a:gd name="T67" fmla="*/ 47 h 255"/>
                <a:gd name="T68" fmla="*/ 20 w 147"/>
                <a:gd name="T69" fmla="*/ 41 h 255"/>
                <a:gd name="T70" fmla="*/ 22 w 147"/>
                <a:gd name="T71" fmla="*/ 32 h 255"/>
                <a:gd name="T72" fmla="*/ 23 w 147"/>
                <a:gd name="T73" fmla="*/ 28 h 255"/>
                <a:gd name="T74" fmla="*/ 28 w 147"/>
                <a:gd name="T75" fmla="*/ 31 h 255"/>
                <a:gd name="T76" fmla="*/ 33 w 147"/>
                <a:gd name="T77" fmla="*/ 40 h 255"/>
                <a:gd name="T78" fmla="*/ 33 w 147"/>
                <a:gd name="T79" fmla="*/ 41 h 255"/>
                <a:gd name="T80" fmla="*/ 33 w 147"/>
                <a:gd name="T81" fmla="*/ 36 h 255"/>
                <a:gd name="T82" fmla="*/ 30 w 147"/>
                <a:gd name="T83" fmla="*/ 29 h 255"/>
                <a:gd name="T84" fmla="*/ 22 w 147"/>
                <a:gd name="T85" fmla="*/ 24 h 255"/>
                <a:gd name="T86" fmla="*/ 25 w 147"/>
                <a:gd name="T87" fmla="*/ 18 h 255"/>
                <a:gd name="T88" fmla="*/ 28 w 147"/>
                <a:gd name="T89" fmla="*/ 17 h 255"/>
                <a:gd name="T90" fmla="*/ 32 w 147"/>
                <a:gd name="T91" fmla="*/ 19 h 255"/>
                <a:gd name="T92" fmla="*/ 35 w 147"/>
                <a:gd name="T93" fmla="*/ 23 h 255"/>
                <a:gd name="T94" fmla="*/ 36 w 147"/>
                <a:gd name="T95" fmla="*/ 24 h 255"/>
                <a:gd name="T96" fmla="*/ 35 w 147"/>
                <a:gd name="T97" fmla="*/ 20 h 255"/>
                <a:gd name="T98" fmla="*/ 31 w 147"/>
                <a:gd name="T99" fmla="*/ 15 h 255"/>
                <a:gd name="T100" fmla="*/ 27 w 147"/>
                <a:gd name="T101" fmla="*/ 12 h 255"/>
                <a:gd name="T102" fmla="*/ 27 w 147"/>
                <a:gd name="T103" fmla="*/ 4 h 255"/>
                <a:gd name="T104" fmla="*/ 25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319"/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51 w 234"/>
                <a:gd name="T1" fmla="*/ 2 h 131"/>
                <a:gd name="T2" fmla="*/ 46 w 234"/>
                <a:gd name="T3" fmla="*/ 4 h 131"/>
                <a:gd name="T4" fmla="*/ 40 w 234"/>
                <a:gd name="T5" fmla="*/ 6 h 131"/>
                <a:gd name="T6" fmla="*/ 36 w 234"/>
                <a:gd name="T7" fmla="*/ 8 h 131"/>
                <a:gd name="T8" fmla="*/ 34 w 234"/>
                <a:gd name="T9" fmla="*/ 8 h 131"/>
                <a:gd name="T10" fmla="*/ 30 w 234"/>
                <a:gd name="T11" fmla="*/ 6 h 131"/>
                <a:gd name="T12" fmla="*/ 26 w 234"/>
                <a:gd name="T13" fmla="*/ 6 h 131"/>
                <a:gd name="T14" fmla="*/ 22 w 234"/>
                <a:gd name="T15" fmla="*/ 6 h 131"/>
                <a:gd name="T16" fmla="*/ 19 w 234"/>
                <a:gd name="T17" fmla="*/ 7 h 131"/>
                <a:gd name="T18" fmla="*/ 21 w 234"/>
                <a:gd name="T19" fmla="*/ 8 h 131"/>
                <a:gd name="T20" fmla="*/ 23 w 234"/>
                <a:gd name="T21" fmla="*/ 8 h 131"/>
                <a:gd name="T22" fmla="*/ 26 w 234"/>
                <a:gd name="T23" fmla="*/ 8 h 131"/>
                <a:gd name="T24" fmla="*/ 29 w 234"/>
                <a:gd name="T25" fmla="*/ 10 h 131"/>
                <a:gd name="T26" fmla="*/ 32 w 234"/>
                <a:gd name="T27" fmla="*/ 11 h 131"/>
                <a:gd name="T28" fmla="*/ 31 w 234"/>
                <a:gd name="T29" fmla="*/ 13 h 131"/>
                <a:gd name="T30" fmla="*/ 28 w 234"/>
                <a:gd name="T31" fmla="*/ 16 h 131"/>
                <a:gd name="T32" fmla="*/ 24 w 234"/>
                <a:gd name="T33" fmla="*/ 16 h 131"/>
                <a:gd name="T34" fmla="*/ 19 w 234"/>
                <a:gd name="T35" fmla="*/ 16 h 131"/>
                <a:gd name="T36" fmla="*/ 14 w 234"/>
                <a:gd name="T37" fmla="*/ 15 h 131"/>
                <a:gd name="T38" fmla="*/ 10 w 234"/>
                <a:gd name="T39" fmla="*/ 15 h 131"/>
                <a:gd name="T40" fmla="*/ 10 w 234"/>
                <a:gd name="T41" fmla="*/ 16 h 131"/>
                <a:gd name="T42" fmla="*/ 13 w 234"/>
                <a:gd name="T43" fmla="*/ 16 h 131"/>
                <a:gd name="T44" fmla="*/ 17 w 234"/>
                <a:gd name="T45" fmla="*/ 17 h 131"/>
                <a:gd name="T46" fmla="*/ 21 w 234"/>
                <a:gd name="T47" fmla="*/ 18 h 131"/>
                <a:gd name="T48" fmla="*/ 20 w 234"/>
                <a:gd name="T49" fmla="*/ 21 h 131"/>
                <a:gd name="T50" fmla="*/ 15 w 234"/>
                <a:gd name="T51" fmla="*/ 24 h 131"/>
                <a:gd name="T52" fmla="*/ 10 w 234"/>
                <a:gd name="T53" fmla="*/ 26 h 131"/>
                <a:gd name="T54" fmla="*/ 5 w 234"/>
                <a:gd name="T55" fmla="*/ 27 h 131"/>
                <a:gd name="T56" fmla="*/ 1 w 234"/>
                <a:gd name="T57" fmla="*/ 27 h 131"/>
                <a:gd name="T58" fmla="*/ 1 w 234"/>
                <a:gd name="T59" fmla="*/ 27 h 131"/>
                <a:gd name="T60" fmla="*/ 4 w 234"/>
                <a:gd name="T61" fmla="*/ 28 h 131"/>
                <a:gd name="T62" fmla="*/ 9 w 234"/>
                <a:gd name="T63" fmla="*/ 28 h 131"/>
                <a:gd name="T64" fmla="*/ 16 w 234"/>
                <a:gd name="T65" fmla="*/ 27 h 131"/>
                <a:gd name="T66" fmla="*/ 22 w 234"/>
                <a:gd name="T67" fmla="*/ 24 h 131"/>
                <a:gd name="T68" fmla="*/ 26 w 234"/>
                <a:gd name="T69" fmla="*/ 24 h 131"/>
                <a:gd name="T70" fmla="*/ 26 w 234"/>
                <a:gd name="T71" fmla="*/ 30 h 131"/>
                <a:gd name="T72" fmla="*/ 23 w 234"/>
                <a:gd name="T73" fmla="*/ 33 h 131"/>
                <a:gd name="T74" fmla="*/ 25 w 234"/>
                <a:gd name="T75" fmla="*/ 33 h 131"/>
                <a:gd name="T76" fmla="*/ 28 w 234"/>
                <a:gd name="T77" fmla="*/ 31 h 131"/>
                <a:gd name="T78" fmla="*/ 29 w 234"/>
                <a:gd name="T79" fmla="*/ 25 h 131"/>
                <a:gd name="T80" fmla="*/ 30 w 234"/>
                <a:gd name="T81" fmla="*/ 20 h 131"/>
                <a:gd name="T82" fmla="*/ 32 w 234"/>
                <a:gd name="T83" fmla="*/ 17 h 131"/>
                <a:gd name="T84" fmla="*/ 35 w 234"/>
                <a:gd name="T85" fmla="*/ 14 h 131"/>
                <a:gd name="T86" fmla="*/ 38 w 234"/>
                <a:gd name="T87" fmla="*/ 12 h 131"/>
                <a:gd name="T88" fmla="*/ 41 w 234"/>
                <a:gd name="T89" fmla="*/ 14 h 131"/>
                <a:gd name="T90" fmla="*/ 42 w 234"/>
                <a:gd name="T91" fmla="*/ 21 h 131"/>
                <a:gd name="T92" fmla="*/ 41 w 234"/>
                <a:gd name="T93" fmla="*/ 25 h 131"/>
                <a:gd name="T94" fmla="*/ 42 w 234"/>
                <a:gd name="T95" fmla="*/ 25 h 131"/>
                <a:gd name="T96" fmla="*/ 44 w 234"/>
                <a:gd name="T97" fmla="*/ 22 h 131"/>
                <a:gd name="T98" fmla="*/ 44 w 234"/>
                <a:gd name="T99" fmla="*/ 14 h 131"/>
                <a:gd name="T100" fmla="*/ 44 w 234"/>
                <a:gd name="T101" fmla="*/ 9 h 131"/>
                <a:gd name="T102" fmla="*/ 48 w 234"/>
                <a:gd name="T103" fmla="*/ 6 h 131"/>
                <a:gd name="T104" fmla="*/ 53 w 234"/>
                <a:gd name="T105" fmla="*/ 3 h 131"/>
                <a:gd name="T106" fmla="*/ 57 w 234"/>
                <a:gd name="T107" fmla="*/ 1 h 131"/>
                <a:gd name="T108" fmla="*/ 58 w 234"/>
                <a:gd name="T109" fmla="*/ 0 h 131"/>
                <a:gd name="T110" fmla="*/ 54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320"/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3 w 22"/>
                <a:gd name="T3" fmla="*/ 0 h 23"/>
                <a:gd name="T4" fmla="*/ 4 w 22"/>
                <a:gd name="T5" fmla="*/ 0 h 23"/>
                <a:gd name="T6" fmla="*/ 5 w 22"/>
                <a:gd name="T7" fmla="*/ 1 h 23"/>
                <a:gd name="T8" fmla="*/ 6 w 22"/>
                <a:gd name="T9" fmla="*/ 2 h 23"/>
                <a:gd name="T10" fmla="*/ 6 w 22"/>
                <a:gd name="T11" fmla="*/ 3 h 23"/>
                <a:gd name="T12" fmla="*/ 6 w 22"/>
                <a:gd name="T13" fmla="*/ 4 h 23"/>
                <a:gd name="T14" fmla="*/ 6 w 22"/>
                <a:gd name="T15" fmla="*/ 5 h 23"/>
                <a:gd name="T16" fmla="*/ 5 w 22"/>
                <a:gd name="T17" fmla="*/ 6 h 23"/>
                <a:gd name="T18" fmla="*/ 4 w 22"/>
                <a:gd name="T19" fmla="*/ 6 h 23"/>
                <a:gd name="T20" fmla="*/ 3 w 22"/>
                <a:gd name="T21" fmla="*/ 6 h 23"/>
                <a:gd name="T22" fmla="*/ 2 w 22"/>
                <a:gd name="T23" fmla="*/ 6 h 23"/>
                <a:gd name="T24" fmla="*/ 1 w 22"/>
                <a:gd name="T25" fmla="*/ 5 h 23"/>
                <a:gd name="T26" fmla="*/ 1 w 22"/>
                <a:gd name="T27" fmla="*/ 4 h 23"/>
                <a:gd name="T28" fmla="*/ 0 w 22"/>
                <a:gd name="T29" fmla="*/ 2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321"/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1 w 19"/>
                <a:gd name="T3" fmla="*/ 0 h 15"/>
                <a:gd name="T4" fmla="*/ 2 w 19"/>
                <a:gd name="T5" fmla="*/ 0 h 15"/>
                <a:gd name="T6" fmla="*/ 3 w 19"/>
                <a:gd name="T7" fmla="*/ 0 h 15"/>
                <a:gd name="T8" fmla="*/ 4 w 19"/>
                <a:gd name="T9" fmla="*/ 1 h 15"/>
                <a:gd name="T10" fmla="*/ 4 w 19"/>
                <a:gd name="T11" fmla="*/ 2 h 15"/>
                <a:gd name="T12" fmla="*/ 4 w 19"/>
                <a:gd name="T13" fmla="*/ 2 h 15"/>
                <a:gd name="T14" fmla="*/ 4 w 19"/>
                <a:gd name="T15" fmla="*/ 3 h 15"/>
                <a:gd name="T16" fmla="*/ 4 w 19"/>
                <a:gd name="T17" fmla="*/ 4 h 15"/>
                <a:gd name="T18" fmla="*/ 3 w 19"/>
                <a:gd name="T19" fmla="*/ 4 h 15"/>
                <a:gd name="T20" fmla="*/ 2 w 19"/>
                <a:gd name="T21" fmla="*/ 4 h 15"/>
                <a:gd name="T22" fmla="*/ 1 w 19"/>
                <a:gd name="T23" fmla="*/ 4 h 15"/>
                <a:gd name="T24" fmla="*/ 0 w 19"/>
                <a:gd name="T25" fmla="*/ 3 h 15"/>
                <a:gd name="T26" fmla="*/ 0 w 19"/>
                <a:gd name="T27" fmla="*/ 3 h 15"/>
                <a:gd name="T28" fmla="*/ 0 w 19"/>
                <a:gd name="T29" fmla="*/ 2 h 15"/>
                <a:gd name="T30" fmla="*/ 0 w 19"/>
                <a:gd name="T31" fmla="*/ 2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322"/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2 h 23"/>
                <a:gd name="T2" fmla="*/ 2 w 24"/>
                <a:gd name="T3" fmla="*/ 1 h 23"/>
                <a:gd name="T4" fmla="*/ 3 w 24"/>
                <a:gd name="T5" fmla="*/ 0 h 23"/>
                <a:gd name="T6" fmla="*/ 4 w 24"/>
                <a:gd name="T7" fmla="*/ 0 h 23"/>
                <a:gd name="T8" fmla="*/ 5 w 24"/>
                <a:gd name="T9" fmla="*/ 1 h 23"/>
                <a:gd name="T10" fmla="*/ 6 w 24"/>
                <a:gd name="T11" fmla="*/ 2 h 23"/>
                <a:gd name="T12" fmla="*/ 6 w 24"/>
                <a:gd name="T13" fmla="*/ 3 h 23"/>
                <a:gd name="T14" fmla="*/ 6 w 24"/>
                <a:gd name="T15" fmla="*/ 4 h 23"/>
                <a:gd name="T16" fmla="*/ 6 w 24"/>
                <a:gd name="T17" fmla="*/ 5 h 23"/>
                <a:gd name="T18" fmla="*/ 5 w 24"/>
                <a:gd name="T19" fmla="*/ 6 h 23"/>
                <a:gd name="T20" fmla="*/ 3 w 24"/>
                <a:gd name="T21" fmla="*/ 6 h 23"/>
                <a:gd name="T22" fmla="*/ 2 w 24"/>
                <a:gd name="T23" fmla="*/ 6 h 23"/>
                <a:gd name="T24" fmla="*/ 1 w 24"/>
                <a:gd name="T25" fmla="*/ 6 h 23"/>
                <a:gd name="T26" fmla="*/ 1 w 24"/>
                <a:gd name="T27" fmla="*/ 5 h 23"/>
                <a:gd name="T28" fmla="*/ 0 w 24"/>
                <a:gd name="T29" fmla="*/ 4 h 23"/>
                <a:gd name="T30" fmla="*/ 0 w 24"/>
                <a:gd name="T31" fmla="*/ 3 h 23"/>
                <a:gd name="T32" fmla="*/ 1 w 24"/>
                <a:gd name="T33" fmla="*/ 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323"/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4 w 26"/>
                <a:gd name="T1" fmla="*/ 0 h 25"/>
                <a:gd name="T2" fmla="*/ 5 w 26"/>
                <a:gd name="T3" fmla="*/ 1 h 25"/>
                <a:gd name="T4" fmla="*/ 7 w 26"/>
                <a:gd name="T5" fmla="*/ 1 h 25"/>
                <a:gd name="T6" fmla="*/ 7 w 26"/>
                <a:gd name="T7" fmla="*/ 2 h 25"/>
                <a:gd name="T8" fmla="*/ 8 w 26"/>
                <a:gd name="T9" fmla="*/ 3 h 25"/>
                <a:gd name="T10" fmla="*/ 7 w 26"/>
                <a:gd name="T11" fmla="*/ 5 h 25"/>
                <a:gd name="T12" fmla="*/ 6 w 26"/>
                <a:gd name="T13" fmla="*/ 6 h 25"/>
                <a:gd name="T14" fmla="*/ 5 w 26"/>
                <a:gd name="T15" fmla="*/ 6 h 25"/>
                <a:gd name="T16" fmla="*/ 4 w 26"/>
                <a:gd name="T17" fmla="*/ 7 h 25"/>
                <a:gd name="T18" fmla="*/ 3 w 26"/>
                <a:gd name="T19" fmla="*/ 6 h 25"/>
                <a:gd name="T20" fmla="*/ 1 w 26"/>
                <a:gd name="T21" fmla="*/ 6 h 25"/>
                <a:gd name="T22" fmla="*/ 1 w 26"/>
                <a:gd name="T23" fmla="*/ 5 h 25"/>
                <a:gd name="T24" fmla="*/ 0 w 26"/>
                <a:gd name="T25" fmla="*/ 4 h 25"/>
                <a:gd name="T26" fmla="*/ 1 w 26"/>
                <a:gd name="T27" fmla="*/ 3 h 25"/>
                <a:gd name="T28" fmla="*/ 1 w 26"/>
                <a:gd name="T29" fmla="*/ 2 h 25"/>
                <a:gd name="T30" fmla="*/ 2 w 26"/>
                <a:gd name="T31" fmla="*/ 1 h 25"/>
                <a:gd name="T32" fmla="*/ 4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324"/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4 h 26"/>
                <a:gd name="T2" fmla="*/ 0 w 27"/>
                <a:gd name="T3" fmla="*/ 2 h 26"/>
                <a:gd name="T4" fmla="*/ 1 w 27"/>
                <a:gd name="T5" fmla="*/ 1 h 26"/>
                <a:gd name="T6" fmla="*/ 2 w 27"/>
                <a:gd name="T7" fmla="*/ 1 h 26"/>
                <a:gd name="T8" fmla="*/ 3 w 27"/>
                <a:gd name="T9" fmla="*/ 0 h 26"/>
                <a:gd name="T10" fmla="*/ 4 w 27"/>
                <a:gd name="T11" fmla="*/ 0 h 26"/>
                <a:gd name="T12" fmla="*/ 5 w 27"/>
                <a:gd name="T13" fmla="*/ 1 h 26"/>
                <a:gd name="T14" fmla="*/ 6 w 27"/>
                <a:gd name="T15" fmla="*/ 2 h 26"/>
                <a:gd name="T16" fmla="*/ 6 w 27"/>
                <a:gd name="T17" fmla="*/ 2 h 26"/>
                <a:gd name="T18" fmla="*/ 6 w 27"/>
                <a:gd name="T19" fmla="*/ 4 h 26"/>
                <a:gd name="T20" fmla="*/ 6 w 27"/>
                <a:gd name="T21" fmla="*/ 5 h 26"/>
                <a:gd name="T22" fmla="*/ 5 w 27"/>
                <a:gd name="T23" fmla="*/ 6 h 26"/>
                <a:gd name="T24" fmla="*/ 4 w 27"/>
                <a:gd name="T25" fmla="*/ 7 h 26"/>
                <a:gd name="T26" fmla="*/ 3 w 27"/>
                <a:gd name="T27" fmla="*/ 7 h 26"/>
                <a:gd name="T28" fmla="*/ 2 w 27"/>
                <a:gd name="T29" fmla="*/ 6 h 26"/>
                <a:gd name="T30" fmla="*/ 0 w 27"/>
                <a:gd name="T31" fmla="*/ 5 h 26"/>
                <a:gd name="T32" fmla="*/ 0 w 27"/>
                <a:gd name="T33" fmla="*/ 4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325"/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4 h 22"/>
                <a:gd name="T2" fmla="*/ 0 w 23"/>
                <a:gd name="T3" fmla="*/ 3 h 22"/>
                <a:gd name="T4" fmla="*/ 0 w 23"/>
                <a:gd name="T5" fmla="*/ 2 h 22"/>
                <a:gd name="T6" fmla="*/ 1 w 23"/>
                <a:gd name="T7" fmla="*/ 1 h 22"/>
                <a:gd name="T8" fmla="*/ 2 w 23"/>
                <a:gd name="T9" fmla="*/ 0 h 22"/>
                <a:gd name="T10" fmla="*/ 4 w 23"/>
                <a:gd name="T11" fmla="*/ 0 h 22"/>
                <a:gd name="T12" fmla="*/ 4 w 23"/>
                <a:gd name="T13" fmla="*/ 1 h 22"/>
                <a:gd name="T14" fmla="*/ 5 w 23"/>
                <a:gd name="T15" fmla="*/ 2 h 22"/>
                <a:gd name="T16" fmla="*/ 5 w 23"/>
                <a:gd name="T17" fmla="*/ 3 h 22"/>
                <a:gd name="T18" fmla="*/ 5 w 23"/>
                <a:gd name="T19" fmla="*/ 4 h 22"/>
                <a:gd name="T20" fmla="*/ 5 w 23"/>
                <a:gd name="T21" fmla="*/ 5 h 22"/>
                <a:gd name="T22" fmla="*/ 4 w 23"/>
                <a:gd name="T23" fmla="*/ 5 h 22"/>
                <a:gd name="T24" fmla="*/ 3 w 23"/>
                <a:gd name="T25" fmla="*/ 6 h 22"/>
                <a:gd name="T26" fmla="*/ 2 w 23"/>
                <a:gd name="T27" fmla="*/ 6 h 22"/>
                <a:gd name="T28" fmla="*/ 1 w 23"/>
                <a:gd name="T29" fmla="*/ 6 h 22"/>
                <a:gd name="T30" fmla="*/ 0 w 23"/>
                <a:gd name="T31" fmla="*/ 5 h 22"/>
                <a:gd name="T32" fmla="*/ 0 w 23"/>
                <a:gd name="T33" fmla="*/ 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326"/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3 h 23"/>
                <a:gd name="T2" fmla="*/ 1 w 24"/>
                <a:gd name="T3" fmla="*/ 2 h 23"/>
                <a:gd name="T4" fmla="*/ 1 w 24"/>
                <a:gd name="T5" fmla="*/ 1 h 23"/>
                <a:gd name="T6" fmla="*/ 2 w 24"/>
                <a:gd name="T7" fmla="*/ 0 h 23"/>
                <a:gd name="T8" fmla="*/ 3 w 24"/>
                <a:gd name="T9" fmla="*/ 0 h 23"/>
                <a:gd name="T10" fmla="*/ 4 w 24"/>
                <a:gd name="T11" fmla="*/ 0 h 23"/>
                <a:gd name="T12" fmla="*/ 5 w 24"/>
                <a:gd name="T13" fmla="*/ 0 h 23"/>
                <a:gd name="T14" fmla="*/ 6 w 24"/>
                <a:gd name="T15" fmla="*/ 1 h 23"/>
                <a:gd name="T16" fmla="*/ 6 w 24"/>
                <a:gd name="T17" fmla="*/ 2 h 23"/>
                <a:gd name="T18" fmla="*/ 6 w 24"/>
                <a:gd name="T19" fmla="*/ 3 h 23"/>
                <a:gd name="T20" fmla="*/ 6 w 24"/>
                <a:gd name="T21" fmla="*/ 4 h 23"/>
                <a:gd name="T22" fmla="*/ 5 w 24"/>
                <a:gd name="T23" fmla="*/ 5 h 23"/>
                <a:gd name="T24" fmla="*/ 4 w 24"/>
                <a:gd name="T25" fmla="*/ 5 h 23"/>
                <a:gd name="T26" fmla="*/ 3 w 24"/>
                <a:gd name="T27" fmla="*/ 5 h 23"/>
                <a:gd name="T28" fmla="*/ 2 w 24"/>
                <a:gd name="T29" fmla="*/ 5 h 23"/>
                <a:gd name="T30" fmla="*/ 1 w 24"/>
                <a:gd name="T31" fmla="*/ 4 h 23"/>
                <a:gd name="T32" fmla="*/ 0 w 24"/>
                <a:gd name="T33" fmla="*/ 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327"/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39 w 195"/>
                <a:gd name="T1" fmla="*/ 38 h 190"/>
                <a:gd name="T2" fmla="*/ 43 w 195"/>
                <a:gd name="T3" fmla="*/ 34 h 190"/>
                <a:gd name="T4" fmla="*/ 42 w 195"/>
                <a:gd name="T5" fmla="*/ 27 h 190"/>
                <a:gd name="T6" fmla="*/ 38 w 195"/>
                <a:gd name="T7" fmla="*/ 26 h 190"/>
                <a:gd name="T8" fmla="*/ 34 w 195"/>
                <a:gd name="T9" fmla="*/ 24 h 190"/>
                <a:gd name="T10" fmla="*/ 32 w 195"/>
                <a:gd name="T11" fmla="*/ 21 h 190"/>
                <a:gd name="T12" fmla="*/ 35 w 195"/>
                <a:gd name="T13" fmla="*/ 21 h 190"/>
                <a:gd name="T14" fmla="*/ 38 w 195"/>
                <a:gd name="T15" fmla="*/ 22 h 190"/>
                <a:gd name="T16" fmla="*/ 40 w 195"/>
                <a:gd name="T17" fmla="*/ 25 h 190"/>
                <a:gd name="T18" fmla="*/ 46 w 195"/>
                <a:gd name="T19" fmla="*/ 25 h 190"/>
                <a:gd name="T20" fmla="*/ 49 w 195"/>
                <a:gd name="T21" fmla="*/ 19 h 190"/>
                <a:gd name="T22" fmla="*/ 48 w 195"/>
                <a:gd name="T23" fmla="*/ 15 h 190"/>
                <a:gd name="T24" fmla="*/ 46 w 195"/>
                <a:gd name="T25" fmla="*/ 13 h 190"/>
                <a:gd name="T26" fmla="*/ 41 w 195"/>
                <a:gd name="T27" fmla="*/ 12 h 190"/>
                <a:gd name="T28" fmla="*/ 38 w 195"/>
                <a:gd name="T29" fmla="*/ 13 h 190"/>
                <a:gd name="T30" fmla="*/ 35 w 195"/>
                <a:gd name="T31" fmla="*/ 14 h 190"/>
                <a:gd name="T32" fmla="*/ 39 w 195"/>
                <a:gd name="T33" fmla="*/ 8 h 190"/>
                <a:gd name="T34" fmla="*/ 39 w 195"/>
                <a:gd name="T35" fmla="*/ 2 h 190"/>
                <a:gd name="T36" fmla="*/ 35 w 195"/>
                <a:gd name="T37" fmla="*/ 0 h 190"/>
                <a:gd name="T38" fmla="*/ 30 w 195"/>
                <a:gd name="T39" fmla="*/ 2 h 190"/>
                <a:gd name="T40" fmla="*/ 28 w 195"/>
                <a:gd name="T41" fmla="*/ 7 h 190"/>
                <a:gd name="T42" fmla="*/ 30 w 195"/>
                <a:gd name="T43" fmla="*/ 13 h 190"/>
                <a:gd name="T44" fmla="*/ 28 w 195"/>
                <a:gd name="T45" fmla="*/ 14 h 190"/>
                <a:gd name="T46" fmla="*/ 27 w 195"/>
                <a:gd name="T47" fmla="*/ 12 h 190"/>
                <a:gd name="T48" fmla="*/ 25 w 195"/>
                <a:gd name="T49" fmla="*/ 7 h 190"/>
                <a:gd name="T50" fmla="*/ 18 w 195"/>
                <a:gd name="T51" fmla="*/ 6 h 190"/>
                <a:gd name="T52" fmla="*/ 13 w 195"/>
                <a:gd name="T53" fmla="*/ 4 h 190"/>
                <a:gd name="T54" fmla="*/ 7 w 195"/>
                <a:gd name="T55" fmla="*/ 6 h 190"/>
                <a:gd name="T56" fmla="*/ 5 w 195"/>
                <a:gd name="T57" fmla="*/ 10 h 190"/>
                <a:gd name="T58" fmla="*/ 6 w 195"/>
                <a:gd name="T59" fmla="*/ 12 h 190"/>
                <a:gd name="T60" fmla="*/ 12 w 195"/>
                <a:gd name="T61" fmla="*/ 16 h 190"/>
                <a:gd name="T62" fmla="*/ 16 w 195"/>
                <a:gd name="T63" fmla="*/ 17 h 190"/>
                <a:gd name="T64" fmla="*/ 14 w 195"/>
                <a:gd name="T65" fmla="*/ 21 h 190"/>
                <a:gd name="T66" fmla="*/ 9 w 195"/>
                <a:gd name="T67" fmla="*/ 23 h 190"/>
                <a:gd name="T68" fmla="*/ 5 w 195"/>
                <a:gd name="T69" fmla="*/ 23 h 190"/>
                <a:gd name="T70" fmla="*/ 2 w 195"/>
                <a:gd name="T71" fmla="*/ 25 h 190"/>
                <a:gd name="T72" fmla="*/ 0 w 195"/>
                <a:gd name="T73" fmla="*/ 30 h 190"/>
                <a:gd name="T74" fmla="*/ 2 w 195"/>
                <a:gd name="T75" fmla="*/ 34 h 190"/>
                <a:gd name="T76" fmla="*/ 6 w 195"/>
                <a:gd name="T77" fmla="*/ 35 h 190"/>
                <a:gd name="T78" fmla="*/ 9 w 195"/>
                <a:gd name="T79" fmla="*/ 35 h 190"/>
                <a:gd name="T80" fmla="*/ 12 w 195"/>
                <a:gd name="T81" fmla="*/ 32 h 190"/>
                <a:gd name="T82" fmla="*/ 14 w 195"/>
                <a:gd name="T83" fmla="*/ 28 h 190"/>
                <a:gd name="T84" fmla="*/ 19 w 195"/>
                <a:gd name="T85" fmla="*/ 25 h 190"/>
                <a:gd name="T86" fmla="*/ 21 w 195"/>
                <a:gd name="T87" fmla="*/ 27 h 190"/>
                <a:gd name="T88" fmla="*/ 20 w 195"/>
                <a:gd name="T89" fmla="*/ 31 h 190"/>
                <a:gd name="T90" fmla="*/ 16 w 195"/>
                <a:gd name="T91" fmla="*/ 36 h 190"/>
                <a:gd name="T92" fmla="*/ 13 w 195"/>
                <a:gd name="T93" fmla="*/ 42 h 190"/>
                <a:gd name="T94" fmla="*/ 18 w 195"/>
                <a:gd name="T95" fmla="*/ 47 h 190"/>
                <a:gd name="T96" fmla="*/ 23 w 195"/>
                <a:gd name="T97" fmla="*/ 47 h 190"/>
                <a:gd name="T98" fmla="*/ 27 w 195"/>
                <a:gd name="T99" fmla="*/ 44 h 190"/>
                <a:gd name="T100" fmla="*/ 28 w 195"/>
                <a:gd name="T101" fmla="*/ 42 h 190"/>
                <a:gd name="T102" fmla="*/ 25 w 195"/>
                <a:gd name="T103" fmla="*/ 36 h 190"/>
                <a:gd name="T104" fmla="*/ 25 w 195"/>
                <a:gd name="T105" fmla="*/ 32 h 190"/>
                <a:gd name="T106" fmla="*/ 26 w 195"/>
                <a:gd name="T107" fmla="*/ 29 h 190"/>
                <a:gd name="T108" fmla="*/ 28 w 195"/>
                <a:gd name="T109" fmla="*/ 28 h 190"/>
                <a:gd name="T110" fmla="*/ 32 w 195"/>
                <a:gd name="T111" fmla="*/ 37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328"/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83 h 328"/>
                <a:gd name="T2" fmla="*/ 4 w 211"/>
                <a:gd name="T3" fmla="*/ 77 h 328"/>
                <a:gd name="T4" fmla="*/ 9 w 211"/>
                <a:gd name="T5" fmla="*/ 73 h 328"/>
                <a:gd name="T6" fmla="*/ 15 w 211"/>
                <a:gd name="T7" fmla="*/ 70 h 328"/>
                <a:gd name="T8" fmla="*/ 20 w 211"/>
                <a:gd name="T9" fmla="*/ 68 h 328"/>
                <a:gd name="T10" fmla="*/ 26 w 211"/>
                <a:gd name="T11" fmla="*/ 66 h 328"/>
                <a:gd name="T12" fmla="*/ 31 w 211"/>
                <a:gd name="T13" fmla="*/ 65 h 328"/>
                <a:gd name="T14" fmla="*/ 37 w 211"/>
                <a:gd name="T15" fmla="*/ 65 h 328"/>
                <a:gd name="T16" fmla="*/ 41 w 211"/>
                <a:gd name="T17" fmla="*/ 65 h 328"/>
                <a:gd name="T18" fmla="*/ 41 w 211"/>
                <a:gd name="T19" fmla="*/ 64 h 328"/>
                <a:gd name="T20" fmla="*/ 42 w 211"/>
                <a:gd name="T21" fmla="*/ 61 h 328"/>
                <a:gd name="T22" fmla="*/ 42 w 211"/>
                <a:gd name="T23" fmla="*/ 59 h 328"/>
                <a:gd name="T24" fmla="*/ 43 w 211"/>
                <a:gd name="T25" fmla="*/ 57 h 328"/>
                <a:gd name="T26" fmla="*/ 45 w 211"/>
                <a:gd name="T27" fmla="*/ 54 h 328"/>
                <a:gd name="T28" fmla="*/ 47 w 211"/>
                <a:gd name="T29" fmla="*/ 52 h 328"/>
                <a:gd name="T30" fmla="*/ 49 w 211"/>
                <a:gd name="T31" fmla="*/ 50 h 328"/>
                <a:gd name="T32" fmla="*/ 52 w 211"/>
                <a:gd name="T33" fmla="*/ 49 h 328"/>
                <a:gd name="T34" fmla="*/ 50 w 211"/>
                <a:gd name="T35" fmla="*/ 43 h 328"/>
                <a:gd name="T36" fmla="*/ 48 w 211"/>
                <a:gd name="T37" fmla="*/ 36 h 328"/>
                <a:gd name="T38" fmla="*/ 49 w 211"/>
                <a:gd name="T39" fmla="*/ 29 h 328"/>
                <a:gd name="T40" fmla="*/ 52 w 211"/>
                <a:gd name="T41" fmla="*/ 24 h 328"/>
                <a:gd name="T42" fmla="*/ 50 w 211"/>
                <a:gd name="T43" fmla="*/ 22 h 328"/>
                <a:gd name="T44" fmla="*/ 47 w 211"/>
                <a:gd name="T45" fmla="*/ 21 h 328"/>
                <a:gd name="T46" fmla="*/ 45 w 211"/>
                <a:gd name="T47" fmla="*/ 19 h 328"/>
                <a:gd name="T48" fmla="*/ 42 w 211"/>
                <a:gd name="T49" fmla="*/ 17 h 328"/>
                <a:gd name="T50" fmla="*/ 39 w 211"/>
                <a:gd name="T51" fmla="*/ 14 h 328"/>
                <a:gd name="T52" fmla="*/ 37 w 211"/>
                <a:gd name="T53" fmla="*/ 10 h 328"/>
                <a:gd name="T54" fmla="*/ 35 w 211"/>
                <a:gd name="T55" fmla="*/ 5 h 328"/>
                <a:gd name="T56" fmla="*/ 34 w 211"/>
                <a:gd name="T57" fmla="*/ 0 h 328"/>
                <a:gd name="T58" fmla="*/ 32 w 211"/>
                <a:gd name="T59" fmla="*/ 3 h 328"/>
                <a:gd name="T60" fmla="*/ 30 w 211"/>
                <a:gd name="T61" fmla="*/ 6 h 328"/>
                <a:gd name="T62" fmla="*/ 28 w 211"/>
                <a:gd name="T63" fmla="*/ 9 h 328"/>
                <a:gd name="T64" fmla="*/ 25 w 211"/>
                <a:gd name="T65" fmla="*/ 12 h 328"/>
                <a:gd name="T66" fmla="*/ 22 w 211"/>
                <a:gd name="T67" fmla="*/ 14 h 328"/>
                <a:gd name="T68" fmla="*/ 19 w 211"/>
                <a:gd name="T69" fmla="*/ 16 h 328"/>
                <a:gd name="T70" fmla="*/ 15 w 211"/>
                <a:gd name="T71" fmla="*/ 17 h 328"/>
                <a:gd name="T72" fmla="*/ 11 w 211"/>
                <a:gd name="T73" fmla="*/ 17 h 328"/>
                <a:gd name="T74" fmla="*/ 13 w 211"/>
                <a:gd name="T75" fmla="*/ 21 h 328"/>
                <a:gd name="T76" fmla="*/ 13 w 211"/>
                <a:gd name="T77" fmla="*/ 26 h 328"/>
                <a:gd name="T78" fmla="*/ 12 w 211"/>
                <a:gd name="T79" fmla="*/ 31 h 328"/>
                <a:gd name="T80" fmla="*/ 8 w 211"/>
                <a:gd name="T81" fmla="*/ 37 h 328"/>
                <a:gd name="T82" fmla="*/ 10 w 211"/>
                <a:gd name="T83" fmla="*/ 46 h 328"/>
                <a:gd name="T84" fmla="*/ 10 w 211"/>
                <a:gd name="T85" fmla="*/ 55 h 328"/>
                <a:gd name="T86" fmla="*/ 9 w 211"/>
                <a:gd name="T87" fmla="*/ 63 h 328"/>
                <a:gd name="T88" fmla="*/ 7 w 211"/>
                <a:gd name="T89" fmla="*/ 69 h 328"/>
                <a:gd name="T90" fmla="*/ 5 w 211"/>
                <a:gd name="T91" fmla="*/ 72 h 328"/>
                <a:gd name="T92" fmla="*/ 3 w 211"/>
                <a:gd name="T93" fmla="*/ 76 h 328"/>
                <a:gd name="T94" fmla="*/ 2 w 211"/>
                <a:gd name="T95" fmla="*/ 79 h 328"/>
                <a:gd name="T96" fmla="*/ 0 w 211"/>
                <a:gd name="T97" fmla="*/ 80 h 328"/>
                <a:gd name="T98" fmla="*/ 0 w 211"/>
                <a:gd name="T99" fmla="*/ 81 h 328"/>
                <a:gd name="T100" fmla="*/ 0 w 211"/>
                <a:gd name="T101" fmla="*/ 81 h 328"/>
                <a:gd name="T102" fmla="*/ 0 w 211"/>
                <a:gd name="T103" fmla="*/ 82 h 328"/>
                <a:gd name="T104" fmla="*/ 0 w 211"/>
                <a:gd name="T105" fmla="*/ 83 h 328"/>
                <a:gd name="T106" fmla="*/ 0 w 211"/>
                <a:gd name="T107" fmla="*/ 83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329"/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43 w 341"/>
                <a:gd name="T1" fmla="*/ 73 h 291"/>
                <a:gd name="T2" fmla="*/ 46 w 341"/>
                <a:gd name="T3" fmla="*/ 73 h 291"/>
                <a:gd name="T4" fmla="*/ 51 w 341"/>
                <a:gd name="T5" fmla="*/ 72 h 291"/>
                <a:gd name="T6" fmla="*/ 55 w 341"/>
                <a:gd name="T7" fmla="*/ 71 h 291"/>
                <a:gd name="T8" fmla="*/ 60 w 341"/>
                <a:gd name="T9" fmla="*/ 69 h 291"/>
                <a:gd name="T10" fmla="*/ 66 w 341"/>
                <a:gd name="T11" fmla="*/ 69 h 291"/>
                <a:gd name="T12" fmla="*/ 71 w 341"/>
                <a:gd name="T13" fmla="*/ 68 h 291"/>
                <a:gd name="T14" fmla="*/ 76 w 341"/>
                <a:gd name="T15" fmla="*/ 68 h 291"/>
                <a:gd name="T16" fmla="*/ 80 w 341"/>
                <a:gd name="T17" fmla="*/ 68 h 291"/>
                <a:gd name="T18" fmla="*/ 81 w 341"/>
                <a:gd name="T19" fmla="*/ 68 h 291"/>
                <a:gd name="T20" fmla="*/ 83 w 341"/>
                <a:gd name="T21" fmla="*/ 68 h 291"/>
                <a:gd name="T22" fmla="*/ 85 w 341"/>
                <a:gd name="T23" fmla="*/ 69 h 291"/>
                <a:gd name="T24" fmla="*/ 86 w 341"/>
                <a:gd name="T25" fmla="*/ 69 h 291"/>
                <a:gd name="T26" fmla="*/ 81 w 341"/>
                <a:gd name="T27" fmla="*/ 65 h 291"/>
                <a:gd name="T28" fmla="*/ 77 w 341"/>
                <a:gd name="T29" fmla="*/ 61 h 291"/>
                <a:gd name="T30" fmla="*/ 73 w 341"/>
                <a:gd name="T31" fmla="*/ 56 h 291"/>
                <a:gd name="T32" fmla="*/ 71 w 341"/>
                <a:gd name="T33" fmla="*/ 50 h 291"/>
                <a:gd name="T34" fmla="*/ 68 w 341"/>
                <a:gd name="T35" fmla="*/ 43 h 291"/>
                <a:gd name="T36" fmla="*/ 67 w 341"/>
                <a:gd name="T37" fmla="*/ 36 h 291"/>
                <a:gd name="T38" fmla="*/ 65 w 341"/>
                <a:gd name="T39" fmla="*/ 29 h 291"/>
                <a:gd name="T40" fmla="*/ 65 w 341"/>
                <a:gd name="T41" fmla="*/ 23 h 291"/>
                <a:gd name="T42" fmla="*/ 62 w 341"/>
                <a:gd name="T43" fmla="*/ 22 h 291"/>
                <a:gd name="T44" fmla="*/ 60 w 341"/>
                <a:gd name="T45" fmla="*/ 21 h 291"/>
                <a:gd name="T46" fmla="*/ 56 w 341"/>
                <a:gd name="T47" fmla="*/ 19 h 291"/>
                <a:gd name="T48" fmla="*/ 53 w 341"/>
                <a:gd name="T49" fmla="*/ 17 h 291"/>
                <a:gd name="T50" fmla="*/ 50 w 341"/>
                <a:gd name="T51" fmla="*/ 14 h 291"/>
                <a:gd name="T52" fmla="*/ 47 w 341"/>
                <a:gd name="T53" fmla="*/ 10 h 291"/>
                <a:gd name="T54" fmla="*/ 45 w 341"/>
                <a:gd name="T55" fmla="*/ 7 h 291"/>
                <a:gd name="T56" fmla="*/ 43 w 341"/>
                <a:gd name="T57" fmla="*/ 2 h 291"/>
                <a:gd name="T58" fmla="*/ 40 w 341"/>
                <a:gd name="T59" fmla="*/ 4 h 291"/>
                <a:gd name="T60" fmla="*/ 36 w 341"/>
                <a:gd name="T61" fmla="*/ 6 h 291"/>
                <a:gd name="T62" fmla="*/ 32 w 341"/>
                <a:gd name="T63" fmla="*/ 7 h 291"/>
                <a:gd name="T64" fmla="*/ 27 w 341"/>
                <a:gd name="T65" fmla="*/ 8 h 291"/>
                <a:gd name="T66" fmla="*/ 21 w 341"/>
                <a:gd name="T67" fmla="*/ 8 h 291"/>
                <a:gd name="T68" fmla="*/ 14 w 341"/>
                <a:gd name="T69" fmla="*/ 6 h 291"/>
                <a:gd name="T70" fmla="*/ 8 w 341"/>
                <a:gd name="T71" fmla="*/ 4 h 291"/>
                <a:gd name="T72" fmla="*/ 1 w 341"/>
                <a:gd name="T73" fmla="*/ 0 h 291"/>
                <a:gd name="T74" fmla="*/ 3 w 341"/>
                <a:gd name="T75" fmla="*/ 3 h 291"/>
                <a:gd name="T76" fmla="*/ 4 w 341"/>
                <a:gd name="T77" fmla="*/ 7 h 291"/>
                <a:gd name="T78" fmla="*/ 6 w 341"/>
                <a:gd name="T79" fmla="*/ 10 h 291"/>
                <a:gd name="T80" fmla="*/ 7 w 341"/>
                <a:gd name="T81" fmla="*/ 15 h 291"/>
                <a:gd name="T82" fmla="*/ 7 w 341"/>
                <a:gd name="T83" fmla="*/ 20 h 291"/>
                <a:gd name="T84" fmla="*/ 6 w 341"/>
                <a:gd name="T85" fmla="*/ 25 h 291"/>
                <a:gd name="T86" fmla="*/ 4 w 341"/>
                <a:gd name="T87" fmla="*/ 31 h 291"/>
                <a:gd name="T88" fmla="*/ 0 w 341"/>
                <a:gd name="T89" fmla="*/ 38 h 291"/>
                <a:gd name="T90" fmla="*/ 5 w 341"/>
                <a:gd name="T91" fmla="*/ 40 h 291"/>
                <a:gd name="T92" fmla="*/ 9 w 341"/>
                <a:gd name="T93" fmla="*/ 41 h 291"/>
                <a:gd name="T94" fmla="*/ 13 w 341"/>
                <a:gd name="T95" fmla="*/ 44 h 291"/>
                <a:gd name="T96" fmla="*/ 16 w 341"/>
                <a:gd name="T97" fmla="*/ 47 h 291"/>
                <a:gd name="T98" fmla="*/ 19 w 341"/>
                <a:gd name="T99" fmla="*/ 50 h 291"/>
                <a:gd name="T100" fmla="*/ 21 w 341"/>
                <a:gd name="T101" fmla="*/ 55 h 291"/>
                <a:gd name="T102" fmla="*/ 22 w 341"/>
                <a:gd name="T103" fmla="*/ 60 h 291"/>
                <a:gd name="T104" fmla="*/ 22 w 341"/>
                <a:gd name="T105" fmla="*/ 67 h 291"/>
                <a:gd name="T106" fmla="*/ 24 w 341"/>
                <a:gd name="T107" fmla="*/ 66 h 291"/>
                <a:gd name="T108" fmla="*/ 27 w 341"/>
                <a:gd name="T109" fmla="*/ 66 h 291"/>
                <a:gd name="T110" fmla="*/ 29 w 341"/>
                <a:gd name="T111" fmla="*/ 66 h 291"/>
                <a:gd name="T112" fmla="*/ 32 w 341"/>
                <a:gd name="T113" fmla="*/ 67 h 291"/>
                <a:gd name="T114" fmla="*/ 34 w 341"/>
                <a:gd name="T115" fmla="*/ 67 h 291"/>
                <a:gd name="T116" fmla="*/ 37 w 341"/>
                <a:gd name="T117" fmla="*/ 69 h 291"/>
                <a:gd name="T118" fmla="*/ 40 w 341"/>
                <a:gd name="T119" fmla="*/ 71 h 291"/>
                <a:gd name="T120" fmla="*/ 43 w 341"/>
                <a:gd name="T121" fmla="*/ 73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330"/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12 w 349"/>
                <a:gd name="T1" fmla="*/ 44 h 367"/>
                <a:gd name="T2" fmla="*/ 16 w 349"/>
                <a:gd name="T3" fmla="*/ 44 h 367"/>
                <a:gd name="T4" fmla="*/ 21 w 349"/>
                <a:gd name="T5" fmla="*/ 45 h 367"/>
                <a:gd name="T6" fmla="*/ 28 w 349"/>
                <a:gd name="T7" fmla="*/ 44 h 367"/>
                <a:gd name="T8" fmla="*/ 35 w 349"/>
                <a:gd name="T9" fmla="*/ 43 h 367"/>
                <a:gd name="T10" fmla="*/ 42 w 349"/>
                <a:gd name="T11" fmla="*/ 40 h 367"/>
                <a:gd name="T12" fmla="*/ 49 w 349"/>
                <a:gd name="T13" fmla="*/ 35 h 367"/>
                <a:gd name="T14" fmla="*/ 56 w 349"/>
                <a:gd name="T15" fmla="*/ 27 h 367"/>
                <a:gd name="T16" fmla="*/ 60 w 349"/>
                <a:gd name="T17" fmla="*/ 18 h 367"/>
                <a:gd name="T18" fmla="*/ 64 w 349"/>
                <a:gd name="T19" fmla="*/ 11 h 367"/>
                <a:gd name="T20" fmla="*/ 67 w 349"/>
                <a:gd name="T21" fmla="*/ 6 h 367"/>
                <a:gd name="T22" fmla="*/ 70 w 349"/>
                <a:gd name="T23" fmla="*/ 3 h 367"/>
                <a:gd name="T24" fmla="*/ 74 w 349"/>
                <a:gd name="T25" fmla="*/ 3 h 367"/>
                <a:gd name="T26" fmla="*/ 78 w 349"/>
                <a:gd name="T27" fmla="*/ 2 h 367"/>
                <a:gd name="T28" fmla="*/ 82 w 349"/>
                <a:gd name="T29" fmla="*/ 1 h 367"/>
                <a:gd name="T30" fmla="*/ 86 w 349"/>
                <a:gd name="T31" fmla="*/ 1 h 367"/>
                <a:gd name="T32" fmla="*/ 87 w 349"/>
                <a:gd name="T33" fmla="*/ 1 h 367"/>
                <a:gd name="T34" fmla="*/ 87 w 349"/>
                <a:gd name="T35" fmla="*/ 1 h 367"/>
                <a:gd name="T36" fmla="*/ 80 w 349"/>
                <a:gd name="T37" fmla="*/ 4 h 367"/>
                <a:gd name="T38" fmla="*/ 70 w 349"/>
                <a:gd name="T39" fmla="*/ 13 h 367"/>
                <a:gd name="T40" fmla="*/ 65 w 349"/>
                <a:gd name="T41" fmla="*/ 25 h 367"/>
                <a:gd name="T42" fmla="*/ 63 w 349"/>
                <a:gd name="T43" fmla="*/ 35 h 367"/>
                <a:gd name="T44" fmla="*/ 62 w 349"/>
                <a:gd name="T45" fmla="*/ 42 h 367"/>
                <a:gd name="T46" fmla="*/ 63 w 349"/>
                <a:gd name="T47" fmla="*/ 50 h 367"/>
                <a:gd name="T48" fmla="*/ 62 w 349"/>
                <a:gd name="T49" fmla="*/ 55 h 367"/>
                <a:gd name="T50" fmla="*/ 55 w 349"/>
                <a:gd name="T51" fmla="*/ 59 h 367"/>
                <a:gd name="T52" fmla="*/ 49 w 349"/>
                <a:gd name="T53" fmla="*/ 65 h 367"/>
                <a:gd name="T54" fmla="*/ 46 w 349"/>
                <a:gd name="T55" fmla="*/ 74 h 367"/>
                <a:gd name="T56" fmla="*/ 43 w 349"/>
                <a:gd name="T57" fmla="*/ 78 h 367"/>
                <a:gd name="T58" fmla="*/ 33 w 349"/>
                <a:gd name="T59" fmla="*/ 80 h 367"/>
                <a:gd name="T60" fmla="*/ 23 w 349"/>
                <a:gd name="T61" fmla="*/ 84 h 367"/>
                <a:gd name="T62" fmla="*/ 14 w 349"/>
                <a:gd name="T63" fmla="*/ 89 h 367"/>
                <a:gd name="T64" fmla="*/ 12 w 349"/>
                <a:gd name="T65" fmla="*/ 88 h 367"/>
                <a:gd name="T66" fmla="*/ 11 w 349"/>
                <a:gd name="T67" fmla="*/ 79 h 367"/>
                <a:gd name="T68" fmla="*/ 8 w 349"/>
                <a:gd name="T69" fmla="*/ 69 h 367"/>
                <a:gd name="T70" fmla="*/ 3 w 349"/>
                <a:gd name="T71" fmla="*/ 61 h 367"/>
                <a:gd name="T72" fmla="*/ 2 w 349"/>
                <a:gd name="T73" fmla="*/ 58 h 367"/>
                <a:gd name="T74" fmla="*/ 8 w 349"/>
                <a:gd name="T75" fmla="*/ 56 h 367"/>
                <a:gd name="T76" fmla="*/ 12 w 349"/>
                <a:gd name="T77" fmla="*/ 53 h 367"/>
                <a:gd name="T78" fmla="*/ 12 w 349"/>
                <a:gd name="T79" fmla="*/ 47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331"/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32 w 213"/>
                <a:gd name="T1" fmla="*/ 1 h 373"/>
                <a:gd name="T2" fmla="*/ 35 w 213"/>
                <a:gd name="T3" fmla="*/ 4 h 373"/>
                <a:gd name="T4" fmla="*/ 40 w 213"/>
                <a:gd name="T5" fmla="*/ 4 h 373"/>
                <a:gd name="T6" fmla="*/ 43 w 213"/>
                <a:gd name="T7" fmla="*/ 6 h 373"/>
                <a:gd name="T8" fmla="*/ 41 w 213"/>
                <a:gd name="T9" fmla="*/ 9 h 373"/>
                <a:gd name="T10" fmla="*/ 38 w 213"/>
                <a:gd name="T11" fmla="*/ 11 h 373"/>
                <a:gd name="T12" fmla="*/ 35 w 213"/>
                <a:gd name="T13" fmla="*/ 12 h 373"/>
                <a:gd name="T14" fmla="*/ 33 w 213"/>
                <a:gd name="T15" fmla="*/ 12 h 373"/>
                <a:gd name="T16" fmla="*/ 30 w 213"/>
                <a:gd name="T17" fmla="*/ 12 h 373"/>
                <a:gd name="T18" fmla="*/ 29 w 213"/>
                <a:gd name="T19" fmla="*/ 14 h 373"/>
                <a:gd name="T20" fmla="*/ 27 w 213"/>
                <a:gd name="T21" fmla="*/ 15 h 373"/>
                <a:gd name="T22" fmla="*/ 27 w 213"/>
                <a:gd name="T23" fmla="*/ 17 h 373"/>
                <a:gd name="T24" fmla="*/ 27 w 213"/>
                <a:gd name="T25" fmla="*/ 19 h 373"/>
                <a:gd name="T26" fmla="*/ 27 w 213"/>
                <a:gd name="T27" fmla="*/ 21 h 373"/>
                <a:gd name="T28" fmla="*/ 29 w 213"/>
                <a:gd name="T29" fmla="*/ 23 h 373"/>
                <a:gd name="T30" fmla="*/ 31 w 213"/>
                <a:gd name="T31" fmla="*/ 24 h 373"/>
                <a:gd name="T32" fmla="*/ 33 w 213"/>
                <a:gd name="T33" fmla="*/ 24 h 373"/>
                <a:gd name="T34" fmla="*/ 36 w 213"/>
                <a:gd name="T35" fmla="*/ 24 h 373"/>
                <a:gd name="T36" fmla="*/ 38 w 213"/>
                <a:gd name="T37" fmla="*/ 22 h 373"/>
                <a:gd name="T38" fmla="*/ 39 w 213"/>
                <a:gd name="T39" fmla="*/ 19 h 373"/>
                <a:gd name="T40" fmla="*/ 40 w 213"/>
                <a:gd name="T41" fmla="*/ 17 h 373"/>
                <a:gd name="T42" fmla="*/ 44 w 213"/>
                <a:gd name="T43" fmla="*/ 14 h 373"/>
                <a:gd name="T44" fmla="*/ 46 w 213"/>
                <a:gd name="T45" fmla="*/ 14 h 373"/>
                <a:gd name="T46" fmla="*/ 47 w 213"/>
                <a:gd name="T47" fmla="*/ 16 h 373"/>
                <a:gd name="T48" fmla="*/ 47 w 213"/>
                <a:gd name="T49" fmla="*/ 18 h 373"/>
                <a:gd name="T50" fmla="*/ 45 w 213"/>
                <a:gd name="T51" fmla="*/ 22 h 373"/>
                <a:gd name="T52" fmla="*/ 43 w 213"/>
                <a:gd name="T53" fmla="*/ 24 h 373"/>
                <a:gd name="T54" fmla="*/ 40 w 213"/>
                <a:gd name="T55" fmla="*/ 27 h 373"/>
                <a:gd name="T56" fmla="*/ 39 w 213"/>
                <a:gd name="T57" fmla="*/ 29 h 373"/>
                <a:gd name="T58" fmla="*/ 39 w 213"/>
                <a:gd name="T59" fmla="*/ 30 h 373"/>
                <a:gd name="T60" fmla="*/ 40 w 213"/>
                <a:gd name="T61" fmla="*/ 32 h 373"/>
                <a:gd name="T62" fmla="*/ 42 w 213"/>
                <a:gd name="T63" fmla="*/ 35 h 373"/>
                <a:gd name="T64" fmla="*/ 46 w 213"/>
                <a:gd name="T65" fmla="*/ 36 h 373"/>
                <a:gd name="T66" fmla="*/ 48 w 213"/>
                <a:gd name="T67" fmla="*/ 36 h 373"/>
                <a:gd name="T68" fmla="*/ 50 w 213"/>
                <a:gd name="T69" fmla="*/ 36 h 373"/>
                <a:gd name="T70" fmla="*/ 52 w 213"/>
                <a:gd name="T71" fmla="*/ 35 h 373"/>
                <a:gd name="T72" fmla="*/ 53 w 213"/>
                <a:gd name="T73" fmla="*/ 39 h 373"/>
                <a:gd name="T74" fmla="*/ 53 w 213"/>
                <a:gd name="T75" fmla="*/ 48 h 373"/>
                <a:gd name="T76" fmla="*/ 50 w 213"/>
                <a:gd name="T77" fmla="*/ 57 h 373"/>
                <a:gd name="T78" fmla="*/ 44 w 213"/>
                <a:gd name="T79" fmla="*/ 65 h 373"/>
                <a:gd name="T80" fmla="*/ 37 w 213"/>
                <a:gd name="T81" fmla="*/ 74 h 373"/>
                <a:gd name="T82" fmla="*/ 28 w 213"/>
                <a:gd name="T83" fmla="*/ 80 h 373"/>
                <a:gd name="T84" fmla="*/ 19 w 213"/>
                <a:gd name="T85" fmla="*/ 86 h 373"/>
                <a:gd name="T86" fmla="*/ 11 w 213"/>
                <a:gd name="T87" fmla="*/ 89 h 373"/>
                <a:gd name="T88" fmla="*/ 7 w 213"/>
                <a:gd name="T89" fmla="*/ 91 h 373"/>
                <a:gd name="T90" fmla="*/ 4 w 213"/>
                <a:gd name="T91" fmla="*/ 92 h 373"/>
                <a:gd name="T92" fmla="*/ 1 w 213"/>
                <a:gd name="T93" fmla="*/ 93 h 373"/>
                <a:gd name="T94" fmla="*/ 0 w 213"/>
                <a:gd name="T95" fmla="*/ 92 h 373"/>
                <a:gd name="T96" fmla="*/ 3 w 213"/>
                <a:gd name="T97" fmla="*/ 89 h 373"/>
                <a:gd name="T98" fmla="*/ 7 w 213"/>
                <a:gd name="T99" fmla="*/ 85 h 373"/>
                <a:gd name="T100" fmla="*/ 10 w 213"/>
                <a:gd name="T101" fmla="*/ 80 h 373"/>
                <a:gd name="T102" fmla="*/ 11 w 213"/>
                <a:gd name="T103" fmla="*/ 74 h 373"/>
                <a:gd name="T104" fmla="*/ 12 w 213"/>
                <a:gd name="T105" fmla="*/ 68 h 373"/>
                <a:gd name="T106" fmla="*/ 10 w 213"/>
                <a:gd name="T107" fmla="*/ 58 h 373"/>
                <a:gd name="T108" fmla="*/ 8 w 213"/>
                <a:gd name="T109" fmla="*/ 48 h 373"/>
                <a:gd name="T110" fmla="*/ 7 w 213"/>
                <a:gd name="T111" fmla="*/ 40 h 373"/>
                <a:gd name="T112" fmla="*/ 8 w 213"/>
                <a:gd name="T113" fmla="*/ 33 h 373"/>
                <a:gd name="T114" fmla="*/ 10 w 213"/>
                <a:gd name="T115" fmla="*/ 22 h 373"/>
                <a:gd name="T116" fmla="*/ 15 w 213"/>
                <a:gd name="T117" fmla="*/ 11 h 373"/>
                <a:gd name="T118" fmla="*/ 25 w 213"/>
                <a:gd name="T119" fmla="*/ 2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332"/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130 w 957"/>
                <a:gd name="T1" fmla="*/ 42 h 620"/>
                <a:gd name="T2" fmla="*/ 141 w 957"/>
                <a:gd name="T3" fmla="*/ 20 h 620"/>
                <a:gd name="T4" fmla="*/ 150 w 957"/>
                <a:gd name="T5" fmla="*/ 7 h 620"/>
                <a:gd name="T6" fmla="*/ 155 w 957"/>
                <a:gd name="T7" fmla="*/ 10 h 620"/>
                <a:gd name="T8" fmla="*/ 166 w 957"/>
                <a:gd name="T9" fmla="*/ 29 h 620"/>
                <a:gd name="T10" fmla="*/ 177 w 957"/>
                <a:gd name="T11" fmla="*/ 51 h 620"/>
                <a:gd name="T12" fmla="*/ 171 w 957"/>
                <a:gd name="T13" fmla="*/ 79 h 620"/>
                <a:gd name="T14" fmla="*/ 157 w 957"/>
                <a:gd name="T15" fmla="*/ 95 h 620"/>
                <a:gd name="T16" fmla="*/ 154 w 957"/>
                <a:gd name="T17" fmla="*/ 106 h 620"/>
                <a:gd name="T18" fmla="*/ 161 w 957"/>
                <a:gd name="T19" fmla="*/ 96 h 620"/>
                <a:gd name="T20" fmla="*/ 176 w 957"/>
                <a:gd name="T21" fmla="*/ 78 h 620"/>
                <a:gd name="T22" fmla="*/ 203 w 957"/>
                <a:gd name="T23" fmla="*/ 69 h 620"/>
                <a:gd name="T24" fmla="*/ 214 w 957"/>
                <a:gd name="T25" fmla="*/ 72 h 620"/>
                <a:gd name="T26" fmla="*/ 228 w 957"/>
                <a:gd name="T27" fmla="*/ 80 h 620"/>
                <a:gd name="T28" fmla="*/ 234 w 957"/>
                <a:gd name="T29" fmla="*/ 87 h 620"/>
                <a:gd name="T30" fmla="*/ 218 w 957"/>
                <a:gd name="T31" fmla="*/ 93 h 620"/>
                <a:gd name="T32" fmla="*/ 200 w 957"/>
                <a:gd name="T33" fmla="*/ 112 h 620"/>
                <a:gd name="T34" fmla="*/ 176 w 957"/>
                <a:gd name="T35" fmla="*/ 115 h 620"/>
                <a:gd name="T36" fmla="*/ 169 w 957"/>
                <a:gd name="T37" fmla="*/ 114 h 620"/>
                <a:gd name="T38" fmla="*/ 164 w 957"/>
                <a:gd name="T39" fmla="*/ 116 h 620"/>
                <a:gd name="T40" fmla="*/ 169 w 957"/>
                <a:gd name="T41" fmla="*/ 107 h 620"/>
                <a:gd name="T42" fmla="*/ 168 w 957"/>
                <a:gd name="T43" fmla="*/ 104 h 620"/>
                <a:gd name="T44" fmla="*/ 162 w 957"/>
                <a:gd name="T45" fmla="*/ 103 h 620"/>
                <a:gd name="T46" fmla="*/ 157 w 957"/>
                <a:gd name="T47" fmla="*/ 112 h 620"/>
                <a:gd name="T48" fmla="*/ 157 w 957"/>
                <a:gd name="T49" fmla="*/ 116 h 620"/>
                <a:gd name="T50" fmla="*/ 155 w 957"/>
                <a:gd name="T51" fmla="*/ 110 h 620"/>
                <a:gd name="T52" fmla="*/ 145 w 957"/>
                <a:gd name="T53" fmla="*/ 107 h 620"/>
                <a:gd name="T54" fmla="*/ 136 w 957"/>
                <a:gd name="T55" fmla="*/ 108 h 620"/>
                <a:gd name="T56" fmla="*/ 128 w 957"/>
                <a:gd name="T57" fmla="*/ 112 h 620"/>
                <a:gd name="T58" fmla="*/ 117 w 957"/>
                <a:gd name="T59" fmla="*/ 114 h 620"/>
                <a:gd name="T60" fmla="*/ 110 w 957"/>
                <a:gd name="T61" fmla="*/ 125 h 620"/>
                <a:gd name="T62" fmla="*/ 97 w 957"/>
                <a:gd name="T63" fmla="*/ 146 h 620"/>
                <a:gd name="T64" fmla="*/ 79 w 957"/>
                <a:gd name="T65" fmla="*/ 154 h 620"/>
                <a:gd name="T66" fmla="*/ 63 w 957"/>
                <a:gd name="T67" fmla="*/ 155 h 620"/>
                <a:gd name="T68" fmla="*/ 54 w 957"/>
                <a:gd name="T69" fmla="*/ 154 h 620"/>
                <a:gd name="T70" fmla="*/ 36 w 957"/>
                <a:gd name="T71" fmla="*/ 147 h 620"/>
                <a:gd name="T72" fmla="*/ 18 w 957"/>
                <a:gd name="T73" fmla="*/ 139 h 620"/>
                <a:gd name="T74" fmla="*/ 0 w 957"/>
                <a:gd name="T75" fmla="*/ 137 h 620"/>
                <a:gd name="T76" fmla="*/ 12 w 957"/>
                <a:gd name="T77" fmla="*/ 123 h 620"/>
                <a:gd name="T78" fmla="*/ 42 w 957"/>
                <a:gd name="T79" fmla="*/ 97 h 620"/>
                <a:gd name="T80" fmla="*/ 64 w 957"/>
                <a:gd name="T81" fmla="*/ 92 h 620"/>
                <a:gd name="T82" fmla="*/ 88 w 957"/>
                <a:gd name="T83" fmla="*/ 91 h 620"/>
                <a:gd name="T84" fmla="*/ 109 w 957"/>
                <a:gd name="T85" fmla="*/ 100 h 620"/>
                <a:gd name="T86" fmla="*/ 118 w 957"/>
                <a:gd name="T87" fmla="*/ 107 h 620"/>
                <a:gd name="T88" fmla="*/ 126 w 957"/>
                <a:gd name="T89" fmla="*/ 109 h 620"/>
                <a:gd name="T90" fmla="*/ 135 w 957"/>
                <a:gd name="T91" fmla="*/ 106 h 620"/>
                <a:gd name="T92" fmla="*/ 132 w 957"/>
                <a:gd name="T93" fmla="*/ 102 h 620"/>
                <a:gd name="T94" fmla="*/ 120 w 957"/>
                <a:gd name="T95" fmla="*/ 103 h 620"/>
                <a:gd name="T96" fmla="*/ 108 w 957"/>
                <a:gd name="T97" fmla="*/ 101 h 620"/>
                <a:gd name="T98" fmla="*/ 85 w 957"/>
                <a:gd name="T99" fmla="*/ 88 h 620"/>
                <a:gd name="T100" fmla="*/ 70 w 957"/>
                <a:gd name="T101" fmla="*/ 59 h 620"/>
                <a:gd name="T102" fmla="*/ 70 w 957"/>
                <a:gd name="T103" fmla="*/ 32 h 620"/>
                <a:gd name="T104" fmla="*/ 86 w 957"/>
                <a:gd name="T105" fmla="*/ 40 h 620"/>
                <a:gd name="T106" fmla="*/ 110 w 957"/>
                <a:gd name="T107" fmla="*/ 49 h 620"/>
                <a:gd name="T108" fmla="*/ 127 w 957"/>
                <a:gd name="T109" fmla="*/ 58 h 620"/>
                <a:gd name="T110" fmla="*/ 136 w 957"/>
                <a:gd name="T111" fmla="*/ 83 h 620"/>
                <a:gd name="T112" fmla="*/ 138 w 957"/>
                <a:gd name="T113" fmla="*/ 99 h 620"/>
                <a:gd name="T114" fmla="*/ 147 w 957"/>
                <a:gd name="T115" fmla="*/ 106 h 620"/>
                <a:gd name="T116" fmla="*/ 151 w 957"/>
                <a:gd name="T117" fmla="*/ 102 h 620"/>
                <a:gd name="T118" fmla="*/ 144 w 957"/>
                <a:gd name="T119" fmla="*/ 91 h 620"/>
                <a:gd name="T120" fmla="*/ 130 w 957"/>
                <a:gd name="T121" fmla="*/ 65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333"/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16 w 248"/>
                <a:gd name="T1" fmla="*/ 3 h 305"/>
                <a:gd name="T2" fmla="*/ 14 w 248"/>
                <a:gd name="T3" fmla="*/ 6 h 305"/>
                <a:gd name="T4" fmla="*/ 9 w 248"/>
                <a:gd name="T5" fmla="*/ 7 h 305"/>
                <a:gd name="T6" fmla="*/ 7 w 248"/>
                <a:gd name="T7" fmla="*/ 5 h 305"/>
                <a:gd name="T8" fmla="*/ 6 w 248"/>
                <a:gd name="T9" fmla="*/ 4 h 305"/>
                <a:gd name="T10" fmla="*/ 4 w 248"/>
                <a:gd name="T11" fmla="*/ 3 h 305"/>
                <a:gd name="T12" fmla="*/ 1 w 248"/>
                <a:gd name="T13" fmla="*/ 2 h 305"/>
                <a:gd name="T14" fmla="*/ 0 w 248"/>
                <a:gd name="T15" fmla="*/ 2 h 305"/>
                <a:gd name="T16" fmla="*/ 1 w 248"/>
                <a:gd name="T17" fmla="*/ 5 h 305"/>
                <a:gd name="T18" fmla="*/ 3 w 248"/>
                <a:gd name="T19" fmla="*/ 7 h 305"/>
                <a:gd name="T20" fmla="*/ 5 w 248"/>
                <a:gd name="T21" fmla="*/ 8 h 305"/>
                <a:gd name="T22" fmla="*/ 8 w 248"/>
                <a:gd name="T23" fmla="*/ 8 h 305"/>
                <a:gd name="T24" fmla="*/ 11 w 248"/>
                <a:gd name="T25" fmla="*/ 11 h 305"/>
                <a:gd name="T26" fmla="*/ 11 w 248"/>
                <a:gd name="T27" fmla="*/ 14 h 305"/>
                <a:gd name="T28" fmla="*/ 10 w 248"/>
                <a:gd name="T29" fmla="*/ 16 h 305"/>
                <a:gd name="T30" fmla="*/ 10 w 248"/>
                <a:gd name="T31" fmla="*/ 18 h 305"/>
                <a:gd name="T32" fmla="*/ 7 w 248"/>
                <a:gd name="T33" fmla="*/ 19 h 305"/>
                <a:gd name="T34" fmla="*/ 4 w 248"/>
                <a:gd name="T35" fmla="*/ 20 h 305"/>
                <a:gd name="T36" fmla="*/ 1 w 248"/>
                <a:gd name="T37" fmla="*/ 27 h 305"/>
                <a:gd name="T38" fmla="*/ 1 w 248"/>
                <a:gd name="T39" fmla="*/ 41 h 305"/>
                <a:gd name="T40" fmla="*/ 9 w 248"/>
                <a:gd name="T41" fmla="*/ 53 h 305"/>
                <a:gd name="T42" fmla="*/ 24 w 248"/>
                <a:gd name="T43" fmla="*/ 63 h 305"/>
                <a:gd name="T44" fmla="*/ 38 w 248"/>
                <a:gd name="T45" fmla="*/ 67 h 305"/>
                <a:gd name="T46" fmla="*/ 46 w 248"/>
                <a:gd name="T47" fmla="*/ 70 h 305"/>
                <a:gd name="T48" fmla="*/ 54 w 248"/>
                <a:gd name="T49" fmla="*/ 73 h 305"/>
                <a:gd name="T50" fmla="*/ 59 w 248"/>
                <a:gd name="T51" fmla="*/ 76 h 305"/>
                <a:gd name="T52" fmla="*/ 59 w 248"/>
                <a:gd name="T53" fmla="*/ 73 h 305"/>
                <a:gd name="T54" fmla="*/ 56 w 248"/>
                <a:gd name="T55" fmla="*/ 64 h 305"/>
                <a:gd name="T56" fmla="*/ 54 w 248"/>
                <a:gd name="T57" fmla="*/ 54 h 305"/>
                <a:gd name="T58" fmla="*/ 52 w 248"/>
                <a:gd name="T59" fmla="*/ 44 h 305"/>
                <a:gd name="T60" fmla="*/ 51 w 248"/>
                <a:gd name="T61" fmla="*/ 36 h 305"/>
                <a:gd name="T62" fmla="*/ 48 w 248"/>
                <a:gd name="T63" fmla="*/ 24 h 305"/>
                <a:gd name="T64" fmla="*/ 40 w 248"/>
                <a:gd name="T65" fmla="*/ 12 h 305"/>
                <a:gd name="T66" fmla="*/ 26 w 248"/>
                <a:gd name="T67" fmla="*/ 3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334"/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8 w 29"/>
                <a:gd name="T1" fmla="*/ 5 h 31"/>
                <a:gd name="T2" fmla="*/ 7 w 29"/>
                <a:gd name="T3" fmla="*/ 6 h 31"/>
                <a:gd name="T4" fmla="*/ 6 w 29"/>
                <a:gd name="T5" fmla="*/ 7 h 31"/>
                <a:gd name="T6" fmla="*/ 5 w 29"/>
                <a:gd name="T7" fmla="*/ 7 h 31"/>
                <a:gd name="T8" fmla="*/ 4 w 29"/>
                <a:gd name="T9" fmla="*/ 7 h 31"/>
                <a:gd name="T10" fmla="*/ 2 w 29"/>
                <a:gd name="T11" fmla="*/ 7 h 31"/>
                <a:gd name="T12" fmla="*/ 1 w 29"/>
                <a:gd name="T13" fmla="*/ 6 h 31"/>
                <a:gd name="T14" fmla="*/ 1 w 29"/>
                <a:gd name="T15" fmla="*/ 5 h 31"/>
                <a:gd name="T16" fmla="*/ 0 w 29"/>
                <a:gd name="T17" fmla="*/ 3 h 31"/>
                <a:gd name="T18" fmla="*/ 1 w 29"/>
                <a:gd name="T19" fmla="*/ 2 h 31"/>
                <a:gd name="T20" fmla="*/ 2 w 29"/>
                <a:gd name="T21" fmla="*/ 1 h 31"/>
                <a:gd name="T22" fmla="*/ 3 w 29"/>
                <a:gd name="T23" fmla="*/ 0 h 31"/>
                <a:gd name="T24" fmla="*/ 4 w 29"/>
                <a:gd name="T25" fmla="*/ 0 h 31"/>
                <a:gd name="T26" fmla="*/ 5 w 29"/>
                <a:gd name="T27" fmla="*/ 0 h 31"/>
                <a:gd name="T28" fmla="*/ 7 w 29"/>
                <a:gd name="T29" fmla="*/ 1 h 31"/>
                <a:gd name="T30" fmla="*/ 8 w 29"/>
                <a:gd name="T31" fmla="*/ 3 h 31"/>
                <a:gd name="T32" fmla="*/ 8 w 29"/>
                <a:gd name="T33" fmla="*/ 5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335"/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7 w 31"/>
                <a:gd name="T1" fmla="*/ 8 h 31"/>
                <a:gd name="T2" fmla="*/ 6 w 31"/>
                <a:gd name="T3" fmla="*/ 8 h 31"/>
                <a:gd name="T4" fmla="*/ 4 w 31"/>
                <a:gd name="T5" fmla="*/ 8 h 31"/>
                <a:gd name="T6" fmla="*/ 2 w 31"/>
                <a:gd name="T7" fmla="*/ 8 h 31"/>
                <a:gd name="T8" fmla="*/ 1 w 31"/>
                <a:gd name="T9" fmla="*/ 7 h 31"/>
                <a:gd name="T10" fmla="*/ 0 w 31"/>
                <a:gd name="T11" fmla="*/ 5 h 31"/>
                <a:gd name="T12" fmla="*/ 0 w 31"/>
                <a:gd name="T13" fmla="*/ 4 h 31"/>
                <a:gd name="T14" fmla="*/ 1 w 31"/>
                <a:gd name="T15" fmla="*/ 2 h 31"/>
                <a:gd name="T16" fmla="*/ 2 w 31"/>
                <a:gd name="T17" fmla="*/ 1 h 31"/>
                <a:gd name="T18" fmla="*/ 3 w 31"/>
                <a:gd name="T19" fmla="*/ 0 h 31"/>
                <a:gd name="T20" fmla="*/ 5 w 31"/>
                <a:gd name="T21" fmla="*/ 0 h 31"/>
                <a:gd name="T22" fmla="*/ 6 w 31"/>
                <a:gd name="T23" fmla="*/ 1 h 31"/>
                <a:gd name="T24" fmla="*/ 7 w 31"/>
                <a:gd name="T25" fmla="*/ 2 h 31"/>
                <a:gd name="T26" fmla="*/ 8 w 31"/>
                <a:gd name="T27" fmla="*/ 4 h 31"/>
                <a:gd name="T28" fmla="*/ 8 w 31"/>
                <a:gd name="T29" fmla="*/ 5 h 31"/>
                <a:gd name="T30" fmla="*/ 8 w 31"/>
                <a:gd name="T31" fmla="*/ 6 h 31"/>
                <a:gd name="T32" fmla="*/ 7 w 31"/>
                <a:gd name="T33" fmla="*/ 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336"/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7 w 31"/>
                <a:gd name="T1" fmla="*/ 8 h 32"/>
                <a:gd name="T2" fmla="*/ 6 w 31"/>
                <a:gd name="T3" fmla="*/ 9 h 32"/>
                <a:gd name="T4" fmla="*/ 4 w 31"/>
                <a:gd name="T5" fmla="*/ 9 h 32"/>
                <a:gd name="T6" fmla="*/ 3 w 31"/>
                <a:gd name="T7" fmla="*/ 9 h 32"/>
                <a:gd name="T8" fmla="*/ 1 w 31"/>
                <a:gd name="T9" fmla="*/ 8 h 32"/>
                <a:gd name="T10" fmla="*/ 0 w 31"/>
                <a:gd name="T11" fmla="*/ 6 h 32"/>
                <a:gd name="T12" fmla="*/ 1 w 31"/>
                <a:gd name="T13" fmla="*/ 4 h 32"/>
                <a:gd name="T14" fmla="*/ 1 w 31"/>
                <a:gd name="T15" fmla="*/ 2 h 32"/>
                <a:gd name="T16" fmla="*/ 2 w 31"/>
                <a:gd name="T17" fmla="*/ 1 h 32"/>
                <a:gd name="T18" fmla="*/ 3 w 31"/>
                <a:gd name="T19" fmla="*/ 1 h 32"/>
                <a:gd name="T20" fmla="*/ 5 w 31"/>
                <a:gd name="T21" fmla="*/ 0 h 32"/>
                <a:gd name="T22" fmla="*/ 6 w 31"/>
                <a:gd name="T23" fmla="*/ 1 h 32"/>
                <a:gd name="T24" fmla="*/ 8 w 31"/>
                <a:gd name="T25" fmla="*/ 2 h 32"/>
                <a:gd name="T26" fmla="*/ 8 w 31"/>
                <a:gd name="T27" fmla="*/ 3 h 32"/>
                <a:gd name="T28" fmla="*/ 8 w 31"/>
                <a:gd name="T29" fmla="*/ 5 h 32"/>
                <a:gd name="T30" fmla="*/ 8 w 31"/>
                <a:gd name="T31" fmla="*/ 6 h 32"/>
                <a:gd name="T32" fmla="*/ 7 w 31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337"/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6 w 31"/>
                <a:gd name="T1" fmla="*/ 8 h 31"/>
                <a:gd name="T2" fmla="*/ 8 w 31"/>
                <a:gd name="T3" fmla="*/ 7 h 31"/>
                <a:gd name="T4" fmla="*/ 8 w 31"/>
                <a:gd name="T5" fmla="*/ 5 h 31"/>
                <a:gd name="T6" fmla="*/ 8 w 31"/>
                <a:gd name="T7" fmla="*/ 4 h 31"/>
                <a:gd name="T8" fmla="*/ 8 w 31"/>
                <a:gd name="T9" fmla="*/ 2 h 31"/>
                <a:gd name="T10" fmla="*/ 7 w 31"/>
                <a:gd name="T11" fmla="*/ 1 h 31"/>
                <a:gd name="T12" fmla="*/ 5 w 31"/>
                <a:gd name="T13" fmla="*/ 1 h 31"/>
                <a:gd name="T14" fmla="*/ 3 w 31"/>
                <a:gd name="T15" fmla="*/ 0 h 31"/>
                <a:gd name="T16" fmla="*/ 1 w 31"/>
                <a:gd name="T17" fmla="*/ 1 h 31"/>
                <a:gd name="T18" fmla="*/ 1 w 31"/>
                <a:gd name="T19" fmla="*/ 2 h 31"/>
                <a:gd name="T20" fmla="*/ 0 w 31"/>
                <a:gd name="T21" fmla="*/ 3 h 31"/>
                <a:gd name="T22" fmla="*/ 0 w 31"/>
                <a:gd name="T23" fmla="*/ 4 h 31"/>
                <a:gd name="T24" fmla="*/ 0 w 31"/>
                <a:gd name="T25" fmla="*/ 6 h 31"/>
                <a:gd name="T26" fmla="*/ 1 w 31"/>
                <a:gd name="T27" fmla="*/ 7 h 31"/>
                <a:gd name="T28" fmla="*/ 3 w 31"/>
                <a:gd name="T29" fmla="*/ 8 h 31"/>
                <a:gd name="T30" fmla="*/ 5 w 31"/>
                <a:gd name="T31" fmla="*/ 8 h 31"/>
                <a:gd name="T32" fmla="*/ 6 w 31"/>
                <a:gd name="T33" fmla="*/ 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338"/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7 w 27"/>
                <a:gd name="T1" fmla="*/ 3 h 28"/>
                <a:gd name="T2" fmla="*/ 7 w 27"/>
                <a:gd name="T3" fmla="*/ 4 h 28"/>
                <a:gd name="T4" fmla="*/ 7 w 27"/>
                <a:gd name="T5" fmla="*/ 6 h 28"/>
                <a:gd name="T6" fmla="*/ 6 w 27"/>
                <a:gd name="T7" fmla="*/ 7 h 28"/>
                <a:gd name="T8" fmla="*/ 4 w 27"/>
                <a:gd name="T9" fmla="*/ 7 h 28"/>
                <a:gd name="T10" fmla="*/ 3 w 27"/>
                <a:gd name="T11" fmla="*/ 7 h 28"/>
                <a:gd name="T12" fmla="*/ 1 w 27"/>
                <a:gd name="T13" fmla="*/ 7 h 28"/>
                <a:gd name="T14" fmla="*/ 1 w 27"/>
                <a:gd name="T15" fmla="*/ 6 h 28"/>
                <a:gd name="T16" fmla="*/ 0 w 27"/>
                <a:gd name="T17" fmla="*/ 5 h 28"/>
                <a:gd name="T18" fmla="*/ 1 w 27"/>
                <a:gd name="T19" fmla="*/ 4 h 28"/>
                <a:gd name="T20" fmla="*/ 1 w 27"/>
                <a:gd name="T21" fmla="*/ 2 h 28"/>
                <a:gd name="T22" fmla="*/ 2 w 27"/>
                <a:gd name="T23" fmla="*/ 1 h 28"/>
                <a:gd name="T24" fmla="*/ 3 w 27"/>
                <a:gd name="T25" fmla="*/ 0 h 28"/>
                <a:gd name="T26" fmla="*/ 4 w 27"/>
                <a:gd name="T27" fmla="*/ 0 h 28"/>
                <a:gd name="T28" fmla="*/ 6 w 27"/>
                <a:gd name="T29" fmla="*/ 1 h 28"/>
                <a:gd name="T30" fmla="*/ 7 w 27"/>
                <a:gd name="T31" fmla="*/ 2 h 28"/>
                <a:gd name="T32" fmla="*/ 7 w 27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339"/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4 w 25"/>
                <a:gd name="T1" fmla="*/ 0 h 31"/>
                <a:gd name="T2" fmla="*/ 5 w 25"/>
                <a:gd name="T3" fmla="*/ 0 h 31"/>
                <a:gd name="T4" fmla="*/ 6 w 25"/>
                <a:gd name="T5" fmla="*/ 1 h 31"/>
                <a:gd name="T6" fmla="*/ 6 w 25"/>
                <a:gd name="T7" fmla="*/ 3 h 31"/>
                <a:gd name="T8" fmla="*/ 6 w 25"/>
                <a:gd name="T9" fmla="*/ 4 h 31"/>
                <a:gd name="T10" fmla="*/ 5 w 25"/>
                <a:gd name="T11" fmla="*/ 6 h 31"/>
                <a:gd name="T12" fmla="*/ 4 w 25"/>
                <a:gd name="T13" fmla="*/ 7 h 31"/>
                <a:gd name="T14" fmla="*/ 3 w 25"/>
                <a:gd name="T15" fmla="*/ 7 h 31"/>
                <a:gd name="T16" fmla="*/ 1 w 25"/>
                <a:gd name="T17" fmla="*/ 7 h 31"/>
                <a:gd name="T18" fmla="*/ 1 w 25"/>
                <a:gd name="T19" fmla="*/ 7 h 31"/>
                <a:gd name="T20" fmla="*/ 0 w 25"/>
                <a:gd name="T21" fmla="*/ 6 h 31"/>
                <a:gd name="T22" fmla="*/ 0 w 25"/>
                <a:gd name="T23" fmla="*/ 5 h 31"/>
                <a:gd name="T24" fmla="*/ 0 w 25"/>
                <a:gd name="T25" fmla="*/ 3 h 31"/>
                <a:gd name="T26" fmla="*/ 0 w 25"/>
                <a:gd name="T27" fmla="*/ 2 h 31"/>
                <a:gd name="T28" fmla="*/ 1 w 25"/>
                <a:gd name="T29" fmla="*/ 1 h 31"/>
                <a:gd name="T30" fmla="*/ 3 w 25"/>
                <a:gd name="T31" fmla="*/ 0 h 31"/>
                <a:gd name="T32" fmla="*/ 4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340"/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7 w 30"/>
                <a:gd name="T1" fmla="*/ 5 h 33"/>
                <a:gd name="T2" fmla="*/ 6 w 30"/>
                <a:gd name="T3" fmla="*/ 6 h 33"/>
                <a:gd name="T4" fmla="*/ 5 w 30"/>
                <a:gd name="T5" fmla="*/ 8 h 33"/>
                <a:gd name="T6" fmla="*/ 4 w 30"/>
                <a:gd name="T7" fmla="*/ 8 h 33"/>
                <a:gd name="T8" fmla="*/ 3 w 30"/>
                <a:gd name="T9" fmla="*/ 9 h 33"/>
                <a:gd name="T10" fmla="*/ 1 w 30"/>
                <a:gd name="T11" fmla="*/ 8 h 33"/>
                <a:gd name="T12" fmla="*/ 0 w 30"/>
                <a:gd name="T13" fmla="*/ 7 h 33"/>
                <a:gd name="T14" fmla="*/ 0 w 30"/>
                <a:gd name="T15" fmla="*/ 6 h 33"/>
                <a:gd name="T16" fmla="*/ 1 w 30"/>
                <a:gd name="T17" fmla="*/ 4 h 33"/>
                <a:gd name="T18" fmla="*/ 1 w 30"/>
                <a:gd name="T19" fmla="*/ 3 h 33"/>
                <a:gd name="T20" fmla="*/ 3 w 30"/>
                <a:gd name="T21" fmla="*/ 1 h 33"/>
                <a:gd name="T22" fmla="*/ 4 w 30"/>
                <a:gd name="T23" fmla="*/ 1 h 33"/>
                <a:gd name="T24" fmla="*/ 6 w 30"/>
                <a:gd name="T25" fmla="*/ 0 h 33"/>
                <a:gd name="T26" fmla="*/ 7 w 30"/>
                <a:gd name="T27" fmla="*/ 1 h 33"/>
                <a:gd name="T28" fmla="*/ 7 w 30"/>
                <a:gd name="T29" fmla="*/ 2 h 33"/>
                <a:gd name="T30" fmla="*/ 8 w 30"/>
                <a:gd name="T31" fmla="*/ 3 h 33"/>
                <a:gd name="T32" fmla="*/ 7 w 30"/>
                <a:gd name="T33" fmla="*/ 5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341"/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2 w 29"/>
                <a:gd name="T1" fmla="*/ 6 h 29"/>
                <a:gd name="T2" fmla="*/ 1 w 29"/>
                <a:gd name="T3" fmla="*/ 5 h 29"/>
                <a:gd name="T4" fmla="*/ 0 w 29"/>
                <a:gd name="T5" fmla="*/ 4 h 29"/>
                <a:gd name="T6" fmla="*/ 0 w 29"/>
                <a:gd name="T7" fmla="*/ 3 h 29"/>
                <a:gd name="T8" fmla="*/ 1 w 29"/>
                <a:gd name="T9" fmla="*/ 2 h 29"/>
                <a:gd name="T10" fmla="*/ 2 w 29"/>
                <a:gd name="T11" fmla="*/ 1 h 29"/>
                <a:gd name="T12" fmla="*/ 3 w 29"/>
                <a:gd name="T13" fmla="*/ 0 h 29"/>
                <a:gd name="T14" fmla="*/ 4 w 29"/>
                <a:gd name="T15" fmla="*/ 0 h 29"/>
                <a:gd name="T16" fmla="*/ 6 w 29"/>
                <a:gd name="T17" fmla="*/ 0 h 29"/>
                <a:gd name="T18" fmla="*/ 7 w 29"/>
                <a:gd name="T19" fmla="*/ 1 h 29"/>
                <a:gd name="T20" fmla="*/ 7 w 29"/>
                <a:gd name="T21" fmla="*/ 2 h 29"/>
                <a:gd name="T22" fmla="*/ 8 w 29"/>
                <a:gd name="T23" fmla="*/ 3 h 29"/>
                <a:gd name="T24" fmla="*/ 7 w 29"/>
                <a:gd name="T25" fmla="*/ 4 h 29"/>
                <a:gd name="T26" fmla="*/ 6 w 29"/>
                <a:gd name="T27" fmla="*/ 5 h 29"/>
                <a:gd name="T28" fmla="*/ 5 w 29"/>
                <a:gd name="T29" fmla="*/ 7 h 29"/>
                <a:gd name="T30" fmla="*/ 3 w 29"/>
                <a:gd name="T31" fmla="*/ 7 h 29"/>
                <a:gd name="T32" fmla="*/ 2 w 29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342"/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1 w 247"/>
                <a:gd name="T1" fmla="*/ 32 h 159"/>
                <a:gd name="T2" fmla="*/ 2 w 247"/>
                <a:gd name="T3" fmla="*/ 34 h 159"/>
                <a:gd name="T4" fmla="*/ 2 w 247"/>
                <a:gd name="T5" fmla="*/ 35 h 159"/>
                <a:gd name="T6" fmla="*/ 5 w 247"/>
                <a:gd name="T7" fmla="*/ 32 h 159"/>
                <a:gd name="T8" fmla="*/ 11 w 247"/>
                <a:gd name="T9" fmla="*/ 34 h 159"/>
                <a:gd name="T10" fmla="*/ 23 w 247"/>
                <a:gd name="T11" fmla="*/ 38 h 159"/>
                <a:gd name="T12" fmla="*/ 33 w 247"/>
                <a:gd name="T13" fmla="*/ 39 h 159"/>
                <a:gd name="T14" fmla="*/ 35 w 247"/>
                <a:gd name="T15" fmla="*/ 38 h 159"/>
                <a:gd name="T16" fmla="*/ 26 w 247"/>
                <a:gd name="T17" fmla="*/ 38 h 159"/>
                <a:gd name="T18" fmla="*/ 16 w 247"/>
                <a:gd name="T19" fmla="*/ 34 h 159"/>
                <a:gd name="T20" fmla="*/ 9 w 247"/>
                <a:gd name="T21" fmla="*/ 30 h 159"/>
                <a:gd name="T22" fmla="*/ 10 w 247"/>
                <a:gd name="T23" fmla="*/ 28 h 159"/>
                <a:gd name="T24" fmla="*/ 15 w 247"/>
                <a:gd name="T25" fmla="*/ 26 h 159"/>
                <a:gd name="T26" fmla="*/ 20 w 247"/>
                <a:gd name="T27" fmla="*/ 26 h 159"/>
                <a:gd name="T28" fmla="*/ 29 w 247"/>
                <a:gd name="T29" fmla="*/ 29 h 159"/>
                <a:gd name="T30" fmla="*/ 39 w 247"/>
                <a:gd name="T31" fmla="*/ 31 h 159"/>
                <a:gd name="T32" fmla="*/ 44 w 247"/>
                <a:gd name="T33" fmla="*/ 30 h 159"/>
                <a:gd name="T34" fmla="*/ 41 w 247"/>
                <a:gd name="T35" fmla="*/ 30 h 159"/>
                <a:gd name="T36" fmla="*/ 36 w 247"/>
                <a:gd name="T37" fmla="*/ 29 h 159"/>
                <a:gd name="T38" fmla="*/ 30 w 247"/>
                <a:gd name="T39" fmla="*/ 27 h 159"/>
                <a:gd name="T40" fmla="*/ 24 w 247"/>
                <a:gd name="T41" fmla="*/ 25 h 159"/>
                <a:gd name="T42" fmla="*/ 22 w 247"/>
                <a:gd name="T43" fmla="*/ 23 h 159"/>
                <a:gd name="T44" fmla="*/ 26 w 247"/>
                <a:gd name="T45" fmla="*/ 21 h 159"/>
                <a:gd name="T46" fmla="*/ 31 w 247"/>
                <a:gd name="T47" fmla="*/ 20 h 159"/>
                <a:gd name="T48" fmla="*/ 34 w 247"/>
                <a:gd name="T49" fmla="*/ 20 h 159"/>
                <a:gd name="T50" fmla="*/ 39 w 247"/>
                <a:gd name="T51" fmla="*/ 21 h 159"/>
                <a:gd name="T52" fmla="*/ 43 w 247"/>
                <a:gd name="T53" fmla="*/ 23 h 159"/>
                <a:gd name="T54" fmla="*/ 48 w 247"/>
                <a:gd name="T55" fmla="*/ 24 h 159"/>
                <a:gd name="T56" fmla="*/ 45 w 247"/>
                <a:gd name="T57" fmla="*/ 22 h 159"/>
                <a:gd name="T58" fmla="*/ 41 w 247"/>
                <a:gd name="T59" fmla="*/ 20 h 159"/>
                <a:gd name="T60" fmla="*/ 38 w 247"/>
                <a:gd name="T61" fmla="*/ 19 h 159"/>
                <a:gd name="T62" fmla="*/ 46 w 247"/>
                <a:gd name="T63" fmla="*/ 17 h 159"/>
                <a:gd name="T64" fmla="*/ 56 w 247"/>
                <a:gd name="T65" fmla="*/ 15 h 159"/>
                <a:gd name="T66" fmla="*/ 61 w 247"/>
                <a:gd name="T67" fmla="*/ 14 h 159"/>
                <a:gd name="T68" fmla="*/ 58 w 247"/>
                <a:gd name="T69" fmla="*/ 13 h 159"/>
                <a:gd name="T70" fmla="*/ 50 w 247"/>
                <a:gd name="T71" fmla="*/ 13 h 159"/>
                <a:gd name="T72" fmla="*/ 40 w 247"/>
                <a:gd name="T73" fmla="*/ 15 h 159"/>
                <a:gd name="T74" fmla="*/ 37 w 247"/>
                <a:gd name="T75" fmla="*/ 13 h 159"/>
                <a:gd name="T76" fmla="*/ 42 w 247"/>
                <a:gd name="T77" fmla="*/ 1 h 159"/>
                <a:gd name="T78" fmla="*/ 42 w 247"/>
                <a:gd name="T79" fmla="*/ 0 h 159"/>
                <a:gd name="T80" fmla="*/ 39 w 247"/>
                <a:gd name="T81" fmla="*/ 3 h 159"/>
                <a:gd name="T82" fmla="*/ 34 w 247"/>
                <a:gd name="T83" fmla="*/ 10 h 159"/>
                <a:gd name="T84" fmla="*/ 32 w 247"/>
                <a:gd name="T85" fmla="*/ 16 h 159"/>
                <a:gd name="T86" fmla="*/ 26 w 247"/>
                <a:gd name="T87" fmla="*/ 17 h 159"/>
                <a:gd name="T88" fmla="*/ 20 w 247"/>
                <a:gd name="T89" fmla="*/ 19 h 159"/>
                <a:gd name="T90" fmla="*/ 18 w 247"/>
                <a:gd name="T91" fmla="*/ 16 h 159"/>
                <a:gd name="T92" fmla="*/ 22 w 247"/>
                <a:gd name="T93" fmla="*/ 3 h 159"/>
                <a:gd name="T94" fmla="*/ 22 w 247"/>
                <a:gd name="T95" fmla="*/ 1 h 159"/>
                <a:gd name="T96" fmla="*/ 16 w 247"/>
                <a:gd name="T97" fmla="*/ 11 h 159"/>
                <a:gd name="T98" fmla="*/ 11 w 247"/>
                <a:gd name="T99" fmla="*/ 22 h 159"/>
                <a:gd name="T100" fmla="*/ 6 w 247"/>
                <a:gd name="T101" fmla="*/ 27 h 159"/>
                <a:gd name="T102" fmla="*/ 4 w 247"/>
                <a:gd name="T103" fmla="*/ 27 h 159"/>
                <a:gd name="T104" fmla="*/ 6 w 247"/>
                <a:gd name="T105" fmla="*/ 17 h 159"/>
                <a:gd name="T106" fmla="*/ 5 w 247"/>
                <a:gd name="T107" fmla="*/ 12 h 159"/>
                <a:gd name="T108" fmla="*/ 0 w 247"/>
                <a:gd name="T109" fmla="*/ 32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343"/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1 w 171"/>
                <a:gd name="T1" fmla="*/ 1 h 200"/>
                <a:gd name="T2" fmla="*/ 0 w 171"/>
                <a:gd name="T3" fmla="*/ 3 h 200"/>
                <a:gd name="T4" fmla="*/ 1 w 171"/>
                <a:gd name="T5" fmla="*/ 5 h 200"/>
                <a:gd name="T6" fmla="*/ 4 w 171"/>
                <a:gd name="T7" fmla="*/ 9 h 200"/>
                <a:gd name="T8" fmla="*/ 4 w 171"/>
                <a:gd name="T9" fmla="*/ 14 h 200"/>
                <a:gd name="T10" fmla="*/ 4 w 171"/>
                <a:gd name="T11" fmla="*/ 25 h 200"/>
                <a:gd name="T12" fmla="*/ 6 w 171"/>
                <a:gd name="T13" fmla="*/ 31 h 200"/>
                <a:gd name="T14" fmla="*/ 7 w 171"/>
                <a:gd name="T15" fmla="*/ 31 h 200"/>
                <a:gd name="T16" fmla="*/ 7 w 171"/>
                <a:gd name="T17" fmla="*/ 26 h 200"/>
                <a:gd name="T18" fmla="*/ 7 w 171"/>
                <a:gd name="T19" fmla="*/ 17 h 200"/>
                <a:gd name="T20" fmla="*/ 9 w 171"/>
                <a:gd name="T21" fmla="*/ 15 h 200"/>
                <a:gd name="T22" fmla="*/ 11 w 171"/>
                <a:gd name="T23" fmla="*/ 16 h 200"/>
                <a:gd name="T24" fmla="*/ 14 w 171"/>
                <a:gd name="T25" fmla="*/ 19 h 200"/>
                <a:gd name="T26" fmla="*/ 16 w 171"/>
                <a:gd name="T27" fmla="*/ 21 h 200"/>
                <a:gd name="T28" fmla="*/ 17 w 171"/>
                <a:gd name="T29" fmla="*/ 25 h 200"/>
                <a:gd name="T30" fmla="*/ 18 w 171"/>
                <a:gd name="T31" fmla="*/ 33 h 200"/>
                <a:gd name="T32" fmla="*/ 18 w 171"/>
                <a:gd name="T33" fmla="*/ 40 h 200"/>
                <a:gd name="T34" fmla="*/ 18 w 171"/>
                <a:gd name="T35" fmla="*/ 44 h 200"/>
                <a:gd name="T36" fmla="*/ 19 w 171"/>
                <a:gd name="T37" fmla="*/ 47 h 200"/>
                <a:gd name="T38" fmla="*/ 20 w 171"/>
                <a:gd name="T39" fmla="*/ 45 h 200"/>
                <a:gd name="T40" fmla="*/ 20 w 171"/>
                <a:gd name="T41" fmla="*/ 41 h 200"/>
                <a:gd name="T42" fmla="*/ 21 w 171"/>
                <a:gd name="T43" fmla="*/ 37 h 200"/>
                <a:gd name="T44" fmla="*/ 21 w 171"/>
                <a:gd name="T45" fmla="*/ 34 h 200"/>
                <a:gd name="T46" fmla="*/ 21 w 171"/>
                <a:gd name="T47" fmla="*/ 27 h 200"/>
                <a:gd name="T48" fmla="*/ 24 w 171"/>
                <a:gd name="T49" fmla="*/ 28 h 200"/>
                <a:gd name="T50" fmla="*/ 30 w 171"/>
                <a:gd name="T51" fmla="*/ 36 h 200"/>
                <a:gd name="T52" fmla="*/ 36 w 171"/>
                <a:gd name="T53" fmla="*/ 44 h 200"/>
                <a:gd name="T54" fmla="*/ 41 w 171"/>
                <a:gd name="T55" fmla="*/ 49 h 200"/>
                <a:gd name="T56" fmla="*/ 41 w 171"/>
                <a:gd name="T57" fmla="*/ 48 h 200"/>
                <a:gd name="T58" fmla="*/ 39 w 171"/>
                <a:gd name="T59" fmla="*/ 44 h 200"/>
                <a:gd name="T60" fmla="*/ 36 w 171"/>
                <a:gd name="T61" fmla="*/ 39 h 200"/>
                <a:gd name="T62" fmla="*/ 33 w 171"/>
                <a:gd name="T63" fmla="*/ 35 h 200"/>
                <a:gd name="T64" fmla="*/ 32 w 171"/>
                <a:gd name="T65" fmla="*/ 32 h 200"/>
                <a:gd name="T66" fmla="*/ 30 w 171"/>
                <a:gd name="T67" fmla="*/ 29 h 200"/>
                <a:gd name="T68" fmla="*/ 27 w 171"/>
                <a:gd name="T69" fmla="*/ 26 h 200"/>
                <a:gd name="T70" fmla="*/ 24 w 171"/>
                <a:gd name="T71" fmla="*/ 24 h 200"/>
                <a:gd name="T72" fmla="*/ 24 w 171"/>
                <a:gd name="T73" fmla="*/ 23 h 200"/>
                <a:gd name="T74" fmla="*/ 27 w 171"/>
                <a:gd name="T75" fmla="*/ 23 h 200"/>
                <a:gd name="T76" fmla="*/ 30 w 171"/>
                <a:gd name="T77" fmla="*/ 24 h 200"/>
                <a:gd name="T78" fmla="*/ 33 w 171"/>
                <a:gd name="T79" fmla="*/ 26 h 200"/>
                <a:gd name="T80" fmla="*/ 35 w 171"/>
                <a:gd name="T81" fmla="*/ 27 h 200"/>
                <a:gd name="T82" fmla="*/ 37 w 171"/>
                <a:gd name="T83" fmla="*/ 27 h 200"/>
                <a:gd name="T84" fmla="*/ 35 w 171"/>
                <a:gd name="T85" fmla="*/ 25 h 200"/>
                <a:gd name="T86" fmla="*/ 31 w 171"/>
                <a:gd name="T87" fmla="*/ 22 h 200"/>
                <a:gd name="T88" fmla="*/ 26 w 171"/>
                <a:gd name="T89" fmla="*/ 19 h 200"/>
                <a:gd name="T90" fmla="*/ 21 w 171"/>
                <a:gd name="T91" fmla="*/ 17 h 200"/>
                <a:gd name="T92" fmla="*/ 18 w 171"/>
                <a:gd name="T93" fmla="*/ 16 h 200"/>
                <a:gd name="T94" fmla="*/ 15 w 171"/>
                <a:gd name="T95" fmla="*/ 15 h 200"/>
                <a:gd name="T96" fmla="*/ 12 w 171"/>
                <a:gd name="T97" fmla="*/ 13 h 200"/>
                <a:gd name="T98" fmla="*/ 10 w 171"/>
                <a:gd name="T99" fmla="*/ 11 h 200"/>
                <a:gd name="T100" fmla="*/ 11 w 171"/>
                <a:gd name="T101" fmla="*/ 9 h 200"/>
                <a:gd name="T102" fmla="*/ 15 w 171"/>
                <a:gd name="T103" fmla="*/ 8 h 200"/>
                <a:gd name="T104" fmla="*/ 19 w 171"/>
                <a:gd name="T105" fmla="*/ 8 h 200"/>
                <a:gd name="T106" fmla="*/ 23 w 171"/>
                <a:gd name="T107" fmla="*/ 9 h 200"/>
                <a:gd name="T108" fmla="*/ 26 w 171"/>
                <a:gd name="T109" fmla="*/ 10 h 200"/>
                <a:gd name="T110" fmla="*/ 27 w 171"/>
                <a:gd name="T111" fmla="*/ 8 h 200"/>
                <a:gd name="T112" fmla="*/ 22 w 171"/>
                <a:gd name="T113" fmla="*/ 7 h 200"/>
                <a:gd name="T114" fmla="*/ 17 w 171"/>
                <a:gd name="T115" fmla="*/ 6 h 200"/>
                <a:gd name="T116" fmla="*/ 12 w 171"/>
                <a:gd name="T117" fmla="*/ 6 h 200"/>
                <a:gd name="T118" fmla="*/ 8 w 171"/>
                <a:gd name="T119" fmla="*/ 5 h 200"/>
                <a:gd name="T120" fmla="*/ 5 w 171"/>
                <a:gd name="T121" fmla="*/ 5 h 200"/>
                <a:gd name="T122" fmla="*/ 3 w 171"/>
                <a:gd name="T123" fmla="*/ 2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344"/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28 w 125"/>
                <a:gd name="T1" fmla="*/ 11 h 263"/>
                <a:gd name="T2" fmla="*/ 25 w 125"/>
                <a:gd name="T3" fmla="*/ 14 h 263"/>
                <a:gd name="T4" fmla="*/ 24 w 125"/>
                <a:gd name="T5" fmla="*/ 13 h 263"/>
                <a:gd name="T6" fmla="*/ 22 w 125"/>
                <a:gd name="T7" fmla="*/ 19 h 263"/>
                <a:gd name="T8" fmla="*/ 26 w 125"/>
                <a:gd name="T9" fmla="*/ 29 h 263"/>
                <a:gd name="T10" fmla="*/ 28 w 125"/>
                <a:gd name="T11" fmla="*/ 40 h 263"/>
                <a:gd name="T12" fmla="*/ 27 w 125"/>
                <a:gd name="T13" fmla="*/ 39 h 263"/>
                <a:gd name="T14" fmla="*/ 23 w 125"/>
                <a:gd name="T15" fmla="*/ 28 h 263"/>
                <a:gd name="T16" fmla="*/ 17 w 125"/>
                <a:gd name="T17" fmla="*/ 35 h 263"/>
                <a:gd name="T18" fmla="*/ 16 w 125"/>
                <a:gd name="T19" fmla="*/ 48 h 263"/>
                <a:gd name="T20" fmla="*/ 15 w 125"/>
                <a:gd name="T21" fmla="*/ 59 h 263"/>
                <a:gd name="T22" fmla="*/ 14 w 125"/>
                <a:gd name="T23" fmla="*/ 59 h 263"/>
                <a:gd name="T24" fmla="*/ 14 w 125"/>
                <a:gd name="T25" fmla="*/ 52 h 263"/>
                <a:gd name="T26" fmla="*/ 12 w 125"/>
                <a:gd name="T27" fmla="*/ 49 h 263"/>
                <a:gd name="T28" fmla="*/ 9 w 125"/>
                <a:gd name="T29" fmla="*/ 57 h 263"/>
                <a:gd name="T30" fmla="*/ 5 w 125"/>
                <a:gd name="T31" fmla="*/ 64 h 263"/>
                <a:gd name="T32" fmla="*/ 1 w 125"/>
                <a:gd name="T33" fmla="*/ 65 h 263"/>
                <a:gd name="T34" fmla="*/ 4 w 125"/>
                <a:gd name="T35" fmla="*/ 61 h 263"/>
                <a:gd name="T36" fmla="*/ 10 w 125"/>
                <a:gd name="T37" fmla="*/ 47 h 263"/>
                <a:gd name="T38" fmla="*/ 7 w 125"/>
                <a:gd name="T39" fmla="*/ 47 h 263"/>
                <a:gd name="T40" fmla="*/ 4 w 125"/>
                <a:gd name="T41" fmla="*/ 48 h 263"/>
                <a:gd name="T42" fmla="*/ 1 w 125"/>
                <a:gd name="T43" fmla="*/ 50 h 263"/>
                <a:gd name="T44" fmla="*/ 2 w 125"/>
                <a:gd name="T45" fmla="*/ 48 h 263"/>
                <a:gd name="T46" fmla="*/ 5 w 125"/>
                <a:gd name="T47" fmla="*/ 46 h 263"/>
                <a:gd name="T48" fmla="*/ 10 w 125"/>
                <a:gd name="T49" fmla="*/ 44 h 263"/>
                <a:gd name="T50" fmla="*/ 13 w 125"/>
                <a:gd name="T51" fmla="*/ 38 h 263"/>
                <a:gd name="T52" fmla="*/ 17 w 125"/>
                <a:gd name="T53" fmla="*/ 25 h 263"/>
                <a:gd name="T54" fmla="*/ 11 w 125"/>
                <a:gd name="T55" fmla="*/ 25 h 263"/>
                <a:gd name="T56" fmla="*/ 5 w 125"/>
                <a:gd name="T57" fmla="*/ 25 h 263"/>
                <a:gd name="T58" fmla="*/ 1 w 125"/>
                <a:gd name="T59" fmla="*/ 27 h 263"/>
                <a:gd name="T60" fmla="*/ 2 w 125"/>
                <a:gd name="T61" fmla="*/ 25 h 263"/>
                <a:gd name="T62" fmla="*/ 7 w 125"/>
                <a:gd name="T63" fmla="*/ 23 h 263"/>
                <a:gd name="T64" fmla="*/ 14 w 125"/>
                <a:gd name="T65" fmla="*/ 21 h 263"/>
                <a:gd name="T66" fmla="*/ 19 w 125"/>
                <a:gd name="T67" fmla="*/ 19 h 263"/>
                <a:gd name="T68" fmla="*/ 21 w 125"/>
                <a:gd name="T69" fmla="*/ 12 h 263"/>
                <a:gd name="T70" fmla="*/ 17 w 125"/>
                <a:gd name="T71" fmla="*/ 10 h 263"/>
                <a:gd name="T72" fmla="*/ 12 w 125"/>
                <a:gd name="T73" fmla="*/ 12 h 263"/>
                <a:gd name="T74" fmla="*/ 6 w 125"/>
                <a:gd name="T75" fmla="*/ 14 h 263"/>
                <a:gd name="T76" fmla="*/ 3 w 125"/>
                <a:gd name="T77" fmla="*/ 15 h 263"/>
                <a:gd name="T78" fmla="*/ 1 w 125"/>
                <a:gd name="T79" fmla="*/ 16 h 263"/>
                <a:gd name="T80" fmla="*/ 4 w 125"/>
                <a:gd name="T81" fmla="*/ 12 h 263"/>
                <a:gd name="T82" fmla="*/ 9 w 125"/>
                <a:gd name="T83" fmla="*/ 7 h 263"/>
                <a:gd name="T84" fmla="*/ 13 w 125"/>
                <a:gd name="T85" fmla="*/ 4 h 263"/>
                <a:gd name="T86" fmla="*/ 14 w 125"/>
                <a:gd name="T87" fmla="*/ 7 h 263"/>
                <a:gd name="T88" fmla="*/ 16 w 125"/>
                <a:gd name="T89" fmla="*/ 9 h 263"/>
                <a:gd name="T90" fmla="*/ 20 w 125"/>
                <a:gd name="T91" fmla="*/ 10 h 263"/>
                <a:gd name="T92" fmla="*/ 23 w 125"/>
                <a:gd name="T93" fmla="*/ 9 h 263"/>
                <a:gd name="T94" fmla="*/ 25 w 125"/>
                <a:gd name="T95" fmla="*/ 5 h 263"/>
                <a:gd name="T96" fmla="*/ 29 w 125"/>
                <a:gd name="T97" fmla="*/ 1 h 263"/>
                <a:gd name="T98" fmla="*/ 30 w 125"/>
                <a:gd name="T99" fmla="*/ 2 h 263"/>
                <a:gd name="T100" fmla="*/ 27 w 125"/>
                <a:gd name="T101" fmla="*/ 7 h 263"/>
                <a:gd name="T102" fmla="*/ 30 w 125"/>
                <a:gd name="T103" fmla="*/ 9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45"/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2 w 20"/>
                <a:gd name="T3" fmla="*/ 1 h 33"/>
                <a:gd name="T4" fmla="*/ 3 w 20"/>
                <a:gd name="T5" fmla="*/ 1 h 33"/>
                <a:gd name="T6" fmla="*/ 4 w 20"/>
                <a:gd name="T7" fmla="*/ 1 h 33"/>
                <a:gd name="T8" fmla="*/ 5 w 20"/>
                <a:gd name="T9" fmla="*/ 0 h 33"/>
                <a:gd name="T10" fmla="*/ 5 w 20"/>
                <a:gd name="T11" fmla="*/ 2 h 33"/>
                <a:gd name="T12" fmla="*/ 5 w 20"/>
                <a:gd name="T13" fmla="*/ 4 h 33"/>
                <a:gd name="T14" fmla="*/ 5 w 20"/>
                <a:gd name="T15" fmla="*/ 6 h 33"/>
                <a:gd name="T16" fmla="*/ 5 w 20"/>
                <a:gd name="T17" fmla="*/ 8 h 33"/>
                <a:gd name="T18" fmla="*/ 4 w 20"/>
                <a:gd name="T19" fmla="*/ 9 h 33"/>
                <a:gd name="T20" fmla="*/ 4 w 20"/>
                <a:gd name="T21" fmla="*/ 9 h 33"/>
                <a:gd name="T22" fmla="*/ 4 w 20"/>
                <a:gd name="T23" fmla="*/ 8 h 33"/>
                <a:gd name="T24" fmla="*/ 4 w 20"/>
                <a:gd name="T25" fmla="*/ 8 h 33"/>
                <a:gd name="T26" fmla="*/ 4 w 20"/>
                <a:gd name="T27" fmla="*/ 6 h 33"/>
                <a:gd name="T28" fmla="*/ 3 w 20"/>
                <a:gd name="T29" fmla="*/ 4 h 33"/>
                <a:gd name="T30" fmla="*/ 2 w 20"/>
                <a:gd name="T31" fmla="*/ 2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46"/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86 w 386"/>
                <a:gd name="T1" fmla="*/ 22 h 232"/>
                <a:gd name="T2" fmla="*/ 77 w 386"/>
                <a:gd name="T3" fmla="*/ 26 h 232"/>
                <a:gd name="T4" fmla="*/ 70 w 386"/>
                <a:gd name="T5" fmla="*/ 39 h 232"/>
                <a:gd name="T6" fmla="*/ 62 w 386"/>
                <a:gd name="T7" fmla="*/ 49 h 232"/>
                <a:gd name="T8" fmla="*/ 52 w 386"/>
                <a:gd name="T9" fmla="*/ 57 h 232"/>
                <a:gd name="T10" fmla="*/ 49 w 386"/>
                <a:gd name="T11" fmla="*/ 58 h 232"/>
                <a:gd name="T12" fmla="*/ 55 w 386"/>
                <a:gd name="T13" fmla="*/ 52 h 232"/>
                <a:gd name="T14" fmla="*/ 65 w 386"/>
                <a:gd name="T15" fmla="*/ 42 h 232"/>
                <a:gd name="T16" fmla="*/ 70 w 386"/>
                <a:gd name="T17" fmla="*/ 32 h 232"/>
                <a:gd name="T18" fmla="*/ 69 w 386"/>
                <a:gd name="T19" fmla="*/ 30 h 232"/>
                <a:gd name="T20" fmla="*/ 63 w 386"/>
                <a:gd name="T21" fmla="*/ 33 h 232"/>
                <a:gd name="T22" fmla="*/ 56 w 386"/>
                <a:gd name="T23" fmla="*/ 36 h 232"/>
                <a:gd name="T24" fmla="*/ 45 w 386"/>
                <a:gd name="T25" fmla="*/ 46 h 232"/>
                <a:gd name="T26" fmla="*/ 31 w 386"/>
                <a:gd name="T27" fmla="*/ 54 h 232"/>
                <a:gd name="T28" fmla="*/ 26 w 386"/>
                <a:gd name="T29" fmla="*/ 55 h 232"/>
                <a:gd name="T30" fmla="*/ 38 w 386"/>
                <a:gd name="T31" fmla="*/ 48 h 232"/>
                <a:gd name="T32" fmla="*/ 49 w 386"/>
                <a:gd name="T33" fmla="*/ 38 h 232"/>
                <a:gd name="T34" fmla="*/ 48 w 386"/>
                <a:gd name="T35" fmla="*/ 35 h 232"/>
                <a:gd name="T36" fmla="*/ 42 w 386"/>
                <a:gd name="T37" fmla="*/ 36 h 232"/>
                <a:gd name="T38" fmla="*/ 36 w 386"/>
                <a:gd name="T39" fmla="*/ 36 h 232"/>
                <a:gd name="T40" fmla="*/ 26 w 386"/>
                <a:gd name="T41" fmla="*/ 41 h 232"/>
                <a:gd name="T42" fmla="*/ 11 w 386"/>
                <a:gd name="T43" fmla="*/ 46 h 232"/>
                <a:gd name="T44" fmla="*/ 8 w 386"/>
                <a:gd name="T45" fmla="*/ 46 h 232"/>
                <a:gd name="T46" fmla="*/ 19 w 386"/>
                <a:gd name="T47" fmla="*/ 42 h 232"/>
                <a:gd name="T48" fmla="*/ 28 w 386"/>
                <a:gd name="T49" fmla="*/ 36 h 232"/>
                <a:gd name="T50" fmla="*/ 19 w 386"/>
                <a:gd name="T51" fmla="*/ 34 h 232"/>
                <a:gd name="T52" fmla="*/ 5 w 386"/>
                <a:gd name="T53" fmla="*/ 36 h 232"/>
                <a:gd name="T54" fmla="*/ 0 w 386"/>
                <a:gd name="T55" fmla="*/ 37 h 232"/>
                <a:gd name="T56" fmla="*/ 8 w 386"/>
                <a:gd name="T57" fmla="*/ 32 h 232"/>
                <a:gd name="T58" fmla="*/ 25 w 386"/>
                <a:gd name="T59" fmla="*/ 30 h 232"/>
                <a:gd name="T60" fmla="*/ 23 w 386"/>
                <a:gd name="T61" fmla="*/ 26 h 232"/>
                <a:gd name="T62" fmla="*/ 14 w 386"/>
                <a:gd name="T63" fmla="*/ 19 h 232"/>
                <a:gd name="T64" fmla="*/ 10 w 386"/>
                <a:gd name="T65" fmla="*/ 15 h 232"/>
                <a:gd name="T66" fmla="*/ 20 w 386"/>
                <a:gd name="T67" fmla="*/ 20 h 232"/>
                <a:gd name="T68" fmla="*/ 33 w 386"/>
                <a:gd name="T69" fmla="*/ 28 h 232"/>
                <a:gd name="T70" fmla="*/ 40 w 386"/>
                <a:gd name="T71" fmla="*/ 30 h 232"/>
                <a:gd name="T72" fmla="*/ 47 w 386"/>
                <a:gd name="T73" fmla="*/ 30 h 232"/>
                <a:gd name="T74" fmla="*/ 45 w 386"/>
                <a:gd name="T75" fmla="*/ 24 h 232"/>
                <a:gd name="T76" fmla="*/ 39 w 386"/>
                <a:gd name="T77" fmla="*/ 17 h 232"/>
                <a:gd name="T78" fmla="*/ 34 w 386"/>
                <a:gd name="T79" fmla="*/ 13 h 232"/>
                <a:gd name="T80" fmla="*/ 29 w 386"/>
                <a:gd name="T81" fmla="*/ 11 h 232"/>
                <a:gd name="T82" fmla="*/ 28 w 386"/>
                <a:gd name="T83" fmla="*/ 7 h 232"/>
                <a:gd name="T84" fmla="*/ 39 w 386"/>
                <a:gd name="T85" fmla="*/ 15 h 232"/>
                <a:gd name="T86" fmla="*/ 50 w 386"/>
                <a:gd name="T87" fmla="*/ 25 h 232"/>
                <a:gd name="T88" fmla="*/ 56 w 386"/>
                <a:gd name="T89" fmla="*/ 28 h 232"/>
                <a:gd name="T90" fmla="*/ 62 w 386"/>
                <a:gd name="T91" fmla="*/ 26 h 232"/>
                <a:gd name="T92" fmla="*/ 69 w 386"/>
                <a:gd name="T93" fmla="*/ 25 h 232"/>
                <a:gd name="T94" fmla="*/ 70 w 386"/>
                <a:gd name="T95" fmla="*/ 22 h 232"/>
                <a:gd name="T96" fmla="*/ 62 w 386"/>
                <a:gd name="T97" fmla="*/ 14 h 232"/>
                <a:gd name="T98" fmla="*/ 50 w 386"/>
                <a:gd name="T99" fmla="*/ 4 h 232"/>
                <a:gd name="T100" fmla="*/ 49 w 386"/>
                <a:gd name="T101" fmla="*/ 1 h 232"/>
                <a:gd name="T102" fmla="*/ 61 w 386"/>
                <a:gd name="T103" fmla="*/ 10 h 232"/>
                <a:gd name="T104" fmla="*/ 73 w 386"/>
                <a:gd name="T105" fmla="*/ 19 h 232"/>
                <a:gd name="T106" fmla="*/ 81 w 386"/>
                <a:gd name="T107" fmla="*/ 19 h 232"/>
                <a:gd name="T108" fmla="*/ 94 w 386"/>
                <a:gd name="T109" fmla="*/ 16 h 232"/>
                <a:gd name="T110" fmla="*/ 94 w 386"/>
                <a:gd name="T111" fmla="*/ 17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347"/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59 w 254"/>
                <a:gd name="T1" fmla="*/ 61 h 254"/>
                <a:gd name="T2" fmla="*/ 55 w 254"/>
                <a:gd name="T3" fmla="*/ 57 h 254"/>
                <a:gd name="T4" fmla="*/ 51 w 254"/>
                <a:gd name="T5" fmla="*/ 56 h 254"/>
                <a:gd name="T6" fmla="*/ 39 w 254"/>
                <a:gd name="T7" fmla="*/ 57 h 254"/>
                <a:gd name="T8" fmla="*/ 25 w 254"/>
                <a:gd name="T9" fmla="*/ 56 h 254"/>
                <a:gd name="T10" fmla="*/ 17 w 254"/>
                <a:gd name="T11" fmla="*/ 53 h 254"/>
                <a:gd name="T12" fmla="*/ 22 w 254"/>
                <a:gd name="T13" fmla="*/ 54 h 254"/>
                <a:gd name="T14" fmla="*/ 32 w 254"/>
                <a:gd name="T15" fmla="*/ 54 h 254"/>
                <a:gd name="T16" fmla="*/ 43 w 254"/>
                <a:gd name="T17" fmla="*/ 54 h 254"/>
                <a:gd name="T18" fmla="*/ 47 w 254"/>
                <a:gd name="T19" fmla="*/ 52 h 254"/>
                <a:gd name="T20" fmla="*/ 41 w 254"/>
                <a:gd name="T21" fmla="*/ 48 h 254"/>
                <a:gd name="T22" fmla="*/ 36 w 254"/>
                <a:gd name="T23" fmla="*/ 46 h 254"/>
                <a:gd name="T24" fmla="*/ 28 w 254"/>
                <a:gd name="T25" fmla="*/ 45 h 254"/>
                <a:gd name="T26" fmla="*/ 14 w 254"/>
                <a:gd name="T27" fmla="*/ 42 h 254"/>
                <a:gd name="T28" fmla="*/ 4 w 254"/>
                <a:gd name="T29" fmla="*/ 37 h 254"/>
                <a:gd name="T30" fmla="*/ 4 w 254"/>
                <a:gd name="T31" fmla="*/ 35 h 254"/>
                <a:gd name="T32" fmla="*/ 11 w 254"/>
                <a:gd name="T33" fmla="*/ 38 h 254"/>
                <a:gd name="T34" fmla="*/ 23 w 254"/>
                <a:gd name="T35" fmla="*/ 41 h 254"/>
                <a:gd name="T36" fmla="*/ 32 w 254"/>
                <a:gd name="T37" fmla="*/ 42 h 254"/>
                <a:gd name="T38" fmla="*/ 24 w 254"/>
                <a:gd name="T39" fmla="*/ 35 h 254"/>
                <a:gd name="T40" fmla="*/ 18 w 254"/>
                <a:gd name="T41" fmla="*/ 33 h 254"/>
                <a:gd name="T42" fmla="*/ 7 w 254"/>
                <a:gd name="T43" fmla="*/ 29 h 254"/>
                <a:gd name="T44" fmla="*/ 0 w 254"/>
                <a:gd name="T45" fmla="*/ 19 h 254"/>
                <a:gd name="T46" fmla="*/ 7 w 254"/>
                <a:gd name="T47" fmla="*/ 25 h 254"/>
                <a:gd name="T48" fmla="*/ 15 w 254"/>
                <a:gd name="T49" fmla="*/ 29 h 254"/>
                <a:gd name="T50" fmla="*/ 17 w 254"/>
                <a:gd name="T51" fmla="*/ 26 h 254"/>
                <a:gd name="T52" fmla="*/ 9 w 254"/>
                <a:gd name="T53" fmla="*/ 16 h 254"/>
                <a:gd name="T54" fmla="*/ 4 w 254"/>
                <a:gd name="T55" fmla="*/ 10 h 254"/>
                <a:gd name="T56" fmla="*/ 3 w 254"/>
                <a:gd name="T57" fmla="*/ 5 h 254"/>
                <a:gd name="T58" fmla="*/ 4 w 254"/>
                <a:gd name="T59" fmla="*/ 3 h 254"/>
                <a:gd name="T60" fmla="*/ 12 w 254"/>
                <a:gd name="T61" fmla="*/ 16 h 254"/>
                <a:gd name="T62" fmla="*/ 20 w 254"/>
                <a:gd name="T63" fmla="*/ 27 h 254"/>
                <a:gd name="T64" fmla="*/ 24 w 254"/>
                <a:gd name="T65" fmla="*/ 28 h 254"/>
                <a:gd name="T66" fmla="*/ 23 w 254"/>
                <a:gd name="T67" fmla="*/ 22 h 254"/>
                <a:gd name="T68" fmla="*/ 19 w 254"/>
                <a:gd name="T69" fmla="*/ 9 h 254"/>
                <a:gd name="T70" fmla="*/ 21 w 254"/>
                <a:gd name="T71" fmla="*/ 8 h 254"/>
                <a:gd name="T72" fmla="*/ 25 w 254"/>
                <a:gd name="T73" fmla="*/ 20 h 254"/>
                <a:gd name="T74" fmla="*/ 28 w 254"/>
                <a:gd name="T75" fmla="*/ 33 h 254"/>
                <a:gd name="T76" fmla="*/ 33 w 254"/>
                <a:gd name="T77" fmla="*/ 37 h 254"/>
                <a:gd name="T78" fmla="*/ 36 w 254"/>
                <a:gd name="T79" fmla="*/ 40 h 254"/>
                <a:gd name="T80" fmla="*/ 38 w 254"/>
                <a:gd name="T81" fmla="*/ 41 h 254"/>
                <a:gd name="T82" fmla="*/ 40 w 254"/>
                <a:gd name="T83" fmla="*/ 35 h 254"/>
                <a:gd name="T84" fmla="*/ 35 w 254"/>
                <a:gd name="T85" fmla="*/ 17 h 254"/>
                <a:gd name="T86" fmla="*/ 35 w 254"/>
                <a:gd name="T87" fmla="*/ 14 h 254"/>
                <a:gd name="T88" fmla="*/ 38 w 254"/>
                <a:gd name="T89" fmla="*/ 20 h 254"/>
                <a:gd name="T90" fmla="*/ 42 w 254"/>
                <a:gd name="T91" fmla="*/ 30 h 254"/>
                <a:gd name="T92" fmla="*/ 41 w 254"/>
                <a:gd name="T93" fmla="*/ 44 h 254"/>
                <a:gd name="T94" fmla="*/ 45 w 254"/>
                <a:gd name="T95" fmla="*/ 47 h 254"/>
                <a:gd name="T96" fmla="*/ 49 w 254"/>
                <a:gd name="T97" fmla="*/ 49 h 254"/>
                <a:gd name="T98" fmla="*/ 52 w 254"/>
                <a:gd name="T99" fmla="*/ 48 h 254"/>
                <a:gd name="T100" fmla="*/ 52 w 254"/>
                <a:gd name="T101" fmla="*/ 37 h 254"/>
                <a:gd name="T102" fmla="*/ 51 w 254"/>
                <a:gd name="T103" fmla="*/ 24 h 254"/>
                <a:gd name="T104" fmla="*/ 51 w 254"/>
                <a:gd name="T105" fmla="*/ 21 h 254"/>
                <a:gd name="T106" fmla="*/ 53 w 254"/>
                <a:gd name="T107" fmla="*/ 31 h 254"/>
                <a:gd name="T108" fmla="*/ 55 w 254"/>
                <a:gd name="T109" fmla="*/ 52 h 254"/>
                <a:gd name="T110" fmla="*/ 59 w 254"/>
                <a:gd name="T111" fmla="*/ 58 h 254"/>
                <a:gd name="T112" fmla="*/ 63 w 254"/>
                <a:gd name="T113" fmla="*/ 62 h 254"/>
                <a:gd name="T114" fmla="*/ 64 w 254"/>
                <a:gd name="T115" fmla="*/ 64 h 254"/>
                <a:gd name="T116" fmla="*/ 61 w 254"/>
                <a:gd name="T117" fmla="*/ 63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348"/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21 w 186"/>
                <a:gd name="T1" fmla="*/ 77 h 313"/>
                <a:gd name="T2" fmla="*/ 21 w 186"/>
                <a:gd name="T3" fmla="*/ 69 h 313"/>
                <a:gd name="T4" fmla="*/ 20 w 186"/>
                <a:gd name="T5" fmla="*/ 65 h 313"/>
                <a:gd name="T6" fmla="*/ 17 w 186"/>
                <a:gd name="T7" fmla="*/ 63 h 313"/>
                <a:gd name="T8" fmla="*/ 13 w 186"/>
                <a:gd name="T9" fmla="*/ 58 h 313"/>
                <a:gd name="T10" fmla="*/ 9 w 186"/>
                <a:gd name="T11" fmla="*/ 51 h 313"/>
                <a:gd name="T12" fmla="*/ 5 w 186"/>
                <a:gd name="T13" fmla="*/ 41 h 313"/>
                <a:gd name="T14" fmla="*/ 1 w 186"/>
                <a:gd name="T15" fmla="*/ 34 h 313"/>
                <a:gd name="T16" fmla="*/ 1 w 186"/>
                <a:gd name="T17" fmla="*/ 30 h 313"/>
                <a:gd name="T18" fmla="*/ 2 w 186"/>
                <a:gd name="T19" fmla="*/ 31 h 313"/>
                <a:gd name="T20" fmla="*/ 3 w 186"/>
                <a:gd name="T21" fmla="*/ 34 h 313"/>
                <a:gd name="T22" fmla="*/ 6 w 186"/>
                <a:gd name="T23" fmla="*/ 40 h 313"/>
                <a:gd name="T24" fmla="*/ 9 w 186"/>
                <a:gd name="T25" fmla="*/ 47 h 313"/>
                <a:gd name="T26" fmla="*/ 12 w 186"/>
                <a:gd name="T27" fmla="*/ 52 h 313"/>
                <a:gd name="T28" fmla="*/ 15 w 186"/>
                <a:gd name="T29" fmla="*/ 56 h 313"/>
                <a:gd name="T30" fmla="*/ 18 w 186"/>
                <a:gd name="T31" fmla="*/ 58 h 313"/>
                <a:gd name="T32" fmla="*/ 20 w 186"/>
                <a:gd name="T33" fmla="*/ 55 h 313"/>
                <a:gd name="T34" fmla="*/ 21 w 186"/>
                <a:gd name="T35" fmla="*/ 46 h 313"/>
                <a:gd name="T36" fmla="*/ 19 w 186"/>
                <a:gd name="T37" fmla="*/ 41 h 313"/>
                <a:gd name="T38" fmla="*/ 14 w 186"/>
                <a:gd name="T39" fmla="*/ 35 h 313"/>
                <a:gd name="T40" fmla="*/ 9 w 186"/>
                <a:gd name="T41" fmla="*/ 28 h 313"/>
                <a:gd name="T42" fmla="*/ 6 w 186"/>
                <a:gd name="T43" fmla="*/ 18 h 313"/>
                <a:gd name="T44" fmla="*/ 6 w 186"/>
                <a:gd name="T45" fmla="*/ 12 h 313"/>
                <a:gd name="T46" fmla="*/ 7 w 186"/>
                <a:gd name="T47" fmla="*/ 15 h 313"/>
                <a:gd name="T48" fmla="*/ 10 w 186"/>
                <a:gd name="T49" fmla="*/ 23 h 313"/>
                <a:gd name="T50" fmla="*/ 13 w 186"/>
                <a:gd name="T51" fmla="*/ 28 h 313"/>
                <a:gd name="T52" fmla="*/ 16 w 186"/>
                <a:gd name="T53" fmla="*/ 33 h 313"/>
                <a:gd name="T54" fmla="*/ 19 w 186"/>
                <a:gd name="T55" fmla="*/ 36 h 313"/>
                <a:gd name="T56" fmla="*/ 19 w 186"/>
                <a:gd name="T57" fmla="*/ 30 h 313"/>
                <a:gd name="T58" fmla="*/ 19 w 186"/>
                <a:gd name="T59" fmla="*/ 10 h 313"/>
                <a:gd name="T60" fmla="*/ 21 w 186"/>
                <a:gd name="T61" fmla="*/ 0 h 313"/>
                <a:gd name="T62" fmla="*/ 22 w 186"/>
                <a:gd name="T63" fmla="*/ 1 h 313"/>
                <a:gd name="T64" fmla="*/ 21 w 186"/>
                <a:gd name="T65" fmla="*/ 9 h 313"/>
                <a:gd name="T66" fmla="*/ 23 w 186"/>
                <a:gd name="T67" fmla="*/ 28 h 313"/>
                <a:gd name="T68" fmla="*/ 26 w 186"/>
                <a:gd name="T69" fmla="*/ 33 h 313"/>
                <a:gd name="T70" fmla="*/ 30 w 186"/>
                <a:gd name="T71" fmla="*/ 30 h 313"/>
                <a:gd name="T72" fmla="*/ 34 w 186"/>
                <a:gd name="T73" fmla="*/ 25 h 313"/>
                <a:gd name="T74" fmla="*/ 37 w 186"/>
                <a:gd name="T75" fmla="*/ 20 h 313"/>
                <a:gd name="T76" fmla="*/ 39 w 186"/>
                <a:gd name="T77" fmla="*/ 16 h 313"/>
                <a:gd name="T78" fmla="*/ 40 w 186"/>
                <a:gd name="T79" fmla="*/ 18 h 313"/>
                <a:gd name="T80" fmla="*/ 38 w 186"/>
                <a:gd name="T81" fmla="*/ 23 h 313"/>
                <a:gd name="T82" fmla="*/ 35 w 186"/>
                <a:gd name="T83" fmla="*/ 28 h 313"/>
                <a:gd name="T84" fmla="*/ 31 w 186"/>
                <a:gd name="T85" fmla="*/ 34 h 313"/>
                <a:gd name="T86" fmla="*/ 27 w 186"/>
                <a:gd name="T87" fmla="*/ 39 h 313"/>
                <a:gd name="T88" fmla="*/ 25 w 186"/>
                <a:gd name="T89" fmla="*/ 45 h 313"/>
                <a:gd name="T90" fmla="*/ 23 w 186"/>
                <a:gd name="T91" fmla="*/ 55 h 313"/>
                <a:gd name="T92" fmla="*/ 26 w 186"/>
                <a:gd name="T93" fmla="*/ 57 h 313"/>
                <a:gd name="T94" fmla="*/ 32 w 186"/>
                <a:gd name="T95" fmla="*/ 52 h 313"/>
                <a:gd name="T96" fmla="*/ 39 w 186"/>
                <a:gd name="T97" fmla="*/ 46 h 313"/>
                <a:gd name="T98" fmla="*/ 44 w 186"/>
                <a:gd name="T99" fmla="*/ 39 h 313"/>
                <a:gd name="T100" fmla="*/ 46 w 186"/>
                <a:gd name="T101" fmla="*/ 35 h 313"/>
                <a:gd name="T102" fmla="*/ 47 w 186"/>
                <a:gd name="T103" fmla="*/ 36 h 313"/>
                <a:gd name="T104" fmla="*/ 45 w 186"/>
                <a:gd name="T105" fmla="*/ 40 h 313"/>
                <a:gd name="T106" fmla="*/ 40 w 186"/>
                <a:gd name="T107" fmla="*/ 47 h 313"/>
                <a:gd name="T108" fmla="*/ 34 w 186"/>
                <a:gd name="T109" fmla="*/ 55 h 313"/>
                <a:gd name="T110" fmla="*/ 27 w 186"/>
                <a:gd name="T111" fmla="*/ 62 h 313"/>
                <a:gd name="T112" fmla="*/ 23 w 186"/>
                <a:gd name="T113" fmla="*/ 66 h 313"/>
                <a:gd name="T114" fmla="*/ 23 w 186"/>
                <a:gd name="T115" fmla="*/ 73 h 313"/>
                <a:gd name="T116" fmla="*/ 23 w 186"/>
                <a:gd name="T117" fmla="*/ 76 h 313"/>
                <a:gd name="T118" fmla="*/ 23 w 186"/>
                <a:gd name="T119" fmla="*/ 77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349"/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63 w 253"/>
                <a:gd name="T1" fmla="*/ 2 h 299"/>
                <a:gd name="T2" fmla="*/ 60 w 253"/>
                <a:gd name="T3" fmla="*/ 6 h 299"/>
                <a:gd name="T4" fmla="*/ 57 w 253"/>
                <a:gd name="T5" fmla="*/ 12 h 299"/>
                <a:gd name="T6" fmla="*/ 54 w 253"/>
                <a:gd name="T7" fmla="*/ 16 h 299"/>
                <a:gd name="T8" fmla="*/ 53 w 253"/>
                <a:gd name="T9" fmla="*/ 19 h 299"/>
                <a:gd name="T10" fmla="*/ 50 w 253"/>
                <a:gd name="T11" fmla="*/ 24 h 299"/>
                <a:gd name="T12" fmla="*/ 47 w 253"/>
                <a:gd name="T13" fmla="*/ 29 h 299"/>
                <a:gd name="T14" fmla="*/ 45 w 253"/>
                <a:gd name="T15" fmla="*/ 33 h 299"/>
                <a:gd name="T16" fmla="*/ 46 w 253"/>
                <a:gd name="T17" fmla="*/ 36 h 299"/>
                <a:gd name="T18" fmla="*/ 48 w 253"/>
                <a:gd name="T19" fmla="*/ 41 h 299"/>
                <a:gd name="T20" fmla="*/ 48 w 253"/>
                <a:gd name="T21" fmla="*/ 46 h 299"/>
                <a:gd name="T22" fmla="*/ 48 w 253"/>
                <a:gd name="T23" fmla="*/ 44 h 299"/>
                <a:gd name="T24" fmla="*/ 46 w 253"/>
                <a:gd name="T25" fmla="*/ 41 h 299"/>
                <a:gd name="T26" fmla="*/ 43 w 253"/>
                <a:gd name="T27" fmla="*/ 39 h 299"/>
                <a:gd name="T28" fmla="*/ 40 w 253"/>
                <a:gd name="T29" fmla="*/ 40 h 299"/>
                <a:gd name="T30" fmla="*/ 35 w 253"/>
                <a:gd name="T31" fmla="*/ 44 h 299"/>
                <a:gd name="T32" fmla="*/ 30 w 253"/>
                <a:gd name="T33" fmla="*/ 49 h 299"/>
                <a:gd name="T34" fmla="*/ 27 w 253"/>
                <a:gd name="T35" fmla="*/ 53 h 299"/>
                <a:gd name="T36" fmla="*/ 26 w 253"/>
                <a:gd name="T37" fmla="*/ 57 h 299"/>
                <a:gd name="T38" fmla="*/ 27 w 253"/>
                <a:gd name="T39" fmla="*/ 67 h 299"/>
                <a:gd name="T40" fmla="*/ 29 w 253"/>
                <a:gd name="T41" fmla="*/ 73 h 299"/>
                <a:gd name="T42" fmla="*/ 30 w 253"/>
                <a:gd name="T43" fmla="*/ 74 h 299"/>
                <a:gd name="T44" fmla="*/ 27 w 253"/>
                <a:gd name="T45" fmla="*/ 70 h 299"/>
                <a:gd name="T46" fmla="*/ 24 w 253"/>
                <a:gd name="T47" fmla="*/ 60 h 299"/>
                <a:gd name="T48" fmla="*/ 22 w 253"/>
                <a:gd name="T49" fmla="*/ 59 h 299"/>
                <a:gd name="T50" fmla="*/ 19 w 253"/>
                <a:gd name="T51" fmla="*/ 64 h 299"/>
                <a:gd name="T52" fmla="*/ 15 w 253"/>
                <a:gd name="T53" fmla="*/ 70 h 299"/>
                <a:gd name="T54" fmla="*/ 11 w 253"/>
                <a:gd name="T55" fmla="*/ 74 h 299"/>
                <a:gd name="T56" fmla="*/ 8 w 253"/>
                <a:gd name="T57" fmla="*/ 75 h 299"/>
                <a:gd name="T58" fmla="*/ 8 w 253"/>
                <a:gd name="T59" fmla="*/ 74 h 299"/>
                <a:gd name="T60" fmla="*/ 10 w 253"/>
                <a:gd name="T61" fmla="*/ 71 h 299"/>
                <a:gd name="T62" fmla="*/ 13 w 253"/>
                <a:gd name="T63" fmla="*/ 66 h 299"/>
                <a:gd name="T64" fmla="*/ 17 w 253"/>
                <a:gd name="T65" fmla="*/ 60 h 299"/>
                <a:gd name="T66" fmla="*/ 21 w 253"/>
                <a:gd name="T67" fmla="*/ 55 h 299"/>
                <a:gd name="T68" fmla="*/ 19 w 253"/>
                <a:gd name="T69" fmla="*/ 54 h 299"/>
                <a:gd name="T70" fmla="*/ 14 w 253"/>
                <a:gd name="T71" fmla="*/ 55 h 299"/>
                <a:gd name="T72" fmla="*/ 9 w 253"/>
                <a:gd name="T73" fmla="*/ 56 h 299"/>
                <a:gd name="T74" fmla="*/ 6 w 253"/>
                <a:gd name="T75" fmla="*/ 57 h 299"/>
                <a:gd name="T76" fmla="*/ 2 w 253"/>
                <a:gd name="T77" fmla="*/ 59 h 299"/>
                <a:gd name="T78" fmla="*/ 0 w 253"/>
                <a:gd name="T79" fmla="*/ 59 h 299"/>
                <a:gd name="T80" fmla="*/ 3 w 253"/>
                <a:gd name="T81" fmla="*/ 56 h 299"/>
                <a:gd name="T82" fmla="*/ 9 w 253"/>
                <a:gd name="T83" fmla="*/ 54 h 299"/>
                <a:gd name="T84" fmla="*/ 16 w 253"/>
                <a:gd name="T85" fmla="*/ 51 h 299"/>
                <a:gd name="T86" fmla="*/ 22 w 253"/>
                <a:gd name="T87" fmla="*/ 50 h 299"/>
                <a:gd name="T88" fmla="*/ 25 w 253"/>
                <a:gd name="T89" fmla="*/ 49 h 299"/>
                <a:gd name="T90" fmla="*/ 28 w 253"/>
                <a:gd name="T91" fmla="*/ 47 h 299"/>
                <a:gd name="T92" fmla="*/ 31 w 253"/>
                <a:gd name="T93" fmla="*/ 44 h 299"/>
                <a:gd name="T94" fmla="*/ 33 w 253"/>
                <a:gd name="T95" fmla="*/ 41 h 299"/>
                <a:gd name="T96" fmla="*/ 32 w 253"/>
                <a:gd name="T97" fmla="*/ 39 h 299"/>
                <a:gd name="T98" fmla="*/ 30 w 253"/>
                <a:gd name="T99" fmla="*/ 38 h 299"/>
                <a:gd name="T100" fmla="*/ 31 w 253"/>
                <a:gd name="T101" fmla="*/ 37 h 299"/>
                <a:gd name="T102" fmla="*/ 34 w 253"/>
                <a:gd name="T103" fmla="*/ 35 h 299"/>
                <a:gd name="T104" fmla="*/ 36 w 253"/>
                <a:gd name="T105" fmla="*/ 35 h 299"/>
                <a:gd name="T106" fmla="*/ 37 w 253"/>
                <a:gd name="T107" fmla="*/ 35 h 299"/>
                <a:gd name="T108" fmla="*/ 38 w 253"/>
                <a:gd name="T109" fmla="*/ 34 h 299"/>
                <a:gd name="T110" fmla="*/ 43 w 253"/>
                <a:gd name="T111" fmla="*/ 27 h 299"/>
                <a:gd name="T112" fmla="*/ 48 w 253"/>
                <a:gd name="T113" fmla="*/ 18 h 299"/>
                <a:gd name="T114" fmla="*/ 52 w 253"/>
                <a:gd name="T115" fmla="*/ 10 h 299"/>
                <a:gd name="T116" fmla="*/ 53 w 253"/>
                <a:gd name="T117" fmla="*/ 6 h 299"/>
                <a:gd name="T118" fmla="*/ 55 w 253"/>
                <a:gd name="T119" fmla="*/ 3 h 299"/>
                <a:gd name="T120" fmla="*/ 58 w 253"/>
                <a:gd name="T121" fmla="*/ 1 h 299"/>
                <a:gd name="T122" fmla="*/ 62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350"/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10 w 146"/>
                <a:gd name="T1" fmla="*/ 58 h 244"/>
                <a:gd name="T2" fmla="*/ 15 w 146"/>
                <a:gd name="T3" fmla="*/ 51 h 244"/>
                <a:gd name="T4" fmla="*/ 18 w 146"/>
                <a:gd name="T5" fmla="*/ 49 h 244"/>
                <a:gd name="T6" fmla="*/ 23 w 146"/>
                <a:gd name="T7" fmla="*/ 48 h 244"/>
                <a:gd name="T8" fmla="*/ 30 w 146"/>
                <a:gd name="T9" fmla="*/ 45 h 244"/>
                <a:gd name="T10" fmla="*/ 34 w 146"/>
                <a:gd name="T11" fmla="*/ 43 h 244"/>
                <a:gd name="T12" fmla="*/ 36 w 146"/>
                <a:gd name="T13" fmla="*/ 41 h 244"/>
                <a:gd name="T14" fmla="*/ 35 w 146"/>
                <a:gd name="T15" fmla="*/ 40 h 244"/>
                <a:gd name="T16" fmla="*/ 33 w 146"/>
                <a:gd name="T17" fmla="*/ 41 h 244"/>
                <a:gd name="T18" fmla="*/ 29 w 146"/>
                <a:gd name="T19" fmla="*/ 43 h 244"/>
                <a:gd name="T20" fmla="*/ 23 w 146"/>
                <a:gd name="T21" fmla="*/ 45 h 244"/>
                <a:gd name="T22" fmla="*/ 19 w 146"/>
                <a:gd name="T23" fmla="*/ 47 h 244"/>
                <a:gd name="T24" fmla="*/ 18 w 146"/>
                <a:gd name="T25" fmla="*/ 44 h 244"/>
                <a:gd name="T26" fmla="*/ 21 w 146"/>
                <a:gd name="T27" fmla="*/ 36 h 244"/>
                <a:gd name="T28" fmla="*/ 23 w 146"/>
                <a:gd name="T29" fmla="*/ 32 h 244"/>
                <a:gd name="T30" fmla="*/ 28 w 146"/>
                <a:gd name="T31" fmla="*/ 29 h 244"/>
                <a:gd name="T32" fmla="*/ 32 w 146"/>
                <a:gd name="T33" fmla="*/ 24 h 244"/>
                <a:gd name="T34" fmla="*/ 36 w 146"/>
                <a:gd name="T35" fmla="*/ 21 h 244"/>
                <a:gd name="T36" fmla="*/ 37 w 146"/>
                <a:gd name="T37" fmla="*/ 19 h 244"/>
                <a:gd name="T38" fmla="*/ 36 w 146"/>
                <a:gd name="T39" fmla="*/ 18 h 244"/>
                <a:gd name="T40" fmla="*/ 34 w 146"/>
                <a:gd name="T41" fmla="*/ 20 h 244"/>
                <a:gd name="T42" fmla="*/ 31 w 146"/>
                <a:gd name="T43" fmla="*/ 23 h 244"/>
                <a:gd name="T44" fmla="*/ 27 w 146"/>
                <a:gd name="T45" fmla="*/ 26 h 244"/>
                <a:gd name="T46" fmla="*/ 23 w 146"/>
                <a:gd name="T47" fmla="*/ 28 h 244"/>
                <a:gd name="T48" fmla="*/ 22 w 146"/>
                <a:gd name="T49" fmla="*/ 24 h 244"/>
                <a:gd name="T50" fmla="*/ 23 w 146"/>
                <a:gd name="T51" fmla="*/ 7 h 244"/>
                <a:gd name="T52" fmla="*/ 22 w 146"/>
                <a:gd name="T53" fmla="*/ 1 h 244"/>
                <a:gd name="T54" fmla="*/ 22 w 146"/>
                <a:gd name="T55" fmla="*/ 1 h 244"/>
                <a:gd name="T56" fmla="*/ 21 w 146"/>
                <a:gd name="T57" fmla="*/ 8 h 244"/>
                <a:gd name="T58" fmla="*/ 19 w 146"/>
                <a:gd name="T59" fmla="*/ 26 h 244"/>
                <a:gd name="T60" fmla="*/ 18 w 146"/>
                <a:gd name="T61" fmla="*/ 32 h 244"/>
                <a:gd name="T62" fmla="*/ 17 w 146"/>
                <a:gd name="T63" fmla="*/ 31 h 244"/>
                <a:gd name="T64" fmla="*/ 16 w 146"/>
                <a:gd name="T65" fmla="*/ 28 h 244"/>
                <a:gd name="T66" fmla="*/ 14 w 146"/>
                <a:gd name="T67" fmla="*/ 24 h 244"/>
                <a:gd name="T68" fmla="*/ 10 w 146"/>
                <a:gd name="T69" fmla="*/ 19 h 244"/>
                <a:gd name="T70" fmla="*/ 7 w 146"/>
                <a:gd name="T71" fmla="*/ 15 h 244"/>
                <a:gd name="T72" fmla="*/ 5 w 146"/>
                <a:gd name="T73" fmla="*/ 14 h 244"/>
                <a:gd name="T74" fmla="*/ 6 w 146"/>
                <a:gd name="T75" fmla="*/ 16 h 244"/>
                <a:gd name="T76" fmla="*/ 10 w 146"/>
                <a:gd name="T77" fmla="*/ 22 h 244"/>
                <a:gd name="T78" fmla="*/ 14 w 146"/>
                <a:gd name="T79" fmla="*/ 30 h 244"/>
                <a:gd name="T80" fmla="*/ 15 w 146"/>
                <a:gd name="T81" fmla="*/ 36 h 244"/>
                <a:gd name="T82" fmla="*/ 14 w 146"/>
                <a:gd name="T83" fmla="*/ 43 h 244"/>
                <a:gd name="T84" fmla="*/ 12 w 146"/>
                <a:gd name="T85" fmla="*/ 46 h 244"/>
                <a:gd name="T86" fmla="*/ 11 w 146"/>
                <a:gd name="T87" fmla="*/ 45 h 244"/>
                <a:gd name="T88" fmla="*/ 9 w 146"/>
                <a:gd name="T89" fmla="*/ 43 h 244"/>
                <a:gd name="T90" fmla="*/ 7 w 146"/>
                <a:gd name="T91" fmla="*/ 40 h 244"/>
                <a:gd name="T92" fmla="*/ 4 w 146"/>
                <a:gd name="T93" fmla="*/ 37 h 244"/>
                <a:gd name="T94" fmla="*/ 1 w 146"/>
                <a:gd name="T95" fmla="*/ 34 h 244"/>
                <a:gd name="T96" fmla="*/ 0 w 146"/>
                <a:gd name="T97" fmla="*/ 33 h 244"/>
                <a:gd name="T98" fmla="*/ 2 w 146"/>
                <a:gd name="T99" fmla="*/ 37 h 244"/>
                <a:gd name="T100" fmla="*/ 5 w 146"/>
                <a:gd name="T101" fmla="*/ 41 h 244"/>
                <a:gd name="T102" fmla="*/ 8 w 146"/>
                <a:gd name="T103" fmla="*/ 46 h 244"/>
                <a:gd name="T104" fmla="*/ 9 w 146"/>
                <a:gd name="T105" fmla="*/ 49 h 244"/>
                <a:gd name="T106" fmla="*/ 9 w 146"/>
                <a:gd name="T107" fmla="*/ 55 h 244"/>
                <a:gd name="T108" fmla="*/ 6 w 146"/>
                <a:gd name="T109" fmla="*/ 60 h 244"/>
                <a:gd name="T110" fmla="*/ 7 w 146"/>
                <a:gd name="T111" fmla="*/ 6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351"/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66 w 279"/>
                <a:gd name="T1" fmla="*/ 53 h 227"/>
                <a:gd name="T2" fmla="*/ 63 w 279"/>
                <a:gd name="T3" fmla="*/ 50 h 227"/>
                <a:gd name="T4" fmla="*/ 59 w 279"/>
                <a:gd name="T5" fmla="*/ 47 h 227"/>
                <a:gd name="T6" fmla="*/ 55 w 279"/>
                <a:gd name="T7" fmla="*/ 45 h 227"/>
                <a:gd name="T8" fmla="*/ 56 w 279"/>
                <a:gd name="T9" fmla="*/ 33 h 227"/>
                <a:gd name="T10" fmla="*/ 55 w 279"/>
                <a:gd name="T11" fmla="*/ 21 h 227"/>
                <a:gd name="T12" fmla="*/ 55 w 279"/>
                <a:gd name="T13" fmla="*/ 25 h 227"/>
                <a:gd name="T14" fmla="*/ 52 w 279"/>
                <a:gd name="T15" fmla="*/ 40 h 227"/>
                <a:gd name="T16" fmla="*/ 48 w 279"/>
                <a:gd name="T17" fmla="*/ 41 h 227"/>
                <a:gd name="T18" fmla="*/ 43 w 279"/>
                <a:gd name="T19" fmla="*/ 35 h 227"/>
                <a:gd name="T20" fmla="*/ 39 w 279"/>
                <a:gd name="T21" fmla="*/ 31 h 227"/>
                <a:gd name="T22" fmla="*/ 37 w 279"/>
                <a:gd name="T23" fmla="*/ 6 h 227"/>
                <a:gd name="T24" fmla="*/ 34 w 279"/>
                <a:gd name="T25" fmla="*/ 0 h 227"/>
                <a:gd name="T26" fmla="*/ 36 w 279"/>
                <a:gd name="T27" fmla="*/ 10 h 227"/>
                <a:gd name="T28" fmla="*/ 36 w 279"/>
                <a:gd name="T29" fmla="*/ 28 h 227"/>
                <a:gd name="T30" fmla="*/ 23 w 279"/>
                <a:gd name="T31" fmla="*/ 19 h 227"/>
                <a:gd name="T32" fmla="*/ 9 w 279"/>
                <a:gd name="T33" fmla="*/ 8 h 227"/>
                <a:gd name="T34" fmla="*/ 3 w 279"/>
                <a:gd name="T35" fmla="*/ 4 h 227"/>
                <a:gd name="T36" fmla="*/ 5 w 279"/>
                <a:gd name="T37" fmla="*/ 7 h 227"/>
                <a:gd name="T38" fmla="*/ 14 w 279"/>
                <a:gd name="T39" fmla="*/ 16 h 227"/>
                <a:gd name="T40" fmla="*/ 28 w 279"/>
                <a:gd name="T41" fmla="*/ 26 h 227"/>
                <a:gd name="T42" fmla="*/ 35 w 279"/>
                <a:gd name="T43" fmla="*/ 31 h 227"/>
                <a:gd name="T44" fmla="*/ 30 w 279"/>
                <a:gd name="T45" fmla="*/ 32 h 227"/>
                <a:gd name="T46" fmla="*/ 20 w 279"/>
                <a:gd name="T47" fmla="*/ 33 h 227"/>
                <a:gd name="T48" fmla="*/ 7 w 279"/>
                <a:gd name="T49" fmla="*/ 32 h 227"/>
                <a:gd name="T50" fmla="*/ 0 w 279"/>
                <a:gd name="T51" fmla="*/ 28 h 227"/>
                <a:gd name="T52" fmla="*/ 3 w 279"/>
                <a:gd name="T53" fmla="*/ 32 h 227"/>
                <a:gd name="T54" fmla="*/ 13 w 279"/>
                <a:gd name="T55" fmla="*/ 34 h 227"/>
                <a:gd name="T56" fmla="*/ 28 w 279"/>
                <a:gd name="T57" fmla="*/ 35 h 227"/>
                <a:gd name="T58" fmla="*/ 35 w 279"/>
                <a:gd name="T59" fmla="*/ 36 h 227"/>
                <a:gd name="T60" fmla="*/ 41 w 279"/>
                <a:gd name="T61" fmla="*/ 40 h 227"/>
                <a:gd name="T62" fmla="*/ 45 w 279"/>
                <a:gd name="T63" fmla="*/ 45 h 227"/>
                <a:gd name="T64" fmla="*/ 41 w 279"/>
                <a:gd name="T65" fmla="*/ 48 h 227"/>
                <a:gd name="T66" fmla="*/ 32 w 279"/>
                <a:gd name="T67" fmla="*/ 52 h 227"/>
                <a:gd name="T68" fmla="*/ 24 w 279"/>
                <a:gd name="T69" fmla="*/ 54 h 227"/>
                <a:gd name="T70" fmla="*/ 25 w 279"/>
                <a:gd name="T71" fmla="*/ 56 h 227"/>
                <a:gd name="T72" fmla="*/ 33 w 279"/>
                <a:gd name="T73" fmla="*/ 54 h 227"/>
                <a:gd name="T74" fmla="*/ 43 w 279"/>
                <a:gd name="T75" fmla="*/ 51 h 227"/>
                <a:gd name="T76" fmla="*/ 49 w 279"/>
                <a:gd name="T77" fmla="*/ 49 h 227"/>
                <a:gd name="T78" fmla="*/ 54 w 279"/>
                <a:gd name="T79" fmla="*/ 49 h 227"/>
                <a:gd name="T80" fmla="*/ 60 w 279"/>
                <a:gd name="T81" fmla="*/ 52 h 227"/>
                <a:gd name="T82" fmla="*/ 66 w 279"/>
                <a:gd name="T83" fmla="*/ 55 h 227"/>
                <a:gd name="T84" fmla="*/ 69 w 279"/>
                <a:gd name="T85" fmla="*/ 56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1352"/>
          <p:cNvSpPr>
            <a:spLocks noChangeArrowheads="1"/>
          </p:cNvSpPr>
          <p:nvPr/>
        </p:nvSpPr>
        <p:spPr bwMode="auto">
          <a:xfrm>
            <a:off x="533400" y="0"/>
            <a:ext cx="8610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057" name="WordArt 1364" descr="Solid diamond"/>
          <p:cNvSpPr>
            <a:spLocks noChangeArrowheads="1" noChangeShapeType="1" noTextEdit="1"/>
          </p:cNvSpPr>
          <p:nvPr/>
        </p:nvSpPr>
        <p:spPr bwMode="auto">
          <a:xfrm>
            <a:off x="1517650" y="1838325"/>
            <a:ext cx="6494463" cy="35512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286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solidDmnd">
                  <a:fgClr>
                    <a:srgbClr val="CC00CC"/>
                  </a:fgClr>
                  <a:bgClr>
                    <a:srgbClr val="FF3300"/>
                  </a:bgClr>
                </a:pattFill>
                <a:latin typeface="Times New Roman"/>
                <a:cs typeface="Times New Roman"/>
              </a:rPr>
              <a:t>MĨ THUẬT 1</a:t>
            </a:r>
          </a:p>
        </p:txBody>
      </p:sp>
    </p:spTree>
    <p:extLst>
      <p:ext uri="{BB962C8B-B14F-4D97-AF65-F5344CB8AC3E}">
        <p14:creationId xmlns:p14="http://schemas.microsoft.com/office/powerpoint/2010/main" val="2968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-304800"/>
            <a:ext cx="9144000" cy="7162800"/>
            <a:chOff x="0" y="-96"/>
            <a:chExt cx="5760" cy="4416"/>
          </a:xfrm>
        </p:grpSpPr>
        <p:pic>
          <p:nvPicPr>
            <p:cNvPr id="717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371600" y="228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GIỜ RA CHƠI ( TIẾT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LUYỆN TẬP – SÁNG TẠO.</a:t>
            </a:r>
          </a:p>
          <a:p>
            <a:pPr eaLnBrk="1" hangingPunct="1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2286000"/>
            <a:ext cx="8534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PHÂN TÍCH – ĐÁNH GIÁ.</a:t>
            </a:r>
          </a:p>
          <a:p>
            <a:pPr eaLnBrk="1" hangingPunct="1"/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4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-304800"/>
            <a:ext cx="9144000" cy="7162800"/>
            <a:chOff x="0" y="-96"/>
            <a:chExt cx="5760" cy="4416"/>
          </a:xfrm>
        </p:grpSpPr>
        <p:pic>
          <p:nvPicPr>
            <p:cNvPr id="717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371600" y="228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GIỜ RA CHƠI ( TIẾT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LUYỆN TẬP – SÁNG TẠO.</a:t>
            </a:r>
          </a:p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22860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PHÂN TÍCH – ĐÁNH GIÁ.</a:t>
            </a:r>
          </a:p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236893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VẬN DỤNG – PHÁT TRIỂN</a:t>
            </a:r>
          </a:p>
          <a:p>
            <a:pPr eaLnBrk="1" hangingPunct="1"/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downloa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15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4618" y="52578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-304800"/>
            <a:ext cx="9144000" cy="7162800"/>
            <a:chOff x="0" y="-96"/>
            <a:chExt cx="5760" cy="4416"/>
          </a:xfrm>
        </p:grpSpPr>
        <p:pic>
          <p:nvPicPr>
            <p:cNvPr id="717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371600" y="228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GIỜ RA CHƠI ( TIẾT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LUYỆN TẬP – SÁNG TẠO.</a:t>
            </a:r>
          </a:p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20574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PHÂN TÍCH – ĐÁNH GIÁ.</a:t>
            </a:r>
          </a:p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2895600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VẬN DỤNG – PHÁT TRIỂN</a:t>
            </a:r>
          </a:p>
          <a:p>
            <a:pPr eaLnBrk="1" hangingPunct="1"/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Admin\Downloads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4079933"/>
            <a:ext cx="2819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838200" y="4280594"/>
            <a:ext cx="4343400" cy="1358205"/>
          </a:xfrm>
          <a:prstGeom prst="wedgeRoundRectCallout">
            <a:avLst>
              <a:gd name="adj1" fmla="val 67524"/>
              <a:gd name="adj2" fmla="val 5538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-304800"/>
            <a:ext cx="9144000" cy="7162800"/>
            <a:chOff x="0" y="-96"/>
            <a:chExt cx="5760" cy="4416"/>
          </a:xfrm>
        </p:grpSpPr>
        <p:pic>
          <p:nvPicPr>
            <p:cNvPr id="717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371600" y="228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GIỜ RA CHƠI ( TIẾT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LUYỆN TẬP – SÁNG TẠO.</a:t>
            </a:r>
          </a:p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22860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PHÂN TÍCH – ĐÁNH GIÁ.</a:t>
            </a:r>
          </a:p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124200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VẬN DỤNG – PHÁT TRIỂN</a:t>
            </a:r>
          </a:p>
          <a:p>
            <a:pPr eaLnBrk="1" hangingPunct="1"/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191000"/>
            <a:ext cx="85344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ĐỒ CHƠI – ĐỒ DÙNG HỌC TẬP,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CHIẾC BÁT XINH XẮN.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c_117a[1]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 descr="Large checker board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7010400" cy="2819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FF3300"/>
                  </a:fgClr>
                  <a:bgClr>
                    <a:srgbClr val="FF6600"/>
                  </a:bgClr>
                </a:pattFill>
                <a:latin typeface="Times New Roman"/>
                <a:cs typeface="Times New Roman"/>
              </a:rPr>
              <a:t>Giờ học kết thúc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lgCheck">
                <a:fgClr>
                  <a:srgbClr val="FF3300"/>
                </a:fgClr>
                <a:bgClr>
                  <a:srgbClr val="FF6600"/>
                </a:bgClr>
              </a:pattFill>
              <a:latin typeface="Times New Roman"/>
              <a:cs typeface="Times New Roman"/>
            </a:endParaRPr>
          </a:p>
        </p:txBody>
      </p:sp>
      <p:sp>
        <p:nvSpPr>
          <p:cNvPr id="24582" name="WordArt 7"/>
          <p:cNvSpPr>
            <a:spLocks noChangeArrowheads="1" noChangeShapeType="1" noTextEdit="1"/>
          </p:cNvSpPr>
          <p:nvPr/>
        </p:nvSpPr>
        <p:spPr bwMode="auto">
          <a:xfrm>
            <a:off x="609600" y="3581400"/>
            <a:ext cx="8077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 em chăm ngoan ,học giỏi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83" name="Picture 8" descr="blumen-pflanzen085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2228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 descr="nx2uzs124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389">
            <a:off x="0" y="5159375"/>
            <a:ext cx="1828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nx2uzs124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415">
            <a:off x="0" y="228600"/>
            <a:ext cx="1828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 descr="nx2uzs124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816">
            <a:off x="7620000" y="0"/>
            <a:ext cx="1524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nx2uzs124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665">
            <a:off x="7467600" y="5159375"/>
            <a:ext cx="1828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3" descr="MCj039833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53113"/>
            <a:ext cx="5867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0" name="Object 8"/>
          <p:cNvGraphicFramePr>
            <a:graphicFrameLocks noGrp="1" noChangeAspect="1"/>
          </p:cNvGraphicFramePr>
          <p:nvPr>
            <p:ph/>
          </p:nvPr>
        </p:nvGraphicFramePr>
        <p:xfrm>
          <a:off x="2438400" y="3276600"/>
          <a:ext cx="4006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4006850" imgH="2857500" progId="MS_ClipArt_Gallery.2">
                  <p:embed/>
                </p:oleObj>
              </mc:Choice>
              <mc:Fallback>
                <p:oleObj name="Clip" r:id="rId4" imgW="4006850" imgH="2857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4006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0" y="-304800"/>
            <a:ext cx="9144000" cy="7162800"/>
            <a:chOff x="0" y="-96"/>
            <a:chExt cx="5760" cy="4416"/>
          </a:xfrm>
        </p:grpSpPr>
        <p:pic>
          <p:nvPicPr>
            <p:cNvPr id="4102" name="Picture 11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1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1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1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5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0" y="-304800"/>
            <a:ext cx="9144000" cy="7162800"/>
            <a:chOff x="0" y="-96"/>
            <a:chExt cx="5760" cy="4416"/>
          </a:xfrm>
        </p:grpSpPr>
        <p:pic>
          <p:nvPicPr>
            <p:cNvPr id="512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25425"/>
            <a:ext cx="8382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TẠO DÁNG ĐOÁN TÊN HOẠT ĐỘNG</a:t>
            </a:r>
          </a:p>
          <a:p>
            <a:pPr algn="ctr" eaLnBrk="1" hangingPunct="1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HS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GV.</a:t>
            </a:r>
          </a:p>
        </p:txBody>
      </p:sp>
    </p:spTree>
    <p:extLst>
      <p:ext uri="{BB962C8B-B14F-4D97-AF65-F5344CB8AC3E}">
        <p14:creationId xmlns:p14="http://schemas.microsoft.com/office/powerpoint/2010/main" val="27536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-304800"/>
            <a:ext cx="9144000" cy="7162800"/>
            <a:chOff x="0" y="-96"/>
            <a:chExt cx="5760" cy="4416"/>
          </a:xfrm>
        </p:grpSpPr>
        <p:pic>
          <p:nvPicPr>
            <p:cNvPr id="717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371600" y="228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GIỜ RA CHƠI ( TIẾT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LUYỆN TẬP – SÁNG TẠO.</a:t>
            </a:r>
          </a:p>
          <a:p>
            <a:pPr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5146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 CỦA CÁC BẠN HỌC 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24514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077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 CỦA CÁC BẠN HỌC 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172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Minh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 CỦA CÁC BẠN HỌC 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248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 CỦA CÁC BẠN HỌC 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248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-304800"/>
            <a:ext cx="9144000" cy="7162800"/>
            <a:chOff x="0" y="-96"/>
            <a:chExt cx="5760" cy="4416"/>
          </a:xfrm>
        </p:grpSpPr>
        <p:pic>
          <p:nvPicPr>
            <p:cNvPr id="717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1"/>
              <a:ext cx="57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2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76"/>
              <a:ext cx="441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371600" y="228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GIỜ RA CHƠI ( TIẾT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LUYỆN TẬP – SÁNG TẠO.</a:t>
            </a:r>
          </a:p>
          <a:p>
            <a:pPr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5146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BT2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35 VBT.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610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2020-08-19T08:11:12Z</dcterms:created>
  <dcterms:modified xsi:type="dcterms:W3CDTF">2020-08-19T08:55:16Z</dcterms:modified>
</cp:coreProperties>
</file>