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</p:sldMasterIdLst>
  <p:notesMasterIdLst>
    <p:notesMasterId r:id="rId22"/>
  </p:notesMasterIdLst>
  <p:sldIdLst>
    <p:sldId id="259" r:id="rId3"/>
    <p:sldId id="1546" r:id="rId4"/>
    <p:sldId id="1565" r:id="rId5"/>
    <p:sldId id="261" r:id="rId6"/>
    <p:sldId id="1568" r:id="rId7"/>
    <p:sldId id="262" r:id="rId8"/>
    <p:sldId id="1569" r:id="rId9"/>
    <p:sldId id="1570" r:id="rId10"/>
    <p:sldId id="1553" r:id="rId11"/>
    <p:sldId id="1549" r:id="rId12"/>
    <p:sldId id="1566" r:id="rId13"/>
    <p:sldId id="1567" r:id="rId14"/>
    <p:sldId id="1563" r:id="rId15"/>
    <p:sldId id="1572" r:id="rId16"/>
    <p:sldId id="1573" r:id="rId17"/>
    <p:sldId id="1574" r:id="rId18"/>
    <p:sldId id="1575" r:id="rId19"/>
    <p:sldId id="1547" r:id="rId20"/>
    <p:sldId id="15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C7934-A5CB-44B7-ABDA-1222D4442072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967ED-E2E1-457D-8ABE-B239EE01E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4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90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666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708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828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658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43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380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8C8BC-32A5-41CA-88DD-3CEDC5A2D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729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145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068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79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968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A0D62-D740-4225-9314-CAB8008EBD8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字魂59号-创粗黑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88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78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6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65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08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5CDB1C-81EC-4378-BC22-F20B0E29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D3350D-450E-41FD-86F5-924EA6908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62FCD0-73E7-4A39-A37A-477E95FEE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A5131-59E3-4746-BA13-E42CE61EBD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5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49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6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6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4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07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57116BC-7DD7-4847-9E34-F09DDB70E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63423"/>
            <a:ext cx="6865153" cy="1219200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56E3214-F7BA-4DD0-B7C7-0555150DC51C}"/>
              </a:ext>
            </a:extLst>
          </p:cNvPr>
          <p:cNvSpPr/>
          <p:nvPr userDrawn="1"/>
        </p:nvSpPr>
        <p:spPr>
          <a:xfrm>
            <a:off x="581892" y="532014"/>
            <a:ext cx="11039302" cy="5868785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114300" dist="38100" dir="2700000" algn="tl" rotWithShape="0">
              <a:srgbClr val="5080AB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4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6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gif"/><Relationship Id="rId12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gif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2.wav"/><Relationship Id="rId7" Type="http://schemas.openxmlformats.org/officeDocument/2006/relationships/image" Target="../media/image18.gif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gif"/><Relationship Id="rId11" Type="http://schemas.openxmlformats.org/officeDocument/2006/relationships/image" Target="../media/image21.png"/><Relationship Id="rId5" Type="http://schemas.openxmlformats.org/officeDocument/2006/relationships/image" Target="../media/image16.gif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18.gif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gif"/><Relationship Id="rId11" Type="http://schemas.openxmlformats.org/officeDocument/2006/relationships/image" Target="../media/image21.png"/><Relationship Id="rId5" Type="http://schemas.openxmlformats.org/officeDocument/2006/relationships/image" Target="../media/image16.gif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18.gif"/><Relationship Id="rId12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gif"/><Relationship Id="rId11" Type="http://schemas.openxmlformats.org/officeDocument/2006/relationships/image" Target="../media/image23.png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18.gif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gif"/><Relationship Id="rId11" Type="http://schemas.openxmlformats.org/officeDocument/2006/relationships/image" Target="../media/image21.png"/><Relationship Id="rId5" Type="http://schemas.openxmlformats.org/officeDocument/2006/relationships/image" Target="../media/image16.gif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2.wav"/><Relationship Id="rId7" Type="http://schemas.openxmlformats.org/officeDocument/2006/relationships/image" Target="../media/image18.gif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gif"/><Relationship Id="rId11" Type="http://schemas.openxmlformats.org/officeDocument/2006/relationships/image" Target="../media/image23.png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2FD968FE-3E52-46A1-A9F9-0B70BBFE09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56544"/>
            <a:ext cx="6865153" cy="12192001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BA120712-8329-4F2A-88B7-1F21E3CB89FA}"/>
              </a:ext>
            </a:extLst>
          </p:cNvPr>
          <p:cNvGrpSpPr/>
          <p:nvPr/>
        </p:nvGrpSpPr>
        <p:grpSpPr>
          <a:xfrm>
            <a:off x="26378" y="-270964"/>
            <a:ext cx="12192000" cy="1444337"/>
            <a:chOff x="0" y="-1"/>
            <a:chExt cx="12192001" cy="101272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BBA2B48-8E73-4712-8907-58A05E67A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6231C55-7479-4B37-A5CC-00B324AA08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8BB63D5-BC33-467E-9321-4AADCE706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E1B29EA4-2B7B-4B69-A57F-4E407C9CF15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0605654" y="1444334"/>
            <a:ext cx="904009" cy="72216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99BDDCF-1118-487F-854A-92658E46A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6" t="63081" r="15319" b="23737"/>
          <a:stretch/>
        </p:blipFill>
        <p:spPr>
          <a:xfrm>
            <a:off x="10663429" y="1422688"/>
            <a:ext cx="1919200" cy="2011695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FEE337F4-7147-4BFF-8706-B4DAD93FF512}"/>
              </a:ext>
            </a:extLst>
          </p:cNvPr>
          <p:cNvGrpSpPr/>
          <p:nvPr/>
        </p:nvGrpSpPr>
        <p:grpSpPr>
          <a:xfrm>
            <a:off x="0" y="4594937"/>
            <a:ext cx="12389512" cy="2883807"/>
            <a:chOff x="0" y="4404304"/>
            <a:chExt cx="12389512" cy="288380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E2FEF7BE-C77C-4A7B-846B-366DA6A297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94" t="32323" r="11231" b="50707"/>
            <a:stretch/>
          </p:blipFill>
          <p:spPr>
            <a:xfrm>
              <a:off x="7394143" y="4404304"/>
              <a:ext cx="3401640" cy="2740889"/>
            </a:xfrm>
            <a:prstGeom prst="rect">
              <a:avLst/>
            </a:prstGeom>
          </p:spPr>
        </p:pic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926D4E6E-DD54-48BC-8397-EF52D39A3C34}"/>
                </a:ext>
              </a:extLst>
            </p:cNvPr>
            <p:cNvGrpSpPr/>
            <p:nvPr/>
          </p:nvGrpSpPr>
          <p:grpSpPr>
            <a:xfrm>
              <a:off x="0" y="4703005"/>
              <a:ext cx="12389512" cy="2585106"/>
              <a:chOff x="0" y="4703005"/>
              <a:chExt cx="12389512" cy="2585106"/>
            </a:xfrm>
          </p:grpSpPr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DDC9AC2F-004F-40E0-898F-917C7A9350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505" r="64160" b="9192"/>
              <a:stretch/>
            </p:blipFill>
            <p:spPr>
              <a:xfrm>
                <a:off x="10556773" y="4703005"/>
                <a:ext cx="1238173" cy="2166501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67B1AC0A-D340-44A2-9A83-F1305489E7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28" t="83232" r="12103" b="2677"/>
              <a:stretch/>
            </p:blipFill>
            <p:spPr>
              <a:xfrm>
                <a:off x="10953829" y="5642264"/>
                <a:ext cx="1238172" cy="96635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8AAF451-9525-49A1-A615-80AF759468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828" t="83232" r="12103" b="2677"/>
              <a:stretch/>
            </p:blipFill>
            <p:spPr>
              <a:xfrm>
                <a:off x="11151340" y="5786255"/>
                <a:ext cx="1238172" cy="966355"/>
              </a:xfrm>
              <a:prstGeom prst="rect">
                <a:avLst/>
              </a:prstGeom>
            </p:spPr>
          </p:pic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EA77B95B-2476-42F0-871D-7A89346DEA0C}"/>
                  </a:ext>
                </a:extLst>
              </p:cNvPr>
              <p:cNvGrpSpPr/>
              <p:nvPr/>
            </p:nvGrpSpPr>
            <p:grpSpPr>
              <a:xfrm>
                <a:off x="0" y="5004262"/>
                <a:ext cx="5085153" cy="2283849"/>
                <a:chOff x="0" y="4516892"/>
                <a:chExt cx="5085153" cy="2771220"/>
              </a:xfrm>
            </p:grpSpPr>
            <p:pic>
              <p:nvPicPr>
                <p:cNvPr id="21" name="图片 20">
                  <a:extLst>
                    <a:ext uri="{FF2B5EF4-FFF2-40B4-BE49-F238E27FC236}">
                      <a16:creationId xmlns:a16="http://schemas.microsoft.com/office/drawing/2014/main" id="{3AC466CA-BD73-4FC1-A7A2-2B97C1AF11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0505" r="64160" b="9192"/>
                <a:stretch/>
              </p:blipFill>
              <p:spPr>
                <a:xfrm>
                  <a:off x="0" y="4588764"/>
                  <a:ext cx="1639375" cy="2078182"/>
                </a:xfrm>
                <a:prstGeom prst="rect">
                  <a:avLst/>
                </a:prstGeom>
              </p:spPr>
            </p:pic>
            <p:pic>
              <p:nvPicPr>
                <p:cNvPr id="23" name="图片 22">
                  <a:extLst>
                    <a:ext uri="{FF2B5EF4-FFF2-40B4-BE49-F238E27FC236}">
                      <a16:creationId xmlns:a16="http://schemas.microsoft.com/office/drawing/2014/main" id="{CF955CB9-31A7-4D60-8E9C-4AB17CD48EE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4" t="69697" r="34629" b="11515"/>
                <a:stretch/>
              </p:blipFill>
              <p:spPr>
                <a:xfrm>
                  <a:off x="2121390" y="5728300"/>
                  <a:ext cx="1402773" cy="1288473"/>
                </a:xfrm>
                <a:prstGeom prst="rect">
                  <a:avLst/>
                </a:prstGeom>
              </p:spPr>
            </p:pic>
            <p:pic>
              <p:nvPicPr>
                <p:cNvPr id="24" name="图片 23">
                  <a:extLst>
                    <a:ext uri="{FF2B5EF4-FFF2-40B4-BE49-F238E27FC236}">
                      <a16:creationId xmlns:a16="http://schemas.microsoft.com/office/drawing/2014/main" id="{815671FA-884D-4AFD-8FCD-0E4EB3BDF1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704" t="69697" r="34629" b="11515"/>
                <a:stretch/>
              </p:blipFill>
              <p:spPr>
                <a:xfrm>
                  <a:off x="2999684" y="4516892"/>
                  <a:ext cx="1402773" cy="2771220"/>
                </a:xfrm>
                <a:prstGeom prst="rect">
                  <a:avLst/>
                </a:prstGeom>
              </p:spPr>
            </p:pic>
            <p:pic>
              <p:nvPicPr>
                <p:cNvPr id="26" name="图片 25">
                  <a:extLst>
                    <a:ext uri="{FF2B5EF4-FFF2-40B4-BE49-F238E27FC236}">
                      <a16:creationId xmlns:a16="http://schemas.microsoft.com/office/drawing/2014/main" id="{C4D5EAB6-B49F-40EF-8237-E28543CC3B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0505" r="64160" b="9192"/>
                <a:stretch/>
              </p:blipFill>
              <p:spPr>
                <a:xfrm>
                  <a:off x="3846980" y="5340645"/>
                  <a:ext cx="1238173" cy="1569591"/>
                </a:xfrm>
                <a:prstGeom prst="rect">
                  <a:avLst/>
                </a:prstGeom>
              </p:spPr>
            </p:pic>
          </p:grpSp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6355B9DD-4EC8-4C95-8BB6-5079B4C99B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97" t="21717" r="43942" b="61162"/>
              <a:stretch/>
            </p:blipFill>
            <p:spPr>
              <a:xfrm>
                <a:off x="4709235" y="4938833"/>
                <a:ext cx="3481512" cy="1957267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A866C5CC-C8CD-4A74-85BB-01B52E1914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505" r="64160" b="9192"/>
              <a:stretch/>
            </p:blipFill>
            <p:spPr>
              <a:xfrm>
                <a:off x="1270946" y="5577302"/>
                <a:ext cx="1238173" cy="1293549"/>
              </a:xfrm>
              <a:prstGeom prst="rect">
                <a:avLst/>
              </a:prstGeom>
            </p:spPr>
          </p:pic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388446E4-D1B9-45D7-92B8-F3618BCBE9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136686" y="0"/>
            <a:ext cx="1084876" cy="89645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41C6EAB-E2E5-4B58-87CF-EC4528A5AE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2" t="26060" r="100" b="62879"/>
          <a:stretch/>
        </p:blipFill>
        <p:spPr>
          <a:xfrm flipH="1">
            <a:off x="1491912" y="4125617"/>
            <a:ext cx="1565534" cy="1393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DEFDBA-B5BF-164D-E93E-F4C3F257D0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7182" y="1021174"/>
            <a:ext cx="4895512" cy="1201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D735E3-6911-8BB1-3198-06C5949FA5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4986" y="836715"/>
            <a:ext cx="2255716" cy="17009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75248F-CD45-0DAB-98D4-EC4A90D18CAD}"/>
              </a:ext>
            </a:extLst>
          </p:cNvPr>
          <p:cNvSpPr txBox="1"/>
          <p:nvPr/>
        </p:nvSpPr>
        <p:spPr>
          <a:xfrm>
            <a:off x="644986" y="2286613"/>
            <a:ext cx="10506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TẬP</a:t>
            </a:r>
            <a:r>
              <a:rPr kumimoji="0" lang="vi-VN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CHUNG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FF7275-F57B-FE48-0A70-7AF35F63D0BA}"/>
              </a:ext>
            </a:extLst>
          </p:cNvPr>
          <p:cNvSpPr/>
          <p:nvPr/>
        </p:nvSpPr>
        <p:spPr>
          <a:xfrm>
            <a:off x="1123627" y="1174301"/>
            <a:ext cx="1301858" cy="99220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Bài</a:t>
            </a:r>
            <a:r>
              <a:rPr lang="en-US" sz="3200" b="1" dirty="0">
                <a:solidFill>
                  <a:srgbClr val="FFFF00"/>
                </a:solidFill>
              </a:rPr>
              <a:t> 67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1C8196-EF42-4580-8A07-CC8DF57929D6}"/>
              </a:ext>
            </a:extLst>
          </p:cNvPr>
          <p:cNvSpPr txBox="1"/>
          <p:nvPr/>
        </p:nvSpPr>
        <p:spPr>
          <a:xfrm>
            <a:off x="1639375" y="-193489"/>
            <a:ext cx="90556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800" b="1" dirty="0">
                <a:solidFill>
                  <a:srgbClr val="FF0000"/>
                </a:solidFill>
                <a:latin typeface="Tiime"/>
                <a:ea typeface="Segoe UI Black" panose="020B0A02040204020203" pitchFamily="34" charset="0"/>
              </a:rPr>
              <a:t>Thứ Sáu ngày 14 tháng 3 năm 2025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ime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27A63-2FD1-96C7-1495-05402A3CF172}"/>
              </a:ext>
            </a:extLst>
          </p:cNvPr>
          <p:cNvSpPr/>
          <p:nvPr/>
        </p:nvSpPr>
        <p:spPr>
          <a:xfrm>
            <a:off x="176981" y="176981"/>
            <a:ext cx="11877367" cy="6538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4DC7D1-61F3-B09C-DCC9-508F57CC626E}"/>
                  </a:ext>
                </a:extLst>
              </p:cNvPr>
              <p:cNvSpPr txBox="1"/>
              <p:nvPr/>
            </p:nvSpPr>
            <p:spPr>
              <a:xfrm>
                <a:off x="490768" y="4110446"/>
                <a:ext cx="4891130" cy="2178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Bài</a:t>
                </a:r>
                <a:r>
                  <a:rPr kumimoji="0" lang="en-US" sz="2800" b="0" i="0" u="sng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800" b="0" i="0" u="sng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giải</a:t>
                </a:r>
                <a:endParaRPr kumimoji="0" lang="en-US" sz="2800" b="0" i="0" u="sng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2800" baseline="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  </a:t>
                </a:r>
                <a:r>
                  <a:rPr lang="en-US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lvl="0"/>
                <a:r>
                  <a:rPr lang="en-US" sz="3200" dirty="0">
                    <a:solidFill>
                      <a:prstClr val="black"/>
                    </a:solidFill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12,5 (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dm</a:t>
                </a:r>
                <a:r>
                  <a:rPr lang="en-US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</a:p>
              <a:p>
                <a:pPr lvl="0"/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</a:rPr>
                  <a:t>            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</a:rPr>
                  <a:t>: 12,5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dm</a:t>
                </a:r>
                <a:r>
                  <a:rPr lang="en-US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endPara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4DC7D1-61F3-B09C-DCC9-508F57CC6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68" y="4110446"/>
                <a:ext cx="4891130" cy="2178738"/>
              </a:xfrm>
              <a:prstGeom prst="rect">
                <a:avLst/>
              </a:prstGeom>
              <a:blipFill>
                <a:blip r:embed="rId3"/>
                <a:stretch>
                  <a:fillRect l="-2618" t="-2793" b="-6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1340B14-AE16-166C-3ADC-1849403BB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79" y="625052"/>
            <a:ext cx="10621369" cy="34853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DEC24F-4985-5433-08F2-02087B3E19CB}"/>
                  </a:ext>
                </a:extLst>
              </p:cNvPr>
              <p:cNvSpPr txBox="1"/>
              <p:nvPr/>
            </p:nvSpPr>
            <p:spPr>
              <a:xfrm>
                <a:off x="6721751" y="4110446"/>
                <a:ext cx="4891130" cy="2609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8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Bài</a:t>
                </a:r>
                <a:r>
                  <a:rPr kumimoji="0" lang="en-US" sz="2800" b="0" i="0" u="sng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800" b="0" i="0" u="sng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giải</a:t>
                </a:r>
                <a:endParaRPr kumimoji="0" lang="en-US" sz="2800" b="0" i="0" u="sng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2800" noProof="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</a:t>
                </a:r>
                <a:r>
                  <a:rPr lang="en-US" sz="2800" noProof="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40 dm =4 m</a:t>
                </a:r>
                <a:endParaRPr kumimoji="0" lang="en-US" sz="2800" b="0" i="0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R="0" lvl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sz="2800" baseline="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B </a:t>
                </a:r>
                <a:r>
                  <a:rPr lang="en-US" sz="2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lvl="0" algn="ctr"/>
                <a:r>
                  <a:rPr lang="en-US" sz="3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(5+2)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14 (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</a:t>
                </a:r>
                <a:r>
                  <a:rPr lang="en-US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</a:p>
              <a:p>
                <a:pPr lvl="0"/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</a:rPr>
                  <a:t>            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" panose="02040503050406030204" pitchFamily="18" charset="0"/>
                  </a:rPr>
                  <a:t>: 14 </a:t>
                </a:r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</a:t>
                </a:r>
                <a:r>
                  <a:rPr lang="en-US" sz="28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endParaRPr lang="en-US" sz="28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DEC24F-4985-5433-08F2-02087B3E1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751" y="4110446"/>
                <a:ext cx="4891130" cy="2609625"/>
              </a:xfrm>
              <a:prstGeom prst="rect">
                <a:avLst/>
              </a:prstGeom>
              <a:blipFill>
                <a:blip r:embed="rId5"/>
                <a:stretch>
                  <a:fillRect l="-2618" t="-2336" b="-6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3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27A63-2FD1-96C7-1495-05402A3CF172}"/>
              </a:ext>
            </a:extLst>
          </p:cNvPr>
          <p:cNvSpPr/>
          <p:nvPr/>
        </p:nvSpPr>
        <p:spPr>
          <a:xfrm>
            <a:off x="176981" y="176981"/>
            <a:ext cx="11877367" cy="6538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4DC7D1-61F3-B09C-DCC9-508F57CC626E}"/>
              </a:ext>
            </a:extLst>
          </p:cNvPr>
          <p:cNvSpPr txBox="1"/>
          <p:nvPr/>
        </p:nvSpPr>
        <p:spPr>
          <a:xfrm>
            <a:off x="8818874" y="2104257"/>
            <a:ext cx="31695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/>
            <a:r>
              <a:rPr lang="en-US" sz="2000" baseline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35 x 40 =  1400 (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DEC24F-4985-5433-08F2-02087B3E19CB}"/>
                  </a:ext>
                </a:extLst>
              </p:cNvPr>
              <p:cNvSpPr txBox="1"/>
              <p:nvPr/>
            </p:nvSpPr>
            <p:spPr>
              <a:xfrm>
                <a:off x="384902" y="4071394"/>
                <a:ext cx="5327921" cy="2052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Bài </a:t>
                </a:r>
                <a:r>
                  <a:rPr kumimoji="0" lang="en-US" sz="24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giải</a:t>
                </a:r>
                <a:endPara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Chu vi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mảnh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đất</a:t>
                </a:r>
                <a:r>
                  <a:rPr lang="en-US" sz="24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hình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C: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字魂59号-创粗黑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52+35+40+45+13+85</m:t>
                    </m:r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270 (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m)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+mn-cs"/>
                  </a:rPr>
                  <a:t>            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DEC24F-4985-5433-08F2-02087B3E1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02" y="4071394"/>
                <a:ext cx="5327921" cy="2052165"/>
              </a:xfrm>
              <a:prstGeom prst="rect">
                <a:avLst/>
              </a:prstGeom>
              <a:blipFill>
                <a:blip r:embed="rId3"/>
                <a:stretch>
                  <a:fillRect t="-2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F22725-6641-8F50-EF63-7BC727BB261B}"/>
                  </a:ext>
                </a:extLst>
              </p:cNvPr>
              <p:cNvSpPr txBox="1"/>
              <p:nvPr/>
            </p:nvSpPr>
            <p:spPr>
              <a:xfrm>
                <a:off x="8592210" y="4355552"/>
                <a:ext cx="3214887" cy="896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Diện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tích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hình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thang:</a:t>
                </a:r>
              </a:p>
              <a:p>
                <a:pPr lvl="0" algn="ctr"/>
                <a:r>
                  <a:rPr lang="en-US" sz="2000" dirty="0">
                    <a:solidFill>
                      <a:prstClr val="black"/>
                    </a:solidFill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x 12  =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m</a:t>
                </a:r>
                <a:r>
                  <a:rPr lang="en-US" sz="20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FF22725-6641-8F50-EF63-7BC727BB2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210" y="4355552"/>
                <a:ext cx="3214887" cy="896207"/>
              </a:xfrm>
              <a:prstGeom prst="rect">
                <a:avLst/>
              </a:prstGeom>
              <a:blipFill>
                <a:blip r:embed="rId4"/>
                <a:stretch>
                  <a:fillRect t="-3378" b="-3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85BBB902-8F42-DC50-0199-67D1CD86F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486" y="551945"/>
            <a:ext cx="9335587" cy="6008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16CF3E-3937-8565-EA24-BDF9235B7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275" y="471235"/>
            <a:ext cx="643211" cy="7622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79BFCA-B907-2DAF-616C-7102CB5B5C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8124" y="1152783"/>
            <a:ext cx="4208959" cy="270040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F87C1D-376A-9C23-1C60-46FCE13BD4D9}"/>
              </a:ext>
            </a:extLst>
          </p:cNvPr>
          <p:cNvCxnSpPr>
            <a:cxnSpLocks/>
          </p:cNvCxnSpPr>
          <p:nvPr/>
        </p:nvCxnSpPr>
        <p:spPr>
          <a:xfrm>
            <a:off x="4354286" y="2734492"/>
            <a:ext cx="10828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1105B47-A33E-2B8E-06D0-2DF9CD2E204C}"/>
              </a:ext>
            </a:extLst>
          </p:cNvPr>
          <p:cNvSpPr txBox="1"/>
          <p:nvPr/>
        </p:nvSpPr>
        <p:spPr>
          <a:xfrm>
            <a:off x="537887" y="3344353"/>
            <a:ext cx="153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 vi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C2586E-5FA1-960C-C2F1-07839E25882F}"/>
              </a:ext>
            </a:extLst>
          </p:cNvPr>
          <p:cNvSpPr txBox="1"/>
          <p:nvPr/>
        </p:nvSpPr>
        <p:spPr>
          <a:xfrm>
            <a:off x="9360800" y="1383239"/>
            <a:ext cx="208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077144-E2BC-F9EB-4892-68E2BF3EFB80}"/>
              </a:ext>
            </a:extLst>
          </p:cNvPr>
          <p:cNvSpPr txBox="1"/>
          <p:nvPr/>
        </p:nvSpPr>
        <p:spPr>
          <a:xfrm>
            <a:off x="8592210" y="5312977"/>
            <a:ext cx="3312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000" b="0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000" b="0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000" b="0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2000" b="0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C:</a:t>
            </a:r>
          </a:p>
          <a:p>
            <a:pPr lvl="0"/>
            <a:r>
              <a:rPr lang="en-US" sz="2000" baseline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1400 + 990 =  2150 (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2390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0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lvl="0"/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7B614A8-7E8B-255D-A8C1-29E20E003728}"/>
              </a:ext>
            </a:extLst>
          </p:cNvPr>
          <p:cNvCxnSpPr>
            <a:cxnSpLocks/>
          </p:cNvCxnSpPr>
          <p:nvPr/>
        </p:nvCxnSpPr>
        <p:spPr>
          <a:xfrm>
            <a:off x="2738846" y="1049383"/>
            <a:ext cx="10828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16EB47-8721-FD90-B134-C37A53372D55}"/>
              </a:ext>
            </a:extLst>
          </p:cNvPr>
          <p:cNvCxnSpPr>
            <a:cxnSpLocks/>
          </p:cNvCxnSpPr>
          <p:nvPr/>
        </p:nvCxnSpPr>
        <p:spPr>
          <a:xfrm>
            <a:off x="4354286" y="1036321"/>
            <a:ext cx="10828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39D1498-D27E-2186-72BA-D036C160C9A7}"/>
              </a:ext>
            </a:extLst>
          </p:cNvPr>
          <p:cNvSpPr txBox="1"/>
          <p:nvPr/>
        </p:nvSpPr>
        <p:spPr>
          <a:xfrm>
            <a:off x="8439226" y="3108460"/>
            <a:ext cx="3214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thang:</a:t>
            </a:r>
            <a:endParaRPr lang="en-US" sz="2000" baseline="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2000" baseline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2000" baseline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= 80 (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thang: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52 – 40 = 12 (m)</a:t>
            </a:r>
          </a:p>
        </p:txBody>
      </p:sp>
    </p:spTree>
    <p:extLst>
      <p:ext uri="{BB962C8B-B14F-4D97-AF65-F5344CB8AC3E}">
        <p14:creationId xmlns:p14="http://schemas.microsoft.com/office/powerpoint/2010/main" val="246457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1" grpId="0"/>
      <p:bldP spid="24" grpId="0"/>
      <p:bldP spid="25" grpId="0"/>
      <p:bldP spid="26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27A63-2FD1-96C7-1495-05402A3CF172}"/>
              </a:ext>
            </a:extLst>
          </p:cNvPr>
          <p:cNvSpPr/>
          <p:nvPr/>
        </p:nvSpPr>
        <p:spPr>
          <a:xfrm>
            <a:off x="157316" y="159774"/>
            <a:ext cx="11877367" cy="6538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4DC7D1-61F3-B09C-DCC9-508F57CC626E}"/>
              </a:ext>
            </a:extLst>
          </p:cNvPr>
          <p:cNvSpPr txBox="1"/>
          <p:nvPr/>
        </p:nvSpPr>
        <p:spPr>
          <a:xfrm>
            <a:off x="8078002" y="1955107"/>
            <a:ext cx="3169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4 x 4 =  16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BBB902-8F42-DC50-0199-67D1CD86F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486" y="551945"/>
            <a:ext cx="9335587" cy="6008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16CF3E-3937-8565-EA24-BDF9235B7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275" y="471235"/>
            <a:ext cx="643211" cy="76225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1105B47-A33E-2B8E-06D0-2DF9CD2E204C}"/>
              </a:ext>
            </a:extLst>
          </p:cNvPr>
          <p:cNvSpPr txBox="1"/>
          <p:nvPr/>
        </p:nvSpPr>
        <p:spPr>
          <a:xfrm>
            <a:off x="1972071" y="1807456"/>
            <a:ext cx="153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 vi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C2586E-5FA1-960C-C2F1-07839E25882F}"/>
              </a:ext>
            </a:extLst>
          </p:cNvPr>
          <p:cNvSpPr txBox="1"/>
          <p:nvPr/>
        </p:nvSpPr>
        <p:spPr>
          <a:xfrm>
            <a:off x="8681885" y="1318751"/>
            <a:ext cx="208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077144-E2BC-F9EB-4892-68E2BF3EFB80}"/>
              </a:ext>
            </a:extLst>
          </p:cNvPr>
          <p:cNvSpPr txBox="1"/>
          <p:nvPr/>
        </p:nvSpPr>
        <p:spPr>
          <a:xfrm>
            <a:off x="7295999" y="4608147"/>
            <a:ext cx="4362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mảnh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đất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16 + 12,56 =  28,56 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     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 28,56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7B614A8-7E8B-255D-A8C1-29E20E003728}"/>
              </a:ext>
            </a:extLst>
          </p:cNvPr>
          <p:cNvCxnSpPr>
            <a:cxnSpLocks/>
          </p:cNvCxnSpPr>
          <p:nvPr/>
        </p:nvCxnSpPr>
        <p:spPr>
          <a:xfrm>
            <a:off x="2738846" y="1049383"/>
            <a:ext cx="10828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16EB47-8721-FD90-B134-C37A53372D55}"/>
              </a:ext>
            </a:extLst>
          </p:cNvPr>
          <p:cNvCxnSpPr>
            <a:cxnSpLocks/>
          </p:cNvCxnSpPr>
          <p:nvPr/>
        </p:nvCxnSpPr>
        <p:spPr>
          <a:xfrm>
            <a:off x="4354286" y="1036321"/>
            <a:ext cx="10828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39D1498-D27E-2186-72BA-D036C160C9A7}"/>
              </a:ext>
            </a:extLst>
          </p:cNvPr>
          <p:cNvSpPr txBox="1"/>
          <p:nvPr/>
        </p:nvSpPr>
        <p:spPr>
          <a:xfrm>
            <a:off x="7653903" y="3061547"/>
            <a:ext cx="3646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kín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: 2 = 2 (m)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 x 2 x 3,14 = 12,56 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414D9B-4D7A-3909-145F-320F0E657D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9487" y="1191706"/>
            <a:ext cx="2825930" cy="31231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DEC24F-4985-5433-08F2-02087B3E19CB}"/>
                  </a:ext>
                </a:extLst>
              </p:cNvPr>
              <p:cNvSpPr txBox="1"/>
              <p:nvPr/>
            </p:nvSpPr>
            <p:spPr>
              <a:xfrm>
                <a:off x="384903" y="2558012"/>
                <a:ext cx="4798282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Bài </a:t>
                </a:r>
                <a:r>
                  <a:rPr kumimoji="0" lang="en-US" sz="24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giải</a:t>
                </a:r>
                <a:endPara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Chu vi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hình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vuông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字魂59号-创粗黑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字魂59号-创粗黑"/>
                        <a:cs typeface="+mn-cs"/>
                      </a:rPr>
                      <m:t>4 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字魂59号-创粗黑"/>
                        <a:cs typeface="+mn-cs"/>
                      </a:rPr>
                      <m:t>𝑥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字魂59号-创粗黑"/>
                        <a:cs typeface="+mn-cs"/>
                      </a:rPr>
                      <m:t> 4=16 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字魂59号-创粗黑"/>
                        <a:cs typeface="+mn-cs"/>
                      </a:rPr>
                      <m:t>𝑚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字魂59号-创粗黑"/>
                        <a:cs typeface="+mn-cs"/>
                      </a:rPr>
                      <m:t>)</m:t>
                    </m:r>
                  </m:oMath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字魂59号-创粗黑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𝐶h𝑢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𝑣𝑖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2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ử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h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ì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𝑛h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𝑡𝑟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ò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: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Times New Roman" panose="02020603050405020304" pitchFamily="18" charset="0"/>
                  </a:rPr>
                  <a:t>4 x 3,14 = 12,56 (m)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+mn-cs"/>
                  </a:rPr>
                  <a:t>Chu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+mn-cs"/>
                  </a:rPr>
                  <a:t> vi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+mn-cs"/>
                  </a:rPr>
                  <a:t>mảnh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+mn-cs"/>
                  </a:rPr>
                  <a:t>đất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+mn-cs"/>
                  </a:rPr>
                  <a:t>hình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+mn-cs"/>
                  </a:rPr>
                  <a:t> D: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baseline="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16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+ 12,56 = 28,56 (m)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Đáp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70C0"/>
                    </a:solidFill>
                    <a:latin typeface="Times New Roman" panose="02020603050405020304" pitchFamily="18" charset="0"/>
                  </a:rPr>
                  <a:t>: 28,56 m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+mn-cs"/>
                  </a:rPr>
                  <a:t>            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DEC24F-4985-5433-08F2-02087B3E1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03" y="2558012"/>
                <a:ext cx="4798282" cy="3785652"/>
              </a:xfrm>
              <a:prstGeom prst="rect">
                <a:avLst/>
              </a:prstGeom>
              <a:blipFill>
                <a:blip r:embed="rId6"/>
                <a:stretch>
                  <a:fillRect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2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  <p:bldP spid="25" grpId="0"/>
      <p:bldP spid="26" grpId="0"/>
      <p:bldP spid="3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27A63-2FD1-96C7-1495-05402A3CF172}"/>
              </a:ext>
            </a:extLst>
          </p:cNvPr>
          <p:cNvSpPr/>
          <p:nvPr/>
        </p:nvSpPr>
        <p:spPr>
          <a:xfrm>
            <a:off x="176981" y="176981"/>
            <a:ext cx="11877367" cy="6538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800" i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i="1" kern="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800" i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i="1" kern="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800" i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i="1" kern="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800" i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i="1" kern="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1800" i="1" kern="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i="1" kern="1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(1) – B           (2) – A           (3) – C          (4) - 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8CA83-A3D0-CE12-2A6D-2D7FBB1B332A}"/>
              </a:ext>
            </a:extLst>
          </p:cNvPr>
          <p:cNvSpPr txBox="1"/>
          <p:nvPr/>
        </p:nvSpPr>
        <p:spPr>
          <a:xfrm>
            <a:off x="1809576" y="412196"/>
            <a:ext cx="9924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triển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khai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thích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hợp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khối</a:t>
            </a:r>
            <a:r>
              <a:rPr kumimoji="0" lang="en-US" sz="3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6152B-1E2B-4259-B9A7-5E401818A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04" y="1181000"/>
            <a:ext cx="10616591" cy="42046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9738CD-D43A-AEAC-4E3F-6C6184E2D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15" y="415562"/>
            <a:ext cx="8572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9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27A63-2FD1-96C7-1495-05402A3CF172}"/>
              </a:ext>
            </a:extLst>
          </p:cNvPr>
          <p:cNvSpPr/>
          <p:nvPr/>
        </p:nvSpPr>
        <p:spPr>
          <a:xfrm>
            <a:off x="176981" y="176981"/>
            <a:ext cx="11877367" cy="6538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8CA83-A3D0-CE12-2A6D-2D7FBB1B332A}"/>
              </a:ext>
            </a:extLst>
          </p:cNvPr>
          <p:cNvSpPr txBox="1"/>
          <p:nvPr/>
        </p:nvSpPr>
        <p:spPr>
          <a:xfrm>
            <a:off x="1463041" y="412196"/>
            <a:ext cx="10551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dài1,2m 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rộng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60cm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chiều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cao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80 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C6E3E-F354-398E-7FDD-BB2C27B07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8" y="514147"/>
            <a:ext cx="849664" cy="801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8A7B29-FA78-C4CB-B110-2399BC1386F3}"/>
              </a:ext>
            </a:extLst>
          </p:cNvPr>
          <p:cNvSpPr txBox="1"/>
          <p:nvPr/>
        </p:nvSpPr>
        <p:spPr>
          <a:xfrm>
            <a:off x="925440" y="1489414"/>
            <a:ext cx="1055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nắp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31D61-54E4-9422-64C6-F35C7B95D4DF}"/>
              </a:ext>
            </a:extLst>
          </p:cNvPr>
          <p:cNvSpPr txBox="1"/>
          <p:nvPr/>
        </p:nvSpPr>
        <p:spPr>
          <a:xfrm>
            <a:off x="925440" y="2136315"/>
            <a:ext cx="1055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2BB137-550B-4BA5-599F-53ADAA8E460E}"/>
                  </a:ext>
                </a:extLst>
              </p:cNvPr>
              <p:cNvSpPr txBox="1"/>
              <p:nvPr/>
            </p:nvSpPr>
            <p:spPr>
              <a:xfrm>
                <a:off x="925440" y="2721090"/>
                <a:ext cx="10551978" cy="1221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3200" noProof="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)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Mực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bằng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chiều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cao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của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Tính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thể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tích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đó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dày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kính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kể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B2BB137-550B-4BA5-599F-53ADAA8E4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40" y="2721090"/>
                <a:ext cx="10551978" cy="1221488"/>
              </a:xfrm>
              <a:prstGeom prst="rect">
                <a:avLst/>
              </a:prstGeom>
              <a:blipFill>
                <a:blip r:embed="rId4"/>
                <a:stretch>
                  <a:fillRect l="-1502" t="-995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245F6F7-4937-F122-3D74-5A9614B7A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354" y="4013708"/>
            <a:ext cx="4235631" cy="243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27A63-2FD1-96C7-1495-05402A3CF172}"/>
              </a:ext>
            </a:extLst>
          </p:cNvPr>
          <p:cNvSpPr/>
          <p:nvPr/>
        </p:nvSpPr>
        <p:spPr>
          <a:xfrm>
            <a:off x="157316" y="159774"/>
            <a:ext cx="11877367" cy="6538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C6E3E-F354-398E-7FDD-BB2C27B07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8" y="514147"/>
            <a:ext cx="849664" cy="801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8A7B29-FA78-C4CB-B110-2399BC1386F3}"/>
              </a:ext>
            </a:extLst>
          </p:cNvPr>
          <p:cNvSpPr txBox="1"/>
          <p:nvPr/>
        </p:nvSpPr>
        <p:spPr>
          <a:xfrm>
            <a:off x="6793852" y="1261723"/>
            <a:ext cx="175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31D61-54E4-9422-64C6-F35C7B95D4DF}"/>
              </a:ext>
            </a:extLst>
          </p:cNvPr>
          <p:cNvSpPr txBox="1"/>
          <p:nvPr/>
        </p:nvSpPr>
        <p:spPr>
          <a:xfrm>
            <a:off x="5408481" y="2665531"/>
            <a:ext cx="62673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xung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quanh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>
              <a:defRPr/>
            </a:pPr>
            <a:r>
              <a:rPr lang="en-US" sz="320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(1,2 + 0,6) x 2 x 0,8 = 2,88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(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800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kính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cần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bể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kính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:</a:t>
            </a:r>
          </a:p>
          <a:p>
            <a:pPr lvl="0">
              <a:defRPr/>
            </a:pP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    2,88 + (1,2 x 0,6 ) = 3,6 (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800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lvl="0">
              <a:defRPr/>
            </a:pP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             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</a:rPr>
              <a:t>: 3,6 (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en-US" sz="2800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4000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45F6F7-4937-F122-3D74-5A9614B7A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33" y="1846498"/>
            <a:ext cx="4235631" cy="2432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260D4B-B3EB-53F9-E47F-E4B5B54768A0}"/>
              </a:ext>
            </a:extLst>
          </p:cNvPr>
          <p:cNvSpPr txBox="1"/>
          <p:nvPr/>
        </p:nvSpPr>
        <p:spPr>
          <a:xfrm>
            <a:off x="1423712" y="564555"/>
            <a:ext cx="1055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nắp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DC1B0-70F8-A636-A7AF-2203FC223DE8}"/>
              </a:ext>
            </a:extLst>
          </p:cNvPr>
          <p:cNvSpPr txBox="1"/>
          <p:nvPr/>
        </p:nvSpPr>
        <p:spPr>
          <a:xfrm>
            <a:off x="5184410" y="1968363"/>
            <a:ext cx="6267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noProof="0" dirty="0" err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noProof="0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60 cm = 0,6 m ; 80 cm = 0,8 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1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27A63-2FD1-96C7-1495-05402A3CF172}"/>
              </a:ext>
            </a:extLst>
          </p:cNvPr>
          <p:cNvSpPr/>
          <p:nvPr/>
        </p:nvSpPr>
        <p:spPr>
          <a:xfrm>
            <a:off x="192474" y="363318"/>
            <a:ext cx="11877367" cy="6538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C6E3E-F354-398E-7FDD-BB2C27B07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8" y="514147"/>
            <a:ext cx="849664" cy="801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8A7B29-FA78-C4CB-B110-2399BC1386F3}"/>
              </a:ext>
            </a:extLst>
          </p:cNvPr>
          <p:cNvSpPr txBox="1"/>
          <p:nvPr/>
        </p:nvSpPr>
        <p:spPr>
          <a:xfrm>
            <a:off x="6793852" y="1261723"/>
            <a:ext cx="175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31D61-54E4-9422-64C6-F35C7B95D4DF}"/>
              </a:ext>
            </a:extLst>
          </p:cNvPr>
          <p:cNvSpPr txBox="1"/>
          <p:nvPr/>
        </p:nvSpPr>
        <p:spPr>
          <a:xfrm>
            <a:off x="5408481" y="2665531"/>
            <a:ext cx="62673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 1,2 x 0,6 x 0,8 = 0,576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</a:t>
            </a:r>
            <a:r>
              <a:rPr lang="en-US" sz="2800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+mn-cs"/>
              </a:rPr>
              <a:t>: 0,576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</a:t>
            </a:r>
            <a:r>
              <a:rPr lang="en-US" sz="2800" baseline="30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45F6F7-4937-F122-3D74-5A9614B7A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33" y="1846498"/>
            <a:ext cx="4235631" cy="24320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DC1B0-70F8-A636-A7AF-2203FC223DE8}"/>
              </a:ext>
            </a:extLst>
          </p:cNvPr>
          <p:cNvSpPr txBox="1"/>
          <p:nvPr/>
        </p:nvSpPr>
        <p:spPr>
          <a:xfrm>
            <a:off x="5184410" y="1968363"/>
            <a:ext cx="6267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Đổi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 60 cm = 0,6 m ; 80 cm = 0,8 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7F1D4A-074F-D212-7E87-4368C06A87E7}"/>
              </a:ext>
            </a:extLst>
          </p:cNvPr>
          <p:cNvSpPr txBox="1"/>
          <p:nvPr/>
        </p:nvSpPr>
        <p:spPr>
          <a:xfrm>
            <a:off x="1517863" y="564555"/>
            <a:ext cx="10551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kính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64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27A63-2FD1-96C7-1495-05402A3CF172}"/>
              </a:ext>
            </a:extLst>
          </p:cNvPr>
          <p:cNvSpPr/>
          <p:nvPr/>
        </p:nvSpPr>
        <p:spPr>
          <a:xfrm>
            <a:off x="157316" y="159774"/>
            <a:ext cx="11877367" cy="6538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C6E3E-F354-398E-7FDD-BB2C27B07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8" y="514147"/>
            <a:ext cx="849664" cy="801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8A7B29-FA78-C4CB-B110-2399BC1386F3}"/>
              </a:ext>
            </a:extLst>
          </p:cNvPr>
          <p:cNvSpPr txBox="1"/>
          <p:nvPr/>
        </p:nvSpPr>
        <p:spPr>
          <a:xfrm>
            <a:off x="7307658" y="2019369"/>
            <a:ext cx="175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631D61-54E4-9422-64C6-F35C7B95D4DF}"/>
                  </a:ext>
                </a:extLst>
              </p:cNvPr>
              <p:cNvSpPr txBox="1"/>
              <p:nvPr/>
            </p:nvSpPr>
            <p:spPr>
              <a:xfrm>
                <a:off x="5290178" y="3301256"/>
                <a:ext cx="6267361" cy="3240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Chiều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cao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mực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lvl="0"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 0,8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= 0,6 (m)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+mn-cs"/>
                  </a:rPr>
                  <a:t>Thể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+mn-cs"/>
                  </a:rPr>
                  <a:t>tích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+mn-cs"/>
                  </a:rPr>
                  <a:t> 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+mn-cs"/>
                  </a:rPr>
                  <a:t>1,2 x 0,6 x 0,6  = 0,432 (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m</a:t>
                </a:r>
                <a:r>
                  <a:rPr lang="en-US" sz="2800" baseline="30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3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+mn-cs"/>
                  </a:rPr>
                  <a:t>             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+mn-cs"/>
                  </a:rPr>
                  <a:t>Đáp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" panose="02040503050406030204" pitchFamily="18" charset="0"/>
                    <a:cs typeface="+mn-cs"/>
                  </a:rPr>
                  <a:t>: 0,432 (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m</a:t>
                </a:r>
                <a:r>
                  <a:rPr lang="en-US" sz="2800" baseline="30000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3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631D61-54E4-9422-64C6-F35C7B95D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178" y="3301256"/>
                <a:ext cx="6267361" cy="3240182"/>
              </a:xfrm>
              <a:prstGeom prst="rect">
                <a:avLst/>
              </a:prstGeom>
              <a:blipFill>
                <a:blip r:embed="rId4"/>
                <a:stretch>
                  <a:fillRect l="-2529" t="-2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245F6F7-4937-F122-3D74-5A9614B7A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33" y="1846498"/>
            <a:ext cx="4235631" cy="2432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7F30AC-325E-2CC6-E8A7-72E82A3F4F49}"/>
                  </a:ext>
                </a:extLst>
              </p:cNvPr>
              <p:cNvSpPr txBox="1"/>
              <p:nvPr/>
            </p:nvSpPr>
            <p:spPr>
              <a:xfrm>
                <a:off x="1343452" y="359515"/>
                <a:ext cx="10551978" cy="1270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3200" noProof="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)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Mực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bằng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chiều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cao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của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.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Tính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thể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tích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nước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trong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bể</a:t>
                </a:r>
                <a:r>
                  <a:rPr kumimoji="0" lang="en-US" sz="32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đó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dày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kính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đáng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kể</a:t>
                </a:r>
                <a:r>
                  <a:rPr lang="en-US" sz="32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7F30AC-325E-2CC6-E8A7-72E82A3F4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52" y="359515"/>
                <a:ext cx="10551978" cy="1270412"/>
              </a:xfrm>
              <a:prstGeom prst="rect">
                <a:avLst/>
              </a:prstGeom>
              <a:blipFill>
                <a:blip r:embed="rId6"/>
                <a:stretch>
                  <a:fillRect l="-1444" b="-14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42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F323FC6A-16C9-45BD-84D9-569DDFE6F5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63423"/>
            <a:ext cx="6865153" cy="121920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B3DF418-A999-4706-ADCA-1A6D2A6E96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52525" y="1590675"/>
            <a:ext cx="10134997" cy="386582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FC8854C-FA94-4A76-ACF1-0710A3687B63}"/>
              </a:ext>
            </a:extLst>
          </p:cNvPr>
          <p:cNvGrpSpPr/>
          <p:nvPr/>
        </p:nvGrpSpPr>
        <p:grpSpPr>
          <a:xfrm>
            <a:off x="1" y="-2"/>
            <a:ext cx="12192000" cy="1444337"/>
            <a:chOff x="0" y="-1"/>
            <a:chExt cx="12192001" cy="101272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E3C9884-253A-4F4C-9ED7-270E7F355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C70079D-E4CD-4A05-B02A-21F38EAEA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8FF58C-1E3F-4984-8521-84750D5DE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F9F4EB1-3543-4B09-B3CE-10D018A7BE33}"/>
              </a:ext>
            </a:extLst>
          </p:cNvPr>
          <p:cNvGrpSpPr/>
          <p:nvPr/>
        </p:nvGrpSpPr>
        <p:grpSpPr>
          <a:xfrm flipV="1">
            <a:off x="0" y="5413663"/>
            <a:ext cx="12192000" cy="1444337"/>
            <a:chOff x="0" y="-1"/>
            <a:chExt cx="12192001" cy="101272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900B3F-6C00-4CC0-B69B-833FC76B0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09F842E-D75D-4182-8BAB-7CAF96186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7064546-CE52-4ACD-BD49-0D5DC4982B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4B89F5A8-3F6F-44D7-B2BF-19497AC0AF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371883" y="2779312"/>
            <a:ext cx="904009" cy="722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38D0D97-EC52-4A84-879F-47A5E41E70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0769382" y="2872947"/>
            <a:ext cx="904009" cy="72216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4D31F51-7897-4677-A4DB-C78BA54789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0" t="13839" r="16909" b="68434"/>
          <a:stretch/>
        </p:blipFill>
        <p:spPr>
          <a:xfrm rot="1121413">
            <a:off x="716778" y="101587"/>
            <a:ext cx="1582317" cy="194874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89C7D57-C85E-49A5-94CC-9EAA126A75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9212651" y="4007045"/>
            <a:ext cx="2460740" cy="20333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9FB091C-980B-4DF5-B3D2-0463CBF855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2" t="26060" r="100" b="62879"/>
          <a:stretch/>
        </p:blipFill>
        <p:spPr>
          <a:xfrm flipH="1">
            <a:off x="676389" y="4716808"/>
            <a:ext cx="1565534" cy="13937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963B295-EC47-47A3-ACCA-7471E69FBC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41971" r="44170" b="50000"/>
          <a:stretch/>
        </p:blipFill>
        <p:spPr>
          <a:xfrm>
            <a:off x="2394558" y="4475316"/>
            <a:ext cx="4280183" cy="141781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02FDF3C-691C-4714-BF75-99B98A83C91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 flipH="1" flipV="1">
            <a:off x="8142254" y="3722785"/>
            <a:ext cx="800468" cy="88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CCAAE1D-E3C4-4E71-AAE9-0FDD488F556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>
            <a:off x="3129722" y="2047225"/>
            <a:ext cx="800468" cy="88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C33EED8-49DD-4596-AD05-DC307330D2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6" t="63081" r="15319" b="23737"/>
          <a:stretch/>
        </p:blipFill>
        <p:spPr>
          <a:xfrm>
            <a:off x="9006446" y="537994"/>
            <a:ext cx="1919200" cy="20116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0AD2B2-2110-B44B-4911-D6F1F0AF696C}"/>
              </a:ext>
            </a:extLst>
          </p:cNvPr>
          <p:cNvSpPr txBox="1"/>
          <p:nvPr/>
        </p:nvSpPr>
        <p:spPr>
          <a:xfrm>
            <a:off x="3495675" y="2876550"/>
            <a:ext cx="5124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SVN-Hole Hearted" panose="020B0A06020104020203" pitchFamily="34" charset="0"/>
                <a:ea typeface="字魂59号-创粗黑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5410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127A63-2FD1-96C7-1495-05402A3CF172}"/>
              </a:ext>
            </a:extLst>
          </p:cNvPr>
          <p:cNvSpPr/>
          <p:nvPr/>
        </p:nvSpPr>
        <p:spPr>
          <a:xfrm>
            <a:off x="176979" y="159774"/>
            <a:ext cx="11877367" cy="65384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D8CA83-A3D0-CE12-2A6D-2D7FBB1B332A}"/>
              </a:ext>
            </a:extLst>
          </p:cNvPr>
          <p:cNvSpPr txBox="1"/>
          <p:nvPr/>
        </p:nvSpPr>
        <p:spPr>
          <a:xfrm>
            <a:off x="4900450" y="324873"/>
            <a:ext cx="2090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đua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723F36-BC96-8716-62D1-CA6CFA5591B2}"/>
              </a:ext>
            </a:extLst>
          </p:cNvPr>
          <p:cNvSpPr/>
          <p:nvPr/>
        </p:nvSpPr>
        <p:spPr>
          <a:xfrm>
            <a:off x="587643" y="1393754"/>
            <a:ext cx="11268075" cy="16478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chu vi,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F323FC6A-16C9-45BD-84D9-569DDFE6F5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63423"/>
            <a:ext cx="6865153" cy="121920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B3DF418-A999-4706-ADCA-1A6D2A6E96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968785" y="1476375"/>
            <a:ext cx="9800597" cy="373827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FC8854C-FA94-4A76-ACF1-0710A3687B63}"/>
              </a:ext>
            </a:extLst>
          </p:cNvPr>
          <p:cNvGrpSpPr/>
          <p:nvPr/>
        </p:nvGrpSpPr>
        <p:grpSpPr>
          <a:xfrm>
            <a:off x="1" y="-2"/>
            <a:ext cx="12192000" cy="1444337"/>
            <a:chOff x="0" y="-1"/>
            <a:chExt cx="12192001" cy="101272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E3C9884-253A-4F4C-9ED7-270E7F355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C70079D-E4CD-4A05-B02A-21F38EAEA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8FF58C-1E3F-4984-8521-84750D5DE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F9F4EB1-3543-4B09-B3CE-10D018A7BE33}"/>
              </a:ext>
            </a:extLst>
          </p:cNvPr>
          <p:cNvGrpSpPr/>
          <p:nvPr/>
        </p:nvGrpSpPr>
        <p:grpSpPr>
          <a:xfrm flipV="1">
            <a:off x="0" y="5413663"/>
            <a:ext cx="12192000" cy="1444337"/>
            <a:chOff x="0" y="-1"/>
            <a:chExt cx="12192001" cy="101272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900B3F-6C00-4CC0-B69B-833FC76B0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09F842E-D75D-4182-8BAB-7CAF96186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7064546-CE52-4ACD-BD49-0D5DC4982B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4B89F5A8-3F6F-44D7-B2BF-19497AC0AF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371883" y="2779312"/>
            <a:ext cx="904009" cy="722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38D0D97-EC52-4A84-879F-47A5E41E70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0769382" y="2872947"/>
            <a:ext cx="904009" cy="72216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4D31F51-7897-4677-A4DB-C78BA54789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0" t="13839" r="16909" b="68434"/>
          <a:stretch/>
        </p:blipFill>
        <p:spPr>
          <a:xfrm rot="1121413">
            <a:off x="716778" y="101587"/>
            <a:ext cx="1582317" cy="194874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89C7D57-C85E-49A5-94CC-9EAA126A75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9212651" y="4007045"/>
            <a:ext cx="2460740" cy="20333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9FB091C-980B-4DF5-B3D2-0463CBF855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2" t="26060" r="100" b="62879"/>
          <a:stretch/>
        </p:blipFill>
        <p:spPr>
          <a:xfrm flipH="1">
            <a:off x="676389" y="4716808"/>
            <a:ext cx="1565534" cy="13937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963B295-EC47-47A3-ACCA-7471E69FBC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41971" r="44170" b="50000"/>
          <a:stretch/>
        </p:blipFill>
        <p:spPr>
          <a:xfrm>
            <a:off x="2394558" y="4475316"/>
            <a:ext cx="4280183" cy="141781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02FDF3C-691C-4714-BF75-99B98A83C91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 flipH="1" flipV="1">
            <a:off x="8142254" y="3722785"/>
            <a:ext cx="800468" cy="88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CCAAE1D-E3C4-4E71-AAE9-0FDD488F556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>
            <a:off x="3129722" y="2047225"/>
            <a:ext cx="800468" cy="88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C33EED8-49DD-4596-AD05-DC307330D2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6" t="63081" r="15319" b="23737"/>
          <a:stretch/>
        </p:blipFill>
        <p:spPr>
          <a:xfrm>
            <a:off x="9006446" y="537994"/>
            <a:ext cx="1919200" cy="2011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967651-6CA8-29F8-3226-3DC45E2128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3203" y="2877264"/>
            <a:ext cx="5541744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1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001" y="699985"/>
            <a:ext cx="55372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53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id="{D1155387-879E-40B6-9945-AA291C540A15}"/>
              </a:ext>
            </a:extLst>
          </p:cNvPr>
          <p:cNvSpPr/>
          <p:nvPr/>
        </p:nvSpPr>
        <p:spPr>
          <a:xfrm>
            <a:off x="3860801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8800" b="1">
                <a:solidFill>
                  <a:srgbClr val="FF0000"/>
                </a:solidFill>
                <a:latin typeface="Calibri"/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1.48148E-6 L 3.33333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193" y="3286961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5154007"/>
            <a:ext cx="2844800" cy="1513154"/>
            <a:chOff x="-2312095" y="2263658"/>
            <a:chExt cx="2133600" cy="11348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Speech Bubble: Rectangle with Corners Rounded 2">
                  <a:extLst>
                    <a:ext uri="{FF2B5EF4-FFF2-40B4-BE49-F238E27FC236}">
                      <a16:creationId xmlns:a16="http://schemas.microsoft.com/office/drawing/2014/main" id="{C80D90BE-243B-4CC2-9897-DC2567470CDA}"/>
                    </a:ext>
                  </a:extLst>
                </p:cNvPr>
                <p:cNvSpPr/>
                <p:nvPr/>
              </p:nvSpPr>
              <p:spPr>
                <a:xfrm>
                  <a:off x="-2312095" y="2263658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219170"/>
                  <a:r>
                    <a: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 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0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x h</a:t>
                  </a:r>
                  <a:endPara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Speech Bubble: Rectangle with Corners Rounded 2">
                  <a:extLst>
                    <a:ext uri="{FF2B5EF4-FFF2-40B4-BE49-F238E27FC236}">
                      <a16:creationId xmlns:a16="http://schemas.microsoft.com/office/drawing/2014/main" id="{C80D90BE-243B-4CC2-9897-DC2567470C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3658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0"/>
                  <a:stretch>
                    <a:fillRect l="-23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072" y="705161"/>
            <a:ext cx="535592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?</a:t>
            </a:r>
            <a:endParaRPr lang="vi-VN" sz="4267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= r x r x 3,14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C= r x 2 x 3,14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= a x b 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7D1E8AD-A2C4-8BB7-EB61-F0F66E65620A}"/>
              </a:ext>
            </a:extLst>
          </p:cNvPr>
          <p:cNvGrpSpPr/>
          <p:nvPr/>
        </p:nvGrpSpPr>
        <p:grpSpPr>
          <a:xfrm flipH="1">
            <a:off x="5473249" y="5161832"/>
            <a:ext cx="3771429" cy="1467059"/>
            <a:chOff x="-3182080" y="2298229"/>
            <a:chExt cx="2828572" cy="1100294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151F58BF-7B01-7416-C7A9-D9665A33A511}"/>
                </a:ext>
              </a:extLst>
            </p:cNvPr>
            <p:cNvSpPr/>
            <p:nvPr/>
          </p:nvSpPr>
          <p:spPr>
            <a:xfrm>
              <a:off x="-3182080" y="2298229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S= ( a + b ) x 2 x h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664784-F323-2E0A-0620-05B97ACD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01029 2.59259E-6 L 0.01029 0.33032 L -4.16667E-7 0.33032 L -4.16667E-7 2.59259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03151 0.05509 C 0.03815 0.06759 0.04804 0.07431 0.05833 0.07431 C 0.07018 0.07431 0.07968 0.06759 0.08619 0.05509 L 0.11796 -1.85185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5154007"/>
            <a:ext cx="2844800" cy="1513154"/>
            <a:chOff x="-2312095" y="2263658"/>
            <a:chExt cx="2133600" cy="11348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Speech Bubble: Rectangle with Corners Rounded 2">
                  <a:extLst>
                    <a:ext uri="{FF2B5EF4-FFF2-40B4-BE49-F238E27FC236}">
                      <a16:creationId xmlns:a16="http://schemas.microsoft.com/office/drawing/2014/main" id="{C80D90BE-243B-4CC2-9897-DC2567470CDA}"/>
                    </a:ext>
                  </a:extLst>
                </p:cNvPr>
                <p:cNvSpPr/>
                <p:nvPr/>
              </p:nvSpPr>
              <p:spPr>
                <a:xfrm>
                  <a:off x="-2312095" y="2263658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S 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a x h</a:t>
                  </a:r>
                  <a:endPara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Speech Bubble: Rectangle with Corners Rounded 2">
                  <a:extLst>
                    <a:ext uri="{FF2B5EF4-FFF2-40B4-BE49-F238E27FC236}">
                      <a16:creationId xmlns:a16="http://schemas.microsoft.com/office/drawing/2014/main" id="{C80D90BE-243B-4CC2-9897-DC2567470C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3658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0"/>
                  <a:stretch>
                    <a:fillRect l="-23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072" y="705161"/>
            <a:ext cx="5355927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  <a:endParaRPr kumimoji="0" lang="vi-VN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Speech Bubble: Rectangle with Corners Rounded 36">
                  <a:extLst>
                    <a:ext uri="{FF2B5EF4-FFF2-40B4-BE49-F238E27FC236}">
                      <a16:creationId xmlns:a16="http://schemas.microsoft.com/office/drawing/2014/main" id="{8464420B-B920-4317-BE91-1D08964D7B72}"/>
                    </a:ext>
                  </a:extLst>
                </p:cNvPr>
                <p:cNvSpPr/>
                <p:nvPr/>
              </p:nvSpPr>
              <p:spPr>
                <a:xfrm>
                  <a:off x="-1732975" y="2265304"/>
                  <a:ext cx="1554480" cy="274320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S 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a x h</a:t>
                  </a:r>
                  <a:endPara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Speech Bubble: Rectangle with Corners Rounded 36">
                  <a:extLst>
                    <a:ext uri="{FF2B5EF4-FFF2-40B4-BE49-F238E27FC236}">
                      <a16:creationId xmlns:a16="http://schemas.microsoft.com/office/drawing/2014/main" id="{8464420B-B920-4317-BE91-1D08964D7B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732975" y="2265304"/>
                  <a:ext cx="1554480" cy="274320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3"/>
                  <a:stretch>
                    <a:fillRect l="-3529" t="-82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 = r x r x 3,14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C= r x 2 x 3,14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 = a x b 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572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 flipH="1">
            <a:off x="12192000" y="5143842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S= a x b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267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267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Speech Bubble: Rectangle with Corners Rounded 36">
                  <a:extLst>
                    <a:ext uri="{FF2B5EF4-FFF2-40B4-BE49-F238E27FC236}">
                      <a16:creationId xmlns:a16="http://schemas.microsoft.com/office/drawing/2014/main" id="{8464420B-B920-4317-BE91-1D08964D7B72}"/>
                    </a:ext>
                  </a:extLst>
                </p:cNvPr>
                <p:cNvSpPr/>
                <p:nvPr/>
              </p:nvSpPr>
              <p:spPr>
                <a:xfrm>
                  <a:off x="-1732975" y="2265304"/>
                  <a:ext cx="1554480" cy="274320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1219170">
                    <a:defRPr/>
                  </a:pPr>
                  <a:r>
                    <a:rPr lang="en-US" sz="32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 =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𝒃</m:t>
                      </m:r>
                    </m:oMath>
                  </a14:m>
                  <a:endParaRPr lang="vi-V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Speech Bubble: Rectangle with Corners Rounded 36">
                  <a:extLst>
                    <a:ext uri="{FF2B5EF4-FFF2-40B4-BE49-F238E27FC236}">
                      <a16:creationId xmlns:a16="http://schemas.microsoft.com/office/drawing/2014/main" id="{8464420B-B920-4317-BE91-1D08964D7B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732975" y="2265304"/>
                  <a:ext cx="1554480" cy="274320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2"/>
                  <a:stretch>
                    <a:fillRect t="-2388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323884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 = r x 2 x 3,14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192000" y="3645242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C= r x 2 x 3,14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>
            <a:off x="-2844800" y="5257801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=  (a + b) x 2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88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5154007"/>
            <a:ext cx="2844800" cy="1513154"/>
            <a:chOff x="-2312095" y="2263658"/>
            <a:chExt cx="2133600" cy="11348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Speech Bubble: Rectangle with Corners Rounded 2">
                  <a:extLst>
                    <a:ext uri="{FF2B5EF4-FFF2-40B4-BE49-F238E27FC236}">
                      <a16:creationId xmlns:a16="http://schemas.microsoft.com/office/drawing/2014/main" id="{C80D90BE-243B-4CC2-9897-DC2567470CDA}"/>
                    </a:ext>
                  </a:extLst>
                </p:cNvPr>
                <p:cNvSpPr/>
                <p:nvPr/>
              </p:nvSpPr>
              <p:spPr>
                <a:xfrm>
                  <a:off x="-2312095" y="2263658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S 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</a:t>
                  </a: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a x h</a:t>
                  </a:r>
                  <a:endParaRPr kumimoji="0" lang="vi-V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Speech Bubble: Rectangle with Corners Rounded 2">
                  <a:extLst>
                    <a:ext uri="{FF2B5EF4-FFF2-40B4-BE49-F238E27FC236}">
                      <a16:creationId xmlns:a16="http://schemas.microsoft.com/office/drawing/2014/main" id="{C80D90BE-243B-4CC2-9897-DC2567470C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3658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>
                  <a:blip r:embed="rId10"/>
                  <a:stretch>
                    <a:fillRect l="-23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072" y="705161"/>
            <a:ext cx="535592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  <a:endParaRPr kumimoji="0" lang="vi-VN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461623" cy="1035052"/>
            <a:chOff x="-2024712" y="2265304"/>
            <a:chExt cx="1846217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2024712" y="2265304"/>
              <a:ext cx="1846217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C= r x r x 3,14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 = r x 2 x 3,14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206515" y="3645242"/>
            <a:ext cx="1797095" cy="1510959"/>
            <a:chOff x="-1526316" y="2265304"/>
            <a:chExt cx="1347821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1526316" y="2265304"/>
              <a:ext cx="1347821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 = a x b 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C= r x r x 3,14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099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9C23D9B-84DE-4B7A-911F-1878CD20446D}"/>
              </a:ext>
            </a:extLst>
          </p:cNvPr>
          <p:cNvGrpSpPr/>
          <p:nvPr/>
        </p:nvGrpSpPr>
        <p:grpSpPr>
          <a:xfrm>
            <a:off x="-2844800" y="5154007"/>
            <a:ext cx="2844800" cy="1513154"/>
            <a:chOff x="-2312095" y="2263658"/>
            <a:chExt cx="2133600" cy="1134865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80D90BE-243B-4CC2-9897-DC2567470CDA}"/>
                </a:ext>
              </a:extLst>
            </p:cNvPr>
            <p:cNvSpPr/>
            <p:nvPr/>
          </p:nvSpPr>
          <p:spPr>
            <a:xfrm>
              <a:off x="-2312095" y="2263658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C= r x 2 x 3,14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072" y="705161"/>
            <a:ext cx="535592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 vi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  <a:endParaRPr kumimoji="0" lang="vi-VN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A94EE4C-DC84-4124-A9D4-9D6529BF4EDC}"/>
              </a:ext>
            </a:extLst>
          </p:cNvPr>
          <p:cNvGrpSpPr/>
          <p:nvPr/>
        </p:nvGrpSpPr>
        <p:grpSpPr>
          <a:xfrm flipH="1">
            <a:off x="7274559" y="419097"/>
            <a:ext cx="2557417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C= r x 2 x 3,14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418B5F-CE4A-4DBA-A4BC-305D0001CD6E}"/>
              </a:ext>
            </a:extLst>
          </p:cNvPr>
          <p:cNvGrpSpPr/>
          <p:nvPr/>
        </p:nvGrpSpPr>
        <p:grpSpPr>
          <a:xfrm>
            <a:off x="-2844800" y="2889762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 = r x r x 3,14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AC982F-5F1C-4DBD-AD2A-FFDC19ED0C2B}"/>
              </a:ext>
            </a:extLst>
          </p:cNvPr>
          <p:cNvGrpSpPr/>
          <p:nvPr/>
        </p:nvGrpSpPr>
        <p:grpSpPr>
          <a:xfrm flipH="1">
            <a:off x="12099611" y="3542222"/>
            <a:ext cx="2844800" cy="1613981"/>
            <a:chOff x="-2231917" y="2188038"/>
            <a:chExt cx="2133600" cy="1210485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id="{FA301BAE-EABF-4823-A77C-08256DF60184}"/>
                </a:ext>
              </a:extLst>
            </p:cNvPr>
            <p:cNvSpPr/>
            <p:nvPr/>
          </p:nvSpPr>
          <p:spPr>
            <a:xfrm>
              <a:off x="-2231917" y="2188038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C= ( a + b ) x 2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055A351-8018-43CC-AF85-72E9B10CD70C}"/>
              </a:ext>
            </a:extLst>
          </p:cNvPr>
          <p:cNvGrpSpPr/>
          <p:nvPr/>
        </p:nvGrpSpPr>
        <p:grpSpPr>
          <a:xfrm flipH="1">
            <a:off x="12206515" y="5169242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 = a x b 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583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F323FC6A-16C9-45BD-84D9-569DDFE6F5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>
          <a:xfrm rot="5400000">
            <a:off x="2663422" y="-2663423"/>
            <a:ext cx="6865153" cy="1219200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B3DF418-A999-4706-ADCA-1A6D2A6E96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52525" y="1590675"/>
            <a:ext cx="10134997" cy="386582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FC8854C-FA94-4A76-ACF1-0710A3687B63}"/>
              </a:ext>
            </a:extLst>
          </p:cNvPr>
          <p:cNvGrpSpPr/>
          <p:nvPr/>
        </p:nvGrpSpPr>
        <p:grpSpPr>
          <a:xfrm>
            <a:off x="1" y="-2"/>
            <a:ext cx="12192000" cy="1444337"/>
            <a:chOff x="0" y="-1"/>
            <a:chExt cx="12192001" cy="101272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E3C9884-253A-4F4C-9ED7-270E7F355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C70079D-E4CD-4A05-B02A-21F38EAEA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8FF58C-1E3F-4984-8521-84750D5DE6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F9F4EB1-3543-4B09-B3CE-10D018A7BE33}"/>
              </a:ext>
            </a:extLst>
          </p:cNvPr>
          <p:cNvGrpSpPr/>
          <p:nvPr/>
        </p:nvGrpSpPr>
        <p:grpSpPr>
          <a:xfrm flipV="1">
            <a:off x="0" y="5413663"/>
            <a:ext cx="12192000" cy="1444337"/>
            <a:chOff x="0" y="-1"/>
            <a:chExt cx="12192001" cy="1012724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900B3F-6C00-4CC0-B69B-833FC76B0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>
              <a:off x="0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09F842E-D75D-4182-8BAB-7CAF961863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233"/>
            <a:stretch/>
          </p:blipFill>
          <p:spPr>
            <a:xfrm flipH="1">
              <a:off x="5058697" y="0"/>
              <a:ext cx="5132439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7064546-CE52-4ACD-BD49-0D5DC4982B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4066" l="0" r="994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015" b="85233"/>
            <a:stretch/>
          </p:blipFill>
          <p:spPr>
            <a:xfrm>
              <a:off x="10191137" y="-1"/>
              <a:ext cx="2000864" cy="10127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4B89F5A8-3F6F-44D7-B2BF-19497AC0AF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371883" y="2779312"/>
            <a:ext cx="904009" cy="7221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38D0D97-EC52-4A84-879F-47A5E41E70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9" t="10530" r="45608" b="78939"/>
          <a:stretch/>
        </p:blipFill>
        <p:spPr>
          <a:xfrm>
            <a:off x="10769382" y="2872947"/>
            <a:ext cx="904009" cy="72216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4D31F51-7897-4677-A4DB-C78BA54789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10" t="13839" r="16909" b="68434"/>
          <a:stretch/>
        </p:blipFill>
        <p:spPr>
          <a:xfrm rot="1121413">
            <a:off x="716778" y="101587"/>
            <a:ext cx="1582317" cy="194874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89C7D57-C85E-49A5-94CC-9EAA126A75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84605" b="75454"/>
          <a:stretch/>
        </p:blipFill>
        <p:spPr>
          <a:xfrm>
            <a:off x="9212651" y="4007045"/>
            <a:ext cx="2460740" cy="20333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9FB091C-980B-4DF5-B3D2-0463CBF855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2" t="26060" r="100" b="62879"/>
          <a:stretch/>
        </p:blipFill>
        <p:spPr>
          <a:xfrm flipH="1">
            <a:off x="676389" y="4716808"/>
            <a:ext cx="1565534" cy="13937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963B295-EC47-47A3-ACCA-7471E69FBC7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41971" r="44170" b="50000"/>
          <a:stretch/>
        </p:blipFill>
        <p:spPr>
          <a:xfrm>
            <a:off x="2394558" y="4475316"/>
            <a:ext cx="4280183" cy="141781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02FDF3C-691C-4714-BF75-99B98A83C91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 flipH="1" flipV="1">
            <a:off x="8142254" y="3722785"/>
            <a:ext cx="800468" cy="8868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ACCAAE1D-E3C4-4E71-AAE9-0FDD488F5567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5080AB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 rot="1501345">
            <a:off x="3129722" y="2047225"/>
            <a:ext cx="800468" cy="88685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7C33EED8-49DD-4596-AD05-DC307330D2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26" t="63081" r="15319" b="23737"/>
          <a:stretch/>
        </p:blipFill>
        <p:spPr>
          <a:xfrm>
            <a:off x="9006446" y="537994"/>
            <a:ext cx="1919200" cy="20116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BD5518-0B3E-3384-FDEB-9602C428B5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5351" y="2694348"/>
            <a:ext cx="7206097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9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syb4e1z3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920</Words>
  <Application>Microsoft Office PowerPoint</Application>
  <PresentationFormat>Widescreen</PresentationFormat>
  <Paragraphs>182</Paragraphs>
  <Slides>19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SVN-Hole Hearted</vt:lpstr>
      <vt:lpstr>Tiime</vt:lpstr>
      <vt:lpstr>UTM Avo</vt:lpstr>
      <vt:lpstr>字魂59号-创粗黑</vt:lpstr>
      <vt:lpstr>Arial</vt:lpstr>
      <vt:lpstr>Calibri</vt:lpstr>
      <vt:lpstr>Cambria</vt:lpstr>
      <vt:lpstr>Cambria Math</vt:lpstr>
      <vt:lpstr>Segoe UI Black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27</cp:revision>
  <dcterms:created xsi:type="dcterms:W3CDTF">2023-12-28T02:51:37Z</dcterms:created>
  <dcterms:modified xsi:type="dcterms:W3CDTF">2025-03-06T00:19:16Z</dcterms:modified>
</cp:coreProperties>
</file>