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7" r:id="rId2"/>
    <p:sldId id="475" r:id="rId3"/>
    <p:sldId id="474" r:id="rId4"/>
    <p:sldId id="427" r:id="rId5"/>
    <p:sldId id="428" r:id="rId6"/>
    <p:sldId id="459" r:id="rId7"/>
    <p:sldId id="468" r:id="rId8"/>
    <p:sldId id="469" r:id="rId9"/>
    <p:sldId id="470" r:id="rId10"/>
    <p:sldId id="471" r:id="rId11"/>
    <p:sldId id="472" r:id="rId12"/>
    <p:sldId id="465" r:id="rId13"/>
    <p:sldId id="473" r:id="rId14"/>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7" d="100"/>
          <a:sy n="57" d="100"/>
        </p:scale>
        <p:origin x="212"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44"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333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solidFill>
                  <a:srgbClr val="FF0066"/>
                </a:solidFill>
                <a:latin typeface="Times New Roman" pitchFamily="18" charset="0"/>
              </a:rPr>
              <a:t>TRƯỜNG</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TIỂU</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HỌC</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PHÚC</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THÀNH</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3068017" y="2133600"/>
            <a:ext cx="10928600" cy="24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a:r>
              <a:rPr lang="nl-NL" sz="5400" b="1" dirty="0">
                <a:solidFill>
                  <a:srgbClr val="FF0000"/>
                </a:solidFill>
                <a:latin typeface="Times New Roman" pitchFamily="18" charset="0"/>
                <a:cs typeface="Times New Roman" pitchFamily="18" charset="0"/>
              </a:rPr>
              <a:t>Tiết </a:t>
            </a:r>
            <a:r>
              <a:rPr lang="vi-VN" sz="5400" b="1" dirty="0">
                <a:solidFill>
                  <a:srgbClr val="FF0000"/>
                </a:solidFill>
                <a:latin typeface="Times New Roman" pitchFamily="18" charset="0"/>
                <a:cs typeface="Times New Roman" pitchFamily="18" charset="0"/>
              </a:rPr>
              <a:t>204+</a:t>
            </a:r>
            <a:r>
              <a:rPr lang="nl-NL" sz="5400" b="1" dirty="0">
                <a:solidFill>
                  <a:srgbClr val="FF0000"/>
                </a:solidFill>
                <a:latin typeface="Times New Roman" pitchFamily="18" charset="0"/>
                <a:cs typeface="Times New Roman" pitchFamily="18" charset="0"/>
              </a:rPr>
              <a:t>205: ĐỌC: NHÀ RÔNG </a:t>
            </a:r>
          </a:p>
          <a:p>
            <a:pPr algn="ctr"/>
            <a:r>
              <a:rPr lang="nl-NL" sz="5400" b="1" dirty="0">
                <a:solidFill>
                  <a:srgbClr val="FF0000"/>
                </a:solidFill>
                <a:latin typeface="Times New Roman" pitchFamily="18" charset="0"/>
                <a:cs typeface="Times New Roman" pitchFamily="18" charset="0"/>
              </a:rPr>
              <a:t>NÓI VÀ NGHE: QUÊ HƯƠNG EM</a:t>
            </a:r>
            <a:endParaRPr lang="en-US" sz="5400" dirty="0">
              <a:solidFill>
                <a:srgbClr val="FF0000"/>
              </a:solidFill>
              <a:latin typeface="Times New Roman" pitchFamily="18" charset="0"/>
              <a:cs typeface="Times New Roman" pitchFamily="18" charset="0"/>
            </a:endParaRPr>
          </a:p>
        </p:txBody>
      </p:sp>
      <p:sp>
        <p:nvSpPr>
          <p:cNvPr id="2054" name="Text Box 18"/>
          <p:cNvSpPr txBox="1">
            <a:spLocks noChangeArrowheads="1"/>
          </p:cNvSpPr>
          <p:nvPr/>
        </p:nvSpPr>
        <p:spPr bwMode="auto">
          <a:xfrm>
            <a:off x="2557757" y="7200900"/>
            <a:ext cx="5974560" cy="8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a:t>
            </a:r>
            <a:r>
              <a:rPr lang="vi-VN" altLang="en-US" sz="2400" b="1" i="1" dirty="0">
                <a:solidFill>
                  <a:srgbClr val="FF0066"/>
                </a:solidFill>
                <a:latin typeface="Times New Roman" pitchFamily="18" charset="0"/>
              </a:rPr>
              <a:t>Phạm Thị Thảo</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vi-VN" altLang="en-US" sz="2400" b="1" i="1" dirty="0" err="1">
                <a:solidFill>
                  <a:srgbClr val="FF0066"/>
                </a:solidFill>
                <a:latin typeface="Times New Roman" pitchFamily="18" charset="0"/>
              </a:rPr>
              <a:t>3B</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07869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582882"/>
            <a:ext cx="9753600" cy="3970318"/>
          </a:xfrm>
          <a:prstGeom prst="rect">
            <a:avLst/>
          </a:prstGeom>
        </p:spPr>
        <p:txBody>
          <a:bodyPr wrap="square">
            <a:spAutoFit/>
          </a:bodyPr>
          <a:lstStyle/>
          <a:p>
            <a:pPr algn="just"/>
            <a:r>
              <a:rPr lang="en-US" sz="3500" b="1" dirty="0">
                <a:solidFill>
                  <a:srgbClr val="FF0000"/>
                </a:solidFill>
                <a:latin typeface="Times New Roman" pitchFamily="18" charset="0"/>
                <a:cs typeface="Times New Roman" pitchFamily="18" charset="0"/>
              </a:rPr>
              <a:t>     </a:t>
            </a:r>
            <a:r>
              <a:rPr lang="en-US" sz="3500" b="1" err="1">
                <a:solidFill>
                  <a:srgbClr val="FF0000"/>
                </a:solidFill>
                <a:latin typeface="Times New Roman" pitchFamily="18" charset="0"/>
                <a:cs typeface="Times New Roman" pitchFamily="18" charset="0"/>
              </a:rPr>
              <a:t>Câu</a:t>
            </a:r>
            <a:r>
              <a:rPr lang="en-US" sz="3500" b="1">
                <a:solidFill>
                  <a:srgbClr val="FF0000"/>
                </a:solidFill>
                <a:latin typeface="Times New Roman" pitchFamily="18" charset="0"/>
                <a:cs typeface="Times New Roman" pitchFamily="18" charset="0"/>
              </a:rPr>
              <a:t> 5: </a:t>
            </a:r>
            <a:r>
              <a:rPr lang="en-US" sz="3500">
                <a:solidFill>
                  <a:srgbClr val="FF0000"/>
                </a:solidFill>
                <a:latin typeface="Times New Roman" pitchFamily="18" charset="0"/>
                <a:cs typeface="Times New Roman" pitchFamily="18" charset="0"/>
              </a:rPr>
              <a:t>Sắp xếp các ý dưới đây theo trình tự các đoạn trong bài.</a:t>
            </a:r>
          </a:p>
          <a:p>
            <a:pPr lvl="0" algn="just"/>
            <a:r>
              <a:rPr lang="en-US" sz="3500">
                <a:solidFill>
                  <a:srgbClr val="FF0000"/>
                </a:solidFill>
                <a:latin typeface="Times New Roman" pitchFamily="18" charset="0"/>
                <a:cs typeface="Times New Roman" pitchFamily="18" charset="0"/>
              </a:rPr>
              <a:t>+ Tình cảm của người dân Tây Nguyên đối với nhà rông.</a:t>
            </a:r>
          </a:p>
          <a:p>
            <a:pPr lvl="0" algn="just"/>
            <a:r>
              <a:rPr lang="en-US" sz="3500">
                <a:solidFill>
                  <a:srgbClr val="FF0000"/>
                </a:solidFill>
                <a:latin typeface="Times New Roman" pitchFamily="18" charset="0"/>
                <a:cs typeface="Times New Roman" pitchFamily="18" charset="0"/>
              </a:rPr>
              <a:t>+ Hình dạng bên ngoài của nhà rông.</a:t>
            </a:r>
          </a:p>
          <a:p>
            <a:pPr algn="just"/>
            <a:r>
              <a:rPr lang="en-US" sz="3500">
                <a:solidFill>
                  <a:srgbClr val="FF0000"/>
                </a:solidFill>
                <a:latin typeface="Times New Roman" pitchFamily="18" charset="0"/>
                <a:cs typeface="Times New Roman" pitchFamily="18" charset="0"/>
              </a:rPr>
              <a:t>+ Kiến trúc bên trong của nhà rông và những sinh hoạt cộng đồng ở nhà rông.</a:t>
            </a:r>
            <a:endParaRPr lang="en-US" sz="3500" b="1" dirty="0">
              <a:solidFill>
                <a:srgbClr val="FF0000"/>
              </a:solidFill>
              <a:latin typeface="Times New Roman" pitchFamily="18" charset="0"/>
              <a:cs typeface="Times New Roman" pitchFamily="18" charset="0"/>
            </a:endParaRPr>
          </a:p>
        </p:txBody>
      </p:sp>
      <p:sp>
        <p:nvSpPr>
          <p:cNvPr id="36" name="Rectangle 35"/>
          <p:cNvSpPr/>
          <p:nvPr/>
        </p:nvSpPr>
        <p:spPr>
          <a:xfrm>
            <a:off x="5898198" y="6355080"/>
            <a:ext cx="9906000" cy="2862322"/>
          </a:xfrm>
          <a:prstGeom prst="rect">
            <a:avLst/>
          </a:prstGeom>
        </p:spPr>
        <p:txBody>
          <a:bodyPr wrap="square">
            <a:spAutoFit/>
          </a:bodyPr>
          <a:lstStyle/>
          <a:p>
            <a:pPr algn="just"/>
            <a:r>
              <a:rPr lang="nl-NL" sz="3500">
                <a:solidFill>
                  <a:srgbClr val="0000CC"/>
                </a:solidFill>
                <a:latin typeface="Times New Roman" pitchFamily="18" charset="0"/>
                <a:cs typeface="Times New Roman" pitchFamily="18" charset="0"/>
              </a:rPr>
              <a:t>+ Đoạn 1:</a:t>
            </a:r>
            <a:r>
              <a:rPr lang="en-US" sz="3500">
                <a:solidFill>
                  <a:srgbClr val="0000CC"/>
                </a:solidFill>
                <a:latin typeface="Times New Roman" pitchFamily="18" charset="0"/>
                <a:cs typeface="Times New Roman" pitchFamily="18" charset="0"/>
              </a:rPr>
              <a:t> Hình dạng bên ngoài của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2:</a:t>
            </a:r>
            <a:r>
              <a:rPr lang="en-US" sz="3500">
                <a:solidFill>
                  <a:srgbClr val="0000CC"/>
                </a:solidFill>
                <a:latin typeface="Times New Roman" pitchFamily="18" charset="0"/>
                <a:cs typeface="Times New Roman" pitchFamily="18" charset="0"/>
              </a:rPr>
              <a:t> Kiến trúc bên trong của nhà rông và những sinh hoạt cộng đồng ở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3:</a:t>
            </a:r>
            <a:r>
              <a:rPr lang="en-US" sz="3500">
                <a:solidFill>
                  <a:srgbClr val="0000CC"/>
                </a:solidFill>
                <a:latin typeface="Times New Roman" pitchFamily="18" charset="0"/>
                <a:cs typeface="Times New Roman" pitchFamily="18" charset="0"/>
              </a:rPr>
              <a:t> Tình cảm của người dân Tây Nguyên đối với nhà rông.</a:t>
            </a: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22845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 Box 2"/>
          <p:cNvSpPr txBox="1">
            <a:spLocks noChangeArrowheads="1"/>
          </p:cNvSpPr>
          <p:nvPr/>
        </p:nvSpPr>
        <p:spPr bwMode="auto">
          <a:xfrm>
            <a:off x="8443119" y="302591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61919" y="4173021"/>
            <a:ext cx="8586330" cy="2989777"/>
            <a:chOff x="6461919" y="4173021"/>
            <a:chExt cx="8586330" cy="2989777"/>
          </a:xfrm>
        </p:grpSpPr>
        <p:pic>
          <p:nvPicPr>
            <p:cNvPr id="38"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60195"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839" y="4760238"/>
              <a:ext cx="7086600"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văn giới thiệu về nhà Rông là một kiến trúc đặc sắc của đồng bào Tây Nguyên.</a:t>
              </a:r>
            </a:p>
          </p:txBody>
        </p:sp>
      </p:grpSp>
      <p:sp>
        <p:nvSpPr>
          <p:cNvPr id="35" name="TextBox 34"/>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05190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894822" y="2030031"/>
            <a:ext cx="9596297" cy="707291"/>
            <a:chOff x="1894822" y="2030031"/>
            <a:chExt cx="9596297" cy="70729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090991"/>
              <a:ext cx="3937296"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QUÊ HƯƠNG EM</a:t>
              </a:r>
              <a:endParaRPr lang="en-US" sz="3600" b="1" dirty="0">
                <a:solidFill>
                  <a:srgbClr val="FF0000"/>
                </a:solidFill>
                <a:latin typeface="Times New Roman" pitchFamily="18" charset="0"/>
                <a:cs typeface="Times New Roman" pitchFamily="18" charset="0"/>
              </a:endParaRPr>
            </a:p>
          </p:txBody>
        </p:sp>
      </p:grpSp>
      <p:sp>
        <p:nvSpPr>
          <p:cNvPr id="43" name="Rectangle 42"/>
          <p:cNvSpPr/>
          <p:nvPr/>
        </p:nvSpPr>
        <p:spPr>
          <a:xfrm>
            <a:off x="1950779" y="2835013"/>
            <a:ext cx="13121740" cy="646331"/>
          </a:xfrm>
          <a:prstGeom prst="rect">
            <a:avLst/>
          </a:prstGeom>
        </p:spPr>
        <p:txBody>
          <a:bodyPr wrap="square">
            <a:spAutoFit/>
          </a:bodyPr>
          <a:lstStyle/>
          <a:p>
            <a:r>
              <a:rPr lang="nl-NL" sz="3600" b="1">
                <a:solidFill>
                  <a:srgbClr val="FF0000"/>
                </a:solidFill>
                <a:latin typeface="Times New Roman" pitchFamily="18" charset="0"/>
                <a:cs typeface="Times New Roman" pitchFamily="18" charset="0"/>
              </a:rPr>
              <a:t>1. Đóng vai hướng dẫn viên du lịch, giới thiệu về quê hương  em.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46889" r="69620" b="30445"/>
          <a:stretch/>
        </p:blipFill>
        <p:spPr bwMode="auto">
          <a:xfrm>
            <a:off x="1950779" y="3481344"/>
            <a:ext cx="7832974" cy="44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27919" y="8018746"/>
            <a:ext cx="14706600"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2. Hãy nói 1-2 câu mời bạn bè ( hoặc du khách) đến thăm quê hương em.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45666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719" y="2915245"/>
            <a:ext cx="15163799" cy="5847755"/>
          </a:xfrm>
          <a:prstGeom prst="rect">
            <a:avLst/>
          </a:prstGeom>
        </p:spPr>
        <p:txBody>
          <a:bodyPr wrap="square">
            <a:spAutoFit/>
          </a:bodyPr>
          <a:lstStyle/>
          <a:p>
            <a:pPr indent="808038" algn="just"/>
            <a:r>
              <a:rPr lang="en-US" sz="3400" b="1">
                <a:solidFill>
                  <a:srgbClr val="0000CC"/>
                </a:solidFill>
                <a:latin typeface="Times New Roman" pitchFamily="18" charset="0"/>
                <a:cs typeface="Times New Roman" pitchFamily="18" charset="0"/>
              </a:rPr>
              <a:t> Chào mừng quý vị đến với quê hương em, một địa danh của đất nước, nơi đây quê em có Vịnh Hạ Long, một cảnh quan nổi tiếng </a:t>
            </a:r>
            <a:r>
              <a:rPr lang="vi-VN" sz="3400" b="1">
                <a:solidFill>
                  <a:srgbClr val="0000CC"/>
                </a:solidFill>
                <a:latin typeface="Times New Roman" pitchFamily="18" charset="0"/>
                <a:cs typeface="Times New Roman" pitchFamily="18" charset="0"/>
              </a:rPr>
              <a:t>được UNESCO công nhận là Di sản Thiên nhiên Thế giới </a:t>
            </a:r>
            <a:endParaRPr lang="en-US" sz="3400" b="1">
              <a:solidFill>
                <a:srgbClr val="0000CC"/>
              </a:solidFill>
              <a:latin typeface="Times New Roman" pitchFamily="18" charset="0"/>
              <a:cs typeface="Times New Roman" pitchFamily="18" charset="0"/>
            </a:endParaRPr>
          </a:p>
          <a:p>
            <a:pPr indent="808038" algn="just"/>
            <a:r>
              <a:rPr lang="vi-VN" sz="3400" b="1">
                <a:solidFill>
                  <a:srgbClr val="0000CC"/>
                </a:solidFill>
                <a:latin typeface="Times New Roman" pitchFamily="18" charset="0"/>
                <a:cs typeface="Times New Roman" pitchFamily="18" charset="0"/>
              </a:rPr>
              <a:t>Trong tiếng Hán-Việt, "Hạ" mang nghĩa giảm, còn "Long" có nghĩa là rồng. "Hạ Long" theo nghĩa đen có nghĩa là "vịnh rồng hạ xuống</a:t>
            </a:r>
            <a:r>
              <a:rPr lang="en-US" sz="3400" b="1">
                <a:solidFill>
                  <a:srgbClr val="0000CC"/>
                </a:solidFill>
                <a:latin typeface="Times New Roman" pitchFamily="18" charset="0"/>
                <a:cs typeface="Times New Roman" pitchFamily="18" charset="0"/>
              </a:rPr>
              <a:t>”. </a:t>
            </a:r>
          </a:p>
          <a:p>
            <a:pPr indent="808038" algn="just"/>
            <a:r>
              <a:rPr lang="vi-VN" sz="3400" b="1">
                <a:solidFill>
                  <a:srgbClr val="0000CC"/>
                </a:solidFill>
                <a:latin typeface="Times New Roman" pitchFamily="18" charset="0"/>
                <a:cs typeface="Times New Roman" pitchFamily="18" charset="0"/>
              </a:rPr>
              <a:t>Vịnh Hạ Long thuộc tỉnh Quảng Ninh, nằm ở phía đông bắc Việt Nam, chỉ cách Hà Nội 180 km về phía đông; xung quanh là Vịnh Bái Tử Long, Vịnh Lan Hạ, Đảo Cát Bà, Đảo Tuần Châu và Thành phố Hạ Long. </a:t>
            </a:r>
            <a:endParaRPr lang="en-US" sz="3400" b="1">
              <a:solidFill>
                <a:srgbClr val="0000CC"/>
              </a:solidFill>
              <a:latin typeface="Times New Roman" pitchFamily="18" charset="0"/>
              <a:cs typeface="Times New Roman" pitchFamily="18" charset="0"/>
            </a:endParaRPr>
          </a:p>
          <a:p>
            <a:pPr indent="808038" algn="just"/>
            <a:r>
              <a:rPr lang="en-US" sz="3400" b="1">
                <a:solidFill>
                  <a:srgbClr val="0000CC"/>
                </a:solidFill>
                <a:latin typeface="Times New Roman" pitchFamily="18" charset="0"/>
                <a:cs typeface="Times New Roman" pitchFamily="18" charset="0"/>
              </a:rPr>
              <a:t>Đến với nơi đây quý vị sẽ được chiêm ngưỡng nhiều cảnh đẹp , hùng vĩ và độc đáo trên vịnh gồm các hang động, các hòn đảo nhỏ và những cảnh đẹp mê hôn khác. Hi vọng rằng quê em sẽ làm hài lòng quý vị.</a:t>
            </a:r>
            <a:endParaRPr lang="vi-VN" sz="3400" b="1">
              <a:solidFill>
                <a:srgbClr val="0000CC"/>
              </a:solidFill>
              <a:latin typeface="Times New Roman" pitchFamily="18" charset="0"/>
              <a:cs typeface="Times New Roman" pitchFamily="18" charset="0"/>
            </a:endParaRPr>
          </a:p>
        </p:txBody>
      </p:sp>
      <p:sp>
        <p:nvSpPr>
          <p:cNvPr id="3" name="TextBox 2"/>
          <p:cNvSpPr txBox="1"/>
          <p:nvPr/>
        </p:nvSpPr>
        <p:spPr>
          <a:xfrm>
            <a:off x="5699919" y="2133600"/>
            <a:ext cx="4074833" cy="646331"/>
          </a:xfrm>
          <a:prstGeom prst="rect">
            <a:avLst/>
          </a:prstGeom>
          <a:noFill/>
        </p:spPr>
        <p:txBody>
          <a:bodyPr wrap="none" rtlCol="0">
            <a:spAutoFit/>
          </a:bodyPr>
          <a:lstStyle/>
          <a:p>
            <a:pPr algn="ctr"/>
            <a:r>
              <a:rPr lang="en-US" sz="3600" b="1">
                <a:solidFill>
                  <a:srgbClr val="FF0000"/>
                </a:solidFill>
                <a:latin typeface="Times New Roman" pitchFamily="18" charset="0"/>
                <a:cs typeface="Times New Roman" pitchFamily="18" charset="0"/>
              </a:rPr>
              <a:t>BÀI THAM KHẢO</a:t>
            </a:r>
          </a:p>
        </p:txBody>
      </p:sp>
      <p:sp>
        <p:nvSpPr>
          <p:cNvPr id="10" name="TextBox 9"/>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19175568"/>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 Box 17"/>
          <p:cNvSpPr txBox="1">
            <a:spLocks noChangeArrowheads="1"/>
          </p:cNvSpPr>
          <p:nvPr/>
        </p:nvSpPr>
        <p:spPr bwMode="auto">
          <a:xfrm>
            <a:off x="2480250" y="2057400"/>
            <a:ext cx="11471154" cy="149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8800" b="1" dirty="0">
                <a:solidFill>
                  <a:srgbClr val="0000CC"/>
                </a:solidFill>
                <a:effectLst>
                  <a:outerShdw blurRad="38100" dist="38100" dir="2700000" algn="tl">
                    <a:srgbClr val="000000">
                      <a:alpha val="43137"/>
                    </a:srgbClr>
                  </a:outerShdw>
                </a:effectLst>
                <a:latin typeface="Times New Roman" pitchFamily="18" charset="0"/>
              </a:rPr>
              <a:t>KHỞI ĐỘNG</a:t>
            </a:r>
            <a:endParaRPr lang="en-US" sz="88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795361" y="125073"/>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626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fQAAAF3CAYAAABT8rn8AAAAAXNSR0IArs4c6QAAIABJREFUeF7EvdmvbWt63jVW36/d733aKp9Tp+xyxWUnMY4TQkiChOAPCARxQSJQYkITIaFISAgugkQjuIgiEaRIcIFAXOWCCyQkEEgoigI2ceyyy+Wq01SdZp/d96vveH7P875jjrXO3ruKOIi5zzxzrjnHHOMb3/e+7/P239xHd35wNpydDcPp3DCnl+HkdDg5Ph7OTodhcX5hWFpY0odzw5k+n9O7YX5+ONNzfk7Hz83r6U91Ck5zpr/5i//ltP05r/5sTifWk9/Nc56F+WFhYcFP/va5Ts+G09PT4VSD4P340Gnn5hYY4nB0eDgcaZxcZI7z6Mk5+Z3H4WEwxnrW3/M6Hc8adMaXG/Br30//3Xfja3jMCx6DRjicnJ0MJycnGaOGPjeva/kWOFf+zXlSmbeMwxPkl8nY6twe7zgGvp/MZY/Rc6r10Nz0vU4nqJZjXJP6mcfk9zpAP3/l43Rcx1zfI8py+sG4eXt6euLP/F5zwO8WtJYcz/tx3uo+vfoaM+ec11yMjzrHOD7Wvn8/3n+mzXToU2sdahxnppNcj896rCPd+ejZfHsOMhM1hMmcT67XN2eq8H959RpnkV/6eM3U1gTWzJjeZjwSejs/pqaH2WvdR6j7H+nR1/xpftzTMdKAV5dJmPDkhRNlKV79fYjv1eNnLaHr5j/LjaLJ0BA8NTcsLkpeaB1OWH/RH6dcEG8iRzwCHYds4RjkyClCQ8csLiyOx/RxljUlb7hDeP2VD2SSeP/Vj+bbV9CHeb9lDnxUcrH4Gt4wfeW2R7orgeapn/LlTL7lukdHx8OhZGN4LXIxtKv50PvFpQXNXWTuKOs8VGTbTJa/6v4ix193/69dfcte7qHxoGmB8Z5ojY6Pjzzu9fX1YWlpSfdzNOzv71vOMr6F+aVhYW5xlPV8f3xyzOh1X0vBAY0QOT2ve2S4nNN4pu+Xl1aG5eVVn9uyrPHDlH2ebqfYlfEy9+BM4dQFWp/SfuaX46DnrHEetd711yjvLbqQfdDiyYgPRxr77u6L4WD/wJ8taf04LccwX7xmbIUnP7z9+yXfQvQGc70yLQsQv37tH5gf8tmcQS2CcBxmMV5J3vyG5xTwYdThWBMd4moQ7/eZAN2WjjOjAs4TQM9UBNCPRbjHjNWEykJzozBCBO9FmWEZxIAjK+rr3EGDIHfURO2J0rV9bhQOBIiZY2440ndM9PGJCIVz6RiEx9zCDLCh2gjPEtShMs2nBI8JA8ExAfUaRH/uEeq/TOPkPJ6EECJM4LUsYpsyYS3qjIaanDhnr0mBVC5VzFwr2kK8P5+e24pWX3NkTm4vSlUzxvS3HM/vPA0XpMU5NvJ8vfoxLu+UriZj7jkN/c24xoK6GHhcEx/CirayVfNQhN3rNx1QlLLZfL0Um15yA60QGJxLYPvqk/k7N+CaxaxK00m/z+u5a58TLgWYI4POrmMah8caU00PUzI5P/jAb+bIV0UA9tqXcnjuF0XT8HCvgZdqPAiG6bXJ2S0kTeyQcoDJwl3CmgfCl3OdHCO8kBsIZRkaOu7w6HA4ONo3L8wvIdQXzbMM0QqeXjkXBy9Jdq2srvqYCPJcm/MeHBwIPA51vM4DGBhTkT9tNESUhd0yn3nMxp8laOESuRLwl8JREzA/z/iWixYBsDIKise5NjLWdCH5E7EVuZJ/WQNfWZ/ZKGpjQZ8BcIeHBwFAyaQl3Sv3yVksyxaRVVGKAuisZ5NTlHUxaj6o+4sgyr36Fvv/GGf8pdeMFJDIMafIqJHbS66ztjpmAXmpcYM13D/j4J656cNDAbpOtSZAX15eluF2NOztaX1FTwD0koypBQwq6EH3CAYAmChuPW9WCEXlfNZGFIrcks7HOQP8YFjdYc3tjI5zN15nr4EJs7BmBtQ1QS95aaUu89vyO7SSwy9+NsqtViwLX491j/t7e1Jq9oQ3rCmKapQEMIp7taKGsiKemPv+579n+c6XABRAyYJC9AsFkLHONemayMVFTYiIsuXHbGAzIvcUFBAb7EopOEHzODvS70+lKS4W82XSM/mGOg+WxULzjlyeTczpmQBdTM2YGvAZv8EE4jbxFck1EEZqmva4kzNdJyRWEywKaqMjE57jGROWgK0B5kLfAeZ7AvPDowNrhvYwwDR6tQBgIfS+OM/Wo61eeFLnWNZRPNtib68EK80x8XyEsZqoorX57B7nvAF9wlqjgJmR5KuIbWqhj6DMXDSlXXh/8TxTrfXid+c1/pePwBbGSxSQ6dGzr6eCs0BpAkAvu8JMUM2+nY5rRq9hqn70Mf37i8e96t4uztv0nOfvKYyNoAmd1+McOIzysMi1BDd0aj6aCVS/K6YPKbTwn1zViDITKFwfyufZdHCG4jmdUzPCZF7ggyI1rjmPLIC3oVGAE9nhseRXVqr5zsq4hM0EiBjLXHnooOdgX+ZD0sVeQgQtsgcw35cghz9WBcKcC6/c3LA2rKxcEjALFHWpvcOdYWf/hfjyUICO5S5gwAw01kiW2Eg5sVW3urJmoIBfrQAYuOdt1e7t7NgSBNCX4HcN5+zsWHKIa+r30sTndF5kkZ89/h57gR28mhsD3JgRyVM9+S2W+dycrr+wUUqH7skAfKjrYJygvAA4i+L3AnQvRebFMjJI70UOiOHlDGBzT1ijKCbIc4wQAMxy3DJWxy1Ips4xpjzqbib0WGpDeVL8l+RtFriP5nwoKcg7jZvzAep8VnLs5BTPCOsq2agnJuKZPuN3i2XQAcYBdMlZYQrXYq1OjrUGUuJWtF4nrM3uvmcXw4qjFljX0XvbSk08L8f6LUpAWDuKAnO6siIlUK8LsnAzX3X/xVOtsLY5MVPapvwTOTn1ME7lxmwSp4A9/dSrFhyq8Y8GReFkQd2oNEG/0MeeQH1P9Hk6yFJfiIc7NIDVvjSsrom29Zz73qff9a0DjgA6E8gDbRYAt0AojQ3CWMTlIeJqQAlWthaTwU+F4WhxchO6huxbLWgWjKctaw+uLai4zVnoWMlZGI8RcBTTI5YCx3W90oKCwyWMCsBnVlYAXbMxehgM/gg0C70wIhPNJKHtLC+vaKxxWVmblIJxqDEdSmtHOUEYxnqXENF7PgN0Ue+5JRi4dNj8DaDrVfaGibgthGjQfZscmPtoZaABve9t7nU+84v0c+Hv8GkBw0sA7Sf8fFzfXuc+/qcBc99itJRXXqbvcQqM595Pxv/TjPVlgPsqsB7dlwilGuNF0J/+9uK9v4q5pzyR05aPokB41I5nRMAkFU2ELwyM7QqeKHPn5yC0Yz5oq+LCJCEMUXsN4vAUR1pW9/WaDsMvFuUAcVZ+kC7uZwO42LGx83wox7wmIYzbtxULyREDOuEqe+BQULk/BD+CTqJfcge+Q7Afys0IkPE3yj3W+LwAcVWAvrq+MszLdbx3tDvs7L0YDk8k6ABN+NW8bGrz4BCKyDIAHcGHNWNBWut8cHBoK+hY54dnDZKWCwCDlHbdcGwbQkt1XkNhxlyz5Nf4p3pmAT0B1jzu4rAd1vn83Erxfizqvd09v2IcrMgdDAjZCCilgWt0eJP1MPVwLoNL5AgyE6UgYbhInRgjcU/zQFadaSySrhOqsNAcZamVBv9VMtlWdUta+KIsb9MLSovkoF8B9NCQv/FxnIvrL1huo6RYKZL8BMxZW3tfao2aBjAq8WSsr21YXmCh2+MALaFg6rMAa2QvXohY3VIEoRsBOoNIyIE5CNZ4LpC1k5DRyLMjhdc9TPh/Cu7nDYaZxR38mk3ry+REvkUZDJaNdGqsKD4pJb2nHB5BQTOgax6OTvZ0a5k77sc4JWVlBc8DYYTf+dE/9B0wYcSkT/Vk0EuOVeCsj6boCRTBWZPqGE8kxwjgrd1MgXU6AXw/r8EsSUNDc1zSYAD0UQiV5YmLDACF6UfZX9cxoaD5tbtaPw7gTWLKLfAKPPJnRjcvTX1B92AsL0C3+PMEh+mIMaHRmdj070gurANi9mK6E2SElay47Bw20Lwwhgb03HNI2wDPMto1JkDXb3T1IsgwIwc3YbWgdWzY8eQSfu3mnsQgc42pe2fCp694y/UaTl9lof/ks0wUp8nBLSBf+/tak1cfk3XImvRRk/cFRK+7Bvd1EVzH+b3AqH2eKZj3fUxBffr7UbGacPBFC98rM1GcZp4N39r5NWhgn85lTjACeYM6n51TNopop4qLvx+VhRB1SEXnmwjohh1A2dwxBmg53gs1xjz7bysEFtYzhaCM4QL0mVQbx2xwiqUMKEr1He/B/gIMB8uZuNdXVrDI4btj8yoCGW8YMgELd2V5e1jdCKDvH+8NO7vPh3253WXb1ZxH47DAB1RKUVjVeVdW18Sz4WvmCJ7elbA8lPUTq936uB4YEwJ0yauFRbx1yMijKCG2ljEqUB4Ccu1psPXmkEJi7YD5nBSCWOecJzk4XgtdCE/Eixc7dpP73hmfzj+10JnreBNDD6g/MRDyN+vN/BwfEzsvoJcVai+rcwrCPw41CA1PpKTMHlnJXrWG8wZ0k4UPnoG8jx49Oe12n9F0uLflWpQ17ufkhHGAM5KlAl0s51XdL/N3ihcF4053d7iv0Idet7fliVHMG4WLeTKNw9ua29CF7g8wd15EcMlu+CM8BbmTeGFEBw7JZtwjTk149KsW+lQGBR/ymMnbKYD3fL5MTkwm27+P7TgxgguLRuO3AZF51HEOCYk+DpkHeaLwhHAs99841bkjc7/9o9+wis6PjsVAaLMQyaKIHnawa8yxZLGe4zvR2MIQF8C87vmi23EqLOc1mGUh2jlA18DbBWd3O2PRwjjhzOfMQmYSsJhnUdjIrsTrZppUFiNSs8bpt9K+RQjtYTAoc3aUAz/jYl/SABkzCoVjdIf7idWgHSpUMKdjAtSl6BTIjDFiE07mxi44RlwJKktWigrQJzGe5qjRcnKyTyXeVTwy91eas1/C5H6OhHaefC7+1YJ4JKgZmY4A9Poz5NtX/b7p4tXnmKDZ6y7UoF7rVitpupsB/VdPMGrGUyax9CsFzqvRNDFqDKXctZJXZNNMN73MjK/9aZTCHHDx/cjck+t5/YIlGck5up0KjRLgFeeNm6/F7nmlZ6rYffV8JfybTgCfAmRGYNhpITfK7HC48R3arbE63GORG0C3B4l74JYAlqLJni4DEHdpnhbgoBDbtdx5Lw04CHTRugQxYAvwcmXo33JIcgfLy3JlDgt7c1iRhb6wLOF/fDDs7stdDqALLLA1GoDsbi1PI+eJ8CN+DRDHiDlQbHJH7nYAlSlGvnlWZJ2fSnjaRYwXX+cF0Dm7Lb2SQxbOaPiO2cZTZ4VSk0asmJziBRkw+TzGUgMsa4q7fwdA19wgE1FmEqLM/DatjFa2AT032YYDMhMwx5KDtu1JxXLFYMJjgfzQVQPoug/N0/nHDNB9YcbfB5wDdG4fORlqj3wdV7voc/xlKSCR1SdFAxiNvZbBE5LT8BlpzHp/Kotpf4+1WByuXrk2bGxshn60VqbK8qQm1yAhk8xNntCM5bRlaz9nvDMqrjXsURGvO56C/UxxDq9O6frCBH7lu1dZ6E17zf/T+bOYaiPA3plckzHFA9OekEr8Nk4rJ4MQrx7c+9xvffL3dbw0GzHT8UEDusx5WegmWghLJzeReAK5alxao/CYCshzi5zBRFOKhUr8ZEXJK+1yt8WIUHOQv5JhnChC/GrmcjcQ+QYhZjS+tsobomaTMRV8I12WUML1BkOEWaDWeB6c9CakJbZPchsAvi8m31eyDKEIwN7a4AocOsuudTZpATuLsWDNO0RtQHeCRjE3bhJn9Uf4e/F8aB1v4RhlKQuoeagkiREASpj6DCWkk93901nqceMnBvcyC73P+SqCPWcdXjhoaiW+6vcRGK/8NpbHeI9T8M7vGkRedYaxymGq7BSTXBzfy+5/Ri9TrXzCdi8518vOe3Eex2uVKzIK6oSHJsqDaaOsrzE0YwnuRTu3bvXhOMBka4fnWkCEzmKD2MVt5AWEy+VeZR/O/2CSJzkluDhHcWhA7xB1xmHrnvND88XLtmL5E2Frwd+Ajnwhj0YsVG5Su4H1PcYEVhsyZ2VpNaArMgWUnc0umeBEJuLPixvDyppcjFK8Aad95bMcYU1jAVu2RZY45ooCD1zYvVtg7kSnAnRZ57s7ctnrHPBtfo/SgfKBpSiPomPzeALL7auDsDZtcXoCAA78bhhAKB4kcClsp3jt8ioxXNaTMWEZxw3f2fy4h7FAEcYdP2e9orj7Vs49kC/2nLKWta7OL6jYebwMGq/k2KoUGIO4FZSEBxnucfG/z2GamF6iAX0mV6ffJnRQctghBwdlHGc3XiRy6YFbGbQsTAIXMv3oiLEkITrWZ84FmLNWx0dnUrJkvS+uGNA3N7eCHRXeiDKCwjRzUftqE14yCXfOQQNkiXtP6MweHAE03BG86sdF0C24OL8g9dd4z1YiZnx98eBO/H7pSbymuRfAO5UKeGHKk1vjE4ebXoytJecsGwlp/4OP/q4qyQRgh4qsHIgYRaS4hbBk4yqJ4EmCGNYtF83JfBMlYLKG/jQLnHUs4aLfV2kaYL6yUufqEhO7lmGOcv07g/3lFjoLRRx8lrYfcMq6RRCee9SC9mLhLiQG6FFyaFnmgHlb6kzYAckq0niPYUIdR3zCmrmYFAGGe93WRpXz2RVmgVAlfVZymjkiXGwt6DrnQqE1WN9/zZ4JHUCvLMZYw2E+1AffcQHf1PvxKiKZfh6vQV1pysiT8xVtv/x09RuP6CW/73G9ciyh/Fc/ahy9Xn2Nvt5UIXnZSQycvkYpPB2aMVhNmLYAtc9hWijQOwe0k5tsoI1HpOit6K7+rLjnjNGaLmfzZQQs/gkoTp+hZcY+zV6e0fRUYWlFjvvtcsN4tWYJX7FgakoA53a5NxAXD4yoHabO/Vn28ZuJxWYQi9LgI/v3VHnoWnwK7VqJb2GEQK8wWjyACHApx/BUyQAMCtzfyAAEu68MKDtfBw9iAG959ZKs3q1haVXWp3gRSXSMGx8lBO+hxtPKfsYgJcAkl0oYHpFpMSKwaomf8wpfRr6Rv3Mo/t8Tj5OYJ09B863OD18SDjgWGBFAW1wk7i1lQWN2Mi8lnbrokn6zvCpQl7ybB9BxdVspiLVFZv3hQRK42mXcdBu11sxQ6xEawLBybpPXKN9bXlRIAuOD+wfQ15RMuLKSjPp4DzWPuhepVSPrxAszo69ZktyEDrLSIXEn9/F78qsC4gMhUD0N7rCfQT2SKjoHCZIYZ3heMRLjmYknAqs6ihFrxeupPB5rynfY2pTLXfkTWPHOYKfyAS9MGUQzI6ZFbRG66S481I/wmMmg5jTfvM5Cn/22mCG/mPFTzckU+Fsev85CH2d8ClUlTi17yojj9FbsRy8EtJcQbD9m8FYS6Td++L8L0BXLOZCWp6dmzBNr95GZqgC93DixLmN1+uJ+bSEa4poRZVuopS0LEFelsa6uxE3Q2e9tVSAdsIwPxSy2Tl/icp8nVoJ2N7HQc80CirYWZrd8bgGpeSNLtz0G1JHFC5r7cMoIhEcCDEyD20zWe4SVpyTZvSaQlLbZFQnol7ZkGZfZM7PAhEuUFZC40dcrRs3U4VqfCXZb5yOgB3yDG5p5npN7mwLRqEiN33/1zcyrwpRNwHUCUhP+/soJmgb9y5f8vi3KVw6hgOBV37/s/NNrtULyqt83Lc4UnU4+jIDM72NGzBixFNAR9CcgO7lQML/ON2HuHDITrlwjx0apiATwhNU1m35ynRFg+J0PL2WktP3ZVMf1yG9mpZ45V4CEZNK4tBGAqc5IeU6uwX072multMNMiS3mFjIvDeJlZTVr6TVZyLEw/Y/zAObwCK8IaRgC72CdknvHMsftjvBmHQByvHQuI6Jml0vb6q0wm+OqYTi7lGXZ4Y5e37ouML8sMCfYLYDi3gEPBF8p5eYdsqf1a4O4xVUrWQU6dU/MmXNjZI0zDUuyxAF1ko92d58qEem5vsN6jzse/iUGfWBvpkKHSxvDxrqARwCE3GT+AepjnQ8X+8KSgF1OPQM6yUzEf+WlREHB1b4vQF9SnJgwQ8KNTFyvf+jSz2JKeoM4B6h5z9+FplGW9g/2HT7A1b62pvlaJ2cAAyhK2KkA/VRJyeNjklMRKs6ajwDuyYu8txLh7H16UKBUNJBLJhvUk6luhdXlfsR6wRPoLvkTp2cqRTvWZOojkt7WVtc1/5Rmaf71b0nemWU911aUK6E5TUIgtKVEQR3Hv4XleAUmN5FrAoCFcC/zkLVhNP3pTwPor5U1Jq2ZHP1JgJ6gVfgtMj1TW+JhNOL8FYpJgXnkBInrrCP9FFJn3/xq1IVufuPD/+3s9FCa6p60zn1NlhZmUZmYjNGJGTVWu6+cZMGlEk/2yepupxpJLJiyQjiJ/k4d4JIWUJl5FMe3sKsJccxcxOxSBi1cZwF2zLjvGmBFaPT358bR6sooSDO48HPVxWIhIPBcmhKQxgo/IqkEDi3XYSz3PP2Zz0Mmp97YxJ5ZMcxDR/YbzNs1ZveXQw3JxuRcxCz74Rgm1gsW/yRWzn0hqC5qeqfce4NvUcR4200opZ0aR0ph6PNMtfrz5y5QY2ClqIXecu+t8LT12AzfxNjEOVqWI8VO2CG6Xh59jSLmkbj9ZVF5/7QJvkcyAccG8LaAx0vADA1alaswnY+Rieoas+vPOGxG3bN7+GpIIjc0Hf95RWE2r6OV8BILvefE55ot6GTyatrKuhwTMisRCFAKw9NkQ+5eWWZOlJnMM0LfIafiHwMH/NRllsXNBnwEsHjSCVj6HDBGGTa4upFLkAaegb+WdD2eKVvTZZE6pdhMAR1LnB90Qg8WpIWThVesNQQ8r4dyvWL1IeCZUwT85qWbymPZintf10kIRg9r0DavI5vKS+D1KnqxKO2E3hkLVlgMy1nXoKxJp9kRmD9+cl/x9af6nDh6ylLtIBQ4H8ibibt4ZWVjuHzpxrC5sa1zU26GMXI8PH/xZHj+/IkBfXWVOWaUuQYejwMlfr3Y2fW9cn8oK1Ze7GotpQpjwhZaobpGsEjpsMKhzUTn8of0PWBOzTIGz6oAfXNzs8rgUPhAAs3/UhQ7yxuMG3tk4wkxmKMc4EnQPBAixIRwVY8re1KihsHX1vnZKWAOSDu44fPFTMdKD5Dz3kmCKjs8OJxzgtfmxtZw9eo1jW/ZHmKuvqQeA4tytztrHaOSGIHDrHrRKZGd81K6GkQvgmn//bLQYQD9PFd/FdBLOH2F82YfNH+P/GxFPQSV812QX6a7lhL5/ry800cl41KKHW14lvkepaHLucUaxS+h9+lj7td/+L+cHe3L/fNcWuXeqaxIEZcm9RhtWQBrAQlh2V0MsdvJZSaIJcKVGVAuaN4qN6f5quIAyV4lvZ6sxNImIFYLF2oH0+GIJJE+T4RcT9BIwkXwif9lmnRMgS+fdOewwJBnebzn6HZ8CmDGzXeIEiFGxLJYxGJQnLzBPEcWGfjH+jXXKoGQutCck+xLDgHAl4iXl/s9jW+SVGi6n6xmZ7GjyNg6qXXv+2gijCam31ohaIK48Fpr0eUsHqtzE9J1zwLWY0ppT2fRZ5Eba2fu4HFuS0A7RlNa4zkqmvxhRpq4uS8eNyp7JbQaiBvo+/tXnX9cU+NFuX7bhToyVdapS72+0tWw6ObV1/gJ30zA4Kv3F1Vn7MMwUVzTkKdpOkw6FUjnz9XWfD5tgcBr8wcWOPOVOOxBYmj6vjPF+a4t9hZctvBozmSLSefFU4b3SQTdJZuxagVYlFJB2VTA6PzQOs05TCkF3LsCD8JTq7IEeTKAAEXH/8ojUFbz8aGuKyBcwiUswFkmJ6VAxOViGhuubCzsvV1Zmk6OumGrFEt2ee3KcHS2kjmGLq1YoORmWEgkoDOu5Jq7UixGUQorWAjXMToHOg2lagZu3fvTpw+H+w++tIW+TJhQLn7Amk6XNPYgFnyke8FCv3r1lkD9qn5P9jzNP+aGR4/uDXfv3db9DQJVlaoB6AJDyzuB9ovnu9UwhfAjyXrK2ieUWPKks8i5PdaZtQGoCcGvqrQNWYqRAPBSe+5cHeaezmJ7u05ApETv0qVtlzYlH0nrsiglaZHkPNGAZDyKk5PTrCSUPHGMXcofOUW6l1O58YnRWwbN61X34ZCshBnu8Qb0eZf/xA1vG8j0DvjH88Ssz89vaN4WnNlPOeK1azeG7a3LjqF3HD4UgyTtcsZeyFrjWthi9wl/zDxrLwtF/jSA/pNkQhs2o6ez5HK4Pg/TlQF55mnx3Lbc7/yIl1zsnEywTI5gbsPq2F64GLyW562Uh4uGub/7O//T2bGs84MXIooDlZMB6CIwFtpPWATgrcQxty2UK+krgO71C/B1Rjfv3clGRIzFsKYShSUxB+6nqcvdbnYRIKAe1+FEYl4A9C5Rq+F75qauQ1u2WA0oGC3gnYhWrQDRoJUR6ppyxc3IunS8h2MkZNJ4IPHAlHgxBzPFxiBZCkyZv57YuNjjClmqpxPkajESYxcDwCCcw+ObuNbtSikVpRQQX3sq9AF0BPqIfhb155S0tqAjwHWGyk+wMGsCM9GF+MfkQJ8qZGNhWQTjz3q8FbsZ1aOLisWEQONJKYKeEq4pfQJmU3BsJhhF8VcpflQAJmMcXWmjkpB7PQfokzhUUPUVj76nV3w9ztmrft7zh/CEJnr+xjnPmkVByzjOjea1IJ/78qPoibeAOU1RoOllKc40mCA+zTVsTUOfpufEX4HNdpm38tW8ytmtkMODeKxwScuaBNBJstrY2hR/KJ6pAzn3sxfP1dhlT4C3MqxvbPhe3JIZOYBYtiJbbm68cCRF6bQpDZVVL56zaq5r2ZvlVtMCCYE6yVGLMi5u3njT7ToBi7P5ddWcA5zlebOLP6COksGUJikwExsXcl7z93TCQ+9RUotesEYlH7CwHwqUd148sxEbI88XAAAgAElEQVSzLEMkJXe6N+LQug8Z4rK+N4drV98YriiBa1FxdAAWt/Sjx3cF6F9oXuaGjU1CbXg1KL2SwiJe33lBXfGBxkSirMCcZl0VckRWAcKWS7qtFSk9gPaDB/fVAGdv2NA1r1y+bOs7Ch1d7ojFJ3ywB6BrrnG3X9Zxq1obh/WQi3MKBSxIUXP7VFz3Fiiaf/h11nck1jn8mwx67ssVACrDO9M5PDCm1AIpRkIsauY3hkTKzY5NkyggoXy52A+XFM7YdU4EFvr21iW3ZE2oV+PoRjblns761QPW6fe9luOXxU8GuhmvWH55sDHwzomc4qcGzOmpX/b+ZYB+bjjFv1Mwn77vKpdXXWcE9AL/1gEa0gkxpUdLeZyLfj0V3Pf/+ut/5+xwRx3iZJ3Pn6iuDW2ROk17SSTwU6sSAHZJh24J0C1rIxMH6xYIeNVm08PNkNHKgiIQUP4B9O4ljIvQlrmsDLr8dDxxvOGXWOihwNnC5BAPZARJI2lZir3uLOTB4a6eFOeHSjw+NFR6HEu4NHw3IKGRT4G268a7ExaTiDPODTR0QnrtQsB2syMkSrcKwEiQEp/DGipNa+pqj8Q5n9FoAVXEyJDHpLhXUMTUQu5Fbk9Kx2OwtNpdFFC5gKqscWmeU8ZIu8HzhBRibeZBUSnPzZjU1cCeCZ+6vEbvg78JV46A9ar768X0983As4O7HW6PqRty9DhfxUg/7eevt6pzluhCscan3qooST0PF8ef71pgXBxPsH+W+5HQRjwtuC8BdJRirHMDOm4w6MVKWJTJJGzG6ulVjzxr5a5a87KedlnLRtKBB2p8cqDzr6+ty+W9bU8dIHooy+3RE7mWlSVOc4tNgT1800k7VnItG9ryk7KNhS5DgZ7iKwItgB2bOp48+CgJU+T1EFedm1sebly7JXDaMoCeqWztTLXoduDCGwCLs6TgG/ZYKA9dgXe6Es7iwm25x708A/SZ8okMUoWLSuGePn0sS/KJ5CBVLqxpkuXsobSepDj16rY8CDdlCV9x8pYBX6N79PjOcO/+F5qXMylB5Azhqsa6VWa+QBAw35ei5HuSq9rJYU7SS9OQVXXC67j9qjL6ceM/eHhvePbouWT0qq55VXXaZICrdE/ykyz9JAqnHSrrur6xJrDEQserEs4D0GW+GbztUVCZGJ4Gssux0pkHSghPCd2Ux4IMf9OxjWYZfgB6GRLMIAY99Jj2rb59ezCePnlhL8TKskIlKj/j2JPjVT1lMOpHG+sbstCvD1saI5gzrsgo82fys/mhop8vVfkD1yUWyiswkyehg6aGPl9//48O6DM+Du+3ol5zNsrBmVryOnti+vtRT4nICD/rBtLDvatZ+A4tJ9ed+x//j//u7OCZEhKUqLCucpAlsjVdilECBovcgA7PlGXpeEomb1Y+kJ/0ICAsLmTtjGxLWhA6ow7rPG4eptcubwmkxADjBjt3wxcA3SU1RZxtLTnnvoCPw82cCIWKsyFgHJvHdahkFSenUA8uweSyGB/X5FBLbosmwsHC2WCb++W+AugMFg9EZ5+S/FaA7pKZynjnd4hR/Y5WFQd2k6VbEmOylVzjJtEhHcFawDcr9oJGkL30wefWYyK8WzMd4zvNhJPfz6zbIswiDq8FgrAs3RArxJSGP9GhZi4lMwbCYHS3Jkt7VCJKE24gmVraIaQC9XNU/NW7HEMd577yj/P4CrdMTjg57BUzGJHwOo571Q/78v55PCMGEs9R1nN0p6LmTYY1UwBCx/27vtTUvRdrssAZjw8xbVlvzpiWUsx3WL4OkVWZ6TnXH0CGBeXr878Qg31xuvjY2U3rjBKwQlMXnXtXLlJyQDa2toYF3OT6Dkv84eNHw9Pnckvrmljvi+6xjvzQSSuOPjI19ENbTgE6VidWaMCiLKoiBBJIFwQ2ezso+qfKdr4swMSlTQ4KrVO3AuZcgmxrAN38ikxBqbeYydnKfcwYRmvdk1wC1ss0m4cxli8Q39/HLf7CHeQC5vLmwcHEke1aJsF3U+O7IiVq3et8Ws1oHj7+Uhb6p8orEHBt4vWj/StgGI8CxsuhEusOlLd0KEBFXNoDUeMZW8XizaQZjK59cKCYu45X8MEylVamTHUSiMlrIuGOZMN0ECOkgSHV7aUJaSD7jlS7H+cL5YACX+UDnCr7fGlRYRPq4PUPq5/7Jl5Otj4KGBY6LvcTATokzWd2vnSpnuUWGEHDnLPh8aMXykE4kDImpeeykhllLJ6cyFtwQlXAgmrMN9w8hmx86CWdAyO/Qp1TwzDr2ZtrlbgZuTFw1dIlJHj+mMiz9tf0D/9ggB7OmT6MSRVumlaqmAdNgV/5yYXfR3686gESUdNvRd24EVyBnP3n//A//+2zw2dHw4raEW5L26Rb7pkWwwOFzj2D9VpcUp5XnwgAys5XdREvKEIGTVMpEHKz9845GSZupMTeU/5R5WE0jhiTL6fSbqbZeJEN6HFn+poQAu6kiCTfoFshMrF6kliWDPISWGpGsaAykixtjmcmOA63konGArMnCeEcQPe8VYKKs9tDvr7/xMjzXKZPPVnGgLMPCqGyqAe6zl6VmCAQnWzi+4qnIJu8FGPXPU6X14R7AdHH72uBc64C9NLcZiKsmMQENhPnDGLmAp5Z4u1ZiHJAlnPCIg3ADRaed1Z3tNADZL171Ii306WdUG0rCL0er6Roz7kpYcTw+rN+Mrkv7t0MNPML+NufoDS87to/6bsG8/Y+9Px5BF63UM04bx5ewi/TdZ16Ksa+z3UfF3cVc6Y2dcjipcTBUxbqDHL6KphKw3O+/xDcKIqs2ZcAjKdJh5AQpw83JGxxv+8+D7CtbGgXLHpG2xI/GR4+eWxAx2pfwTMgIOnsWzf5QGGFXppf9EpiF1YnbmwAHT3fdFJzsaQkqSVZoQf7x1IkiKPLSr9+Sxbdti30eYG6/WIAIACJzDJQomzH+zDmnVZCluWO7nPMoZlYgbiNO8Rkxdt8zLoAlAIwgLzCDwBaAzoW7tKSessvo2SQEAffYDDIPf7w8+HLO58oH+dIgI53k6Y3Al0MB1cKyVKXYnOwB1Aj++CVlMZigR2qmRXXRUE4UtOcU/bAEICuKWYvk2E0Bpxwljv2/DnxWECOhW/LXB/2TnN4b+AFe0NlQVuRkCHH/K7ovCvLm8O6ss6xqLH2d3ae20uxLxc+npS1dQGv4u9Sdbxmy2vcP7mSNN5CmUQ3Svb72eni8PzZgfIg5PrfuCovyxvCgcua/3UdJJriKGh07GaX24hCVVxS7DKyq94QuXA6wgSwoxCX/Bot8xwz4pgFHOO7iCcvlSavZHPzccnUEi2+RvPr9LuvGDw/heAZ76OG3gOJjI/CP02WbuU+19c4/uu/8zfOzrQnwdrC+rClBcXVdabF5tpWuFxeyN8gEieMhm+ir8XgPUxra7NcstwYxMnGCjx7h6NwWrJxia8giFwGU9Z5C7txRi9Y6CmDiLIRQM+TZgnJeJ3VcJNAwDHz9DSuOvL5Fd2QiBACRKuNSgx1+GyxKqz15OOU7bU2xMKF2tpy7QQ0tF9ntuNq53pY6C4JaGEdbQWH3f7oGqvQhT5PGVLinFPzrRWXcWH9QUFxaDRE26gOsIaSAxSdvGhGyRj9r+4hrBNCmVmC1bjAgr6s7JqQ1LsG0EdQLTAvkgsP1Tgcoy1C9hC5cDJmolHWZ6NLfHIrIw1M3kQgX0Tkr/6opyM/HSfHf70Wzyf38rLrh6Ff9k1daTLnzeijhd5eLSx0h4NiiUQJCP3OfjObt2lrY4M1eyBY6WtNPa713ujDmwbpOKxmrLimY+aeGHpoOGvQ13TTJ2qtmV2zqABI412nXaos5n3FPNnAZI49GCTY7XbXYYD5U8XRWVNyUDpWz9ntFjSgA6YB7WXFitc0LgDHm6A4nwYPF8wGgJIwR4mnQEXu4B0l6x6qnPbmDeLUNzRsysPU49tudpJMqUUvl7VDCS2wW8on2zrWQpJWvSmivSS2VMxPnvoyKALqkX9x8da6MF+yTk/P2PyEz+nLweYn6s2u+Ux4I1b83fs/Hr64/aEy8mWhbjA3JMtpLohBe3MNCSFbyDJs6Cct5YQ+71iuU0Cnwc2xyubIhsOrsbqsxjpnS3Gz69lbx7b8sIUuRQkr3XLZa4C7v9pUS5s4kzWOS3x/j53NluSWv6akvus696bd7mTdQ1/PtbZ379w2qDMXm5vruruDYedIeQXysq6uixZEXien7AR2KJpgOumWB2isqGEPiY2EV7aGK6pOuLR9Qx7gTd03MX1oN5MOrTJePEDZSKYAvXm1/mYdlqR8LRagG5/qEWdpcCoW60xJnfG/ueucfP2DWOjnpUBkamTDVEDk8zxKkT//w3N/jcqJP41cm8p4J68igyzXdcb2gpYcn/sv//v/7GzpdGlYF6Aryq0SQ90y84LA8V6fcGImyoAH4TnOBdFoQb0xCUQZgCaOBwCaKbXabopPspndf3Fj233UvWmrFaQH7pE3o80mYSqCqWl0o4IJeMeVnrKzdFZjzIw/cfFlJYW47aM01mMx1IEYkn7CLsUpoknWd7pYdbmTp7IAPVYMA6wEGlvxuKHq1RML0xSgY207RJFNEzrZjxJMIlBjYxxIrEAz2cYR8BlYAfMUgSxbRsqZWNV8XslPXo9k8Hddr1vaVmy/vQWJL2fep25d18G7Hvj82Dg27r3RlfJS0pwqC7mFvoGsC9IhdA9FloJRFtpFdrh4gXYY9edTBsp9dIx/ZgXPNOXXcFJ99TqwziE/CdArvtXgfU7BYmwZ16z7U6zD7qtgDijvSgub7kvgHbScMBU3aivRGVa8YtQhs3cyPABv2irz11pLnxcAm627qx8cKyVUFM8Sv6O081SWHGAOqB8LPHC7kwOyIH7CEqQNMn3QXwjsU12Ue2mvjK9brkELbbxWGsOqu5gBhMxmYrXeyIjtiDVvS7q/pQWBCm733WNlhO8reeqmks9u6vebGqdKxLwNKa1MZdGS5OeGJN0hA6IuJbzBvADdIs38lhr95BQk3wDxZvLU2yZx/106gnUOWdknsoBwKScOz6YgbLjSKITr+3C4c/fj4dPPfyAZtDesb9K5jd3PxFN6nnIOJ49xfX5LjBurttXVdKWz9U1mvIkeulIM/kS/EQh7uMi6UtizNWo8hKUnxhhpLaVodzjRvAtsEX17uwLhudXh1o13hls339a8KjdByoW7hOokZNU/f/ZUisOeAZ3zP37xcHjw9K7HtbJO0xy8m7u6n0N5Z+IhOTGNqzxtf15WPuuq/IqNawL1N4ZlAfqpxtA96LP3N5UZlDN374TRlxQRaK8sLwrVaJ5WhT9t90zlV5rnQOdtsLQIHSGRs/x/Aujh1Ymcm4iaqYxK7sLkywtvG9BL0hSgj6ge/ZPEzQr5XvT0zf2t//Y/PVsSgSyLqJZoDABRG/mTBGcPijWhcjt7YWuHG8efOSCdnMhqRGuEebHKWaRs7ycwsdVKDEyAJjBla8TeFWfUkB0AD1GQWY57quvAbXmTQVqRM4M4bkaAHMCsRjBY4+5hjJZKjA7B4y5PsUpOlZhyLIZz8gjWg7Jp4ypDqFqdGF3nAXR9CPeVawuXJJa3d1mreLcFsO8Tr0Xut8E5m96gZaeDFzE0Kchl+ZdL2DQ2saxrkW2JjnRSVIAwdhZoMoNZXFs5nNNCKy4h6lzpiUxGJGtEDS9NHBbkzoRpEQ6LqjhwXMznSlOPtHKsjldYVmi8Za2gSOHuwfNhgmsjKAaMQbo9F1MzuBWhaM3Z7S6/7xhzg29+H+WigS3Kj6sl8DAQ4fNtWiW3iznmUkCB+yWLOBYJpZYIywAZ1/VYSHSseWpd2gzpa89c3+22LZmSMaPYeq6zSO1ZyCYdsZjPJw4m9NH3C613Qltbdf0bJnCqfKQf9SwJhrMQX/ZuYRNFsQWGE+QEwt7XW4+m0Vw8XjcGT/WK80oqucZ9svUdfbO35FL3NpPMj+aSvQfWpAizaROAfnB6IDeyrGwlNC2Itw51zBHhMmhGA0m/aYCl54PtmOnJHoUyXqzIgwg26uZj2Z4otss4SOrDQj8TeO3unOq6Z4pTX5PbVqCzRqe4jdQpC8zZrImYYhSleC1MxzY+yh1tcIyFzg4VKygD8G+BuhWdstJTvhaWj8VdYrpZEQsbC91RBNaHbHFyCiK6kEOHx7vD7TsfDz/+/PtahP1hY1syY5lKGlnEGEiy0LHK7WbXb3nC67le9aNnFzNvooIHI/xho0AWwZyas1jmoMiYXpnzKg9jI5jafz3mh/0NOhfrDhkoXDLQH33QvFLeNgxv3nxn+JmvfSDlbcPnX1pQ+aEeJOidaL0X7OOmKmh3+PLp58On93/k9+tY6Kqzt4mi69Psh42ziM3PS/E6PlpSUqE8kvvsdHdZCXBvSRm9pHWmjK96kVhqkLsRQ4q6dydgwwvm6RaBAfUlvDxVtdTd+yo6GgGEQgntl2J2rnVxrWYygMqYaPl6AWRbLsyCdf6xf4dcmIK0Z/k1IN2/DC3N5Pz08/HssXRypXp/zmipMcS70aOskXFLf+u/EaBT70e/AVxIvmQJ5iiMo8ZjTV7x5xXFTmAobsy1jFpvYjKACE1hSISbAjruORIrODNW9J7iQ/uqMQVMx6xb3PhiDrdVBUdF+Gc8SQgRsdCr+VDP1FzGVZ2YuQjBJWciAj/ZUq+z1vHlkQA0Kw8jLW1eoA7Deu9cl58gEJLkYjbRWNzQgfmy6xGXYfLLcRmuYMFUGVxNFjUe7pZlQmX3FTEc4EeN+6Hd+4nPp+/1xFd0YVXPG+dNKKEWEzdKl57uB43GrvtZkA+KMAR/k8xyICuNDGGaNVDjur6mzSzUecnlMRKUh9IojrVL1fIKORAQDtnEVv2YeL1KUDr+GUamFaa3gJRWfgxoMvMuTQnRlRHWiB4KMhrmWVjpVwsvdyEsl/uozITm+Gl7Czqpqz0cdifSatP1rolvEtc9JsMX684lQ5n7jEn0QJMKxTkX5UYEAJT9qad+WyEaq1StTEUrcovJMF9uw8KFV2adkiXvi93MWYDteaiSyXKHAd7nrFUvbmWamwYCPtmFrKyQkgxcO7tPxSuCwpX8DCxb4qwI25SPehE8j9O5i6eoO8XFUs668TabZKSmlRIiWpCSoHR5WxnHKN+61hJP8Q/CkbK1F3KtH57s2tW6oczkeRqCcFpbuAs6J7F8wD0hK3eHo2Oaxtm5JQvIjerRYOUPADOoA17p1rah7OzV5S0BzuHw7DF0d2m4eunt4dqVd4a51Q0ZqYkPc84ooh5EQlz2djAG+K2e3Dfv9SqzRRYegNjetWmuycQ7h9AuLbXEa2iCDVbsVq9Ycbv+WSgtKR0m9492hs++/HD4+NPf06AE6JdEt0qOGxR/J3/I+Tm4vqtuO13XsMbhN5Sx8HX2Ug8gR3GA94mDp7SPZ3iF+yfdNr+bI2nNNM1408HNmfSKa58OykMYLnme9qSg7TzfG27I8/Gz73972F67KtpnQxt4BfmICiT5okY0gmV5Y54Mnz390fDDu78vetlRoqKSqL1xJSGecjnrGoqua222pTCuyG1/5icb6lyTQra+cUNGjRIIka/ka/iVcaJBJa8pf1e+Q1vnxYtzClugYBhTyk3v/TH0G5uW5lfWGd+JaLf4t3kkakJ4ZcbkNZ0sS30cyRX/Rpld4+G19UEd+fqXr7r0TVg/1WPMaWpQYCxe71efYO5v/u3/6GwZDTPllbFQz2kcfMjmBNnAZG1zVUkeLLjqKQXegDitWul4RB0512LLu3XF2dwFynH2CC/AGJfgLjWz7LteIN7xLOpbXWcHeKLtaeYO5crZO5YbUdr7kZgp9ZbK9MRFQ6Mauf9wqS/JaiBpBIaiSYwN/ah9XuVk9TIMGiQkBoaFcihAR7C5lzB79/KvhDcxxJTvCBhtWcyp6Y6u62z9nHvstIVFAnG6BWb1mNZvAXOe3fgh1nu5+F6yrLMFOw/mFthGu7jc7KK0Bk8ySgTXseZoRyVE1KHCyMsCszWB+aqEIDWy7pOM4AWM9Tu8scTncKm57ATLxdZCmkzEmkTQxPXnDoG6ru0e6JKn8SQxyNRYNsEFZEy9k3gWMToDK8c1T7XwGa3zstxZwwtztAhIawA00DiSYsgzbTuzAQ610IsCvX1lED9/TmvN42Hr8lW5/C4lgorlo3sZGdeoXWjIe99Hu/gKzDmkbgflkqcxtBSBeBUAsFi+Mwu9XOuTWLlXsVzq3Jq7BHZ4I7Ne158lNnZTEKwy2gcDZLlOFAEe3VFsGku1YutrzRYsa5byTgAYIH/27Lld5xvq3HVZpVArmr8VhCU5HSg+eNQE+i+ePRtOpTxuSpCvyZqfV6nREX24HbtGSRS/Vse6eDpQRFLGxfhipc96uJue3SI0e44vaptS5MwqGfCL68Pzp/vDowcHSsy7Mbzz9s8OW+s3RbXyFui77IGdjVs6BGVMRUlw+OYCmGsM5mOBGx7JWQUGEq8EZatpRY9eq6aJVkAtPzh37tlJYI7lZ/FORRsHxzvDJ5/93vDhj37XgL4pQF8UoM/LQkc7ZDvVlKrpt3azIw/iQQCMXd5mpQElhDEkLJC6cerVq8WqQb35jXkEzFFq01vDxIyCbrkWvj49W9dZBaj66kBe0hdPd4fNte3hg699a3jj+tekxIl/5Ia3l8JeCK2N1jyA/nT46N4Ph+9//rsG8evXL7vpDp6EDlkqYKLr0YRnTbynxLgX8rDsCTfUg//69XeG1a0bUoqVB2CWQ7ktGYHMb4HimS3lqsDdRG6QP9b4yEeoHeUIq0LnyGcdqxxLW/Er5JDALwB90NkKw8TknwkXywBfIaRUh7d1PgX0qFEXpVJ+myGeB9s/CKBPzzc972sB/W/8V3/9bAmixEplswEsgQmgQ9BMGLsbYXUD6Kuy0Bk3LvZukBBQZBFgSNUdbm64oYFdujqYmPWhtPw9eg1TBoIy6n9xBzHRuEhPDBgSIg3myvDc1SYJWOgwi4EcVzoCx251aYMG0QA3x7Tl3m4wT2qBrxoC69rUbIokDei4DPUL53lhoecxn/R5zUfaNS4zB5WVCbh7Ug3g+g01v3rvfHW+4z1gXuEAu9s5KcRVe/fOSOAl7zi4Aby/boKTG9JWugkvGz1ke0e8EAcqFXns3aPW1JKSvYZppdg7QbklI3Osk0v0GqR3VZazu/tMJ0NbzkYTydoFOMhYjpWOXU6CjgmeZwO6LXXmI18kgcvc0yRu5cOC0bTEhhzU+xfX1LzEFRUr1/OElY2rVH93EyKHVtRs5MxlPqIHPQnOsDfApqy6TbmLV9clsDT3e/JQfHnnvmqBHw3XbtwatlX2hBcpCZ4mvjB3JMvIzAZ0BEr0kJlyV3wahaYBPaDOyTrJJzWiMy06bvNZiKFzPEc3vEM9FfcvpaErKJwkCTS5tBFQnLmqu8sfV0dBzC5+lb9hy7yaKfXtlaJioaZBEDY5oMOcFHIUnwOFyjZldV+9rBIsxbDpoQAYHx2I98S3RzQvEe/Oa67XL29ImcYtq+QqlBifO/yUTo9V4mXeiaLl8ek1CVu1PzXc5jUOoAMOZL476VU0fqiW1E8eKM47bAnQvzlc2npD66ekqsXswOUtQtmli/0d6v68ZakBvXJtTIeh+AZ0Ufk5ZayVOCvTHGdA7wqNFtQoQqyrjAWXryUB7xyg28mlPIaTFwbzH37yXXkMD6VQ6n6X2VQECx2FEqAuq9nxmwJ0W6PwpbNszHdjz3SDOmAOX4Qu+p/HbAWGOvcoLl1KhtIQeRHXvjria71kv2q9MMB2BOhzAv13br0/fONrstLXb0j21RauNppjMJyesfPk8+Hjex8O35eygvJw9eolrSUzm5AGBtsRde1K9NtXN7g9xdAP5XafX9hWg5tbw82b78rDcllJwYTBGkMLPgvMs06duxP3tPtmWHGRrNPc8+y8I9M8tKBpxG7EHb8ikAfQV0UXK/qb0L6t6uJhR3ZbnvJxve/PRqscQ3AipowLRqxXP4LnM1D/gwK6z/Yai/ziSOb+i7/5H1rGnZLZLpqIvliJX7rDdHRSYowAekNZjis0PKjtRfd29y0MdvWK6z2bzutYxddoOYiFns0K1JjC3YwC6gBcN6MhBua19GxFxToWUe7JatzVc18WJBsKzIlw5lVy5pIMKRde6BbGBhhH3R3j7LatiW1XzKK1sBIgXHMEdHpHexVZrGIWrDSsc+J/aHzU00t5wGpB4PDP5UPE692Qhp7weAeyI1AS9UjSg4GjjXJ//k0J+JeSxRTIX6YICtCjdUdQkZawqraUK5obNP/Hjx4Njx8+ssKE8rAqV/uyXM6ANWvElpMoHHv7cp+qyc6eGmgcS8khvr6schWE6Ilc8sTc+XtB68F5AX+D+jjomVXeYG5hUxbqjKiDijGCoado1KbRstJ9m/V9xy0BdAO45rDraKm13hO9zcmtS5b0+hrhBNU/67mGp8ZlUEtWNLHMb395d/j8i7vDdWVIX5KVjgXZLU47N8Ob7kyYu9mxLfIR2EsAhcoKgMtCHwG9NhdJwkomKgluEQENGKOCX8JqCigeSgF7lx72xispV4Oe42Lu8wNsqayokkl2BRwt1cyz1RS7EXJ+XOP7Sp7bE6DT/IO/2apyS5a3yy2x4ElcVS32WdWkG5jFf0tSnJyNLYAjhg4f8R5673wHQNoA6m1EG8QjeF22WgpktyFGMSUsB+DjfUk70cXhyUONbX9RgP7B8Oat90S/V3VWxYB1D3bjS/nAo9Dd6GLZsSIBdMfn/ZocC8CcOu6sgX0EBRaZp+4y16WrU8EfGZFNR5z3M1rp8DYXBtpk5Ow/GX7wyW8PH/34e/Ie4iGSkrKEC1SGDGVvuJjscocPAHQmpaDD1jmWNuMG3OLaT5iNnAHGGF7KvxBM5xaFMIo+7FnSBcAAACAASURBVC3jt/EicC5yeKQ+OayIR2lPpWUHL46Hq1tvDd96/5eGW9e+Li+G8iNI1KPiyUmLyDHRgkIJXzz6bPj9H/+eZP5zyWJ69+vaMoEZD81t9hTmO1TC4LEy2QdZ4surV4QdNxSiuSa5LS/Z0qYaa9G33hpY5r7eZ+wz71x3WcwdwnOiEdEYz2YA1tqYhRGg+VrB8BIf4CdYFY2u02iJXfo0BQn0zQz1YrXWLMbXyIMa2QUZ3B7scN9XH1E8/vEC+quu9bLP5/6T//zfUyMkiSiBmqPIHd+CfMioRSMXE29syc1Gv2YJTghtT92jAPPnqk8F0LHSvGuQElrQ9LfUZALtCffvzu6OY7uUT+Bqh+ntdsYiKzDHqjYQ0sdIbvYXitHsy4V8JjfckmJ2KxsSJLjV0eDxq1x8lARO29fEWNDcuyOdxbDj4NEADegk9Oi+EUrZFKF9BsB6CG5BTzRAhIY9AyVQXZ7mDH65siSIXDonQjuQ0kJv64B7wNzCoRPoYMLR////Zqly7LwTF1EgArAI+PUNteQUuC1K6cGN9lTdu5490x7PAjZc7VjcqCqERmC+UzEoHfNwu6OcrWluadyxJAC/e+exulzJwpernuciigI+KwG63e+QugkWzwqaFMAet6frgh2nzfzOGDQasQ1iXS+h6mbkmoNSZGYWUizTdkdDN8R6zzS/G6LBS9ubKrXZVm0yGdFYk8kpACC4z10lBN6999DPyyp32tq+7JWH7rAoLQk9oAJ0bqXEOyOyfPV816H16s6BtoByklnCW1zuKCG9wUa+j6XX82bvUURYDcEBp4iPzoyv64+APiYFYtkSYwSsyH+o8sgGdMfYaxOgtjq4UnkAfEt4nbRWADCKz4HmCkDfE7hT/x1liyQljcmxe+0HTmIclSJSaOcU5joTLzS9u2WzQV285BDALCENIQtI0xEO3nEinOcOwMYjR5mWvH12mKjtdAG/Z0dgRxb2vdtPNN614Zvf+IXh7bfe1zmu6RrbVhxRxhweUFtYzu0l1U/t/SZJzKDeZa4ABQEnEvMQ7UWe40sWPJnhkEVZhy1qGJKXru8vXilyYlL/jnsSGbanMr6Hw+9/9FvDjz7/vWF142zYvkLSHPXpyDN6qRM2vADoHjPXTq/00atVgO64ObktGCS+r9Cv5VlbRFMgabi39V+8qs9OyB/BLY+s0xocqaxs98mBLNrLcrt/Z3jv7Z8fNpavx+1uJQLCx+uEIbY33H92f/jwxz+QjHjocZDdviC5g1FDsvMJskBewUFVU4tKgFtTMuPq+jXJSBkLSrg7Vnz+TOVxUTArOXVcjGY2CwPfG/fYAMtvVuRNXXbOhNNafe/ZQyNKzQpeIA1hkTi61mVTNLspTyWJncsQpNcwyl1pQyWcivt7XkvBSt367PH/h4XeV29Zc25AF/6Y++v/8b97dkLs2wlq2VTEmpEOZFc0YuHUH26Q/SqriP1pAcanT58LNJ4pUWbXLQwRS27xp05SG9L0rWmLyQF0yh8s6MhEd+a05hBBapLIxBIf35eGtyMg39MexCQfDSKUJXZnk9Be1CtJb+1W5z4y96Wn+g9kVzKiY7Vkv+XOnE6WPNeOixT3KC7CQ++/HiBqvTcxmTwXmRdn6pM1nT7UZNDb3d/xcmezyxtBaKEAnXyA9MGvZDnGalf+65YkkmbGm9F4ImbQQiXEnc0b4YkFvSFA3tA60Sef+cULQitQtmf0JhBKQHTmtziDLHzkD0y4ubVmr8vGllzV6g9NPsGPfvylmmI8c3cn2m2iQCXuR2LcTPO32DSIM6Oz92UMZrT8Yesc4Zh1juXBeaLJjtps0dxs85ieo7TDBMxfvHgxXJFi+cYNCQnR4hrNM6gq8PmS9MR67ErZvHfv0XD//kOVVCkGq/j5uuLDZLzzjGVV7jR4vDw9phPPfea6ef4i7zP2cZ+Akgq2nNpCd0w8FGrgnVropRBkbkJf4zbCjiMWXddam6YrG93Jn0R3iDe7bDRlaY4hojTq2G5ulKtHSBUBZUIpSzU94SJH+cU9emQ+hh8iv9j1KgCJN4p4OoDO9Y4Fhgd2r2eHwiTXZXMjN7wo9zbuT5QPvFvIEZQBgB35goJBJjQxXbK9aazCPCFjHKbDOyMr7/7dh4qha823lbT1zV8Yrl99S/etFqtKkuN4l/BpPUkU7C1YOzsaMGfsrgAZQz4Iflz65wE9i53pmSmiCQGNVBiCDsj4PiGcKpOzQAPQiVzuDk+e3Ru+94PfVBz9e9ruda4AnaY/MnwA9KUCdIN6LP2A1wTQrVAwLOLmKFn0SSdpmA1iiA/O1jZJcRAKx3esnfyH8GVUnNziyYJkgTLvheruOTJ/vDTsPBEQ7ywPb13/YPj5b/zR4eblr0v0KpFUVjpjMAbSMEe5R/vKZ7qnHvfPnj3Rp+QLaGtZInny4kIPEizypq5KuROdHEt5VsOyeVnlgLzd8VrzYykLbXFHwc0wW0lpl7c5tAA2skP5WaLfZTTyBvwCdG/VKtm/ZC+M1lnvV0RHG8KrLXqh4F3FQ+rZ8B1F0bZSX3PtP8vzW+Mar1+EYEfMqAnM6GNGJ7mffvxBXe5fBfFGgq9e22v87/8H/6aUcHzuGahLOSxk1DhALvPttoQUoyRujfBBs3/0+MnwVIDubGpp6MRbV7W/7ZYAfUUWPTXeuPQOlLRkkLU2FwvP2ak6v/uYA/Ikksi1/nz/hZ/s17u2La1KyTfLcuugZB7TYIE4OioAAMMYiRPi0ixy5dWgjIVBbM2NCnI/JhoLUQCd97EAAV8DsIUbhBtGQaDZW+HEjYC6XY4KyLDzklsvan4gCAM5G73UeWydY12iSVcsM0oEfC9CKkvspUtSwDZmOGbgI0ACXriWQvwoXSJagfm6QB1FwxcpPjhSXBRAR1i7fI17IOZv74JiTOsShLLAl/BHqZaWNo2ffnZ3eKy4GoC+JkB3OMEoQyJKYssxVYyE5wHdwN5CsfB8BHKmKlaSY/LnAD3nswBDWYEcJfST1LVoOnqqetgdNTZ5962bKrFBsHesFGsj5Yycn5jqs6fPhh9++IkA/VGy/LW1JYC+Ko/DvDfQ6E6CUFMAvfMscnuhAVPNBGB538pub0TUMt96mgDR627L1uxVLvdJDN01Aok5GpQcginlFp/uxEoPbaejYpft0VlNeqrL1wBJwgyeJ9NN1j7jDI3YonAcv0YKaDsWnPtckFftTNfZV24CSl8ryFZ4neBGhnrc5rweiBn32eK02hYbyM3HSX6ze1uXyr7iUZ0csvLWybLyqbRwaGZR/DInYJBH6al2EdOPrmijjk0lNTKPO6LbZzIalmTpvfvWe8O777w/bMvaW5hT/Pxsy+MByA3m7Pxl5AnvJ10tgO68WCukTX8kiLXzdRS7RXuZu8LuUu6KCOrQWP+h7Ype5Piy0NWuZXjy/N7w3e/9uuPoa9rp9dIVXNNkocvlrkYzZwXoxMLj5WJ9THmShTSBSYzYY3ZGO01oiJ/TQ5/EOtzyccnHIwbd4KVCRhH/ZnMtnZvSOFujZZygKC2+GI4Wnrsb6Ly8IApYye2uWPrDs+HK2tvDd771q8PX3/y2gFHhVYG6dQHzdJJikWNsxkMOC16XAwE8XDQvOiTceCjawqV/oOs/lYflqdr3HhAmlHwRspPSJlme0AGg3oDeuSzukqnxusOnVyAg6yRGwjdUYxEahmf5zFzGYiS3YUGyYB5DpwGdlsQkT2NU6dgF4vC1hp5feAxl2PTR/GokqTVpxa5RpuRCk85PeP3HDeiekY7nveTac3/tr/2lYIeTc6IrRssXE8rFvS2L6NrVy3ahW0OXtURWLIC+I0uIuGzitZSqrTvLmNIU4in7xMuJh5VJancRDIb6DqDjXpdFS7z8xYH6/h7umHbXBeQbSrxZUQIeKhWbQNCDPVucUs8ZpkOEpfd0BBZuJEpluAf2F0a4u3+87su1tojoKlAE1Ih1usGNgM/7Ouu4xHClBVbr1uxNlTlxlq46zVG2B6C7TaNuPq5L3avd/bH93G/XRNGqJ2fV38zxeSXu3LLEmg0jthDngO4PvKSyjSX1hYa4CWlg/WCt8nQ1AdcvxcluNVvzqWWmPIoELSfKofBLSTrS3ALupxIWd2QRffrZPa0d1vsVW+14RdLnXqxIPL0E/cwqb521SqSwEEqJSg99hE/NA68qG3MLzHYDw4t677p9hEHlV1j5INlJc8H8Yp3vaP/od966PnzwjXftYvV9kqRUgA5wsFvXE9HmD3/4sXaneuQM/0uXBBTaopFErhMJvQOS45hUHY9VgSele5Cznlb6ao3OWecG9zD71JLL+mChF6BXGRqS32VjbSGxtlJWEY6p/Wa8UbD8sJWfhCZjRKmqLjmDBkkAwmul1F2AzDkdpWQbEIwyqbIlTJTtSDPeRilqy7HScRO7fIwmNeJX112XmcTYKH3c1Xwf6hXrp70AJxLKR5pD6MY5Dg4rMTG1VzhWsVgOzwmhEMDVskTj9Hhx5Sop6uhofnjyZE9rSthrYdiRYYDCtamkRkIANMehWubdt39meP9nvqmStZsupzqjKYlah3qzJxrQOOufOHFkWLugAfQFxgTL2wBAePNKhUhXmfQMe3przvPeerEVn/Bzr3eMnayOr8axzDCAbkCW8vn8/vA73/+/hx98pKS4xYPh8lWqcBiA5JeS5I7ntTkUYE6nuFKO7dlAWSe8D41YZqIciVftyYC3NXZvjqI1cRJcgbmOpjkNNeSnqvGe0/zwnhi9adX0Q6c5eS03JKuGx1YAyPif0/EKjQ9P7hwKKC8Nv/KH/4xi6b+s72SwkI3eNgLJcVbG6eGfWnkMPJdOAr0oC3p3iLKnCTmSPHkhJfGpjIQdeWCO4G0rMPE2WL55XqFFprPmUq+5e0KDAdh4OCPjFYFVUhzgXkmg/hx+JSVfSocUTSx0MtyJoa9J0eA9uVDQotjHZW2mC9e8Z08R5imNwbLj28wDMqONHFbKfsnpYtvw2EhBkd2tINQXMeiKF2ehuvNg0LLfFDbBgv47KFK8ng89h/V2mPt3/upf9GVamHRfcm6Y+NeW3LHXrl0WsCsmrh/vyPWJwHyqGC1aukuQEBtiErY4XGKbPE0IC51WsFXS4GGQtObDbWVjcb9QUtYzJVjsqx+waHdY39aOTpfVDWpTloMsQuIyALrB0CoWvw/42qtgQGeH5wgv7+/LWNDcbVUrEUTSCgHBPABQCyJs3OVotvvUbUv5cLy2wNwuac6LKNaA6T3dXbeI4y+tUuuePdPbOsftOLqPanlr6jO3vdxYEK9xuUfwBNwQlp0DABhjiW2tnymDPbFzvks5YRSOdF+qRDwrZ5Xp3GBJqaA0/SV1hMLTQLtG5pc9qdkB6pMfqWnE5/c1Urnw5aZelXmBBc9aAf6AxgmJjXLndx061QK4DcmkZztEPDWLuEE9v9xDevqzTjTYOTx8rusKKNhhj0JXa2aK0Sr3guOxxomJsjUk5wNfOQ5wefr0idp/rg8fvP+Ow0AR3vQch4KVMEP8TNfG5X5HCXEAOpdYVg4B+QFogscSjAdK3MGaWJL2jkWAH5vSRzuMHZuNlLac4dngHn4uBpoycAA9NeWUoaV0LYlVBR7Qnq6zIIlErL93xEIpTIJowj0GkaqKSBJbwMh7A7iTFha6AB33tdzt2c2MgeF2tWvD6oPLuqwQBeTHTHq73AFdcj+g4fRBd18GK5FY3yTMKSlV4TIA3VubWvlgt0AlutI8hPinFXTmy1PrXAvA03Fzdh2kVthxfsrt0r/hTDtt7at72M4LNiWZ13q+rQzot9SIRfkOdx97bpk3dgl749YtAfrXh5vabW1Fblzc8LiJAXa78O1qx+LGvezIkOdxtNBtpSdZijGmZXS1JmW2C8SnQjkeitk6j5szATz6eSx+M6mFqQWqJVuBsCzoF6rX/vCT3xm+9/u/OTx5ekfKv3h2Q3kEkhuL4l/c3iwVuR7QOyufXu3KZ1mXJwRjVheiZAxAx8o5VuY4gD6vXuqnc+S/oBjjCQpQzcuiPjqYHx7eU4jtBVuuqveEXN3ICJIb9/afiaeXh0u3FOuee5gNXqTYH+/KGlY2+uMvJR/314d/6lf/ueEXv/Un5ESTEqLytq5SsuJs7wvyPvlPBhcr+7Gm/RQhnGhOjiQT8OTsix/2RE+H9ChAvor/5mWxW13BCif8UuDODJKHgZJtPQfDoEC3AT+RjSi3KYEkTyo8SvImrvZlPEqVGOcEOdYLfofPYQ7JISdIogyL1tyeGBp3JUblYtT9NRjX3ZbSCA3MvF4Xs9DbGJsCegN8BYjH087AOMQ4/fsi6Mc4zEhKw/TfMUKRsTr7v/Fr/7KUq9ZYU6LmLk8kw+j9ZbncsdBxv1PzixvMrnbFzZnkbBkYK42WjQit0SPLUhfjZwtSPSWQsMyxyncE5rjYD5VwsSxi276ufXH1Skb7oixhqQQGWyzf3o89rBPrhn+472DoBQEvALYognNHOow3WWLc5IkS3+hMB7AvkmAnZYH6dVtoigFRRhfXIUBZXd7sNg0oUvvrpDgAS4DuYkfrQBHicdejrGRRpsBuom8DyeAQgfq6R1tsEFovImOh7v7KJVnP64DkrKymRUq7Yjo7dEaTZWGY6InJycrhhZVwxzjWbEH9px8NX3z+QLWjuNOkWGmXqyWFF5hz6tV3dp6lxl2fAJyAAmDO9osIJ/IQaGLDVpIj2CAAxShY6iRQ7h080dhR0DRPWg9oj0xldl6iJvrJ06fO07isrHS8II5T6t73VCdNSZ6KJYd33qEu+U0pAbhvY4mldRdNjdhXed6Jmmzf+OQJeR6USkL0tALWftoSjuzjjeK0cWlLwla9wcvV53Wd8E2Dugdcj2nsP0yXLl8Gc15tZZf7utxJiL1YGzAgYapZ6U1xcujZFmDCM2HchKhmm62QB8FnZbWA15UkNEsQgo9ps5pubFF8ovHn/OIZB+NZd6xt+iVoDckpIVHUtfG9zwJJfvBCJUSKH/ByuEYakESZdHdE+6WscATMAfAowgA7PMRnJ4fLw6O7u8PjxwcG85//9h9TFcJ7wwPtzPXRx1+4f/i2mtu8/dabBvQthX1I3uLyVlA1dlrIWsEm6dXWeXwgAHpcsKx0lczhMajwQ9zaWGQJZUQ49qLG9un1ZAGmYaG21G3FeVL5MaDO75jhBnRyCxRnfvDZ8IMPf1dVFh8Nz3cfOnkMz8ratkCZdqmiFRRPelRwzf1DtqBV2OG6gFgtVVHSkXPkZmPRngKC4t15uevpPkfyHA1WRpe7djDbk6L08Yf3VFs+DF9754Ph5vV3xUuL8qg+Vl/5H4n2z4a33tN8rrwQYGudVKI6qKzsZG9uePCFlIT91eFP/fF/fvjD3/6TAl0MIlW5gAX2BFC+Bk0TAqgcBKbObv/0pmirGh/RMXJXn8VRb9srd4M3F3blM5RIMF5fHNuCT/dCQN18ZO9IdH5vtOXci8iyhA2TR+IGSqwDOKFz0BApnQ6PleGuklaFbRHZQSmGXF4srHt9EC8zxlO8vZHZKMgzpg+bg54B0zGENSWh4tkG5QZ9ywP9JuPEWMvfHQ4Z5b1lR2Q+8rPxhUv0uWIa1vU9P5mPYL3+/dq/+ufPHFetLGy06yg0EupizEuKiV+S2x0W3tXuO7g+SbhiEuacRc6FE/fA6kVAR7sqQUfe+pgwo4mUirQny/DBkwfDMwEEWZcr0l43r2zpqeQJgfkxcSQJCNx6uO4ZtDeCQcO3RpgsXPMjTaTR2siaBdDRPamfJmGLfsu0pFXGM0lVtty3Vd60LRe14s4GGo2F66ANE8/vzGIELh3DcPvi+sO9t6x7PXVZHZZM4pq9JWYyMQMG00cIMoTJo4Xu+aOmVBEA9FaMttRmC8/+wVevyIuxJm+G3TGVTFME6AxjiN3f8YRQZwSI8GPThJNjrBTuDfpEUsYVSQz9jrLc78hSwrJdX79kAELZgR4ea82InV2+cklgT4Z5NnPYVazswYOHw31llG8rm/zNN9+2oI01a8eaFCoBsrLvBc2Kla67Kxl18g6NYClqbe7dvz/c/uJLEzNKAYoZDOz+BFqLp4qNP1OW7fXrW0qS+oa8RwJi6lIxsrnxYlTXJit2ztabT55IAdWTbG7i5yvaUfBIrsh79+95PEtS7NbZVxpFzltEQr/nFa620HuVzgN63OXd/x6+aAs9MiAhD85p75fop13uEDAM7vBDKQAOd+EdKgsgHjM8MUmAcxkhZULQld38eAXSXjWZvuibEQiAKGEI8wpAXue0MMJro+sgUFF29hUv3ydB1AlukRCmPYfiEKSxYgydKHFsQ4wrntpxJayShwGoY427/Ezn5+mOc7aS0sf97GRDe3ofK2lxT6WEAPqvDleu/YxGTSMS9RfX/xYlRy7JI7ipXBy8b/AwlA7/LVRrU5QVb4hkrncqWOa3BDf0gGXuxLh6RlCzHgHiMCyL9PL35wC9BCc8g9VqO9FzlKfhzJZmqk8A6IcPlWCqfdEf6nn/wZ3sra5w2ZnCZlTXILzZsxweu3v/c534aHj3vVvKDCdjnNg0Sl8awgDqJ0oym19UArKeNJ+hN3xCV7SEXdWOeGfDjz8S7x5sDr/0nT82vKdmMUvq7Hn79mfDd7/76zp2b/jaB1fldt9zmbJ7tgvQD9X85fHdfYHt1vAnf+WfHb7zc78qvipAR2TYKFPzJnaMc995xjSZtjJYymkaT5fmphvheTfummIX39UfAeq02YUOK5UrisBYAprwJd7KlAJ3ONPMFQ+lrfjIQrxbLWOPhFPrMoKuS15hh3mPGoAVXda8l4VPt8U0P2pw7Tr+po/s7xFPUG+N/DLLfFTEoUm8f1b2kyQ7BfSxrXCNoWmty3TxcNpYLMUf/je5VpWFx+L5myoXev+X/+K/cLbgTVQoB6um99GfHPeiLIjNFKgN3d+Vm13WbNxQzCcuvdJ4iS8D6DQNQYCV5mZ7GoJzfFlWgIjiqeLlj54+VLKE4mZbq8PWVXUzo/ucNFh34nLzhTSjIU7HyO1aa4FEQoRXAmrgVZMnJnXjVjI32b3IjZNEWiKAQ8XnKOfCelshnnVJ9dkIC8BZQEVCT2Jg5VFgAWydIxhx7VEaJSVBf1N8cmgCjx0eoV02MuNhbB0THeXEBCCMcq/xuXMKCFTn6Jaf3hKz3JBylki5UBIRD2tl49sYDQa2UgIQNXVMW2e40xEMuPiw9Fhn1gXBQcbx/t6JksmeDY8ePtXcywunHgKETTZUGoeVvip6uHHzmuvU005WXdk0v7dv3xk++eRT79T0xhtved5Ypd4pDBfuU1nfbObw5ttXhyuywNlD2m76AuzbX9xWlv2nToS7ckVldOVyB2wJOTx+/FSKwxdKMlobvv3zP+fSNTJbl7WOWIH4mZwnoFdK9diOkj2n97UNJzxLmRTlM2cSSg9Vr//Rxx8rxqd6Wlnoq8qwJpkTy7WTN8NBXzHkvO6tXZeJNgH0WOi9gQ3zHnlRvejt3QmAszieI3gDb0WBrpMxqxNaQimhhyQC6eK0nkXIAb4KXXjXQNNrBFbKzJQoqSebq3RynZUA+BIBaze7eEP8cYCLXQoPr4A5sUuPrawV6Cnb4pJQpHFoAg7V8AnesUVOTgmhKIG728YiZBFo0LKu6Ux+qwI8t1RXviTLFfpaG771839ieOPNnxfwyAuo1qMJ18XjgvueXBZc9fY2cD7JhkWZeM6x8HljbVuZR4HQ0FOTHFd7mkXCB3Zsa66TiDb1gISJZi74/m4G6CEEPl8grIBSZes8AtugHrYDymy1Urd9oJwgXvfkhQTQHz1+IHe8vJsqGQWcUGavXNtW/sDz4Xvf/4daEwHu+7ckB4/UTfOF5BOUtiDvF+Mme50kVlmhcruTZMcObgF0zNwNhTLmhzufy9g62B6+84d+Rcmj37JV/fnnnwz/8Lf+T/3mYHjra9vyUkppQm5rqDtP5Xl7Iov/YGV45+YHwy//0j+tJjPfdGmsS9ecr4SSwh7oyAlCquk93+LGs1P333LJdpbprJ5hJa+h6aJ0KoN6PzkHv2uQx+lm2gP0Y70C9DxdLlkbe/VGYi3jvO+AEmifyMigDfk7b77lhkmKLI5r2LkQvcYN8C1PDcLO0THQnVOyzQ9lZTfdtJs90iLyNxsAJcbdoaR0NpwZaW2Fd4iu4+YYFq4eISeglPlW3vCqMpkYuFYt7QENLcz9pb/w5wToKcHyFqfRr6qZCu4yVkTaJHFmgXm2a8Mlz9IleEYcfb5rsnUTCAq7sFkqIx5WS1x4jw6eDg/3nzqznXK0jcsSpJvE89DokvFOlzj+xTKMICST1Vjly4qYrA7GJY74oL/3Ak0UKI1QZuULWWVHJNrIrUTd6ZESq7DQV29IQbmhMgZd2w1yBGzO0K0OItn/mPvHrceOcSqZA/ksQGXJcB+wMMqFny2UEzcNcc1CGBEVs0ds9VcD+owQaoOUIhwDulyR1y6zWQYutwiYkkyxwBAz1MlzBRNjlQjWAGwF0ilKwoF2qbjgvMmHCMSNJLwd5Jp3uHr48InL3V68eGaauHJVWeKyxFapeVdehdeftdfcsq/ybTVw+eEPP9I154dbt3CHA/ZY2NUvXK566uMvX10b3nv/LW8EQgJbtJDMIVb+Rx994nAOFjxzH4Zhu8ckYz7RTk+XFUf/1s/9rNzyivHr56sACRYbI7X7GS0cbxFKRcp+EuRVNjfGjTafwCvzgx/8QLXCn9ki3L6i8IJc+Cmn/Opj1JUQOMW005VNDD33aubCj8jobYEHgKGN3gwnZBzL2Y1oHH5IHwiXY9VOhV3FMYKLVyMKwQnllt5Rj8TA6vBoQF9QWGZNTWKkqMhCSZljLG0LTLEtrk0A/IBwlPcbwNXJ8iWnoFJ/IobtoggRLTG3WOxo3V+GXwAAIABJREFUzOXlWZLXLRv9UHVBvTmKdQlvg22Jf8SBWo8OalzyxRfPpFQdDj/3rX9y+ObP/nHxP73hty2kENj0TAeQvTMb3eVQaLi2QI5tvi2QGRPzSvKnxgaoxzNASILEwM6BDZib7yoZrV3orZV7hFbMo6w1gFv4luCxZ5BKDzdSSbJjIvbIyLCivZMIfHsmUZo5J7X+6cVxQKhRQW4OI6S0sHwmJfbD4Td+8+9qaHvDG++oX8K8wlokv66yhemuefFYcm1BMW+s93U92b0N/k03RVzNl4bj/ZXhwZ1Tyb5l1e3/4vCN937BCtDt2z8efvu7/5fGtDvcfJPKIbn59Y/Nm/YVXpuTK//6trwlH/yR4YP3vjOsq3kP3eO8NawBHQ+mLHQa4mir2Bmg575HkeZ5i2KURLeaO7/yWeVvMHOlzLaHo2bcc+mVKiCPwlSXsKeIMKmUUO9ZoXApiZnFsb66zosH+ZFkyZcyEJBBX3v3a8Nbb7wp2bltMqY1bicQc2Z41JvCmMLLK4UCexHQS+HmqIBrrsf9Rs5VdYKV+CTZOUbvMEEl3cFfphVoKT0fqI7qUmsnB0ejHJWG3mQpcXjCjzv+DT1f7LXTb+j1goyc+0v/yp87A4y9Q5kTdBILQrMlUxWmopfzKRvYo/E2YHj2iO2RAKWMbwkOrHMImjicmwzoPE7u0BkPZKG90EXv7z0adqQpbmyrxO2Kuskppn0i4gVY2ScYMwvrHkK1dS7KcP23QZWbDHEYzElYw5WHp4BDSXaSNbb7dGd4+kDuLf19aVPNDWQ1QrxYb+u31obtdxQ3lUeA2LGcOCmHQ2khTxO3ou6dOC5P3FII4yPFd9nJ6gBB6mzjjKmzEltAJOYd4RfFv9C0X8sF7QNe8mhNzoIel/uo3Sl2rvr+a+o6tbZC3G28guei9223RVfupxkrhKBiJSobVswKgzKluH8JNyyKUcm69QYOYnC3SYV5CHno+xUSehBOWqs0R46jEyuYDW7ufHnPmeUHymwl/o07HcDOVobybIgB6Vtw9drG8DPvvVXWOSpz6qERjjQq+vjjT2SJE2dncAX2ZQll7Q/VynVLMcK3tQOXlAbxBw0j7GJlVGW1oWgkgQelIjFYsrh398nIzW5PP/70U5UWfeyytSvXVRIlHmBiaRY0BfXzClkETj86ltY16G5WZG05VRUjoJuhEf7x7iTJjIqACq0AVm2ZO9mxk9rQy2IRjPuiW9job5LvsFJc2VGJnOZbxQ2VLb6lEA31t1wr+5KjMGdzHWrP90TTe7LMiZ278A+QQgbAx4g2zz8WfXt6NGZdb9mudjLk42bHCkROYc21YOxqDtpKYw3GVY/ChaK1oTU+Gb5ULP3GzW8N3/5Df2rY3H5LNyBQt4eky85kpRMT1fqusuGT5RT6RkJjBoXCaVt+xNdRipjbBnXYsWDCmdDVqMVz2mYlNMO52ppqGTMBcq+3rkErZLdDLvq/COhH3lYV0PeFA4jiH0KHLeDxPLraR9d7of7oP/zoe8M/+O2/p7V4pL7vJO2qedIWlSgnCn/dd8+PBRkmB9oXfmVtbrh2k5JSymdRBtmlTgA1XNZ2t5rX+3NqxnMyvPf1bw9/+Bf+hIS+qlfufDb85m/9PeU+3ZHcE58s6/qmnbPh8ubV4e03vj58/a2fVbnaN4dtbZ4yKB5PY59sYIPYxULXTnhsbCQLnUrvqFNRpMhxAN3SXiKhh1nfCSYN5GuBGAjvDwLW4bD4PMtNXfMdQVdhLR8UXiY05CRb+I1EOv4WbZJrQwXWsyfy5t2771yfNwXmN69fH25cvyG+0tlIg4L3KpYG6FMGaQ+YaYJBxQ0f0A5w22Cy9zU5MzzSNCrbh5Poy6PzsALm9Dqh7wDKaPqisF7Idm82JZrucJ3DfXV8Ep6DLygKfTyK85MnwlB5IDDwaLGOjHn4UB5vKThzv/YX/kUBOh3Y6LkboW2N3PWnLJ3uS9aMXWDE1xFJlAfoQm4tqtrzdVlbS/R2xjpH85ew2JdLjhIgmARL+6kaETx4+GDYU2OFhSsCS9VNr8vSWxLBYfPSsEBOFLdqdQa83Q1okjSsUfyahiDMtbUdDUrE6IQ1uk2R2LMnsH2h7nWPnsuNtONNtTaXN9SU4rIJ7rmYgpK7jbfWh8tyO21KoViWqxAQP2KDEjEZCXIQFU1xcFmSCEdzhkOBlLd7ZSMaFtDlQihAqZ9LB7pknZvmarEN9l7vck+ZeBn86y307FMeQDddl8ZG441LWxrbcpL3EpOhfCvuVxQWBDxz3nsL21qwSx3i47wk1zAOzpFXlDgs2hMJo8MD2IsQgwQvjGtmRLFgLTRbbD+rp0t/XBYXC/jZsx1Z6XdsUfC3rVWy6nVh4kFcaVchm2uKf3/9vTftbsQCb+ubXAw2+wHMKU8jFp363DCzN48hNi6LZlPCDjC3KxU6NZjPsty977Zi6Jii1Fe/2Nlz1zF21ZMHHv+Thfm9B/e1K9Zt75J38603XKGR2uyKVxUreAD1cGcwi6RAftKxKinOMa/snmYaMFBMNHRr5OnH4CxdbwEapmednOwFXRHPLwXQQI7wrTCNXY8oC6Xlk1Fk6xx+dHUHpTrKC7DLnW1ISRqL5wJAPxAv77E/gjxWu2yxSywXUcVYoHe2ZiX/wXTHEsdnFykn0hd9reuz3gypd+LDzU61hOWDrjEHf7pChHzqbCaS0j4UrEW5oZcV2oHfbwzf/s6fHt5599tS6rUfN+SGYoOSgJpBlYTXFl4nrIfLmzaxUXhSjZJwmzdQQqDyLAs9yVBl97m8MVUFmfIGnyheNp7g5+Lf8J7/P66/dx3E9Rz10VdriOIwWLb1BJYsYS2lckqhRRQQRnKOhe1KFCvF2p/cGX7/QzWi+fx7Wpf7Wod9AS813i+U5/HMXQ7fePMdzddjGUWq9Li2qb0J5CmTpX5MnpHOPX96SSHGLVnc8n58Ktf6zW8Mf+yf+LPKU1iXQnB/+L3v/4Y8Ip9pbQ8kd+XtU18G2llf2b6u/dDfGm5oN7vN1au6G3nfVMpGnoF74lfyLPX17LbI5itsQhswb1jXTEDuvneaI7GIeKQa2BvQ4ZoYjDMgH5G++Ckh3CTimfHNX15BvDH28tSKIiMJG0n2sUfIngDtgUJpt29/qf4bmrtHT+zpuqb+BlevXLGV7t4bKKN6GqihaZeAArZFALXm0+RlqxzoJgXg3UeiY+6ANoDK2sLDtD2Hj/kMecaPaYkOoBMOwIvAcSQDu/y5jDcUEr6j6ofvwIHOW0OOsjHa/ft3BepPVH2mPeZ1XzxuS46RpzT3V/61P29At3XuUoD4/XvjC+6RrMC4H+hTTpalUlgkkNckMDYE6JsCdEqNWADKgV5owMQmUdxIIHvy/JmSQx45s3hFLu+tt5SE5HIrBEmEBud1eRrudv3OteHO+EsWNJoW58ft5k6kCCG72cXK0ib3nyur+cFTxU2U6KQYz82r17XRgNy6TIhctY+lwXCC7fcuD5tfp3OYAFsZ3ICZE+Mk5AB0FoiGMRG2AFNaZO7JwmdMbMawIMHvDl3FrQ24Yz3xyP6mxXq0pU6MLZ6HCM3SCGGPskTb6nPyhZXfaP0mAOlNWxvsL7ytdVEJEUktylLd3cmWtEfaixmhd+XqqixlstkFZKeKx2HVsM2qmnIMxwhOZwNE67aAqjggm7+wvaTTjazOCeT3yp1KpycpDuQ4YGnahY9HACUB8FT1gtz1xOFJsNt9QQVBtFMA6VhK01tvXh6+9rXrs3wI3R8g6p2zNPdo2s4KRVw6BtXJddGS7bq2ZwbmS0MZx0t1fDYo6YZClPqcWSB+bkVjx96keYUUjlWjSyMgPEY7urdF1fBfvqZkIb16PSqMwsLZnVsuXfc5AOBsFvrb8TUxNBSrgHrpYBFGBb6Op+Mi1Zjd6a3umZO0xU45ml1xuPCkEDlnBT6wux7LWRo/IaLyyoBMgLk7Gere10S7JHAirFdx28PXhMBwTep8z3W/z+Syo4c7Vvox96bzzlMdQHIiWh6AZ4E6sbRKBKOardMvm6ZKWgJya5AXNI1xiZQEGLIChQO4W+W8pu0oPViZ0iF0zJasCiyqteEXf/HPDN/85h+RYFb9tH5HSagBgTIpX9fuFT+X5HInwSkb1RBfp1tgOtCZBvSk1hhdOx6bTo5jPCgJCQAkDAKdARVY58lR4HKtrOW9mbQgnb8wUvgNgjGQ1jH0Ph6qANituFmJ5u/sg+CkYXsHUvKXXhD7MnZuD1/c+URd5u46K/6xcowePL5r+vrGBx+osuNrw2effzF8fu8Hw+olWdYKO63JGLJbmxyMIymjes6dXJbbXV6yzTeHX/mjf9pWKev44MGXKhV8Yj7eFCggswEX778hj9WSPHSE3WhMg6sdurWMdfgTmk2IBQV+rBLwMbH/bOwWbpszyvrNOhab+JDZnhBtmddZwis+ZvaDyMisQ2RlaMnJpgX0hI/2BII00HqgfSzu3r033JNn49NPP1OejZJ0ldMDOL7//vtScKitp2lVDAUe7o/gDY2SgIqc4oE8wQvAALwBGCOktp8ue0XTvVc9ShUVGgA7PVtok253uj6/L8OB8d6Ql4D5firvwePHj+1xvaJQn73PSAXRxRN9jvV9WUB96VK2uaWq7MGDB8pnWx9uvHFDdPLF8EAJxG+88cZw84bWV/8+/fGP3Rl07t/6ywB6rHMkYyffJFKYbkvl6zbhnAhNl5SVfll1otsiik1Z5utYW8RDNSAm9pHqhZ9oxy+c7o/1+vk9lVJok4dFxSi33lAHuJtcj1hBWR6VX+KkBywYPYkHYKRxs4sIBZLtNJIFHbOo6wA2MKfaHg2Hu9rTWd2m9p6RvTmoPeiV4ZYmDxfdnmrc79/9UkleD5y4c+lnbwyrstCxZLzrU3kj3F8a13MlIyE/vGMaW0wSQnB7WEphEJzJN2iXyDQe1/v8zkj4/Lsz76REIBdACuFG+FeubifalEVmoOUfAzKjKFwhd9vGyi0JT9X0vlA54cGGsI170fsTbXF59ny4emNuuKma06U1WbvDQ12OLVKlZR9rN6WTGyJUbcqivtMk1tB5CiKGaNmRiZ7RC3pljkkwOZR3go0YiI3ua9elUyfr4D3gmTiZy2pofKG+2ydqJ3mwhyJA8pQ0V4ADJtFc31BS4lX1tk45Y/yl4x7RKJIdarFLwb4u7jrzxP8ORfx6Jt6cDFfvsIWFhUWM1aa1wb1OJvFdxdJ+oNg+ZWzbypxfXd4WsKn7nEowUSDpw7+oe1tg0xq7SaO2uxTKYE7sNtmtAXQUGgpxEP4TSRV2t6ZNroUFUAzvrG8Bhb0l2Dj28JSFaW9XFFzc5dwbHhd68RPyAAjtnhPYk1+CUtXZ5+gW2WsAAE+/dRLh3AQJ3qkknCOtAQrpM5ITxYsHcrezyyBeNdrh2jJvYNNYXP1AaKBc14TaWA5sbRLV3GdAt0VuCqGVVckArkGPChL1AEt+c0luQW+cgwKg8+3qugfe3XBTPKkxqfb5l//IPzN8U/HbEyXJmS+oZbZKkZi/hR3zp/+xVyA2Ih8jfAH0VT1TqiThTEIgzUTIZK5FWKQ23iVJnWcQcOjEpq9UAExYdsxdKA2tlfdOXhqV71K6X8X3/XmDf0WVdX+UaOE+ZvMqNdTRzpJPVWZ2T1bYoycPLaNuSYjjjfvwwx8OP3rw3WHx8o5AQyVlrvuvvAw16jlTsitx9If39ocbV742/Oov/xm5mt8WTW04ZMjOepSqEUY0345aJwCZEUKXPD3rF+458qfdzj/pTl/+fReznWMdHxr+CefwLp4vS5dWskr5d++D+t7BNn2PwUVo4oFKbx8+fDx8+eWd4cvbd52gS9UN9PruO+8ooVZWL82tWgPhnqFlkuD0b12WMSER5geFcZfNiUS3NO4yXsl44unW3xh9hKC1Bngf7969awC/9cYtu8LxnqDI3b79hY995913JEMW3NL4zp07KteUd+SmkiCtTMZTd19A/VyGL4oYgM5nKAqfff6ZlbB33//68Pnd2zrHPf/21hs3PUufKpmY4+b+7X/9X3JSHBnucG/fWDYhAUiwJsVEaOW6CWq418lMl8uGnZnWZQ24qV6pUU81mEdP5BqSC+SxytJ+rIHfVSP/JZWJXb15Y1hWUtegpAws9AaDVu/cH9plM864MnN7G0/HYoP6C8TXSHzC0JVVeCQwf/5ICSe7R7Ic1uVCuqLNO+ROpzOV7uuFijI/+/xHw7PnT6X1bA+XvnFtmL9JqVQSIXqzi7FNpOPP3TAmMRo0QAuU0lpJsss+77M+8U2+zeivInc0crdQtFs9RBvmyS9SilaWnD70bZeVDgAeqqyHuvqFYVsMLHfNvDS5zXeG69feUHz9pjT8L9Wk42O5RNUD+5qAf4uYMSC/K+JQo5AdJcVJiJ7QV1qu83W59lbVzMLlD1xM7lAAHY0d5ehYQhrdFJcqc+SmGKqFdU0qljrlfm6UghWCcFEzCmXHnsgKphEGTJJd07IlpPhC6wKTlsD2dcuVVYDuLOcC1mjr5eLWHM3bK5OSDce0SsB0x8Al5UsQ1yexiozm23fuyd34A2fsX7t+U9ffdBctLHQ2A5rD9SbpjzfpEKWO87KuI6A3sMdSD6Czhi8H9MRmTdojmPfaBkSwUMplXDTksYvfEtcDuERzKLQkvFVOBwzvGBtVIN7zOu58futNlNwroUrVPP4SkXo9Jc4okAXQ92Rx7BJ7FA05+QwviADRvG+eayXKUfS4rskZMb8gPqu1JvXftrrTbhfL4/lTtW5WuCt6WmKdbNh0RRv/bMkAcE8IDQzl/sUzNnhakMfpzeGPqjvZ2+98U+OLd4BmN9wnQj9hqyThulRW9dzztPms+3N2O3H6ip2vsxmHDIcVxssduRQ15XSx0Dm+kgRnbpSy+sKLLwPpBvaLfD499iLPzwBzAo5MTV3XHgGLAOQL+TsBdnJ6uEHAAN5CuXr06KES2357uPP8w2HjhhrVKEEVL1vvajcolLGo+Dbbzd6782L44Ge+M/zxX/mzUqDf0FyI3x0CoyJEyitWdikgebUE8vDbUJl+Nn3/0wL6+d+XcPPcJrGrxN5kyiD81pFbUY7F3mPj/cwQiOcryYnk6BzbQr9/74G2Tb6jOVDoQnR07Zp2ehNWYQlfunTZuUAJEzW/oaCw+6S2CZbyjNVs67208CdPH1vZDrgqgVSe4H21K16TtUzzKxQtWIYdRT8X6NKM6R3l92yrFJawMZb7F1987iqyd9551565B/cfKOfojuTRNXks34qyqwc8infhuTza165dl4dVFrruDYsdlzph4DfffXu49/C+6EHbQl+9arc79/L5Z58NT/TZ3F/9KwF0u7kclKezGwxQtqFb/qG5CMSldWyri9uGAB2NfF3udrR1BE+7Vunze0/W8N1HegrI78laJzJ9SS7NS9evupfx4Zxi3EyEvR6RfkyWEwvouAZol7sVF4/38Tajdzaz4vJ7JL9JMDxWacj+2bChhiFXNi6rReQ1WybE31kItNwfC9CJld9669aw/vbWoHBThBRxaCfy9N9xpbj1pQQ+rWuxzE+w1HCdWVCm+KZ3cvMdvEIwXGTw/F3S3pKj/of7vSxWJ/voidZOzSHWa7o1pdnHnmpG97RDkjoESKF6Q56I99WA4wPVWt7SmmwYzD/6+Hc07odyL8k9r72Yh3kpPEcvNCfa91ptHo+1HeWx3HzH6s63rRjb9ZvKMxDxE2uWPHHzGXalomwFwADI9qSB0jd8TYmiZ4tyXxsD0KclVLzdY7lqpWQdq3Usfy/St9tjTwMbGMnpUQiRssAyAwg25jgqnssii6cr+mkGY5rZfIEs5lYg+S2xY4SUm9SIDkjuQ8GYk+vw089uD9/93e+L8VROR328PA/HSpa0BciQaSGLa01jpIzSzlTAqgFdl4qlXoAuMHe/7VI0zq8x9xoFxMKpX6cWOgoyYQLcnQA6QF2A7j0OAHPRLha6M/Z1Fu9QVyBExBvTs0tZOpYMzcOLDvugOJAARzwfj4Fd91K6eOp8+Ajo2uVWr/RBL+8XelQaJCUE4Lg8jjtdHwvXCjBhmv+HuffssTxNz/v+1VXVFbq6q3OYnjyzu7O7s9ylSIqSQAXDsL+DYcCAZcgwCQmiAVmyaEi0SUmUJdsv5PDOhv0tLMAvDFqCJIva5e7OTk6dY3Wo2JW6/Ptd9/Occ7qnu5ekuZJOz5mqOuEfnnBfd7xulMGwM3q+KBR6cqbILIZvHxKfY0snaKRyHi/NPq7P+wiio3TGOxXXrsrQvTXKt1Ytiz0Bgcw3hm9Ti75Mv+wt9nHY9Lweh9D5KQq6EaDDTMNFspYcX0IqCUdouRt24N5tpXvUFst64PhQKGC9hxY67ArAs/dmvdpBuu/tSTB/noXej/ei79bub7a5iqyuY9ey1xbb1NlNHW4OJ5AL8FuAxQ0E+u///g+G22tfDkfPGvIwucqYrR4cNW9zDBYIcwEulK+98/XvDd/7zp9C2T8BiFPrbu6M4+ScmXGSXKQKq0zeX7cWnx6fDtCT3QNfNIZPj13/frPLnvHVtm/qiyUlmwwol3yNnejp9faKEkfOZDPfUlbrzr4OWF5l31tJs2RTJhbA+QsXwK+lyFDH1P2zCCgLtL6mwqRlfBKQ1KsU8MYovXXrZhoGXYDoSGV9neOvQnBlzxLj19WVr/bN5cuXiN2vDa++9koUAGX4Fvwn18y2Zz1KlmQVyH3Cz1roHuPc2bMhDEs4Cu+2XBwyYhpvN0zgfEjDrOXu3B0/dYJufqtpwOX5dc3rUbmHS97vTf3VX/sPGqCXhZ5hM7EBTapntdvVSqIH6V+Nv4QTuLndQukp+FkPy0Vt4ja6dO3a8PGlz4cHrK4piTsoF1jCOp5GE9l+DLhQPpEifq1hY5Im+ijEYsm1BDNL4dS+3NDaYs2iTXESMnFrlTIo4uX7xGyPLx4nqeMUvW8pgTOrNwILlyLKyA1iRzdXbiUB79zFcyTkIdAXZRQzs7FKbBJv83qUhWYZmjGpq9iGK819qmuy83IL6j2TcbTQIsY1KdrP5632ZpWP6xgrAa7Wcef/1UIvjb2Evwevuvy1+2ijxB3Pnn59ePONbw/nz75J8tNpNi05DFhF1mlfuvwx+Qo30EbpG44Xc3cPYpVtXUc7xFhJYoQWcm39Pgkkt7DOZ4dXX78YalRrye+vgPiPZ8mQPkHt5pkkVgkId2/fjPtv6QSQMHOf4xoK0ZLWlU5imhY8Ayg9p2VsfaP1THotebu12ZJRK7swrjaoj4xBFLzJ3PwaxHhHmuCRx342/aRr46dkscUBJbkR0PcBF/PxZhBkX166Pvzwx++nZv7ll18LSLpxBHKf+yZtGuJRYdIjlesSvMsDkJ8B80wBLm/LKj3/2IoYT3UXSl0baRbG2EDJHHugTlTRu62NIgtNsS12too/qphWWKO8Go61XObGscNlnlhoKQY99q5SkLBVFINxKV2sXd17GedSkk2CS4g6IF+emtSTq/AGbCoWnTCHyVEAelco3KNavY75A9rursBhsLRwYvjG136Ozy0Mn39msg7lZySoxjsCecp9mpccwBV+/tzrw1tvvktZ0ddZf1CXRglr85+Tui5Cbh4lTXpiy9lMlnOi9FTpQTLL31Qq6T4XbcYBqMsQpuIn/3gU9og2xo55U4b0PRcPQFPIK2egYrSTrz1tnff5ftrtPnnM2s9jsBwp/W2997r+yIuAQqm4YQkU2uXGEHB5TdftbcKW7/3kveHL6x/iRDNPRu+IFnrz+LGvFkwCXr4wnFx+idrrN+kf/zqKjt6T6kbnNXSZOgb0kmCTj0ml5Gkx9tM8kJF+ffk/df8ZX+Vs/8CTZx39NRrvNhdZgG195kpdI+arJIdHQK9ER0OiJpSZWHsDWSZg6xnyXgVPgdlKpU1yZ5TlvraA8mec/DbucgHxNFazrnDv089dA8tkpLx48WKM1lUM1VUMVa3jszAZlve0auS/vPTFsEa8+xVc60tgpbhoQptzp8v//IVz8SQ9ND8CABaIzVT3+nt57wYhahPexJ+U07l4eUiM5jXLcKqi4fUJ+ItpaU7uiXS5jsev/+X/MExxydCOuy0iNElxxmi0zI8DyCfpPS1/djVcKAsj7oZYkzJNmTGLywCL+KMvPhu+uHENXMBVcfb0cASmHmt85XvZgcd7Lxq+CQh1Pmu/93ryTwRpCWndeNXqsJVIsBm3SbxaI6N6C+t8CvA4sbA8nFs+TYs83M+YXAWKKqz7KBQPhqt3rg+bkDucOHtyOHYKt8kC22UB68DkoQhE48Zx5iAsOnlB8aEXF71bykd2Xqxzry8Z4y2JZnKDP70Bnv47+djcR+KsbrAoCt5njxdV44PwpjeGNqdGZcONff8ubQk3jw9vvv7N4Tvv/hKW0MuJWScjnONubjxAy7tK6cYNvl8gvg2Rj+OiNnoOUpiT1G/fvH19+PSzjxAcsFO99nJ6n19jE9y9RVbtkdMc/2t89uWQCxlHv4OmukooZWvvEgLlVsrPjpBLYbMIQV2wro5MBWrV816lrV6PFY9leQimuoHSpTaiARUnrPZ4zyCvw4yTY8aCcZo8gGkydd3IyTowi1r+ePi9tQBnsFK0zk18myV2ePnqzeGHP/ogWe8vv/Ja5tpY5bSZ9wzsDte5ZX5ELFOhQmHqWmje0AB6uysVCwVvFI8nROCEMJq0NDro19uusiI4aQ9uuhLGfLMU6TLtqyyt6zvRAZtA01p37RagN46EJvAS3tAaN/aOkPL3rjiWB6jHI1WeSkn2ngX51P1qtXEq97bue9dLxEmSARpdJuMvqKvcGUd0zbn2DNNsEfa6d5ecDXIcXorX6NWwl929s4krHlKiuWWodrGIIFBZZN9evPgGrvY3Eaz0OHfu42N3/KtvFjzvAAAgAElEQVTJUS0lo/bmXCj0BGIZvQwFcj+pKOAe7XPAESxZk3Z2EYPD+nV+ZX0I6C2GLmAasqm7+qmP58XPx9NX4P/0s7//tGU/qTB4j6XctZh01nvJhMyZO0O3gq+yRtcQ9ILLpeufQpl9n6/pjjeJ133tfVOOSwOi82dfZdxJAoOoR+pW6ZiVLyZN1oIql8DzlJRMdxScMTA/sdI7yD539J4F6LX66/7HYcZnHWJkjZc/PTLER1nkyprylurO7uVgFfe31asGxW5c1HdJgnZ/mIjm3fh6lYUNrfukZFllBQvGd2COFExPQsW5jKtb+S4Y60YXNF955ZV87iGJiqv3b2MZ4w3G6+xcGcpSVmt1b/Cd05xTbNzAoLXzo4Ra1oyfxj1uYvLW5mri3T4E6NAXc19FZWu1DyRPWOA9QVvjOUnirXzN66i2yZVM5z7JrLqn/9qv/0co6AXMLqKxxkGyC5+yPOgUgCyoL3bubBaeZW4BNJHGpADiDyvEGz69cmn49OqlYVMWOC3zkwwOGrP1rQpC675L+6yGD4rwuALNoGJwst3UTBTUlqS1euR9ap13iZNsrpJN+ABtBXfbSWrML9CF6aisYJZHt9Crd7e5vzVcv3djuAOoH15eGE6cI3ZO3Gl/Fg0fq1XCjZBupFShyBm0iIuov1Izoh83908TtQh3LZIG6A2Eu4Kb8ai1+9yHYG481xrQqC6JP5pwoau/xsKJSQJUrDUXolqoIosFBWnE2uoc1s1rw3d/7pfI4ASkYH8L1arf3yM5EDaqtXUak9hXPp4PuhADaIZJTKaZgwjk+s2rw0efvE8WOAuf8j1zguU938Ht+crFN4efe/d7wxmaYqggykewTdzz8qXPho8//12s2cu4oHBNwdg2Q63s1DSAnjigcfKWA+BcZvNVJm+4oJkgM/N16ZcV4OZvPscMW7dom2LZgP4JC8p6WJ6ZBcbJBB+fWSthsDLc4viq3S4QT1sZfvzeh/G0XLz4SnrAp/sWlq2MaNsIik1rsrVorcdu852ry15RCWmRfIWt1mLFiiYeHaIjlZ8//ZGnJbImXbeOWC9nC890A+g6assSbqfQA2VJWpJy2NS9jj3VAXqXZNBKhUg1R2pysZR113Rcrf6pIlXKVK3zdk0qMIxrAD0lb5GmuQ7He545pLYiX43nIF4ElSfzJpADhIQe3oe2dA8CoVffHV57+ZtUX8zE8zN3+Cj8E4RhqMLQY3KU5NUl9rDcCOWK5lgpYZGxrqooQjPKvB64bky6LJfJKCkwMiOemnpqlRs/nwvZkKLJ/B+b1VQCrGAuAVWNfx8LR6aAuQNPdxH3GHP/fD43OfMN4Kok9Enrvn9sMiRXr1XVR87aFKt6tV6PpRWrvbKsVeSdJwX6Kpnqj1DQBXOf5q/pfj9sm2DInEyAE8hxwCf05WJMY59kcfc9Ngb0J2PobeGN7m8S1Me/v8iCn9wVTx67vaPyV664px4TQrPtwcqPqdE24VKQkyPCp9azLnK9UAJ3MssBTcdulVbLN27cCOCZNOa6FQTjmmf20lOCRF/B/BhWeiWj3U78W5A2oc1r19K/DJ6ZXf7663g7OO/qg9vEqm/WdTCmutTXUQRUNiw581jHj0NSZWfSpnT4s5ehqYDpWTGcK9b06h7Xj5a2n3N83cvV/luXu6Vv3i85KngA9NRZwqw8d51UybKJsqyb//Kv/ccB9OxbFlNiHN1CZywF8WXc1cbPzfSzW43urHSn4v24KdnYq7AfXbpxdfjgy8+GO2sPhgXBHH//FCBK8mW5N12wfl4rx9iXG5iBE8z3sCqSsZt4KJsxllf1OrZ+eJP47jqlRzt0acKhBrPRcQAdJYM47Qzv22M8tJSNhf82cbovb18etnELn3rtPNeyPGxbR6nLFnIGS+EUWro8A+a6LCIAC7rbdi/6wrxSr5qlGFBvG/jp+FM2ZnPhPWPVsmGrBlZg1z6blnkJQSXveJV92RqRMiA2p2d0McTFGlpd+0fTHnSVumlqR3/+e780vPSSVqd1+nbectPLs++zOrLFNSw1ri2czF5HIPtcR0u8swLP9L3byTNYo3ueG22RIPnLdLh6DWv2CFa7hWqEzuO6/OKLj4effPiPkeRXh3MXSD6kDtas+0NYzNNYCcbIRy1orcE1EYn1IqC7iAV3A6O2UOwhlMpWHZegNDk7YfV0UZeB5Skngsx2grlu4Qr/qAAaS097RjvA8dOs/7v3Hg7vvf8R2jYsXGS8nrIBENf6mO/7RM1IN6h1NviaDXzECxVcZ6EDenw0tVYPBBd7/H7lUQpKrvEFjy4MO6lJYpauQQV5lEmTUA0B1es9ntqT4ixLW1ARbZUpfq8qCap7XYRIQlf2KC/FdFSS1a/PtdcAPSBSi7auup07jU88v4DNe16PYapFxzou/EpyTMmhFj2tk90be1QQrD7YwVLfodXtO8Mv/vxfoITqInvY8igEpR4bSiijvKJkFU89coVkJUlqHpOoaWlTJceq+aqk6dFxn/BElmRJK7xyrUUkkyCOOSfh9re0TaNAeSagy8ug108ZYfVGAfqzstyfdJO3tRfPRo1PU0OfmOEed55k+Xr+EqgR7w6IrlT5+c5d0M/kWul953tFTa9XjvLMWAnoKi3Jt4gjpda99QgqWFrmIQPTMxTjuNd5O+WCS3mGugKTe2zK3+Tvz3rtWffYj1cj1RbU6IPKvMQPnzs8RYBUyo4eivD/sw4EtU0AU7k9D8CabCadtOvdsNM8OBX6cr6j6/yLLz5PdYXuc5WCeLPAIKs7jLO7Z04AvMagBeOrlARqSZuIphveufTvL7/8MnLf2LrXtbmBoUQ+ku786hCJxc11eT3el55dy7lNmJNePBUDTGgSmt2jeAezvq06iVu9FCXXV5p/MV99H2eNMh4q6VWBZHhbiVUJfZ1Brtrjxtc5TP3GX/9PMDiC4jlpJeBwIOtLk40LSxMS/QhZ6ktoBWaQ2jDephZmmuzy2S2SDK7BVfwRYH793p3hMZ9fOk1GIVzb+2widMlY8YJjrl73TwRYZfI+tlZZDm42eVqVanH5VHjy2haJNoK5bG/ztAk8tXQmgL6gm4V47TSCIY0gBDQW9wZ1ttdwOa/QxnAeEoYTr5wdZsjO3zEzW1IKGJbkZ6/FYglNtSEc1aWOYqkK8BIgkYX+sIwp2VSlq09aWln0Tckdx4HGOn250YpNT35mS8SmDy1i/R4AqFo1ut6xwHBHnqZsQQa+dWoLjalIRpA2oqybPayV1157G0D/RVxslEJI2cqYaoUE0K2nT00214lbxIQlAc7SMh0Sh9Pj3EYHZGzCK63W76JUgzXR0axQ+bNVuOy/blOHbdovfv7FR8PV6/8CmtS1tDGdxtvhe9OQBSWJUsAO25wL1HXU2JgCLJUPkFIkwxsszlGORCOKGGFKgLQUAoVQcZ1b1lDhGIFDXaUAXUHdGL1jSddxOy3tKuvm0pVrjOFDzklW9RLWC8eUHW2a8d2XulYFgHnZlnPAmKzHSDhFj5GacjX9MAy1T9MKtNTnCKRJQfUCYO/WcBOelbNfgrUAvQC02fLZMr3bmsxvKqK+6BlSGTLK96j+5HoZijqzDWSzHCOgo0jWdY4TDxtQCYw8BVlVGvekT8c5tbqM0SIhjZ3VnZBbqIGbPWyTHDvvxbU7s4TAJLnn5hqEJW8Mv/C9P8safYtjWM5o9rpTQ6gDwfpIJZ7z6SlbZH/O0G1sn0TNXbxM5XEQ0AUnlVEZDiWCYoxa2EIBl/asegvavktWu3NmeMckzOZyr/Upba3Z76WQjzar4OEaymtjhbxAv4N5cxmPRq+WQLfKu4I/+f3JRTKKr9cZRm9VZUHpU6mOaL+XF8VQSMnl8mWqXHUCHENEevP0nrAuySfId8xRQYYU5XFVJxQ+G8rzO53Wt+7zeYDe92JE2mj99HU6zjXoNzL2ZBQY+yiFqUT+2AAqbg/fG1WoZPIy8FnLm9ZTs/90dVvG6b6QZdKnwLxEXLwnsxk3N1nXv80xct9Y0SSgC6gXKCEzi7wqkixvqzbM3Wp2X62SVX7r5q3Epm2AldwU9phKhNnkWsuSm1WzFMp/GW9d/CPOiBiB1dLY43qvxu5NyjNPy9e04r1+O3s6nnpiQ/kaI6XyAXpeTW/KUgZmJYou4U0ws9496LpPFYyuSNcE/4+7Xpn9G3/9LyJ7a9JlaUvYRqGL8IowSw0nAXgG9wStJu2+tqCrL34sWG8AjxtYeZ9euzR8ScH7PsJPy3wW1+YUrnaZdh8pCF2UxjA4vU8HXqXBmtVDcbVzDY1dSutct5hB9x0QbBP2MV3ucyRunVzE1XuYmLxZ1N4I4zHH9ccYRRjaX/0uSQd3NumtDHAvnT8+HKb2cKDr0GPcCzY8sAOR5BuKzB6D6wsq8Us3XEC8AD3C1kQMF6bNXwT0yUcD90mXW1xqbd/2zZxFb9gh3PgCLols9B1+iEXziMz1I4un40o/f/Y1AP18statrbx2FeWEJAoX2LZJQXg9XrrwKklxX0PLRAMNo1sB4ONkvcq7nHzyuLetUdddiZ3fwhwKcwlAfZZFVEBb1pYCfI962MeETY4sWn60QWLH5eHDj34f8P9weOniQHY87h4EymBM1WYRmkuGUbRek8ugfy8+vpJWjSTkgJj7AS760pS6+81Brs/3hKSiqVUYVC6Bm1oNe2aKuWTMxFuBXCa0JG45b4BbJ2sJuQsjYOarmr1uNl1oCYtwzA2YBafwWqxvo/2zL45Qoz7F+rJMUWWgl2yadJQsaddCAB0wR6n86Y/c+DM+5n23d7KZO5jWeit2qqTl1RLkf2GVs2Q0jIlVu64ASPepWOSWDeqmrthzvGDtzBnmiavoGfvO98QCHQOTe0ply32KcmN8Ogx2Zp7jCZveJYlobSqAbijHRj1nCWdpOc0g5GSBu3v7Icr3QB7Gt9Ik5PSpVwLIljJOhQv8cJKTFEqu2zBrLXCPkvvBc7BLno3WUCnLuto5Lmt4jz2zrcKiypVwS/PS5Gc5cpUDYRBkTZsRIaDrOQrFsXkdyBjEe4AhIYtmjY4BvWkGWbYF4pPPJg4yopNJcD89WawmobwuDcBykHp9NF8l3xuQf3X5tOWbz9Qs6ykpDvF4ugg1HUh8YrKict1xSQGKC03wbwmROeGT99bP1vfg5N9j2eb1tXBBA/qxa73GrBv4RbBUn+0lvrpYTG7sgGTo1ThyiKJU9VnTchmIQcvkbQmIymRrvCVj0VK2pEtZYKKYT63zRQxOvUZa7RK5WCqmR8nsdC1uM8X1WoZLf+NhYvIqAV6shCy62zsVayqYOH4lqgmazlt5EZNALTTFG9YAl0kxDy1eFD8b9zkucVzoyuEoKYQIbJcbpVflgGML3LXOxx6SzhKauW1aVca+eexU3OQU6KFh1bzqDV8x9QB6WjsK5lzpISc+5Bdq5sae5FGeIVFqgdITWpxSp6d79zGft+vYbcDTjPYvb10bNuzGRVnbAklXUySmHFDf6/aTa7dAsrRihb03rnUuoFfZiQQe6pV8BsFhXfljrViAXYA3i3uBQVqkzhmxVqQRDErn8HZhWEd4b+0+yXAPh10s8emjWDPLxNeX0FiJMx2QGZoWj/xUOCq2YoXoVsz6HiekxBHZwgOGCGqm+L4uLbTgycfkxu6v98SWCGatqSYY9tLZTesBQOQ+Ht4n9kIf45PHXyYr9U1KG94CpC1vwIXJ+7qIdMMbK/KxBynCLqU/xiCPEYOcJeSgIVNZ+lo4DdAdz1iusEfl6cYQbLM/YqGPWJvye4VCEpdORqzc91vMv8kYup4+HD744PuM3y3KMohZ0YL20CHdfrjbBWkVtlgScu63higqPsEnQbQA5DHfedwAvUq8ktoWq7r419s8mBUfgVOtW50LNXF01XBNh1ktgK6VVomaGQjHueVAVKKnSYi4uxhHgT1yjO9uk1C5hrJ45fodmAypPz1xGq4EakdTR+46LQKYjBHn19qrhFMsTSzF5z9Gorl95GlQF2F7rsBXAb3ySmoM/Fn5E0XkEgDyrYC5T+PkJVi0ZgvMa7hziKfAwi9XElu5+CtAPlYoXKfhHGjhDPtZujfNV7CF6RZhr/0NGtnMXYi3bgvleRuCHgXmPCEihddDS0nXtlBILw7f+c4vDG+/9W1CN9RPumd4Gq6wn7qVEPYLcE0UeZSUu65CSweLqauAAVkDmO/uIG+gJd5RGfY+4k1odfihiu0EQ6V8GSIKmAv/KLjp3KgFB6DPcz6tN2OQHWgmAXkyZ6PP88gT1xXU9kb/3vPi50+vk68Aev9AU7wC5s0WKD6DZlRkDyV9oE9b9qvWebWWrJnUE+f+K2BoKU4qvE8AeoFnLbMxqNeY97yW/nqfh3INd1nW6XEnwb+HHGqsSualciL5SQVaxSmilV4d0QRaY9YmX8dyBQ9WAGTX+Inm/vaLZoqv4gLXhS6o+31d4uvE0Yt0ycQx2eLgQSETXfC3VEylwOP6umCvfNQD5GOZBlCWfqUhEPLV661E6GJy9FGtkKtKRMZQ6Y2NqfdEvGKQKxbE6nte1vqY5bJI0nTJ62bXiLCcN7kSndJ5QkR4vBED6YQq3r1qJrxKQd5DL85jtSzugP43/mJUqtDeJUGsBJjlXPOA8qI3QOw87nbclYdhhlPLQBGERvLR8OWNK8MHX3wy3Fq9h1ub2vSTEEhQ0uT7MWRdqLG0WqzAzLg8GQBu0JtM2UnKSVyfDKrtLgFzWY1kfTtGX26T44ylaxTOxq3UFrvWG89tPAUbCJh7lGNtW55FffUs9fJTxOYOJBOQPCSVeUxWskIrK1I6utQcu1p1fWQCdU2Vazg/w0nM+bSCAcUAevZXbbLJNJnRgm8W+qR1nkkUeNTwsDZ2trF0bm0ASLY7/FO0O3wXYKf16MzRWNZaO92KzXEUxHMsjkPEYcAuF4bv23ykEmJbYpp10pymXFqAH4BuP+Vo7xn7kgwBdbX2kHiUZajml7pjFCLd6Tu797BubwyffvIjtOQvhjOQWpw7b0xKJj1K3Mh4joUe/dWxMEyiW1xg71nQmaz82yfevg+gl7u9BE9Z8nxG17eg7LF0mSbmrkAu2knnDdWSS18q1zA3bWOWJD/l/NZelzU/cp/mylxuDbxUHAx7EO64dfv+8N5Hn5PMuTUcxyOySLWEhCta6RVzLEtPqzHdv7LHVaCeVOiy8xs4Ng0mL9WjxnX8qHstA+nZgF6vFz+7rjRdeT15Ji71kB0ZMqlY+SiT3UNGZy5v0hOqRPt7BOgjC73Wdiw/nrKuSRnrfjTcpUdX346WwTp5FjN7J4Y3XvouIZ9XI1SvXr+e7F49IEVpClMbYZu33/7m8O53vpdcj873b4gpgG5ZoaXTqfQo6ycljXEJG1csOtno//YB5xpM1hTQ9Sftxx3ne63S4QlrXSvK/eD6ER3Ngi9Al9xIVWxBylgWsEpS71mdKeym5WjkmkZU23w8zW0t9TmdBPWa1qeVuInZf9pCn1gZnqRc7LVkAu5PXUtsC3WxJo8E8yid+bxfCPlt7UWv273RAD2eivgxfLYdWQtxdM0VCiv3ft1Gv5eeFNfyPcxhiHwphrO4hg1hCorm/cQ4FLjZT4C0wO3nDqNExZPDvpZAZZNEr2VIWExO83ofYSnfAbyd4tNknBur9hosKxPQzUA3IUyL9y7AL6h7HVrsgmYSm+WUsLQrBqkKJF5iOdKleUZpdH35miVjhjZtBW1dtx7QTtuc3J52f+GH4Cq8l5SSuT+0yBNmKjCXlTK9K2ohxUiUZ75b0qNGQMrH9LcfGx5ZW8HHGk/PVxNcj1K6DAlXFcs+yeE9VOLHel+IEFP9rd/4Sylbqwos2YRIykJ4HcGNcYxkuGNY5ku0Gl3ELTKHFmTMUWeWbvSbMNZ8cvVLSsNuJj69AJjPYxE/RvDu2gWoWQGVsVkXNoOwt7ysPLQMgiU2DqTAzgZ/jAv0MPHzUwjXk8dOUVuJpRoXjRpNVngETboMWSZlvJ9/q/QUvkO/4S20r/ljcMzT7nOa7O0oFbrakfoVfyNpBpd7ksi0DiMUqo7XWata+MZVrnbv7lEwNAEz0wD9K5s4O7BpsG6GyU3vvTu5TrwLjr/NQEWhZPFuML5nh1+G1cmM4EV6QuMTiSATHEcumKZsDPaM53oUimbHxyK2zI8dYEZ7asJJPKr2nRWnT9mPdbwq80mI0nL1viouHRBocJzSEK51loVvfG5r6w5A/unw0Yc/QPlapbEKa2IZgMMy36N5xCGY4w7TozkTo1UrkKM4+DPXP7IIi0r0sWGBxLPKKg8UB8h1aUevj8u03IOtxtbSHJOcWFfTJABOJdtZS8y8iehHBeh+zd953bViVYTK57SNWtSadaWJysz1Fuvssy+uDe9//OVAt91hGSKUaerz0RnRoiub2tCFYD4t93M6zHk9VoQ8Xfbkl7rga9L4CTht72XRlwJTsrKtmdrPOUYS71RIeCHte5PNXgpE1o/JbimpbC47vV8ep8yn9mxiuMmEJ+FFgZyT1xqIIuSYl5g/Yn8GntGl2HP+RHQVoBP+OTZ/cfjW2788vPH6GxGE12/cGt5//0O4D65x3EO4Q8/SPpc6aJIqrfvX9ZimGipwVmKUxsHaQRAmt6OVpLb7t8xSrT05e3rIXLep/nDPuLT4nmRFxmH1YmTOi/0tybSNMEoFVytdz52g7tpzeA6zd+YFfLPeUy5UYzUSqiVD80rJ1PZTgVtT1BB39MGRIjBWCMbvPf3bpPL/lU9FRtarmRnXwsSH8t2cv4BaJSgeCCVb87xZ3hfZ4VLweicAvaianwT0rIQngLtk2FcfPaOj4u5eSOLi/OuZ+bluLkQAVwFVaaracENeNMcC6I9iMS+AKVrgxqdXiWdriZ8iF0Nw3MCSvkvGucrsMjlYhtBU8rXQbb+sN0iDw5i0vOdSjZvfIXe6wKb89sZDguQcm5gbzdBp0yhwf1X8urLj4UdBHj2CgdMa9l51o6HptXusapbUuDOyZfseanJ95OXIsJSnLPuz9nKtofJ89ConP9jnuoC83u9rrjeBCSoHO0wkNazonnDOxvkJBegqGKzn3/rNXzso7l7AXApPNBsF2DKJLhUzNxGOBACbtnBw3qUkDAITLPJPL31BvfmVJL0FzE+gZQGeOLcKcF1l3n4WV90cKQfDwj4NRXQdkFW8bYYg59S9p0P1KA1VzlIudQ4q00WIEkyIW3tAWQDCxe5c4oNALjhv4+K3c9QWiWCrWOe62qexxo+ZyUzzFaV9EmgAc/MDQkEq4AGKArp3pF9ATav3Wy+a0qJb7A0UoqwVagBRZaHHqmhaVW2KskBHCUdPaenlkkFbVVmIJ4Q4IlbHLZKH5g+fgM/6V4a3Idk4SsKfgN6TWvqmdgwVuo9tV6r1hCZuhrxAbea4gGeSoaBj3W0oZhvncTFDteQ4MxiUCyNVv+qQEzf2Bjm2+QqPcU0dZpwO4IW/efPT4f2f/B7gfo/4OSRDx8269PhmndJOk+d+SC5k8eIY7gNB19h+MxVLsGruLSFvqP0EObXQoqTFQ6JANkNdgLKGHTA2qYkN6HWYmJbeAlpeSdysKLPVDdWqM477XHvx7c8B6GrUatGWReFVgKvATe66XKVxzHsffDq89+GXrB/WDExlU5LSeL24xaS13WN9GaNcoC/1ol2asgZUhCouWI8G4M8E9Alx3DwgoT97AaC7y90r1dJRQC/2N9dOStIYn91o9+Ms7VyG49HLJp++uifks6MY8ZZneVYcs1KM7NR2BBA+LDdCbtVQmN0MJTVaHY4cPjd8/c0/QaOLrxEbPxtL++ate2GE20eROwbN69JRMoVJLpLtqkaI+4mMUdg5J+6Fyu2I/Z9a8zaSKult7bqQFF4Bq64IKbSbVeTaCbigEJbOPQ4XVL1/Abr3FupqY/X2U4+y2B6RTTV2VW1QwvL5gF51GU9b4c9y2U9Mw8TpGihPnH/yWvrvtarGVvIIZFXIfTMNlcqbleYprines1Zfb1yWhM8AfylHBf6lUI3O8xSYTyb51me6MVYzOXa199K3stTjHHBtYkEK4OkMRiKXIG6cWxe4vx+njNnW1YqcNWq0ZVbTLX4c8DYHZh2r/R415M6dwL3DsTT8rOcWxOfwGLsnksidS1K7qflIXXq8AGCMIRWM0B5bHiXlgU1hyeQ69SCkVbLfbQAe0G0NubyXHpLIOsu4awyNQ6gVvhorQRVm8Flewd4dNPPH04RVLffJce6WefcqeltjQC8laQTozUCqherclqcyRFCyPv79v/frkeedelXXopb4cdqLplztCNY5gygGmcS2wQa/T0vKyxDHfHr5i+EuCQZzfvYcrfeYKPmwd0IwUi7rOvH45+wGwmO12pEmIU5By6AuU4J28vgJuqSdHZaPwO6DoNgitrkBicwOLng3rRmeRCKoJeeGcaGvw352iyJ/gVwvqC7/Bazz2SPWvbPg4laOCp9HlAwA/RAAUdmCJlmZHWgGb5UXBNDNsA2ga01bE8pmSDgWgcFm0UrvkzDpUn+Rqy1lRAF0XfhqnRD/b+zicodND0atr8OsJV3jSy+9HkYttTsTh+JG6lz6hD5UiXb3EbizR1L7G4MaQSq5hGOthZP2jj7lLK5tHdCPe96acC3N/rJqWtzeSTGM1W9SzQ5jm/wJ2OYePLw2fP7pT9CSLxGrekD9+S4C28xrgd0+ySYxoeqZt2BWg67awGuVf2nxRznSFba3BAGRmf3WbdIgJQkeCpsC9D1b2DJPgugR5tH2j8fw+lg7Hz54wg2zto9VofLoKgTmEHB/liRFuQHMraq6RQ36KjFdvSFa6WfPXuDaIdxAOV2HOvi99z8dfgygb7N4TpyBfxn63BmsTmvNjdurye+RoLWzvZZxtd53dt61oKU+EokRdM+20C9gE54AACAASURBVP/wgB77iU2qxl0d/8rFmXbCUiOzfmS1e/oxCSiT701aeJF/bPYXAbotSm22tEiC4GGrMFgzaU9sG9oHayjhjBW9y1+BEEbioZMnTTpa5vqsu7UErfplK7RSI99CKCb1CT224VRJqjaqenAk1jAnognoVENUkmVCKF1f0qNTjazZwy1mqULYlMJetuW6SMlf1l1TDlkmZi7bYIh8UlZJxeh9ZNxawlGpjOUKbW/Wj/GHs6JTAdAU9koCq0/8QSz0rv89MX+TCtfE72UitAFoV9K2bcZIIO+KmZkOqmSG6QT10XWLI08AerT5r6yf/sJYhvXPFPh0oPJnqk+4ZytjElc2YRMQ9T2tXAlZ/PsYMWo9fgK6zGhavKfP4UYnFKrytEVb0XVoTLWwHfkNssDXqCG30YklZ76mS95SzcTX2QPFA09PCNaogG01j3NvvX5c4tyI1TrxbNm5sLnLQ0TUsEgc6Alt3reWr0RfznS5z8ulrQXndfZS3HAGuKYzJ/WoQ3YQbwad1vzEa+NKCUVVC7v2Q3DBo7LH0R5oa6lpueNcBM/si3pA6/xhb2ysjvE4/ff/8L84EDS0ShVM8wzCUaxbn6FQZAfM67IWBvAR3yVZ7coKTVeuXxluU7+8z3tHTh0nGW5xYE/Hpaz9rOYvIAra5VJHUDMhh9ew5gm9OokmJQjiZs4fR6tf5rlIstcewuP+nYfDvTsPSI6T4KYaCuhC3UKY7hCzXQNw7kJkswJxzD5AMneCRjG42WexpB4bJxkpouWuiGbpIMs+A7GF2kwsOX7O0dBjBOidjUcwF9SNOxnf0ypsgD7NpumT8ESM3HM0jX9yxzghY0B3C2qJyggk852uRJtUnEyG+4XzrzDmS9ksEgls0OBGS9HyE3kAFo+8jpvoTZI5INSBp7l7FMOZ0LRkrVvd7gJ7KCbb4iwaXWJZZKZ3RFcQhJIDj0HqfA2HKBwiR8hAnVPrhr/44S0aCnw53Lj1IwDxPuVf3qjlRdAU8jRBbnmZ0kassvg95BPIb+WZqR4Bdj+bIQtVl2DVUdqH3YYRKlVJBnHNhKNaNsFd+gYchpWOZEwUywixQ7SAPLye42uVJ0PKHAKufxZ3vPzzLsTbtx4Mly7dTCMWW83qoTjM2nrpIqAOR8KtlbXhg4+/oO/AJn0G6Mj0ytvD0RPnh8NoKhGTXMdhlMZNqiU+//wDaHFRZhjjpWUA47CW+2hL18D/MVnosTK72zguuqL+7FnfZnmHcb55h2Jd5vdmaU4uvGf8LpnOswHdmH1Fl+zWdoRQ15xtNZnFw8yRlrpW+hYK+d6OQtTY/jGqLUjkvPg2c49HbYE+ClK46hpHSNrwKTz+drVrtdAH9HE4QAG0490BJWlTUMAeggjF/Z2IuP3GTVx1v8Xv3wVX43hnaeKpz7rXy6NHxqYjPh2jtFVlHQWOWl2/sstkJgFgkb0/m+qMFrt/gZftWUMZ136D+EkF/g8E5kGA9pw8+DMBvcVN3T+j5EVnu0R6ZRNUo586aCnkVrOYfxMd3l3uuogW0C10x66HE756h5P30YG8y66UmpmIiuz29xUsaV3pWuInTpwslzmJbpaIOtYmnAnCviYXuWvi7AXaFBPy1Csb8I7Vzd7nIrexxv3bnJmTKN6WIOpmN9yrpa0VnQRZdqiZ8WaRJ4SmUqUSTGzbu9b7q/LbE/Gq7LXLZpXMksdFv6veV56QMCcap04Zc/3tQHZWz3iyXX9RUutRY9S9SLUH/X+9Vq738jCVGmBlkX1FRjoB9x1GTZWFlr/Qrfl4UrNemkKl9a8CoZcmZylMioWecCIr8x/+zl852CE73I0n0i8R3whnOzEJu7tYFhTCEurnpLW7TfLLZXrOXr5GdxfiHUchbDkpGw/Az3BnIG1Nafark7aDxrZrggIXYw3taTT/UwDoMbLlbREnoNv20aQ3gVU37DpW+Sqdm+7j4ntERl8YfhDgtv97SG/vh7QIvU+t4ToJFLr45Yk/gpCeIdavVb6f+HCt5BKINbkZRVsOMu+ChwIktaw9Q9DJa1mN8Vhkwj1W0TCmhaT/HNCm1dfeftIO6lp7d0X1RZL6wsT/1bHk4LbPu/Ek+0grULEgcHfKfNabaZi5qWUaKw3BOD//GqVC74Y286ULr7G5ZDqywUa5lStxw6x3hb4Ls5LKfC1uHOOSTe/PwmtLI4QvtkuNC7wyhlPmk0QaXVnMP96Y69d/j2zxzyNst+n0sruNK2z9DqB+H+KWJVoVLkcJyPkUN7hTdrfdKJYezdKbnHrM9enh1JkLbPgzuGfJk8DCs+Ze684kNGs91x7C8nfrS46xAZUltae0jJ2FlW6YJiGQp/FRPUZVKue5CtApsCSMc4gOew+wCh6R9PIKXecu0l96g1yA+7iJUSBx7129fnu4A+nMHH0AXnn9G8MFxnPGHvOM425CDnvsBctd7qdc7/2ffJ97JIHnDB6aRRWi7jZz5xctqq/lZ9OsR26QvFefqHS47MpaNU9YeM5b6xPQ3HrhYR+t3zihGyA367Jbh03AdGEwkjhP/RK/WWLnfdXWdfXIqvt0lmPK8bDI03akOLTKMm2C6zFAem8Fnuo18mbm6fJ38g2IiL4JJ/u3EO7HAfy6S8HVsxgK6krHY+Zu3yegssfTtW93vORTxHK0PFGmt6Ir7durQjIeNMuzhCPLQeXB0kS9Wa593agqh8nHjUC1M5ult5VciI2Cd6t1q8se7jPDMXWFdsAsSVq7Q6Ebj1C59bsvoaZvbKE/b8yfeP1JUTF+axLU2+z0MN6E9G8X29zscbX3AwoIRazUMiPLesw1+z/XqzkugYHR9+IZCXDUh1Pzrms4ZZ/VBMjfLetK3BkZHsuYsTOubUa5ncXOkH0ezxeYsLICdzkgfZpmXFroa1jhdhfTFX+CCijDZlry8dC2GmuxoVzftpGFzArw1FMqwGc7+R6vL5jPhSe2Sssq+a+8ql5vzWG8WTzLIq978mfWoLNnzk72b31+ZEG75+IqLxCu7xYoe/64xFN6XY8+9LWP+1SWJlVUyh5n7OGo7xR5VHa/33H9uQ4bngTY82ya2CSYm3yYWynvZPVvL3kxygn5nd/6S3yFRDE27jyr3X6wldFOTByLJuw0xCJXV9eG+/fgCYeE5Gb69d7GfbqLC+XMcIKJ2wmQY4kz6GYTmjUomCRK5qRhucnMc4pmIEeJYx0hE1YLfREAEyDN4XJjh8mHbNqHKA8P+LltHaCEKQzqGq6b25u42PepU2ya4gLXukDZwywunindL03gxXjjr7hTAsyZ0apDN7mq1QyWC6msxdDfOoDGuzMZFSp4MsbRBHhcdW0mJz7T57ZIApzcctno4unuHK0JrWAFzxxAZotJV4lNUFTBIre4HjPxEyqKhQthzsYaWZ3WN74xvPnWt2iq8jaaKlY6pVQzuOkPsE5TZDSKL7loFGil1cr/nLreMG89+9FB5nk/t7Y+xntAO1KqEHZJLNt5tDbcun55WLn/Kdnv9Bx+DctuESuM8yXLeP8Y3PPE+vdg6qOpzJVrd3INr73xTRSTV3C/nSVhkR7liSurPOJdwMOw/uDKcO3Sj6HzvT9cODmN220PdynrS0Kc9K1X60aha0mAoERA/YAudHv02r58ZR1PwN5w8bVvkfD2Mtz195MEZ4zCFpvGso6hTJ4+exHAh0nw6GnWh3WjALrJWihPC1h1Ozv3hytXPqB15b9gD9wcSHGgegKO/AgEt3ZVCYxUo4bosTYDUKLPCC5zvVNw35cw6JaBv5fVVOUuPT45jpP3TOLC769I/9FkPs/13j+gx8n2q9111z00nXDG0sNDPE0cO2p1C9YUvqTGwOb1oZjPs0/pu33vLm0971gDfm5491t/hrDRL6ZELdS+7SoVPamYakC4dxjFlPa7CrzQmsarVV4G96rr3+SeeZS7w2YRF9pUDmfyG/ipMVpyk/ATPqfeTa4BelqANrfkFMdMWSxfssTR6gxp/JMs5ng3QO+KQ8apkCFyIHuxu/H7TT139/zxvjHp1h8duSkztf7GqnnZa6VI1UP+iFJKevw4Co+eMcc6ckZQqE938A9w8b6EViZfSrQiIEqKsk3imBnplZh2KJ3IVkiMlhb8BIad7vBNwp93aYZlUusxFGfrvs1IX6ED5xaEX2ew5JfI07Bxidgyl9JBQzS6vSVJksfcVr/KLK1u+zTUnsi8UnmV9h7tHuvaBd2yrGOdxzVfFm/TBmqsXEeSUiXZOGpC4YOAHS9mB/NC2iqrbePcgdlwaRbg+DGqMmk44LELzFvFVDt3KU0tl2ish2Ux9qS4/DS+7fUn3FbnH1ezuFfKyE5GfLCr6uZDRvX3f5ssd76vS8rifLUvLXNZbmYAGsFnA2KXFVrGrWCZ32ACZYPbwCW8IM87mpmscbb42wwVH+41IYOJSMtVyg6WocGzs43KwhzCeJ7JlvnGxaK7VcDTnb6DZbRB8f1DlIcHupu17n2PBbUOmD/gda3zxwt8n+PZ0cYEiAC5k6qYCguIxBuW9ZR1k4lsoC2g66VxkfTF0AG9l2A8PRmTgF6x4LHFMVLNIozL4k+CTfu9b5ay/KvsIDWPCKh4JfBYzJNV7Dho/VfDCWuei50r2bqJgSG4GN/r11zoZ4dvvPMdSBNeA8QhpoeFa+EI2fGweJHZxQTTfSfKSFnq0dB1faZ7m1neL6qjnrBY2sWPhQTvHdzk+q5HAVHQPXxwa/j04x8D6B8D0FNQwuJGn3vI+dW+9TqcAPTpELQxT/bqPmtoF5f3K8Prb7wDmBJeOHKGxLej6bSlcJ4hVDDLHK3fvzxcv/ITcn/uDWdPIOBn8dTg4reKYQ8FZQHSIIFxmpr8adns4oc1fqgFcAJWu4coD1vDO7TmPH3+a9DbwkV/9fawchuOZ9bfSbxDr7z6KmBP3Bw38TRjp6Jj/LGSWyWp0Sp4gLvwy+HDD/8VvPCfDYePEUtf1jPQVPiU/VUim4MSZ5j/teztsjobsAeeKrfheYDe18tYXBTo12Py9ydkyuiPPwigJ4wU/0kpGvkZy41/CU2hMLFelpAJy4SwjqS6QOjXHV7NYQ4xrw/uHQyffrQSQP9Tv/zvQyTz3XicDNukrDDPCrv4X5L8YYPDy157vleUxBuhpeU82r+8+rvbDlZF48C908DexRz3fZKTdH9Wd8RYaSrnoZKdBHQTJjUq9AAWoDc+keypzI57d/JnH+3ybxbwdcu8GU7PHv0/3lefCehlI5TOEYDoi+Or2kZcyV8B9KoGqMqDslQL6EtmdUXBkjCB0WYljqlsajYvOU4Cm2Vjrn/j4vYLX8bqPoJndwfwXl9/CFbcQZY/SshK4J4xKbnJx2Vkvp6eEL00q1rZqPXt37rNQ38q6VC8p4JVuZNNXpZJLM2PBdh4VBqgN/d2GphEEVM+lLYSK7wBowme4UEcGVtlvBWgl6Lch7XnDQSwfXoMwdzr6GtkAqwnvTWTGDIJ+MnriMe0h8pKqyzvQYF5mvI0HPE0T+BR3ANlxZd1Xjz9vRXz1D8A0O2cJNuOk2JcwoQDLV5nYQvyDS3zO3dXcLPRlg5Av0YrTVuLLp+kabzlBrrlvZDWGF7XyxGVAgD8GGBuWYIWuhc9QwxkEQEh321I83Gxp/+4jVegdjVurHW+gYX/iEm2acZDYjCrvPZIrW0RnuaTlhu4iJaimSgIBPBMCddh4o9xjhEnrrafm1z+awGdFaWrx5nzOyFT0WJvmtWIL7lNYiz7tuCLtWwM6N110icorvlmZXXNeLxILDczBtlcREyOVvo8iVjzWuotDOBiVRg6L8k+1tPDfeqOunHdhCK6rb31DUDpAkLMe8LbcRx627lyv9s+o8eAIuDiqywhqtb51eYiTwqi+nQ9uqXe/56dpkvQ43sIWolkDnDBf0qN+g8RztcB8ym4kQHYWRvDQJGYTNxjxF1nIdAZhiuX+e7BGchG/gwu7jeHpWMog8RhD0EXumcP87hgbcgO4xPtX+/c+ARF/95wih7sWugBdBnssOAX4eMf6NpH6mRA3fKmNPEA0Hd2FoePP76HpTAM3/7Onx0uvPxt9sA8HavMlr3N+FHayNpcxkKfhY3PJLhpO/YwbiqVeoum8QAkF+EQ9auP7g6ffPKD4f0Pfo98DTK9T7v1ZDdsKBUXdj1L828xrhGYN0APE16B//MAfZSAk0momfhqfHZSxXpy7nLuMuOf+dDdrkDsQD7Oeq7rttGJgH5IDwX7WUA/hkUuGArosXzYL7PTp+BsH4YvPntI2Oyt4U/+4r9LCO0t1mvlR4TFzb3QAb3lsByke4pkP1roCt+Y7+O/U8tbJXuxzBqgVwMKfW5eeoW8HB6PE3KdJD3JbKnnyx4NCY5Vjwd+18BYIDwnmBtGqnHqVnp3Xxawj0a+Ta+7oMRtgf8Lhve54/5HeeO5gJ4r6a5cj+x6KDdsSbR6jFzFLYlNuWbuScWKKx4uFak5VFrCcokLl3oD7TKmcfbSxZfy+n06LepeF9BPIfcFRHuI29REa91wpGFW2zRvPaq4+BJJ1R4rHOt83pKyA70pEGWVoVVjWXuhKIdNphO8y6NZ91JbQSuWfYpMNDqTMFQzkrJk41XVa/e0AtwqF5osr7qm8sZ65HG1yOhMI6s4S7bF37tCEEB/ykLvVnSfr0kL/QmeCPHG+3Z/NTd7NedpmqXj4VxNuNy/au2XLAkeRclpCqyl53qZ/4e/96sHDr7W+SKal8/ZJD0Q58B9oat9ZaWs81Xi57bxe4D7xUSNk/SO1eWtZVwtHUluYMAtLUhdHBdmZygZ5uwEZDzQZOwlLHcBNJR4IbYn2YZzrQHcxsV1rT/kPGsmSbDYfEq9Oi/P7nESn5bQ4LlGSTcyKbqk++LgFV3svUwsCQy8l5sPeT8izDnh7+5er1aw4/KgJwC9b/CmUaX8KoKtBEJpc2q7Ls6anJ7k0N2nXcBm4eriaSQE5gvomjUhz01jXEhgV/i43JJNKnDoQZETmMVwgxj0xto0sepXSDChvSnNVKYp71s4cgJLE+t0hhg8AD+F6zhJMpartVKHJLs17f6PImD8zpyd1SCUOSCuv0UI4JNP/hVx8Q9xX29BAYoqsbDKdUC7CyhPAYjDwVEqGmYoPZwarl5ZY128MXzznX9vOEvyn9eLc5dFjMYPEBj/M34ufe3e9srw4M4lkiLpa0wS2jxuWlunbhPHnsZtu3RUDwslLVyL2fbS3xqy2VyfGS5fXkXR2CU7/u3h6+/8adbp1/HkHGfo9bWylqiVUIiZtOViMElRV7tlVwqSaRP0SLxMnf2hDcb9Pr2OfzK8994/H7b4/ehJQavK/3rWrWCuMCyh34C4/qqhbuAeV3zWbF4cCbUOMLWeepTu+cD8vPmrU/9RAd0UE92SjAiKN7g7HGUvHyMUJ7nUYaoees7Ho81ZLDQSVB8tDl9/608Ob7zxHUCfSherR2IlS/rjuJbyY1DS8qN9rUPed7+6N7Wqu7UdGlsTn3ivUxAnxms4qgG6kF5EVWVNVl5KVZAkfBZFouiLKzFT4qHydgnoKT00BNUs24hHgV1rJ/u3BSMC9qXIj8A8c/tvGtAruFMgUmuonrXWClQKCMeEL1Vv3wG94rCEHln/tvjUJa4bPa50q4OYl08/+xRw3hpee52qGzywdjCzbtxkaSuglEXSUV+/fi2/C9paipaUOfcmnsrF7rG3kONa5Ga7h3mQiwk7Zwc1DT1lIK54H8UFMo5Bx0vSXOjTWP16aDqY12pvmSmuqbZOMgqj+PVYTsdrFP6Byonose4oF67UxNRb7LtZ9t3bGe+FFTDu4QmtbhLQu2HX8ecrbndLi1OW2+LmCvd4C2pOnKgRyDfLvTwF3X0ff9HYQm+Us+nMJqD/L//drx9YlF9PJhVXuNe6RgxF1/d9MhbvUUO4CqmERfzd/awmZaeaWTa8mlEsdDeBzF26WBgsE6sK0Om8ZvZzELAaTXjxMvOsMeG607uisE6bzjViLSskvQnkqtSHDQUQJ0+sfJEBpYPapMvCw44noieK1OLuyXDJIHQQ0SjybFZB11TVULvLvTIgdem0AoWmSpaYtIythHYBemnKJZDHgrRAvWI/vaYw31GrjFvdUqRy9cSSaAJIUo/wzHMOawsdMKlN3VSO2V2Y5XwKgEs0qJlfgquerPgjWLvGgU3yMq4+Nw/QU9qmxW5v8HRaA7Q87jit6quwUHgwvo/Rb+01XbGHTDQi1/oBJYPvf/DPEOzEz196DHBaVnYnpW1TdLXTwiUSS1xrjvjbYRp2YO1uWvL054eXX30LZWQZgS7I6u6ubPvUnqN07e88GO5RJnf/zudUPUAFCZ/8/vZDAP1hemqfO2c3IxOoqJe3Ja6WB5L+4cOp4b0fXyX7dmF4550/T0z/FxBUL3NdS3gRpE81WQPWMJNAUT5lNjM0k/OHdY+KCda2LHj37kFnvHkdQXQDa/8S9dafAUibxP3V8HsoxLnvmRsd5CfHdQLUs0p0I3uuEsbdSumA/jQYdwHd8CcHfrGF+GIl4PkWOsdVnriXuR9C58SxqWBBgB6zMZNZxfw9Tce03e1pwiePYNrbpMXu14af/+6/QyLtOa7MckrXmB4v5YD0vCIgB3aMA74oTaxJ17I19aouEv5omej6DMc7PxO3NkwWfoRyu2dfeiw9Tm3vCeZJgNKt0ozTeLd0RWZP2Ua1atCt1nFLHQqdcMtPSGlbeZt8ROCnymCsGJRS8m+JhV5+oXqOlL8uf7o8qvXXc4CSU8N9OX5+SYPC15QpD3Gz2KxkCd6Ro1jUVSYJoH/6SZqVvPnmGwFrAV33+oGNn1KJYjtTOEDABLuOLRF+NRFOz2spPWWxC/qbyHMNsFjfuvUZ++RLNGMo1xn3etWEq1SXZVpudec6iqJroc19eRvrPhM68Fg5blfuukeyfSg/Su6LS72OPeVs8e4UoFff9cp36lnyo/NwhKrfKj/O2FCrczzLQu9KVeGQk2JiohjSEi1b8ls7Qi3hgPoY2CcBPZ6YJ2LopUiVQcr4/K//6G8E0NOswC4zPN1UdyhJWBHIKUswQWKTmmEHy2xEyV+05I1fKxTV6moCipRFwHDirCVcJs4trZ/anyfeI0NWy38LsN7QGscSf0gW5ANiNKv8vm4snvgLjmUy2KGeJbHiCBb+DNeVvEtK1KbsyNIGNAxvDjTX1okFolW3SR5p4plIrtN4oK0+GbDS8ixJq8Wk1Z6JbNr+SPMq9amtHpNMOniPNeVs+JyzAL7H0XPOTF4JoRChNBahzvwzIlZJyU0JIQXKXOoo7eLDODBHKksbD+Crv01muW1WLb2jMuDQLDF4AFyX+xTu6/nFUyhbF9GSL7BpZWDSAlbQmvRVOQDPe3RF5VkAEwWGRDgkMZucJMXVO8NHH/1zwjGfEA/fJ4bOYp25z3qAjtGSo1DQQiKzay7GAqx4W2S7UuVw8heJbf8c4ZozDKtteCXI0e3qfWs5cB6s481V+Jsf0PBn+14AfYse71dvfICFtjq88SbJmCfMuGVN4o5P5i5ju7O9MHz5xQM8SrPw4v/8cB6a0iXK/AR0G6voSrcWuspc4H8GDOxNrJVocqLWiWGVeytX6dL2IdnxX0JocS0UuLC/p+RmDmrjKGyCQ/C6qiFioTvNWZJ9i5Yg6Y8UPb0A0LvLvoP9pKAYW2LPnb6f+kZcqrE0mkUXAVVglXNJ28knFu2wyPo7hmWuhT4nZzWK3CYVCttbh0lwOoSic4jsdvgTvvHLrNFlvk1ypqAvGMaaVxC79hXMxg5NfDLMRhIU51CRSh8J957NMLgSM9YFdGPnqSdXKW4u4tBoCugcu+hJW3yx7deeQBdAj4ewxfL5XBrMeE2m2CTTuJKh0vEx7tu6vt4mVmW6uACqJ3X2t0K/5bP81IH+Y/jAM13urvMujhogqhx1RbwYxGrtdTDJ9QfQK3/H6iMNGEFYq/ve/ZUksC0jZ4s35WD47PNP05ns5ZdfSu7O3bu3ix+dfT1v2ITPGJ4VqJfMt2oUq+KID5UsPa/StWqZF9kLYM+/KGGp9S75W2Vi5vpULLh6t9sdssIpPsw3ilHWXNJjA657YwuIA9pNaehZ7jUVJZ9jdOqFafH1ctWPY+iVJFdlbj0xOg6zEt8VaGvffdpK73u1Y8ATsXP3lms96kApKR6vSL36Yskree1ZgF7zqtGjh6EAv8fRi2qXef7f/8e/eeBgh2Q+EupQLOabliQQN9kis7H35NVruIg78gydqaTw8yGgWx/twJvF6KKRiEUwOr68HOs8xAHR2uy7ghW1QT07NK330QwfkkTxAEBfsyzCxC3jxda/49bxpx1iBPZDSAc3s93BQlnaJihjkYSI0sz8e0RS0cFVpb654g6FBrYmNxNmQgiD4QJPBzit+g7obRJ68kkX0d5HnUMQKk25NPhxUkl5MspjUQlytShSLDdK4OjJPh6v4iERGqwgwWbeEIZJSIzlETZfkkWoy9+Bq9QEVltWWkdghvgOVs/aJkD0kPGZPjqcv/A2cepvpNPVPPXBZnDvp36+LOfnPUZ6S/ZAE/T9p69Rg3yIGuIZXODrG8SWP/4XZIH/iFKSDaxuQjdLutofBtxU8KYOFgFjW2fOUxtOK9NLxNmPf2/4Lq1fT1O6doDXIDH/ZLk7Tm4Z7wrvDFnsB/truG5hvyNOvr62Mvzgh/8X6/KT4a23z6O0mFRIKd+czVPKjXfw+Fis9CuX7RNwkkYy9Ix/+ecZu/IGmM8i/W+6txmr4xqNI8ZNHLJ2qwlWUVS+j1D7Met1hc/fZ6wh2jmMImC8sAn5mtsswPoXzbsERiYy23OsC/p3CHfC6lXvPttC77NQszS2RMa/P3cCf8obcRtOXleAccKqZ/9Kp3tEVzsK+XE5KViHB5JKaaWtyMZ2BqXsFQT5dKvK7AAAIABJREFUOcqV3kZhfzlVFvLcW1ppMpQpKkY0Kikz0Nv2Kd4JAF3r3H7Qewo5s3RZ78qXXS2kLmBlEGyuSQchJXwmpZpsGUW5PIEePmVtcZtXHX8BervReMG0vM2pMmNe0iDHsuLFURRi5QvopegJ6Ia5JgG9XL+KyInx+qNOxB/ge88E9LZ2avm0iLl/dMAJoJc1OAb08igpmy0jfoRXVOvccjOzz+1OdpzEtuMwfWqQOYcff/whVvkDEm/Pp+mJoO56XSAOM28dI+eUuKUy6RNRCWCZ1xR+c8mlGHA9kRsQyHQLNSuB/xULWyFlzYOrsAA7SY3KNpPlUppaFnqkbLwN47K7fp/dsi492ve7YlOCd+TRjdLd2e28zsKNitfXvJaVX2Qzoxh4V3uRE9Wd9EmP7KQSNQnkT89h8qGC22X49eBaZG0utSayk9j0ZdKPGQtdo6CBftZ9EulK8QXQf+PAZLG4u9TeWNjGsgXzdTLOA3pN6hiDPkaZ2alQO5pEVBqrY+ykGytJ0T8Jdmp7Nou37aozso1F7vMRA7VCnfn1m7QEfXCP/t7EVyTO0FXP96RsnfVpTTmSxQ1c9K26W3TLAWY8a+ibGyyLu6aj5GhLGHGSmqsjVq9uCbTLuNzV4vxk3D3jhvEOcqesnRS6fWIaekfD8/0cPtSllTVf2l4LCTh5jZCm3DxVy2u7WNfyqFwil1AumPA9aWFwv7b/cwGosboBE6PC1T6fbj3VGnTXRDI53Ymdk1M4XL6Oq/rBLu54XNuvfZsY2LeIJV/g85ZjafH8IQC9r6YJQJ+yZ7sd53Cpbz+yLv19Emh+wvwT617axpMAPM9bklKa+O629aSANoC+DqnQ2vqR4cy575Cl/y4C5HSS4WxWkIRKHkl5SOteONRR3qaJec/hDcAxHhf/93///xwern0cQF8+bq2yNJO4ASMY2CAy0ZFVf+XSNh6BKUr7fmH4+jd+hRDEKc6FhW6CKgtF8C0wNgO2FME4YoivrlOa+fs//KfDJ5/+ACKZfVzsKinrTMx64uy6zaNtx0ov1EhppJu+W3CNJz1rbEQ6o7tXS28SEMaCpA/3837GQ/Ik1v+0r3zl/UkFo7Kly9KtKxLs6KXAPR1j3x5jPx6VjMWETPb2AwT/6gP7LHx9+OY3fwFl8TXWwQnmzIqYI3yb7oDscZX8gDmLPcLT8c361nVuJYcJkEWDnH4P0Xyr5LQxAWeMRm5xgTRzY4Gt5EKVX+I+8V+BeHm38ozl0hTqNq9dPhwyZDQiBlFOtPh+UyI6jabKgXTKSXBt5/m3AdBTSuXTHyqwuT/XcCW5ea2VuKvrujjLq4OXpjdhDucR7+siCdBmsN+4eZ168luR18cwotbJi5Gp7Tb9OXbxlJ6iJDlJbc6fMlplSmoUw4bMnxzoKkIqZZbgarUXcYueNituZsMIad153PlskCQwOt5RkPpeaMAbNGvezoRFasF3eVt/1H2WQlcJlWlY1FzlT+6RMrSywJW98nM0wqK6zvG1tKFsbvfGJtfHeCQLS6GYtM7re3Wdk9b5GITry34njYO4FnNC8p0YkaXYpFFQFOwgWO6vu9t7grXu9kAWn0n3xWaoRtFxPP+P/+m/SphCS9x+rZsMvOViscwTW6z145cXia8f57nUOpV5Ul1WeyRIheKRzWsbO7Mbj5kUATAr8GwaEjJ9NL5bD1bpn/6A32lxyvFnyKCd5jmrWw83vr2+9xnwPYkQvD8tdEagyCR0wcgi1torZqrcuO1nJF4DaTWgkabfylnUYnQXoSiUi2KcnOSCSbtNHj3uPl4Y43hNnxiHtLQ4T+gENwaiUlUz4pVToPDxZ8XSTTpKn4/Mfl1vlQyVMuJ0mkyYZiTNAnSuKpsRdy+JX0codZsymSsBSLwjunDJ0t6GevM63PB3V4grL1KW9dq7w+vwwy8dPc9YFy1kaGFlynrB4+nFOvnRA3tah0dei4aM1i2aJjy8yvMKJBA3APZVbgKAZeFVUw1JQygvpNZ8ml7mM/Onh1Nn34IV7yLAv4hSootJi18BXoCutjNFUt2MrGFy03Mu+7OvUF3x4/f/MUrgZ8Nbb51DCGlJbSFIGqDrvtvjmAD6zZuP6SO/g1L51vCtd/8cCXu63YnVtyHP8GcbZcEkhurvZudvba0O7/3knw8/+eD/JTcBtjqeU4C5z8cm1j2W5lKlrfIyAkRefFPacuSW+S6YT2Kw6kuP175wEn5Gb5Y1rmCt++/LsMbBayOEgQA/IReFMVF+tzvZAV6MdZX81QVCbm9QqfBdWA3fQi6gKDHm+1Hy8ALFapS73TXvMYvcqADSJE1bZGqFC95Vauoy9ndf8/J6mZJWnt4T91k1rZHdQObGstCzv9wCzIMJeHO6yN1nvqaAbMAezPBmY6kjcyYUrNxz1Jp69Nh5uWbLZChAr2PEgJrUx35G85TTTYBEP03ZH3Xv2f9R8sqS7Pk6aVDCxW6Rj2SpWY9fex/beFFvQ9tty1LB2qS2u3dvBeAtXdYws82sJWiqTyY6+309LCprutsXLEcDPEcNTFhMutwtc054JDJNOmoz1mdCBSt7XCiNqaCSrXByT5S1WzK0m2hjMCwFpgNb7dmxhZw1IVmXONT6k/fP+1mvJ2GblumvgpkQWZSFssxH5C9tjl1vyeWId6ByoXqfhKptL+Nj8jEy+Nq89Vh+T9bsFn0Anc/oeajQbFUalFJU50mzGy5eRazfd096S6dTk6kZMyt1/NnDzo7Z1P/2j/7mwQbxWNsf+nPblqbRnBVuHtisX+JpLAA700jKcbit6MowLRaztNzEHaNr+AianslyIpcsdGt20KHk4Q4lbzcFczLbtbaXcPksyfCGy15r/JBJStytxCFa5QfePCBWcZPiWRbQPWfXuN1bVSPaXCDZuC3hYkILrHIWHN4CeneDjwC9tKcO6M/aSJMTVhNZlIDmBFTHqCL1Tweotvt7C84C9bIYdLnr0iwdK06mLOL6q65dl3sESwP1KG7NmuwWuixzsqvpSrfRyBZsbDtYz/dXjUEuYAW/NbyMdX7y9KsM0BHmwfGzDaea/Itj6C+UUem3bLy6yssGmNz2dmH021oB0FeoS78bCzdZqlhjc2SyHzsmTe3p8M9P45qdJyNfGlbF7q4mGYDuxu+lIZV2guC1m5QZyXhkFER3qCH/5NPf5f6uDK+/Dssc9LOHoBK1tEyB70ju497f2pyGx30PUN+lb/urtPH8s1jq7ySbvlE2jwR4gXk9EzCxE9Pe5vDBh/8S9/4/4SqwZo7iJVi0S5+1s1rncB9kIxVrVCwDFTXXV1untUAL3NKxL48Cj5SG/Rt7jOGrQL1AtGmW+h5C/6y7XSBfQKgcsRe7HhdyDdYfGkM/wpyeZw6+DVsh4zpFaSKNhqZYiykb5WizCH3Xves5ABN9h3XOPLtfesma1Steh+VrgoRIFQ5uq1D0YjWry++roO/ooWOOCtBLOJr0JqOlgC6FqONb8zMG49ync8Sc1P6rPe9erZr5ZvV1RXwE6H2n1hD96wLzzMgzAH3EF9AUstgwAbUWk04VTnmPksiGEiZ4W+br5x7cuz3cuHopOU0mwt0nfi7NtDF0Qd2JstWs9eRmuXscQT0d/xg7x1kvSBHB9B7gXclwNhRU8ZtUXB0MeYgRJ0WscnweXpJDrVFP5qDJ7W5tR9lknMdu6/rUCNBHyXAtdBR9fJwFXhpOhVO797Vqtes5ydTWreneQKXOodyquH4v+ytIqdezc1+wCGouKlEzGfctfFshWNdYxdD73Ka1K/vKde77vdxaWWKSYU/WTgZ7JtueFuAt7+sN6WsyngyVzf/5H/znBw+hWZWdTatcalJj6Q5wLgr3zRyTv0w8XDIY3VmWHjjxRblnq0PqyqlXXaRf+iLW+RzWttm063RAuwPJwC3cNyssnFXcOXtqzWRCekwBfQ4FQIwwfq4VLpDLdhsvSeKVZZlWEoObXs+BgF5uuJru0shzw5nwRvDhyuC/anZR8TADa1X20uMqbVmN/i51vsvcJ4F8IubJQcxSr5wNr00LuGXV57qUYG4s697HrnetgxI4dU+9y1gmPF/rFo2u9rLU1cZNZEt8kuQ2ebbttGY/9M0tegXfpWnGjuVXlhBC5AMz2oWXvz6cgWd7lqS4Xbvb2QudOu0ZSFhSTvacR1SLF1ggWt6xsuhwJ/gdJslMC3ofC/oRrHEyBMoWuLPthhLQSWpcLAC3LG1aYc1zN8LATamypjuw3E3lWtUyLz5va6L3UQq3ybFYITHns8//CUrnJahvj7MenVcteZQLs0e1SkjUuk3Dm3uQnszMlJfia1/7eRSbi8mu1sUfTTj3r4u5mNEC6gFcBeP28MlnPxj+5ff/b/ISruB232NMsf7mrbP13ls8TyWOo8QyUFFrLrAoJm0MBfPYoA3ckynQYpzPnYSf6Ru6ugTR2jzlQSjlw/GYdS+bsyGxC/cwx34V0BdNgOXvjTXIeFcVsIu4bF+B7vcbyIaXwyegonOgm5B5NGSkEuuhbaDiLWdIVNx433BR92qo6Wo8+JqyJIKs8bH3ofLy9IZtU9a4y/yEitYwmp9nPucVgOY2eCvOafT2AvZ2p7k/L8nvZZkHyFXkC/wbXUN5ygT0Jlv6dnjBtviZzNizAD0A2BdXX2PsF2W1WeVSdKtMSXNrfFyCmGPkMSm/d0lSu33zynDz+qXIxFjlfK4AfyljX9Y5HloUaI0xx1EL3fksQMkwjizbykSPOG6WuWtD8Co+AptwPQDQLRO1LG3e5N5U7zi4Zcp0T1fmynnubvCRu9v8mJ6N3sCweWwK/D13ufA718YYc8ua74RfKTNNfk/hRDciapFUlUtAuFnuZbQWg50kayqi5SJ/9qMrHh3Me+7AiI00hkOzxrmubebE5EGvIzlUYJ7HT0tzE6QbkI+uq4VcBHpJeMpTWMx0kT//4L/5zw42SVLbgEBG2tXURicwTk9zaVe5U63zZZrBqzm7hvoW6c3kje0K5ktY5ofpQc5RSHaDhObuzeH6revDvbX7sa4PS16DRT6HYmASjJnrBomNk5v1qnvdmJpaSuLNAbSW9RjNi1g9FvqubS3bhAbYc01NRLeVVekyDeyTwWw7Ss+XHk4j7TzfbGDe1lgJukxwB/amOWQNlgtHrcCm9ru4D0PWEs2pFIicOhKs2n2Gmc54nHHFCAoThcpdm1rZXt4WhaQAXddQ4ud8oVzBRQCxQKx82Zpz3MfyWN+9YzMESH6Ov8Q8wXo2C9kPgL588iXG+STCk9g5JWu6tSVQsSxMwpfnPX4aoGt2xUUKoIdRjPszruZ17xuva/fTFR1jaBUeKIFt7beLVWssSXBaYk0Dz7gGwwucDT04Fo9RZPZ1+cJ/cOXyD7jfTxgXOf53SMjCmjxiWIekTKoxVvFQrPE8fPgU+QPfAdC/SYMX2egUJEWNa/6B/oqRZa51HwXRja6yuEtS6KfDD370T4cbtz8cFoihn70gxbD94XdQovAYQA5U8T23Z1MpFWIN0EqTzwoaWeiCp+eRuezf3ENAF3RLMndA74JOS3zORFetXn8PoMOlL+GUrSZbGeQaPO54UrnF5STGvXSRMsSUS0IYJZVxHT1Ml54vSZ+Ei/Y53nZbC9WRzQ3RStbCDlZ0n+7VNOAJAJf7W6LDR8R1d5kjISGEMc3VPs9PY//FdFfJbaVPlOCue63kWEG8Hgr6UrbLPV9btwN6yZXxs2kG/9qs9GcDegkn5ZOgXJZgJbJJDa2lrrVtzo2Z6ddvXM/vZp9L37p6/xb3v0v+CgaaZcABDt3jesmqO94uQB7il4RRS7kRZCruW+unYujjxLMO6PGZROEQmIa0PZXLROvYJi7ThGQrBaDJ58jeUhZ6KXHaKse7WrI1CoR7MyVlNmhpSdGZVd+v8ai8gSpbjou67cea6Yq5R8k0l8BWxCZlNg/Q2O1fCX3J98LAlUo2ruweXmsWeI45YalP/t7Bt3sZOkVrcrg4dy5BENZ7QXm2oO71Jw/EznLGxfmsmJm90HjuSzkob7BeB8fHe/ChR0FCuKm/+7f+EuWhUq/abMNetlpYRczvP0Fc7e0IrhJxPi7lCi614RSw0JIlnsAy1yW2sroy3Lp3a7jz4M6wvrOpTwzLHarX5SVcl8TV7Wfr5nMBCVaJP/KfLndWgYCebNNkn5vxGGbmbFQ38x7PUdyjudcLSWtS/TUT1AZdLac0GgN7Avq4ZrXXA3YB1Cd/tJk82IQATr14OvwI6A6o1oeLyphxExPRNCXgV0CpjQnoKigKjsivcvOZWe3xWHjdPejQljZhKZbA7vn1hnDfgNr8DMmGcV8v0Sxnd7h2+R5zd5ia61+gTOsbyXCfnqWECCpTYA3lioUTukJLhUoZM1npeY+fBuje6l6uyQx2LGmuNY427t/s7Up2KCuwMjVdM70hgQKi19GaZFPCpFcbVMObcucpDaKdtsC616WFsbF6FSvxGq7DG8TtFU6PAu62YhTQF+had+bMq9Spv0Gm/1vwKtAsRLpb2+Sy4D2/XqiKZTO+xlUDsq0WOe2DD8FKuDK8/9Hv8fxnANBdyt/oRXDKMjeYC6nKkKI4yi8gVQpLEfikDMVM2DbAkxZwAD29uzugPHcafoZvODdm6k4CuipJPeMZ4fLmmRtd7jZoOcq4LRGvW5BX2+RFNJL7D/bg8kaZvK/QOUVHvFdRKMl+P21uA523UORsniHhT7neVM5Y0Rx3l/GpZNsm+z2zgrLt5Qg2E6oYV5U6QTvgzPLZthMfCpeudb2FWuaxztk4caUbb+c4yo4oAaO15yIt4K4Eq7r/QI/fDaD7XrPMm4gbAXp9vDuSfobzMz70swG9sv07oFhaZqxcIF9de5BS4bNnz+S+bxArl/FNL6eAbqb6HCG3l84C5sh0v/OQsjLzm6T7lgzGsdBwiDtaKzXj113IyiPb4Nr5rDjTHcERbzrjEwXetDnmwNI0Cck21jdRHor+24m0IqTkbQPalmRWlmZLVEu4t4VOkyBZFQlSyargj2LuzcrvaldXBDKLTRFIAMA10lr4GrOWA6Xav4J3icMVZoSGmzUfBj3AvLLxiztFYJ1k/+wgPmkQdgyaZIgbudub0liRKNhROfctutAJ6FmLKqgN0MVdQXoR3D2GMd3PkfFNIyN58zeT9+Y8mnhoB7qpv/eb/6nTwAShldC2dBPBKDm+A+RB5e2Vkz0xFE4aqC/vaAP20qT2dAmz0bTGb5ONvIlrzPbUh48yQHTHUTNzMmX6mUZghnPdeKMbWe1rdNxyjyQxjM0vp3Pc/G49NTRjnPb07i6YFiePllajmZ+p+26TJDA4SenJLCAJti17clQW4yA3V8rI2p8A84rBTVjoLlrbN9qKMA5AhXqRNzhZuo0D6Ai/ePpRagT1NCzhbqvhQ7lUCtib+72cI1EIBM0w03kstVVGf34Gkh7K0OYA9o31Pag3b+GOnhm++3O/QqLY9zgfZDLUA+/awU0lQ4uaYz+OIqPwMqHoBfKoKULP+8RuQiJVilTu48j3ALodyWP9mXmv4uex8AbY8JOgCptKTRrFIu0bs4BGVmx3TfVsVucnZWSJhbXfPQ/d9g5B+rK5cQ9K4htY7XeojV6Ja88Y6rmzrw0vYy0uEbe3jGrf+DzUui7Y3Wi4WRQF4AKYgJ68hboXR2meNfp4an349PMfDr//k9+lpPLacOY8WcFnrJmnHSTZ/Vt0/lOuyk4n05yKnbSxBepawHWqAHp3azv+WqutX/ULZuFn9pbkO+738hz0a2ulPCqQLQTRLXOrWuTfXpLwKJluWMgHuGOpXtjcmIJsZMBjIjc3yhlrc2HRZNhlPCcn4Ak4jTCimyJMhqkMYN53AOldSl8zNrVd61q6LRyPW+3/dEJk/pQB/q3nZs+8DZNv42pH6ZAwhn2ldLIz8oGxSCFHfmtFht6/cGNUAlIon1W4m9wYA7p7saz32CuTgF6CJVG0OC+jdf/sH88HdJX9UhkfUPprG1JjsQ9pmiXN9vkL51Jydv361WSwK+iP0xhLcLBr4dIiewHLbp249kO+awb6UQDXz7XtkZ+9TrwsZfeN8wXQkHyrm7g3QRlxBSgJtRzNfbDkDDC8C/+ye/PkSZqyoESUpG/HGw1hqU3li9TZ1zgC2nkrxt2bqJRMrGsr93u+nWoEvaSCfsWuTWzzOv2M7n7r4IMBnF+MkxhHr3TnlPf8lUAoZ4oKaTUZmqy26NZ2jVOTYxO/j8dsHNfv81hGpgqnXBcm3u1AzgQVtfJHK4/rjBc8+VOzaXbmNTt3/SFVuMqySp0eF0HdedALIkZP/c5v/SpnnmJSaZG3gZtBApk0BykXiYBuglZpEEwUUs82qdFk1YARAsZuHlK7u0p7zTV4fO2INX8MLnf6kwvoe+w0+6QbK0/JmMQwbVOMM10r/pF4tyQQdkdCWBoXmw0LmO47u8lau1pxjAxe0+R6gkO/8Unt6UlAr6YQXfsLoDeEmwT5bOGs4hI4bf9k4RVxQbPQ8WxonSVZwQYjnbXKch2SuszePowCM0f2vvW5RRVqMwQBXcu8MjDTZzl5AlqnQq8uXRWPagSSXuxYRwuHFZAnoeWkoQnx3M8+uTWs3Nke3vn6Lw1fe/tPhBfd7mtTuD1nTDxD4Nk/27CGIY2sm0D78x4u0ue/OwJ0PhJvqf+0xiUQ4DmDBl/upPJETEGhiqOaBQztI7Xk3AEjWM1jSsM3I9ox0MNRnpMI+YA4C7fFsuyW5XaYNW4PqO6Tjb6/a+9kLLYd2riyOeZt+Um3L2P2h/BQbD1i3NggM1gftvTdMzZlxYQbqLncBfRpwb1SHlAOsL6xdLYgkrl28xPKAH/M9zeG8xfpHXAMuCcBb/sxrk3mesq2Tzy3ydTXFf8ID5fKvgQ5WTnujwaaDb4Ac8v+Xtwc5wWT8//7rTSNYSP26yplw/1smEPVpDwXGHJY53BJQCJ1QiIplCIBdIDLfvfgHjdGoiWeofWNmQA6ObXMFdnuhnfwDM0Q3liAwfAoTIbLx07R0+EEfxNnR0HYSzOcUtI7TfM4lBWzusS7rlOuyK5r4YiIZQrxDZcR69wMfK5RilrBfMrB5zNJlEvJmT0dqnGL+yrWlSGeeNDGYODnqva5lIAnwLymsRblvwWAnoQqFJSSS4/DpX7//r3Is1XAXbZPu59tbknpSl4UVqhU3Mpyk5rlbcD/FOtQWlZBQevulDTeKG0pf4sAcIwqnhxWt8h/S1HptAcXhQqBe7gATqu8MbvF7V3hKIFd4hpDbWfOnEkzrj3lmWsu+7x+1qZvA+9f3UpvgN3j0mUsmVPjXqtSuMSfvQ5d4uZdeO0cVHutStmqN4AeigU6fNqzxFBuucUrZFDX4B0UD4l3P9OouEfJeB0L2s98owH6JLD37PZaMrXG+u/1C2s41WOVPGeDm2ocJn6AC+YX6H1CbsnCpxImoHdFQZk4bf9vHnpWzFfyDBL4xKP5O3/nr8AZAZgTQ7cRi6UI3pCmv21U57HOE8NN7ALwstuNcizxG3rdbq4B5DCXkQCnu32W5LiFY7DIHbGmnKA9gLYDABu3rhpwk9JKu8rxnrCKjS9YrlUsTwqQNG7XJRPVrXkC9BPEJTSRKNE07pE2FPdZxWU6iX0yZ5HasdBbckGPndQic2HUhi7LwcUlyBZtqhqJQKVlvkNL2R3j5+nnbHkG78f12hbdPpbMLhSt1FPP0Rlsgbax87CMpZQHqzXuRO8trsEqtYkRIINS+H5dbNJl6rYv97OJKYtwki8Zq7SpCB+7dvXucOsG/OLEz0+T0T6Lu32GErFF3J/Lp15KF7bHMMQJMkXq2UIBom02YdVPh66zeWF62V6VXlVmdpNqEfnVgbxlbPuGY+lHBcWW6BclxAWPpFUF3JfMQ2FMTJ/tlblL8gn/dAlGSXIjtk3sKasEpjZcklo43rStUwH1xxxPEpo5lCS9wDVmTpo1t1Ln6glA0IewhLgtgG7546yd6Mz4RyhKejJtGZ/Hw5W7s7M+XL70MUQ5n6L0PcC9Trb+wUOs/QHrHOWWHgJEKgF0SthUBPV+sD620PLXIfvZ2jJpRmFRlLIBjshGLWHBiKe967OBmuLk8GU06//1GEUY668JF30i9hNCpX1h5BHof7flNPlnyUyb2MTF5jUVKFQmoten50jPC4DIe8bMjyLkl9I8yEQ1kfMRn4IoxD73CPYdqyuwzqUXFsjlxFfJ2draBSzcAyZGHsNiZz0unx2WyO04wnMe4eqZ9JrIj23YQm9HEqOiXI0TFmN9O14qXsy5Ms9rMRtfQNfdXtvK8S2lpKKClWGv0uCeriYildA4im/yern4+16spV4g3mejfs9rHvcZHq6xDtw00j6TL1COn5icZ/yRtZ/rKB9GriHPZlxxbzduXhuuXbuSeXxEIpsGkQxw6XrpXOrpbPem9bkw79+SvawnC15QcJ+eBnBNkmte7tJfYlso+wv8qhLBZ3nNHIseguxAqvK0CY9JGP8AU3+XuExQSt10G8OuqPtnsWiWhd7jzz3LPLS1PFRAfAriPm3lqvvd7Hkt8ZIh08hB+oYAgiEKC8AX8GrxJuTq+oqwavtPj9pTm2akYzjqLTGveo9XKG0SqMvTOF4vnWWubrSvpfaBHLjnBtSYht++hXocr/QVcZw4rtnvhgm00j1SDJ6w6dU4ppyzWV8qbglD/J3f/qsHaY6ClrYFM4lasC4uG8nPERfvFk0NAgcB0PfIlDZpwMb1K7h5NslwnqZP7SJAvkicfCa15HyDXSarE0p7zLnce7gXm2u6sTN5cerrIYjQ/dzc0JajFOC5mWthuzkTA58Y2JEW1TU6b18g55zdpd61KJWJlBE112OGvCRdBrt+qjB4vZZooZTAAX7Az8f0ed5+hI+ADG5jSYcB1SUsjyOA5jyrdoAhAAAgAElEQVRWzCxlZGqQuySMPXr0ABIOrOf7VznWBsJMel1ugrGbZkOpabnIUuPoolJbVBs2fyExndpRXckIN7UxTc8JB7plJ26K6lOPCxgwOQSF6v6+ry/C5Pcycd9vUH/9FkB0gXGErY1hI7ICwFcMyvs2XyH0mykR1IPgaV04zWpr45L6TR1mENRI11oQJLjUvHRAqkxxR7WEapeEI7kG4Jbb99mPrrmPwa3msjZgAbpc0n0+q4FGxT7b3sqBEyP3F/8XWeiFWrgHPS7goycllh5Z+pARs55pQHTvyvAxXdXu3PmCMcNCPSKvgt2iTLLT08J4YaHv0fVNIhyH0LJFk+TWCH9sbNqP2SoAFBbWR5So5FIwTsz7IebdpLJsiKZwVqivxlLVJ3cajbIEXMa3/fQ9vQmSo2TZTgxh+9jolUn1ILPQBYzHjZLaEKqHAxqgxyEP8JkYF3c2AiXlYKOYtF4I3N4tJu7PahVbz2TmplwJatgN+tqj0+qO32cPydm/cOwi3o5vQhX8EqE3LEI9L1jzKgH7XlcEuwRLhkN8oripxHFdZrQXkyDkRcaF425X6QeQuT/FbYA9SmApxr0mO3HyEKygOBiTbdZZAC/X3CheXUeFnQG1yQS5EdI/BdK15ksJi5ycDO30WfpDAnsHjqyO6Ag1ownZqFSjkMqRfpUStMtXvohHQrkl451xdD/rfjbUmNbMcZe53svTZza7jIiCpGVpR8hxUqGvWhvzWlSuBVg9IyZIV++JXRNUR8Q8YznbtmjwQ2XBplvG7AUhCWykrvYOphKWrJU7YjlroO09luJQNN563ZSPvm771nXcQJZVR+lwbrgfY/SPOJcGqPd4+tRpSlWPVs5U5Gvdd+ZnpGCPXeUxLHrYtu2ePtbj7VWfrxBiCwtMfKcrM5GD8Uy00F4TP1nREwIqrJLN89HPNfYEFOeL86dS02l76zVDSF5DUZRXFjxGZOrwzW/gPn/7v/7LADptSpvW46smSMzjupEkpnNbK7z8+xExrPtbD0Povwqg71jWJj0ktIEmvU3j/9Ie1+2+b9/lGLi62Vs9uYlwgobukzyrXCjioMXOi4O5klRGNeaRSuXCDJ9zf7TFrqXfEzkUj30Cw4nbJ8MzyWUepqCKJT4N6LqjBa+ezXloSqISXBqrKDuUK81h/S7AW31s+RT0l+fIFlWzPR5SBa2MFN0h8LY24cKHD/wDWm6urt2kOxqdqHA/H5BhOoulnvi5VomLLJpwAblxQsHdm40lpg5gGMIyIiZ1AW3X1rTGhNJmEE34EYrYI9zLClE5trceKT2OkuTycjK9z5x9k2sD0FVOuOX93J8D6AooIVpdhyrhcax1lhBpSzi/V3y4YrB1EK+zCbL22gjUG6CPgNUzBtBb2cp4Fp/4rVsj/cXx9STdJgK+A3wBelMWs3Hr8UxA53pnILkxPFAJbTZ3kTkP4bZ5B8v8Q7pM/RDAekAc0uYvelvo7kY2/eysSVvGj1kMMNeF1SmAjpZt2981bPdNBN6O96brkpIdXPAmLKlAHp4HgBZc1yqHlT/SBUy3lJs99hVAD8i3JS8xkfH/lvz75LhNgEZm5hkgokAdW/wF6pUgVwqbLmfjz4Kl5WsB88ouc5FGoOvGTua6NLZmTnQlPOQdtaRm6Is+O8veoZxyY4P+9rSuvX9vk14NtN889+7wxltfJ8nwDKWAxNfZOzIeav1Fz3Dvc58F6iheAjrH9TqSKGpIANlgOM7r83lYYPa8CV1xmF4dYba2SpCuYXkd3HOu6Lj11auqCctkslPpOg3Va6WNFcZMxrMXbn2n1LMMadZjWdPjxx8M2Z8H6Gb+68Wzqcp9uD2uXruMW/tOmN5sirWFGz19IOx+aXZ7J3vRjZ3STmmlS7aaGd/bm84o62M9ZlTKOtfQANDNeQmYa5lH7SwAqTyZmq8SAuXJ3eAaBFmpfVWkTtDESwMkZWI6UZjnMrhUimsuwmrX2NO8AjHJGHdkExdjaECCGhe1rnPj3J771q1bCStoxaqsnTp1KgRoJbfGIFxJdM5GaQI9D6I8BXUvfWJfBOjO6aiVavOUFaB7yua5yF6tDVvLpV2Hf0WBb57leEfrMwF0n8h+FauEmAwNes3KLTPkeU1AFy295sK11jVUueB4/vbf/rUDkwhSD9doAg+bFCB9oxzqhkbZVOl1S8nIA1i0BHSzAJ3Eedw0ksMsUrKmZS5YAuc6WVO+lsxeNWNdo1yURBKhyWzx74pnloUe10iLJY8GYnJQFDkOSDZ2E4ht45V7Sm12vBFrQ7UN1H4vQDdW+2xAj5tKD4KuJVzq0zQ22UJQP7hPly3is6/TW/vcGZKuSPw5Qnxwnjjh9ExRse4mB0AL3AxENtvVj4fvf///wXq7ObzyCqVTgMdjFKLZuVJeQrLfhEtyATShGytWWWjljlLgzKlp6zJDGZCpyUlXa5vJhMqNXE/j5zhbIFahxenBkeFtarBfe+NdFoDUr5xPml+OGZ3Ba0gM3xKI0pyzDRJob+NWMj8LNJuhZ8G1JdsZ1rqF3tXnEmK5uybU+vEqhvv8RwnPtldqU0Ro1HyHurN5iyqkUrH8nM+fDfieDeiuMwBE+tHclyV8WAG0X91YvzV89tmPhs+//BHa/s7w8it2rTNWB4/7IXjcMXoC6HIgiMetxklLxn2ztWnTIa9bD8kcc06nqZWHCDdKdthHR/HQLBCCMu4u/Wm/6Ir8lKDpteEZqQkLvZe5ZT0oRGsmnng8DfBdX3t6nAvQXftlReScGbtSrKuxievNVr7VlCUZAc2DZP6JxFO5Po5TteBF9RoWrKSaA8A0DTpy5Fhof7dxy0vIs7KyMVy5Sdjo2Ldoa/strPTzyAyEL+GqfS23fs9cSdzmArE0wPaPzrXFdsy8KS+0rA3LaaXrUTCubumaMsQQQspqY02WsKvubeUd6ntr1NQieNQBuRZ3W7G17nzWlvkKoHehnHkZLdzubRkL9pqLtlBfsAMyLz4nrqf/7lrfANxuQtl6F6Ku25At7SCXz545lSZONl45LG207aWT1FVgM84ZEBxKphSAVw6L1nyy2RPGFJtU8gWTMaAX30L9S/5LA5EawzqHFr/A+whSGkFfGWXJsyx0KhSWLqqUiDmxwi25SwlZueh7XXU1cKGawXvg4Ftkc0st7iwsLkJIRsmdisCNG7JT7iThzs8uH1uOtZ5r9Uaa4hAAdxwy/N1i1plSFnXtqBI83aAYQXw3GNwhfGRUu55DNQOoH8f9GQhqO1SR2T5Xgsw/erh5wiPX5tsx62vS6fe6i0imkqedn4B65ECtpyhh7g0B/e/+7V8lMbQSxWLiqx1Ybxog1rI2I5JWmQ/vhe3tPhm+e1goR8iKTM9bXDUOoK71uMKN6bO5ZXszVu3FW46W8rNogWoZXOnkAHBZnS+5HHdtMSt16/5bTEwLm2csgbqJDtjjjVQ75Wkrb/RavAYKM1dgs9AzNNlCEWyGGXqc3HaR21vEMwD1C+dfH779jT89nD7xduJ9xta9WeOGeh3kwVfoT+NeXd+4NXzw/u8NH8MHPkVP7TNnSBCca3XOUpoG0EsxyUJzUcUKagpO4uqlSbtQbamq+2weF/BheNSro1WrYY8Aq37iWuIbWENffHmH7Nf94Q2oX994++f4vK0RsZpQSoypt2UW7uzyEDmmjkfVhdf4eG0lwUrA+DZzOkFM096pQS/J4c3UQu/fbOu4PvJiC70rAjUf9RhtmqyNAvQs5gboYwuqnX90d7mAJzbpAIueYxUvH9e6fyAb1i4CaIX4+QcQ1/yQM68RrlhCSIhj1vaujtrBqq4mZOM9SU8svCQfQEpGHcPzKHMH1P9CqHT7XsoNj1IXfHSZRLB40iw5MTGrrq3i7DVAkyBd+74pRB1z2wf6ah0NkId96vtPH6/NDtYuY8hi7QpYDim/tZfAU+suiajNFa1VnMihAiQ5LLr9+E6EfnmRQtZCrsQ0+8qfEg7NEXc/inDdo5HPLoA+hbv93j16ONxBGJ/4E8NbX4OQ5sQpxpXQhEqOq53fq/95a6YbQCe8gttdqzzxfc9VzpHsDUvaqha9AD087ll7dZGpQfe+3Cspf/XlshDjAQzPgwNY8eIet+7escxz1lnlucQYLZ3gq49usTVZ0qa4yan+8RLDP+3xPEBXUVm5cytxc3nXdZsrr06fPhFPnq54wySV42R/eUCS+0oSonX9ejE0iJSjzaupcpo+6FrYcXkrp8aArk5UJFpxFrf1XolviS2bjOX6Eww5pkBdpXQCuhzvei+r21spkxCqoP2a2NYVg/EeLk9usbXRZz188LATEuLVBe89zBGqkfZUq/7WrduZPIE8yc94MAsEuwehZKiPlEV24BP8+L0TzDh1o30VUO87pq2PDty1qkbTN5JNfmckw8dKgdeWfZzF0Pd5AbqfKu+ii8rbqNdT6dP2nKGgNBCLN8NQod/TEKsNmyXnsykpU7/zm7/KvlQ7rpI0U+bTyhChJShrmWtlWAC/zs9dYo6HTywMJ4iLGKtwIUQZMOlJLV8N3dBz0uDMbrEEms3UtMA4QyN9xsLXIatprtezMLQIoir2mGxtqoMwvTUXRkn/0aNcQM1yb5trEujzu9b5E4DegKuZdmr1pW26qFQksNCJA5pRfvGlN4d3vvYrw+ll6r2TAFca7LRlOFyT7shd+M0f45ZdoX/2D77/u3SUu4Lig7ABiOfnjUEbg3JhNouz3Xe/k7jb1Zo5vpn+xZSH61ML3SdJSYfp/FXKQC28WPF4CXzqUdjZmSJZ5iGxYBJSSKA7SgmXrVMXyf5ePvU6RCkkyy2QOMJ1F0OXVo/EOz2W6Vx0cK/NkOkKABnysAlPrcEs2FpRT/xdwsx7nIAp16Du5hfE0DugT87bKGTiZtQN26zLLOJ+3qzvvqYqsStX1F7rCt5jGrSQqZnEKh/SvJp9/xjgXlm5PHz40b+i+9QXiZ+bDGe/9T0A/RCKzNJRmK7Ikh2xv42sXI9k5in1q8TQb99ew31/g1ALXh08WCdO0bOeUNQOpZy6MM0K7vtwDOgNUdtqfsLT0PeAt+doP7XuaxaefDzPJW82+EwA3e90r4suyAIuGwL5TBlfALuS8OLo8/zGNI17R/n09apdn2YMfVafgN0qkUIj2iMEYfLcAbkXK3fXh5W1l4aT5/8cPQbeJm57LHkGdYQC9EwX+96YeJLhkCPTzVU8bbmaIYBWkpaKGBVe5IJlbPF3JcBq6KALUb0pLYtday843wBdT0sbtrwsQ21P0i1ErXcn1pmJlV3+tre6LK6PjvZDl1v1/T8YjI/n8PmAvjtcv3aJZNgruQ7nLf0zTGiTMQ553fCrEskor/SelSHVR1vlq9XjK+fa2onL17iuPzO1BejuVWPoRWda+TZjC7Urgs1K5ViRnfzT5S6FbErJLNPy2I3/fbIhShks5hNV2KOe1rFXHL2/lnpxrPgZZJZPFRTd8g9s6WrTMNZS51uvRLbm1m+u9hDj6P1kANKZrAF61dqPUDETMOkZybw1WV0u+7q/ermFDXw9BmqFS/v568Pts5FFfqmurZIyywIf0962sCefS3KdOGBYNfHxSspzfuS+EBdyrbnXFnb0nv7b3/y18KIkgsaXHpvMxt9a1xvbm/QpfzCsb61xcNwlLJzZ48RlAPRkEvK3LpOQy7vxGulEskoVEG6YDGArDYsiEhqSrKS+yLs1V7Gtlv0cF3Rp2AH8dkNK4rLQa/v0xyjukc3ToSYSsC3Z9qvZxnG5F2DlGAEYL6g0zGQja8VJoqD7dFWX6uPh6JEzwztv/8rwxit/EsFOLJYb1LsRe4Lv6o4VHLbhNr906b3hJzT4GKbWIN3QpbieeK3Cbl8e9FonudLJOHA0NC4lMXMWbqeszaJH4B2mDnhWQG1hC49TSUzG1QmVkPwmsGxu0dVuhfl7SHkKPNvG1+fmSNxbeAWX55vD+bPnuC47KXltWRL8DlhpA2uGOXmJlZcXIlfqQrNiAas2cDleo/3tZs2MBVh9pgG+Q52YyYvF29Pelr55ylLyCseCthSHdo4O6G6Udm1d2o4AHWAxsS8e87i+iE/gIj4EfezW1v3h2vVPsK4/w/K5xdzijdrDCoKn/uBgm5rqBVrSnhiO0Yc9/ACtCqBuR0CfzVq5cuUuLtG7WV82wFjCQjfU8uj/I+3Nf/TM1zOvp/bNLu/73u71dJ+cLedkG04YJDQDiUZIDBPIwIQghFAYIX5FAqEhQmJAQkw0IPELP6CZv4RoxCSTk7P33rbbu122yy6Xa6/i+lzX937ep9z2OSG87rer6l2e5bvc171et/YT639cLuYGpfE1WDIPAL1uj/vCSmXLttd89y8rsv0uqDX+CoBv22UShcKAjnLZNqGBIVo/YG53LLFnnvCre320cQd0XXnScl4ACF3chEoJYSAb089JhZywokxNqWQ4RT21l6cdQ3+8eqY7dOo3ldtxRV6+g77/xGqZD8IxmUvHxKlKyO7KOWAl5Ppcl542qb4Oo3Gr78Vt62SixEkjwPU5fy8WekUZytJnaLzr3ZchsdcyOGotZo01MOe4tf6b4tDLMs9FCzO1Ma81mmnKbvirPCqMyBf63yU7rn/xkeTLdbudF8TQSfWLCX80iLjcSXhDjpINTtUSbu40WImrNt699HqP5azvuTNbSFRS1secRD3Brqr2pNWrwqE6W/kBJ9+zvgcQoxhATpNM+zG7ypOciBeE6pckO1u2kY3ewKky3LmIIqap1qAuk9N3kVGlhgF6JOBxHLp/MidJcIuVm0S0jJ0BlHVsLBrlTJRXISKKmWoGZY8bZTxm/r3U2r1+BdABYcaiKRTRE9reHSwQl4r6OhmzKDGcOss4eFdl2XyfeeRc5m4nB6RVR4VPHznUKhmYz3/83/3nNpgdV9WT2DftTFdVhkZt+arqyne0SeFex70+eUgbWhzaLrzXhdgF04hPSCbzheifM9Xt5ir3QNOarEcndtzWd9sceQUNB4pBN2Xo3SZFzUgMWO45u3iGoDCchJe3yv7ts6d7GQE6GceGVE9kFiVuJzIp5c4TXWi3N6ds3V1Z6Wj+M92F09/p3rryW2bEmpbQgv6VLlFo7okvq23n0q3u5z//fwQMHwn4t5RAx0KgrIAnCzt1sdGtmjVpr0MuA2FEMgvtCB0nRyNz5j9c1TrGtrp+eWw0zrgdpVjx2WSzEqOSIFXGu9aBrEQBusAd0pO1te3u4RPd0+Sl7s033uguX77knvW1ETk3DgIAHqpYAzksc1JsAuqIVuo+0+3OWNRmsuYjFJqxj3kYjAZT5djcKAn0NXKN+eStmrvaVImZlyLRLiHbrEe8KHEA/74VUh4b3cu2vAQAsml1yZo2mx8xOxHWCNRXVh6qtvqOgHxJAoPkxttKAl3Smtjszl06oP7qisPLy5NWjFjMCAxikBMG9FsqJVxaWvb6OXpMNL3KedhUJUjyM6itb4IBTxTC02VbDdgtUJqS4p/NI9Fea6li/bi9rBt5FbcbfxVwTOJR6gG9JeXYbZp9ahDkGiycWk5Hc637qhGGVi5TjQLwgiUAOp3xoBaeFe/CFJnrnGtChCUqpZQHVjzi4qnYvtAdO/9bylG4KCGs0kvGwFKXtUKCWrLOKUWjcxrO+EnCYAZ1rG3OT4MQPueCmZT2qoyUvhI8AbZSUJzkWbKoJfjV6nTNeVupBeheUxyzeSBGsecMedZfvti38LRyk/e8aptSYjgcibnIt/6Mr1n67WVLy1qzjFFZevL+ffrxj7vPPvtUnr9D7mOOIcU6YeyYs00BKHHl5yoxANAJ1zHWxZBn46hl9jNOyBKomONuLwu8gbruhaFw9nkDLCct+lzEzKmOkjWOUaeN7aoByWiXWDF3GnO31db1E0cnfh7sSE5VgbnDA42OtYhksEzjkcnxWM94tyizrjBIgV2VenkhsZbscgpAFje754z1w1q3xclEl4Xe5pVxNyCX/GlIZcUtCkzKIGOdVzKlv9PwimPWuoloGsgx9C7rXgXoZaFH2oF9OXYy2VGMSAjk70Pi5B/HG4ziq3Mzxy7Z03uAPeGGsf/pv/8jhVj0RYAYt7EA/bGs8odPxMClZIspJbrNKJkHQJ+jG49YhrblPna9XNVu6gKjUcApnHpWk6VYSPDMrrESBEWoLeP2YKDqV2uDlF4k+73a2zHuyXiX4LOFvh/Qo+mUeI9G1uZqNLB1PuK/JnYhYQQ3VEY4CSLxLJiJyAxwxEVxA4YMZeUZ1KsX5Hb/fnfp0hu20gEn4hpIlimV7u0KcK/f+Fj9tP9UE3FLbto9uV1JvsIq13hSuiRrDaXBPdLtgknWLglFyboFpAF0udEboQriztqc6qV3lXBCeUqAX+54xczsjocNj3p4x9LJgp8ToYqAXBnwADpNeK59qevdPd+99+7b3ZUrl5wdC7DhHnshbfe56iJJkMQJTynerBJQJiSciXU6V4AN3+ofSwuuRW3VaJgb0Oa2hCZTgHDo1/crZFpZ0tlO2Qi1QuJ6b6pCk5RxB7fNZwu9LLAoZ/XohaPG10zxTfiUJW+Gf0gvSOWUG55e77t7sDBJsRUb3S2VBt26db07dHxNXeywLND0EQbF4pcchjWVrt2587i7pxg6TuMj4sym/JM6fHQjXoPrIuoj4MvmxFIK4QmvMr78BNiol98VSLnkyi43tPcQYBgK/X0EDeM6iu6lP/sIdPrtJo8SVjpuaNN6Mn7ey3hkmqAByH3AEO7UGBvQDZBYx5SLweJIIivlpgIUasQBYncJhJBKHqPxRYWrprqnTzbkHhX//uJb3cmL35Oic8xx0H7q9IsFk9ayn/RxwHNgNIEZLce2e5LrRflgLXCTrMmWBOXxYm6trDVrmHXTZJG7GFqWAEoDl3tut623mpxR8pItrTaIAepY/5ZLPl4APfPQXNGsXa9XS74G6LX+h+pWres6w2jtl3VZNcfjojr+5MMfdl9c+0xgfsh5TFjolOj5GjRmW2JBo8MlgI67dUHhNShNbT40ZSfg1HaXfnfY1eAXUHeCbLZT9ny5iDVuAC/xb4wu6tgfir4U1jlkJwQ2YaVL45cQRqW+On3VEyQDANNSOtncacUq9MEra1BOJj3fRw5i+fOdcJhHIWFsiliGO+E9E7Tgota/AvVwtuM5SsOTzF3ysLzj2l7KNAWDuI7Ma9YR18p4mDulKVt2gzdr357lZoRyTJeT2VsR49asevqH8oUBXCvNW77HwFHsv7g5GFfIZ2YE2EcgmOGKhYMYesjpVTG7osEz7nhsxv6xmOJgccNpvquLXlHA+I66oz1ZXRYd+ER3+JgEkkhi2BBT6lvezancYWrU3zjJJgFEx2BcAhCClt6aMnC15y9JikpiQdL6+xZ4TTA5hs6KrUlpAtAasRdzImL1Nz/3c+ryblzuE7LUQmSREECUh2TGchji0egmu8rSnVAcfXtrQgIJetFz3fvv/rZchle1SdRswHFo2dz6HoJuQ/3Ab9z81O72Fy8eaMMpK1OATo/wPQHEjGqZdyGdETCnixz3KfYzbUoYnZIpjJYbd7ttNDcryAYbxx2ucig0CTKRKWNzEhOZviTOocGlVlBfVd28AF0KrUuClpaedLfuQMP7dvfee28rJ+C0Nh7jINeV2iXeF0nFXfUcX9UaYEssKNGEeuHDR08Y2EGkPRGKjCkMMYp3NS2VDcSStQALhI/+lfZbfomCl1f89OZ6/SN620jwlft0BJEjQB/AZn9AiIV2K4eCQ1ldjraJwIBbJ3S76uhFFzkx0q2+WO6uXftUVtFH3fzhB92ZSyo9BG2kGLqVr0sdUfyopZ6QRb/S3bh+Wwqg5ps2pFKGqXk3pb5Ib3DNW2j6XgNQgDoekMpqZV2gqBHY3ZKWjjXJRa5vsMfSA4FxmtX8w4Jl7R53nQVS6oW9XixwMh9OhtVamqLkDMHXAN0saTqXaZhxWROz9iTEXRhKXIYdj4LODHhDjET3Pp2vssudYc759HlyOeZEgrS1OdM9vKcxfK6chAWFec5/rVtQM5d5gQylVb4uC+A041mgC6PyFBA1MvQT15ZAhi7THhUPJCutbXTnnITEiAx2u3zNo2A/gw0NyxE+ri+ZUhqluVl+lkvB27Zq6171Gt5Tg1sra/Jnm3uZ1d0A3Y1guKbm6HPlTgFBA/SAZzuRASF/l6yqsqqodKNYKp9KA5EkRnUyGD7+8AfmaIcR7iANseShY94K1LHqaFmK9TotT9+C9i7ypBRF99nW9bvBil28rOUwX2KQOQ2BIYEjQ/fBsd2sBUDTeAMiWOVc56oy2u+LXnZVBDKAG6Q2xxTKo3zMSkQzkizLmgJWCW9hdwtDWvres++imPJhl9np/Fif1b2M+Dm5PwAmQJ22sYwXmBSvsNnhWLP2OI0S7CpjPrH2kSEZb8hIEUuMP2yp9VljnD4URbq5xgH6phigUMYTEFpvEsVNQSslBW8rOQDcP/F+wtROUmx45WtlbKxYpYKAq4MtbkXWOfS5lOXRZGedEIq8sYS8OR9c7nx/QcQZ7pj3x/9IzVmw0CWUVpVQcZ9MdlnoE3Oifj2iTN9D1ImiH5PwposQ69mustxxAQAibpOoC8sixPqMqyVDVheaX/Jaxa5Zql99FJjvK/ivG+YI3jipyXMNt/d1NDqfoz2z3yOgvEizg/RgkTD5BehJ0qs+uYCr6zQleImpAeYvlDX+8MEzCYOF7vKlX+3eees3ZWGc1ITLgpZbFcvMBC26vPWNFbnar3cff/QDuW1vy7OxpUVO7A9TRwkrULrKAkQBonwE1y1859DDzkqKFed7MkcbRaEpDKOhjqv0bELEKMQOZ7VoaGsJoNv9aZciWnC0WEhw7DyQcgI16e0798Tsd0wZ3L/evXn1sgTsrNnRnosL/eHDuy6BWVHmrBvnSADw3ZsPY0cAACAASURBVFmV5p06e1FMUgL/A2Khk8U1trPQuxsTp6rYZyx0uySdod3mY7B9CohePfsRZp7U1z0GYM5Hap2NvhQQaiujHWV0wN0qW7T6wXUX0Q3XnDgxa4Fs7Ul9dn1TCaFPH3bXr3/e3ZBVdPCEGrVcoj4WQULbQ6wPsn3jSifhDiv9/v0lJYHBky1vigEGchmVec7KI6L6bFycDm3YO0QiqqxdlYtGieP6Ezvfg7pUnjJcm8RHUdASAoGGU521lAyE67WSldDcGUNqemNZtOQZrEaAhzzVFuOzANIlU9XibFonDiFUm0T3eOhUHs8krsJlD6izzuw+hdFRT9eC9+uPrNhZZ7evPGUdzij/5LSqRJQId+JCNz6vXgSUVZn3GysGsiC5ZAEEWXaLeAQpg2M45TShfS4KrC10l75qZJyEpNXUAN29EbxnvPF9XyhMjMOmyVCSM+A6+xZDtoexrdeSG+bAiLfWS6pczX1sHdnWZElZb3283rKn5F7kXbnhs7LJam4WapNPseZ9tv5n0XzWNdXfBifldHz84V8oR+OuAR2qV2RG3L1JYATIV0TCgjuW3JoFedrw3hn4oIBmXAFMu9Ht5/HaJXxYDXLY07aCdV3uPOYkN1nm4lzYFDMiY8fCoEQNNrgaMJeOtXatxO2rXtpg6hNnjYUIJXkY/B4q2bjVa6xZj3yG47hRis5P4i7KCbIxitaoVtvysU0e71cZXOL9CQU6/q1JyZiy/+KWGY11cKwYRst17lBUULcH9DIgAWsy8FlLDpGaBExhNl0z+IPSXXS4VI0xxr3b32ePfCqXfn0W5YR21IwxCgzz+kLPuQVxvtC5zt4NlATlEEjpMRPfP/rj/1QWuoj9xf17V+32nlE3Kw35oHjY5w9LcAtoiKFj2eDGkrxyiVqfWEGyiQE9WouXStNKy9WUiy0JzYJ+fR2yCWKai6foGQ3GPqa3iI4VF6HbbVqRKGWiYmej163ZmVu4XJAsACYsSW/xsbOI9JnWHQ3X96as4FXVEu8IQB+p3ziAflJdvL77nb/VvffOb6oMSQllIs8YF6jTLIc7n5KFTCbzw4d3ZM39RNmon2ozPJZ1uyNQl2tcxtmY3O07itWy7ojB0tHVyqvr10VAomzoGcipGU8Wf+MjjoaKu1QWmZKMYp0rDCJQtxuR+KOBlYUXq5MyHGIuaIoPHj5yX+L5xXe7N9/+17ujIgJ6IkKKW7c+lwZ4Wy4z8XPL3bwgLW9Rrp1xHXtJDHQrovCcnFGHN5GAXFCY4cSRq5o9caUj4C3AEgqwllkbIzDQ/7Mexv/Q8B1ieP3jrwLow+i43Z/7DheBux/QRx+AJW93AvYxMn7JesYkD1sf/wAY6l/xWpBHhDdl5fnj7tNPPhRJ0E+7QyeXugtvxzVPohvADu8Ax2L570CBKja4ne0xac9yiSHw5PHYUEIcSXG7jevcGcR0lnOrRlyL4rA7pGz46uikuV8VcRN0ntvy5mwL1EjimlZi4+zcosH8yeMn8v7Mq2TpeDxRuiosAzZbLLpw5BtKiIMD6Oyllq3s15mWZrFY2BWwWEkOmLeImccn1MGKbcJ02PdcwEOksA9lYc6kVv+Ade2bhy8E6vPd2TNf665e+YZoOc906xqnLTdcSmKdS0kEMrju4WY/KAv9oIwJpR1EgaDhje4d4LaXAoWF8AQCubXwdOlcWd3NqmIsULJJ9lrXBqUSB8OF0XBGfAsXIoQLmBmfYmQ09jAEttZQcEbAW0mCXneW8S2Gzp6osACSqkx/Lz+bPN4roTTevwdKEQiglSzNZ/qkLhQVVVx8/skP3XQFRW62sXkmpyau5m3dL5YbRsC0lPk5eRLdjlNrgFAfia1WGS03E8JhHW5rHUYxxCuQBicoRMTA7WInsU2fx0LG68SxiO9icdPzw9a2PkO4EJd74uwBzLimE+qKJzTJXzycBW8ZHaVnSKhSbm0oUgG3OYU5Z9UPgG86cU7fS5VPWjSz9sMKSGgrXO6MLdY7gOfeAdxj8wJHeUD+JoekqKdtLDZrfMg4GkU6BiL3xBgxBig8eEgPyHImR4BJNFeLftLW1PfpPICm2NkwjUwcAjp/hWAGwzjX4F4E+rn06JFJrBYP0xeh5Vex73RelAsUuLH/5o//cG9FLfiWlh+rS5qI4rWTjp4U244s83GxW20BQABdq0m3d8bZ63B/p3kKNxZgZcEyODVVbdUOV6811D5Pef+qrsULqNegM6j1fe8wNk8SJeq8o4SNCLGQJmRTfBXQ0eIigN2jKeqq/sOlpAGBZ14LflP1m9RdbihDfOnhipp2bIsZ7mx38cI3JaA+UIvCc6otFy+1epNvbOA+ZTzUGlbKzubmmkDylkpLPheQXteGIEt6XU9ZGgKIMbLcsRR1vsXDclEdl0vMuQ50Z4t1GJKHJAdGo41GOSWNalbxyXlcuVooALszfRHYlgSxkhknsuJRMp6qJ/GNL2+Z3vfM+V/pLl79VdXWP++uy+J8tHRH4yDtUlM4Lx7+Q0dEYysmJlWAKilSYKaEuidkysvVe/7CG6rD//Xu6OLFCDF7SQLoBd8Gcmdlvd5C38f095UV8ItfCFSPIDxnGkrHly30/ZJzT2NMYqSzzb0GRnXxAXWsBeZK7spplFhVOKwtdx9//LPuxz/+i27u0FJ3/k2Ut8yX29ySIOeKAMIjuJ1pwag6WeH+hvIdTJ4hUKZhBvSwOwpb4DpEpD17tip64GdORjx0GDel3POOnasNsRpvrCspdVbm6oIssUMqEz24qMY8ov9Fa//i2jXPAY0vQt/bXJj2lEVQeB+0PWQhpL+TqEjOhjeyGyeREFWxQqNUD+gOCkToWcA4qG5Xbsoocb1HGAKOWG8vtG421lmDWttHr3ZXLn2zO33qTQnVQ90qYyKFx2tW1wF5TIH5vEJOBwRQWoaJn7OcCTfBmISCwmURmyRhyFUw2R9cayVZIZOwmFOpAzcEVSdKHsJTh2teTzNRW4CX6943Z2CozOsRR0QEsD0U7fOx0G0FeLFGCcqzVw7qtbacI8OYl2bp+f2RR7EAvcQ7e93z1+axT+7a0b79/CduyoIl7GYj5s0IQYu/r7GhixjfIaeGhNlqS4xso68A2BeAl2rq1tkaJ2SerXb+ltXpPuvlbg874iw14OIYCGCql4divBCPHZDLlxAK33HZIbXwGo9q7JI6eNZEcpV8nazLBqx9PXiT2/lAG1z9ADQ36Ap38LCbzPAewEqWO/fJ+Ssej4JAGKqS6SCl4bO0cE27ZmSvLyDw6v0xOiHKIZ+hIxt7MSx0SVxlJXCPnDNjIMVapXN0KZ3X3vU5dOOAa4UB3HPeSnZLhG65A/HMFL6VByBrs4zaPlymzz0SoDNPKP5TjTgooVmIdNTWWWM09l/+1//e3sOnT5TNrpIasqXV6hQq1ynFVrHENwvQm6fcmrAuqJLi7GJw2UErX/CiTiw7j7b4608WcQP0V1Uv9ZPMxDZrvQgQPL/aqcmUTKcyJsRWLBZKs0pGCkbiXxVn4RKwchzbL9d/xlT/pXkIAnp7Z8ODCjkGtK/PV2jBR8LZvDaLspYnTylGdKZ74413u/Pnr+p4KstxPi7u0lArks3+fOWRgP1m9/jJHS38Jblin0qgqDZTz+eKyz5eJsY+1124eErubDI+0YiViCXQR/stasZacCy6SVmTc0pSm6edJZOq8XTxHZqmNUfy82DESiUB2hsWOm36Hj1e1ryq89XRc8o6XukeP7qvxbDXHT8q150UBATDjJjvsGPW1VRjW5ny22I+u3V3ubsv9/GZs1e6b3zwW93JI1fikrKWGZreFkGP6B8CeoGBFScEbaogXvsYYfUrPwK8ODGkPSxMvTBKeWwCtl93L6+/EMP4ej1GZZ1nHVBytS0vy+amWlJKeJIT8eLF4+7LLz8TWc/H3czB5e7URZrtyCoV4MMrwNqJUkPQl6RPXIJk4yYelngZhBs0K4G4CQVu1u2K79x7qFDIA3MBHFSrURJbWL8vFPpYEoEI6+jsqRNSII9JkGFpJcSzrBZnH374cwsO+l+zwclyrXbEDA8uOmKdDFeSdJDi5I/EQqXx0iTuTNjfuE64r7GqBmBeOQoF6hyMxjdYI3AjVN/xuOnDFPZY6+z5iso8D5zurlz+ptrZvi+F5LTWierOx2al/NLwyYjiXTOjcy7QEUxgviAWReLnzihgX9qAd4G4LfRtrTnXiBjQU9vMee1SdXJf7sEUx/rclixPl2QBTFwjrl4bHllDyU6OZxEE4n7cNMnUzEHpUl4t+1AESrI1YI+Yt1DxyrS50o5vZbN9zvp278WMEjQsW+Lb8UpGISt3vAW8XnDMWOvy+hc/dRezo0dhqlQ8GW529+9W4xxc6AC1x4VkxfSM8LF1n+R8bNOh0O533O5SsBSaw/LbkFeyDAfHzKnK8DWm8gaQxkgwd3/b/25BKiFpD40APZYvyleFQxnrKJAZ8+zeyvXo8xPa/Vp8eAwyhvYKaTxY7wD64iGVjR485PfZW3C5My7E7fFuAcL0iCdHA/Y47ptudHgsoKBlzZeCxrms1LSSvWqOgouchDOUZpSUwwJQK79cktZWsCaAzvXTU35NHgT2BKCOvKWTHfPmUAcxfR7ed4mv99nxdd9WsmORV3jCSYEOIWQcXui+SMCeVcVCJeOlnFkMgbreJxqjsb//R//m3jNpOZNz07LMj9vFviZA4SeAvk2rSmq3mRTdkxd82zwmwHdXm+YibkkMvrBe4r7kEvWkZuXXZ/rPsq32aU0tCYFF0qx2mhPQd3tEjzeIk7NRnQiBoLbu40WcuFAWCHs0rjAmKLH//NfKyZwFjwWXBbglkpY9sYDBtEZzlp0t2K9ECzp9sLv65nvdm29+IDBkwgX2EuQIUcZqXtUBnYB7a0vdgFSXvr2Fu3VDNeRyLamE6fad692HH/9EF7Op2mZZXZQYirxkW8Q021CMKut8S4qFXaWWK3F84jKlC9YCvX0RPAgzve5KccbOrkniRVmAWIIkUBAfuydQf/DkqUrs9RqCQMA2J+tvkVpWYlwIIwHGDnFgEYKsK8NfBmR3T65T6bzd1bc/6N4WN/z8tNaJrbJmnQ8t9ALz3hIZWXdcP2D6ywC9/Du1hIY/BzxxnuG/GqAPjxA3s60j/jVXe1KcedJW8om0XRHDPLujsj/1m99Uz2kpZyhlC0ckPM5IqRKgT4jfnYoF973n3rgejR3PdOZjZuKaI4EOQN9WPfakyrgov1lW1cHNW/e6h4+0EbW5DihHAQZGrm1FTY8eK59lQt87f+60FMczWnOsKYT7hLXxjz76yEKHBCSE17SECRs7sT61rpTlgGVDNvmhVp64QUmTQJcdAOf1nFyldk8jPFCSSZhq1osFmNdVQib8I/dkijgmbnMDn1HRyIt3gxlBiXj0CKVI3r6jb3RvXImFPjmhUI2s9PEJ9Xc2SCvxSGef1TkXhOKAOta5HINRtzk/10JsVEcGJLBBaTBUZUKV/dx7jHDtMt7Z3s4DAdShq8XdWudlRdgL6FyG1NpHPsTTkDLRBlz+m/WecjmHCtr3LadrHXrc25psS64AvWKxBjzGsyVsfSXnp3njrP+2zzlezX3jSl95YAsd0DohRY7ESQDTuUJYjs60ThjSIs95IqF1BuRfrMvbqDwfZhTZQOUKuULrsvxIikumBOpWPD4o+cnqBlwsgcRNEPCxC1vXSxKeb32UMNCs8JJdUQoi9FvCtK3g1kIZY6RuWJ9KW9NR+BTZ/xRA1/0D5vPKCSiPBRn2APop8WqgcKwqs58Mf5LEKMllPS8v07zqhfaAFCABuuHHMitue8YVRZSfjPUB7QuOCVBj6UOiZkxDqaRs2tcYsGVe3cYVa561o3WDR4B9h2W/oNDD6oqSjLXGXIWkPTwt46li8lHcWvko425FITF/U762ZLxSQNE9ybep3Jh4pmQ86HpcafC7f/Drku/TstrUllM1jYD3C1koZALv4vqVC3jLruhOoEPsS2Cpg3KiADrMPQXoZXmNADv43TRYNkHUs17CDsHcmwQQLpBlwxHzGMbItUunTLeaDEy0OW6mEiS8hBHWbXGNmICaO8wbkeuMW3ofoAPkut8Z8aUzUWRujslKnZk+IEDG+pJLaeOQrKd5u9rff/9b3dtvQauqDHB9ji5krl8F7CiDwtJXdjtuWywtWnVSq7uzIUF++1r3wx/+uRLWFZs/rWQzlQLyuZ1dkTAI+KlbJhOe6/PmZwL0lEohlxcCEEDXomSR6Z5JKIql3gQgn3WOQTLm6e+7IuG/LC8B84oL13W8qCHU9bJI9G9bvbp3VG+/ujahMMyWwIZCxoPd6fNvdJevin978ayuQfGyip03975ntIE5c1BA2Sf8NEAwnJuQ5dWP7PvR+nj5U6SKVfvWvxqgv3wE72ZfTQArCp25AbTOV1eXxLJ3rbv/8HMB7i2tK9qnIrxYh+rqJAY5hbC1sbE86O2cNcMle5PTQlQ8ALuKoQO8FaMl7oy7E0Af0/hJiZfXZEmKnZpLyEKaF+/5gqjpTMai9UnsHFBfF6nT8aOH5A26JMCnvSWW1pg8PKvdp58pZCI33EEpAQsHKS+UEqawCpn1xAQfSNitqEvViRMnVWZ5yXFPhNQjcYC/8OeUgKY4LECOBYu2C2mFx6NZ6QXqAXQIjJSdPpWkSCdEmoQJhR9imcQwiV0/V4gKUqPt7QW53bV2Ln2gpLi3pECe1j4KoDtzXQt2TkLyAIAuJRgwN0ucrsHNWVj/rGIUcf2P5s5bfVXCqDaaGYzHKF4jaBMAdGhq7VaWnADQzQ8f/2qfo5JEwBGosIfKYPBdc682YhqRTQOfkl0l0gyFMaiy2v2BGBM9oPv3yKfeS1Dvay87F2LgkuYzBnSAQ6Dz9NHN7rryczjP2bPqogirJy7kFpIgRIGFmA5coWslNo7lijdnS2t4Gy+hvCzEomfUmx6vEh4irPaEjuJy5gb45w5rxI+cDCk50ZgeubaibgUDKjbuu/b3S3EZ7GfdG+NT8WeAkzWWBLMQypBg5vBQq0TgeM8UNsTVfUAJYZAWJetebmhlgHOtp0+f8Tyh6JKkh4ILUyEYhcLBeWDHNJGOzlGAGgudECvGF6XE4/qu5LmOvay9Ulz0UcRiPYNPqbNv7nG9XtwpfA9gZZ/hEUCpWFauCxjlRDYUQ3dqzI7yCNsVnzVTgF4ejFKaWLKUAZrBrxlTlTyIbOe7eEvG/tZ/8r29Y6fkhj2iRBttyk2BkLuksTkp8dG/6ieMdgGgp4YzfVvdGcaAHk3O8thTk4dddsH3vO7Sl+FWKLHcvhCI9QEM7n2MpZXDJf2r3wz+KMDPoLRB93mHSkPbwHFptCzeHtAR7GjiMQdIjkPB59zrCkNgSaFZuTuXFvuzpwLGpyKYOfdO951v/2vd+bPvavOQpEGtJNfVkgfl1iJGbvIRxpMFaheMxndrWS0Pv+h+8pO/FHA+6Y6dUPxJ1QO4dzeUVQ0T25aUqnG54LkWcDkxKDJ/ZaErz8HMcNKwpxUjm0TB0fW6HMeJJ6lJJb+B24WIASDASqdiYUbeGGfXU/9OFzztJeIwzNC6KG6phHj0GA2VFXtESVdXu3MX3tICPecMbVjRMr5lS2fDli+mFmdbAW1N1KZGwI3qpWu9+FhNMg7hvNbCaEU5AtwWS1tHbX5bRKxfg/2nDOB1Nag/WDzpqofAxW0OY9yu5iwd8n4gILwpJWtVG/q5KhrkEpb3blyUu9tY3pSo2WuVJ5zu1g+c4JXYlJOvKQ9rbITeA/4fm1IdyJRwefPmHSkPS9qoCxrbY7Z8o7GznolFU0u8LIa6BVm5F9XZb9EeGGp2V+Xiu337tmKpjzwPWBIIQB4uY9MYU7FAuIkY+4UL53Wcg/K4POtu3rmp+4SsYkaAflznTdY9NfGsB+96l29yE1F6sASwambkwZmWNyoObd6nPG5ElmRnGMQ1St6EBndjTW5QPY8fu9i9+863vZbGxo/KytN3JORQSkmGm5V2iYUOuLvTGsJTa90tlZvyYKWJMw+mvw/HtTVgZQ1lE9cB+53PA5Ru1pIs8yTTRmdJjgqlelEyswRHIF4ru1YPI5xRHqVdehU2pTsEQU3mIU9aFn+5oZsq6Ws0KrMLAYQm57jWehR5VJLJyM3Z6B7c/aK7deMju4JPyUIn/MmVMGu4xYmjr2sDA955SqY7QzxJVlPIDgwzMqJNFmV1yUoGrJcJhxInbmVqWkdunEIlAnkSOJvsQs81MXYV7sDtn1wBlM68jpVfY8p94UHwtbaEMo5tyaHjoYAAqtxnrWOzo+mBy5wxpHGYKVCdYNYlpKTHIiCsYwDmWPJYx32DmqaAAaJuPtOUt8pSr1wrJ6Lps7jc+YnVbre5s/UTBrBV7rWTsEg8fQmlcE2MPwl8fPegronYPtfIe9xLotG53+BR9ntDPe83d3Js+EXsvlcmCgwIFSJvUIRY67qm5Fzoa7/zX31/7+TZ4+qapkJ1xW/XNuUaNvFKLjYXn4Vu166ERuj6cDkC5vQz9ixnHQ42m+O6g+/6xq0sZHFFChbU5+vDR2kvJsBgY6Ddubk6zwYb/cAAxqWxt5t7BahjKUUQZTOVAK5s7XwFzwALOs8I7mTHP3ksl8rqQvfWG9/pvvkrv90dWbwsF7oAeVosPggcXORQy2KxyBJmulPbSWyORA1c8PfUJeimeMN/LivtltxAE4qfklCyKhevSBrUepUe3YuH5Bo/QGwb1wv7PzSYCD+SrqbEzz4rMJjScSlbQfBRugxbF+xdLvMhgxU2O/kp6fKFLKPenXsiOQzSk9D2AtKK3a7tielutbt/d13fPyog+Lpcvh+o7OiUhOuBboeNiBXH6HmsRkDstTJamv6MXxsgND2uzQPePpe3coze/Vjz5oXOR/vlPuIYbApfPjA6b9WJ1rU1aZIP6RwTyoWgHzZKJV6TvTGSPrEkySZfVfbwdXHw/6neW+4unIfe+InKyeCLVlhqalVzd1hzfLTdf1NOm8fBVLKIVy9N1ldLPHFoJ2vdvYxxIcrd/uWNW92D+0/kCjwuK/aEFY0osGAdLV1XJAxWZDHMKyFRlKmNBIijAeqUJj179tyKGm43rPtqROFYJWvAMTslUgoAcEnKTuvuPrqnhM1H+h5u/pNaMyp7Ewibl0GmMb0GOo2Lk/7Yc7oThJr3PR4IhRRoA0ymfz1JjILUxa1hFZra3dZal2dnUi72p/LyqEegSiU/6M5d/EClsOczB6xZCS+Xu+kklGDOQ0YC8DZQ3wfozDOOtaZAlZqWJRAXcwClWdsDYVQWMoRL5mPPsnKSPS7nlEzFrV/JnnbyWXAm091JZpob7CEGlzMBR3gBIAVyuWfwsa1nhg8GNJFBtXt18xgvD5R/yITgAyA0IEvacW3ebCBBjTUxfxQs/YSN7d6dL7Q3v1CMWCyEsv6qR7yD4fo87VPtnhagJCEtAQE8L+RYYOU590brZZMum66PJkQXboRau3wVNz2dBFEIeJ31hZHR4XHkvpsR5dI//SuWM2aD63UYT/fihE0PjI6vtepsE7wtBm/WkDdzmOJMLhPrl1DhPAx3rDI8BB63ZDB4n5cS1sIXzFtq07MfMo/ce7s+JxqzZ+PxDLlMTl/5Wp7aAW74ZIOHZ2aAcVa+uZaW74UixDzxSH6Z9opxKV6BykmIct8O5O/nGRnItTVPc/uM1zbrExc7vdF9zVGMUMZc2854/95/+7f3Dh5WZp4MNBqebm63FpHtTtv+SGzJ/vo8//qAXi7XgZSvERpKflvLGajeSjegJ5EpN8+YZFK8OZuWVGUPXgDtPX5PogU7BkCv3Rq3dAF6DbgBz8QbWG+4wvm5LQtdiUfbRwTo3+6+/v5vdYcPXjCgz6q0y1mPgDchClGJ0nWNhzeWrhsQphXn7tZTd6/77LOPu08+/amyyB9oPJVXriQrqGPX1pd1vheK3cwraQ6a0SgV1K1PaaLm5HKC3nVzA/ch5WtKlnKyjsredAzY6Ii9TlJeiFLGBiGZEIHtKgBZicR9pSi4raGUFhPs6D1obu/df6YyvQ25iy52X3v3N0RA8zXN/4ISBHV/aKiw0bWx/WsBeiRvU8naBrIQGykHPsErAN2yvIF47bPhsikWpywOX2W/AeMGbb5Y1gA0vAImWBi2RSADQ9xd8bj/xV/8qe53ubt69aisWnIiHkqwPZQwW9E1y12ssj3vKLskdcbWetSX3J/TGlgQyAFdbiebmHjuM+LnX96WAvFELvMjKiM8rrecCeEnIBBAfy5An1MMXQQ/2qfubKbNTiIM69zuVR078d6EipJYE5INhsEVE46xxkPzRCRCN67flyVB6EU14SKAIUEGQKfPwI7WL1n8/h2Wr2alAAgTlOdhyTUKYxICyRUppVvansMNO1uqwpg6Ijf6ye750z2BjFp8Hr/QvfHmdxT7fVPlPXHbs5tdF64bo/86WfMkd5K4hmYDsFf83O5vuBuKszWrcJ9iOWqH6dnInq/1orGgzDQWUKbQp2F7GBxGllNCCpmOAH/k0AQhrqawMe5bkkkGYk7HHDRPmj11xjCsNmhRo7zQFW7aHgTmZgjoMQackGh3LMpA6K9RqgBLkt6WHtzwE0KpRYVaYN6BSZDnHn019Blcvih87HUYxtwOG7pVgKCBMKcx+DhhK4mOyEE8kdwef6+pscszHQt3vfnSYZybxyhI3fio3SmhiIAnjwphWLlsr/GOiW1QipzjlCQv4s3cbMquKPNijgLaWLRY2lYWWBMOUzRSpQagXgHIDuQflqot9zDKtSluP5NDYAvd91t5Ec2wawrhaLH4Er7yeDWgp9Q64I7ylTGsPAx7X2z9JwRh0dSUjaxSpjhY19+PPUmx4ofAb/nNPOqRkr20vy4SnrF/8D/8nb0pBa7MnoV2Li17GmuqrwAAIABJREFUUwlZnLy0IG7CYE7mJ7SOev71AV3neFki5zbas8YwwFvx88r+dIalXUTZpZU9WW73PmuyTXR/tPb5SlqpPyNwR4CepDqebG4mBncT8RWsOFEqPpMLaPdYd/XyN7oP3v8N1WVf0fUsanzgrmZgSRBh8WmwG6BnoqjVxWpBepBRSuLQfZHQaIM+vquNpSYDtEadkfCTlf7o8R1Z7uOy3NVfWxYkSoVr1CfV91fWzpbAfFXZ95MC+IMLql8ms94eBZVcSRkYl4U1L5reAy1WziUwj/CNk42PxT/F8eR+zz1CwkG5ypjqHVV291AlIgfOdW9LAJ87856Of1jHVoayBDqpTBn7zJt/ojh4cY6s6X6xDnQ3LHSEdMbfkrEpZm3xDgD4VYCOde/lY5zG0s4M9/FIIJbjD7Xs9tl8EjIT5rwAnbpqAB3wksBUVcIPf/gv5BK/1Z07d0AZ5OSOYAU/1HEf67OUvhxq1869QiiUOGlAnuXECZuiWFHg6DBAhlyC1O+uykoWmc/9Ry5Dg81rF0rWlpsAkNLneksK9iE1dzknCx3e7pRvKVsDcMXatyswbkRbc4Rdmtbeo1ZGyE8E2gMl29388qHn+sABlcoJ0NNdC1AhMShrY0OJnFwHykGyscMKGRmD5cjYRSEyMjL2AvMJ5ZNMi4BoYuygEt6OSoGd0b0+FihNaT39qhSlb4vT4YRDWTCvhb8dSz0tUL0+rIRKOHNPgLoNisQfm5HWr4ES9C4NauMQN2UTtG19ZF8H0LNmjZUOj3g5eP5iHaOL7Qd0PgsgaQYRvuwlnWsTNzEJZ5zLgjrgAqBXwqDjz9Tu69rnXK9PCRTPZAhweqx0P0lo89FRxJMxzkXiwoYx8NHDL8W8d83jDUUuQM51p8llwnqsg9Rf42KH/CpELD4Pfcihdm7AnqoIpi7zW655Qo1P5QF6/OiJwZRkzQUpYdOqQsB7A6CXRVmrywRjVpLi1QkzXQsXMl6ArV4jsZr7Cz0tpCnJ4QHQXX2hHBCO7cRL3WOOGSKastCHbmor6gV+TKHnOUafFTUDbWLlrH+P7gDQK0GOa7X0KgUwAmP/wxZ0XopdUkZns9KbQh0lKaDcX0e+5WdfNonc5P68Vlt2f1uvPXvg4JwB9BhUbidrZTtMkRxn7A/+x7+jUB9uFP0Bi400StxnvSuBBcykQPVIVqs+4yRS3GTunS5NKIGVLOi6fQ7etOPoQNko1IcmBvaqURtI/nbj+wEdYY6V1eRnf+MZtHJtjMB+dLzRa74Yn75kcDZxtEk7qLCArLQweXG/o2WTpLb6XKVcm4uyNq6owcmvdOdOv2MWrCnFFelohoseZcCWi93uyVi0H86NMTTJeMckOOMBUIbkllidBOhkWI9NbIqe9XO543/sjPeFAxQ8h5FsWvGvSbm9NzekPa9K0KoE6JRq4Y8dPaUxwa0uAoj1x1I67mtziHREoc7jxxcF6mSjRsN//HhN/Mu7SsISg5SSrOYpU1QyEuQSaOIbcsM+VTLT/XurWmALss5FRPPGtxSvu6SwwmFtCNVYtiDmXwvQEc4t3tNw2SvmK+72tmOC+wMlwYA+ErxBFx/BvxpWhp/PW4MHLHqJEzsi20IPsL7h5l5XTsNn8prcvv2h5nRVHpItxa4hmaEr27K+RcUDcT2uLBn7bjzcFpPzQ6KC++kVVUlc/NRawAp68WJdXhAx9MlCxzLmSa6DBTr36JAAa3FPoZcDSig7adc77leEN/ksIcIIGlm1APwMfFEm+rCS7eBcD8lwd+7fV6MUeYHkGj+k1rqzcwojOH4JQGtdqcIFwF7b0BrQfeFux5rk2mC7m5CV7/wDQhaOoYdAAwDcVfLorJJID8ypNl5u9zHll3S782LZuydweNG9/95vdN/8xve1rs7Z9etez4ART11i3O8cCAEXFjkTx7icLKVkyX0YKoKxzooYhLU+4m4IqIzIQei5jqcq02QRhcy3mM86zOfbNGb5xZK32x3hm89gUW/q+jdJPNO1urVls6jcFdCGJmBMUiy1+xPdvEBqljcK0G2lW0/wMzTSgHjKca3QeInz91a3dP96d+v6R1qnyu9pr1OxMq+QihNjGcwmWmNNxuXOtdqtj0saKl3WCaEz/TRrISRUjk23vaXfHz9ZVohRrKGakyMiM8EFzpw7cbcpjwHxKJOWqSjsTeOCbIXXonw275E+R2EnMjYscy/smiaRs8rGZuRRGGW5h5ymvK4G9DZvEeC1v4Mv3E+BpRXdZi1zjV4XKGNWuFg/zavQlLjRsYbyYv/viZnHePGqsdIwcrmnGmskzzJ3w8+3WDwJlu06DMa+x1j4VpTaWiy52Ocs6TthyqMCC0BPD/gScmN/8D//rnJY5EoSMCOcIDNpDqQIRvatVly0c8x7wHyUgcj3nEKPdpz1k3Hx96Lt9BfH8uZzbTBeP2x5x9YeN9kmlAUfCy0WXvaOj+7P1+eyokuTCnpn7uv1UgCiLbUr9rFCJQh7W5iFKNvgZkxiISt5U8xXm2t0YZvvDi+KzlLlOKdPXtWCVwmJWLyslTtc0ChmyTkgOQ13FrFOUWJO7cCypExTKEPp8oW7d0f1YSphg/P9mjbsD3/0Z0pQeypAmW9acVzuE+OHRXJDct5Gd+jAcbHWfaDEvMu6HmpyqXN+okQpZWnf+0zj8VRlQ9RjUqeovvZytd689VSZoLuuYZ0XRz/CGaDALUfZyou1HRGdvJDlqOSStUnFz9+VAFbL2Mvv6dz0WidJMklFfy1A1+S73eVAoesXa3bkYFmM5q32LhM5BHRb4rXmvLYG32lHGqqObgdrD0+AWNqFvp8sYTdnkffk8WPlONz5SG7im1Jw7krYCNhllC8ow71yGQrQkzYa65RnAH4E6k1F7BVIXJnO1BcIrD5/IUudlqqh6t0yUxebO4mVTljUUM8rO/2QrHM4u3flJSKZ0d582A2xXCBKshAN4Fg9dZ+CkCdRPretODHCel1uVDj9Hz5Y1mvK6F04JrcmHoe4Srel2NAGeEceCzxSzuyVAKFvwaRCLTDtdYqjJhGQcQugO7CAkFJy6OyUckom1cVvV/tEgK7IgVz8d6Vwjnff/ubf7L759e/bQnfYwAlprYeCxo32rbHgGM64nJ2UB6AD9iRmsQaaRZaKlhLQ1be7AD31wjzqcxgmzMH+OuCRqzPrOt6i8gQE0COHtiTkIJGyOqc3tgQYmwLEviyupImVMeYisgNAp+xwAQu0eWFsoeNlSaaUj0mZncu2AF8S01B4WjyV49y/LT4EZblvyFWNgoBXAwpnSlldX89Y6drT/7yVhuna3f5U79OACSCYU4WDgVPfcNIbmkTJUn2P0CG8FRDHwMl+VEmbfL5j/iEK1/uVKMaiLWMKhQGFkmvmu9wUVRhVesdnLSJ1ro11qnnkzgfQ4VDw4mftJ1RUylWxt/V/t71WImS4vz3XLaZeYFtyirXkmWZTDcVMDf5g7gdCaP+vXhsjwdK72QvUa+tbkW8hn/ad6pMeZXGwbpl7QyV4F2Av+VgKotUIj0m8GbxuNztj3cJvdtH/4f/yu/YNTWhxULoCCUMtat91D8rlcpM4egnQbaHjWvCAjG62T4orjYVNwIV4NHnx5al4aRjRfqwBsSmaoGbRtnhFbjCbudwa+9xA/cVwG8NzBbjLqhqotL5fvkb8ke5AxQ9dHoA9OKo3VactK5cezySLHT8qrvNjWMpnXFaBC6SY7BxHcRJZLLNJgTmATswRC9Es+sqwpo+6vmbX+0ef/ESsZH+umtFlA7prniXgWYfjcmPKUyXX24oE/WHFuL/RvXH5XVPAop3v7T1Xp6/Pus+++KHiUw8Uh6cGmQx8ES68eNZ9KUBfE1BfuHjOxyOWT3tPNi0Cf0XtVp8sv5AFKbk9sahyo/e7b3z9N8SOd8U1+TBuTfz/iaFrGgLoL++TCNHho+Zs39w1BbE+50MNvlYuf28JNpQ/2H6yacxzT2Ia8XMSx7J5ktSCtYi7Ul6MlTsqN/lSpV8fC3SvS+BsKNtdpVULeG6o9W5HdlgmgMB6dgzN2mYTSNxT5FTbH0liYWOypjfFwEctMK8lNh36STZ9qkdQIpTsCKWrr5HGDlEYAVyUzAA6g9AIc5hYeYK4T8JATiJ17gl80LT3XZLC99heHjxLM0qsTBmNRLXc/KtKxCO0Njc/IwVPtc96Hjx4RNa83OcC8x3CSZbKXA+9t+UqbXH9OSm1MxMLWtrE23VcAfqDu89l6a0qdHO5+8b7f6O7rCTLBTpDWehFmeJekCDud4471PeTZLUIeVqyyl3NefRWWWEG5kiTyAAznaF87y9ps0BEGcAwsXXcyl6bfPH09YBWgJ6FFUCPoNV0KW4eC9MWtV6n5Av6bCz0frKx0H1hjBGxTjwdKs/DQud1KyFaC7iGg/x+OhmtRXAgJHGjHF9EAP7Ol+qFTtmaTn5AHAIzNHXS/h3DwyKOARQXEt9CJhPlABZAniS4kTAH6B6BEZI97+vnPA2JHCKiJ8WmeQxoxALYLqpRU+Qa9+HBsmKA672IxPibOnA8t9MCaUrNGFO6hJm3n3lEUcpmaQpB+oJYzvp6KwY+mp/eu4oqW/srOy4P7/NsMK59COhFeVx9MZy8yJgPv+ff27GGgD08R/92LPT6ysjlPgrv9CVxrMUKFRDyALsIxbQcAY9CUx4Zz+E69j0NMGvk+WFv4FmJ4s69pPudOE5Q6v7wf/1d5Til2QMUia5HZdCdGh9hZJDTv5R8AOgSMq1GsHe5vwLQ/b0mwOOqANBheuJqSgv5RaAed0Y97S0woDfqvjZ5Q0DPILUY2T41rCkEnvQC9BY8q+mxm3PonosSE1KXPLB2DAjbqt016YxIAuQGn5shsemsXKMXuhPHBeyqKaaRgOPzeqZURgJle17PkHfYJUT8kepahKSEJbXO12980v3oJ/9KYCsmN3VnI26VEACLYlaAPKaNsy0t+4hikh8oQe99Jxlx0N1dAbpibJ9+9gMlVd2Xu5jNSNkFDRaed7fv0nzlcPf1X3nfAvnzLz5T8gvleUp4g+FIPdO3FQddWDiu+7igTO93ujNnrip+Jres3KkoIuVSK803cvCvGEMvQN6vX40W9mBzjTZp26k5jUe0B3vvxf1W+WhlFZAXrGNVAebEExEcjaq47SR7Z1rznl1xZm9tQO7yWXfjxo8k2O7Kk7ErpU1u04XkmHDHya1sN9MSOQvQo7nk4Jlv1hc85Ek6shtbljOAbk4Ey9TW/tEbn2sNoLntoq1ZYtoWfXoPPvmEeADYKImMDutL65RcAYhulJftZkRKpGTzwzL2QID+7KmaBFH5YA9B7sEWukJLR8W8dfbc2e6B+rpfU+e4uflFhW/OWD/Ydt8BPg0YEz+nPJMYuMBKNeozlLVpne6pU+Gm+AweaM3NzSx23/rGr3VvXPigW1QtejX+qHg24Q68ErbOdXtp5xpXbrwQ6ZA2IzlDljnKjmt6mzIXl3gEe7gn4m61FdmkdWRYZRonabEsrDb47ZOjLGPPMsfimFK41uDeb9UKXCiAjss6de61qJnsEKiQIwDTXVnoByjR8xvJ24mW3tzIehkLPV4WHyJxVSs88g6KwOT29Q+729d+7qqFw4vkKfBBKROKr28L0N11UQBcpCeJbiURE+rnpYdLHtOTImKBwhWZ7+SqJucsEfWlF3KX43LHLc6xyDaHQpZ8rAVVRMUASHKcmc30PZLxnug7lNTB1EanMOb56NGjzr/i83Yz82n2Qh8mGbnUax0WW1p5Xf06ilWbzTbtI2DulfdS9jRvXgdRIuwNYSxtrVWSaqn/5a7vxfxrf/En6+QMPectV3n7Ge/OKFRgj4XzWpo7HTjpAbtytpJ1X4mFlb9WRklZ6DVPDEfR6VLtgjeEBMix//if/I6lgR2QBoQsfzd2eAnQOWjc7foK2e6aXX665lPvVTJHVmMmwIDexIzFEALLwitgam0qHtzejVNx57h1OHLq7BzD885NzLIGju/uqwtsWg+XX+6aaCaWvr1FXy5LEzkktuD3mQysAZQWamq5A/fh1UewJNh/0xJcJJhtCFw3xVu9C7DvLRjU3xTAXr70lslnsMp3YVayG0pjhuWiGPRIIcRKxN0l16Vj5VhQd7pPP/2ZaEFvyFJW8wO5NAF0akinWnOOhfmj0nzPdGdOXNY5z7lZhpNoVMP+REl2X1z7mVxmX+ra1aaVrFQJ6fX1VZXE7XWHxEn/wQdfk5CeUy30dZ1HjGjSprHe5uYOqm75THfq1CWxe12SMnBSm1jsZRajaP0JJeQxcj8ViHqvFkD2onS0P7wwX9Lhei2VI6IYNMH4Kgs9HNu1vBpQGjCzbvOz/T7YlvVaeoknhl6A3jDXSwQccfnVjpoUTdDpSEQe1/9SMfWP9PqyQG5GRECjZLS2pDIaVmoafLTQi4WQ11fbV1YODS0W6BiguMZzy+VtiuLCw2Cmg1TjC+YRa6/qxc2bQJ8F7SNb7FoDKApuPGS2OsYzGey8BviTXPV8RS1NV5S/IVKbLVqyuu44bmL241G5xM+dv6As/KfdT3/2qSy8CTHSiVRoQXTIjJ0TMFkHAoNG9ZOsdbnnVdc+Ket89ZkstmeUKS2Iz/1txc+/2Z04dEGfoEyO8ae0h74MCYFw7upcFo9D85xw/xyb5Cm97GIQgwFCsIGfx3m0sIZCttZEzVFImhDMLNZ8r77qlrajzdkr89UvYl1TuUkiLXOtJzFZwBILON9N+KXyArwipIQBvLC6HdCTvLKcP4PNcSwNdd6WCJ63OZIBHes8jX5ufPKj7v7NT8wUSSOQaUhKdM4tJdluC/DpYreg160M6oAoHKl5V98AMZY9uHfPgH/06LF0A0Oe2kUdVy7XgfsdnoMnYlgD0ElWI24LiFNCe0ChOkC6SE+4TpQEiLhWnq0454JrwGLngTJQ9dRFSFSd0VJDnV4VkQNNsrRfKns8SnsAOoA6gvTMV/CGA9hC9q7JXGYsa2/qZ4ul9N+LijEA6hy7PLjluaks9DJo6tqinxTNeJGctXryJiMZ22SnJ9Ex4YpcN98txtVcb619v9tDF69inVf4x2Oqt+l7//TZU8/P2H/0T/62cCDV2TBGIY35gjNKm/A0MCOC2FT6SFzu0pABdGfIBaBqQ8Wyj3VegN5b6LaOolk7Q9j1ny1OZDdW1YKqJSmEKD4zPW7jdvfSN6BnoUYTjQZd3MgMU888ZBdcACiumGKZA/ySdJOStHwmi4pMYWo1cYXG4oH0g8PsqFZ5TKVlCElqbpUCpI2g+uyt2W75EclBC2qv+u3uVz74ngEXPu9ULLTj0sRlCGje3N5GBnXAfV0tTZeW7qpG/bY2obKDZQXhroO3eVrx1DmxIB1ePKXYlGqIlU28t6NYJfuS5Cd9f0MNPZaf3pOrWBzhYqUj8x7aUVp5Kte2O3jkpDwJ4o+Xy25FrXLvCtCfavOiMB1WrOzUqbO6dr0/r9iq6rZ3JMzjvmX8UMJS6pI91xafl+ooKSiuqAastUnzrYb4tS9rM+VDTRfoN1Q08+zK2sIF6IaEdp7S3Ped10dpj8hurz0A3QO2j7Eu18Ve31a+waTmeEeUvffufSil58eaj+uag83u4qVpKTzpHWA3ZQKCObgesdixCLIZk70aEgwePcNalU3mAPXFNq4B+yR3hdDDHOsWfLj7Y8FWqRjtM9HWseIQxnjXsMhZu85VakopQO9Wr7jKvZa1NuEnMNV06ylOFYuTXSGqobHPpkiQlsz6RvLchBr3vLDXrCV6SZlwn3Ldp5Ot4FsghCDO+g01opkaP9hduvCOPEliGVRIamFK1poqBdKzOnIEUGfcrSAgfD3RVs/8LBeqM3r1nUmDZhTzEQi09dMWSVlntX56jLZ1PJqv/B65UwaNBaaFXvYs57I1qmvGOkeFwZfDVVh2Yp2XJ7EBunkg8CBY+Ql/PkmACwC63gv4IzcTggTIXf7mcGLJKs6bODpy6rlibZ/8+M+6BwC6rDEIUKhiIY6Ou31TiXK42w8qnIF7nFsgHGDLT3J6WUr7ktgD4SbnfVjWeL28rSS9oZhwnwH0ZXdZc3Ibkg52SmHSonJu6PBHWVkY0sIBTy30lpQEgIY6ec7PmkSBCpgFnKomvWTIy8BaYdYYbQVwDTQNhEMBOtzkbe+VVpCdte9ByHdfBcxL79e68o5onuAqv0vSKaA6yKDX32CNG9pIoTLrnL0eMI6Gs533ULSQt4HGyEYGw0qX5pbuacwD5YZctI3pknmDn/TocP8CPbguvEN0E4Rq1lUjf78BOosTjljOg6sqNIcsyAhulnXKRqLBY5UXqUy60OwH9FhhI1C3nOMVW0fhCEaImJACRjUGypp6oz90WJKYFwGbJBElWzhJJiNAjwIyBPgh0KTZQHN16I0is4/SisBlMeK6THlIWUu4K+mJPqXOWfwkDgk4b4nJbVvtT4tK8eCBo7KQTxnQnzxSi0uVsL35xjeVrPZtbZwzVgaGD3KwKuTq173iAJeqNWcRa3FsrsoVTnMQBbO15akXh7qT8kK6302oNztkHbj897YyRhPFYGa6CwQuCUsRBiZtoHZU8zKhzUxpCC5OrDU2LWNEnGtabrhpudYmVN7DGCRzP/XR6Dy0FSWRbxTvDgRneZY6PEoI8euDXeUV1ZdDDDXjZnl72TQr23idzetDsBkbwNf58mdZ5RGG/sxAZmcl5iCxzl8P6FhTINyEkhPv3VEuwud/LmXnutbAC4UeDqovvFzeU0vtiprAx9LWOR0js+UIaWllrMZia5ffrAUs9hoUfjZQ94VyzLidwx6WRhd24TWvFu/FY5WNnXyN0IO6HAlBaGRMqKhXcvSdlJuhjHBW2pSqGxfc7CS86ivmdPc+nxXTnKoeNiel/e+oOc2SfipWh1eqlT3OuAsc7TkhnNE1YeVrgW2q6cy2SuKOHDzRvXnlve6tq+93J9TMaJp2w8of6eSKrxaUCP8pxYHtpbOg4/orLyHzGA91vBdTWDMezwbm/eLwrbZ1aanp9TgEC7+PAcC1Ypn67yT0OgvcvO7JiLCr2oIk85Q4NK71Rk2l90kI53MhMxrlENkjacHPt1mQED0F0MlGhwGPElEf0wpBwNykJwaxjAn3uymghqgECxjSmE9+9C+7u9c+dM4MDZUWD6g2HMIgGnfos4wnQI8VbhphXQFJU4wDLnSs6KOKacO8RugFGc59wWq2KBf+mkAJkODnIzU14YtlEaIEYJ0fVtUFn2XduY+5ExezNwF33OvkfOBZIOGOEeSzWZdlbGW+vvJo4zmS2f9fAX20IAoHIjvyv+zGgUB6+QKMo9k3rwL0IqqpxMXyFOHFoGa/KMgBdrdCbrFzMtFpKVvx9bLC4/kRoEsBclMmKU+MZ7zUSS7sy9f43Ys3VWZel4R79EzXO83D7/+JLHRvJAAaQI9QALwD6Gz80AoG0FkgWa3ORnRNJ1rPENA1KE1gZUHrb4SJ5VqasnNVuArpTMYWoS4bqtWaSKyKJEuQiEHPb7SdxGGcfTuwyPsadV1vktgyYXbRWCiOtDoEn0kWSDLzvJHMEgvdLhU8CKaupPGEzq0Enz3xm9ORyIAui5duaWxhOupMi+SFphrU2u5uz8kKUTmbmlFcPP+utGfIQljA3hf9swd0X2abIbuxAYQw0pHohKJDqUripK3nrzLhJVb1UTpWqSyIn+Jep+4Q5QF3rL9vYdbarzL2es9Cn2tpJTVWxLCs+jIfFlLGx5zhtuxSLmSAAet8ja2UZqAJF0ObgTQYPwDatmvQNBuPwGjbDd5rc7bPff4KQI9l3hSI9tNz/dLmHCoSUQBqM78e0CfcWlc8/mrK8tOf/Jmy3X+m+u9dCbBxlY/Rje6JxuJeA11rtkmyQcATAOUeAXQL+SiNhQsNGqxkjR4DYDeYZz8ZCli7FvDxjvUYo99MAKLPV9Z2mrZE+CGPijY0rIw8E2c3mFNqppdg/wfQaYVqYiIdgBp5zjOhkNJT8RysrU+rzHFcnopnAgPt1EnVy0/JK+TsdoQ1cVFKkQgiaA7c7lQAMX+ke0fc/x987Vvd2ZMXoiBKOdxVWeSOwD7KSMteF3ilHK0Buj0a3EyDSYRsA3DA3Opley2D64XT1KYa2Voj+bs+TwIvVlo8BBgnmT9kHvdO1joWHEpfgXTkSDLFrWqUQtXCkwYI5s0Jd8xVroef3o+6H7wYAC9P5CDnWqcm3CVv1LEjd5nrhPfwWnCB65IxW2Z9k4WuDPUvlFvz4Ia6/un9OXnsDskap759Te+t6+kdq2NgPZs7XLKT45H49kic4sTYoQK+e/duYtyynAF5LG64x+n3wHVsSNEneRLFgGO5t7pAelEhlwN6FiVr2qWOPLqE/ViD5jxHVjdATzORur9WzmkZlfVthaD9vV9mlyewyc+sjF/wqHfzvSi2Iy+gaXabTHnVQarpFO8VblRFRJWF2lvm8GaFCUITi5XMGeMtU8Kp6XWj6Lg7oWlsRwp+W7Y+j2lhdam0ukZJwrpPEmLhWRsHygsx3jS+JLB77BVuhaSHuRv7/X/6b9vlbguvMdBwsZWNiE7DUDuLFVDXgcbRHtmASAhLiQD6SCNuWjUCqr/qIBrE/rHQcN2iBGhhK7a7qoStLbk6w+DDTaSUZ1ulVDCsLS4qU1IuQNwT6WcblzsDVgsgXMNJYuutkuaOr785vuvp7abk6piY9LcNoOP+g1FJVgRJYEp+o4HamqwVYsjzM/PdiaPHzd4Fzza8vdZSZXVgkV+68DWVkb0jl/gZjRd1mxmLxOmwnKMiBV48OJnkUr2KdayAICLE98Nnd2A2oyEIFKYi8IDEg/g2b5vIAdpeSHGYDSsz+pYsbTKc6f/NrblUy9eTcxvU/VnKoNqma8xRWAuT/h1tkBmGMIe/aqMFvX0kI0oDTguBpKiCAAAgAElEQVTYZjE3mZsf1iheuyEzTxmXKvMIUOWcda4sq9HmztlGD/8+OE0B+mj8m6skCzQf9uUT85XG+/Ru94Mf/N+qnf6su3z5kKoFUPBUYjb+QBj+0ICebn2so1anLeHsDGWPPrdaCVi5btbYuOaPTPrRYzgWIxdv3V8+F4HnfdbmijllnU6qJp51ifeEssOUd1GuhNKZkjLqhpk3c0i02DT7MP/gNuCZMJjvS69uyGX+8NGqmgjBFDYrz8QVxdAvdlMK8+yoGdGaatGeiKDm0dI9CaFHssjXtRbVZVClTceUQX1ZzXzefetr4mm4ZIribREhEdPnuuGtMkmL7gfhh2vabvs+uaJZzx7FyI02DM7icDNQKy5tXGot2LpvK6StoX78rCPpf5T46KcZ0gzoKbu1VSqhjNWMkpbg3sjzOHKFx0NJeMp7xmszxk3CeYEmJgT55qpXXReyExCmHJZbX5NrmkxyXOKAOeuoGMxynFiIuHEhj3Ey46Ol7tanP+6e3/8yHPgS+ofUUperfSpremX5SQwxzqV5oLuYSWV0wU5yUxka9eSnxJZ048YNdwnDFY5rHZA/LMsdpQG5Dh/6g6WH5iKn77pBCXCXp9DhBFvcjENCJ5VzVa1oAUbnQNlNHePMADv4vUrfSuZbhrX48sgI2w/o3tMDQ2KwkfJrv1ayryrUW6AeQP/Kt/oX3GGuJXX1gN6M1lHoNspJgTqnBMAJaRYmhZApcpPlQHtjlLQYUKHxZZyJrTP7KFq8TmUBc40yRh4CXhaLppZzwsUT6AUDqUBg/g6qAx2KFS2yx37/f/udzAFaVStYt+BhWzcQshbO+2w8+KIBfmvUJBgkJlECdOgi9XZjwaPJNiuZNiKELt1KUgk+G+oqhnUOEM2JtYw4Tnqd09uWfrdiKtKaget6RmDaO+OadsTdDgG93CWVUVjzG6CIEuDjmyCHSU8XrD4ug2UuIbkrVqsVJfVsqcGESAh11dNa3Ee6sycudRfPviVrbVabhJruRxrYZ44zH1ey2cnjlzQRJ5XpK0tmh8kqxSXc2GPKNGZKRo+CmvwMCI6yPh36aGUOXlDEQPGu4gqX+zNFIMmg9DjgPXBTmBAXwGBnga8xNMsjYC+aWSSRSRdcL4+QynnKFRkWsmwwz2GLJRr62twPEbNdeYngkUI1BFpORNwQD8g++M2ir9fiVi/Azu8Fzk1F7BXIGscaxQL+EYC3TzRFwy5tJzUF0NMoKDucX+mQB+Pe+tqj7sc/+heqx/9QyWHEDHFhSrMbF5iPL1nhNAc4ORFSNNGS028kwjn7IcJ15AnBfa6sYLXJfd2jH2cjBf/FHc/xiI2zkZ3opOx1wiG7VExI+ST5bUscAZyd0BW0w4qcSJBIAd4T45tKIyeoH28KJRTCKGrjeMI0JljotEP1WgJ05flZerLR/eznt3XEw92vfvff6E6eutptweevuDj795lKHh/ev6NQ0wOdmwxrJdMJRM6p89WFMxe6kyI8mtZe0jZPNr+bKqFsR3aM1iiKBmuszQNwah2o5cz0yqd5/pQYl++W5RSBlxBHv46GwO5x9P8UshJ46/smbSFnAstR10Q5ZgA9Ci2lZAZ01oQBN8rDtLLySJx060/2j/WS5OZg/Udfshbd91Owh1OfIdYNwm+4XSmhrjRNcWGaz1kVNci0sL3hoeOYAPvt2ze7xzc/7Tp1BOTCqD2HRZAOco8Fvk8fi3XQPcvleRGA0PAn2dWqCZcV/kwJayfVeY+achr7OJzj2Lr4LgTatByltzmVS8SB6eTnNqQCenId7EImTMo1xb1pOVIqqfGAdev922Q+79tIa/lO9mpkT1NGZ2phQn1gCvNjwyLKbx9Db2d4WWl//SZq7/Ryo4E7l2vjc6hE7z9KsSH61to1VGfPcqenUdGI86AP8TW5ZVIjQpgaswxFqJjLC+EER80HYAxop11siG9o9cr3aaRE1zfGpRQdYxkWuWaBHAdKEOc1P8c1p6z927dudWP//j/9nXDcN0CvJDM7nAaAjoZpzmW5AcbpzNU0JYN5CUt+ts2XhDqERS4iLf50TFkxmyqfWFUnKKyG2TliwyQMKD4Dc5k0k9BfkiCg2N0NOko9Fpgu6ibVTxlXTrPKS3gXoFeCTC2IQoKKV8RNH0BHCcOSjYUaFx/Xi5AEvDfWx7RJxGI0uSjymCuOk5ModuKQfl9Qpu4s2a1q1qGY+pY4wKHtnJtVT2p6XVN/q2O4H7bd5wCt4usm5FAiiVz4/cNrK4LMGOC/CmwDnqOsSh0LbRGwFbbb+jbY8hk2DvcQKs4oUNhaseT3aKjBd0ymQu/e5tptMcs+9Rwhak26JWHB/83a0ILM2jDBZK51sDEMJU2I9i5xvRCIaXjsDc81Z0P1StRLv9d7Bez7x2owWrXuBvvXmvgrX28fEoAB6HFFxzOSuQ+gk/JEB7GN9aXu44/+QoLvJ7LO91TCpySkOZq5AOiPnHSGornTci2w0gHUTVnJzIu9XroQZ3GT9MW9e2zp4JRuUq96eNMDIijVgBbWIkoQc4lr31etzS/v0bIIgJ4uo4CIalUuckrUkg8iITm17eY+i4flvp1mTcBJD4Vw+rTTBpPnBG57HZT1AMCnUxqEJwe7ZREQffjRfZ3tSPfNb/22Stkua3UpsWdGiW2AmgTTmtrxwm9A6dq0lORFuYCPKL56QHthis5y6I5bTEjK44pzO54EXNQVa25rxFIrWQ5RY8oYADwBRroKtnpyW8WOI0TuNLD4RQrhjsYTQLdT0ouY3ISAy7rc4A5loLzaSsNXw7r2hvC55gTo09pnBeipCmqelfJyNNlpOls8gSjMeg2lCVVuHWtO59pQD3KoY+3RwTOSxJ7m3k8XOBYTx8Gleu2Lz7t1dQOcVyXLtlzi5D0sykLn2E8E6M9kpTvDvck4as29onUO3LEoEKdPnTbN8LKsefYJygrgAFib3IUEPnkRcLE/VetdZ82LGMbrGM5wKila8xHLd++3BpBWwLLOi+bVimjzutpgIGbcsIDcHaxRXNOz8ihY8W2K2ess9HjlRvLyK3uo9r8/EsUhn26/2Ku8P69peIyhvA3LXDCjALz2JX875wItXrefOvoYKkU/7sqo5iFmnKrlK93kaGs8p7kid2HN3dmonhpz7gKbndex0ssT4lXGvUm2oIATr38ia57PAeiM281bN7uxv/cn/5YsdFZcKOVcLqKLcOwHHZW6YzaRa0Rxy5NMJSuzzWE0njZorwJ0Rst0lrhfxFQkLfHFU5UEafPDfnX8+GH1cpawVGLN3Hw6OsEg5NaTAvXr1291n3z8hS2gUyfPqiucysWaJme9W79X4lsAvS2oBOqbJr9fSCbhAACsBJxRhrsChDqG+oGv7Iq8ZVWegfNqwvI9bYSLSkQ51M2NiZBlU805JBwnpqSpQjIiAZ3zovnjg1D5gOuNccUxAyTerVrIjo0fkCJAzPs14rwpQhZn1u7K3d4sPQSyLZwC/5JLKAu4+cLkVHE/cgFSi4xrHqEBiBE+iK1mQGtC1PBr6y+ZxeXqz3hlXezY65BWq6VQRQUJ0Pi8TamLt0HvtrViZQXruAC933C18bJovf3aMfbt3bbOhhs6In/w4Ps2k0aP4ftjLB6fn25zZFXnXYOHzklTGzwcOypR+/LLn0mI/ivd+1O5m+XePIzAfaxxFhmPrHKsYsBxHLe3wIs8CzjaV1+k0xXgRWxsvsUcEYhj47jl0vLx1StgZKVU44XkM6ThhMFLX1xX+eHtW0tifFtVUxPcqOftQYKB8PnqU3m+nmo/UX5Gxz6UCyXbdCTcAPqqTrGrXZYRCUwCctNxojTgQdK63VLlxHPVkN+6vaZ7UqvOM293V658o5vG5S4r3ekYfAHaV7n3CSMIB5z0RTtUxtlufXM2aMY0Vk7adO4Kig483bjas46tTHkyM6N+rc1JGOOivRoYYdEjbMa6bO5QPura80HOzHAN1ZrZ0b3SMdAWcdtjJoehzSiubXIA2BvEpnAbt6sxKY2+p8aIylIPVarpXpFtvuasK+MF4K9XcLHPcI8sGytNlLypFWhTHtZ1TsfsG6BbjfH6j3KC0kCZLp5RGN4+/ezTblyeo+MyJihh472DypzGal6Wdb6q0qWD6gGe0r9xk8e4v7jc+s9lEaK4nD51xq2SN+UhQH9Ig5bwsjMnVoiJJnGdUiLiFkYpbF3DaJGKscD61pX2npKMgP/PHEBeU1zuqVIIeUweyUcwkMm1j9IAuAH4oewdsNBZzgxkwi+G84BejaG3dPZ1KQIh8WnehdduwpzvVUlx8fJG8UhiZ8JcVXeeJZvVlh7xzZjVa+5sp3dIoIPH/hCKr+brMXOnsSAxLiOofSScQ3ZYYWVfEvLGhQ+c6J9r/mWhM9+EVlCSbt2+0439B3+iGLothxD5O97bal99cGhhdUzccVNYaTAQNQ3HGl7Jx+xA3WisXWvYbFKWq927cI1vqfOSsvHkSj937rTIDY7J4udCoVqF4SitJelpi8WDix0L/cOff2JwP336nITTActjNGm7N40FXlpt0YSfuBh6XILjDczGK+AO8UxcfJlwu2KtcWoMBFjP5W5fVgzxyKHTKkH7rurK39TCU3ejDVlC69pEtDRlfHHXU2fqhEIsfISVssRNa4m2nyx+GoA4k10lO3kmOSJTP4KcWHFNMWnabrn1XLOJteZ5SUzKx/ACahYn1+Na8WapGkB5spmwFDl+i6HbTPEktfEIaHtE23z6BxqqXmOj7kihqOYs2Q9t8bd7qJreAvNcYXtw0Lqeem04Br6xfLpXMiwsR0exR6+dsz/E4JdReD5rY9/5fbkZH69M33pTMNr843KHLGVyEsa8m93nn/9A3fBuyP01LitdzFxzz3QLD3QRAB8JTlLe9FxX29mVp+vSvOmhPiPNWfXacku/WBPRhvSfQ0dEPjRHqKd5UejIZwWMcQ3Fqi0BU7Uypq2WHHHduPNd4iImwMlZSsTmuru3n3W3b8qLNHGie/utbzl3g3X1SLHW+0ufC6AedUr3kJUOI6H6n088170rbIVCibtVn54DWL2RabdLAuSc3sIrsCClYEbu2DGx5QF0093lKx90xwXse2q4EpmZBELkA8fCpYwb2Htf1zojA8G1zSR+KTnKDZ4qZm5iquZq51DN21Tu6iGw81oJZuYrjaIAGmWDa1kbMLNoAgiynFgnyDVTqXpdcZF4HmQ1sRUs5wC0tO3coHEHApp14WSClA7aPdvc+4TpKDmjFt5zQfeullCalRZlJTXz6qymsZiWfCv90slwGDWUF8qTE+5+jgVtdsrXwmRGKIB1qfugYYkudEPJcTevX+umN591xzT/qyITYVyofOG+nyshC353aFYdl9V7gAIPJ+DJ8sO9fkS5SKllDhjhmRiFLFGQmjDQ9yoJzABpmUuuEImQAakAesCsCFFiSFCJpHIqGWZ8rgDP1L0k3Uomc2wyswE5SGgOINf1XZSLuh6LpmYdV8g0WzoyZ/SrAyr5c2DUvewB9DHa3IIzuT9W60j+VlMbjpgQJsZts9A9Zvlsf40egyT5DZOv2SDmr2+fZeyIebM+OC8J1SQh4hW5f/+BxwlA5xhgR5LiKJ1OV0XGEIA3pnjtiQRMSgDjyTxzzC9vykL/D+VyD+1feh5HexrF+JhLJ65occZVHWdY/mPxa5BqDdjay0LxrdjaC2MSGh01imsitJAs695441J36vQJu6tpxchmMZWkB5qEgmS2X792U21Gr9nFefSI4uhawGid6yqN2YD7GoNT75E4NzurJAJcNy2jEg1pSkkcxH9ocWn3R5s8r9Em/d3wxYJdC1MW7ZieW2KQWHtOTeVcd/nCm+oQ9Y5dVSGGmbFGvy5KzNXnchvJ1Tonytejkp5Tmgi7wCs+TxZ9q9kFSPZ2FfMaW2Sa/UxudsvqrWvzxh6sWNdNB2HtDWncqVlbRrj2zdHCHK34/b9hmfGvHkWWEMWgKTlNURgu9Po8xEDbTgYboWXqaZtqUjoS19nvuCghvgUoSF93mbb4coCMS4FyvcbfHOv1GnZvlfXfzRgVuO9OqBudnuIw1cvwX/MTzQwLlZACZBisxw1tmKXu+s2fyZX1oSl5UaBnDywrsfCh5lF8ALKMZ6eOa63MyOW5JitJwklr8M03rnanzx4xD8C1az/VOn3UHTtxoDtyTGUrWhsWoopr0zJ3Qg22FVG1oLAFL08KTVP2BKowEa5pjRF/tkWLBTUtN+gBKR07hxS77rpbX25pnS6K/vc73Vtvfs/CkXKkL278QC7za92x41uy0qltVU/3GVl1tMHdpDdqKFtnhYiThIUEKgDw+JgYwBSXn1BHuV01VSHD/cHDNSVIPZdr73x35e1fE4/BFV1vehM4KxihqOma1p6dcYVEcnCorZ1V1zYU7yS8ymrV3nRHNf2MJRllwIpaWTNYaA3EDRqWL9kQKDzkhADi0v/VzU3H1NMOckC8eQIpz5R48NPrFSMk1Zf93sJbuiGTmYxuYui2lXGdSsZ5ibZcEf520hteSn2fw1hhQAmgfzfxr6aQWS7yGaxa19eH/CbiUMCskMg6zHEoaWJkTEVNq0XXl3l5j/PIVQ+g7ynRaoJzqMzsvgT21IYS25QXsa6wJbIYQGDcAGyEPEIfazrsb4lbV6tTU+fSJ7xt5rKGy0VcruVhKG3obuaYJM6aQqxtKM9/eUkYlxZ35n6xQotJjuNQJ821kb0NgJEVDugfUJgGSzO1/qEeTy/3lEpzPfG+NMFRFjbg3e6lXx+x1LwGs2CaxY6iAaA3ueR6cSlLKBdxlTNH5DZoXAFwzf3+UO5+wC4508vgtjoj9aLUFUZyXnIgUGDsmtexmb/DR0KJe09kPxmXac9jcDjKEjF01hevldLjpHUdx9VJrfqAsbsJoP+D/13NWQBeXUBl5Q0B3ZnjsMI1qte4YtswenNEGRhJ6WbheQWTUJXYkROO0FLUjGL16aqs7RPS+C8qlZ/NQ8001h881SzC5iLXPrlx41b3xefXvfChU+Um2XxJXokVk/IquQ9VQjYLRaGEKt17WNyesHadI1dt3PKxBhAoTEArvNEmU9aPrpdGGKJYFbf5/Oxid/HCJQknxQ9R96m1VfzLSVECAvi4p6RQXLp8Vb2eT0fjdrw+pA2GI1venFK147uykPpkrMRpem7wr0CzRVoviUqB8ozbMvcvA1BvK/w1P3DXOCmsXVMWYDtOu8ZM735ArYW7Cwe5M6H707bNUEeqt9omGW25ttTx573m4voxaVqBgbh+z1X+MkDPmAwVgaYjtJPuUiVAWKJ4zkksbKQ58R4gUEj6ITt8VZneX6o//BfSrh9L8K/IQ/VE31frUTEETinxcXr8kH5XbTbc9wLLs2fOdlffeEPa97wA9YEY/36k8p8bikPKw3QW/mwpi2qiQ5c9Qh/U9Fddf25Vlr9c4quqqlh+/FyuOJEBycwEHA4fUbb9Ce3TOfETyEu0tT4nUJ9SO81OFRaXu3feFpmR3KzLcsV98cVfyrNwvTtyfKc7fpLmS7Lsp/B8oRBrz9EuVtcxKVf5tLwGZLmTTMX5SbQbF4//pCiC1zem1eJ3Ve485bEsnujeeu/73ZGT7xkV8ZKFGz2uQFv4TgFP2StNZWZk0kIIBd8BM0j8m25qBhtnFBNjrvBNA0m35kz4J4Ktfd5CUvtZe5NKf8KAMzIEZiG3sWLQvFX2ZGgW4con+1/X6jXblq1VabaxAb0RgdizqIdzVKKwlrVssDAwA+jJOYglmjh3JZKmZjhbNUD3krsYC1SAuEkYEwUSMHfVTxq08KS19I5zBDiJPicX9zQJcrLG7l2/0U2KjviYjHKA0sx5tFDFrS4rnJ/8zZw4XtsAsMDXdKrsj1ZaVtZ0ZW9z+0P3dsZ+JCsC/CgvI0u1yL2qrLL2K/KPOHFdJ8cFlALqVOXQcfCF2eqQ1bRmdZz6pSx3+00BaMurhCd6Ku4BoBu42/VX2LXup/8+HsY2B3gG8BrZrY0CZ7jCq0BfDfBgRN3a92FvyortkpIxTQZbZBrD25x7IUTQMS8ctwAdxZxxoYKA3+/cvWN8ZWyoMiD0bW+IxjDli6LiVkiC2n9TJsfy6o/NHmJuHiqPYuwP/49/R+835hk+rI95gi3c4/rB0nXrQrSLdqBR3LyBAda5URvlIHGk2FIBdDatOYkVZ1xW5jrECVjph+WKpDEJ68auabt86zEmd8SSYoX3nEBCHN0ZgTrynBYAAA+QErtcXn6ujHO5H5XaS3bnQTUTwBXhBhdeCKzOLAZfWfPx9S1e2+tj3mgR8lgC9+48kMDeFqf5RQkouTYgelGC26SuZUYkLCTCra7SVlUJJ8rsvXjxTd3LnGvWyUKHbWtGnaqIW0XzYQMSq2pqUcVwy9WcpTIaApvqo6fHnbH2J/YD12DgXv+rhUhTU32EAHf+q4S4CCx7EFiw7emDtoYSZeqMrsUXlutqh9/vGm/30Dq1vfICXwHo+9UE/krs83UP62kDJaDuy6PF8hSA4aexdG/uf+Y7EoPPoKgpcW2CZB0ymVfd9W5bnqQNcRDsjT0VSIg5bVnMXMKoXZH6bK1j5c4pPHNKORfHBK6Lbqiztv5MOSAfigv9Q7fIPXZc5B1qlDM+yTqX25WmPPJOTQv08EhhyW5uCIxkma+IlnXlGZnjtPock+v+uUNSZy9qzS2KiWpT3qjJY7LOFZa6JqAeV933W99VrP+4s5m/lGdh+emX3fxB9bVXC9ixcblox9Q5SwmoM3itoBuGIVHMh5PK8Si2NzxSVEZgnWOl7+wcUP3yjpIDRTKie7xw9Te7Y6e+4fAc42VWOkpMKaexgk1eAQxxJImSrEeiXbgjWF90SrN6aowkFl6yJdYk38XytUvYABI5NKr2SHOdcchatF7kAJCXIf3U7RTzPKc0ifg0zVTkQNOMOwvWa9Ngbnd7uMjtNrfcseBK5U6WQ9t6ltS+aMB80nuSfVGVJVHIizSkXcVgiY52NKtvm8qSVr6LnDGXPomuBnQMd1Z4gHNK10Yzl22FIe9c+0KA/rQ7eYDERnI0AjxYm9wHD+RdxXOTya/rcgULc0NVBMxzo/rpYc7BcE/Vnh9a6xncgHopMcaI5nIeKtJ2qWsdcl1cJw9qsW2JupSOkuTE7zF8cDH3SWSu8Y7r3jjUPCUJLQ4A3VMykgUJDYysds5ZHoY6HvNMrgTKBNeI1WveDYCe3AZCExzDFjoyfDTOYX3sJW8vMzNu7by+hIRveymNB0WW/3OFSTiuXecoX3jddO4CdLwteNd4PeXDlB9SQYNyPD9KkkNq6332DueoOD2Z82P/2f/5d3UvEdwu4WAz7NtILRvVroJy1owWaFno0WgZgDAD0dc42jeae2pc2aDstOWlx7I8nqkcCM7wY5pkymvQPMgyJWuQuFys2xer68rmeybQhkwm5SJoeNTe4WIfF2HFhnbtw4dPHG+HFe/Y8VMqtTjqlP6qSU+tqG1xA4/9DG2fWtJb2nNeuj1pHATsU2LLunv7ntqVrnWXLl1RRukhDbYoMGfYPLQdxOUoa0pu96WlZyq5O6Ikv/M6BnFKkqQ4z4wYxq7o9dP6LPGQoYcjGn20u/zSA2gJk0LHpqV6T9k13QROD8bD7fj6332rdkzUAUqBaH9nT+jREgYHgG7FkJiZ7qMW8b7QgEfVw+vxGagl/js3yBoauszrU4OfvU++F6v9DSVx6Be73JnL/twv/U4qT+qLo4B4LfhnvoGnyFzuVCW06oQd2oMS66ataKce4UouI1cChQ1rGosWFz414bjIHOOV1Uv+xPKTe92NLz9VXPuerGQJtTkJ8wklp2mtb6rUC68UjGvT06wZpWeofe2uXO4oHDT3OXnqhDb0mNxp1wTQD7uzF1RCdxJQUwasvAPPV6a6L6/Llaff33rz21pnJ+w9eiiq2mfP7+k8y7reZZ3riV3/k3LXSi9VQs6sEqrkmpXXYWJs3dYuDHmTWvNTYnTb2iTjGavpsJSReQmdZdXIbnTHTn+7O33h10wf6hadiQE5Ts6+sXvU9LPa07id4RpHhcJbx9pCQCMHDAQBdD7njHeDDusz1rkpRZs724COhan599edAyCOCpLUdA44zUNOk6VCvwiyuykRU7ja7ALJJEdQhxGPhDDA3KBW65Z91o5RWS61BTkuFA5UBsTqi7Ib44dlWRZ51m2vWA6EPK2qAXWscz9tOIy6rsk5qIAPey+MhdO6tnnJTwD9lhopTSmGflbVCwV27pYm1zFJaFwnoJhEKpLqUAqKSTBkR46Bex8zL7Eew0HRwLMMttr3tXMBKb+HjG+A3pStAHa8nqXkoEzAA+96f74loRP2uriWXV+th1vEEpYFKwAoQNSCJqV7zipHduM1qb3cqgF6KB+AeMXQs5dH1rLXE8qirp9rIuufMVqU8o2CwbEJvRACsLKJ8tMAvLfYy+3v6ygZzFyXHG8gnpeaPMkvzBGd6JiDIpHBOOW+oOMF08iHWBIdb7rlheCLsFWFVghVgKmZM7zCZmSwNe8kSnIC/uj/+j1LstKErd02QOf1crUXmNcCHrnaGyLZQk8yBPM7p8kzqLPIGCHwEk2YDD9REC6LjOLI0UPd+fMqozgg19wsMQG5AdmobWNws4m/JZuUncaAUCdJ5x8Tz6inM8L18eNnyki+6bIhwHPx0FEn1RnAzW0dEMD9RyafQwme8ECPpwJtjE2LsBFoEQ99JOVjTW7Ps2fPSQiqJG1SnLkzq9YqnbUo918UCikd+nNmmriIXCPdQdXpSmio1ep77/6q3LDv6hpIemCBkyxnCZBJZ/y9WRJss4zoV2sWxsio7pF8AMpDgM7nX/cod2MQbwjmAcGm5HqTlVDKRsp5nXldvstSQnwPbVP7W3U/r7gJ3+PLgD6C/lzFUBVoCXrthlbDr6UAACAASURBVH4ZoOcy8/1yNQ5/39V8ZbbrQvePFPY/c+RaftyfAndA1+5o/U1zFKQ63iJzpEsgTwnIUQRR8DJ5KJ4k1iGUlFz35KHA8KGErjw7s7IApsW9IDB/LpckLrZsSGLmJJmJEGTxuNtVHhYJyPETh7WuVruPPv6JOuVdlwdAyXkGdLxA0/JKqWRJFvThQ2oKdPUbrjFmfNcVa92U8F9bW3IuwPq6lOhVZdOu35ILeqk7dWJR4YEjbkLTKZ4/pSRPSvbcw0DsjDu7Czo+pUT6zN4hEcxIYb71qDt8/Fvdpbf+puuZZ5T8xzIBN7AYXdeuNWHBojdYHsmxyhzadY7h0AR2JY+R3BZKZoR6YuY5Lsk/YXGsclNWmi1PJ2VJuddnKZezhY7bvQlx3iUst4n84FjeUykBrIYqw2xq74tSJBuo10ocCm8KIxKiGxk3XkEGgciTgTrZ33uf3EVODelvgLkD5iOXOxnYBnSSVsm7wUKXTJrDmgXQPwfQn3bnDgeA3LQFxcT13PGyDq1lKxqSe1m78ZwYINmtDfQNDgDdANCHbvfaQ/HWonyMAL1yr4bcHz4e5VwkfilJr2Lq/A2gM88AOtTTDFpobXW/0RV8HSEIw7MT4CqwT4kgt9LkZmlvfi2ypvIGalfX6+bbR0HUERgzyr44DzX2TtzUWJH5n0z0KGcZ43gIAvCj8ut+jht4l1VeiXT1d3VQwxNBUhyKF/ePJ4VSNcYFjn548gF6whSU8JlljrnDw6zBgc4Xpj6HJZyMSVyd6iVIkkYtz8f+4T/7PWFJYtaRcQF0A58eJu5vrnZPjuMIlhmehF4r9d/R0NiY8yRnAOj+mAaFwdBxNzTJGxTFC9BJhDsnQD9+XMlFqkffFqAnK7KVPpiFKCUPALOpX5kYaiVDeWYwX5dLfOnhcnfr1n19ZkqsR2flnjikwSAJCc2fUjTFuqF2VDIdmMp6LlYltyZtAoERYGOSIDQrjYjEDVwZhw4dEiuTXPyz4kueIlsxri60a4TFc8XaV+R2H1ccldr1sT2VIzykq1XXvf+17ykL+et6XTSypt5k8xWwtfKZqBJttDK2BWshPxnNTw9agznbh4H9p7/6S4TUQJMsUK8F0ARwhNgIyOtqil8sR27KnH/GzWQ1wN/D0hkAeq+htIWz79L6Ox1ZNYP3R4dpx/xlFvrgu18F9bDqZa0P/2eR7teT+MP6CEVotZe0wAGQmrcqfM6wPNHFLH2Ja/2gCABMrDNKyTaVFAYhx+SsLP8Z+LmVzKa9wNpio2+s42omcUjMXAZ0SlrkDpTb/8nyA7W5/UhW8nWT2+gtJ85tyzOAwrgn9/jZs1e780renJtTBYX3DHFsWW9y0cKVsCv3/osXy92d+z/u7j78idjc5rvLF0/qswoj7CoD3nksitfC664w0bjc7duiMsbl/mJNyak3xAr3ZL07cea73aU3v2/XPmEnJyoRaiFnBKhgspLh1gY3CXJMmceDceVvK8217yK4vB+19wFmAyOWNGVkTcmvHB/4wdnEKA0oDGS6o5xz/FhlzGQanhBHN18616jz2ZnNaw3cPNGe+UZmwh85UL8HvWcagOK5myB5Fgt3sEejtLT9YIUlGBUFuXkOrCggv5Sw1gN6QB13OwrHDjXuuXrf45TWES73La2T26pDn9J8nlkMu1gAb0Bt3QDcHOrIJp0PGdy3Dm0LPzs191SAXgZdbZ0CQpfkteMmQU1/NgWgwqPxd/IxDLqAMOuCemtvMX0f9zp85ljhABHgzr6ipav3jOVpyHS4ZsCLB3ss6yKy39dZdeSWOe3Rfn8VoLvxTtvHADpu94pnozTHMxBPB4Q69lYzH8y5z5ewQhm7Sc4byWSPZyY6CgzKUZvzSrBza2rhHi59wBzw5nxrYvDjHuF5R47gJQDQUwmQtQ8ezwnwyYKPkRtAT3w9Y1Qd5sb+4T//e+omx4bkrWglyX5MTImbrfrBAP0oroG08kb1Ts0KRggyYdASJhmuWb0MgG4UbmIW6uMnSwLLJy5dOytQX1wU2JmxLRzv/HR8xZs+NIMeOO32bcgztN7hKaak54ms8/v3HskiXtNCWJDWdUIeAtVjYjnJ4kBAMcYIzxeKS+4SVGMR6Vi4BIkp0smMnwwElhkaJIrJqiwoSgzoHnRcPaLFb6ONBwk/G4ZrSkYshDR4B0h66/ZgmlsQoIuw/2mn2OZ3lC/wNSkI6l6mDQ1DXsVwq1lNfkaTRuztz1FoC4jN1Dblq6zPWtu/6Gfiz9kGZQ33rsF+b+yzTfxqbRxydZJkn+ssqeWtxYJGSPgaB6GF/gh1lH4bDi41G6TPkm0C0bPuj5eAfUlR+CU3PRqv3HF47/PIGT17VrSYmyo1ISZMnNNc24RWTLrCp8MIZp22DWVcg5TDtXVlCwN3PAIqJYTJP9GZxih7wzpoQkrnIay0LkDXSjRBDJ4cV5ZQxyr3/ou1J93So9vdXVF+7mytaC2Ghpf1PT0tl6GeJ06cE5/DUV8newMiKDxk20p8I9GPrOm1F2q/eftfdp9d+1MJiD21ND2lc0k5HVN/AghvBOhu6CGwmZg8rHua17mnlMeyrkz/JwoXHOsuXv0b3alz35VX7WBzj8bNa1BvtcmsBY+NFbuMiacQWaDXCnzLleqxsBXUcnYcV8/SwvDE9WnqaZnjLC13YXTCLQyW5QXIiiv++6xFlKkAusMs5XJHFDkXp4Gw5V/zTLLSenmWdRolNVnW5FsQ867ytJE13o7FUQGBbIcI9n6d6TqotuFqJLcA9YT/Aua7uFPxCiGbcAWQJCxZMaNzJ4Z+XTH05e7UwQBQrMGMLeuxypu4N4CC+6iMaXtOXWKGm7+t/wbo5eI2aLXjxhpviozvp8XKuWSDTEJyPrHlUsYoSkKuiXBGjilwF1ASQ7enRUCEBfpCiqz7rRvklYuizwByuJYBL4dvrMwFg+xhGAK6h7fJkjbOX4n5t3FxeIXqEg/5mOu4uQ5CR5XRXg2sYpWPAL2SMoON7b57KVIKWwvD9CGDjEnF4zk2gM49cz4IYZANXIeJdXy/UtxkdHJdUPdy7/zN2AHytLsOFmatBpcZ+OROeNz/i3/2d/fyRpIAvEisGcT1W5oHf1SSADulSjkgivAGyI61hg39IDWYACKbzFo5wKwr3lQ6MNrnyspTNQi4JUtaZWHKdj8mKz3JFgJxtHRnHoaqNbzAAKFA1FmoXAvhgLB1LSl+fveOqA+XVQMsq3xx8ZgyCA8LlGXhyH1IqQtaOS6OFytyLyrujfXjUoLnsCFpYg8vOpaJZcU9LKgtIVsZdwjUtGhQJ04ccy3x9g7c2FD7JSM/0Ai/LgIIXm1ikyplUve19bVJ1bC/r7Ki9ySID1tJQVuE2pYM+V0niYXG0y1K2djNJR23fLOSHfiKtmxJ1TZxv64a0A/W2St/zTGbjt6mbQjsBe7OuvdHs1Ajm3CZ4nFuXhqfoUmuSK8BqLPxW6lI7XoL+rIP2ka00Ki7GdzXV+6nbRh937Wk7dF/tdeYay3WAL00Vop1m9zGDzRpvCV5Yj1Vq0Q7UbCcqFjA4iVvQH87YsM814lJsnOjErLVR/dRLkMsTItsC0i5x3bVrU9xeISUs4411+ZUUEUF7vZ0uQvDVHQ7laiprG1TZXOrL9RKV676aVne27quSbm84UbAEzWtxMtOpDAOS9mVi/Xa9pABQhndEvL3Hv64+/Tav9B511S5oRaYygeZENnNpJIAJwTopTzvSDF9+nRLisSWwmNYXTPypr3dnb30nW5+8Q3zLpR1zneIpVfC0H5A90D6enxPrB+vlPDK93FOAxPyIwq83e+4N9pUx0rLWrGxYUOhZUOUN0A/y+gwgyWfbdvF/A0GpSbran214/dJWKzPZok2TdK7u8iSnDCr/RplPks+j/2Anr+H72ehs8acENsod10y67K6WOlE883zxbqUIjaN4UBClbgFHt681c3sPldSXPOEsIIL2JtlDDDyGglpXDdAkJr2ljDX1oQBuFm8xmSPTeYQGRDuDv6O1yp32MCjWazxXuEtTVVAMCNKlb/rNZxB4DXnQOhPc6WDBQJvZLCHUceEUIzPk/Verm6XcjZlIqWMfDaJfy+DdxkDtaYqpMLeA8ztTgdXdDxIbSo2Xd4igBMvLvflkmf3MG+dJh3iaZ5NT2XwsTSaanfaj1RbXxUeoDc8fPoYh3wX/GGMrXhpTir5DQDnsMTOGRPc62CG6XGFq8Oqg/zeZLM+G0D/5//uXnHTIlj+X9Le7NeSLEvzsjuPPnt4eMwRmRk5VFZmZQHdqIE/AQHdQEutntQ0UqlFVdEPSP0PIJ4YxAM8IHgp1FkICaGWEBISvPGCqqiiurNyjNEjPCJ8CB+v3/n65ft931pmdj08MrOijseJc+45dsy27b32+ta8WKCUUGTQWYhIXbmJBhMmI7mZqOgc3IF1gifZwFL0gQjYpKk4xcJMjVaCCitSQ5ZPP71pAH31tVcUHPeCzZP4KFn0FYEsr56XMteyYMduOgGYEiEI8RIRvDvcvX1P/m6ZF9UEYnVFEYEbmCwvCUSpnEQagAJkFCx0sKv8v+2LSpu77vSeD298YO3qkgAdICdQif7Sm4oGpqOUF0DXu+iqdpcF6BRrgJggWgg2Wohhl3nCR6vUH9KaPr9DZPSSCpK8Ln/lmxrvtudx3S1KqfBEjryCm5ao50u5RQADE35sjqYXxybwGkbAhFC046s+OmBtBGrmuMbud8UcC/dNQN48vLKOBei9ecwM5qBuIquUj6qm1ZoEY3YHP9AF2ur9MGMWPhUbpzZEjPfNGfW51mhuyn/WYjECxJdMUOf9Rk1hTolpiHbeJnczCoM+Pld87iBJC73OyvLYU9WA37MJWzCIIGTe58mGmYbr8/dTgaa26Gx0CL1Jv6TOP0VdUjLYJKB5V148lQj16oqEmtPFqmaGBIFGbiGwhI9U4iMtLfPmbmw60Ym02iPR/63Pfzz89Bf/t+jygfzg2xK8J0Af1MTF+1R7a1cBnXfv7Wmfqnv5uevy27+hPfPWsHnhNU1FSor6OauRYHAyAzcLr83LHBWo81m2zehvrsNzLNaxorfu7th5uy5VbAhvDSkCQGvlMZ/MKsWN38KyitY4g+k47W3jGvLCjO9NPzNBIguXPRJtOGlzdZOZhUm+zB4N93w+BSIR05gKIRGzu+mj3G46j5PnnLKGS+FYNhsJKVIq7qr2+qNbt4atxf3hiioAtsXHPBHfsIvp0EBF2RJ6D2/DRA0wYL5uLdfu1dLsm7f3nvN3vp/wa996AbrN5s4+UGcwOofJZN4AmJrlU+xVR8D33owFJvnXbdrvYDdA2tHuuKCUc+/UNj13FEDG7yh/ymMsXMP4Whi20MB85jV92av/ewkM/I15Oy4u0TdZF/oO/76ptIQOtGRS6Ci9Sv93ovG5NqllzA9A75TqCshri43vp+bMipKJAaEmfMCme/3j9wgvjCH9z+Mz7/7pLr2ree3qc1jKuhZ8z2cAPOduv/5IfKZlff67//RvSDgMs2ofRiTv8ucapHISf85mZGNQwtHackRVg5olu9T9dkUoCANAx1xmgE8pRILzmDTy5qjpfv7COTGLa55AzsMpuwUdTQy4ISIRIUyqvRF17IpDRNni/ROz2lO5zX09iTh/sqMcQ/HZZWk7W7KRr8sMD13uCcwR2a9duSZT/zWX27t582P7MukixGLgx+ceSBHCBYB5nAj8y5cJULosM6bAV8AbQGcxY0LLdPKatJqDfcUW3xdD3CO687wEBFpOpijG5rryl1eVLy/takstVre2aKKwKcKWuZSyFapWNwK68QDiCJMwE4t/5C/xaDMgy57zjgpL+wLZ2nqfzVhpL5i+9DmVq0ITvBbDK3XFhTmsBUR7SM3rqZyj4R7CNJMsTjgy1mKDtUlLVDBthmlGO6eqVj/OmtTDjJ5ndpv9oISFGjgmUGvpMybsPRnBBDCPRl9/A8oG9F73mNpjKE1QXP7VvHhzBPw8xwhHaAlspNI4cmeABGZ9gkMTgWxG64Y+gDrpP1QNE8VTcrYAtUtZsg4OHNV4Pf8cp1fKuxrAENaVc333wbvS0P9Ipr67ckuxe+TTW5KpXfnwx4c7XjMeuDaPlV55+eprw2uvf0sBrOpnLjfWoE5rTweY7CRktdDSgleWJwAd7zTjiukd9TPGn1p9mJ5vtOm7rDjwgAL3WHVq/fEwj0w0o8i18vv2b1o+qEX3rqk/AAPPD0cXkPsM9d60g+UgKHfmEVpjD/Oshw8LqOTRdNR79plzWEAnMJAiVtHOo/khqDI9+R5zO881+J145D21O32idqbbSwfDhbU0k2oTt++1bhBhmUjth2q4wloSOZ1gNPhlN8cpAaY1Xu7B+yaA0YDeezgKHSVkE8CGQgIYOQff6XNYUBNrkkeA0mNiGsoF1X5oz1KBUkqoBtCdMlZrTiAy2jGm6dage2bTYjYZFX3f7SfHtM5nXcAJHoX5Pv56AbW0f/Yf85PfM3coiOntznWJm+LaaNEEpzqNDJeFLc6Fd7Y+1j0Wf5rzntFaVX45pxZKS+8CQKwJMQUEfXY9+462Z34woU/32HTVwtiUdjjyOk81gP7Dvy4eOQE6kkQ2dXfyarNONguBL7Rb9NpD+MH90lbIjUvt345uB9Dd1KUA3ZH2KoPaPoWHDx+YiK5cueJAIDcB0fFMID5vJrcrIAH4G2risqqIeAfqQTglaNiq4PfpOrUrUN/fI/oThgEh5x43RIwvXHnBZfe4TxYW4SLaEESteyCvtfq0Y07Fp78pE/zGpoBWVeJODtOrOGbpMK1oa2h6gBlCBtH5SM9cNtXIMKvSkvVU9d4XZF5dlna+Kb8kEcrnzr+ovwX6ksl5BtABMDZ4mV/1SWT5rw7oRZIzblSmwSxj/a+ZRQjHtQjcZlLzgpBWhBzz2pxxcvtJb/Tms0UFM+hkCrWQUJt+BDkz5NaimgEWU32Gq7oxzxmVqMBzvKMvMuI5S40wVOBS0Dt1XAvXN/6Wdp0ZLyJnLGYAMF8AfNIWeU9CUgNDxDuTiY/3WzRYWYsWJGhGF0vMiDeiLQD4RvGFxX8ZiZ8ITkCddE4FXeLDVTAcv/JBCOP292E5YC0rxafAghxxwIN66vieD0/vD/cef6QCT2rOoQj8p8qvB8wpTnWkGgtE+jILWIsW5KO/It/8C+pnviyh+JiCNNXsxxcvQWUEd1uWmoi+OM/eMzYxmzh836ZH36dvw3u6o8WthYSFjo8AxcTQ/GWBtQUpWxdnaF6/rJUNH6jCSF8G6BNjbkEyJwlAsU5l6uyBWbCfPxrMW1Bu0UKUp58C2g6sc3XCgLpjZgrQyaI4leVyQdbIFXL4Ffn8QNXE9sUrz6mC4bkVpamVNhoyyRxGi1Z5bWm3BH3xN8ALoKG5owCNWp4FgiJQ5txAGoCbAL0CpF1HQLSjgC2KHJETjYbJz/t87euNeTzdH/MoUcyfR2DIfxEcWrMn0JHzt0CJUMKYySxq66CPRZgrQOfsHbTXlgrM+Lzn3GmRe2pFsQF9DT+0QIhOci1gxMROvElA94Hmmd8zb9RJjz8/VpEou+2CaUAP3ca6U3u9rNxtik/wYQQXrAZYwVzRr3LxneVhP3jcCmP9+3ItxPqr74q+I1iEPiMQZi0D6NaYUvmJCUlAXAN6Jj2+mhSPANAdD+VdmDVrDTUpKBBqgl/SllHaOYEQBLsoP5eI2xQ9UEN3RY0B3J2b2J2C0OqQqHhy/S4beOHilro+oXVTuJ6I1SyaCRKwoYMUUe3aeNRLRms/UGQ7zJTiHRDiNoXvJR0BPh3F3P4fLACcFw0dXz0g7Y5pSM4QKVq2m53kvm3ym/1z4RWYa1WyW6AZBFIoXZzM4yIQHAvU3V5VgUe0W31RrSkvXnxFi7YmQizN0JGv+p0RMMIDGnLg8qs97AOfMYFEHzdTxV+cyMp+RnCJRIzVxJ2uvnB9ZiMahimsTe7W0KO/ZrrCfV3Mpx79dix2MwJCscjsnxEocQ+fBfSRZ0wT8kumJ7rtJBA1Ky7M9UgnQMg9zdm1R2XhYzxyfGcQ916ZUUQxzsmFAJgr5VIV68g4BtQX3CTGyVC24rgtbiRmPdN0x75+gfoC2rs19JrTirhvn7Fnmd8aUwIWaMUp2KL7Vh2FpwtKnyEHXsVenqp98YroijgSXEwwtETxE0mtPSvf/JLcQ/jsT3QuOrTl/DMhx+vaAF/LMDc9j+/xoQfEWFQzde7SYB5ASSnZkFGYVRNKXse1GRlZgMlnKzrJ1ExEcAZsmeeyIGVNZr8zrWf+mlH2b/ts6Xw389/OwfzMYPvcee0R4R9/yn0C6DUXmN9je0NeyAalkh+AviyAPlBntPsC9CMaeqhzHoDe5mXvKwt0orvimYB5802Cragy5pKwlQo1v2//vsB2dJfU3w5MFuAEiAK4CIVbm/QlSOMQd2gTvfMd2MFNpJgXsuZU5AZ+wiMm65qSmq/UxUdTTSldxke8E4HJZBf1bzrGi73SNVPa9RcLQvzkXY+9X9G0k0YnWqeAjbDo/j31jtf4iMjvQDSO4Z4QiNLWdcntY93SG/5XrgWvZe9zBIyaQ4imS76OwFu8lfloq2ZS89L1sy0bVpj0WddFsGDLnmAOUWLgyw7kLBbbgm7tg94oC7/3h/+OeEGkTkthlDQ1oAfkm9Fmw0RDj4ksIJAdWeSq94D5HNBp2EDXISSSFNwALFS7GtO9BktN28eqoENtdBaUa+Abj982GzwmHaW8ySSzpnZHL1y7JPC74OA7Ii5dNgL/BhKmfYfqcqU8dc7DdY47j12fJ2k/oBttBuIjxSXgc0I6jO7DvdLLpL7IJoP1EqCCKdPCTs1BQ3ppmG5tiiRJukXFGSCcQKjQ8tKpiEu1tJ+qh/XR0ZKi4AE4tWhV04tr176usel7yn8CmwgH5pMBc17j0f3qgL5AikMLQBV4NFa4gtkUmCegJOvRG95EyD0AiqMQ0GaoAj8TbgKXnHbB7xECOv0ROiqzbjaGWcr4Gs5XrL7A3B2tqsgEebowxH60CWz8oJj7+Pczb2zhsGRVIOT1Kx9m7QqDhkGogGIGTv2r0YzejNivHeXPLyO9G+C9d8rHq/zxUyLtrXFTDERPzOmtZVGshvryVckuJYHL8SxQp3sZQEDqjRmzheoChCYLk25ZOEojjjVF60FVxrU0wKUAzAKaIDmtNDFCq6GyF/dNChXno4qWaPrQvkmKLum8LljSG79mZNTWI+pkKnseC9TsOw4HaUGuwTsR76Wp9+rUGtRCBMxr3ayV1Ny2S7DP2X5Mb1GGMKOBsVKkySwE5tHV+2hZcXnMfxdtnhMBSLEx+WEWWBPPb3O2kilasIsZy+qBzj0CemnoBnS01Tq9F0eAThe7JQHlE7km736iolkC9MsbiueRyb0VEMvPHG4ekzQwFCQAlvECipuUwy6zu/3YNaHz+eo97lsya4sZHYvtBOgIEgB6zkegFmDJ3kxxGwoBBax4IEAAhPETJ6Wzzcg9U1yLcbSAgl8ecJ4DetasXHjmR1OhmQ4KdFc50sCEEbxyE1wXBRGzPd/T9GsBU7bGRVBcm9m5ZgcTcl9tbWBOUSTXKCFegO4l0vUTJPllJveSWJpcC3z7TwshNRedUdb55sx1XAZT7BJzNAozc95fJzTNhhAHAzqBNXwQDb16AkNk0GHtzvEH8EJ2ejGSBvQwpDRyd/S3Loz5nWj3dSoD0e7QJh06SxH4Fo2EUcScg7kjhMp3aUaRdqocA5HeV1m8o5Nd+fO27XOnqH9KESo9wjswtaVtjhfj6DrT3J+LoTj4hCxPAv84Hq0TySjfzbUriJT8YUfdo8WSG4/2TqqMGWwsGNaqOK/myyUbTMzJR4xQAsDF34qQcKq2lMcqFbqwgC9+dbh9e18BdKvDS9e/JS39bbkTLup3iiWgnKZBvQFdJGANXc/eiRNb+bXfEaHO7zsdEaHDm8qgU0y/zJpjnmltcEuMzIGtFsX4rM00G4PwJt95F4LgWu3Di0ZUJm8zOfZ5caUSikyZ/g4ajMYLjRjU8aFXjc+RJs+w3l8+FQH03lplTneP96xbNPLQkkHZglSbjxOxHpxpLTXnmISC/N74wKqTueH1T9Oi01NVhOMipldpI0oXs4/csQv8jrrouGjg6l2Rr4GR4i0RJ92604yB6av5r/n0qWuT+64ab/SqJBiHaLhECMVgkP617/h7dcwrl7tIY8VdskQqp9aP/glsMu9G/Fheo4a96bU15QlJM/YAT0zs1kxHgRChvcZrPshNlKvHS1mD91vmc4LaaY75PD/NddoUWdpT0cf4XcNugXhOHfoftdTZpXtf+NVcs60Tfb1pknP5nCvnjYsgdC46BtDRukYfeuZjpDu72KBRCsuILqRVPlCt71sK3j2S5n11e8FBcdP8Zewx6c611Kkl6qid955lD2FFmvGRCFMB4hYSopW3eb/AXftwWxp6mnUtuTBLm7v7lZvlfTpdyhopMAc0GTOKnacwTCcmar127fkAelqNzjV0jjeIanzd4S33nGI5vHbgmy0FehjQNde4cvmemCnOsCLQTvrcinza1IRITfdYgmmG0ubx5PJznxEiwqfmVeRKdAtfsCQ0p79JeGoy7pKyXSzJ4I7lm5aj0AdWAp0nJXwrMLGEB8/r7H0LuC2AmSZ+7w//utPWnD7DpEibdeN20iCjVGSwaMsAlMD8FNNdzhLtnAA5+9MNbx4YuEaO9wb5c5T8g4i9PZVnt8zv5WeW8EAhGPIOXTEJrQBw1wS3JM0rC0wOH5Gbjwjm2VpSzfRXVRUL8GOJSZ1gMyZfFR++89ftLwvowgZderXNnBUdHGxpqbvS45y2h1RJByPGqHMXoMumICaIRhWfJxGvjoS2QFCm0vYVhaUbEFLrGZwQoKsYyCBNa7dM2AAAIABJREFU7UT++Fufyq3wZEUV835DvYq/JWK7qIMa0InIhOrZZdHQR4HCpPUXf8jjMaxCMAWytmowygpcM9iaLtGsWeIw33HDS6NzFSu+nGnK8AZPpQE9mglszHPvPNK8Mg9pY1uM2lagbII8YhINWMd0jIaejRtAV1pGDvU4s4n8ykcFFF82M8mjZ3QTmAc8C4hrGI0bp/JfJ2guZm+0qZiMY9UyAIfqcx+Fcz0fFgW8CeNzd/OTAt7QhlxK7o8eOibS3bApt467wGXxe3TVhASwbUFB81FC5OgaKL7iNSyky1nYfVo/tfTEkkWg3KYaGp2o0uGpfOxrqtngmUQ7Q+yFbhVLQmWzfVW5Yw+s67tl6ivXAsRU/Ayg92wWHYWBZ70d3Q1zLAZpbQ76qt80AHZ6o1kiv/UEh7ZsQKxx5uMC9HGeshgWFHLkeP36q9arpAC/1JmCvHW9EnILMO3DdTBUFrp4d9FgDbDvnVH5vBHmwxbFsDHzomAwD6ZFXBCTE408dZ4U+lmkLoeybO5+dENFZd4ZDh8pM+Hc8nDtfJXJLU04Y88e5W20PkzlsRLin+XVypLTAvM+c133W7/vfcg5CYLramZtAWgNPaW5lxz71Noj89E+4q7RzrXalI5Z2X3VGUeNtQuigD0MpkvFHihVj1xsLLFcq7V+mOhimacN5MQS1Ovc5O65LkDHbO+KbFguxM8xu9PdjbGgKHIcZvUse6yrQBu/sZCnf1nzzBXjGf3Z9floYaujRqsnNOv9H/pIzYZYe8fiNfrGVmPNS9de6SY73ea1tfbQYDTtM8JEW7N//4d/S4GyAT0WhklpM0vXX46ETSEW7lIXxm3tTULAFEFsaYXoRRKj6bKMjhZXChv+Oczj1t7R4kvDQnJDc8PPk5uDIABSKnVVcJmYxxMV3nj8aCc+9cM7SqM5Hd586w0Rk4oCWBrGtBJ8gdky4ZTjXFHwEcwRnyQMOE0QwInWpMvEPAZwlOnKEZuJPswc5F49gdT1him2lN5BMtbSA0Z81xqvJ947P8wjzBr/uVIpZHq/+RGds9ZVtvO3h5df+baEG8xDiqpswDFwxv2QzSbGKgtHIq9jWTAIFiF1Ol04UkzLaRPLM0VbVx3TkHrBHEcFMwfZOCAjub3dDKM3U2suTvy3+dVc2r/3hjbREphVlatqPBzjoJZ6RmZl8/b2yNjaOsLcQfTkOfMbaNdVvXh6LmOyHE2kfd6S+Dnr5KopU9RI+sXOvXFBXg6OMJsubjWLvV6dKmgNPcCSfTkBWEC9tPu+5xw9gkYHz2ULau2hFQCZdDfRU1LfOD9TijDaufLtXOnVBaRs2A+D4b8WrFut8hi4755gc5QaDe4KvRcRdF9lR9YipOuJADxqqSXocWv4Ge1uIoYCKtKiRJCqOSzyDkMMcEXWz77JM5NT+B3eMX433V8zqgbi0bxQ14hbrO6xNKLZ3VpbSwnn1tJLWPC1mP+AXjTyArSR4fbnxYALyNus21kbHXQVQB9HWjNe61LjjVbvScmORDuG+RrQI7iyPwmU820pIC6V5OQ/Z5+oGNC9j28MH/7kp9LQHw7XpZ5fVaW47sKVvuYoC+m50cJfW7QiRDPMpu3sxw4+8xLOQL3T1aYqZhHeGtwJskQBg242txQcR8BY7ZsGQI53cFpZWhynRKU4UtJk8WnLQPNWF2ECqKzMoUBlTtd0vP3X1vTLzcl+r7a0DmLDlF/rdEBee5Vu9WeeF7lfpVAyCXxnS0GZ4TttjHO0wNDV2WwRKKGH++nsiSx5+M80b/ksnzedl4haNJbpT+0F9mPPfzY9+wKekKwgxtdtY5MllKA95sDralfmtAe7wA8C1sLv/9N/EE5ST4AM6YgKU2gmlJBM8Q1taJiBfL80j2DggBf1m9uhH6JBeigzOLAkzFiVRrBWldhWCarzbzMJmOcJQOPBgjgPnskRORPURge1u3cfCNSVQyhtfuPcrvo7nw4vvfyiTO40tAB0qSgX5g3BrSiSWMX19F4RjYompzpYaz32S7siWzHp0rzip4wW2MTrJH/GyqYoEysNN5iL6TGBJYwezX2U6Ly4ZZJm6nQJrYnBcld9pp/sLKr5i3w5i1eH7/7mv6rCNW9pvum6hekXczvCQUfVxiy8oCIgw4Jy4+nYJi2uU+ECR7qIAqgcEV33lVapaLo5D/NEBTFLgERtEvBCICTpHlBBMWOnHVqaL+m4dz7Sq90imW/rH8UcbRpHMzCTqRkyoJd1BybOLZVw4yNiBnD0anfSQwKnWUECCjswBw2Z4/Htpl64hQ8T/9kUFqfaOYgvn4/SAyP2ABJE1ODVzK4ZTcNLo9DIDEPds5C6GRn02wK1/Dnb9A12BuNZvnRNVHLroZ8IhT19MaePI/LczYMKnzOCX/pRFSf7i/5sOl5jx8JxxhJipDJKBky9vwPY0cYT2BPhjrQTQ1fuqoBmnOMGwC8ZId6+AHoeE5zWjNtEZEoOjym46fNb47Hg2oG+eT+BzFnNtYOBk3fc5vOySfgCAeUs48zaVG6keQySKYLJER8dY5G8N3VP+twWEUq/CswX5e6T8XdYVMraw08+Ht7/8x8Pp9ImX75+frh4LsI4Y0pzkwB6BOAAcN+TA78q2MtFgwzguXfmJAW8YiLP3/AJLKIUQSFXO2uJMkXK1aZKCy+LR+FrvqLKmeM+128A8ey7pIB1Gpt96K4AR+tUwDsuG8YBcLHXAXEXmlEwHO/RzhFaYkmMMmh+Ay8xoOt4XcNg7D0i/ND4AO02VXNvDZguZqOjumwq+fkIC4yVeAN+18JXlzef6KJ2Y/HACcyLBgvLGug9Z/AZz7NF3HG/uAwB1jFPHJ9Pls52zaAgj8F+rLHWz21edU7HmZnEcemGv5kGtH7w9IXf/+HfEwW3TyidWxLpThMKAJ3L8oN0QQNEKH4RQI823MUr2EGtQbjrmgh0xWBeGrrMd2sC3HWEAPslAK5sDm6ABbLkos8Z+MMHj5SrTlOJPS/wJbWmvHR1ZbhwiehDSYYQvwifYjWuKsVNCqwJhpNdQJ/pqVdKaqYYBKCY6N0R0Edzalj1LwV0s9MuIDLylJGtzNhHLWQ2eUcdR2JkvpaUB3yqgLin6nl9qrabbw7f+c5fkSR5ZTigfKzGtywJeFEmUAQEa3Q2y2ENUYKwynXOAR2NPyQNgbBODeiYUipWoQB9VfO0hrRXVZvQfI8rEKU1KYRI5wCXWdTpfH275tv1d0n3NnmimQPK5dudawTFuc1gYwatYBKGjPWhAMy/N6FrFbEeYPp1hcD4i31OPkOjcZAcRMg5w9aTzpQUyWZwPY4WKlzVTPM/1ybsSmqBJRxsvrhn3gOwyQH/dR4N6BzbJtiYymOR6KAar1xdtyR9n770bI8tf+fIhvtfZwxnj8lpft3xP+f83vgxQ0aoqwefw2n8mpEa0PXOga0N6K4qMyHyXFiag/qX3Rl9zh2sZzrMPLjHd6bYjB6wHIUpj2cCbNdE6ABLu9big20m3Vr7fIpymZxjckllHjMPFeTXlptxvbJXPNaeJu4dHo6G7l8XoFpD5zv2gCyXNASi75qygO5LQ//k3XeGZfHl6y+oBa9cjsnwiXu0AYNLpDY6ShS8Ixd1mpQtclj+ch+J8emxJ4OphV/zYikzAHiDGoAOLmyrrseKqm8SXHzpEqWGq/uXrZqUI401rlNVOWfnmDsP3jw7vdx5OugMnzaCR2nc7FXG2/vSlQPL+uApltUX2oopn/KyuVGEgWjb+dtR/Vj0zggvMevznQP7NFZwhyp10EV2GP/r9e6Vi4A4fTdRaEg7+2H+mB9rgVDnhFM7fqV4lwX48g11QTcsYc2foGy6BpLCx8MdPsu33mmApgHOLUFHgP63Z4BebQUBdPtJteiY50z0VasafzGRuLWZGtD7ZhCKbNrS8fi111UqdUONVzC1gLlA7YY0bQISosnmRluKs3lGxEHN2/v37yuQ4Ymlk6svKHf8smqpn5PZRt0K8Gs7aE1PhEq0SZff1D8C8Bbli0SS5HVRfktPo4OfBOiUyPTStPUB7S9//3JA51e/SkfLqnd+ZGtcLEaCN2A6kr3VyWr3yYKKz5yqjeWr6sb2faXUXdG8EyBDzjdSKEIIAggWBXLX9bcqRQ1KOzrFxyotnSI20dLDuBI5XVYEvyLo4KeLhr6OCQpALxBz8X9HLacYQx55b0O+ibV0RC5BjqndDTPi5t5qHWNW5jcdpfkM/GC9qZaVoaHWmssYb/87uB1zsxmDK6MVw7GFZQrqiRE1Y3GDkNLOI4SUlsa9lEkSQakBHWHGQmiZ7bknz8BsYzad90a1xvxrAGKDwMTMwxhSjCfuA4dKFTC1L7pPPfml+8oRWupO+8Ov8Ko56SDEr/BrBHDMwwbsoo/cWN9Bhjj6rxG4Cvx9XLkM5nP8XFD/krG1hh5tyhutCdHkb1dRWWDa/J5S1jHFHwGCpj9AbQ7mE+hnPBPtRPPyTQbQR1oc9f+szRzQa06mGgS5odPnALpvA85iF0/qGShDWUWEpFw9UAXMGx8O91UAS17e4erljYFyGNx/p9y2uMBeoVsXj235iBtsuU8UIkDYLrESTDo+poVjp01Vfjvn75xu/PEICoDM1uY581XAGP825veOhuc3KV7TAneE8AgHqULI1MK3rXm7nGkAHQG+BabRfVB81HEAVQKWtNU0vk/KcleG45P47+P/Zrnc1azuifVvIWGyWESpBOCpv9A95Xu9s/cL0EfhNXuw4C8kPQP0BBa2ST38s4MFEVhWxNNxeZpV+3cN6LFYWDDQ/bblhYPcMlx42Rg51ROodFSEMx1nJe33fvg32X4hSD1gnpmYmNiRdhLxjWkHCQYgTlAAD/xuMXmGYAFttHRMvuSkb27ia0GiY6EFpwIW1S0ysZXw7D2JeRszT2qny+SvRT9SIA5lZK+o5CpPoh4dWgSTIBrUaVWS0AB0YwzNGqoIisCPnFkDeslFsUSQEkYucPtFeX0W0JPP+AWTe5ZqWmTfcUtw/Zp5iI+kTS2TP4WynvRwJ/98b3dR5WERSrYV5f51pa29oYhMSb1uX8k5ALkp6O6UNBfV3F5cRvOmbncAnajoDiYaAX2sUV7MieP0lMFEoE4f6hSKsbnKmlXfSwQDU4QXtZlYmMhTmn9UgwBLsRxRzNXr6csFJG2ur+AGmyX5B8PQuo5MlsvOBIRsoYwZuhh7NfuwKZp8mvpJO/NNcG2b8aelgYYt5UuChQF1/YFnAb2l7NlPPRf98NiYr9or4xfPvJkLAeP7misLjWW0H018mfLMz3ju513nzMi+7PK/9HPAHO3wqz5iGp7EjQhAmW6P2PM//c3XUZj6mvM7DK2M387ff8kADei1JF55ltwA1fRrmSEWIwRofI4dH4I/0n7K+J2nSO9pjado5gnQfeYZoHuVSiOLjaKffVzda4bn/41kVN2NvA7+F/RJIpP+UbBIz1XM77KS7t69PdxVhPu+MnzOi34vbEs5WkoJ1pi14xbkJDD8Bw/UDUrvCQRzAJbBJQVmALi4xGKRmPzGEWzYr837u3tgR4+3b3pNQZS4Nbn/7XNUutwyqPK77lnP/SQwL/FHBHqhAccPTDXOjJl9CTjhK+8gsKmqXIrTxJKA1TVd4yL4FC+qNZ7fx0Q2CBdxK0bwST307tjX1kjG0UCJANNWvqz5nC5CpQH7s7ze3xQ9zMfSgmpbvdGk17FI0AveiD4H9PoIRQSrQUXqY7mALpzijUtB8wgPSw57qve1IGVhiij3ucm9TZzt/wigt6+Gya1SkkgTbFZdfHkE9ERy84SPEwy3uYWvgsb2znw1oK/q2XnKDigSUO3LXEJDgc/v3TWQnzuvggjqk44wsM2rzkE++P6RCIQe1KTGeS/EvMxSYwwlrSc+fUmA+JVUIzuJPgkYMZi745Y5gccUTT3ve6ME0JksgKR86L3IFbEb4gkEjU+7JQKCXogyazUwygGhUajk35FqIR8sy62goL8dAkAuKmr/ZQkuL8qaofrBGi/d5Gi8QVetBNKhHZI+xL1idcDSkBSnmA1TfCRPTHHcWzOXROVTeWpV48M/Zd+UTesh0g6Ig69OTVTyeUzqIiAJcEd0HvPxs+c4AwWqM0DvXtAmfJipu+VVykkzPUY7gl4JQPYVlSZWGyau2pgKe3ONptc5cBT2eQ2QXmsz2zev347tM4uG27wXQJoB3vy91/uXA7pH2xu+QNpU0p9hvXL8RlGPmXm+H82+M5D4IusYf/qV3gDmlI/9qo9jjf8IQPf+hyO1PznA3dkuo69/3Cu5k1Gg+BIg/1X3691aB00a+qQxuRypUxxLA3dAJUU5yirS9OQ598qMzDgMO8y53/fa9fqEb0wMfAL0CbRHfj8H9J5wBxhU+l4Z3SOX9L8oUsvsX2XZ7Nz+bLhz433qViv/fE2AQKphmHhSjJOexhMApbImvJWUXgA8vnalY1WNdNIPU3AlYNKaPnvcKWb6rjuctR+889BtJq8UYICX2uPkoTMfcw24y7kiTHWDEQAKLXNJfBu+imDBYzS7S1mz6b2E8a4252Jm8PQKhLNbzkJKeJJpqmgp4D/xhVYqJvyaLHgNvLGaRiCZV5l7FrTnJvVfBegRFmOd4NXBeMaSU1lXVIpX89ba/1kfeggb5OA3/B5+1fRGZzrWnGI3rj2P5UOuEBbT3UEphf67P/y3kJVMwCHe7vAS53v7IGLTzwJ0wXmOd15saXoQqtscatEAXOqjr2+wUPhskUWpA67jBUxYAlI9jei+Rfs/nqhCz507tyzBvXj9sjTWiwJ0Gr0j6Un7VjQdYM4znZrq9pk8TUN8vwFyCM9PpEkDegWvOE7X9We9mc8AsQkli3tWQ28f60zSPsOonj1P+0Yb0MP4DIzEH7gaGMBOUN8Ggazq+kZdZILBaNyi5xrlFbe1UBf0PCcioM/6Juwn5Q+JDVBC8YIEFoO9oymrmhiBR5C9gQOph4mKhr4kq8YyWQFl8iJnP0ElGV/Aj9iI+NBbEOn0kAOdSwazMh0XeMFQzANLMDDTC+h6g5XUaUFBhxEl3QJC+xhtgobGskPDbBtMOZc/b6tFTOh83ZtnNFc9A8DZOAn+6YCduQ/dw24fOmMr83uuV37iBp9wwYzxVzyeq6U3zZmph/J4AFBTpcJ8Oje5T9crKeVXXfyXfN/R1V/1FClYmxGOoywgnwC976CFmylWoAvL9PzWso5r7Xl7jgbU43XpX64MzeGegZaooGX6j5ZKIxrGFjN7jhkBuej07P1DT18u5MwFVzNXk8acNpp3ToJFn9+34gyKWkXHEJB+6pY8YxpknEr8o0gWTjbxX1Xxe3zr0+HOh++rL/qJarjjPlSvCafNJiPI9dUL2BjnE7kq4V/4nDGzbykSnQe0bxAgkExCAHcRZS1V2nhN6dHwAb6HB1pA8mcIBbj5CEKNhRWeQ1lVcsvZ4/jDLWQz9+XmwEIHdoyArt8dHMoCS3CXx5W0OsDc/b5ZX13LwXoVDc7+HGOu9Bt3TXAaa8XV1GT3nmte0FYH12IvYOV3rqMOUHKusiT0GOdz2Ws4X+tJsHuGgooeYnmeAJ3zElzIXLIG27JooKV3UFzQunaTAzYTWNyAvq6KfPTHYE9QphzMpGw590RcA5jJHLMOnv/f/cN/M9ylGD+DJ+8XYknAJHXVO1ovjDE5hPFVdDS0N0T9jWbudDUBOqZ2V45rAFaeuwpKs5TWOP2kjair1B0qCO62G7ZcurIlUFdFuAtaZJmYTkXIi4THS2s9klbfXWkSdFPRtAgXjqgN0TWgd2W3mH2jqZ55zDTuL/rQxVqb4VsSnm18/+7sM/Xde1NU7rn9uWYxImTWhjGqqfUJ0Z3bItx13TMuBy2kinzAzJellafta+q+b21eHM6fuyoz1xUFGco/5labOkYuBccFPAvo5K2PGjoUk6DAJVwUCroxIwW8S0MPZrU2O0WJA8DET7S/7kBzT7jO6J8cNU+f0Oc10dfM9HU6zc2e/NIosgahZpvWC9BHn6rBtbXxHG3dxgWBsoYOwnMZ4WaYnHEKULFryPJF+8pTK2Au3ff1YPxOwazo+NbWe/19nJ9nyWf+V2/+1v56PqZjamZgfHWeMIDkOGfuIoScNe3XHj0zs18+ji/7Zsx6+Iv/tOYfDYKxlUuJ9SxAzxyj8fY9ZB/4foomqGFOi59a+QhNIZKcv8D3y4Y3AjrzBTMGwF03IwzeaVwVBs8aJLZkdrZeQ0blz/PlSHNnDm16znFtQbEg84yw98V1zomeD+gUd4q5fQnTO6V5G9DJLNL0sEefqrb+IwE6JneaOZ8XP316RFYMgWBYOWH8BDBPqbVEbOPvZr8CkBR+ieBLkNiygm6jifa+ikUyxVza/93aPiZel9Yu8HePbmHBsgoQsUcAFK5BGe7ucW7eW2ZiVpZUKsaHqdgNRwzoVZ4V2qkgOkC9y8ly/VFDZy2LT3k+EUJmgP4snXQqG+vDe+7JVgQ9yDkHKIluZ9xtjm9Q7/iBZ8851875rnnH/Ljngb7dDZrvaNbqBy9B4ry0a4rXxKJaNOL1ieAJHyRXvgGd1EB84wgAxJQhKF25fNXzzf1g1WZez5+j/bcUvH/8P/8NU3ybHlKrWIN2aD0bDMAFeMNkujyjtbnSxgH17mEOkAPi3RPdmrl5URjZqRqW+AmIa60qrTnWAF17f19ErAIKR0c7MrmvqnraxeHiJeUiUkBLObvH9IJ2lOxMCHHUNWCeHF6/8o+cSfWMXl1GG84/y8Al0fZGH6Vnfd8aOsIFi8Gouz4vExNzX8z93ii90WEk3ugxO+abSTOIHzfanRdfPvCjQ+aVwA2qhyHJStaRduFcSPnamRvSKmkZTAoebVZX1y4NF1Tz/dJFdafbvGSTPHEB9gtyfRo7EB1LUQqsFuUiwTTPOorMNYCkunA/o7Zh1CsN2m4LTP5ljifSvHLzadChBrimkb53k+UIdMUEuXq4WRgbsw84E007YW8YKfQG43dAXJhla8ed7pST6Dty1CtAxnTqTUDtg6IvCwuND1mHDK8sBp1mVLtxBPMSMiwcYrUoTX18LQY+OohnYNBSdgNTBApf1ffTO9cmOAteYVLTteNa6GfBUM1bfv5FuWkuVZwFpzmjyfscm6mu2BVP5xzpZqA2Xmy6xgi6JXSYbhwA2zyB15r3EmgnMJ9p6BYqCfIsIK+16TF7FWF2td6NRq0ZYZ06LlpxtDpg7kCuMsHOJ8s7PjTdAkPTaYP5BOq9Zj2Syfw+P3YeBf8so8+Qiw57/LP5Zx3Yn65oaSAHuBPT0DyIwldkF63oy6P9HVWJuykt/TO5yo6HLfgswriebVGgiQkadgKlkvrFZ/Au/Obnz6db2ejPdmR8IsNjcq+W2QbRDsZK1TmEgwTW5TuAEEAhiwi35mPFO6EpUloVUI9JfUohdQ0LjTl9z3WuMQL+bGR+AJz0ZYLt0ja757Kjwb0n2KP13ZxfhJdljaltQhtWVh5rBFaFdGyTW1eMlLF0sxqn7VowTIT+HNBHiw28xHPVbsnn77VWGDLXESw7b/yBavFjkdhAkCCWAYuG7oM1sbBSpchtBddt7CuGDK2ecW7QTEbHM8a7dz/3HJw/R8OaBQsK1O1H0CKF0ID++//Tv6s4n0jRjnakyIQZSIDdgG4tOu8TvwTzSRUiTOvuXayOZPjJAXLyyin5Sn1omyAMbMXIOJc09FSko5gABJW8TAiFcxwI1O/dUzOCoydqrbph0/v58+ofjg/9VIXz1XFoRUDtKHC6U+mcRHE7+pIe4zJDA+qsPmDOeVMPHA0MwEgepHltbbwxEMsSa6RYxxEAImjoBm7miahxACfzUJRXGzJSlhcJS4aO6ZxjnwfAXNK8OVZFi+Tua5BeIq8ZQ4AJouBz7mFdC6zzHKtH9ROluak53fa5V4c3X39bppcXNQ9b/j2Vw7iAsxIA9MpKIDLe0fFYWhxBLzAXwxh16N4MaFzFyGN2j3Zsc3z5I11n2EV6Ur4xm6usD5EMmht6ZppJzTV2wNxBWcXQ84to0QG/LI3PWq/9Oa9ORyMor5lnAWFrgM9qeHPJeQT1sHgvYUPa3JTWv7EPbowFaJAPox/HOt7x7ISsc/v4TTfxN8eyxW5I4lsEF+eFjrECCdrOrERgapN8QNFaD8h55tF7toWXSQDwffY6IVDA9Ep46XuO/HRWwHjmAtM5xKwW6ZcAbfC0xS603k+P3FkPteetU2W+CVDVTu1tUyvwLJieFTZaY3SJaAo+QYf8a3N6mYmbsWf2CpBHCs09zuny2Xvsv1vQmmvtc3NuC4zPB/TidV7ASWCahFT4g5i9eClP7wdea+88BbC1P9dWpNw8eTjc+ejD4eDhvWFR4LqhG1tX++kTtXRuEEzp0oB3NMI0U+lUNZg962HlZCY0RlAtOjO/z8wkPY1jozQBsl14xZquDsO0C1gBJlzz0sVLBis0T7KXbCkRONmKpu8JckZBivsttGIrGHwOCxvABrezEtFR8k074QXZ74nQr+1ROOXBh/dx/9VtjulH0MFfvaVx25QPb6dSXI0/Ywiwco9EuyMcNv9untR7uYMJvf+npfW8MQ+x7MXFAHYg4ASI745xDS56VpVMKXKD8kBhNQsC5JPrdefJjsGawEa+o5kMcQd0iOO6jJ9roKFjjTkvgYV24E5b+0d/8O9pNEw+GzRmgDYBghHgk4Oxql556DSTnd7nBehaO4oGWDOXz5ziJa6pPgM1Ew0annKtDw/w/6QDFJ+vyIxjKc+degTc+2qdKkLeP5CmroC4a9euqif5BcWzHQ6Hi09G37jHRuS4QHyF0pUCnGW9JxIwRq2Y49n86aCjcSuwpBGp6LiYaC26zN6HCsybAL1ACzcDiKnbmHw4bAzd52xzNEqMPuQiJqciqNLb8gq5hBSFiVaOOZxkUcKaAAAgAElEQVTN1UIVPB4N3Z9LM7e/XcD++PHh8NlnSJivDm+99S21FnxB94PfSXWIIXpvGKTYSt2wT4aoUq4B8eqaKrv7lHKmptZs4pG71t9mvEacllvKH8n9a0wITf7VCBS8b+vDM4BUjK2vlLKpkwZrF0XvDoCm4ayu3ZJxLsj/KuqyfpOPcw9feF9DNOO1UMYw47dsgSKMImPo93PN1UGf0HI9I+TMATBiQYNjeEvM+2HS+c7Txd8OV+mAspb8M/aWreIjrn3YTLj8wT5FZQXk1puzTJaJzFlmpMGnAe4EWqzfjb8twSmg0xPpX3tgc+FlGdPs/B7LVFV41AQzzUeBed+/SzATgzETKjw5PT+z1/58ZLjEtogJAuh97ybBvle9zY6fHl7zGfNNZb3ZAV94O6fN6ctpPqe1PCMEjfup5z20PF+f0AOZQvSDEF3hfsCX7uybEspscpe/WpP8+OHnw60P3hv2H3w+LAmINim9K95K6eUuWBKzeNLSsga5uUR1pyhLzx/XyNonctzxUL3R6/oICATWAX4bapOK7xqA51g0dPzlRKWzj54IeHhQK93foaHruDZhu+KjBL5WkDg2nyVtlvlxjQnzxWjpnf0Uk3T49GTJqn0WihwfDuAtAYX5QNCwZUHCJwIJwoaFYAs8Uw78PCLdAYDO7iqtucbHuo+BdrYcZe+OfMP02vwg42eeOycfxRDNms8oN2ua4fc6MRYQBKBtAXKb/xGCHwvMAXTm1WCvcwL+O2piFkt6yvKixYNrl1V+9+rVqxnHf/QHf1dpxURWEgUqVZBNoUV2/WyBLfeHZj6WGtX3HVHdndWcmURkpgrHEAhnvznSVkkyKeSARM1t4f9WQAe+HwG6AxuQBHVjmCMI6Xe+oI58KHX0zp3bLk2KSeGVV14elrclpS88NIC7BrKAD2BEK1+mz7SDNiIcuIg+IK77saDg5VD0oDpO+WErRABm1NA9WaWhU7fcIN6APgFHYYDH3oUlEpGJOSUl+iJFs3Eq5x5Nd9hRLMC+PpPvG/kGVwYM0m5FCIHoRgg5JnIZunRvaOHrw73Pnwyffnqkhf768LWvf0e+oSuaA4ojyOxOOpkJjWC4NF/h1hA4j0neBIg1PyeKRzhy685cb3wyBm8fiLM+75ucMXW6fWl1p93k6Ssm2ly9XsPSAjrjBrRaXxpyAV5QI/Ngbb14ruulzcVhgwCHzThyXetZHt3XC4+ryPXaTO5ENiJQja8BpgL2+vcdKdvag61RM5C3IKaDw8RwZVRgXacE1v3nVmA8HFDg7je1Aj3ldSMO82RMFRhkARJaLAY3B9m5ANIgkznvOc1yWQvQ+ckj768aA/q8DehN6XPBgB+tae4QlZuJtSDXBDGu+XzdG0NZhwpQ9X2V6TyDmwlJJocJEA1IAhWY2qFavmKNGrVoqGm2lmGXkUoszMzmwBaO9pVNFHzm3VntPOD+LJj3XM5pKLxlosxWeibazwK7tgcFtxCLqZrJjLjPfIE/wngFxd3//LPh5ru/UB/0z52dsiketkE9j3LlJd0Knk1lNQJkI7DyGrN6QLtbdDp2BBN7ac8JEg2otwCJ7xaeC/8i+IoH58J0DcBv2mfOtTBh75mvz33SDWYdkIZAkMypWAhoYZ2CLwE1m7mLV7YFpSPYvV5FF+ZWxYfGuWJ9bSmKbx7gw8JA6nOn7CGArFYBGbRhR/hDM96fk1DRKYAIAa0AtLWvXQURQsOSwrKySzrGxvweGrebIhH4jMe913W9c/Jz47N17Y8KFKST2wXl83MP5MJD29ScR/vGIsLYuUcHM1JOV6dFwGLdOYb1Qzu/rBotHvfv/A//4JTeKEtqa3p0rJKizuuOH4CIuhOZwwH0MOEUJ4mvU+kTRCjKNOROo9Lul2V2B8wBT2syOrp984mU1CICdvRWtjk7Zl7np2N60M2tazBo2pSUxSz/4N4Dmd8f+O8XX7w+bF5UhOCy4qzLN+x0NLRPgkwIltJNYdZYk7UAfz49nhFWEDTSGATATJRniARNuCo9sVXmgM4YgcnyDcZykYUaS3RiwfCTnU9ACD5xqunlfq0zgNZ6H2u6ohJX1OAFszERjRC6/i3hCqCOM32Q9YrA4qBEBcwt0KFLvdNvf6aqUQ8Xh+svf3d4441vaoOp0xGBdWjxJSg5x9nrQWQNa0XNADQiov1VnEDC27HSXhoAaxZyT4zWBImZfYocjjyaR/dxzl8jp+7pLHE1387BvCE9Fe8qrsLgVGDejLeCLVuw8PhaIHgW0CFgD8G7vkY4gZinexxmQNz/yhFX+zJjLUDvYD/O1+A4fwUPEGQRGKFXzFyMz0JgmTVHRllZAl13fRymGwo1/ZmYar5yH1zPpned181ASsgYaW82Xq9McZmegV6rviefc5wdVgItMWvXc5LrZtF6rfqYTGGOd7LkKESxnyeBhGFk3CWbNcT5+Gk+eR+lICDWwkQY+hTPYyGG9MYKfHQONUV5ZvRYZ+5bNv36NorZjoNpGrJQ9exMjT8vQaHo6gtCX1F93//sNF1wpim/4wfOauhsSRpI0R9HVkzxBYDdaYQ1F7auoVyJD9z+7OPh43d/NhzuPJQ4L+DUD+FpDJ/zpvc3JuREiXcaWqeZBqynYjFYmVzES/MYQbUrdnZkNqbnY3WAvG2XI0qUyzHrN/bn6rmtaGoAnd+3lZLru8EWlGXBNr/pzBKWImb1NCfBamBRy/x0Ot7CE5bUWcGfkW786xIzOV/VEohbLL566McxBDJDx9xP0DYZVvHrt/Ugilalt8GDKX9dpWrnkfOdJcG5Owg3Qkbt14r56SBa36PG5n7wevB7CqTdu38vwXkKiMuc5Z5ZO6wH52Va54dkKBjo9Tnat9MOUW5t5UBZSCVMupIi3BIQx3do5xfl9rDl5O/+13//dHNL+t8mch8SF60cE2Riv3Np6BUuZdDCFwvQ2W/uwCmIMCZ4/43G7tXJTXUlIiD+RIQscjKYo9WnVGxaxuFzX1uRZu3KZgTWbQ2H+0+Hzz65I/PTriqqXRq2L6ll6kr5UjF1IyTYz09glErkIVBoHGuqoHL58jkRISZTmaRUsY4a7MfHdLYqQDfzYSwAnuHsVwB6BfeYt1XJRrslYCKYm8hxn6L3WV+enS1g/WRVXYTW05QG7ndEzXxMcBrj4hJEj0DFvGhMzL2auNBm9fhwabj1mWra768NL72izmzX33BKG21Yl2i36o5vkoY5m4OuSgCTYMB3TwF2npjbpaWzNmHmxaRKuxjNiO3/bCxnnbhv1qbymOdaUpsyfXiddJKop83oMrYFrKM8EHE3uNT+ZWszORX9yxu47Fo48/vSts8w1xp0fhSQNKBwLr3akjf9wEy3GH6Dps1//kGYbZdqBXJWZImCuW1KY+n0F2uPVQzCTARmCuc2yM1iBLwtLOr4fvOIph5QjUthEjDOgnoDVL6fgs36Hn3HPvF0/uBpaa4S2BcoEKW/pwyCAvNiss20mhZyXJ7sokQw5OH10CttTd1C2AJIgbzHUnPYwYi+/wjFc8uCyUbnT9R1anSnyEksXePTefw1hz2MSYIoRWIyYX8VDX1uSh9vtMabNev5avKotTAdxyw7zUDts7LKwOut+NhxpbghLF6+oZKGcHuK/x7K1fjpzQ+Hm++/M5zK/bjhTneGQT85fFdVNJkfNGfncGudOv+eUTYIJRIen64YvmjSsURYmqo2Q2uUyUFX/wylR0HLBJM1+LUW7lasFhSitDUAxl8ckOpH14rIXDAPAVGrepa6QgNngmf1dweVjeVRi8aaXhLIl3Q6B2a7SFa5d+1aneh7nt7aKWUeTvE+Wyx0ru4I1xZjDknKXgruOAMgMz8KwamwCYDHZdr0yrE9pwDzo4ePLPjjz+++8BbWNU561W8rcBEF95FcBS4PrjXqsrtO2aNKXI3FVue6R7qPcv0LymRgrag9sPC3/8v/4HRpRTV61ZZveRU4oEtOkuBjJp/M0gE8JLOsBoS5oidgblDWbnd+uL5zGJnPkejlbAL9Fs3b3zJRAD+7X1o0Gr+oncYqLhuvsqbb0kBpBnNHmumDB0+GrfXzwznVD16WdgQxYk7h6cI20IgZnIox7NzTNfcEehd1sxSkUeci+aROngo8qZFsizGbqFwJDehVoGXqAwxxzjX0+KZxyiWVj2mIhcCAKsDc20W6otkJVgiEjcmygTC0ufV0OHdB1ojagMeSxE+JWl3WU0CL+2OpYxkATrdbpVHNsqwV8m/tLgxb51+W2f0Fgcl5CUF6rlIViuI9yjnVXBiv3B42VeZGMKdErIQGN8jIingafEuh8TAkpNDalfm814/vM2/TD4qp1YnMeHt62bC1mXsznkCQPjbCRIzvDehctwLGZoDeQXMG3Qa9HrjHN4Fziyi+7uz6oyYKvseIMT7Mfmeg4XHBtBrQPS0JyDGdoim5c1SZD6H+0iI5cWsFaQgRQO8I/szbBFDNXCJtlN9d7xuj0smuBGMEgw4As6DcZtoCjRI+zgAlwF1gbC2F6FtKJJe/cvL1l2ZrsCimNf5uEm7IcWCfZfoDLwZz73fmAUaVVQ/IswwOHMjxBODaQpGH573N73rfaUcN6M4x99mzYmOvoVrfmuDQEOtGjMQZevB0T9drKXG2/vO3AfO5BSlYa0ouAAr9R+CcvutguIB6kXjmueo6mDkD6BLY8Z/zXNEeB9DHDFjF+NCcZVcBcZ98/P7wmYrKLOvvLQECke4wfm9TXWMqIiPTrP3aETSyftEqUaaowMl82set8wSkU6Wt/d7w6c5Hbx94fwdfRoBFC0/PjNBbqpVF4HJZ2apc1tX2LKOUJYaxtKk9Rs5alGzT/F37dV6Wdzqs6IRxlkbdYJtxJjq+AbwL0nQEeTetOSOs6XruZkaxHTR0QLPojXvqjnUee+Xa+95LwLWrQP/6O1tMpEmn8VXmmYYxmNBx2TFAAgS7eA7jx0eOaZ0x4PvH/IIZnvUC1HGPEOkeE301C/MiD8N9Rc9zDXzzCFpU7lv4h//Nf3x6cHR/2NwW2GxDqARcoDX2JKMtZLPyJCr7WOlWcMUUkIGIUtAEs3E2UwGCN2uI3hoB5nYBDQ1I0UQBLsDlVAQbQCdgSRMhIFyW5rkhsBqkoe48RLNeHC4oD/vF62+oity1IlhAPTnvLRzs7t4dPrzxM0mZN4cXrm4OF6/IZK3652jptB4FHLAiGErOAHpM7xBCAD3mrC8CekyWuCIwpS8LSNGMd59IwnpIor+KMWj8a2qDui2LwubGeR23rO/3tQHlP1e3tPMXyI1UQQZZE+hQTQtNarQvLJEmQp9c6tkDbGTsbg3HqihHtPvB3sLw+SN1BpKQg0/9VP7zlWXVVl4+b0Df0LW2zysyclOVhNbI3ycaEr8R9ysio50sa+U89DDIFlA6mKhN7VmvDgALy4Oppgb5M4DOihcTZXYa1JuGmulxjmMdd1zamtl8CRHFLZ8L6NbooCEDOsw2YsAZVM4nZ0G4UbGG64vBa38FoPd52jc2B3YsSnbDOjgOZt1aR+azfe7Oua1IXlupWlCCGWj4Z8uOTpq5T1KCizXe2kNjrXwLB0nT6/MaKovJ5OeZ+VHDZpz+XoKIfkulQNcfKJNsA0FdmjNktQu0W/hivtPXHVDpScWFwjjDJ44L0AHzmN8D+F4s/nb71sQCzM3r7UslCtmaTuWW+17CUnw8k78gntOM3rM+A+y60mz8odueDw5tIbNI5sxLLBfzGI983XOadctFGzzbWpIz5wp8N7YgxmTrHGxoAqVAyoxokAJbilEVUFfApgdJkyoCu+6ptfL7wx1p6Zviq9t00iJ+gKCu8tHelykXED0nRg6o8cjYAdtolYASwWtd2AWaBiQ4rk31XU2OeTfIVMQ8QoPdSvBYwJy4HGjZZuNUm3S9En1GDjnzQMpc7j21KjrHnWv1uVowKjLNirSwVPxj1NJbmCqhr3mzo/b1WWu+jvDmviuzCvqxZu15iTbsXg+VOscyxeqWiPSY3GMOb2XWAo7ml7XrOvCMsy1WHSdF/Bf7DwDmPGQBeD00D13Njfkmin5PFf867ZZ5BLy3hAUIFlhccJUCzIwXSwkdSAmaY/+j7XNfZHcxxw9V5pfrIhBAWwD/wu/8d//k9OHODfcYp4sZJvcjVSgikItIbDogO72K1DI0Pv0jMIW0KAJ8MD/C5CItpaDLyFC8CQF7nviFqQMt6YO0Jwf4cE4ipzEBE/mZnszLeq4K0Ff0fKqe4bvqTEaU97Wrrw2vvvntYevCtZQONOEk/5Xzc63Dw53hvXd/Onz62TtqNXhhuHZdUsvijo5DA06tXn4DGCNsWJsoc3vEf4JAVAhBkhSLwx3YdMrZ0W70jpgB5okUkxQiAbBPhzu3doaH97UJVq8Nr7z0tsb7pqQncgaXhgeK2L958yMtyk1V9TmSUIKZjMA1aejDvnCG8wnULWUm79+9sWv+U+JVkaV7krgPkB5J0WAKAGkVfHA62arN8FsqPnPhwou69gv6nDKzsmIoGp5jscBYSy9+3L4+WN6o2YzBV+afZofRgsu8Wixw0r79VVhZM97x+GaAYYqkTdnLEZ4Y5pct7bNGjxu/rCtNL91DOkc0cOX6dYLZ+XKEz1/fx+TeB9cZAE0zFJ4lPJR26taf5W+zhuvWl+3/rUsyRwWabZ5z3Wqnp2TOzAgBA7IQAHRfEwGlZqADNfpGajwWQGp8ud30L2hXFoPmbrCMeZzMpwF7LpBVASGYuC4oj1Vp6AgCCQ7y+vo/9sZsRZqhFmjSOCQVCXPvrZ0D3mlryz6JL92AnhHl6b81dqeNZg7cHpf9VjEIZL6kLG9ZChxvEeLis3gkCuHHJe8xPyvjtVDS9EPOd+ZnpJcQXajQJG7b+EgvbasarR4I2gy/TOi2tujfmKKHK1HnWdb/VgECQMV8kcBdzuvCpXb9kK7mPPRaY6+l5pbA2M9v3xw+/ODnw574xrZS1dYVq7Qg6yJ96+HDgMfDhw/Me7qvd4A3mnqEiQSvAgRdy9yantxD0Clg4lSzmYmY47tVJ/dsIIPHtc+ZNbTFNX7o1sBboGiA75S4brvKuEjDwux/xgKkSXdL28rd9r6Glhw/0cWCKo6igiMteFjQVRR7Wck4J26HCCPEDpGi3L5vaC8ZXK0LtPW4rREN6nMXT8euPCvktek+FfloPqYYJp3c1UXLEtLrMMWQBZA5hrni+E4HpHhMmq9kX6ypjCu0HkA/MGBzTYLgmF8sK/yeSHheqRLHfTuO4m/95793erLw6XDxsky555BI0BhpR0pVIPylNDeRH5f0MIrBLKqxxgIt+gLSAUd2BFGGSEmYnpthQvj45HnSBQxAlTQyKCrbWlI2mHvE4tsTSK9qEdbpwEMhFWmgx/srw6PPZX5QI5PLF14ZLr/05rCwcckbY1mETq339Q0FD0iCXZamTm/0d9/5+XDjxk/V8OT88NprAKpufED62S0fRaTllBsNy7fP2gwpElvnoY8bGRBnrBRWYORqY3pyuhOhRsB8fLgx3L9zNNy9LXP68hvDW2/8YHjxyjct3cGgdp4I0D99T4t6Q0C7p3EjPYpg1TltQXOK3xxzpFMF01LIgG6lMtFxFlzQhIhaj3kT6uc4iEHF+/eUR6p5enqyqWpCr0ug+aYI5bIAHb+XYg8E+KosLD9+fGhsyoloEVSi6ZnHGSjCzqKN1Tqz1AYpc+eAEk+fLZ83NLcAUFgQwSmJtxOgNa+ta3jH2YRb54Q2ahfGZAwDTHTqaKfktFFMPIr+N7e1+jO0a8dncI1p3HkfRuL/wbDKEhATbuwXAXTRPMJj/77AoUGxAT3aAZkFVWiD6+u8x/otzU1awPDKej4zx4Uq8fPr2cwexh9RR/uTfWRNIkIxCYkASEADoTiAIgwwuNhfWsFDLrnEHPhy0drnPvK5SXJ+j70PHJRWMQ2ZLmI2MF1m2niPSdWvJiSQL4tjAJcQfCKLlE2dmGj1uo95UeZEqiQe4Yf1iTMXCPgJfA2QRAnI2vWjx/xlvu/xQL0h7W6lYzKKlg3ogABnN+gG0L29WAaPJddbVKDwEjeXQKHQIPu2Yk4Q9hCm1vT9uvY+nbW8NiZXVA5EogQ3IRUkjZOLMIEUnNG6CnBv3nhneO8Xfy75bW/YVvvpFbkMsdyRzUN80UP5ZWHo+LYBFSK7AQW6rKGdBzSTcgmIwEP4O3wthWg2pdGlgUm0dS+XhQHUlghDeS3BaKTPskpZBipBqCa5YyBYHujKfdUFRIAU+eqYoxmb/fdlhk4xrzRQ6ZKxDbTJUwfwk1vvZjv+fdLSOC97D00WSwXgNqZ11rjn94IwxTNm/cR3xfcfLb0BvWlm2gPZ820BiQlctQFsMpcPvKLWG+TnLhDcAJw/6YCykMnawbVTWpcYCMXjaB2Z5/b/N2B3ZTsAG+GI+YxlkEY6qZXCd5jdEW4W/u3/9O+fnr+sycC6ffrQ0iTpY0RV7+9SiYmccsqTLmphZIYeVHpwjbxHJDzykdOFzVKDo9ehzhBEKAQgr5aemPMVDsIzTBXmEg/bEpItNcj0sw0t+qYKpoiMVVVuddh5cCyzu4hQZVIXpIEeUja1mCK1bs8pqGBbN7C1rbw9CQO3VFnp5s13dJPLw0svbWmc+KkBX4EnviW0JxdyiWQ9r5qU+sgxv7jQAD6VCqIysRPJzkaU6fx0gcL4uA20UWmHurM43P9c4HpweXj5xW8Pr770GyZgcmf39h8On926oXS9TyWpyiyzxg4nBWdXr5RFDN/rQMQwWsAAyQfmXQ1XXGULoE8LPkevO/CNynNLMsMcKb3tUKb+a8PX3vy+Gr68ps/p7oN5XqAukz7rEYxMQIql2WL8Mf7V0jWgszGy2wP4pXX6DCOYF6DPAb5A0jheogGgaj/qeFwLANGMGtB+OaAX4BeA+6Xt96MzMgCeR13DfNncuz8OMIyAXozbPytGBgDWuPi2NXSfs34XCT7g2O+7BWQijQPqnAYwp8FJ359xexzOZJ+okt/GCwsxCJ2GM4G5nlkOwBv3FIAN+AHs6a9AYKj7LFhT5zMsSVRmAESyHrmtmRZbvNm332uXRY6wow/NYNHQPZbSxDGzA+Y+NEWo8ndAxc2NDJgAvxg3bUERmrUv9rXf9gTmewrcAtgtGHBuEw1jp/JjCXmWEErSKYDNQjboTOBTC/+FFwB9qYWBAqwJ0DlVgjan0LaysNSZAPNlrHrG4dBYgvysZnsNmPsVzf0aQInfnPsAYNFEOdr+9/A/74sCdACf5NOnMrnfeO9nwy9+8s8F7gQD06ELsQZFC3UCQH/oqGhqtQfQxd90TlqakpPeXdi67WYipDtwK/21u8lH/OkxkXeQW683czsJfLFgpjlSz3te+5FWqmlqxf+o2tZlaDtXPRaBaP08nJYoMMf/zG+hiwb0xFdAf7NmLIxJc8t38FcepDWi6aLNxoXQlNHDy5jD89OXpHlQCyFdKW60MHN8naePbetVrLgH8V3LZJ6a+KmtD+i7UYr3VgQkroGG3ZYEXrsZDGuRAkBpAZtrTKVqG/CZE8q/HkrwteBiCwnYi5VmIx3p/uZ/8Q9Pz11UwMQqTF5g7YHoQJlpB5lrnyoYSzVWNGH4IXQV+XrRKlfXRDyXlCgvH/jxyZ5LrGZiknLVjBkTYUzuAXXJoPo9TCXBZJWWK6LX4pjxKEWCLm2rIlTM76cCb1VJO9jVQvAqYNrXk2hBSg/is6NqHB3JVhQV/8KVqxJIaE36QMuOuQLiJb/voZZyRwJLJo868+ypLpFqk335OdkMT3bVqk7Fb0LQWRxr8/i7XHFtTxqYhAy5HJC7AU06qD15tDk8vLesAL6Xhq+98VvD+YvnzQQP5Aq4+cn7SjX4QL51FYfZlDmO/gBoWzK5w+hwYwDoqVXeWpSkcknnXSeAqHw2NX4Ua0fykbtBi6woT2VNeSTh55ZM/ytLl4ZvfuO3h+svfl3WA+WfSzBbW1WlJ60XGpLrbReoQjwG9ALekJO5/hjONMpnEFttxMbFHB0wtinLmy/R2ZO+Ht+3rRBnAL11H4+ihIXspOIJI9BzadfAjlW8zp0dN6YiBQcKzK0W9d2MEJBNGhNwOXoz/sb/nLGe/iMA6BHG5O579gnC8MY0mAK+3siTxp4iGyeib3ZBLj0H9rqPulZ12UzhkcCwNfHT2kfJhwe0SwOstVoBREgn5Tkzu0d7z10x7IkFn7nNM5+PwF6/4Z6dUlRuCc5iKAO8oUUzyfjM0cAN+6VNFI8yYMO89y3kqsSlGPgI6AjQnIMZrlfAPMGFnVoay0TT1bg2xTzbdZBV++LDgG4BPXLdpGEW/VpYnUA8dNZ/o92LR7kstu7P4wiQp9V0BCdM7SgmK7aS2L5gQEfSeVouF9O6XXwagcmUG5b1j30pQH//Fz8Zfvov/mQ4UT33i+fW1KWL6pfEvwAOlP18bLM7jByGzntojWjnru4GfRKsFlMufKWj0mU9qLKwHaiW9DY05TR7mYRV1jD0HVNzjAn9aJkof8e0bS27AAvtnAfV2pLehlswVe347RRlXoBe2SL2Z+P3nm3Kplv/1u4lzWJF7bs1qbR1NFVMz9Oun6wLXBFhtFPeGnAtUFCwqOIBYt0IGM8fDfThuyeec8CYSHXzvQqwm6wc+XUsJpTxTp2XzoxxoTHNl7teWghJhkeUuUS68xuuQSYDwyGFmzgF1jlWFSw3scSYB/2H//0/Pl1aVbCWfMwrinLHuksVN4qZrCko7UBm3J2H2P3Xh6tXXpRkrejLz97VaQ6VF676sUoLO1TddQLacqMAQ0qNmmBtO2w/Ov4zJFQIuPPHw7BWxW14rmknbCnFbI1QdCr9qGjKmuqVn8qkfKKAPMWcCdTpVrNg0MXUfKTP79/bFYifDq+9+tbwrW9+11ItqR+nwyONfXfY3d7vsDsAACAASURBVLsrAUDlZCXJkT5w4eK2U9kISsMX7txvyqZqwzOJRKofSjghHS39yzFXkZcv+eKI3EXMSINN/pjL8VPTOW1/d0P5o1gaLgxvf/0Haod6BZlbv30yfPLph8PtWz/X+R5Vn3j6AEfrongOggREBTVy+0lnk+Qp8F+j7qM0eYr9dPMZa0I2vyNw0GJ1TdWETqWhS3JcuzJ842u/NVx74S353RT9rmMoQOOysLrfBt7EMsyIPqL1qFGOlmw+5bvSRBv/SnevoLjW2jr1pEzrbHWbrgEkWOCUimR3nLE0DJXNYN5W15s+90lmzSxyEBve2y5KXDQH/y/3MWnpOXbuz7XQkMPqmnw7AXkDf1hVjrPJl/M02p0B9E43C2J0gBzBQ2w+a0Fo6NbTMp/zf5y05xsTLUDgwiNsWGurbHS0tEqlIfp29M9mbDa1l4k9Alp8xqkLcZZBZf5mD+6PLXv2o/xVBwLcaDh9FDOWGvSlrcM0oUsA3edDQy/hVL+iEZoDhQTkuw3oYmIHovsD3F2t3XtscYXxNF14zthNSHSzkc/AvIFiflvz92jnPP1rg0qt98i829FU9FKm/xZNDegaA240ioBAzQC5OxTCw9pvrtMC6g3mzgzgumaLdc1yoziuw2tvdUdxQwD6j4c//7M/lrXvyXBJraS3VS0TpQf+jNDfdcnb+gMtEZiWinEAd9aoA9e43SgJ6VyG1kehE3dQ84M4KSKr02HteYDerq8xoLPop0Hds1n8gXUiBxtLAuOx/5wqouK9RHYzuw2A3TUODd1NmhyoViVhjeKlXXufFn/ytdgt4jWONqckquq2S3Dg3ljWCGtzqw20KS26UuumPP3cd6fthTQiqJ/dDbUVCrxZA+YXsG2wj4Ujv+857CBLF7XR5/yG804ZALHstek/Gn5a2bafHSGA8bjxjjaR/3bQbYSaFrYWfucP/pPTFeVGkwN9IAAErFbVpnNV0dOkSt27o3JzAs3XX39L/ug3VfXmxvDTn/2/mpRdRZxflN+dlnyPDNy4RM5UlQO0zQWZ7vjcn6pKG7nQ+IEo00rpKuolrYr61+UD35DmD6BLSXcQyLKEAwrNnAhMj1VoBkA/ptOYorqPFBi2ogjvg/1FpXg8lMl7Yfj6135j+K3v/VX5a7aVwy4Tx/BQDPDJcPfejeHjmz8X4D2SBr82XHlBY98WUCse4EQpblRnWtG1AXx6swOAR0eSkvaUnS/XA8LViWIK9ghKE9iTYnb+4rqqKclnJdPCwT4pCYvDzqNlmd3VVnDz2vCtb/xAXeMuWSIkHe3J7sPh7p33FAn/mX391tX0enyCTzRmb0eDugcuPkWVVpQ15LzS3M5f0GdYR7TILp7jwjQQBSZ4zHASelRkBpP7Q2UFXFK8wVtvfm+4culVnVfSnNYUHzrXgiF3d7MAegjQ9I902oDugKmAgkG2RORow832jcZlggwTthRfkjoAMJrozJQTvDiZ3IuB5jR13oru9icF9Nmh0VXNG4uhj8yZQ7P5Yzmo78fzhhG4AluN0Sy7wNzMtq8/mh6m6/flPD9BlhEMuzpUGEyNjeNgCk55oS2uhDcAHfeMddceYTy1hivARn/1ExDnabOtNWyCfBD2AG6CrWLJQfO2hUWn4LX/9jSkkEStcRh6ax5zTJzMjG1ODfOaPzxXhtMIgX0PUwBcBcbpuBTEMaJ7TTwU/X0kxMZXflCgvmcgD5gf6vtD+9XLuuPpZ7wwg4wkJtP2bvfofn2Te2J2WhhoLSwCR9ZuvFCdvCw5dW3gD/egmxWNsS3paYFSE0CHp7GWJaB54giEA9Al9Hn/5NH94W35QdNXDNOJAnI/UGDvjwToh7uPhosKoD2/JQukFrgLWHUzkdYsAWl8uYDF3HTedb9Zc46JkImJll7m+NvdWMI0AYA4VcoFtTy6EZxaY+394v07WuDOasHeg7pfWns+UOAev6XqHNYEBAiiwBMIJ+DGxVmZDQ14XNc54J2yWIuTa5fpXe+7kxuATrwK6aKY3QH0MTak+EbzG6+b48TCa7l/QBP/dDTm4gIzIXHaAy3Ih6QRAhxcKIuAZ6tAvM3yY2AnPAieaLDvGIXprP27FJ1JT/eOaWjhaszhZz8wP7aiTOezVZ3z//v/1T86VQEbSU0kryvYTSbc1RVNiLS9JztHw4P7j0VQV4e33/6mpauPP/75cOv2+8qbPpa/RmUAhRPHTzGrYBqGbjkxdwC6z0uERlN/qiC5U0WbLwgw3QtdoEyq2hpgLhRfF25tqoIChWEWBWrOMWej76PFksMq/7vGRyrWvorOLMu0vLeroiuf7GpTXR2+++1/efjGW9/TouKnJ8T/iY67I5/6zxX5/q4IaV/SoroQXZDQousA5kcnBKZpIrVbD/YhagCWIIRB96+KPA+RGGGg6jmrHuW6qkBfAQ46F2BOgRy05KfKnV9evCQBQs1kthXp/vLXnUpgKUv5KVzjYP+egP2OpNcd16s/xl8kqRFmDbFvSdpbl4nl4PChKgx9quvckSSt4gGXcBGQR688RyQy55jDGGJBYL2Oj5YUlKca+I+Oh5dkav/G139La/eSll8R9TK3k7bmaltIwJV3iWo1KidmKhUdbUk77wPoeXKwpUEzvxB/GP3sWeCftJCZ6dzHUDhjHlQWYcBigwfSGnqBrT+J2hh9Sv9scp+05BY0CvtzDkZ0hjejrccDSzR2xj0JKrmVaIHR/hqwJubrI+okc3eFBQ37imdmujpFm8Oa4SRZoawKvkoEudbQAuBVwMXaNn7YaOLLDehOD03kNDKEwbxG7JhDr2PNAhsfgdLfo9VQsyGCx1/08QVAr3WzeRyGZTrArBl3QlwK+c7aB/nDct0dSmnAh26tXGM7JEBI3/MKoPN0+ptphzlNDq+XJhRU1NZ38OsDegusM2qKcDIi+vzU0bJMCyUDoEED6KlmhpKSAC0DudxvXidbQyI42KLjc8RS4oA7m64LOLxeyRRCAJDmIpP7wfDxB+8MP/r//lgZPvcF5jIlbwLoDAVQDl+FgXcUOcCEXxXzbQKuxCt0DfcYLxBPRTM8ZnTETClX9x1nDBozazQF0E1upLN0wpyUaZ31SYBR+ARExy1UKlj364beLlygvSeKWFwoHdkeX3kC3gDwbLtJe7WeYRCrPd/BbLgndK8OZNP1KPIEwDvSnbLfZRnqeSJ/f+R9uh68rfuiN6CftUy0YDtZB0x/rGnNIUFxTgWVsN5m+pFQiu496jCVmsbpfH1vPcbW2LNeEb77O8/KKAykSh9KYErfZvcb4P/Of/tPJGjtygy256YqVGfbU/Db4QFguSFNc3t49ZXXFFx1afjwww+GDz74iY47cUtTpTrrPCoQL38yPl63BiQf1cVU4Fykp4WVdNjuKaCkfGs09FMJD84+0/t1SVibArL1VRGhAsZW1EBlkWAx/fREaXLUuQXcFzE1uHua/OmSPxYXLqvgyqmqKu0JvN4afvv7/8Zw/YWvWaMhinNQMNzNj34y3PjopyIiFby/IAuABJj4r6UdKyjNUfuOQkJqVPDf3rHOiTAjbX1Ppi6B9PbWCzLjX1Vhm6sC/nVJnrcFuLd0LMEoRFtuSwLd1jHXdA+XNclELqYRvc3bRCdb6CHaVP4amdUAZ2bHkii+PdL1KO2oI3ee3JaJ/l1VD/pIueUnKsCPaV+BePoNprwQPaxIgL6g+AX1TT/YP1W6yxMJC8Pw2ivfHL7z7X9JDVxeFNETJSvXBT50PTDZ0HzGaXlmOiE4p/QBHgRXmFCyUa2NlkSeQhkB9JQ0re/4G6Jq/xvjK2CPVF0A+oWguFA+UcaR7Nu0GiboCOOSls04RkDnelwg/tTC49Damb+zjxoC0I2jH/unBTgNPBEERibeEsEk8Zie/Tszs1zZQNkSva0aDQTZhGjp0aa1tqR5UrvBGzQaeTNzTK5ER6/hg2UHaUqIkubp9CdM6fqNNbmiAYO5wTsQxeCshfoAkNWDretxoK5S91On6F/WrMxZ0vjR9B1r6bS11tFjYWlQb6FsypsPmLsWtTSxQ9WwIOXyEH8tWrnOd6jxzgGd9452L0BPBGfuMC6brw7oDazhSUBpzVvPYEunZpC57aQNZpcA6PI2j+ZS1oJ4BbpEUvLaLhCvB0BeqbkN6FALcST+1tKPH+5uyPH63RKlt+US+/SjD4Yf/ekfD4/v31E8DjE58KGM2emsxcjREgFvaIvoaTR0mD1VxDBl0z61i8K05tg13tHSWztM4FaafkDX7S5qUMkehu5i4eko8QB6QDf8IqVmiY8A8OiyBqC7/3gJkvzd8UpT0FvWtIsM5ZyT777UivBSzPJkG0ko4fz8fU6NTJJ7j58eJSfj5Hjnrgs/CELDh247ncZJkF6n/FGXPiVr+z49Au+zpoMI8dGKuQ7naxN6tO9nXW5Fs3WCNuE3cAegOzAw155fM3ELEx12uhwl2dPmeQJ9CxT8+j/7v/6X08c7dwROd/WntD+1G91TERS01HOKGn/55evDi+p09mT38fCnIrDP797U3xdkbqZoPFHaNBuhEhtEmqANQBrfLhqhG9V7nPEtnCrd6ylFVFS1TEXZDf7kWsPEeG5IawbQF0l1UylaV38jYIwEfzurdBMu0kAgAoFo2/JZk7d5Mly99Pbw/e/+NQXGvWXpDW1398md4Rc//1Nr59vnqHsrwl8X4tFGtFKAFhQ/wGzYN6fgMszrt27tDR9/SNT/1eH1V2W6vvyaLAdXCfGzSZCa8Eeq8kY+OgExSxIynLtPBD7BhDKFL+j+O1jBnmPXyU/hGDIDwgoJttOVtUjkR0f7JgfxUzVieUd+/49FrGqUcEXnXxagU4cZlla8WvKhjoewFVPw+EguBbVSXL04vPnGt4c3Xv+WxnzJ1gV0PirJcT3X6Mf0JAbL5ue2mVpAvAOtunSpvVRl5nJhBgN6XCkteLYWltdJs7YptiJn/Wrg5hkBJuAZwSCbF02MgKhoZ/wmHK9zpbkARJSPu2TkCOgeFY8w4GIR9UlGDIu1GDWOM8Dc2uXIz8OmgiMF7ObpY+XEuv8MpY820HVltjk36HkjiJK90kFtTjHrp86yJhQnOtpBVY4roXpigtwSyY5JfYpKCswU3PWmrvlsM74nue9jmr5pzD5Bn2l2Q8952+2AW4DJ78qqYgEn52GESQsl0AcTO8Ajpqp4lxMJnxas9H3AXC4tgowITtJQAfI2vYdOWIcG9JDAFx4lYHhcEHMxUWhgfnje59MAXKw+48eeqv57+rw1agO6o6SzBvBjhC0EcbeSZqheh9G5Y6HBWGweU5USTWihUKxzFtKwKMoFRzT73c9uyof+J0qF/WzYkqIFoCPMuYtTCThdetV7uMYMnbG3qTrWRWc6tc0uEC91otpTLCXgFJCemqh0lkb7f2M+bsBJhPlUsnXS0DkeRQFzOwIcc9k+3pjQmbNKO+XuvQ8D5BGQ82CuunBTKquxFhOYc2wHA8K3rigYGkWEaXCqaIEh58KNwHgQNJa0ThEslQkkQHdLWD3G5izmV5PA3LEI4SnTNmF+2oTeQNvgG1opTtRCoflb75X+vj+LO+rsbyI89fz3urUZv4MUs/eKlqD9//FnPz49PHyszbarm4qZ5qQqpa0qsnJ7G9DcHT7+5ANp6O/o54cytSsCXTnUgzRbIrRdttSSBITOYqeeudt/2rGedBULaDr2KeleMk+jmQNGdEkj/9wBPQK8ZZnzlyQsoKFD6DC01MXWiZy1xXuZjwVUjx/KzKz87+H44vDGqz8YvvX2v6KKcq+kI5iYLz7/9977kczQnw2XLq9L06U0333tC8w7RNUKlBUN73knFcyAvjjcu/t0eP/d+9K4Xx++/c1/TUEpL+qALYG57lu7luAyp+xRCtOpZdg+id5PtetUvE4eeSg0z/wmXdysXfJTcShyg50SxzzKx/PwwScujrMjQN9UIRosCwvLqjKENaAq3TmimKI/ii8geBFf/+rKOQUGfn1447VvSiCTNUHa+6nm2jUFnO7G+gSkCexx60KKVXhjR6qF7lwYxUEXbLYEqMSsFKkxDHF2Y5Bj/+1I5/ajJs9z1NhcAKhTUKKB4w/ip1R1wiTcOcq88rC20PncRbujud/bYGIErTXHLFgg3swdgNH4T8rkOTKTBnQf34JA3U+b52u7jQ13iuuEzfC/FnBaOJk0hLgEom1Q9pPqimhzNtPqM0ypRENjagfM15z2RJR0pZ916VCYVWn1RVVNVh6FBcTmiB5THzX78NfD7f7hF15bs8rtx4RvpuIpaEEjGtwxgXGVn0sJTAD9QHEpuKYwO+OZA8DRyPfsR5eQCaBrzhGa0dLtK7QlJYhoeY7rQnzzezFd6KjSErMkzU0LtudCi09nuMk95gZq0XNi/7/oKAw9WneKK0ejDs8i5id+dNuu7Ftvgb3cWDoOFkEdCZ7eV8UD7DphX8gSicn9RNbS2598NLz3858qZffzYVt8eJ1yoha6E/EfLa/uQePogKpJK036FGbl9seyJhECEv3eoACwcbcdpMa4osVPgBLNuAUC+G+mrLd85jJrQu14ovABUBQr0oT9e9FCLFbTnLfG3Q1ZMqa4BiI0Zh/libWWrKpYSOL/PnZTkheuvWAfunmJhzFZzXZVnY0ccB7krfM3Ag9WA4L10OyJSejaI5x7HjAXK0XutsG7x9d8cBQOi8ZakWkajMIyCZFftsGaJz17fH+eGvrQQOj1DO9hhP/rh7eQkzVBRD9LQoTd4s9QahP+4b29e8O77/758OFHv9Bk7VazEzTNNBOhcxmFLkxgXnBKsaI9q7LNDpXPFOwmx/iJQIoUsQUAXYVUAD786AF0BQw5bxZwwy9xKJ86oKJF0+DXHLxAuVMxY7RFL2zKrd6XWfzBgxNJsC8Pv/ntf12R3T8Q8V8xmB8r+Ob2rQ+HD97/iRbwtgIz8J0rMlGATjGalTWAWaZAxQ4YOzxRG7JGqOrb7cPh04935WqQL/prf0X3oFalT1WGFR3dMkoFdznYL0w89JzEpng1Y17Lo5ieK0Wx2cMUrGxp2lIxKrnEC2IIO7Ka3Ln1gUz7N7SAj+XeQBBQxTudjjx9N1qQAHIg9wBlZTG5b6yfU5ra68Obr39DwXDXHdV+QtlXCVj0RXf4IeZ05pGAFAeeYFUpcw3MUMOxJjiWLkV6jH8rhUyK2dUGa20h9x+gN7QgGJoJYB5LIJOJksBIYimKIVkbd3EfrByY+iP5UnQkGkB8fjYv1RzG1B+wNl3X9Xjv6bTUn1m3lcAHl+UAMLfgVj5evvd3rGh4ei1JCQTF5/09J4XBZENlE+cxgkdjZzGVXv6eN6wzFAlZ0xquaw1tmSKwBj+szoewRrZH8smTS877aP2Z3U6bC1XlkdcvA/RxmKbVv+yjtTOvNkJsmVLHOdDnXcehMzdo/Uhdh0PR4zECv3eAQFvDIRjOvnTRCECOhs7ziKpzRQcRpAB0vZa6GzAB4c8ytjnO9zo1fY6/aZDwzNUvmkY8RZy3ZKKmNe9TeGQEUHCJ9VkVkLCO8LAIVb2nLK17iM3MXRK38g0mQIeqqPkhc7eeDz6/PXz47s+HB3duudAMAl4sNuwDMtUD4C1AmWZLeErgW2q4t8m6wTjR09lfXUWOOyWXfeoYNgVbTQGUpT17UwVkx8dsH/Z8Yd4mLx5NGH5jnlN7ZVQI6ncN6AHAqSRxr1MDeQMmx3F+hEMKqeBmwLV68cJF02GUDvjPFDznHunO00dpWBZ/T3tSBBl6jqcLmwRKaiFU3jz+fnzjrYWPFhqnyWVNJxCfvw8tNaC3IDAJKDN6+xUbcZqziaKzJi0QPQfQ/9mHO5ralDgNBUeyXJKWfHK6Jz/uO8OPf/xHw6e3PxCYa/HPobXhc04QHE/Mzphx01uccrGKQFfK15MdVbUR76PMKT6mEyKsAXOd20FzmKWdtEbxCExPsGZao6pinANMJEkqx3x9Tf56+a2dOsYG11FkHjx6tKe8PBbrqXI1Xxt+8zt/TRXaflPHynctIQHp+v69T4cbKqH4+ec3xUiPFaSmHO2V+6osRxF8CR8KBqRrHIz/UPdwrEjxx49PJAjsy4/+VKl6byvC//vy71+RFK52pQJkQeE4XzYfs4kT+jxFJ5lgW0ssZoR0ToS3N3n5QnWcTXRJAnCuMUFQp0qL23l0Rz70jzW3KsIvMD86kl8Mf4A3ZHLRifwnzZCa8S+//Lp8528N1668JMlcBf81R7R0d7yCh5d0CB5dRKE1jSZCm9zx1xrQYxUZy5aW03kEkQZxE3cJMWymAljr4jal6TQAOITuGYiEzQfOVy8NvmuLIwCg3dkUb8Do8qsT+DYsBbjjk/T5C6Ab8G3F4JACbXcQYn4L0HN8ADkr2X/3ucpVUL8HThOklesWntTeyQ71WEro6KAV/2n/ttJDJahuSHPalLawKaaxIS2GqmLxn6OxY5KvojElZDWYM4N1RyM7mAPY8zX0GefwwX8ZUA/QdaepaOkzs7XxNUUz8G929a3WwI6053ki7BEljskdECcgzrYrgFwLljoGZeUZh4swFlBvbTAQGuTtee+5b4GvtbVgt4l1ZMgRYacZHOkVuqhpmwsqCNto6fZ324KCRUV8BD+6rQNJaxztPDaTB2S4dGreJ6o++fx0mkRQ0J5QydcjBcp+fEPW0Hd+JrZ84LiiRaybOhbBYRFtVz8eC6+MIJvBNoDmnlLsBD87AI+mjiLQGmhrfakYl2IvnsWWhmfzks8LuMqdxWdTxbVJwGDNqWgGSKZRUXz+k7bt7ej90MJGNz/qlqu5mxZiWbPa5/pNV0wjTQ8NO6VPE/zXMnasDbEqdu9wrkmjHACduAN+R6R/t1VFSHisLCjmC1M8go5/Y6tGWwvJKW/XwzTGHusoWje/GffaZDGY6QGzjVl3bMDu+Qnht4ViMtnPBFBv55mr4p+9vyP6gADnwTywNhoE0Ojkz4d33/uz4bGCtLbPy5ejinKng9q8Qdhaf5fgIw1KvjFM7eSEk+oFUCMFHrouPB3GSIzXBMt/vkRXNwLnbJ6H3rk6v4G4RXjiuZiYVqmAo0CuTWmemI4PZFLeVZTssXzve3sH0s4faYyUlV0drl/72vDd7/zV4dWX3xYRKUBC5mWeBwePBcy3VNDljq6na0vbPT66O+woHeRQZRXxaQLqbBRA5Imu8VANUIicX1o8r1z7twXqbznCnUYobM7u3BPqMTRY8zQLcB3bLH7Mv2xggJ371R1WYRUHN1GMwvsd/7l+Sg6//l6XELMh68HCUwLXHmiOHuv3qsd8osh6zJBoOgc0UsA8Tx4mUva54eWXFLx48aoEGnzlmvsD/OOAA5GvbEgoJdHGbUJvXy6EmI0uQcfdi9IekTuM9SWbL6LJxAAnaAgLM7BrXgySxQQK20x4FJUhlqB96KmwlDS6BHkkOCc+d53KpsoAOg8LCZFOslXGILpsiBGg/V2OD/OovWNzXhlNGU8/a70SxhTBIaVKi2m1hYF7Lwn5uRp6n6fma94MgjlfksC6Lg0dQN+ibCTALi1jg3RFm+DjUw9gTAFvYR0eWT1zP3Mwn/89AfuzR/xlwNwL7Ll00Y+mh9GUmDFxnzavO7c3DT/6cSxB/ojyxWhaVBXDJI+fHYD3fMMFoJ8WDPuuAgi5+2cY/Rlaiyl7HrTYax9MCAU3uNsFVeDn+zIjLqHOa9mUlmvq5rQvU94Vjdn+c6LGS4tmzToozuvlmBFeMwMAOlbMmNxTFz/+c8WzyOX54PM7SlmTAnLrU9GDgskoSoKmq4vzXMANpmfnadsNYM07mnBHR8c0rLK6+I+rzzYaJ0VK2uTu8eheunZ7a5zjYvV0jR/kJiyLlwY8L8sKb2K/MvdUe+MBBhhofa7Me1vQ5rE5HWDbQbfPgnkLcPyWe+K5IRC/dPlSBdylEYsFpdp7iS1IFTlA3H/re0zu0CWAnoprsVoghBJMSM31tCNVZVKdsOcSWjDeja6HaW/NecEZIX82dy3UfXHXTjPelpwWtlqImgLksv/8aCCfA/r/9sG+AB0wr3pUGqMl42PSqh6o/vjPhp//QsFw94m2ViWiSxrOCoBeJnaYm4gUE/ix/GOYwU8UVX39+nVJTxflB74x3Ln7iQq5KD9QBVKoMresqnQGuKrRzLS4LaO2KubFDQHs1oYKvyhAb0kNWpYXNyW5LgqYd4f7yrHe1/kpTrEr8wjpWxcuXlEkPmla31VDlDcSmGZwpCgF4CEfuTrIyTOn1X6i3M77wyO1J3z0+IFKTmqhbUaPprEvf/TOEwLdCJi4pmC4V2R6US65fdBKh6jVKuO0Ne38Q/OuAjpuT1qfI7SgBVgyJ9yF1D3qgcd0ms2sV7RzwFefbgjQt1RWV9V1dX4V9ZGbYkUxC8QVsEFI33vyBAmYcyAUAdrKElBGwir95F1PHwGfALw0zHENZGs9BMMlkhUCc7CVzdlhZmZQ9tcl79nCSjNI1snaUdOTuV0ElhzJtrVw2IFLIb5AkTczOrrrgYcqee0Su5GwExTXmpJ3aANGAbTLSATNzYwN7+3rHjXyMOMR0HO4xtCA3ib3AvXsD4OFS3/qnhvMR9dBCxG+l7lY08PJPbUZkb+SzhNTIHtGBXpV1jiAvknZSD0BdGvqdA0EyOH/tuBEdqjZq1l/FtDPjqMO8kvWiUmfMZ7M1vywv+B7h2RKkMz+L4U3F2P+dI+YWh0AV324LbBaQ6XTnkQaA7qAnNQ1fJcAOiZj5giaa2sP+waNpYQoXttUH4Y/EyxNTy28xXw7RlIXSOdGA+gTPZaAUmsba00LdKGfLDeLoWsCWloCl3ftDAQyQ1g3HWtAN71iWA+QJzI/9h9KNWPFTKVGTPOEaPKqjBtlvnzw7s+GD9SLAlM7dTmWEHQFRGt0EdM4mCNbmHxPmf9EuGN+durOqCvm/AAAIABJREFUuLcD6BTJUpcunSOV2si6oQELEe4pHZpMnNBtbnPSdCfwqf3aFrUy8cennRQ+1n6MLtdxaY6SPPf0Ns96NT/pAMuz4DVdf/KdTxYZfu8AtmpTelG9wBFIOD/+caac8TSwcw6EDjeoIcVN87ov7bxrqEeYSVwB50VDp3gLVotUZ0v+fgshqXMfPvfsI7d39vOJRGs3eh98+ZZroeqMVaj2TtP7VCuhlZqZhv6/f6hcJ8yIJrQwB2vNaMpKIXu0c1OFZP5oePf9f6GJejisn98fVrd2LdWkzjmaLGlTq4qOP1Hp0QMFzV0fvve97zlY4Sc/+zOXPN1WAZrNbYJhFGHumuoYlyvgQdc0uFlDB9CVd7mlpio698GeNr/ahx7tLymKWxr6HtHe0kLlA3fQniSpS1euqJDMC/KRvygTlXqoK/qdxqOwgvgfAVjAXECNGchoTyqNfD17j4Yn+4/dQc4BdwK/A6d16U9pusuqf/7UOfNETuq8bu6R2tQ2kLfE6bK25ODpSb10b2Y2XZUJ8StX1j9y3i3A4I8rQUZzT5nPVV1jU6DMZnbZSBXiWVUK36pAYFkBg0jHhxRjUHwAxLNCdD0J9IkWsmBG+htma45J6UwiT1OFKRpe9cN2ik0sMyEyrlHmdgfqhDlEkwgR2sdf3DtMoJ5mVgFYEzW/HY8tAvZnKUzS2h37PBo6aY8B9C5KYqL2wIIWrZ279rkxfQL0gFYbOi05GOTnudBhJnENBOhn52xGXjPkmeL7AvZm8r4mt+e9O9uZz0rLnq/ecPUORqq4EwB9XUzUWjqlIwXoW9bSpWFx2mKsGCVy+3MA9izUhBrWnmUhs+88yPHv/stlRr/io90psdicWR4zapgiPk5AneDa+HIDiDwVPqungN2WIsAcYC9A94xNgJ784zaJZ31tgal76nM2IGR9iw5nr32r8a02vRb9FHhbmGBmff6svemwbnI0e+p79kwCFsvUzj4FzAExAzr3W244k2KCQgPorHABOpXmDOgoHaSy7in3/E9Ux/0XwxXytnUiGrXQMQPhgXUj1Q+BJy6xBK4ikEdDT7T6fA7QRLsJiBuiFDh1fjp8ofumxzfcqVThCW0Sj9abrmi4V9PUJAGv0IIfM0BrQSNZTrn/KZUsoJ4SseEFDWANnJ3X3hpyCxl83xXd+A6TO8CLxWhV+6l5loFcY3TZYL3v7plcD0DvJiluCVvX73x0TPSZqwQ146Zo2uo2qr9s+0y+70zKWQA/K4j+qm14VvNvXlh7+lmew9X+j48E6F21zdA+rQvCyLHMvXfuvjd88NGPh09vvTM83HtPFu57Ciqj8hgrTuMA7PDrah1KY5Anagry7eEHv/2D4e7dOxIG/kwAqepsmzJtr2krknq1lEYCEzNiG2vj47/XKbcpsq+OagcqHPNQjUZofIIPe0O+8aXl6zqX2pLKhL+uinIbqqBEg5ZF+ZSXpNGTCregKFoK1Th0ybgKoQZAl7WhVgjIo+qS/j6S5n4kDd5mYNRkTcAeQR3yASWAhYAyjdWSpr6UFWJRAWjxo/ZscS4APY1oFgTCLZm7xG084xqLiveQ624Qh63xjJthGf+2zr8qi8O6quDB5NcF1qsyz666hzKpbhSh4abQ+NCG4ipBA3cUOJqyVQyi3zUiWu05DS5NGWyeoyiJhkSKR6RNcy9DYSqe9bMBPZu3Hwb0GR50nEB/H2ZYu3uMUJ0I29pKFZZpaZRxYoLtspExuYe5TueNhjuv7szXeU4A3gJAf8Z4WvswOVDMyLEMBegF2nERUBQlupTFnmL2HTRnSwRjt9YcoaVkC1/E/6yJIESWiwBmVgyP+92Q/3wLAY1AKpoQkV4JoNv0TmdDD9K3EfNbQLOnIrAzrUeNZMYXetM/n1WYYr86no/32DrBaApFIxZxwjj3D7R3bBHy7OceajiH+gNjLNMUP3ryzWNyb7Dl6Ahe3Y2sgTh7MkwxjDIr0GscYMjf/nYUJjrrgOnN6ONSCai4kI1pIXUKTGsW5thOuR77w7Xa0ci1fgZ0Yk50POVkF6FhRleBcPAYu+hMGw1e7NPuI4HrkVxmgk4lBCnT6E//6P8ZPvrgveEVRW2rXInN7W4mA/gDogxQ18d/7IYc9AEfESPpaNBN+4+ZiwbegGMAv+upY+nsojKJbu8o88xr+6I75sbBtAXok5U2QoDBmzmrNqAdyBpFImlm+NRZsuzxDo6d1iufhRcl9Wz2hI9VA5TE3hwb0AlsY1wINI4TIM6A/UuaGgKPy6hWiq6ujTuA++ka6y0gwCMtkArQEVS8FT1XydfnmmQNdBzS83dY013T6DMC9Uzoed7vJ8vLlObWx8WC8iuC4v7PT9TI22kUhG7H7I6WnKL5pLHRqWxfmvpdm89vfPKj4eGTG9Z+IC6ACg2daOqdHUUJ7h0N3/nO94Zvfusbw09/+uPhZ6pJvKaSqqvrcEG1etuQWX2FSHYKA2CSgUUr0Iv64g6IUwlDVX5BSNhF479HZbSL8pG/Nbz4wpvym7ysRbvuSV4izaqYHlTiCkoWMkghiYmK8wKY9lfjn6SmuZq8HNMIBdMvWnR4R+psi/ioMf3EZipMFcVYymxKqVpM+dHQSxo2uZoN5OlI9uaaYU5ureHo6NKQy+TuYECk+hwRUBfRb9gEK0Anb9kcONK8y6i2P7kkZG7TYFwEaHCBadkEFq26mWsXf7Bv1/cwSceMNBuziNEwHy7LCEaomAPCWfEzjDWsdAS8ueRuq0X9a90y4G2zkNevzdMB9AJeS/k1y3XNZvKOfO5AnVqvFjQM1H4GCg0QrELd0+RDj/aGH9fpVj4m95KtnbunUxod07Ivcwd+X2PlJBEgS8iwFpa/YU4bEs62ENIqbQ0/qX2lVO4ie8GWkd64XhH/NiIXz3lpHK775Rq6h/3MI3c//3//eZbxPO+3vk3mrdEyqxPwc+1tYjvogYCLqya+Lhd4iJBE8Fu/b00YMI8AZREgT7upau2gZ2O15icSlc+RZ75r8/hIqzMgTh18dOGsMY9cO0A7gjl0omuZBgpAfbQD3rRW2h/4tbF6AU4u9sMUMnADesU9jDTiSRv5QZpTAcJopgF0mq48Fa99qFog//xP/mi489knar18ScI97EvpZ745TP3R0FEu8PGm0tsUyMa6oE2yhwHqprmuxpY01AIml5eOoN8xMqlDkRzu7MG0Ne0MBbTg1FrP+sWlEZ4RX3nKx6YJSWqWcyy+6f+fvTf9mrS6svwiSUjIhGRQqdS2V3t5uW35U7n9wWv1f99dH9qrWvMMGkAgEJoRkPMMPr+9z773PvFGxJtJAlJVEclLDM90h3PPPvPlGEKEapDLrWZB11NhmoJmRknq6vvYcKTXDucTiQ7g8uJZ+MApK0u/4Gmu/uZSrBFQ4lqQQlPt8JasLo5k2qWKXFfPRGDguyrQ2VUkCwbjXuPyQgC91/66TgT66kcEIwuR64vAX6UM13qJ1UdLROeZ9vxd/9+c4/ZbwAmPZPxmsFy197/+/uPFw+YV4r2di4Y6SpAbMHgU2v/w49+WH/t3FVlekYJl0oUPI7FR/xxTMCbbb/5f39x94z98ffezN36ye6v8QTIPEe0DiFPEpQK8yGOnOM2lF9j960Ydq0kqzRZYUorap7VjWlnnb14vye7Cq+Uj/+bu//jf/2n38tX/WMeoCoSp2Xua0wZJz5L+bBpiAwuBuAraMHhmzRerpOvFKvwCw3AYnjNGs1sUzJu+3LpNVDmLwtIiAyOfJmMjUPVEjcpGdft1gvYZXyaNpBMWampxy4fdYCxfep1I5KyiZtskLmKta4Tjnm9POAuegEQFf3T0M4MhAAEg3WYJNsZXja+2rj3ysgmvNfejZ332A16/3YkDtzGj6AXei0NmuWYizJXr6/k2AYB0UPEKYhgRDNpH2kxVUCFXSJtYa5hsajU9EGHt4KwJ6HZk2/59v66tXI2eg05SZO49xP5jDgRABD32HPRCfKHo8sUiU6WnEdFOXnr95o2J6jc2ckFQlWCNFQiDK0zAwZXSH7n/Z32tjCifDzCnY7cPgGr8obqiPWtNbC7UjLCDkQ7dQ3PLdcIoa68oBtk/3XKAU7u8RoVlrUkXLyjXF38SJDKH8Co+N+9kmBzrYa16upVqfosnMIcOVO176L37IyBDY3fqpHbm0vrxmi9D4+5KzZVrI5i56rEtwOiZCia1JUtrDn7RbfuEzBTiBLTBTfHPAvJna/4f1q5q7/3mzd0vfvaT3d2b13Zfe+WqBL0aXAkMWAO4n/aZKL738suYmtly0/3werAWzLO8qYfXsotI4Su3wkMgLTzZ7i00btcwj9DDvVQLgk1zOlshZVHlwxcvsrDFqMGHXW/EwXAErMELSf3iujvs4V28LJXZZObWemaGPTCOmzEvcy15rp/gH1AG0LECWTChQmfVFqnAuOTNR2iI9c/CgsdGfLFZX9LKphshhbaMH7ZIECTsFF9iERgz7j8C/UJvzftj6XAsgWnEoDyxgYBGbzHL/LgxtJV7ey6h+PA3z+t0VVggSRCf58QxFH52ccf/+vtre4DeEwtT7EjWRPkpFeHT2vCkCsPcrijzBwB+A/qD8jvLbFqN+4evsQvbpd1v3nunKq79QZHkpK0xgbdu/rmqzf22COZWpcCVefkyprYKsisrAKZq76wEcdTOYA8qhawAnU1X/vEf/tfdf/6n/7L7n/+nb9Y5ADrbCXpbOogBywLChP3W+E5Y1EwggWcGNwM6fnCMWWYWRNVCPjK1NXO5p2L9joQ0CJqNeXH65HWQTSyeh9T05ruZl4+ZjRUjl5bWG3ZoQwFazj0BAeevel9r554KIAD8+uC9rc1IrLUhzCA1l3VD2oHBytdgwra2sA/oNkkcfkWDP3rCUx4wD/BYHHw155ugHjD3ODJX3qbTY2qBVg4Dc08BgcKRGtQ9tNbi+ONLm9XFRDzvnn+LRakSINDxzE9Ar28PFu0rTxQjHwzc8yI6qeuVSdD+zssF4BUbqs2IXEypaBWXS91TpV5JXyMAqhg/f9rrXoBOP3ja2bS1J5qSzxPQWS8AusyUzjNPjelTbdJqGmNurcTbptrql88KG9X65s8WmosVnHpReewtkOm9aUHvIocNoAuout+P0CKNPYN3JHDSoL4IGQA6wmSvQTS052tdvSBFoU3BLTjkhhEipoAXyGomTTEUPZv4FnZppBpmAWdl3fzi9R/v3vzF6yr/CqATX4E53+V/yQ8uXliAxrhcvVoBsKWJQvIT0LW4ms632tww14qOpoVJ89RCjLVv+8RtamfP+jJDUzJVJujmYggzMFg/zrxwBJYBuBQEs7aM5kuaGXyFqHTco/DutDmaaCwCWHoQClSatXdNk8Zfz8F0Doixi5tbUgJW5ZJjdmd0MbezOUuCA9dAPdrjDU3srkqEvTR0xQUY0CWv1M20fSuZXNW3pOHBcwmWwwoS/h+BIdYQ39f8LUKcFb3Js92OtmzV+HiDF+qKpGCQsSbAvo7RfI6vj9aeNheg3zgA6Da9ZGKjeSKxXaCgTPkAR8EHmKeUQpge/mZHeIN8pAdQfU756pgtajA//vh3u7d//ZPa+ezXJRjcVSocWvozFUhGgRqBn8yIV+rOL2pjlL/+uXIGr3xt9//85/+y+09svFJFXpTf2IDOJHjRIgx4qWvHKfF4gG0F9EpRI8hNk2oNncpU1tCtLUDESJkQT+sIIgABuqJc8UPPVKqAjxZxwFbgkYm1pqCaxpjTtf8t2lnnV8OeiBTV82wit2zX2jYsXeYwAKBrggvQwSasJBQFCqA3MxuAbmHAUiLTEk3P63H/ZQGmRc/Dpzz1rx6V08+PMLRK11wBs08Ak8c9hN/BVGg/knT9Z1Du8wQi9tsZJFo7lHnVwJDSnBb2+hxRtFk0dXowu4/AF/0Ki7VGprFmZgTo8va6xncxAbSnF+oktHRr5whuBEa6nC9FS5TXrLTBopHaZZDYEABd8h7LSoB+YgQXRnBwftcfA+4ryHv1nniZlfIXcyXrRYBOnAYNDSc7RF/929CuG2BsUXGwnDdlaQ1dczAB/ZkCdP60DbPmq4FdwrMmQz5vrR+999rjndGjyiN+5PRhoY8V0EMfDorjXjbZP8scMVdyjdgkqseaoTSVxBVj7ax1eJ33Sa15ovqxtEADDwrQP636HLeuf7j7wXf+RdXhrlR9DILiXnmxIq2LFp6X8lI8CnM2wbDKaCF33PthG4Roh2s6rEyexk+TLO4gD1LAwFc51ZD7T6GshTW2dW6zvAcCNm93g+fZa4F/8H5SxABk8IOocwLfCEJjvNjci8A1+7jDG20NtsA6KwsytoAzv1HlLVHpzMOtKhLD7xS/IrWMP76zKctLJegoiK1uCF0mip+xon9k+dDmaOjx5eNayC5zyTuXL7/mHNqmUA7jigCBoBJ6iG4SoGV044rISvI5bRWsLy6d7ZK0YMx0E3jrboQJ8DK7wfmeC5YIYyyYWVDzPGi3uv/2h8pDX1cwD5Q5yYDOIIgEQMc6RqU0LSUApc1WBnMe4oIbFPhHMrtUNYjts3BAFtfdu//h7p2KmP/xT2vjgcpzv/rKczK9X77MtTYNydxRfm7S32pTst3dW2j9/8vu//6n/7fqqn+zFgI7h3mfZL0kALQU1KsrJmqDGRTvJQyg2eQcDb39ejH7VTutcdQ2giR4dzCKdqyqexGg8iyawh6guyFeWJG+IBqbU2pRqqpRbT5DMJQEj1xhbc5/ZtZunUEh1aAE5mzRWP3WJjXS1m2iidZp0I6G3i4CndfMTfNe15yy2O4x97TyS3vPuFT3TZb+EBKNBjXeNa2mP40a7/Kn+68toWYgAQbAewhwBhD9wRClsS+Cgz77fNYUGt4npPl1OwXzMO1m5tEEraGb8cPAyPi4RNpQPeU5QKEBHZM7gK7ULmltmN3ZzKUEgEpffLYAHT+6XAKaN6c6Hn09yfwdAHTznlP3X8A85nbMsm1y53K7qI68+pkJNBQoMzWaGwvWWPpiaRkxDj1nFygpzbbBDQkOEWxmqQUYcJuAbmDnEBNlSw49lM4pvhSTu61e/r3bxZkCbmuh7LQGqEfJSU/13sMmmujnaU3qm38jLY+69agSbIZF7vnDim7/6IM/7r77P/57BcT9uopkvViAXtk7L1cNDgAQ1yJjTfYA5nIqDBLR3b5Ug7Y15vCcuM0M7m4/oKhons67drVIgNxZJhHQXKOCe5kXc06CPdWPjqpPnEjcj7LWFKAjFCC8Xi7ztNJSAXhZJbu+BdH7HlaPawNSYjGo+29t+EUB3kcffdT+8pdkmr5Z7l54JYAHmF8ukOU87/HuLWFVcljWjBKgC+g5V5kX8PQeJws10dDtMqJdCRwULddY4bOnVCwAipvDGnq0btO5Ad5zYJDNjFswwsTOOADmbu8j3ZNziQNgfFzYhjLs99QX9U275TnuwTTn+2aXPM+36VUm9//2h1sbDT0mI4EFiwjNUczK0iiL5xP5jrzpioKt5LTyksFXkj1un6N+a52vrfxgRJQlvHi7tl99e/fGz3+8+/Nf3q+UlUJs6sErOA4Tt+/DVqDktl8o0/tLtbf4/1blTL/5f/5TEfrX67cUK3DEnwOdsoS8gLRuATMmJYcHLDRT6kWrQCgKtIixWNIB0ClXK6AVQWPGr6CIulnVfBlmJkbS0lNL6wyuzFUzL5MShUh2EPjzJV0/K+ZsaVT7/jaYM6B6nrTtDprpsafCEcR8qa5ngcv8DlGZngTk6qeYW0dJa8E04Kh9HLZP+ejrSQDhxG2O3z+EfuSMMZ57x5cFgsE84z7yz8XJNdv6E84vfbU4Z8ZtAHGEc1LkZJ2pc9ivmxri0dAxj5Hvn2hoaP/TDkQys17/oq3UjwIl+xcpkOR9oCvojUwLdsyryUIbB9CpCqdyoS00OnWQaF0iaklFwvCKcCLPoYW9Iy8xx1OAukpHBwE9Vo/DD+DWGps2tSdgSpHCMBTu2Yzt0B08je33laDUGrjmawpSnkMDt+Nk7B6RNRDPVAPvvundt+910e/iB+N3XFwtEEjGs64YEDedzO9MsKPcLQgA6C5c268e630Za8uReh2y7uv8BxLe0MLoSxXgqY2v/vD+u7sffe9bu4+qsMzXv/bK7h8KzF996UVlQtBxab7F6BkDAN3aOWPGWncaW/zGCZzy8QkuChLDZSdLqu/pDXNcujvKyCz6FB6VIkIeN85DO451IuZnm64dTQ6AYmJnLOFxcjmxdnq9REN3vFYLUtUGgI/yqwb0qtRW836j6sIDaHyH51Eoh/GljKv4aoEeQgn+bTR0rk1ddu/9jpmfYjwzjfKYhp5xgArUT4qjlcBqQC/LWgnmSRU0Vk3BxG6IFt7qWgsGjmfAhUsu/KVqC1H5jPv167X5V/EGqtU5B/6GrBEIEC9WYDixARyL4DYDIAkYjBvOvJ7naq7/+Q93NoCeYBK1RNKriYLPdFABQ/Vb9uSVRNPVgCzVuvKXtNvqn4HL+88+SyrZc5QF/KDA/Pe1w1v50z/8fVVm+0sx0soNrIh6S5tEYz5fpsfajvSlf5R2/o1//I/1XtHtpbUoyMRGTgO6V52lPtrW5jFJ5uJvkWyYpukLgplYI/CfAzNslXhQkbqS5tC0xKjKl1UE9FIN5GVzB41JNA2nfLHoucTV2BQcUW15joh10kyoD4xvlFsqACT7ACMZtrTYUqTBwqq0CasWogDdf4pGX/rF+Z47szozFDP+AI9Z0JBuwpI274NRHTz6OfwYZnvkVnFfjKZ6dnud8Knnr4F/CicBstbUpaX3S4xbS1QjI0jsuROgyDpj0y1gLkAPLYt+eyOb+ixzrXJbY16dTbNNQIf0NAVkybLC/gYAer3XU54VcNtn/iyCmgxbCHNo6vjc8VF6/wLFipC9IWuUochjcPgVzfHYcTetR+YQoB8TqHJDMSlbsRQwhX8VRrnwiDD6U9SSdgwg7TmKuDItLBPQBfjsC9CAbuD1vDF/MDIBhtaFv4TaYznRngm9MszbAupt0WH9iO9Ns7wZpOnLERo9/oPA3NN17eTz0M61npfZU8aKd1e7VQWuqA735i9+VnFD93b/WID+slJ3Swuv+z5s7Q6gtEfDrroUz4l5Fl7oSnHN3JsPDpcgxwHVIm4EMW29WuAhUzNjJWveFmCtdKyALkhvH7r5aqyVEpJbm2drU4CU+458cOYLrVjj3iuy5yoR7ggt+Ny5MTyT9qBZZw93rqcCIbyQY1aWqlaIwLZ86AXwfCYQjwlBqMDMTzvjZtCMy9ftv9WHzudm7c13qX4KoNvMn7r068Y1xizjVoQb8VyNpQGd2vFYFnBDvPLqKxp7AJwxos0UtLl2jaI2LpnLb6++CqC/2JRFBoM31OF5W0Bf5uOf/1CV4paVN02GMd3Gx2HqpaITKSYhKBgfUgxSuX0U+KyL+WBqZ3J7gbmWN+U9SQeo3O8qu3q/Ijtv3Pyw9s6tkqZskoI/iRtWgx/VXumXn3+5pJmvV9W4V7X157MXy9zRUeEqohJAR1Ky0uYF3P6tEOeQ2CEkUsr4E8OegC5NDJ8EZiZVIipzDX3p2vYEr71QxPPKpZIK5X2Yfpj4rFKkQAtPi8+uiSw4TK+Uo1XaDaPBmODT1bmWHqWxS5JG02mQxnfH1oyYrRAQ2ryTtDOzCTOx4cMVsMdnJi4u9iddpSXLwwy3Oespbvw0xx4X0JsBMn6aU1aGXlbRwqQGoOt4g/rQzCdl+zxK71LxYBaT0KiIFsxolI/MQq/PMcUrpQUhlfnh/A0QTheHx9iAzpMdDOcNcTT3aAs1/Gjp0Jn2QddOaswd5i4HRXrbSM5vQJd207UP2nJzbAq+DEAHvAFyfIACdJmQFyA9hz4C5mbptgj4N9anrW5m+lNDj7/wUTEfQD3XWryx2T3aY2jGM24glS5VF1F0lQJO/Op7TGGPn2PidxyG9IReSe6U+9lWDAH//N2CQn7J7yJkX1t0Y/4Iv/JmLM+Vdebm9Y92b/3y9doD/V0FS7569Ur50cusTkQ0fvMaZ2jQpnILNQKo9peLvrR7mgV9pd212dupYy7iwjm4dABN0nIBPRSPWF9pO88QH2v+5HTEpF6aX9JD7/PgAXHJWe8RERchZmncAslLVypcAyjXJP4ly3r4stHQlfbGjnCVmtzptdoxrq4zb6UvFdhcbcGa9SKgJxyqKPQSAvCH4/OmXS+XCZ5+e+tWj9uWd58FdM+W59GmcO8eJ7+9rHMG0LgLAt5gYlLtuD4WEwXy1XgD6pSnpRgaQgJB5tSLZ6w++KDKkbef3n7/SzK5A/jCkbpfNoxJUaH0Y33uhX/+YwH6QoMubaqZGUEfYaYCwfpHHi6vuWe1GakCMiAKATxmnWZwRUQCKya0iqN8UlGdrndOQRHy3PkO07SGzouNRZ6pqmnPVy138txV+70YsSI+MfdEDBFz1SyJ1xvULGUOQBfYeZoUTKMiLYtmJnBuPxqlURXZWeYtJMPqD1oUPtDLBehXK2L/xQXQLTXbXBVAn5LfLACiuASYe9eY1yAzjnq2A+JcNYlOeOxdB7y1cz6jzZUwAEOaVgffYzLUjGDrGA0unolegQMcPSbbV7jroWOf82+ak+k2cAvNLPvQPJ5zFaVqgUznrxxVdNATrfdmrwt9A+YC9B4Pa4hmxPxmU3tr6A3uU0MnxdKAntdqBdEi7hY7hsNWG5noFJfiPObnBQiGIglgQRu5WjwiaGH4z/E7Di1dwpjpwyPXrzlYPW6zfSfn9+D4e1D1hAzuuL/nBo0LILe5tgKPFlP7qSenLQP0+jkroOMrm4DuGRz+dsk8Nr2b03Rdgj5HIpm5a4/jFK4yXirg1NYbsTldG/aNWyM2vC3YD1oaA2pNfkxB8yHTr284SFNN8prVJZApwazl0nuu5vKj2lVAX65cAAAgAElEQVTt17/6+e52AfuVKvlMlUh4HAIfvChCE/7Xh2QTVXnqFG3h+Xz2NqXWWuUPV8oVRVXwvztQDm0WGrxRZl380vyerUyTfgfwCrTEHy3IBtBpd4IEEU6zVlOpLsWUGH+7jfocBlh9nxHg0dA9GAjRfo4qWhLcBT9FUEA5Q4lrgUG8tvoMSMvqW7+jzSrHvnmm6LIEg2jsjA0CkYMDeZz5dWIEbIVIpLufzStR7twLU3isABpz0aldp5lbK24OfvVcM+4mSebw+vVKz6420F4AHcwB0Lk/80G7Y0VAEMOVkM10NH8q7ws/wIWHsOMaBIxh3CxnAN0MpZlK+MXCwAToXa8rC80mqrAzX5Qo1ZTk1LzV7w+KiG2Ch5HRW7FQLU3XNmbAWRQGcLZX5U8+tVqIALr3Aw+/aWkZZlrXuvSp/V2aYLNHnc8ztfWqAN0g7ojaybsAVrTzB9T7JYihbkoa0QtsbCCTe02IctvbbBupU/ff/jZNPC1oIMEVoF/EJ9pBemaeMSP73WNjM46LNnSxl+qW9kxPwm2P9ASSwc/c3wBjz2PeFnzbO/LFf90CxTSnZ442xw80R9YISvmOuIntSRlW06Andr0nYF6GM8950yTUvn4PXRMgl9QXC6N2ZrjWuCk+rwHsTQfMod0920I9z9ePaOm5Hml6anUdqwLFVuPQlljQKhaChs7j8Leb/AdwBcA+z9mLS8KP8ezIpFrj8KDWSFLVEgGtc2By5zZijpvnpal3CA+xIHldO0Ohx0ggQztium5z+ziHxjKvjN8UePKZtj1bawdQj6CQDIi0yuC+CHgNzEOA1IB4LNaXQKB9ptNt1MJp08G0ntTvxQcx3X9SsTp//O17CoYjXQ3NHApFAaaXyctWqlPd514V7mJ3RUVAozg1b4Zf5Lv95lYImDkpHQTzATTV6Gsff6RNSAwMc4tQu3qcU24TeAcot9JimrCFYe6x7sBPa+kuXAM9rqVb/Zt5bDZ5CqFojmVBcICeU8ccdOwiN41GGl4XpOGFkOv221ePsMILi4LT5KpNlFJGAWxtXoHevW7hqdkDPWscq4bz9w3WCBd85ncDOoGMWB0YX5/j1GYLapyLmyCWhWxxSxt4lvzw1X5cADyHMUQDp74LFgBvdOM4FO+M5z/1q+MSQkPO6Scw0tbGsU73fei0LBCoxdmLOQxE5uoCXzM9S36TJTVjHCYtOE/7NH0DT5rM2AYfcylrpgK2Aegcw09cJmoBoFaq9h8m3cuvSMNZjjZXAugxI6UedBgNWPhJObEdZNN+816bNAVARzsHzNHQLxZ4JzeY55JDfEW57dNXtQ6o8mW1AFrzXgbb7gybbMLQzQc6iE+NbEAfv7dJVmbZOg9Xw8JL3K+eUI2prRHHwHye3UP4Jb9tAd2CY5OGPp8H6AiAiS0wl9h2YAV00Yc6PE96VFX+CGuafqbpa1+VezGaFvqcA21pW2ia7Irx8Iz/uhKYCzPWwXRZqHULqiC46b4uJjLd3itD/YKOYVyXAPXS1h1pzbUh2AhEWyvH5zGlE5QmuTo+hj3NZxGZFCX5LIBuMB9LWeMx83U9b7agTEBXHAGle7G0wYk4pwFW9wqg89HDbPLqz1i3EIpzT/GxJhFzkRkwNzblEZC14mBpu0lqArYXXTdAfGn2rTG3eSkHvDkTqbW3ClzfLzBnd7UqnFlWwNK0BZo+T1Xs5K6kA1WT/G5ZD+9S5rRLN3ffeTI8KaALeKlEaR3PZiacA3+7W4CHxghYor3SUqVooelrx7K5PetqbYw/HSuKz6OJzorClGxA9xxMQbYzQjQexD+4L/EFp5hMrAgq5FODp/4pVsWSQNaKryfn3LXWAesrVTEPoOVc+nWnzNt2G2h1yceekrjmr+aRBnDHOrkqnku/Zs26sAyFYB414FbmloSDucK4R9wcYBhadTIQQn08i3vRtlERs26hNtcrwXApKpOd82hX/OZcy7MtRNjHzrNiDdCw068zUe7hFVoE01QtVsNsAYbyQbfkHCBuKSz5pCPaWOatoVKMimxjSIRtnqRoU7m3HqdAgy5/Wc+UBs5EexnqWo+wJTeZapqJuhwqRGETkh4BoHc1uZQwlEWojwPiD2vwqKHMvqQUpdHOSmW6YvvCK7XQrpBq1KljbnYzdC1qE2Ci2KOlm1m3v7b7SqOkhbP44ku1caGjcq3lJd+1Wf0EwR7EMC2+Wnw6zeAXehzT8Hl+OHn/ZqCjzeKD/S0/nrqBLDrzBF2ynH9m4xEE1My9qMQm9zMvY6gH31OoG1tja8FRx1dA33u4bmohNxaYdW44iqfxOcZgPG9QsgmkzcEyRNRsKoe9QR0TPIzeMOe2moE+GaCfHN4emA2g06sOIkrOuaP/Hf8h2l4El1O05PlJC5aWaJxzH5/iM6Oh+66OUbdA1irAeA/oiRVt+FhYqy1cCMUxi8d0PzXzBh6tYbtfUu7U5ubwk8VyoHaabjIfay89V75vV0koKyN7TXy6+/Pvf7t7r6pp3r11o2r5F0BhNm93jBycTSswAjTjB7Ul8sP6kxk6fJE7SznpCmelDUZrFqATza765Pjte+OoaiD+c+/pUMVucC/CO+t7eBdjJBds/Y2KgPBFBFMEAeagBglBItpw5n6YgKVczXlMgZrUdHeaMvni5oWpCKl2qXpaa/CKN3KePXdLXXgFxQHoXW+duA40dI7Tb/pIVDllct0XCxMpv2qXqS0RmL6d1jZxz5uQofVTaMwaekztuS5atKvx2XJg66rfXWjGwio0QDAp56jwTvUdXzpaOs/hFUEFE7xz1J/TOSqbW20nCp7+uMiNBX2zAQH6Xh66aW9Kty1eDsbRhVrmgg8D0x2LqDqYBGiRJNyVu1pr1yIUoDaVa8FOFhDfis0aNmPEBKLfVNvaW/I5obrDYuQXsX9FQD4Cx2wGSgqTGClmTskB9pVGXUP0gOAflZRW/ytlkLKLHY2sCNCSoKtbV+rxbpNNryugJ+LTGrolvwT0cK5qRA/LhoPfCLjTn0xeLgWrmFv6DxNYUCHmqzFi8JhwDJOi569PCGPL+dPMPMf88/xkHDwOGeO4mF+3cv18TmOsze4B+qavjQRNw6GyXMN+1ID6/msEkpjQl+GNbpCHeJdAv4IaQ9fuX9PGSBKtBdb5gHlTr0Ag85HPydYQrcciRR2Dyu7Q4pVs+tkB/bz5iXBgDbZ7Cbi1SRRgsKYRgZ7xhginJeLU/Bv6jtOHaLd5zmzD5BHaa4JVIUDvmJiFIsxmpoAzzO39SMCc36bAZu3P+697Rm0VaIFBwD41dCsn0YSXMRBgL1SxfLcm5OPKbMDtUhrmoxrL3779Vmnob5ee9KC20i1zu82EOltWSzM0B9KhLd4nHx0LZ1vs2iQdEE4JXp6XXHTA2lvZYpnEjAxAs7VqAR+FawooENSiGUc4kOkXcKrncj5+X9WSV5Buua0EsLTVPvNk+ciS2Hx75GbHGqq+GbS4DkDzxlEdaKejfm4APT7uNaguJnl86dKKVTWPXdXuqZANa+VubYMKeL722qsKMAtQW6O23zwujWjnqyslbaeNovnqQ8zcMc9zXX6zz719+Q3oTH02egGYmcfbJXDQBkzzmS9M+rSd74wNYE0wHu+Y5RVQ13n8zAMBck7Hs9AQlmtAb0LUUEbbXIFhAXXoyqQfc3trTK3ZqACGuFSD+QLqUCd7gX/SUeYi8hYAWowQSNv8bkAjCtjg6SXh/YQdUekll80qXKzBQGitV1o0EmIWqy36ZimsG4nls/fynEH0FBiodJJnGtC91zEtrGpE1Z4Xyo++YToSPvxbTGHTguFlHkJ5UPfkz+6F7iMLREFT3mOZBS9GhDTJehbD1OSoFQ692r6Siz+AvA/vm95lnjxz9ef3gzWqE/dbD+6B+gLxR29gC8sicI4zZxCgxrWHa1orGEPa5iIt62t+XRq+nLLtTtxIYf8ZaAuKvLg0EE5bfKafX/uyqDCRWwugdxpdvYcuNUT8DyaH9lP+c6rHYXp/pohxCh9PrqGfNz9DnjGp6QVYuE57mWsJOEJLO09oOzKD0dD35CafjYtCpJ7BnyMfACZDRMl7Tcd+r3+h6+ZDeTz3i4vKLGQf0OOnD5h7TgzztqjN9Qa4E63dwXMd5DVcAi1kRBBpHUYCRlx0WPvQzrH23bz20e7dt97cfVCbsdT+VaWhE+yryD/xQPXMJjoBAbEbn1TdWILiVLuCvskV56IxBkdXPEt+eszn4zd6xZ7glTZ1pwAd4HTRFccVycTbGp+D7VzzA1BSIFe1Ktq46KKeJ00eHt3CRVK41tQuKTVLlHuEDQXd8ey6b/K4mUI0+ATsrYBuRa8xQYIFPvTyW6t0qv3etJN+sK852ix7ppPXrZlkOKut05XAZjJOv/Sukgl0s9BB+7zZjPtoszfjUWuBtL86BrBmIxpAW0HhjQcRtCA9otMRjhAyuF9K4NInADvWBcaG0r6MOcIK98fq4Hgq0ugcQ8FfxmxYtf/5j/ulXwOti5TbgE6jXJbUJqsRDyozKCPF4o82PAGdRZCgtk/Z07v+RLdM8liJNhYPyZTwowZ0QJ3P8ppRh722SG1WswA66ReWbAFCS3D4320pEGPlmS1wiF/qf2YeA0A5D6mzyjGysJ6ti6izjb+LxUaaCb6uvALUI5q5oy3nGRPMObeMOhVDwL7p7q1K1OL3RwCvz+y25TE2G5GGvjBXWxjOovKYLRjW8vAJ6P41DHBt3+f5ed9Uu3/vFm8m09Y4LC1etKtD7SLCXIDec6a5axFF7w2GOj7+eo7FpKHPOYFqjzm9aU8ft8A+dVVODaAvNNAE5LvP+y06ru8Loyqap9pgixyKmOdPvlveRZfQmueY+VP1OPyFBMcV8V2AUHS/zwDoPPuUxLWOf697mVuJtlbueect6/FMBO2c9zwzfmcmMRp62j66MqdBP03hyGf095p8tOwNoPdyGAC60JO4Sk9npnl0v36XxVDtbwpgDmQaDWvYCtBk28DjUrNCwNAuw1CQ/fJtR2nwQdtUFLS087L71Vj+8Xe/3b3/ztu1Gcv1AnTiK7pKwqLU4K8G1Fnz+PRxIVItDxCa5mH7vFN+dxZQ6Yj16ssw5xbtPKx0Oeqh46+W+bnjfZT2pkh5AupwA1pLZtyiycp/LtDCFA3Io13Pvc5Nlp3RAy9EA2Qs2mJp4m7aYfwb5MXimvYE2NL4o3jZyjnoTNe7DgfCBYA3TOFdAwQwzni8fLX2licnnlmRJddrTPy408cAZpO7d6ALeCMQIBgA1GjFqdDGtQCwisV05DltpB3ewMVCAwJBhAFRsda425G8dc5LIRzux7WxKHBvgmLt23e/5eZoQW5YQHoNXvjnPxWgb/lXM8IjgF4EpaASEWybvBs1FO0nYmewiEiEWLxTlHgtE/hsTc5Ftle0b0EbTrASNZkdrKIV58AQ4t8uSiP2Ez99RDnBY4AOULYgQKCGwNWmHZnYlfLCcx3tGEAfZjmAu85+BkGjiL7EYZd6FKCjPaiqdrUyBf49cPFXzcR/Ewt/IdjxLgODg+C8CQtR+fj9AXY/v1z0AqlAh8A9zLXOc5D7BPUtgAfGmlF6/fh8QIN+79vhfern8nosQM+iDuPdA5G1P/uNCgCqRz1OA9DNUfU/b2HafQ+j8IraKpdjGPviHmcxDz183LRHkVlZTPb71+uKvlINXOwpde5FfIUKcgqIE+A1Ab35ljU6RXBCbzZpXiKyt8qFaudCDcAXAegtYGns2hbXYAHT0V7SSVNrQN9Yo04JCz2emS89QWQJrU96dud67Ab9+tdnBOgRTPu910RAYaUZbr8GkU4Fwmt0RtF3qCUKACBnUunZb4oUDyMCvE3uuM8a0EdwXZ+arAi0a0DR+3STB147hNX3+7dv7d5581e7P77/XpnbH2oHxlK9JcCzKRNbO2tI0CYF5gWeBcCXKpX3YvE/fLqAevK+vW2p6+nHzaf89A5ySywPytH9u1W1rDQ+ih3RTxVhqU9EX+elqoaljWrDq3oN4IVXtXAiM3xvaKINo9DQma9xjrV7ATrmbaV4ma4cZNrAw7gKIDzetrD6fuGhzTLUDmnpMunbly+TuyK+HayofdCrjSlpm6A4+pHKnBEWAHIizHlP2vG6sxpgzlhzD7Rm38PBcinVaveC96BXhTylm5V41mb9gLKEIqrmyd2gnsoKgNBAu7lPdqrjHuH5qxCxWobNArbW4gv/vQC9+c+yDmA3i960MFxyOEn78PqzpKEbiClpyRm4pQmzAFpjb0D5tEzuBNWFcc28TwNOJhYEZvJVSatN7hx9VM/mz9r6YiXQ04kkcnAF12gns4hj/UABOvWgm2HHxMdpQ/dioQLoCoorrRmJUTwUaimJVIETTYwQH9JsgiGyADpAZd2FijtQw/v5Cn6BEBNoR88d9WoWqrrevEP8WgAN6GIWHs8VppeJExc6DIjNnXreNtd8jl+Mpz02Y5R6pfZzctTdmaDk3p1+2Rzq1zy3QTMHBAITCTIinO/2bZ9x0OQ+zvPJWSSOwl5MNNvBb0GuG9fzt54iQWMIC+6L++TeRFvUQtVB91MWINLYkNiLflLVq9WKzbiZVRx+ec3m2JyX7ZxMMMdMijkWpqPyo6kKp6nzU9Y5H37vfsimLVqLjnPhf9LEWuoSv+kJ2lpEtv1Qzfy+aQ9P86KAwdl+n5VfDRRq+5iL7oeCHrtffSz98xUw4/Ift8apoLk2vW9y2Lt/bJcJAzd/QBnC4lYm79qk4te/+qX859Laiy98WmNMGWD87C4mUn+ABTnfdT/VVC/W86jM7t7Ew5UmVbVPudclbC2mc7TFALr7iyZfG8FUAZMExHlu2d2sUoJLEwSE5FcnPava4EhsWwBS3EWlwKHZaIXLPAbQ0bATTyRAb03cmrVz5RlDW3kgi+Wc+J8ZgQZw0QvtUEySU+cE6NVWb5hSVeU62MhmeQe+0W0ANXFYCQykfTybOIKPP74mIOU8hAA2FQNoX6h0OM5PcNrLL1/VfRk7jgP21645/c/fqzBaPTAWA5F5PQNwxlTvHd0KUxoj4joY41/nxJISl0ToNGvN1L1YEhds1vP+pUzuW24wl5PJ2gOe13MMEKDRvwWYzZg43dItv7ukpgd1Ms02vzPJnFOrLVWeFOoTrgvh1xeqoj1LqcNuODnk5MGPwBXRKRQRkEN6857iCANEjMovJZZZfZOm7sf4z0xllFGFsJSLjlvA9dut6bP48RmRzoYPxC8RlhZttbF9JJzM4oMQ7lSABhMWP9OLNfEv18J5QYuNnFMGh00THCwjFp8Gxl6ISwNipZ1lXXhGLoy//9eGER7S3BYwPw/Iv6zeruB06JmrRHzoeILFzKem9Jxzh8B6pEPTcrScMOjTJkaZ3gGHEeXctCgq52WB/NBrI8sEzBZQyxLUXep3mXKL5gmq0gYs0kiPz4b71yZszbmBxOMWVjT9oGG0fm4L9CcmW+t5XyL7AohjnYfNnMjil13OnDaXSHgV2hKvwy3iUs3P1Hq/0FvnSpPDT1tM/S4a+q/frL9fyep3GdAhYK037xU2NXAmhQt+eudOpWXVH8CTqHY0bLRIwJm6ALzQKJ3WZOAyeFwsE/Gt3fUb19pPTsW/MuVGs25AJEgO7RxXC+DOO5MHUMEns/2neKeAtRW8XuMBKh1r4dcByJ0dJB90a9pNFzJP13O0GVj9hu+eV6LaU+PgYe8smeeyFi5X4JhM7o1VSt/rdQBVeSOr1vixvlJQpwUCYkI+/uhjxRMAujwfs7e2yu2d4WxZuFA7flakPH511aZnLG/vPvrwI1kHECgo2INLCkGAfHRvmcx9yE0vYUF9dkCrhJke7wQWuk58rNRef3P9ZGUulo0DdH/hW39yUNxGytbimq9VOiCoB3L2bwaZSAQKWAKkIeoAdoO6SyqyGL3fuZsaMHdpmY2pQJJsa9oCdDdSAXVo+aZ3eZ2GRNI9oWlOA8PcZkB3azkT839ElQnmY/cyiIrcxJo0JNREoTMaygkl/QMzU5iKFopBXZXdkL7qNwKHFORQgI4EzQsieLkiG1/G5yMTXJmkxADZOtNbpGonLSadJg5Ar98E6JgcvwL0L4B/PzZEBKiPtSH1GcJc8j4kVa0Nvw5B7hSC1hMDiDbRYQ5VFS1oTutv3u/0vRtcl8avpk6tSEnfbhwfYXBKVeuqcCnElFvM62d7t9pvW/uiAXBz6LjXzRCQ+vh5gp3X8AmJ4nMijtV1tPlsp5gGiLZKIQHUZX5nnboOP4COdi4fsrT+niM03fp8p9LU3iwN/Xfv/Ub12y8Vv7pcrhRXkCsTPADPHHBPjZdN34D57VtlLWHPh86jRssEmGTWxnrYWiHBYtrcR3zFfunbZRkgRYrfGHvuoaC31qCVZ12foS/8uNL86+/F+iyTNDyRd4SNQ4BOc2FVDfQCdNES9GFAjx94xnKg7bsEK/3iPEfBx1JhCxUv7ZFR8+/ypy68BHgS5W44ol/w+IknobH46F1e3DToTVFuSlPnfqxf+sw5WMPilmD6lDZG7ED7vxGiqPCGUEFQHvnkRNYD8AThSSipC7EixMcvWpLgZwts+shYIjzZbdDoOJSgKNC89xo9QucXvvunW2N1TIlgsptI1pay7d/FbBQpTHXbE0QCQAPgTYRcQMOpPaw62Eg6JJ1UsNoA/GqgTVUJsXOHMUsq4xQNHZN7NUk5igA6jWiNXEKEKMZ6Cf9nIQjMmTSOMgH8poUBoUwNtxXf1tLrd+VqescgJBNvsGHNQZuu1OLjuAZNE2IJUBKkKrqRIwtRlCRdYE5EY9IZINKrNfGAOuZ2MWQROm104B2APszFAnT+vKhp9leAfoSSP+PPJv4tyh7TbnVqz/mxxyXgxccjOC7XjUU6f9sHsWEWz7mtYWn9wcTwpVNYo/dQSFtOgWEEBTcrZ7rf6xgMCwOjUs9Ha2IjD/vPsw2y/aLuq8dv/axflt8j/C86gC1icqWddblszYv7I/1lAfrUkIxFYbIoI3P7Y/MfjyGusIuY1ovBS/tC2yoagB2qtClgWOP5QvX7w9pV7RdvvL7761/+WIViysRbpvarVwqU0OAL1NnICeugg+4MhrzfuV112G/a6peo9pjam/2JHyl/uf5MIw3odT9A6Frt8mUycER3iqdgDsZyeKcUEXjV17/+9d3NAjsCx1597TXdXjXlTwF633dukJUMJY8RgomizAVsSV+ORcfZFBxLVTeZ15tm4f8PcXkWP1QFRWIEehMYwFa8uAXFsYYWcVcsFCJkLBuj4Olo52z4EiXNQYUVO8V+CsPf7ah3hDTttVF9gMfH5E57sH6gxAHgbIkaoYT7RBjIpjBM6VyFjIxdt3FlHORJ4gOnhdkLP/zz7aLVedL6eTUvDrONgNYNUJSeohG9/5AqSQGINJbF2lKVdjRTUAQlO+2DjPw0zO2SqCB8p2TwhfhKRXxjLmnJRmlqCftuf5fN75bbNWn4YBTERkCRdXgHoDFoTsSPxGjOY1FA9eX0nE6lEKD7fpyP6QntXCYoniUp1/0caRt1vs3tVesav2MRhyoydZrBlSKKy9rX3LW9V0BXRHtd7/3bLdhLVqEvaGK0hbSdr0zu+1z+M31fQW58bvA8dsNToGlom9rIAEpNoyY2SKfP417r536wfbuNtlwqgdrWoAQ7AeremfD819qunD3ur3Yv4C6gtkUN0y5ADqjLP2vC3wPyAPrKRzwa9mdKKrXmNv72AL0bdZ5Lw2v1NFM7fzTOP2ML4hPQ5T+Xo6z7rHVqP7ciw+UOsVYshaYeBe/LvuJkzRAE95t3fr37eQH6nYpwf1TlXwPoCPXKdsEK09qa+KLmgQ09yo13K4DufcylfMCXcf2JF7lKnHOUG1CbrqmCSYqUebE1YOhIWz5jPcAXDChVH1555RUJAMwJJvwIDOn7IQ19mNvbxL1qx4x6CoVJOevYg1WRdBGWCBsuB2sXTrt/VGq1tOVSjABRNGg0YrRkPUsWEjT0laZD2/BXsMRR+6b5uXNg3BjalEtrzVYRxoq+agMcSsa2UINFgYA6AFt578Q11FqR0N3mc21t2y5Z7jGCAefSNq8P39lv91g3sdKdpt0LP/0LgB6Cne8W4qepb0yMfjX4qmobPpoiXubhYe0ljSauYw30snAzKNoyNBJ9a7z1e7RzzpGWDmgSECLBwRq69AEmVT4I/DkOesC8xewGzGXxkmDMNTHGq9BnF29xgIquxeyBhCiJuP05PFNM1/mV2nRCROhBlLTcmjvPjR9HmnkTsMCc4hsdcUq/LtaCiV+KPPZL5RNXqhpCEQwKpscfn9W3BnTzQfXXPgen7FD68l/DKyC5Auem3Yt29jig9Hn3eYBYC5Om1JP6ucFpaLiHWhRtw0yokW8s2Anyfo7vtzy1B2KsyQjbWvA+H9+co5BTbvP80YvZeBUURluauXjF+yUTcgfxYAZ1AFanp0rSPKShB2i5S/e/77cBdS3byVvWURxjcnSy/7aATtYMpYFcDth+UAe9VUS4XCGAeWta1RkrOV3BTeb2yjmuQKqf/uRHu3cqB514HILkLpWQf7ny0BH0L7HNdFsvMgz3ix/dKl/53TulJNwrAUu1Mtof20KTa2BMjXzQqhfg4GH3SoAIeCnYra7jKLQh83sJD7YAuUqa9l6vvshaWfdPedZDgJ70Xcck2W+9znXqg0hgFA92GfG5FqxlyzqES6H7mf3b7zNebYFQVbY2Zz9fAB9+HPN85GHRorDHAdMBdFs+DO4IS5jf5cOv1kgbr3NHIFu1CYsH96ZNzDn3cn64AT0BiSPQszEimncCA7PaYxFIHEnGpKURc6MF7Ke1/DgnvPDGX+5IQ49mnveN32FZfMK7nnxFLMpPRBBY5dIBgvL/tsba/mQBujRvutBesJZE+MUatjUSvS9SmiK/6+eBBukAACAASURBVNyRoI+0BOiJ4NmmtVNMOKdxzyVfZewSsKOZ43NhP2oFuNXzWAsCdCwKAnX1qtNnypejeu7sE5y67d1GEcHUlhJtKY2r/phsKhWl7CBjhDSZiNNLRLEq8MXMc4B6gF2g3gcD5qZ2/RnQz2fgx6f8yzvy9wzoa9sCvIGjUyOUMrxHzzGWmeE3EwmziinZYoPndDU55zex36zJAegT9Flz3nnJaUWy3qhB9mvuv7Je13tuwXwieqxqMucS1d5MbkYbt0DT69cPbtbUHdMQSJaZI7oyI9N3+r62d7nBkQH22Y8zU09H58c1dFxqjgGiH9bKbWa3v7qDfrtbiimSf917bxP49v67b+9+8L3vlrn9z+JPAnM2ElGEewWfdVQ2PUjJ3XsF4mx5+qA2ZkGwyg538rmKnszjxI97/DNO23WYVDPzWtcip/ygxzTgQj/U3p4nuQvaqjjdMmeD4rT9qnLXe34x96NgNcBb0fPzzNOdx0+bbeWUnVS/uQY9aXiu6Ja0yWfIFMKd0FYI5X7jopCy1uvEi6mJYA/QuX/PB0KRhAVZoVwqFlqNuVyCrErp2sqq8rv1GwIPVgxcqgqcxsqhMexn8rnBOJSY9Wdr3VwfBnwXB0op5VwzAb3dU+eZ3H95BNDTmM2e4qJgm35jGkkQGJ2UvxhQbSAPCNmH5IlTQEl87s20BsMBUFuqg0pl9tDqx7XU5hcizwXoDjix+R6JziBtDRfzeQC9/C1oxTUZlyrdh/LAEhD6fPlx2vwULZnyr/fL7ASoMwna7EUaMivFDM0MavoAg7GTOFxqkbFAO5c/CwKsGIAy2kxAl/DR7W2JcdDiCIpr7kG/vgL0p+PUY4mb601Bsr+fc/dEzB49TRLvTMEZAnK7ZyJ9m4bMfKJJDZBXU+wzDaPV81pYgPFBT2glY4ct0aYWzRlIXwFdfZ4cpvF4/mbtxvud41dEc7FJ1+sxbRi3WNjmaGM3Zdt29zcMz5jewoEX1peB049NOxmzjFeEvuy2573HAXOnpCmimdgghCu6Ahn0OEQ4UF3L8pe//qPv7370w+/XGJepvc4BwNk2Fd858TqXm1fwTBfzcQwDbryH97EcWvnx1qIGR55lwE1GzmohMeGoPTLRO3VKCghR7vWeXcxiGUhqmiuTuRyptXcH3cmVUv/2o9yzY5vpsP4F0AXqvZsbcUbVFgE10fpS0uxDzr05lrKoAl1ZPtGiS0MPoHfhGxdzqdQw5dVb858CZPe913o279J5WIP1ZyGHsRhFW9rdgY9dgnILJeAf+ebKNunSrRYAusQ4LZAlwNiQPtJf7aGe1ckYtoVlWAOo8tfu3LFSGgNj6TABHxdoL7z5QfvQ1WGfHEFjRqLGxFvH6GhLb3qoJERrpgqaYZIJmujHOrrdkqZJyoCeZkny11XuQqQ5/9DMTic3g6O6kbiLfUUEKQgOxUQ5ravFdTAc4E8+Oto51bYA9LG1CwuPxkGcIlC+l3mMBSQt29GODoyzJaKNQ4NYxZS6f+rrIBKbkiBw5ZxTTUg+LqReNP/pt2c0HDe7aFgJhOuZTVYe2rlDBL+413Fy2T5ztGJPGl7pzfeazNok1k8I+BwAoS+sd2lrwPzQ+97Dc0kY1NgMIedt+h9aRVBcmGqEwL5mBfHhP2vh1UNmpr2/drVWsPqk8Efvgb0RCg4MXu5lAWbOSeYjcw6tsybxB95DqCUAtAOIollMzccPOkaNKx2dOaeFmbWp+7RykAb2x/rMSecIBudev9HrTLriPZ5P6ZIF3JT69Na2zjiQINSxBbLMcBoBVARy1R7muqy+X/vgT7sffe/bu1/+4o3iMxXdXuZ16rq/oNoUrggIv2I+0Q5Vale7gMFfy8xebk3xjqFQuH3hnfIfCyxCe9vVbBO3A+G4B4AqShtWUS9PKTIK8vU2owBY2hRQkjwWoBP3cruGRt4a/dC8Bdot+OiZtloYA2zSt9Bh6xZWIuXew5MZixIwCYp7VlXbymfeeHG50snIRY/AYfBsS6zGylSq6H3aFCEIvl3jAXbF3B7zf9hUsCnry0He3u0OP7mF6Fg2HF0fvs+DVVxG1eK6Te2CyM54qtYnSzebrrhmvDd2sf8+AlMUAwsKmVMLK7aedRve+asBfbOwm+GKaFrSMGBSh70a2blyGqbWkMlPfVAN1zU6bp+5zDM8NAxK6RfxfacxNnU78tWSnYhSbw31/R6fs+CwTfuW6mJGdx1kp6phcgfQu0Z6b4BCoRhLPM04kegEptVS/F34vwloK2lwAHpiAvpM9R3pU/13BLykvS58MCTYljxT4/1i7VZ3Qft5t2hQ7ZbZHaLoBTHUoJ44EXlzRC2YLxDQN4B7kKMuPx4A5POuX907Q5v8UgHd7EhjCk3KctTMrxejF08DQwPPCrorwBvRplac+wqQV1A+dJ/lt9zjccaPc9EIvCe089FlylwFgiNzp9Uojh1ZYe9zXQcDIloXMEmhi4wZ71mT55HHZz2+haDtXTz2x0SIXs8nHnziSl8loOwb9BipQEnzMvGcZw3krgBGqlE0S+lyHWtAzXN80J3r3bzqd+/9eveTH3x399677+zuV8DZi2y+wX2KR73IXtps2tL7zStlrEAcq5/98OYbNdNqo3geVs/6kGDJdcOola4zJCkEJmCAQ3bfDFwG5fCuwYt1cQTBDFOslKvSxfgBzAYoKTDNN00zHUgtDb3Xx7IGY2mwEOX+MhYpMUtqGfz1EkFwNWaKgK/7Xn3paqXVvajvKduK5UpBncRByTJgpU+VOVE4pcWbByToMxkFEWDV614r7lcJWS2AuFoewonT8izIxDoySdQCi/lJeEjaw/2J1eLFeGljGTIM8MlX/3i5hHntpy7N3el6KaCT4G7GyAJYCV3vfXy3rUmtEbgXQ+ob0g2DA2HV4UcLyCYARLmYBK01GFszn/7xADr+J7aM0pqRkMCzXN5y+G+4/+SaY6FJ8uJQ7q2VD/Ab0JUu1/6YgHn2HfY2pd6PWsVqNCH27VhL72hKgFkScZm3uk4xJndHj2KdaC0dwUyL38w8fp7pJ6FlbXLqxWxJFQJDQ3c/1G8m1GLMhilrCUF0DNUG0D0kX8TrPEDZPPPfAqCHobVQOwSO/j4ArBl9tNRpOvM8r69DZvxBzoubxuDRV/f7eeOvxVo3Y/HGhxjG+bhAO7X0XutpfK97a0OkXDq3Wa8giGj0aSjvqS5uTnn8HueN33ktz5rOfaIZ5ToViWkTu7fKtP/T4Oqzsi2zNEYF8ppXADZv/fJnu5/98Hu7P9WGLMTvvPrKS2Vur4Cu6hIbM8Gj4Dswd0zMLuLi9F9AXTyj50L8VWZJM35p0fBDaHoVTiWg+mX6aZMwbW1A5Yw5qi3UbGhyQvoEpgnqvnkrOW36T4nYCA+hI7dxAfRuq5ScXhM0E3+2UshqnBg7NPRPCCCs8YL2A+jky79Ued/wS1ViaxdplCyZ87vADoAuPt5WJ9qhWBGlF9tavJnzhQ9Y46bgudPqglcC++HuWLALTBSgeyOdCIqxYjBeSYFjTCjHS86/3Didh29XB4IhoE32wywU5I1ZHNQHzcmk/9vr95p2PenrQK+tiIb+kIEOI+JdIOUod/vKWxvvgfDvADsDBTARnW5/Q1ZB0gTkqx5gbhATmIUYGTivGFcVkjBgqZhzvHlBR7kX0ToFxGl2vq23r3y+vthkls1buImj4ploNBQqwpGiJukXASDgX311SJsl2jBkSfCYh5ooZ/W5LJN+L0BnT3ktTK+taZ1oaMgVm/73WLDwn5IljvE8yNx63g4e2yx6vmzBqNe05/XI6+9OQ2/GYu3A9JTPY6C6n6HNg2AexJZ6sayjZRwiHGRXqiksTKHgPEBaTW8C9A7OiQn16MDvHejV7raGG7NWa23Jb1uAHiY3rAfQdq+lx33O2fPU66OX+8gJCkcAP2cF7IPwk7R1AkqDpch8+oovkpYmQLemFyEKurFyUu/dg/wW5vzxxxXd/oPv7N74yfcrdexmxdY8t3vtlasqBc0Oj+FBALpSoNDIxS8JUGtAB0zMqcyrW4rQ/ugjIM7HDmvoDejcVyx4CgV8V1+FPAuj0RrxueKjbbVdgT0kNMaq2+PiR36WZzYK0RbQI2Taz+5APxfOcU0Q1apXxc3aIKvTxwBs1hJFXF6qvG+enRQzGppiNTzXylv78KXEeZY4x4WT5m5rUqTCw4LCzRclYNWV1pStkU83w9TWxQsB9HbBmiaNF/Glq631HUsb2EE6oUrydoEZ7oG7Vqlyir73czWOuq5TxttqoPl4/waA3oysGzEiWrV4aYQDZURU9YmQrphQNFEaPOdcumJSD1Z9TwR7NPZjgO4UNY2OGWq9JbfdwNYmHxFxm2MkLZn4zIdZeAZ0hJcNoPckXarrL3fUu80Z1o11XSTfAej2dUc7l3+RjLeu1jMYNG0A0BNc14vCAYUauikolQ+dTWckjdYhgtyspVtT96QvQkz/FnBX0N9pSNYVx17nAoYp8fgNAuKmKq/T5bdz7x8APXL9ycZ/Hge7rWnnEGCXfo9jE9HP9NP8bnCp+dnTbRpuIUE/NOAPhnloHJdrj85f39daR9LXZrT7kwzROlf5nGhim3vxn9usGeav0I5zIm1Pt+E8QF+A5OCN7K47NT4n6f8UbS8XroKntN+uzPcs+cW9hWZMn8yvU1odL9S8uy1/riVOSu/vfve73fe//f/t3n7zdWnjL5WZ+KUrtQsYftyK2XFwbkdcY4rVHFegV70/KD88SowUlp6POQqtUS+844xi1n3LtqwppbqvodsnvqbFTjAXoHeQ276Wrts3ncfkbldQ328B9PDrsUaMQOaJQ9MlDTqA7hominivf9G2DejPFKBfKdfFi3oWv3GvmQrGbW1l0pqhTTVOCQJEIEpp4yEMaPmaBw7aF38H/NlC1ruqSXtu90Ii93UNYMI9onhS3U5uXZvWyZmnjQSdqsRs70d/uwCdpya4j3uoIE2do93W6h9unAw0CimWuiGU8ez3b9wd3DtEMAF9Sh+RRO83qIf2o4ErF1zAbm3cgW+WJIf5nWMixlVDJ3+sc84DzPLVA+i+tksADFCXFk26AxIx4NfPGgSFeb1+Z5MDVV9DMOGvJpZN9K4AuJIgW2qrAUMDVwoQz9OewtRs771+Bfg9STWe7Ok+gkiYpAghvZqjuSvn0ZywfXDUZGdFimKmdl4/xux+lhm1d79B3sy0zaBnTz73l6GFHjuzJdFjh81Lsjr/DQC6Vt4UFr2KmykvY9F47IPj//6wAruPL5p+32MIPi3szZtsDfaPIxCNiORazM6gmNHu5xJAn+BFL07aYos/eNcub/ThnbQs1FubmbEmj/ucQ/ScMTx0j73RPXD5F6uhmxym2dWakPOMBezkItdn0UAkb/lqvcbBAbtMm6ZqqQIiN2tDlLfeemv30x9+e/fhB7/fvVw7d10tQIc/3Stf+v3yD3ONgrQAjfpMKhyBd/ht7971LncukGVFIcpWs58GLitb7oNN7xvxXOBm4GSsB6AvYDwyekIrdEr3g61vXaMB9pCT2pVguPafDw29G+LNpZoCl7UXuddg7DQuaFAg3f5w0X7HPym+qfj2lctXVM/dpmnHUEUI415jp7d6qnzePF1Kp/uvdDi2o+0CMrRNGSb1ilIGJjL+bNyifcrredGk0bBVNravR+DQvVFuZV3I/vY2zSMMcIySs4zfCxUTgNkfq4zbXffC1VXDxLm0AUECTsHGTBk7u9wolGZLg2jy/ZsT0E3MlmgSORdzwgT06pj66klxqVf7znVj/kTsHfhGxzRwvifmavzoYhGcSMMF6B48DSaAzsLg/vV/TOmJkW8aE5gLP8NsNIA9CQ3kqgwHoMvsbvHiSn1/UZIv+/3aZKHysgJ0+1bwoWNux+QjDUX9aWCu8RyALma3MPQ9QOeYlo3GtBdFNaR2YNRvCWS3lu590DWyg8kyVlp++t1+dI1mhuGJ3zcm7wNXnwcomwUcLTPv7laj4eGm/T2Z3GOJsHbQ7e353Gju89C2U3tgLmhuXrVq52FUOhy3kujx7Otxxi8Ct1IiC8zJwVXqywnNdX3ShsmvDL8+w0AN6E3/WpdNfwL0LsX5xJSXCyDoQz1/zBvirz7Rz6cxt5t0J/yF96XKo0za+DYXU3uEdZu/tXrNlzr2QBpgjeWf//yn3euvv7F7751fVi763d0rV69Kc39wrzZWKfO7KozhuixtjtgFQPGS5pVc54eq3gavvQTfkotzAs66y5haEMUqgsnSJx3Him+JYCgaFtZMv5qdsaZN0KFLrf+TJvezgK5rmjd0DN9yT416L0W/KzW0wDkR6GsBHQUdQ4NNA2iobBoDKMbX7O1NrQnD5wPoriCajKgGdLTuPUCXEtp832Z1m/KZo1sB9Nr4JpYCnqPtUkUANoWrV1I8bVlZrQTUnef3jz7+SOexiU784NAEzyOrgTF7oQIlwUXRRP2uHe8Ygbo3z0Hgi7KpKX3/ln3o49XAlQd43juqsk56iIYu07alwAC6YK2j2yFoSXlIQ3UDgTNgjpTFZ+7HPw5gNmkNXYTJccC/iZFikw/5ziCPRjaYC6ItQGhnN+5Vt2AyVw0d87t92oD5bne1nu9FSpSiN37Jn+oFA+ZEl6qmr/3dnqF6B9AvoqFbSx+mpxaEaIyi9TW1/c54dNs/YTGKuntB6hhb1gDpra3p0FYz1+O/AvQNqX6mLwtzyRw0S7GQxfFmiBuTuaek6aDfh0CzCHUL+EWI09kN/huB6EAHHgfQJUDXH9oJOznB0LwRhBt4Ci5tobEAYwrcftZWnGUKVA5w58RO5p99EbYs44nmQUS8mnTPXr2HP5sTpDCcI7icAvXzhJ7V1JrI8RXQleWzPF9j3WBuDRZ/d/EISj7XP/jo9es3dr/5zbu7n/z4x7vrH/1p9+pLtaEI25MWX7vNXtyUVy3uxhwCHGxVC5AA6AQd36n54I/PRMTD28Sj2h0S1+FwRYgXLRq6iUqUAUsee0/UL/smd84KuJtWQ1EG9X1T+76G3otoBIlZ2573aJ0nkn8ocPBDW4S8U13S1WhjhEp8zOwVH+sEgixaLJYqpdgpkI5UMJdqTbS7WLcyQqyxJ5hQZvQab3L8o6HbhO0d5rKjIUFprglwT+PoveO9lvT8mit3pq0f1WdjkovFOK/f08C1/PbBX/+q86+Uy4Df1ZcSTNwm7+h5uawPzBdCtq1FtkLQPpWYVUGjGSh34fe3oqFP8ykPyfZ2moowqfqsaHZI1dhrc7oQnBNb+hFlG9IGoDdAs0+6NU6eZzOVbVR+jgaTc81dG8izm5E1fCejBSXbf96BAUi50rbrEcR8+t2mlmerfZfLXH65iJrFowpPMrt7LniTaYUiA12lyNLhEoaD/1wqdHPE5dpoeZFIc8/RVHqMht5CUxhvRmOkow1Ad7to2GShWnJ94MnfnkhD74W4AoRoYR84xoIVRZ9s3gawDtz/3B5tnnXu2SdOONtOszwR4ujHvvbuG0a0DIAKredkjWHgGcvoIVRCS+uA7rXQZNXrwVKAX82ULRybkcDA8LGNfa/bnHhqVFbtfAKf+xtGAvOA/sX0lpfpuml/bdbSyEmZk7rX/soqtyL2OnQ6NM3duVfmxK1svpLRPjCYpwDdYzsFcQnO/cypRTl4KkAeX6XMt4M/ZQASv+NuBWiU9koQV43hXz/4YPdG1W1/5+13ioHe2V297LKh8Jk7Vf2NmhcAkCO3HQBGfATP556AOYAjcy1aZw0BoCXQgY/KtecXz8/mKQhk/J52R9OV9qpa4wYHwCOV4HhgIqZTwSzW1fEM8dhYhAzA4lEImgIua/HOR+/iW71uM/1jnsXrGz7g9xJS7A51CXALICYZcMB59PpWP6Idv6BtYl0lLv2RNpua+r1+yBvHKkusgiwc9af6KaQpY9pvrXy1zmWTGe6LSVxFdjplUVas+p0o+6tlcQl22NLRdNW4NAIUqw/4yBE82Ieddl6p9tM9r+VLI+oeCxw7yWkPdnzodLDGgp08VbSsvqtaZAfRaWX86dbt5h80wpBiCSVmkAXQBeZo2IBaMM2MsZfJXByct/pKzAq4WExOC7MpJJpQTPOaPFGitSUF23Wk4/26/iEme45J0A/z1VmKAH2ujpGaVsYLgTl7uD9X0i1/zxegX6ooc21koD8IrwUUMUsHYuSPNAkNlICs/mPRtgDSa2j7JqZ3/HWehnbi0s/l0GMDurrbPVn7dE7/PpdGnrrJUz5/I1B8lsayN/1GoNqfbdP3fO0BkMDkuMsk8yPrTtOcuZeB3ilMZhbRIFMGNqa3U92yw2bSu+9jhmn/eaWrUZGs40e0ZBvYFZ0rpjth2ww6/W24bOZtCgoN9bdPK61IxZ8Ovya4dqd77Y1109Gh0zzc67L5yXn07QJXLmM6LI/id9batJmGwNQ7ZDk1rfd/UJMMBPQ72qbyY5oHcg/AGDWdrUrvlW/8d799d/f6z34q8H6+9p/+9MFtXc8YK1aBehf1g/2wbkdS4lCsSCHkHIFUbS5VXEtgbtckSlG7M+udtmKx4YYATkqWKlhZmp39yxRiAVjgc6RL0RaBHV3s+9B/gJlcaYSPCLqjDGqD1kwT6yyfxSTv2iIN6ppyj1X6OS0i5sOp8iYhhKIrxbOllbZVKjndtBMLKm1kZzNvpGLcQuOmrU4bLExoS7F2Z6t5lWDQLhGAVQKNNGlbeIM/tlQgUPD8AnTSymq8sAYwzpTiBWhfe+1ru9e+9po30Kl7TQFLKmvjqa1q3B/rg9Pw7mousrVqfPIRqHNMaXYtBGPlvk852raeTeuRzzGgt9TrpTcH3Ddh8XcgAYRfiCZAN4/RK8TMucmNHH7fJvSxPLUgLdFl9Lw4rJWbXfrOkUg0eQ3od8uB/6Cul1m9ot6GeZRcP0on1rnPIYEC6DUQgLo/F6DX4F0SoHeNYkmRZm4xL6WogwHduYkWuKY5fJjgu/+bt38LgC5xa8uIRx+fElAPDdkT/faUz//yAD0gtwX887IUBiCpny30Nph7WVgYNvjYpxbgSXWpU+OJy4sluLoV/NkAo/zzLigTJuLgKmt6AnTWajMYj+dWxLEcvxVk0qZisY8F6OYrMyBvrNGOhvFImIcM+aF50bY129GwdrfV0AcTr98N5jZjrjuWjfb0ygigx8AYHqg8aBSHCl4i0O1Pf/zD7le//MXut++9K2tgsfLd3VsfD3OsN73pQlMCMWu53vMexl/+8zLJu2AKVeUcJAWQJKXL8UQGDMqR2oTrYC+ZadH0BfoWXBJIBrgFWKTxFX9MP73lp4vmyGLZaVOMHRZNfNcaeOhCSpHjj/gXi26E0qEMab4wUe4BOuDLPGLh1f2nlSHArLRgla21uZ3fAVBon/4m2I1HZAtWBBHAfTVL0yfaTVqmd6ejfyhxDjpMtbp1vsEIBArWBedG8yfQESvMK6++WqD+mvqVWvDuu2nPMqDnlbHi9whXq1snFpPMa6wtSXuUBUB/vcNePTAbw8QFfuHPt+80oPvhMqqhBbRZwg2bgK6QhAb00dhm/vJnA/pa8L6bgT/Qz29MqAG9je4OeOM608fmfDEbDQASZmkQC6AbjPuZBeYB9Ev4n5B8pJUXuAPsmNAwWRXNPtcakhlmB7aZRhxZ2WA+Ad3P0fyogWt/tgxjMJi9n/P1b66ha6yPNC4TOhq7aumhjhPXfhmHVu79mZ63hz5Peo/H1tAPA5oIaIvx2xa0YLtv54mpXGtRDMKTyGJfAT3M1FN5dqJXQB+bx4jzsI1kAL0CsFJQpo5YQ7dFgDWuAk5ZC1mtane9kNfTwcVSEdfFxRq/0i83fXYzfU8zP3OB+VqF7pn77ePbkdq4SA7M7TS5R4j32o6wslo7XOVsrY3uWBvzLWvo8pPyLp7X6VD1nQwbfOPvvvtOAfovdx/99QNVg/v0UZnP79ywhtq+VXG87m7Mvtp+s8YbUL5V+2wzN8z15UsVJFX/4ve1JaWj2esmaHva6rTuSd42M8t1FhQ9l/T1SkVpAwaAdeoNJN2KE+VyUBtc1ITne2yh3y1oa5wIVNp7mcxbKO0plhWpaFiCSwsvnBO/PveXEKLobadBR3BTXjruCBV1cXyCAF1lXylY5vglxWvVsZuVBkYqGH5oTNnQ9AsU8alrbxQYIzRxDO3bZY65t4sEBYW0imlvpxMiWFD7gRd545jrMbmz1SyaeTTnQxY2riHtLBH7cY3wO/PGK5Xj6EtS8KK5a+c3BQUyj7OYjCrENQ5e+KAAnfZ7WRjVBK5d4UhHWtTgREWd94K0PNZLryVyLX0tbk/nPv4p27qD4nI8gM73fM691VB1gAVApTq+e/JMpCZmV3qDWZQvAg0d0xNSpoAcMzxR7XWsHo9ffZ/ZZVMXA7q30jumoW94zRkq3mfF2xP+9oCuCdpv9fhuWjboHNXSj1797+CAncAHOhpxPGh9CNANnNMHf/Y2ufOK+fs+vaT0cHV8vfGJrmb3lcbzeZrcWefW2sIM5NO9g4ZuQA+tRmuUFrACetNK8HgI7lJ5t31ruHZtiMk1JvPcgHoArjmT2FIL1WLc++AxH7YKB4eo0bPi8wPkMesqEK3Luc5j81nDYgkw1l3sTw+Y+zPaMwBBXvmtG9d27/z6rd0777y9u1ugTAT7Jw/ulMvOlj+D9wS84W7B8tL+XwADQJdmCAA9X+lZdY3LhCbWwcyd6wEuTNDwca5lIpKrLP66ALrymwEJFbWxQpP1z7FotuaJq+AwtzzVbnPaC76Lgq2DvtDAEOhaSIq7wARgQJ+mZVue+M3Chi0n+Lnpk2sCWCiA7okSj+BlkLSWfq22qSUgkfHAFw1P5x3Lx/Xr1wWigDH3YRtUjiMsxCI1eGDjReYrFfm0q2ZdQ5YJQgU0s24tK9gcFiRzU0Xdia4fqAAAIABJREFUo2GXdYGgvQgfSWXLPCvAT0HZdqPQL2nutWazE16sdBFGRdN/vUPp10hci2m9fehuUy8DBqrgnJtmrgK8Ec/XELIJ5g3uPAdyVPlXd1DsrbUSZiICQdLUIkxEoq0RqQ657J8GRqZ2V3mj9UjGpHZcIkdX70VwSHwEcjSYw1TOLnwzaqcnBNAJlPDGClNDP8usNowjE3gE2/7WgC4efKRt+rk1rQEoe8Duc07d4Is/9jSPX4HyM7X0FKCf8J1bLedvm69xtg0NYn3AayiCq3OauY/zba01x+yeHbEC0J7OhtJ+t4ZucDRQO9WG8yagV4nNNunHr2kg8CqLPLhqw2c04x5ov80vKfYUjXFqp4sZfwF3Xd3ttQqmMO3NsO0L54csE7mAK12HzC6E5CuPvRY6tsbPtEtutF+adAc7CdCnZh7tNcLWvdpV7cPaHvUXP3+9zO2/UZlXAcWDqtVdpZ/Tf41MiNJT72Il0mR38oOrhnlvkPKCAN1pTGiVaOGY32O6J9qaAC0AltxmnmPwA7HReayho5nSR+bcc83IJHbK3wEc/M4ctxnYtItgYtO3tw0N3SUbIjxia5k134jVYxtdvwB602y00tvlp6bvxAUA6PixE9dA3xA6AOmAmrZQrXvQvmvXru2uFXArT12A/rDeqyBMtfkWGrqsGVdkKSEtMHXgYz0QRg1ldrppklWgaqXVNkBaW6uyuqVchkNZWBvCqAQXm+Wj6a+WNqW5dfR6/P8RwPJdJCIrQmrEWxAbz/jwrmu5B7TNBCzJCej5J9+GmUNywz1pnjIb0KAWR6XPBc8cTjD3ooqG7m+G0TAtm7/X724thOhId0liC6DLHKh2Evve/vMGcu1cBJBjUqt7uMiMF7Rv63u7H+6vcx8TFGdJOgPmBv/rB3SP/OFXJPRM6b6Wvjl+6kZf0LGnfv45Ate5zZa7aRUpwo333g/6kAHEx6gjsAi7ok1pgn5XGk39c5SzmbMAvYO3si2mgXJqulqT9T9t8dAC+jFAx5wLAERrGtokljWBaa9prYcWGBiTwci8tiaj8ahK69UaXNu1bee85RzjfUBnt8e8JnhHcNEdjk6jglpbEFrBPIVjwsD33+fz3E25F2f3J5+TubdcF7dv1r7nv9n97Kc/3v3x978rYCymj+m7TO4XKzAwG59EK+8BcllQrJI9347apriK05RUOaz+efc1NpHy1qr+e6AiQy8XoAOyLmhSLSXYrIOoHMFO9PRlPVLBbvXSDplKs7JWyOQp4IpKdW1ult+X1GN2QQPIFC1PxbSkTW1Ldx+aBgEvWjAKWYOfrSGuCeL5Ryu1hn79xg2ZoamqhzXh9q3bbhe+8JoAPicHnfPlb+7xwyR+s65H+1WqmDR6199n3CIYpKxsIsnpZ1IC5VNvnHPUv/39sgRUWzVWjF/HlyyEObo/wFbr2vwjdBuhchxZ1pAHQyt50nPwUFgV9IzbqN4B9CxQCyNLUJykOh61DYpT2lY/LGDudtiHRGqb2zB96BPkJU4MobRvMwg4UZHxr4j5gKHqAOBtSNYD8OX0qlLBizpHAXH4FVlACnpw6+ma37mGoDjXoHefO6ikzPYy68tX4+hTT1ib+9SOf0+A3vMU4cejvmHck9K+nE9P/fynBHTT/j6gB8xN8+PvQAEVV1Q4ATi9BrPAwtjz/kxXWYw5TvsMdBqNtEwJvKZRM6ItYCoyewF01quYiZg2PvQ7XTPb2r+DnWYEuAKnFpN3NPMRAdPcRIDO2gPAW9OxlStQOIX4VfAIFZlf8L9VMKD0MoVlev03KUY7zhWrYLFPlQZ0M+BUgBs1Kdpcu2r4W23fGrqZrPnYaK8+k+NcvKPA4uMP/7L7VWnnv3jjZ7vrZfq9zA5hin6v9LOigYCgKl4CtoxTt4kv2UGL56MFWpnByugNWCJkcT2gTGYCghjKF/5xgD9WHNqpIlkRCvHFA+j1HTpiXjDLQwvS9tG+qzeJoOY6700OoJNWZ4uAIupV/MbBdDxn1dI9Oq009UDZ5VpUMAAdciLf27Rmy5GLptCXj2vsaNPLL7+s51MDPxYpbgntv0A1NV2Ppmx/Mn+MCe4KpSi3T17aNabamkNlFUD3qorYroe6Z6wdKxbRDzT7CB2ylEEKsmTbPZUiNGPNBXBX+q9rsvObTPy4hElj66DD+NWZ3wgQicBXBTrGZ0nbC646nqzG7+N71tADWibWXmxL7EoYaWedNb8xazJ7akFgaBORZHtZNvGLoXjuPdl5YP+WSlomPkfXSn/ugesQ3cE2swmKK8Jhcl+2Su0CM5Y/upVIrCzHHuTu7cL4HFDB4rD/BtMS7W2tQCa3QZ0et7Gs3YnN9/VYE/3J4/vn/w2+b7qXaRq9irD2N2hYZnFfin2SpmwA8/SFY56Waxoim+LDrFYhrwF9EWjXp8AQKYyxeS3AsE8bWXd5F1DWIrQP0owkkdnOl7YGP69rbSDrGobQgKiF3+srKTeJ5KWfWSNWpGxruyAtpQV8Lau2WGhO+pxe2TODJMWW1rVhKgtwTwCfI5NpXoan5PmCw1OALr6x8BexmGkRoAWUToXBJzXM6asOgHObJldb2xU+6bRbv8wr6bBBBHC+fevG7r3fvL37yQ9/UD70N8tvfn/32quvGGw+eVCKRvOTVlJcdMSgJmbTY5qo9CFU+EH60/9h4PUBsFfMD5o82m33Zwoj9u3G6qp0KNWjNx3xilUggkJy0QFMm+YtqChATuVYKyCtTdaJzlYpVgHrVtjR/SWYmbovVuodH/Fbw2ujVUeISLYG44Kvm75Rqx08SIGVlK7F5K7CSl3XHM1dc9l9A6iFEUODhjiWjI0SiOiPU/NsnZCVIvSuNluotHXBqd3qSwizCS4lbke0v0e2qcTXuHTuDNwz3Tm9juMB9zEudXXmbQjYTXsR2GxpwvdfdHTtflWKa+pE+gxDCaEOk1AvfP2+8q9eAFnO0zy4AnqKC1i6CAHrYY3wMe+ZsLxU8ux0KAtVg+l56YpwrsOutBAGvo6gSEg7b4C1cJCtXFa2ORevCZsF4qhH/FQeaEuR1mSQyszIx2itIH4eoPdkfPX22UYgQPXZrn7CqzKXy5yOAM5m4GO5CvRCV/0e2UcA4EX2sLIxHpXJNQtt0tDjtQ0wTxp77mkpv2q6w8walHoFDcDOGv8EcycutIGW1jIw3yr/lWIZKlhy+OUiIiug2+KQVM5YwwgylftZa8qAlcJJYezn9ThtXLVkVWqLyV3AJwY0AbaDw8yHPbqxAHAW22finkhmQDSuMMvz2pQsnbmPuMWYKCAUlLlRWuWvfvHz3fe/+23loF8qpvQfvvGP2uv8QglzLyjSuVrTSophugWCBtgEfUVbVqR1u0FTL8QbqXiQndZrE3t3eowJ4yOgyr0VO+BANgl0iZKv+2Q8EPB4oRUqTQ7/dfFE+dzbwolf+oUXStOvJijaHkDvFLbMcYRGa7CmG8z0zM318nE7Ut3mcOgObRsTOf3GWorZHEAn2C+4YNC1MIuL4XK1wZulWNuNNh6BZ51Tb2VqN4T5ObvYufaIAJ3nNg0lvmRsMAMtbZTBnrcmdM+n17kxY+s+8RiYYyhNsK0SJuFpEUPQSXAc87MGHKbEs9rdAoj6XPOpSnfX77tS3DFmJADT/9wZ/VtQv7FXxJOANlf4GbGk3bsmWAC9B0U9J8pWA9Aml+7cZmGF+fSA5hiat0u8di12SU/eLlU+8zo4CSuMZzIWy9fq/XyXZFeArnrWBnQtWTFwmgsRmBg8cwuw90yu4sKmH199eeoR+HsAdPn+BBYtpbfm5LXSFNUScS+dsYZKPyesaEs7lg/7dZp6bDL2OWEem0j3aHnL8Y0JGTCXGb0bCk2j4RWQe4e1uJmOTJUCWuPDTofn+z6gq6XaS8Hrx9rO462QY4Buk7vX7RT+017/tjWVR5myNYNa2iPHvDWt+EaH1nWs+/S/+mDzM6BiMyhmYfjF3QriunXzeu17/vPdd7/9rd1f//wH7aj2tcpTRsEQoAOSmqdtPnZ4SsBP5vYWrjgmQOfp9cxUtQsd2orpeKLQxlCuaq4jgNBdLBHy1dMGgX2ACFBxmt7Q3KGVOodywApQY3vPyrG/XFoxGno0e+4jAJXpd+W7xo4B6HXMqXBsdHJH45ACN0nNc4qZS69SjEeAXs8DbNcCMi59/Lzb0pXvCIpDudO4HFCuzgP0CFnax3zZuS07x2XTFABUgWnV75jGvQWrd4MTWDdtRTGF6p3e57mSVWZY1Ga2yY3y+7MW4/JI4RnmVdYMhrQtdEOA6HV14caDMrl7bYhQ87dZKNEw6pwzPkDNV1z9zp0TgfBbM71IywxyNJyxqJvjpXOixmY2Go8JnT7UPki3lBro1sTJMWdzE/vSHcjm3EbasUhO5YNnM5QwhLluxYHHIlOwyQMXEpBE17z7k7r+U/nxPVRbDWtaOI7wg69+fsoR+DwAPeLboaZsoCYMYWEMDgp1tsYKwwHywRxZKw0sIx4ECkvpYNFP08sQDtY7Hh4owBz6zTjwjqnWgUIu57murfU83VFA4rxao8OTA/oEVDo0wsOkpbtwDre1UL1+dpf5cQa1nSKHQ4DuWu4zpofr98Gb34Y228+MNkSp0EvkcmPNkwZlYLWscb6gAZgi1MfcqXBcAd7disCuymH3K1q6gP2tX76x+863/mV3q7T1V19+qUzG+KyLe5XAJLegtKoOrOqMhdDDqt1a4652tZbtmCJr6wLvPfCMlijFa2MB8NiH9lOS1ed16q+GwGZ88zwzPfzvgC/aMn3QdqWV7gWoJWI7mnmzxabBtkzRTJmabRFgjSAQIazg3+Z3R+t7z2+lc7Up3laBh7IEYB1QNHm7XLwxy/M6pt/7GTKND1qjM6ISK50ISPTtiIYey0lcFJzLdYpvqPlaLQO0UabxdkvcunlLfZK1QNlYM7gxdL6vodPu0DDjrfz5isBHS1fdgYp1IBI/8yFNvGsPxPWVWgSyTNx84P3QtQSPmgyjw0ZHXxZRX91wqA5nP3TB3bqANbbW8AfTGeBtH5JYXHPHiBeDCpmQsjfCFDmPZY3H0LuqeWc1m/4AdIPw4Co9pc8UGF9gU3Ot3ZD39h0Cd6Q7JTCdrhFAJwf+kzMm9wXYT3Gor4499Qg8LaCfe/0q1R8E9M7qENdzd2LS5bP9nl4UTs1JhHrHg8is5OvCMMN8Hkdzzc58YjRhNtWWALq2AD5hki4kaw29tT212ZtBpFZ1an4fmiyZ66WluvMJexWYA+IIOwLIucPhsNXJvDB98OcRw0FAF/oe19Ab+zaAHh+jqmqhnbf/OJok439KyFvbGQud+SUBaWXNq7GjxCtATp3wR8U3CIj7/ne+tXtQ6WuvXK1KZgLGKvFaDJvAXXzYYuaA7DCl20UoDqaIcgtHAXRr3EmV88/pg46J9uxa9PeZ2uTKmmh3pptN2VspVS3dwZ9bhrC/2P5zqtWhoQNSVwvMCbyjAQmqG2VjWxCIdjwFCAeNwUtVda7OI8CS/irPvX/TFrF1HgKn9gnvsqwAm03vDoBj/AlSIygPUE81tQg4A9Azt71WzgN0jV8C9ry4vVtaja2C2eonQJVNVABWjmke68C169c0b1cq7z1ALUuDBIiUv7W1JCZ3pee1gB16B8z5YwzJoQfQlVJX58nHXp85N8J7TO9YNi7cfnjfXe00myntDjjdULsN19PUpUv1z/Gr8uUokMzEEE19ML9Rma3F4mZ+Q7oSoAdvm2ksqw1A/+SZ3m6VSa1O85eUNC6GuXyKo7HOC9M0fHNdERGAPl4RRfJDBjw13SkJ6MILzsOF2OINFF1ZCDF38+txucN5HO2r42dG4FxAPmfMJu0ePtFglPlcNWifP5PO5mSH0QrEYarsjS1eEC0poF/HiiY/HXTpnOPVRDlo6Eg/LkpDb1NpM2KYRcxzyQk2Hbod453PAvT24bbgDBMzKDkX95DGO1YHgK5I5QnovcpZbq2hO4W0k10tZLcAjYZL2tLjvA4BumcnPnwLTuZf846e425ftVe+1dJelAUA02uzpZZsa7iZr/MW76MS5rHQASqMGxqkipIIzFVuRtuh/vxnP9m9USlrnz66X9XdSqsqkOePzBsi3pP3HgAPqCcgjJrhgMOgjRYuUZYeaq9sg79N9xYKFDG/gLkqi3VBGAszjrGwjmUeNoTRFg5mRsMMJOOZ98sEjBnYZWO9rWvGWalXDcKMScq4+gEMsjVcBX+p3nlVZGMDrboHbVTtdWa1jqNIZRttwBszPH0il5xzlbaHu6CukPukU9JkZu/HaV71zf83fTyehm4LMzY4t1nuht6Uhe9YFHA1YOlBG5eG3v5r8t4B/qu11z3WMrmyah55ZV2qSpwEAcbAPv8UIwrI884zeTbxAcwb1hHOvSJLBZkJLr9rOiQugKyEsgrcfnS/V30LaYOjLIC+rD4TQBeW6XXkG0xAl4Zu9XgMcvwIuv1aVahD+5miRCJKkO9n5nO0l0cXSnKlFnudIa1c71Z6YCjtyfc01nlDte77sbGBNPTx4mErN6BTDtAYJWDJ1WwpiycB6KGXfV/60wLO0rCvPh4Ygacd30GHR0Z3C65nAd2bE4U6J0O0eTM+0WYjWiuQYpveoMmiNUonD+0QRt3mv8fV0JM5F+ZtRtNR20tqzQp2WeQXqMEN813MrGHYaOiR/o8RHxHmXn3RxKONrxq6heoNoLfIvyPt6nMCdK1xE0SMeg1QbfYHaJppJuf4AkCEppXgOQXOej1nPE8tPKxz3nTKgWCAOaBObrY53ie7D6vM6+s//qEi3Z8txeJCBUJS1732VNXOWtpdqwWO+Fr5zjwEmBQYhc+4QVs+aKVZ9U6Y9SyJNp2uxPyuPnSBgvb5dhwQzB8NDvOwLKGtfUcYikIlrb7910k3VNu69LZMz4Tpt0Yfn3kYvV0ELSgtik5APxp6fNIUioHPyh9f/wB0WZmqv4C3zcm7Nju7alpM7oyHdihrV5MoIWuu9cUh0Lbg9zga+hpVDsBjmSBAmjajLbNHubZhjUBd9EPsCRH5tJsUO+2oVm0HmMEgtZE6BMEVBBfiB7Lta6fNBQPj0knZXoQFhJdXX35F+JtsMMcmGKvFU+4A6CzPJjBDaf/t59GiPHe0uJnF9J0nCE4RiD3ZXlaWlp1mUxdBgJqwXjaKD3LQzCiwT7SkJNJO4pe5wuc/rAXysCotGcjRtw3meKMAdOXDRkPHX6m1mj6hXwPoq4YgjrusYQO683JdsCFaiyS2C+Rr7mtwU6t7WsA5xUy+OtYzNWj1yUfkqQG9CDHZnNJQ2pWZ+8qHLvf01Bq1Dhp4VGtLYepegCN/tDXFMKVjPcPkDqCLahuUpaFrU5HSQpthe1WJw413rQQB+hIxXb89MaADgCxl7ifG2aZ2QX370fcAPab5pwX05goankMafJhxYnIk6JSGo20mYajFlB8yhwl46mBc7vc4gA7WPSgt05plZwZg1YhvtoLe/lCFZH76ox/sPvrgT1WtsiLE71bN7wJ0FA/8z2hd4ikKoKp562IoCvoCtOt3KplxDnOrHG1l8RTfQstt07qUjAXwNb/NKBEGAHOEtPijSe+KBSAmYOYxGrvrmGcnsuaJbRloUlIIhsaq+ju0bpn2nTet8wh0biFVP7SGruN1W9wUxhyDJc/EtJyceqLes6Nb8rNTWnW1SKSaXQLi4MrbSm1uq3G3cUglwo/70GlfTOLcj+dTE14lZ0tYBqwx/w+BrDNGEOrwfdPHl1++qrVIoZ87Ne8IjAgB0CJpqyktHqGFd6UFMt/1WVp7r1G+Q2d/rb3TGaN/+NrXvPaU+uY5ivYvzf3OI4pBLq/Bhxq0IgF7XuwXHExiQmGfpsFImcFh8gDQdZ1l+0zKGG2JBl2UwFNtaWNIoLNgwado6Kro3ianbtdeiBLTKG3I4uLsHyLABPR0fQvoqRqHWcTR7mxv2FsuSnRYbqiPy/d+lJj9Mqw+w30i9Wj7kkzl4QgQrKccOH3vBvPrkfaMEzJ3R29w+oBvnwatoHX2utHsTZvmNZ+xCZtxPXOP8/p3znGJfunfwszyHDRUBWapG4B3r4fWDFyS0TPp13byOKSguh6TjaYeGtiuyE0XZdbu42FSLi4DMADoLi6z0tIqXMCRHeU+fejZSSobVAx198AEpShNemZAz5/EDPcNpqnf5xpz9+xiyNicJdcZWJp2b9o/5qeuhK8wB4u2GMXBmmRvXNNgbvdbz1/633NsocuafgSh0UbmWwNa5tfiCbfv1zaabDH7gNKfXQZVvpgC0WLg7779a5nc71W1uOdr44h7t67rd0TBl158SRHbZBVgOsZ0u5pjASn4zs0bFRhV19h3a02UFC1FV3OnzivXPEgo6Xgljbr96USkr/7fmfLknsXS6qIuM7qdvkYDzZai1hxnhPbghwhHraw5yHBRDhE2GN8IJZIGugZ+x21Acwg1CDkpQ0v5Wtwkym+XG6M0XFwl7Z6i7S7J7Zr3SteUMGEhwcKysSq+fI2DJtfK2mqVwQ2gtLUaL7VfY9dV8eqdqPM7t+/sLlfcwGu1sxqAnuPMH5h3/dp1FbFBi6b0LvPkevv0z5X5aCuWX1wMAt/6l2I1clWXe8HuM5fTxarC7yphW8GV3PdrtVXrfBnfIkgpxuGu1enxCjBrwgMuAacm9vCrAVnN3DzQBBUYoObSnPeCIW09aFvupTXXHMLMrpeVfueOmBtSDEHkrBPCIPefu/aNz898Gp3ezGfz0pruKIH6DBEwISkww6LBKjDShhZePe7UDZYJbAym+yFpuqwDFx+dNfm7NWFOHj9nCUyw91LlwH6vlu9nOeT25BbITtzh5KHVJD0ZLg070KgA4kILW2b5WVtx/LrzNPDHeuJotyk4bdb7EhRmy5MF1Zj6znu+8qgHoE3h4XHM7abfuJY85rQJpqk0LJXqJL+4V9iinQ9YFTitTNeZKZgUE1F8yoe+EZwzr3tr/dQYM552jTGWzSPW6ze0YoazD+jrGmdfCacRMjUx8jvgShX0isGioQdohkKh4XNDVuuka7X3bwIEA1nm9c4nd3fX7t4ogK6NT7hcEpqtg4+KIX9U9dvJQX/v7bdqrVc1teJVdyuNjc1aMMe/+FJpbwXOMTMDCKrBIe3V7VGkc+8UBuMH8Aj+Aiysvc1KcaswM2jo0FrMpDRty3TfGTzcPxXKeB70RF2DVA/kUgDWWqNjjJrr9hzOGU/WgAMr6ZfdHimaozZWN5P7HYElu6dx3P0EwB2TwrtLfk+lL7uwaY6xSsU60HNGA5PmxnVkLTkVT5M78vcZh2jH6bvWtda2g9cwpWMxebl2VHvllatj5zaOY/XgfDRo/NwANxu+sB5Tkpex4/cZM+D913mlqJEDLBEoXMEw8QHQCffGBcN9sRAwHlgzEhTHmHE/BI8zgK7lM3hzCF5kb+KHGYQhZbH1YYFYm1/EChfAy8JUlO5SgU73XXzYAXTjUoBwZXySTyeA+zRzh73Pk8zmJwUUtW//EKCLSXa7raF7A4QUmBGgbzrme89iO+63rRg9lg3mkqZKoLiID7/H2Cy5zx1jbyLmCNH643Fq17z2UP/mTJ04ekogOHZZ/x5AX5nsGYabexxg1P/aAV0BYTJN9hxLQPpsgB66Xen3nOH/QgGdXGN8mF8aoPeyXXnFhm8cAvNcI2AqRtaADg0KtMUzSsBhYxHqdjez1zGtngkKG0C3tGb+1i4TswGLMA46K7/0p/d3N+7frC1QyzeKcMU/eFqd9aBA/p233ty9Udr5NbZLhVSqiNDtG7X/+aPa6Yud0Iopw7SJ6k79fRZ7zN3QFYCJb1m+efm/u2BKFxBROpT4bCsAzV+ijZ6koccAdMYVLZHxQanhhbkfULVgM7VgHYwArI8eNQlZjB5u0c55lzDXu5kR7MbvCCgC1RG57X3YmTfGd9YBsdt1+Jilubv06wR0i9+0IWAsYaXWayytHFctdlklLKjFfaIAtoFtxjJAmXryvL9agI7p3KeIOw9A//DDD2Vypz+YxgP0mNeZ71Szs1uBinQe19QEiEWF37zHucvVYrXgvpjvvTXu5e7fjHLnGgN6+fDvjc2NVzJYQX2VYAEujepGcg7UayIVJUgw2pS+VylbdZQ3JufDgG46mcFDupsI1557HW9i2v+89mT/cxu9T53iOxO8BKC3n0z5lrS9GrHEuI/7DEBvII72ZKieGvrF0tCf/RSzmbiV3m3xSI3vFW1jmm0ho5nYVlLaduVxAPMUnq8y2KFBstmy6Vlv7oe6sFww7rMH6mdOPGcmnvTwEKKe9MI5k5r/IVCmX63tWqA1Y7Pwu/5lrRwfYWvo00LzJGBOE59WQ2cR0YaAmUARM2CZkAGQLx3Qx+L1BJyxVBwaSlgQY1jv0aS0hqA1rGgdiZy8fN9YNzc8L3UojDvhdyxea+jz5bHC76u9w6sW+52H5JoTKEvGQYN6PeBebT37+k9+VH8/qfi3e64IV5uxGNBrg5EXySl+aQAl1pQ1wGukC1Y7VV+8I9Tjq1ZluJi1h2Uo4+b+LUvz4AoIXfMsV5ZD0/N2pAFwzonGG014Uxp34b+er2lJjSaSwjdrmxnYYQkoAMI6QcoZYIYZmudnK9sJ6KkDIubv/tc/F2YJoBNwRlRV86CaE9ebpwpdae81zghIt8tszjbbgDn3lwuirlG8QW9wk8mX1lvPwIwNoML3XylzO/jDubLWdh487b5WJnc0+cQDyOxe93cMgHeFW1PZRhW6xU2RojdOs7QfPXvRK3uAdotm4DOeo3zm2hvlpjkC6KaFVVIfn8XQbdoKaK0rgEEQYUZq6yfmfKfhHoKNXkWeNw2CATy+IS/K5LmGWleGaGI9SMfzx7XK2zGSzz2YaFWAong/aSQtqESK27teoD7Azbq3e5I+EZUfQM/hBb7aAAAgAElEQVT4NSDorJjcZ//dH8cYhCmd38njY3CeSXiVtg8Pz1kfp1s4gV3X7QH5IavGOTP1mQ4/jkBz6saZs1OA7qQsg8Acz4DCVhjef5b874ks+gw9lEA8CMs09iQmd+Z3v/TrxuTeaULHmva5mtwPPWSlmwPH1eOVsSMQyx/ev6PNFhOX2Tb1yttaJpcXK2lv/CYfMziNNSxhzWZf10qvINkC9AeViubHFTeCJ2AWrhPvFWj88Pvf2/389Z9VuVdyzcuMXpr53Ts3raG/AIBRYMauyYAbzeGzQIr5FCN37XUtpeY3tMX4aUZjK+B8TUA7LlBmfcfknprt2W0tmmNM5xkMCxUNIF7e5vGtZIQPB2AmYHXMFCum2qvzm/4FrG3uj4YKfhAD4hz91tAF9J3e2dca0ONDJw5h1uGnb/BstP64KTBZYxIHIMmOUkyCUuBq3BdAj2VBWj7mdvnPb8tkDkhTbAyQV2YJ1oG6BxN6q3aBw9eNRs7WtK9VZcAEzwWMvXFMyi4LFQa+2X1nl0AAnc9o9LxmENzkLxG6OK5AyurfSUDnxK35zdpm/LiDnBbCSnWiCQwmszDa1eS1Xa8GNL/o6AT0fDdIOAe9UX8Q1vZep76xGLaLYHt2A6eaU4OsaNYUmSlpcXn2ep1Ob/DVgk2f15OQ6srk/kxp6Hq1lrc2yPr6FAU2AgtNPyJMjMdEkDoyBCNo8chxCVGnpKIhNU0A39fSh0y1B+rn3Pnxp/CcM0+ws/Of0bR8DNDJcDDb3QfwFciPt8CFWRapc08OOq+BCorLSd3WzwToTWNnNHTyn2VSPfz6vAF9A0nmcVN47Sas9KhQPoDZ0r74U0pJj+DALtqiYiP4mxv8BOhc3tOzWsl6YasBEdTsPsTXXKZXbVVafKDAnEjl+IXxmyvFiGC50uS+951vlw/9jd2LZZplx8dn6oGfcE0B+rMV8X7p2fJNJ7NH6YNt0q62Jh4jEc4BwAB4AN4U4E7EwrCZrRM8InRtDR3TrwumxBS+uiFsjYuWYn+4feCeA41nvx9S4HQcQWAIJJ5tm+8RWkxnBLwxnvBZxlmVD1sYiy9+NdsH/NYo95R7TR49O62hhFEbnnupXkABsbZIrVYo3a2OSZCq/rgyqHP/mwyloX/80UcSDtDOMZvfqcC3WxXsKGGiAxrpg0zzpaEjOHDe1yoanXx0xnU1r1sw4Qqv4nyOYsB3m+FdvCnbGM9a/m0Br+tzjue+yuRSjOb+fpS7HrIEzYhoJoMy3LSEuMdYTGDz3NV8lt8F6GcAYwKYb9mm5l7cpisDLcOQvw2obyj6+JdVbNAwrAyyByYDZPE80rn3SMdnt2bzrax79iLRt+5LGi7pVKVnbXJdgU+phBk/LRjfrbs9mpQ7Hu3hQiyHzgnBH7t+YxF5jDHdgnmj0x6QbwSEcwSOx3jkF3pKtJ7jgE4M1ATkSe+nNfPRaNZWNHQNl8fscYUQ0f442c/MPtDeQYxiEwk7PWs1UOBYr+9YfaShd0QuNP5FA/qm/Sb6VZQfC2Odg/zImaPSZMav+oNWh9k1m64oLatztLPQZNLV+GX+9sfHDjnG1HnXRLFTxSw1Kdi4hkIh1iLl90aTJkK5GPpH5Tf/zrf+x+437/x690qlLrGXxLP1B2/G5O4Na6zVJ/I7NcvxA8t9IJ91121XvrGBU3yra3ZsmMEqWIpfzBiBgwul1x/CQSqMoaUmqj0jc2Y/cLTr1pLPAHqbwVegYsxX/7mmudOsAGcYW/Zod6Bf7VGO0ERFNKL6O1hw7ESHELBE2QforCV7YxYJeB3D5XTjhxIWOI6gQBqfffW1LzoBpOSGK9APgc0WGO9DYnqkffjGmaN/+PrXJYTcLkCnah73cBnagUYKSkNLhgbR0F8pnzvnTAGEJs5CUkNWMufvtXw2Y2GBVJ25CgjGSgQnj9+FB48enuElBvQJHVtAn3m4Xovz8uGXa4nsEKDbZLgX5b1RmSfkxoceadBDF/9mS/JPyN59922X17oycIuWnXxnMB0JHQLhj3SRyc/PMOLpCXekZF4DKLHaS4iY5hYfk27g8ZQM4JZKYhsyow/tt39/CE6BgwK4emEdGronAXSTiJ+2Art+2ID6Aun/hgD9jPXqcVBZgBr6Pwu455HzCugZc4BLW6g+RtqazJ3D7Od5+jIBvUmj19a03GXoAuLjvNBLtLyV+hvQ41uEeaKRMRYk73DP7OIoGsU0zm8T4b1+I1Cw9jU2zj/OHuAAA0Cg8qRY0FibaLbSPuFnZW4v7e8P77+/+/a3/8fuT3/8fWlor+o8QP258qWr2iTrWRq/q4RxvYNt2WSEqHKnS/GyyX2xUor7e6WJe0QBSPt7LEQfOXiAmAJAgMIA9N6sJSDJ/TFN2xLiuv8yG0e4gH+1krVJmVvmihW/iXBn5BCoGgBdFc10y8u7qzm1LICe4D8BVgM6s6oaAhJ20OTLvdJpieKgssb0drIUrGlNXDEQbIuK67T6kkhyxou2yIeOMNtuDllnGtC55ze+8Q2dd7vAnEBpVYijrkELXXy+WbXcExgHmL/aWn3mdbgcBMARBCYPoP1K6e5XPmeeHMcAfbqMdIL6Yv5nzi5UmdYNGzpkwtmAO9Lj0C0PM6RJTwvyNfQJzFYVt0+Z6VndHAW/iToFdI0QDegT1J8U1rlT17kbAzch3IvGFqUJQp+UzGNAL39Ymc4elMltAp9guAmp8+25iSl+Y14Rg+n+RzgR8GnhqIcNkO67+9/jkNb6JONoM6IxTjRf7T+OLKsPfcyOb6AnPAmgr6rloScevP8BJvOF/dT9OkOFp8ZHBBBy85WT6TO/RFb37weE2bN96Zv1gQDq9r6Z9/mso2OydoY5E7E6MtbaaWnoLTDMOek+cVNpU/HjuZ/HAH2sgOWZ+yb3hXIecxoPuCaW5k0tL8C1gJeYdXV5gEmbfTHRtkBDrnbMqNFesomFGKqH64wAGjlaoKAgLcfOiJkWixyuKjHTWv91D20GVd/ZS+JOmdvf/OUvdj+pgjI3K9oYc6vKT9eT2J1MQIQyQKBbUo46Wh3tiuAt2pCobj67SM7U0nuBbk3YGpNFxDfzEg1EA0wWxgCManzy5wMM8hkrQI4IpwrKU5GT6du34LEFnAgW2zx4U0SCxrL9qoHYueOMnUz9pVULFDtnvps+i+hoWdh/LvMyimZr4BEO0LI3gM5I9/1Uea8LLpmvG6QpAiQ+p7WwAHpnMwWABeDkdte5L5X/nAl6UPX4oQlXcnO5XdXJr/bdqaBIzN58phAOaWYE/c20x1lQKkKXebXpWspbZxIw96zlxG9wvtwOSy5+5neMDwLj4wD6ulJR7ibEzMV5CkTW6wVUg8ct2nYDlUFlhQd3OK8Oa/HXIRE+PqyLsJpj567W+v1P/dMgt9bM95oHSez1d5t83TK7raYWF1ZwPuywUkh0j/+IQCQzESL8tWSGJUAI32Aul98AdmvxbmUYnY9PASJDOUxzSxsOcdgB6LpPc+pFeHkyQH9MHv63Ou0AfawCzcHx4cdeXcExUaAlJYF5BNpD5vYIsxGCs1BDT+vmJNGwV+vGee0Tho9pm/5emEgCgB5HQxO4SZo8B9BDJ/3MbQGnJ5/Yx+mfRfjQvdelhGZyoCUsW4BxbrQ1XT5TzIO/Vcs500KheQpdzTHQ9Cpy3OZ2fLDePhkTrAUHgR51s+uPLZuxnH1KWej6fu3Dv+5er3S131RRGb4/9zwmdJeQplQq2ipg8IiCMgK8Tj+t9sin3HnoMcHHFKznw0qmljQ0cNFlR7ubRwzVZ4CVNwiyRifA0HMcBZ6iLR4vB2VZY6Y62T2BR7TQtCvC4uDJEh4MjusxvtOv5EonjSwCRCwnAdXJ4KffPYKKgsTqz/11XIP3ZHdVNe+FTsBZuyaY3zad04fECBgACWLsNNNe66qU2GVyBdb1Xe6WthgYTE1nWA3ouwrBSNv/dDx7RMojxGlXP/7sTlhfh3hEjjt+wpYKXGhpR8z7EXCCB7wHi0SjZYZY0VON3fth0xhLslNkP2RyP2+ZD4143CbAtYKXRrtvtQ/oa9rPbMspRpY22SRuSO+ndW8c7DcXyeynpOX2qaGh36vcUhOoF2xy78P4dV9JLmYCeulzMaJyN2iDDUm7ESO6NfWmLPlmOm5gb0PZ5j3tamW0+EwvL5JmZN3OAexq5tLmz/SEv6OLNkKLBZjzAMVDbu43AH1oQdbQVeB0mYP183mA7v2zj5vcz2vfvzdAFzWJ51igko6jjT1skQhohOlLgzm1PBBg6h7Wfs3JsuYdaQ2jtsk2QWOrumBrnLdo1lqt9X+nNPLfvvuO9kD/+KMPqzpcMf8CcfmpywyqPbBrUd8H/Mv0622eW0isz9khz9txkp7k1Dv1d5jdJ+jSXgv7zcNEn80rFInuQiPZtMMFWayxS1usf7Y8ZJtp0+ME9J0EGpdfJYqb8sC2SjBmNku3wlP3U+AbgXXt49Z6END7dwEt1+V5Mp93Clq3K1wjVgDFeiCs1D/FKyitznSw3ov2sfMZ7qZZLc9ad1Lu/n/23uzHsiw77zsxZeQQkUNVZQ09VY8km+xuNkWKouG/zIJMAqJJC7Zh2H7ygx8NCIYBPxg2YEiGJcOyBIntttjsSc3urqqurqqsIefIGDMj/f2+b61z9o0cqlii2Dbgm3Xr3rj3nnP22Xvt9a15AagZX4257sN7rWIJOj3ZMSTQRlkCPNc11pTgzTy2gMK4U+kv5Vux7HDeRKpH4FzVxhuAF2V4vPeOdLfaVqb1nCvpain3WtkCT9HW1yQ1rpD/Ao9PZ8wNev1tE1LzwQWEn8XYuQKT0pCaSfZxjX29i58iWjiTlG5nzTlrwp91tbOfYwZLT/U8WjjhtYJPTThm3KUKuf62AV2Su8CcJ2X64neRCcZSewSh9jfN/L6BvUoznlMteMVWmjBc3tAaRjZ4IvjR3hkYeqApuKTz8qcXoDfwzgypQKc37TPnYxQGzgDevEkHge2Tzuvf5O8+iTgzyIrRRHnUZD3PmnQW0MNAItm3MPv0oLii4Wa0xWBbM1oY4NA+1MIVa70I0R8H6Lb0zDLikxo6wT7RIp7+sLndl/wVaejFkJ9HL4sgtcx785XHgJPBPMFQmNrd6ANmW/toLrZfFxlng8Y4eKnHeW7mbD8r5VxLeE9d8CacOsaQIg6CH1zfySg63fzgvenH3/+L6d1fvOngt/NVitTnBQjRgKlWho8Tjc4A1/U6CtD1GRbAVCtL+c8G37jkChRrTC3gNNWZhvRsTc41BSglquM4FwJC5iHXbr/saEaPthlt0oBebV45pgF9AbICR897PRlj03Mw3YDW/uJWJBp4nyhZa4Gj2miX7x6+2r3rx307BhNSShe673EwhGi2S8pX40UKyrCJMl/uXicQJygUUHdgXMUxZLoW60wyKzLjs0CIQEYOPOMtISA8OBx9BHPvuTrfk0rAYgFqAQgTPmCO6X4R0iKIzrUJBhz0+U/cD314DJrJ0zZd13L+qwP5ykXmP+bxeK4WmM0P6u9xRwLmHSX+KUDd/dRTTTuMrZ4IPvaPehOG9By81EEyDiKRT+XkcHpwrHKwAnI2jVvrEWxRktNc6MJMusff0ujadGF9a7qwkbxJM6Uq12kTHnNfG9YWe41hjn5HahTz2DQTCcibWHgWcXZE6Giee9oa1r5eAboF9EZ9/ZlH/8q+mAH340ZwRljpu/q44xdArwsYzBcTbQS/aDRP09KzYb0kpqx/F4DeQZkjsxhN7s8zOcdK8SsG9OetXQucDWAlLDdjXbf2G+3cvlOZ2D3ndc6UHVkYhtnqwOGkf008R4WgNStAjKj2zI/5MTtw0TDZg/rMHASTNFq69v67b70x/fDP//V07+aH0zZjs2aW5hlpSEUgZJrgQDkAugX/SpFy7X1978C7asgSgErqUgNf0xtDY5xjznhYYcCF6xK8RcxP6CJd1pqlrgJ6aZ36sv3a/A5gc7AVeda6oH3o+PzZC4MvfLbo9RoUT26Bsf3LpsmBV0WDb7CsjATugM9Lq+0YggavBkTGB1hzOsbXqWmpJT9YMgatqgUoB+I5TiC8n/tizomA9yuZTAQ/1tg6PXKmMc/zUqVvFIhyxtHCuWjhvXZPs4AuMBa65X5RFomaJwWOiHnODda0kNJuhAhLxaOw5vxVAZ0bnbXaYlo5of9f2+qTvLRmHkJcNPZM2PwoiWj+24C++CQ+iZl9HI2bu+hZ2ez2h7r0oDcfAU/ZsA+R3nivoZxUHiqT/ECAvq8qUCz+LNW1maa4d/vLO5i8JTbGqj5Ck1oPlMkwjQW2Sb2gfm9p6/YJYmbh7wYI++klgRMsUZKeia5nvUC9CfFZK5B9P7C8ZwDfJ1nBX8VvWmN+3rVndn7m3hYV/dlHh4KLjmHspu1kBpiZlaA384raTH3GvwlAf1Q3+DRAh546COxpd+mV/1UCutD1eVzCjM98scDDLi00kvJjUhIT36QFYWp4xxRbZrUEUJVLo8F81AfEEif1H1vRVtnLhyp7y9PXwi3iISxmYWtzVMEEmOEPEupPSYXauz+9/bOfTD//8Y+nh8pPdv45JvaiC6LtbeK3woDfVyAEwOszm8UNTCbU9MkWUAdIo3HyaNP1LLiLB6B9ozV3DYLZV63rAeREYhM5jgUDDdZNXfAfF3W7LanO0+lznm8EjgI7WwpsYlaDlPInp61poqxL2llIrPj/ooGiCwU8uxId15i12MxwzTGvnc7FvAfg21/eJv0CGR/ZNGHBTvfXfcXDEBcXRO/5bv/K15vOu8/cMkcG8gqA7IA3086gNDXfDIC222GWUWLxGhTMTMyTZvWmq8aEHl/XIOge56S/8SS4jmh5HumRnuj+Z2voD1c19BL0loV64h3EGCnIQ/4rA/mZE4aW82jwLsJb+ax/4zron97kDpjzzMUE4Po/GjmA7vgXLRhAfqgNc6hFPiSyXZK7fSx6/1CF6Om+yubDROb8RQJM7LNig4g4a8OOwfw9/C2FLGzpomY8Amxr6kRiUr+X7kuVhrFFtSQH/gTc2we2qUFuVjGKZdIGFvkxMtWKhPj/MTAPvQVYn/v4a7ivkHWsLA7GKlC3/3z2gT+ppbc58d+lhv58QKfZx5gWujpTaKu/Ug098sQzH+kCF62UX8KIYWIGOdLyFGwGoDt6ubTzCAFGzI8HdFnojhSl3jnfraGhnfO0Tm5Ab804Wl/7jk80FjquPRKgnxzuT7ffvyFA/+l0S6lqG/r8kvy5AHo0QnhKKQYFMutaAKLiu+BIl3edBRj70GNyj0ZLIFt4BSzLOe9lmu+iMEu3ttTMwI8bEzkV0RI0xjlbq+W88K8GxYB4TPFzn/Sac3haNEPKqKanN3M98pHIYNmXFj4AY2ZS14n/O41VIkjGZDyzfINmuUugW31lsLMPvc3L5UNnVUqw5ofd4z3d2eJjPguQfZ02rzMyW0Mb0DUPbWofU+dWCLQUIN+zrRRxl/QctJDi/HrPY+6vDBJ+P1tX6rvRPRCLSYLwOtuB9Df+RkMf2972eXPtBQf7WgqKO/wY7nh27yWoZwTyj2Wwz9nAWYSsYmQfVv05GnoBem5skb0/qaYug7oAHZOKi8haen7o4BVtBhHLkTbEgcB7X5tiX80W+JvvMZdZypbj7JEbI0VKc9eg2mCp994U2ZJKRewWEJ2TiL+tZzMhot2tkSPNmmkF5DfxozkVSbm1ZV50ni2btM5lcCsSHn0zz1uPVUAvTX0EwOes1f8bvvpEgF77+t/GjTADOuvcYO75xhVztnDLsmH/f0B/PpXEevXsR0f4dmRwosoTZORmK4A5r1UyNBaHAHpE9OTBNGs/WzjqREuHlt5paRTjCEAmGC7HJXDM57L5dwH0fZX+vH+ktqY67ujB/em9t96cbrz55vRI4H5B5z6HZY0hYdqzdp40R1vr4HGiJfZ6UpLochcz/whi/OHKZwaCAHq04wS7LWlTVRJVfAOgd3nashYCGJjZt4kzwGoDn9NvOiLdgG4AjuWDc9tl52GWtozfHz6oYiocmwYjNE3R7+wiHBWrAnTM3gbmrDLjyN8B87N8m3vtADl+O4OhAT0C9Rjlzn0mUDBziLDSFd88VwgO+o4Yp+bHMe1XUKAGQMySr6X3uBboGe+iM+U7Dw7Vnp7BudwDA6D73mx1yJgSf5A1Gi11jRXja7eH7d+nqI4a9mitOl0uBXPSJId7vODGMHHltPAyavq+5vGjg9pfq77T+a9BzfSNFhCOW3IE949j+pxj0e99/7OGvlwqQ+r/j385h12A2Fs2mzgbuQ/y/vbCZnv2eXl9KAldpOxzxxSmnFMB8cERmrg2q/IID1hgTdoJJjZIqnzp2Mss2UOYnowKqmipmVf70+Nra8Y1SmdbOte5CqDw5+x0/dZEXc++p651jHnRKRB63ZGWsrOBubFM8twhG4zNqSv6tg34XUK2F5+1Y0QIZGVSzPYqwWiY00VOmud0WVeT+sct86f/fpayiwLqUvMVDarPLk26UNO8/EUhGdLZW8tVhk+hHX8Wc1k09AbsXHks3XpWeJp9bZEIfA5vuqZYmNsgiBa/qGvlOjlnxjQLFjWmFkR9L3WeZnr4EmECjqp+xhL5rHUNxsTfrYUdKgiHVJwWFMNO66Fr8X5L/yOGY6btovP+5Qrdj3ugpjg1KBZaawKr6RoYeg7uQh+OapcveIs8c9VIb2bKb3q/0PXMZmR9NvfmBljL98X+QhgXhMu8TgyM9jmmVjpgOWOlBbaK5uGedXKqQ8bsrD7lMmXvqU/5uoDzgaqI3fj5G9P999+fzuu8F90gRKAZqvG9rNkPHibfUeCYfAFbQMem8TJvu867jkPY4DXpsAFtCzDOUc5YOtLcvnp4WDXXYf06nsJZAO7QljEAPK3ZocFH027/NXyg6S3kN9Y4517adB4zfTTvBtBlB7WGGiCOZSBCiOmH+6hGKtwD5+x77j7gs+Ci4xg7QgT3wXgQgFwgyFYMCgmhwaat7FjJjnWNiToNX+w75zzWzGttoAeN66BbZLNGup6zDaCbmfRzd+bPWrto5MtctjWm/dmJp8ru9Vau/WbMARvK1dGpdozBvnvuV/PDGhKf5QYtte8Ac0B9NLe3f9/n77EenD4Qn8/WTn74wNhr880bEAbnCzyNLQ5b8zn8HtKaA73mKQsB+bBwv9kCMDJXTyo/qU3MATYu+kccVFu7XvB3zV/FGqLNLHO6PiUy/cQALCKRdLQnIN9TEQFM7PjPu2+1BZgOPGBolgIWZuomB2jw9ofpfDqvU9kM/Es05EIcucWRUXu4EbUW4cb3FUnUpRkrD3JXAXVXtiStabP6CcHr0A02nDY72ZrO2JRZkYGm2h5CiVmE/qmAhVlyraqv2f8YgkPxxpVZWW2KaqzEOKz88q/hj5U5CLr2XGWpvS2ec6Ewpmc9nkxpWqVnA3Zd02JfSYMNvM6ReEpe1EyTfW1o1Bt5AXS+SnOWBdJ45+sBXr52MYHaZw3wlu5978v6jFYZ6AMNCkCnOlmP9+xcrAA6+weJX3SLhhJAj5XJs1zXzLbKvjynQW57fvJ3BJzEnRj8TGXLdvT99j7Ud1SJXMfKNjx8tSxy6LL2QnMpmGg3wtjclmlVKnDWiEkLNwpfgIelN3kKpLANwkB5AEKPZJ07OlVE85GYqIT4YzQ5ucHsctNxdsH5qc/0PFFP82Olqh5TUESAjhvuGCCSMHDn3RvTzTffmk7v3p8uKU3totxjp/q95X+NsX3cDJOAN3dmQ4N3py9ql8eVB0Nn3+3sXPK9U5xkVdsOqDnyfTBFm4pYP/EbwIvj4EXR5i5YARgjycfKlTYZ11x3QG9r6swVn5GL7jQsr3auwwOg2XR7zxQxMo0VH2FVUj6VgLXEAdCWF8GFsVrLV6Ed3kNrbp8q+sPEjC/8gp7cI7SIK5P7wMrA9ZiTg31xb+YRQMd6yTH6DcJs3AHEJiCwUeRF18QaUjnqrg5n4SbtWtt9wG8BVOiEz5yyqGfTIvMCZZrOsIYY0FetDXO/gKLred8OdG56BC90v5yv6w+0+5Ybgz6YF9azwZ/rc4/dt97tYi3gRTlwrEExETVnKQ3doN4LUwzH+6vQsd4lOvzZHHPZnMOdDG8TvZ2Nm//nsVxqOXeY0iJ98A4pfB5Rv+d3Debs7OIXCXCzQm8myuNQzwdIQDAwNHFaItpfrr+R1mFmaNBmRHlmhy48p0u3mqEZuJPSFok6kzt/Xovf/qDwwbqn4va9sRZGtkRVz6BepquL0q4v6YmkiSl+V4S8o+d5fIrMLVWsHHwjYDeYZwYB4tToJn2lIl7nTbiAYKJ6n+2D9YyOLpGnL/On/7QAfaSjJ96vUM7ZS30SQF8orw21XhXmCpqxprbQZ4MjVyJLYkl6XK79SQC9OGjY44C0TwD6fO0G+4EeAl2+8FlAx5dIRPPiQx/WtbeVBY0E+WUfwRDSPpX2n+wHCw+mzRKdvGkhXFGOjuPZgF4GM88X1CUqK3DPMVEAQoPMG4C+Vi6nUVjpe8r+yLgdZ4JmbjADBEW3AkoLVC34IPTWAvExrioHxfE9mlIzOp0T4SXtTwFM0k4xy7J3UzAIfoF77URPrHZHaE5qrAKgPxRQZ58nDW1Nc/X+G29Nt99+e9qUto92fsGCFEFtGrusCO7QWKb3R7rWY5n0yU93kJp+37nuXcDEvm4xbzcKKbAH7OJTT5GSLvzSaZReI5SSqsXP2C4C5hRbKbO9wbYYf/PU1vANbvan47svtwYAph92sFgAjN7oEjzgHvSaBxydfx16jAzG66IBe6z67EiAiTWE31ibtgsg5WU76O5ArU3JJwfQob0HKqPKfO/u7M6peAZq0SnsB5DDYsPvzxv0UyGQ+8N8/UDKGUIqY2BftOBjUi6rQQN9Bzczj5yjA+U893n2eEgAACAASURBVChMCATl1ui57HU9y7NnjmD6HCxc9QU40GlxtmCURaAFaa7jImaVPgcd8Lik1DXWlah+xuO4h+Ihs5uClTh+WlDcCmA3ktWISnN4JsduyfkZPwgTGaG8zxsGetYX/oRJk5+b1yCNLxptm/Ia2wFwgJynKzBb+n487Qm478lkhpkFQMf/naA4tOsylWPaMoMPE7MI0lKEOX54qjeJz72kMTTw8xnnS7GIPCNFJejHjwb02nBtrm2GOvqLG/TP6QJoSTBlfOyXtchXL16admWSuYDUpsH5qfsXf4kgAphzbwA9gN7d3go8I13nkQ3Zf9Xxw1r6jkeEeyYhfMovBuDJUpugMl39/6eQz3w1Hz+M/8wwLI5aaJv1wfp9Ac+8ESO4rtKfGL9QY9TQW1n/OEBvppeAurOAHq28XUChDwZY9AUYOhioANjEuAQmtVkRZumWkGayC+D3njI5m2Dj321Aj4YuQC9NxTEDNfetYadkbSxBm0X/0E1bwaKZZ16tNWAKNu1FOLAVC05cErZjUqooU20D7+l+MGaYcQcFzY00al/PFsVe7bqfTQm73H1KfLZPGEYAwBPQJk325KDaIhP/wt4kqyXBscc0YmE+AHTiYwTmHnctMGPG3XUqwHn7xz+Z7t94f9pB89T8bHvak061ps23L786UeyOxFd++8mhtEIB+oVLF2NaJbiuKpOxP2lIAtjF1J3OYzHVMxfR0BFwOie9tyFjSkxAAAxtjt+bPzEvxatSNa5Wtg7uKmnJf48GDQ3xK5vK0VbhXxUnBBHYNG4Bq8oMc/6itw6wgz67Kh2Aydh4pDzxUsaVIx2HpOvYsiC3Aybn23fu+PdXLl+xmdvjhpe7R7zo0EAdS4THXHnovh9dj5KtjDuALu1dPJ1xwH9ZD+YYoQdQbfN8z0Gfg+Pb3dlAbzdB+frb4tGm7wR0Zi48yyVMDkQ9a9OsTSrPJfjPbcfZK6x9md8ZD/fBZ5epDa8nwmC7kzivWaHXuDIyNJHPYY8Z3uoPGtnmYa68+TgNfbGXL4f1BMyb+emnLiDny2z8pSb8DEcxeesG14kSpcuRfnes/zliXRsEML8v80+i01Pmz/docK60JE9UgXkBegO1Abk1gkH7yNrh2wl1j6Z4b4wyySfoZzAZF5i2tpX1WTT4XrAGXRjqOuH4BArpWoD4rjbB5Yvq1ytJ9CJRrTL9Aea2hFgbi7+MuV93+9bSwJ8C6BFgFsba8Qfjkjy3Etez1u5TfP4sLf1TnGrlkNlCYsLLvXZ9hZjOekPmsKZ/f46GPjckz5cz9fF+FEiaTkKtsZacAfSs72Jud+7yPNoWGMOIFzmq6H+Q0AHxZsZNS2dfOW1M0zlfAzodw2ZAR6ssEE7lg0H4gWlAf5wjqk7kDv3dgG4wh/71KfsQup8DRy3YUpRl1U1lLlNCbTNB7gfmT9oOTLsLpqwBIlWvfo456T2kwaCde1kJNON+YZr6njanaD37R+qWdSztDf817VCpCqcx8ZrgWF6pVBEBxPYGtnSsm6S32BJ2ePvu9JZS1Y5v3ZleIHZBnwGDMQ5IcJCJ/r6C5hA80CLRzo9kLgbQdy7vGGjGdCnum/WDYbPQrQR0tbMEoSVIz1HkhRwMybzGQX00fcm8dQ57AH1JA+tuYk1irI+L0GhumCeb6vHVFt27kEyBeZuKk52T0rutkTd993wHYGLednMbquSxPuJN/o23RNw9jJvfA7zMAQD74YcfWVG6vHvZ5+A+0rksrIxr+/c2txOsFzN+LC+JjWiBJrXyz2m95VPHKsB1dV9cC8HEKcglzHJyu2H1N3PVrgsECI8VLb4AvUE4FeSkBA5m+Gea3GviOzhxlV0QC4F7QuNkXXFF0MNd80P71hfVkpV7Djth42Ve/CfWLOb1IdFfA2S3ZF4sbd6wM48pNrD8feadz/ZsGcGa0cAQz0ahlmhTY16AJV5eD/2MgrgAEOf2ZoTXiHD4GzLal/Zxn7w+FVt4wOKxAco8PgtRxZgel1Y0T9oKsGezjoDsO83cZgtEHI5wUNfpRgi+poPm4ovqWWribgKcb7ABtxbQv4NoMI9xWZ0AvzlpMjsiaoD9ioEdcxvMLb9Hmw9zox+75rEQwzPq//La97yyejUvvcptGXnm+v81fJHrL2T5sULikyT4KUbR4PkkmBv6an3Rzh8rdfHso4Wc2VnR+0CvpS8/A9BXLQMN6LMQAb1boW5Bcil00pp3govC4J6moTezNZNltb3JsVSEXNEiT1pDL0B3IBj0a1DLnu51MYlXQ4q0Yw2A83SrUdI4dRyaLu+PneKZoB/9Z2tD+yFjuswesvm/rkLedGtgmGL5m9+s478tK0SqfiXauuc9hWWge1xOqePN3oTJH8qsu3dwX0GvKrpiIIFBwzMq08U8gbGU+6WMVRlTnuvS2Nd1L/ff/3B69+c/n9Z1zhe174hM2aBPuoAG0/A9gTmAjoaHUMJFDh8cusb77pVdA+GhlAuDKYCms/M7QKYfWaYgWANEa2K9piGq/K7zw5NpkdQ5Dg/IphjLauR3/Nj78r0j0PEbxhDQ6Bz8FMTpqHgLCPq2/bm8n3mfpy7X7upu3IuBrxSnWeA1P0oBlUR305889c8N6B995GsyHtNICRv2G3N9TOEuKoMQlGhwu1RcvTNuI0zTzC90x3m4DvyXCQMsWwBm/g3oOpZrAfBoxsz/ZZqyWDgJrdliUlq122nr924MhLBRC+d9OazZvKDQVQFw+7+NXiXg8F2b//scrA3zcPny5emqCsxwLZ+jztXns3uK8zwSukVJ6e1amoALQBQhrzB1D+EJhjYTYQ34WT+wGa6433wWxrdKxSYMHv1/MxETT66f0ebbmE9j4vNTn7Fs6vVuzXwPID94IBOYFg3pjCILPldJOFZ4672vW1dt6jOw1giHeWlNegYgz2IGOgcClTmlg+a69vu8UX0DxVmHMbX5vTXznh6bQ2tTUUZyjeYPOnybwAlJqZetrUurIWCEqloee0rKOmqeDV5RmAugry7pWa18BnhuzW6O5/nYn0kan+iL4OZ8xdBg/TmbokeucPasDaTPuFpILwQ30lBoKhuug1SbjUeLr92AyX0USJfTzRQ5M7mWnk2qRUHt0hjuoWmR6wbQjSpFowWmbXL3eeKnbAEwJndacK4CeqYgloF+dUhdAUAoXdcRozfgVSCSi6HgMgLQyycesR9hpu4F0Ki8WyC/UzvRgnBlPQTQ0ezEQG2ytTmS+1ryumctptek1qx9xnEhFLPuSFrmbz2+2wZ075VMYj2zg6PBJ4jJflxnsEg7V2GoOQ01uSEYyu1D98yX5aEjbr0ilqqUcsY97d2bbv3y3emuzO3bmrtrVGJjPbQXDegqDX1P9d0PZAm01q0g1hP5kB8KNM/pns5L6IYf0FcboSI6QCwsmNyzvxe3jOfd6x9r4hJZXkxx3r6LQMT9x80WQZ5zdnot33UEOp8dCLwIzuOal+QOwOfMTLjISUd1I4l5irOKfTx/JK2zqTZdwZJ7XnzC+6DpcOG7aM5pR3q0aMK6Jtr83Xv3DGQAPHPF+S7KtUhwXGu3gJuzf6o5C5+74A6+fr0H8Km2hrCyq/70qV+v7zQe3rtkLOfXe8dTOYI+jVru6Tho7Jo0Y77jc1tPoKsCdmjKZnkEC4L5in7bFTvy+GxBhPMoA9yP53OYS77zGlW1QO7HQZMlkCCUzFVAR6GhaZ05N6DXQMzkasECujC+vM7MzcOe4bePHF5H0+CTXzfonj3DrKl7U+a4BrVmPJ4AJmUAdI+rgVyvkB1BLftahAea8AfexJKCYSyY1Ih0rYIUvi9z0dYLllH1eBb/Y32H6U0csZmRBYF5abKh/HdJIB4foI7JvcC9+/4GPMKEeg2W4LkGgBJa6ndYHxwjieaNFqK5IMTN0e2YiETkly9cmq5oY+5eFMHar16x0RC5Dt1cAfQKcRwWZAH0mTLqnsxORBJ/M4AePt+zO3PbzO0zHgM1P+sXsw+9qMz0HJoK48seKKGxwKYxBzA/e/ujlWkeWQNMjaLpaLHdjvcQISKA3kF3kTg4TQubZs5oP5bOl2nogKYA+lJh7GkTsKKh+84B9CWoiqA4F0TRla2dF72FpjUWfOMEf9W4AGw0Ivy9MCM/8Q2z1+z+qtj8Mvv2XPfYWmDr1/add35xAqugg1z/sSaftWmNabZqlY985BWeYR3H3rMZlg5qyiN/KC07QX8AonaHBAQHwtaaL7XwfZfMRL7RMec0P/sffDi9/9Zb08m9+9OOmPtu7TH5EsoyeOqgLIT389sXzGNor4qWTmEcTGeYuClkg2bnCGai38lj1pgceOcJKsBu4psXdATHukmEmllo9EStaMbxswsctC6uQukqe0RUo41KQ3d3NQD9koUo9gDCydj1bS4zCr+x1p+88VZSuKZ9w8wHAV/m1bXLamyjVQnAvy/g5voIEh3wlzRKVeJjrMQaSOgByAG0LonL0llLJ2CyAsU6cK15Kvdx995dm7HpT06cAVkIcC+0awSBBvT4+QXofKdXfPhc+wVpxQgXfEZN9Q5kQyBAEILeibA32JYAMwraCwcdyJg5AtCL73eDIbu6Svj1PFbEuwvOENleQkCn53lb1Dl4b0uMSrnbrTdHPRaoz7g9OExn0KkdFl775JAXCWH5vj+Lhl4iQRMgpDuffAn2MSmcYYy98ToS2dFfjF8/JbDlwClo+0pBOzCYE6Eak2Glo7Bxx3Z2dQ+RiO0Am0HEsHV2o5h7R8ry0Phnxhvuy6u/DT/OYwYJwL3MjXxmCXoRDrw5Cvhn0GpAq4VLOl3OCQLA3mgSsW6AV8COLnxRBH5FBHZFm/MiUqg1dcySBNTJFFWmOPML31+tB9eY1+ZJoM8NMkedp1Cbte438PAxD/+gf5U5m6dpmKuVzxrZ+NCbJhpq5q7GMJ83nz/rMV6+ybe9yVnPefmzdH42opRpuX0WdZG23wx3NaRWro4lf8WnmTXOUV33u/1yq2Mq2mKdrXUus9z008E/zl1tbXaYhN6rpgKTeGl7XLs1dNKLnJ4VjdodD+S6EifJ/tExxzIrs6McOFRA3tUSYbyzzx3mVPRkuphjSyK4xI+amuYd8ISw0kwawYTI7jCxCgpkPAJgPwdaWzRY4kqiuTNgeJojhgnsIh2VmBmDuQKrTPRI57o38YMEJLIcWRfcVKYxV1wjEArtSuZWMfF9VYf76O13plPxF8D8En5tzqB5c1Vq8yMAMe1cjzWv+/cfMIHCdPntJfCkE1dqpZOW1X7xdq0YLH39Jagt28ODXNlCfB6SyDzz9mwAXMrbKsdHP+z+4R1RDeDFlJy674zbVoLifV2dzee2ZtjTlH3ouAjN11ykxmDfAkbxl/p7GXho/u7dOypxuu/od2jX6XQGsy5eFiJe6CFulL7XLm3LPXFcgkdjzeB+YnIX6IoPJpsg7seOaO8o+04ThKEQMH1PIE7sw65M7u9/8IFpaEf8lNm3S4LfkV4omkKo4Dv2IPPeboHOZW/BpueE+5kD4vR76MDHVjwBa9R7PJlT4QazEKvfd7B11j459raKHB0+ery5hW+gNcsQTdG1J641NhNTcf8RiJpvzNJyfTAy1n5vX5vpcZEoRxCYL9HMbgBYE7Q2IKUbHHnKbUraJa31WER1qEm/r6pG9x7sCczVOIVcQvzGVXSAgJeko4VBLWhSRV0aaDyBxVJb6KjXBMlULeiSQAPqrdkVyNemGufGt6TJbE2sTTL8pnPWO+o1w1s0937P+B/pnmCHPh4ixdRnbV3atz4jMY00totiFJdElDtEwONrIvUFs6H9SCaFYePlniPxpeZ0lnqBKYsqcCwD+ioYmwmGup4P6sP34zlmgaiAoOft7GukU8yo2bQjoIf+xnV98izj9yYtU8EAxTaJLxaIduf0mR6RMWA7UM1ggesKwNQGnOHaANqChj7lHmzWbSGy1h+/tTVNZqMpMPfTt+WN3YyWuSoT3pyn/QxAn8fLipoGc/Pmz3QRRGOk2RCaNr5vgjcZKsFGNiPrNxRTkYZ7INBfKXvsQM9coU3yLZBmfnPvBnufNMDNowVYg1v5Ips5dZ5uA5QtEUSxS6Nu10lfNyuZoLgOevIYKwXsUVVQI+PDfSOYf7JZSjN3DrrXLcJbF2k61b2Ke7r+N8Bweuv2dKhCMvfl45Ua6UJPF6wIpKDMQ70+En84hyAtcGSuj5XWdnygvGKlru0d7BnUdwQU+H+7TCoTGF9zA2nTDHJH+NMTtP2UPdd7YMyTjsZLrfoDm9FjEQiNd9U51svzjX943kKhu+yOBZiblq2Rwo8Q5OArOt6FYmo7JYgv4O4z+B7Ct/gcAfDu3bvWdJ3XrmM5D4IcKVoen2iR86JJc60UdGGOcl6AHlM8AgFjRTgd+XEmbRAqzLdC+KZJBFe7hlJHhF8zHnzopIpx3XffeScmegE5wiv+bPab89crgA1AR2jg+O7d3qbzpNNlXT2/df983tcE0LvAzJif3vvW1oouEqTzdPCc6xqQ2UD0O4C+d3j02JPF5qoyi0yAmUZWoXa96dz+bz8bwJYdNS9aD8J0MXzf5oHa+08yfxaszhsaaELIOCyBaUNbdo6gaK0cIN/DvC6CxU9+gHmNRULag3nA5EriY8sajkfGD48ZBIxm8S0luTBLMyzIBYKqm/Q4mmHPgBgJPYSV6Wvw9D3ps/i38qVZSAFZShvGTNkXHd8/YgPVWA3yXjMxOj1hka4JJe60xkbQ+/Migl0R/GXlc+5CdBRa0KbplpM+hxlZmFii+F2xfC4AlHH0RmDDhkD72BVwXxECRkqo9/O6BlAyrcv7Bfiecqyn0T6Pma6ep40/iw7nq85rWmvY81oMiLXKT7LaaHX4R8WyFyZXX8+AXuccwXxlnmx6Tl1ujrGmWPNgCw0WnGJCmZlm5LkbixtFfP59tYgkyjcpQc83uecMJQzWncEE7fumQQmpUqSTwfAYmn6OCwug5zs6DQLoqaxW6ZiMsvangbLXeBhnwLwYsSO1Yw2bI4XLfOp7IMBJ389g4DlajkeTD/1l3zSfmt0amkNH1lfql4OX6KJm7a/oegb07CeEbAA9DwLq0hXtkQQYTOnUfTilsInA/ODGe9OJ0tboq3CBCGqPAUBb11xJAxeonwOs8fcCYNqPgDmgvn/4wEHBmGjRzrP3c83mCV1Zrc3XXWGugWmh6wBVEVNRagSS9p9zAa9v5al3WluKyJSLZ9aKo+hYS54vUtdoPPB4M08BJ4SCBDy2mbjXDrDpiPbs64B64ihIGHg03ZcrAkHS1eN8DSkjUkComscvXZyH/HiylvTJQ9FeV2njHgDRuAnOBZzb11/j9xlLIGqXRO9qu4XKgtO1ALgmQiB+8y4p+4E0dHdg4zvRwAuKNsfMzpziWuGV9WyTfLspECgd6wFw1xy7Ohx3An3rfhEkmBtA3PnvunYXjel7sSCkY1JlL9aTFiZi4YkP31hy++jBYzS3SD9Eh4XR8M+xo72QxdOJ8rUxrjbYQlx515uwF/0sw02ji/w2mn8JDpi0/Kc53XL+EiiacE/ZWBCdnkwxvnJr5UhVBL5gWuM+PGssJsn7zSA48aKd1Cj8W0uT5rK5Ud+/mRTnWTh/vg0Q+x4KtHs+RiAvWPbv2rQNMc8CgBlcBBWfq8wrM1j25DLX9d7Fcko69VgM6BSTSToR5ncmeI3IWW1kmrxcsKZ+wVLcjiTaS/Ljucazyy5GQsUnD1BQjMYpb9xi4KTQrl4B82KoLeGOtc6bufbQn//6JKh/3HHujpfF7SWo+ewo8GU+e31nPu11iPUpoBbmV9jguw24MomjhhwwD9vGLywNPWTq348m8AZ2006dK+u9jG+luUtdrXedA9KGIHqPaRYwAsfOXmDl7L7p6l2fDNA7AMxaQt0EDN+FldDQ8aFzchEDY8EEvy9/5j4R2dQvxxdLoFzTau2VbkoU5lPz16hQvMKfokFTH52pm0E6OefNnLogyQwqBegZVmZ4VCii+cTawefNpBNBDdhUOeYCf9sGACN+r1fXPgwp1lST3pm+5UJ0raNARX8fy8R6T4Vk0NA3NGfndTzxK+uOUiePXFqWtHP0PCLxrZxow27gpz85nQ7u702Hms+t85UbXZpb02fvI4QrzLlzhTB4XgFC+2mXfdKE2CwvsxaXZPYswGALjPOwk/4VbS+pXr5z5rDorE28M+9vYi/Bw7uneFCiwjPPpikEswKeDpxrk7MVjwpo9J7Q3weiKwSvDr4LoKtQDNaNwiSu1a4X1jLpcykti7UBQOeayaJIHYDmD0ulvLi5LM4WYSW2IkV8lriFWI0A445Ex/xuurKL6cTtTAF03u8re4rUMnzcjKOrenIJBIYWaDrdDb99Y6QBXdfh3NxLj6f99C1EzICOWb1oAbcA4E+gXtdqsHD7wfEdATo+gdosmFNFhJpCA/qseRTzStrOkxp6T+JCaDlgYaaBpFQOzZb3s+nRea3RWPg2UagaoG2/kfoNICKIR7opCkAQ7HZPk3lfbQsfUJe5At9gSKk73DWfK7UF88+iUmeoHXFvvlnEDWQU0CaisogdAmMMxRi8cXKXCxgXOwuuNgz3uUNoDpit73wdtAXOUwyu/shLvpjf22Tl+SghoCJM+U1ARHMGgegQP3W9fvL9JW2UKyoxeYlIeJmpiIJ3njqRpLpKmsTkWIcfsdczYI+mAXW0KHgjVZGQ3OHMijPHT3nMM8M9z98HCJ53tBtdGMwHQcggWNH/Xsc2ma/SXy/HgI8LmHsQ0UrzOKOd16gM6IG8+tVycxw6mxm9bvWdhdi2yMTC4Ln0euc3FiE1MGvottDUQDzY5V4dM9GMlz1S6O9a559AQ0cbdb2v8HDPNucA0F1sSa8dDIfpHasXMSlYvfD9PsbSReTzsG69FulEVbTNfq3t1DQcbTqR575n/mbbWwNLK+FEtafiV/ZIT2IEuNlyWPuwV6Gb4nAvXWSlW2LOGSysD/OnV1sg8HwT5FdX4TPX+sb1IZCiyUoCTjXPYt73bt8WoP9yOlXA1AVM1ygLgAtAqQl161q5L9lAa+I95LqfqqDMJi4CmRIf3L2nuVeg3I7S3Aj2YxyzNQ5+kUJUgDmtMwHdXZl9bY41UMW3/NwHkzTMXXLUqytkVZ9jcolkt9/a5WHNXD3npon8b96H4/px7dbAeY/ZvPO+Z/O4QKurmXVcRNecx2XSxau4TASuFGtxFLrmoOm4BbSZTst6SGCbj9FcXLhwUdpxCumMQnPfR2gzYB7ai4XLe60EHTdmKQ2ce2pBot2g0BHj617pBm4EwQJ+QJ05sh8c07he0ZrHVrScowMgZ0Dvey7g7y56trIVwDdO9Hk7mM5F0QB0zXWDujnFjz766eOrV66K6IT+mmz+4eQG0Dco0wis957S6yP9QfnLlv4WDbyRucgtVFCAtLyncynR2RDPrMEy+1YL0b4TXdv5r/aZ2q8TkD8WlzjSDgTMyS2H2ezTyrD94/ySjekoTmnmBRCJDtZdFVCZ6JuVFnezK4wRGMDMR8OgnYYRzYKPYbr9aGbRDLvkYv/uCUBn31D2stLkvDnOAPq8qzxlPcLxfdakuHGC7BxPwLmYJ04uotKvNjVX1rQ9mETFU+XqoqLfdzERkaKC1Md86SdbMAzYHCZ3HZO68Gjr5hCcxGBKpL0/wsRFhT2qbRFw5AI23hHP5TnhOMv8L+9DJwPCP3GesX3pbNkoQSgAsQr0mcYAw1lA9z34+9Yqe+yjD31VU3e3vhkCMrycPhDcJrYxyLNTjjyONrl7NmtMPQ4v0wDopQVxjb7XbsJjgQMAqKCpEdBn0/NTVuGR65lnfXqVWL9DtHD3M3jgVE90oGMxThoVHRAZbp+65haTH/vUgL7sg5732TLnkwfRG5z5veuZ15yF6SYgKGVNA+reZ09ds9RWyPHL3vC7Yj8wxe6eBQM2YJbgYq1OP2VvOKJdn3fPhq54Z9M67jrNB4Lttv7e1Dwfitd88N5706Ei3C8IqC9qrNusD9egYIn+uXa5Sr6uqXgMc0XpWHyCW2il2hoHCox7JAa4fTElXrtCWEg+Ec7R+tRTQoIUjJ2grJiTQ8OjT7qXd14Fb9PQRG8iZyzgfmB/MjcOEqNgSmqgu5lPpbWNfvcG9d4/Y/ZNGrOEBuzWqEIugLPN4K4jn4qFnMc54o5BwE+dxXJUPz7zEkjHiG5H15cy1nPDHjJ/8UzFLYnQ0JXibMoGJyq2pi0OCz8IgcQKGcq38EddEoq5VD0AgBuA5BdtkneN9zKJW5vWb9wkRu9ZGzR35rebxzAWFKZ2ZTPnbcJHGJjrJ+g8DtgsN4Hz4PU+/eu1T0tJ4frdwKfjS9pakHmMpcLFl/7n7/6jx196/UvTtSsvCOzQymn/J+223ruZglc15EOnMg0/G6qkuka/USoKISwH9vt1hAWKSxRDaPOefW9I/5pJclh5GvD5nM8gdlIs5It6oCfmdcyAmAhdKgCQMfAvBLOhjdRBMtFeA1zp71NcdM5PCw4BiCnl2rXPw6Q3tUnjd4LZhCAMcdYUhmj1YnOtwXAdy7rFVHgDXTbY21xobSEA6dEXwS0bdWGd1MEGduNIhTFlvD7O2kWsBeSaG5SZQoBd39vEqt+zGc9LUycCngYv1IQnh51cdleig4A1IuZp9st7vhDmlnKf6fwUYuviOWddLKGa1cfMip8J6k87Kp/ZTNo+/PrZeM3M3QIkAZQ8eXRAWZ1Nc7esZeHyDPzdVW2JmIhIg0CbwdSdgNNFTy2g+ax1whVXCutdgmGfIj+LK2qOTvZmCu2bKeWNrSUIWDbD1X3xPhputNvnAjqMwoCZAKzOu6UxEabDPVm70MbJQccXbKsX9IWGQyBbRYRHGFpAdaHvWhQLVpmiBZxjPXL9BM/DEtWeWu2xqj1vFZS8CgAAIABJREFU/Mka57qF4DVnvQdh0PYvcg+UCYWJ1znNjHVkHE1Vt8KvFS/AmIAL6tmT1iTpgboNQq3pvrTy92RuV2Lz9MKm/JYIItyLroF7iw22rt+vqfEIkoAbvHA98U+Xo8UIpoYw/FtXqbmx5Ge2VvYRQhWADggzJ5cu7ViTZjJxjTCno9m9+Wrzio7BaXGtu7PFiqZrlGmcwDPM2rx2d762EECDCx33Xlr2UMA2JmLcA2iKXfWOsV2oAjkd7e0SsHqgCR9rDpgsAgYJCuRh0KedrOvqp3CLraK8sj7wmeoXjnZC2jDjw3zNOZrms68iEMdSNnTlyzafTe7ebwWU1CfAl2+riGiQFDe3iWUNAdthv/FZR8FzSiq4NfgytwA9fwPK1rQ1jjSKOfB48bU7E8MZEGnEgjDAeJzXXsF3blpTGNuCB9drwZ31bssCv0OAQFhY+6//p//m8be/9TvTlz7/5eQXa7630NatoRPUsaqhP9SEPlx7NqDXds5Wb4Y3vN9QSPqGVLwGwhnQXXwcE1iqNh2j+RExqjMRgHNIMI4i1x9IIjzQ4qZPOWkimLe0icrnl5Sx+P+RJJGOCVYxQ9SgKM/IUvX4zM9b4S1AN+HLd9bNFcx4BOgBdW0Al5HIY76PlqZ8buvJM4g00YYHIUWOwX+lUZqhlzhSgP60+Vt7xHrAPSL8RF+MrWMB9PgAqQoXv/oC6B4bkb4Qh+aMoLlL2hSXaIygTXWeCl0IMPreXdz0S0yPASisH6nElz8jNaeXdAUe1T00HZx9XaWLGdFnASupMc82K6KhW9xA6CqC9zUMIG0mLI3bgJf1aAHUZsvIPbkHP/P7VUBf1cz7PlLLPRac9pEvJxoCtHKjAeoCTjNKrD1oE2h3XLeYOVYfV2abGVcDegF5AaQBqe61mTnnQrPtIJ5nzT2fP4KJlLnQJkMaE0kwvqtCKPfx8QKEWlM86ScwUujFewRiMDXxR92yJRnPn0mi6CLXz2cN+bPwYUEzgI5guUWNcrsKiHNJ7nLWss4wntMnQ6Ah2DVCTjNwB5JpDya/W8BhU27AAY2PEzIGl66FLiwMaz4soIbAE6BIadqUd0XAXRNdH4nZ37350fTeL9+ezili/WWZeTcq8BSTO6Bv2cuLIwO9NgwVK/lwE20WS6dwAVB/qKDKU71pbdLCeNEI/CZ52fumD+YEzYtnd+FiQtvsPvMwk1pmurM/vId8O0kxdPS3fxM6t/nZAlXKlrYQxfxFG4wWnn7wWYTeRz7O2iXWEIEQvLgyCvgdoHWRNK6KEeBq8AcAk7a1+NEvYiqXhbB7qqd+PFaKxD+1wGfzt0vzFn8hhFG3Bt2kP3vcEZy/rQHd5nXV7Zo1diMfK2x5Mm4C227LncITYeWlF1/0+FvD9r1j4WQsOv7WzZvTTT35+/r163MOevhh/OY8oOXu3uZIflsqEtmeynjbwY8KjOsqcfjjnRpX/CxupOTIc072C3OLoJAqf8q2kGuGSnJr/9k//K8e//7v/J3pa1/8miKgJe0IzNGi0WbjQ88jWquIolS2Nm3YH+Y5qhvR+86/m31XbCYTG8SLGUY3xY3gj2dTcgrMPnqiDRChjpmPIBw0BDdKcAUqbVZtJMzuPrIkfJuvCly4kKUzNpM+38Ik0YxCY3CbUQh65kCAVHhRPsuiEOjh5gjUhmSf0n/cTQkwUSWYxFrSODcViBJgWLRqjs/5EyPgAJzhezM+g0+hzAxMNfnj+UzvxVB1YBpp1LU4roAkhocKAuHadWq6sJmgiUrVKxaMbTYHUdICc6e5KYBuW8QH2GOCjNm+oK8YomfKjOgpkaLNAAZwb6Zgl4qtChl1N8BJ1gKaSxi6TYXQ22C1cNiiCBCBiO5XKWCS7vYAJeV+Owc7sY3ls/VMZG46JqPXe16rWo8eMuDqvV87IHfPRMJQkNozjngZqgofmouI6/iYbl4UxlD2haKhkc69IXWTL730kqJkXyqTZTSmFoqgcZg5hTZO5HuFzoj2vaBCQfg80aYiZiTFqNDUTBefnVunjhq6bzLzbDcWAW26qUNyyV1fmxzt7C2Yres22I8ZgTQGzgK6ol1TfINtk2cBcGgidBFhJjSftY9gswafYL00ZgfCie5aOx81z+W47B5jrekwHm+vZzGnOVrZoILGmDlN3+xoarPWjzAA/UNj7N06W8dOQOcITBbZqSrGOZUG+xG553rual2uS0P3OAySlX+NmRjBQVo6PCzXRqFANdJAqzcrgE5PdsYTE3Siw5kzGPQdWQKgl05DRKvrvPHwjMDxzF3m+S7aNs2iwQbQDVyVJz7zrNq3PT+2iugf46FyG793nXP8/DpH+8zb7J0c6pRZpTVqBGvoPi4OaNVR/JRD1ecOuhTo7Mm64Yp0OhaTPIDeQmhHzLe7k7tEoEiKajT3mLvD38dofeYrQlDqwTdY8t6m+JEfOWOprbA0cqEq3L3p5kcC6Vs3/fvrL12fXR1ccxQesUQA5oA/LoOXX37ZVeg8V1kaP6LZY7VJoCbH8aAeApq4x1+FchzngEAKrVUJ3u6W10IEOJQ9ENqH1qLVZ+/yN67ztf/kv/0vH//Bb//B9OXPfUU5lTLvbEpqIBeMA+GA0IWrY0UzMRghgRShhOGLiMUYLNWV2YOFTGpLpGmb0hk025kAhpKIrWVibjKjJ6pWZnVJfZj98I3jh0ontJiMTrgWLgG0SBio77I2OiYpTRqaZ74Xs9CEeoxlol7qmrd3PUBq3lerkcnFNyRTkhaAubCvAr+8c9ph3Esd6ZZckz8c5IxGmM018z02DRru8Jm/HYBvNKOOG3AGfO43t7wIAQVG43nmi555Y7+4NcyMr5Y4da91YpjHpfMy30grSFEarDUl3epc2zqU4jQeti0ZdGRKre4OLLEL4Sn3br4mOsLKs3Tn0m/FBNtEaS0VDdE1wSs3FBoCzImDkIVi7ViVth5rfWhtKdDEL0l3K3pQW/BibZCO0XJoNSt6OYelBhUK4a80jGgHcZmY6TkNK8zDVQWhcRiSnwGk9fUT0RMmMtHwqdj+KTSY/tB0kdpUKb77e7dUaeoDMei96dbtWy4/eUSnLdHjZz/7+ekLn/+iGIbMY5oLtOOAuDI17t+d7qm3NkIApsl1Cdc7O3RZekG5r1f1/nK0exiiQIX1OyWKmkwGVSRz5gKFQbhH1of9StQ1AO6e3tpbmrN98sgN6Ek7czMK0Tm+c/sCTccRrOKoYf9GiHSSlyNb81cLxg2uAfQlWC/pOfZ6R6DX0zEbBvNui5oslNHU3u/nz1qI6L2ybCuvG/fjJhtYGDrAqX8DKHnfRLCAOFMiuhQKE3P+x0jPwVegBYHQhgTGQzH8G+/8ctrfuz+9qPm+Bn+0MB06RhGxsE/6rz5jPjmPW7k2oBMbgQCFMGugokzpYkVgf0MHd1RoBSaNP76Dw+Bj8/xgmbApuhSEBmdWqgSDNpmHtdS86zsDc/0mWvuSagYdAIz0JWdsnWttqwauuLbqaD5icicXmn7uilBnX1KytWjKllHcP5TYLqDn3qDrh6K/1HGgEUxSzjqYLP70WiO9i/tlSVG1q5DzloKGr57PaLXK+fk9dd1dirVrvDuTp/ixXrH5knoafEo3M4QoQPquXhGaX3jxhUSs6547Ct1Cl9YQXOA+7osW0KRfkDZPnEM3bHGqnoWQcHnPDfin9w4+lTvlQE/Od0HBfM5d93mT4tapoEnfBGuK2TMznAc+pSd8DgGe62BZQwHFkrP2D/7hf/H4D779B9NXP/dV5VPKDLAhKd86rIcw+wzbpJTyiGgmmhgtIKlPRHFagtJ6OBBNP4YxuzWhAd1SQZnydCzaRY3TZjI0cABUrwS7kYpGhbf231mSLhOr89A34pvoMpgekcEpKVcwDJvzPLYAeoNjp3ctDKQ0Y44vrtQVezCBYIKyT6Y0ir6XAHoIfSzF1xKaAdgBGgXyxVxssvVmLJ5YjLH/WqK1F2ZpscB8KNYEmz/770gNpRUNID+efnjvFBzMlkCkBpF/mTtLlPqLcrEUogHQXYxm8G+e1wC2jRZZk+7y1L2duVRrHG1xCNvMDQsDE1jJsWaIbDJZXbDEiKhxpRhsEOJMvNG0ZhnooVZbMhaUSYqQhUwETgdqlo8RIc6WGVwHcbucE83wdPvJyoCA8UTq7UYdrbUG5CiukiC1WAtsTltj48nl9AjJH9MXWkACiyK+HU23734wvf++0puO9zz+pPRYrlbA0MXp+iuvTK+88rI29HnX875z57afFNlI/2MsFKwPQiQtJXfURvKqNXv3zNb3ZpbEYghgtgTul1xcI809EDwjBDOPAhFyo90kRaCtfXWEloh2CVNn/slTrghoC1E2F5fLoVwD/Tf004D+BOgWnTUNNy14r3seA+YEZo6AjnbRke9Nqk8Dd5+vfrDsrwhgBnSESiLLK5WvrWA+pmi9ROG0drW2FmbLgy3gGBK939A57COX8PORguFuvKO+5zrmZa3JpdJKrd07tqDM1mhjtVfDd6JwJCiVDaN5RviodsYJgqJgSHgm/IYUKVK5AKcWeKwklaALr9kkgLBAnutFGK1A5Z5Ab5ncWawZy9P7sGMo6jeMBWDckzWC6wHobXJuXtmV9prnJeVLpm7+6RjmPnURYhu08Kl/ztd2oB8ZFFiAAqi4iaDXLrxylm7AkvCSWH8N1FihSkB0hb0yPTMWtzq1QNvCYtw4M6vVubi+3R6aL44B0Jnzu3fuWpiBLnd3d2xlgMfD//GZd0c4vu/mLawBYE7efNOrzeq4Q6EdzcTZXHz6JRy2NaH6FPTasbcN7uKF3Uq3Y0qsfOBWdvtYdeYrgYXlM06J9v2bP/3v/vPHf/ubf3v6tdd/fZJsIwbIvyp8gRQKw8RIij/bixGT8ZGKJGA6gPFfkeYAk7T/o03quhkKUtjMZgAH0CWhsPlM9NngALnzLvWEmVPAAsYe3x2MetBIvYF0HUzetbkb31g2gzybEUDXzZtxAMSD9J/gsJiRVkwx3vOBnZbE7NOosoh855QBS4y8REN3gAMSrKXW1XO2j7cZhpkGm2kFzPlk+WBJvchWXB45S/en9l8AfD373HM06nDkylsxFIyNrcHWHZvhBDgTcIIwhHbuTVKaFBLjRdJ1XHqzWGOZw+aKUx420myZ1WE0wxhPFaXH6tpPW6AJiOBeOQR07I9LVIAZkrlm+8Rr8uTEt2Bjrdwkp7+TOocJnpHFeqP1IJ5LE47pk/EjfKaoTnyEmcaAwhw4ZMtShNFInsxYQH1NgL5GDInspgZ0Ae7mOnUcOAYtcU+A/v707ntvaUpTQzp0AcOTFiQGeFEMAy0Ac/OBNPM9deWidnX7LtMqFM2CiGtGqJabl3Z1zHW7QuitbUrXfW1KSLl0YUeM5Yrrhrugie7tWEAEgKOZnwDsaIdEO6OhGMja349WIIFKjMvBZACihVD2HU/mqN7zzoBeQYG1XwKWeVjWM7gMj1r/RCbHPdDBPR0BbSsAG8vks7JBcvm6gvco4DasV7f3dHCR12wRbHPKCCgLYw/UpYQy/1mq83H27yN46Em5rRMB3Lu/eHO6KXP7jsDnZdxTcom4CI395qIlqulpja31c+96Ze9Ac746Y8J6qEOstODi0Lof6DxcGm2wNTUAFabvsVgwjdnb1gfxIq5zTgACjSQ3u+4VganWpUGBsZhPlvndloloBss61WcGXQEa4JUo7TRC6XnhsBSQSfvRWBgirEZgEh3hnjQ+EAuS9DOe6WamTADPNZavmOZj9VwAkPV36lp9NwI9NI1Gj3vQfEoPzo2mmoYs8Us7QE7/sHAspYMXeuDadnvAewqsAfV2i1nLr+BSBAPcrgA+gXOMlap0djewFrpndzcsPsKcdCBf03G7K5qkTysjiAVoQTZlcxMoaBO7aCXd6ob19ZqRC59a9MlQSP0YY6nuB9659vf/+//08Td/7RvTb371t6Yr56/YcXaqIghmjBB3VRk5EYMgMA3/3oM9FVhQTiWmg6tXrk2vf/51mwQT34G0qrAza+lxHbm8IsRMAALgrXNZ48FnUJGBMCBr9PYJQ80ikzIvFcWUmT7FIAJm0HrycgPiici3ucum9phf3SO5NnSiZGviPculoZvw8zkD6A0EoaeXL0JAAL3rKPXvO2oxDQuK+dWm6YWdhYUSUMJIlmv33/Orr/jkA2Zh7aIYVYNl8SODUzPGp58g4UCR2mHQ+dV8THZdLB6+54pFKAZyUWt7EYGqzHetjSfIpK0REdbafB3JO+PC5MWGsjZuwAmww+jQiFN/oLSJCnwiWDPMmLEhUCW63/7heqbgS2i2BS2vrivxgP1YbHAf4Ic3QsyPtqJ4Y+hT34vH2/7Dsih5rnQNQF0Bo85Sdq1T1p3x2GmkALMPpzff+oloe89VpWI6lXlMY7kvxkApVZgl0dRoY2iUra0w9pj2dU2d+4S9SOqTLCW76g29JaCn6hh7DY0fML929UVr8FtbaOdiMPoN4A2g21WFSM7cAyyWcHLrYfTkvqeSGMw8qV7caIN44j5mbbx80HUG05DhtuYzeNFwnj1aFOb35xQFTlZFa+idblRE+FSSHT/0OMpEmZSfMOc5mJDRYJo0f6j9VWPI3swfid+BQEpDr/1ECWVAfQtapmjVrY+mm++9K1PpnnskXNUh5xXYBZdyC1kBx4bW0lUEmecK6nLEPsI/tFTWEKaIdaCNMz5YNGKAB98nzUkYb7cTtX+9LESYUwnc4vdc65J8tt0ffhHMcs9dVIe5gclnnbM43pPQQPGmuUkUVN0pbXr12lQVu2iPzFPFtADonuNOEYtpPOAbHskcYI6HZl1DXedwShvastYG5bCFvrYc5BLxNXPvOWf8522OJp6ENFsGhEUMLZp906meLRzwA8DYawA/597Z24wDnMHsX2NCmXRhGSoJwjvsros2jALAtTHJE1vAPk7aWSL82/LYGRaO26oUvbaKZBuVJbQwqOuwt5JoYRZcwkWDm8HWvsxHxw+YvqEHvfI76KbXhOOhFbB57Y/+h3/w+PXXXheg/+b0yguvTo8pgHBPPgL5jZAimQBOdKQgn4NDpVOIwaBpYKJAwnz1lc9M3/ytb06vvfo5DYESd4AiPnI0ckyp6TdsLYzACAUM7SvgLRJ2TDRJEYM5F1AR+GDACMMx/22OYX98AzG8qUxk9fvOU41m3v7USPgGqPr9HOjRm74Iv6VeFrLLJc5VkCBi14FfzHQG9RIEZg29tYFihO27mk3zjH9gOL1hio36nmfJmHE1RzPTGH3wzbQWJhpmOnPRPnJ+9bnqN7NQMF8j89oVyBw0w5zZGhG/GTH+5xDabJnIq8Wqup/2Q8+EyDqbMSVQKNaeADognnUv7cZy2gIg1i5gHyVg+N689vymfN8wB4PpIoW08LRYHbL63ggCu02NPy6csiD5lNnEzJyFytL02hLTlgzGDnivo5UL1D1XRDBvSONwdUqZ3O+8N7319k9lebpvk1zKssq/pWtghaCYCcV80iMcE36CeWxyY31L03GKJFo6QglaB81KlAZyeoSLANFjXXX6d6eXrr0kgRqNn4IemDCVG0vkL2CS6apCKsTFoA0YjjK3+g73AnvzUFY3Z3aYMOrAEkBn/VbftYb+LJN7E9soWPZ+o5oaTLhBAEvKokHmsqHC4VEAxCcsc2sjHZEdYTIWod6PK4A+7B+L0QXmhvQC9DloVOchan1LrwficYD5kXjhNi486F9AdZ4AJ71fBzAwlxPZ3nRjUooAxDTSrtO1zoue4CuYdgEJLCKsOTQCEHQhnAbmLjQCH+IYgp+41sUqNmOwq74M8duW6d3gWwBVdM2tJqI+c2zhukCsg7469qADKz2HpQ03yGC9cOohyot5Q+q3LxbKin6nnKvWFj8vF2TNmgZmocqCflbammmBLOPo8/Vn/GY2ueOOcFAZFeUwdyOsxLLIH5kH4m8q+ycX8HXYvwgUM6Dj3sX1cYZ2+C0534ybGBiEXSyVBLIZI4rftaXIwkC5BVrYGvl436Pv0/FBcVUAzJzPa1mWBgtpYAc0VpZgjvd62KWRPdK1BTq7iTGu/eH/+B8/vnzh8vT6Z16fXnnxlelo/0hh+XdEQPdFQKqzS+UopHxM7iKeBJqpMP0+hemPDejf+ubvTJ/9zBd0kU39HgaO1K/8OwH/EWYZItMN6PJHqBfxcfkwvJjDgs4mcA121nZrM87mDGvty46HBSPQuK6dJqG19QTGLQFSxZ5MS44PfobJPeaTpFm0yd3SLoRsghkAvcbOwrWkOYOJGRNjreC50mhbAlwY1sC6vNkaOkq7KRALX01RF/e0Ko0iU9iasZf9OXAehtjD9sYuQjFvq2MXxgBQltWixArSdNZJ2anPVzX0+LytZZ95NoNNXXxJyqWN44N02gxRoo4Ijbtxftjk7kH6GetKiN25u0jbMDX50VvAiGSbkyQoxQ6ZSPa8I7CytJVZSIAe/CwTVlkVikf4XLYytJ9egI5Z3EKKY3y0QTeQkm9N73/4C+Vz3xKziWkszC9R6XEjWSTJrsyS+7vIcTEnw/8To9EVxSqym+h6cpoleGPW3Frfnq7sviAt/SWZSSlCQhvHLSy8hK9ZUHFoMEyP+dCnpH2NwlFr6Pg4YTRhsg3oy9hqEirjIUw4468bqUVrmsichdG1PxiTe0dJZ23yPHuuURgY34fxJWDVAIgWWgTdo25GOh638BaoPIy+tlCEGwsqlQXD3Esrvkub1Ld/QcLv9AKgC6+RRUUNUROLgY+4/OamJ6wXMCPNh4NFnUWQwiGtDZO+dF/WTcy8XYgl0eCy7eALrTzxRUCOdtvtPVnLbQEZxzh4lDz4IqIAcrTTVjJauMjalavR2nWEAZt3aw1s+jXPTBbSCm+2kEIANHUqsrfm+TbthgY4LJX6FM2uzwB0F5mpQMB0+cs4zCNYv+Kf/B2LaPqZO9BMv00mSEz09i1r3htc44PvwLkqYqNj3QGQuYRv19gN/OadUSAZI6Z2XMfsuebhsSiGbvmdzfEal+m4UsbmOgLl+ul7Out+HQWWtmrC4BwFr/H4fmr92zph/lXCVzBH8+o4nkTOW+A1j8tctmXCGPWH/8ufPn50eCo/uKJpd6/KjK5c7/tE4WVxbB6B5AFIGINObLOl/p3I9PfCtevT1776deXjvaaLrkuSwV8HgFNnXRGiemOA17lOxIAeYpYMjwrjGJh1D9bpaBBPDwICwBzhloOs/xKVXvunGDUR7phW8T9UpHudq3iNLY4zoA+mjZkxIVlDRKWh9yZbAB2GX8Rb0GkIbuY8vO9ztrWhJa62AkSbCIisMMUG6QLqNt/wG0fJZ0UHUC9NvXdU3+xTXqEBB2gVgJnRF7iZ6RTIJx0ugg/E0ARE0Zne0CxeTGJhXgh8YUQlZJjRLmbXok2DmbVHcxiNBboSI3GBD2iu7sNaEwTsgDLPplvEog8xFzRqeCD/8wMJn5glu/xnbyLMz/i8LlSPZ+d+F72BwY5TMm/Sde2HX1wxsRqlg5azPWZxh58zGnz0aRiB8PDw0YGe++qd/P70wc23tVcequhEBfxwLejO6Y6YRUndaQtU74OSyllj1gMGY+ElpkzWw3PgzYNvky5eBIEp73d7d7r+4qvKn31FAsSuv3+EFcIaOC6q0DTn2ODJDLdUh2tM42f+Ahoxec77wbe7AHbGEIbeQsjyOnzmMed3+DXRRM18Ldz08Tm3Ab0EXgsDdY2zr3zsAlOlVXUNbgudBQpPHMPndQ/Wjsoyk/XkXnI9it0gym/pb2j8odyJt2/cmN574w2Z3g+n69euKlNCvEWuyF31QnDFLjRz3aPTjVx2OtYoYoFs8dBxBnQ+rwBPopz3FZXcdeY7ipqhdDBVg0lrrXO8AIKB1nLzAoGSacYxAlHPR/umk9qYdWitr62FPW6DZ80PnwEOHXWe1WzBJ2vmMtImn4Veixg8fpeCleLW94VW7fSsIQOA+5oj288AelspvMNsfk6FubYeOK/fAYOd0lnpdcUh+ByBxuOrObWZv0AUDd2uugJ0Z5gIsBEamo4sVBeotzWoq7iN8+g9Bc8c56JosS0MJjHGgYDC/UD9g6XEsSQl8Hjdyz1s6wwCl4WeSg1G2C5hqsHc6zlkXK39h//4Tx4f7YsZCoyp6f5IGjWSv/0PTpHJcjWgYy5gUs8pGAiTzfa5S9LSPysN4bqGuiVChRmp7q14wpHe63Ri2NJmxMwoz0pk8pqqNvTGC8MOZ/UNmYlVBLslP7OLALoHz7yHuUWXTgAcmrn1IAjewgAMlNrMMb2HKSFdhijrxAsoNlUWQ2HjsxlTdSo+/5wjoNOUHjIHwUpirfHGnFcnNdMKaI9aSX+WBgJLS8kA0gKEPTRfCZmq7iX8cgT2/mUPcPm7f3tK5R4zeg3U0lA2fKcv+cr1WQtyK4DORoMJlrk6EcaRyAH0opaV8XsNa+6S/ZvgHLsuECCsPPc3hRcaSLIYIkQ2bWwS1CeXDebWPZlC33v3l9MHCljCH+2UHEuyMaWTRnTl6rXpmqLDKbrA+63zMkdbE8HvmRgPNC37mPU+frsCc4+bTZZ+2DFxkocOPcE0skm55uGRtK7De0o7ek8liVUe9KIC2XZVLKOYKXO+QY0HnA508CranrGx6R6thO1QkdrNUMM0cF+lsA4aP+6vYwnjcoJYsP7Mq19QaptiWQT6cQ2lBCm7qoNLUwmwmZB3dnycXZClsjqG7TCvaZFdhCwje/ZnNkOtvIE1a9iMDibbtcPTqzyaRR+/NNBYTNVn6b/nEcsZlgTnm1ubjT91gJ5hPMs+6HGinc8he0WDzYOQ2xSO6Oj2Y4HuOz/7+fTOGz9TV7VH02WB0mVlJVyVr3tHgM7e8Zh0tW4lC4Dj6yYugspjPCnUE42LrB+BO/53R+JHaHN6E2tC0KYHPn/kAAAgAElEQVSzSeKCaKsFvwnIxXKCqLUuM22KzUTT5sE4bLLV+WblB2Gu9qln23x1mWO7wuwLzgn4bTRMbBGVmeK1jODOK+WkCUnu9Wi/sSP1DehpWes5LZMxWJKe70nLMs8un3vfv4dQWqgzMIreDYDFSBfemdLeKfvKecPf02M+Qkx4bSx5HD7XUfHqx6XGWL1eehoga26852pSLPhQq8FCpKwHbREykWduAifF3+HjuCcLZLMz+rsIYJyPY3qdAPTEksSqzKPjQyKYlCCKUGirZNFExbswlBbi1v7wn/zJ44eYyfW0JuTi+dYJa0EymDYlPYahwfgwBboMqSL/zu/K3HdFn6GRSGLauqgBK6BAwH6Kv1XgvyZmhk+d0ocuTlOboWuNG6C5DhvUDKN80wB5ASG/sTIHKnua4jdxzrkBv4AdKVs/doEIB0egTeWagBEWhoLMFUCfP/MKaVJJpxPzsBnIZl2LFnWMh5AFrUczsP58YebLguc+29RYwgH3RRAfi2oJrYkgr+P50ba63VZvxEVyGGSImqGVsfiuUxmoYxYM1pA4BF5mQweGdXCieWUEMNc0Li3XQSHe6NWxSFJ5FxQahYyMvWjIa+Czm13w6BraLrgzbpICdAOADvGG0/XOY2ZUru6HN96fPvxA0eS//MV0m4IQzKnBKQwDkz7ukQsqnblz+cp0XQUgvviVr07XXrmuwh6p4MR4j7VJtqTtEJgHqAM+MF4uukFAhjSyx4qMZdrpqY3FacNlM+nXXGsjoj0+UbS68s9v3v6lrFP3VGyCpgmRhrMpYYPkN8tnPgs+vb7LGs+LXRR69u+HRMtLmKBqABaxEzU2eHSypij4q9NnXvuCmnm8oLFKgJYQTXAhew5wJwuFdXRhpTa518mZW/dXtvAKcPT+yj5on6dHCY+ooMVmZAuBhok3A+Lz9is6Rx5/YWnoYYDLvmgaGWnds5PNMLtwXMykNPQIkO0Sym/4eTTd+Uyr7xv7szAWynwdeA4HEUUsmjgRGP/8Rz+aPlC51x3RCoWXrpGdcGVXik/cN46B0DXd1KbKh95R6mHXxb/nQio0bjH3jjbdFs5hj48WEOIk4oMNbbC/2gzNfTmVUt91utdcvMt7Me6sZS7LclfgGjdm85ecv6Z3XsLRZ+sp4olbqeJKoLwtCwpRAhh7F3Px+GzpOZzXvYWBRKCn+MpMP6yr1yCcN/dbRWTaatjCp/EoOd2AHoVXOjugwRQzfBcZ8w1ZkKpg3RIQuI6bu+i8Hc9AVsES9xAteY4yZ9+jtJQbARywljzQbmvVbW1yXFF/XzyiFTwHcQ6xC4s1JYCeuLGF3i008I95KoHHAcW1X8d0OtPNH/7T/0jxObpJUoXsT6km9TWQoqthz+Iz5KaANjEKtAExFhfYkHx76eJVpeq8JIIjlW1bQIi5PWk7MJZ0a1uA0L4rw6TJy6/W0nkWWC/55ixmgnp6X/ZvOlWN4iERANDOk361FKChbCQ+1IXRLiCeW7T8xuTpAi64UalrTokxf1s4QjONs5uiaMlE2qCe1za9rKa3+XNLswk8C4HmN3NBnOL5jjiuNIl5UZ54s7pRlzHAj0tj68F7kycty9JfbyQ2gndfS/SZl85db0B3RCsph5VTm6GcsRrUvHmeLCiE22YsxoiCr4HbIlVj3gcKy48MoD66p0Clt96Y3vjpT6eP1KeY6GMCdahyR0csxgPjiIBAsF1er7740vT13/rG9MXf+Nq0ffmSA/EwjTagd048gG7t2DQmn96BUnke3LMF4KE062PtkzUJqNeuvegKbif6DIHx9PGhisjcUMraezr2QIFLlDQNn4oQj7BGkw4JBGXSzlyNCOMJqtUsJtd+h5qhRxKMXYehAP34AGZDLecr1tDZe5ubaG9bYJPuj4i9lJzEtE5t/2bIvrrmx1pgMQgY8hwIVXhu5tRrZvdH0+g49qy790fRKudG20sXterVDj0Nv2tmPB43krNN8AUeMEIDetVpt/DmPZL9bEA34w9BNZ2tvI9U0lRq4ht96NRwpzXqg9t3pp//+EfTHbVKRS67IGZ5Rdr57g5dChNhjLmWgCmKkty/d9/FgShP3eDgdC3mU1ezD7kUD/dIL6Eq9xeLDOuA5gkNNr/gc8zY7B3mkGY5aP1op1EAMtltru817XlrhSNrsaRBtQVgjF/wzBRfaJ4xBtrxmdM/nTYcRQAhgXSrDgRzhU2EGD28D+s+8T1boID/lkIVbGlNOkF27fv2fWleDKYITrj0ykrKuS7q/ncU10AqW/+2TfSZj/DQ0EVlQdjqlUoq8DIE2LtKScM6ZT+2vnUanq6Nn74zMAKmsRqM9TY8fAsZZT0u19EsoNVcGk/qeO9qC1/hg7MQ0EBeQW9zSlsJOLP/HMsQexaTvN2cXcAmAs/a3/1f/0jfh6kj8QK8EFU2AZNaxD8DgPW5RPYKzEkpeohpnRZoqhpybmtnuqwgnatXX5b/8rIOR+PhGG6cTk2J1PZZAXPAjIkpqDQww8ZnUB7SzgBponQd7hPGgcZo7czSDXXou9RrKjWlchhBIpHAaW5CXvKyrUsCYjgtGTHhADqaC2CFRoB5o6TJTEXOAd2NEvb4eW+QlpyTjtQMKMx7EQoW8F4IsoF9uV4u6EufuW4+6w06jmlFqDB498bVNTENVaoEt+UympgC7WsMoJsMvDHQgOxVnqNo7WOqoiSdJsNhkUhnltqzlXuOl3wA8txfamlzyWhA9mtpUTBJccukSX7ws59Mv/j+96YPbrw3HSvLAhPpOdOF5gpTO3ZzzoNGKgI/1GcPtH4XlfL1m9/81vRrv/1b0+71F0SHqoWMfxOAU0EWgB+6TIANmh/mUNXWvnNzunPzQwHegYLRJACIME4kwL76ymvTq699xv5wKsSRovbujTflj7s1nTuv0pkXEIwT3IYWSKAalL2JleOpgN7gWEDuGedePPN5r+dD7SG0dKrTsfcwuRvQJUC/9srnFe3+oja2JAldz0n6mPDKDw+gW0BCGGAveGljcj+WVuXmEACQ57C/byG2x+VggxI6TfwhPC9oCyNhdPZ1VgoU2pMDyUz2ObfPfOa1T9Wf83fiNBJg1r7n9Dhf3U9tWcgGWfbW6j5bBKa8K1GFQDj+FHhixbgjYfGnP/zhdF813HHzAOYvXlGxFZnbNyQV0UCFmt63b8kqo7KhzF37U5NORdBkUnXxoZvxY07HnGwNLXdqki8Gv6RrJerZ+6g0TOYS8zK+eSwC6a6VGI4GhZ6zVgrGJRkFH3P24vkj8I+m9dG62OPkWmn0FH7rc2q/pFNehJD0Ru9iXDH58xvGa4HCuJECPBYyyjzd48DFiTbc5YD5nYtXlT/Zefg0lnIt+Kq3zvwN9GwhoUCW92MlQUpfb9JGT3OLQHZX1j7GjZ+fOcf8zgMLgIUU6K8Wa3FXdB2EgHLcDtW8q4TLmffV2jYGmL+W8JYo/BKCvS1WsxP423Rf7pa2hhC/0XEFcdu0C0sr9B/8o7/3GAB3kIImn00f6SvEPj+KAImwxhFNQBCgDu9bl3YutUEaEpVsZILZuqT821cE6tedG4vfFvMfgO5+zB0UEM6/CugshH2nMT84x7tN1BAU/syONIYgZpN8mEMXkrFhWce6lnsBugnZytdyX43NZlcAehGHNXQYHSakjqh10YM2ETWgh7Cb6Pv71jyyqRYfFIMc8wwXBlbn4Xtv9DDLYQW8JvPf/d2Z34zBRX3uFUDXGRrQsyGTEz13pDIBJ1/V0nrdm+8Babu13jK5R0OPVJ4qUYuZz9c1sGfgGXs+Ozvv9qfzRCv3+ktQpCqS5psiHaRr3FV08I/+7J9Pb3zvu2aMFFnZppwrNaS1TltlUrTFycQgehPD2NP41hUf8vqXvzz9+rd/a3r19c/JbL6tPHhytDUHYr7I7mjrjsK3dk6u7Ml09/aH0+2P3pdLSgU3nBO5Pd19QMGYq9OXv/wVZAaD3/29j1RM5k0dezBd2qH0JZ8TRcw9cz+JindQ4eBDXlYUzs4knQV05pSTBGQfIkC7AyLambRuuSsfCtDPExj3wmsSJHYdx4Kra0fFZnA3tDWCgBiK4KxhUStGwjTBEE5siVINec2VI4OLeCrMIn8ZJxnnYFJcAfSsLlSLhuHGK2N5V7RUnyZm4d4zT3vf30GC7UdOfwUKDwGI7WcNuBiYzXjDqBbZYgT2gm/TdW4pdJc/nRJH5TPR9p0PP5je+MlfCtA/TJS7wPwVlfmkXO/+0QO5fFQNUEFze9LMqfzFnbmQjE7kcsmAF0IiLqLSomI5QKmIxg6Ney80T9HXnaud+8892VKl3yIkwI8QbKgUZj903a9NtXqMml8tYc1zZf0QG+Wx1f2XGdedzjDntyY5g1i5BzvwCsqjOJOj1qNAxHcd/zhWCp6Mu0EfQeTK1SsuKOSqwXbVBnRtuYAi4DllEeXVaZzld+97tABAEJkAvYWmWCY6/S380utpfhOm46BVa7SkilF0irl67O6CVGdk7nZ2LpnnIahxzPmqA59jx0DRtu4u12wlzVHwdplU1HctwMh/u2to101oi0hodgk0RIBxKd3KRGhe6s51oiNoAMGngw9noe7vGtBpOoJErx+2RFlbbzGFZRGOT8VBlKi5JXM6Ue6PpJlvy2++LTOfFBhFcKqCjjT1K9IUrlx+SZLZjv3n1vxlBkQzejjbWJ8O6JauCsQN2Cz8DPIO9bGkn98F1KPlxwTUf2Nytw+dQA8zHu0kuQDordEIMwMLC9/sgPd6WnNxJbv47ZjAlpx7swTMW9OoDeXN0FpMbZzaIDYz4xZm41TE4sw94TOlwa9CeRbbC14bvdfFq+LNmddcZkDQ+jvSfraGmViNhw2SqkrpQ51c7EEAqcE1YyHKlg5V3fzC/tean5EZrAgRxUAjKBbo1wSmBGcz1gZ0mI8ERnKt0WgL3O/euTf9+f/5T6affe/PZALVhtfa0sZyHWDW+tDPnch25vUYJknpSG3MQ6K4NYZdRSr/+jd/c/raN74uk/hla+enopdT02QAvQuvSOwUg3843bvzkQD9hgRX5R+rKMo5WZ1u3yWI5vH0uc99XowF0/axguHe1/ND+c3Va3oHJsc9BdBtc6q89YBZA1pox8/y5Yb7skr1OyRQ3rtlKxK9xkpgo56A+qnoGevY5pp63Mt/TtrawQG+3Wl6UVHv1199xd0ISRmlotnmxgUdk2j/0BICnECHutwF6I5zqO+NlQXS4ZaMNUGVkTn7Hho4o/1BTzBwp/kUw+eKERACukW1M7iMnxnoiuY70KrT1LroT9N5hOeF9hcwz9hHcE962ihQ+ibM23yrAhOUgX0x+hu/+MV088a7Mr/fVpthmdxVf58CWHfv35G750MJe3eqstxj0WIaGRE03CbaFt69miXcdvGQpaVrfLw8nCZlK5MC26yIpCa/mTb7ALcJwoHeuwQwwvVguuXH/Xf7YnuqGzwRBLqzWcbZfubwo7MlYWMprSA9+Km7VyKwBCyteDl6G+OGegUIzOlPEJ4UzRl//wvae5RIhf8iUHbQGONrf3ZH83M9eJLLGxcdWHAgZRr3DT0m6D2PAFVKR/cY91zXHFpr9yj0GcFoBkfmMsGI5PXfk0DGPdIoxk1kNHZuzL3tEVLKX20LbdVM4c66AQz0baGCudM505ZWMWO1N1YspUXgHYTcbsvm/+HvnjiPtfGhNXU3C0PD1/606b/TqREkylWz9vf+8R8KY3QaymhyAyUpIc2Xrugb7vfuhS5AZ1EJpDuVdtCALoVmOtxTRKZcKOcUGEcN6i0V1CC6l6IX+BzPnb8kKkgTAz+asUDQbPhBQzc4l0lm0drTLS3BEQ3oPbqEfJnIdF7XU7bJPYl2ZkyloY+CCl/NwALgGmCiqdoPViUCnZPvDdtkUis0IHKYUH++vLYik6YQ48aDGUXaDW2e9ZvnWg3I/NUuCi4bQM/T92FiBgDyXWvIs7Y8SPJc1B3pJPE6aAVLRvnnZ3CuW5gBXcc8bEBHe0CqLgtGWjQuQShLi9NhPtCAi8vMcp3nuzT0ImrXa+Y2mBN9hjB18OBg+v53/tn0xg++a1/wifyVW/oN5WjR2F0s1b3S9R1zjAYkKf9E4z3QOq4LZL4iH/q3fvfb9qnTFwABk9+SoAaoP1KheIQO3DqbskTt76mtogD9VIz8AoCumg33BZj7GstllXW9IO3jSMWS7u/dtB/9wiX6NJOn3IDO2mAir0I0tnA17S+rmRlquipAN7ATEdsaOpozpS8BDmYslrGHR8TASIPbVPcq7a9H+h4SuKoKctdfeVV7TsK2TZ9oZqrcRdna0gYA2KcCulekzNA1MtOwK/XFJWYoD+cy8UZ2pNpWyrvSE9qm9iF9iutFuH7yYTG0vmrfbVpjyuwIjTkfmdTKRYCuSz71fGfBHLpwaVcElqI5Lujz1R7u9qrimNO+4jVuK4NiX2ZZrCrnxUsOVGBrb18NdOQ7JwWNqn0PBArHCopzBT+sPBaeRY8FQC4LW1TPfNkKWJqwb7fmkrf2i+q7uCpo9BxtLNplRgnfQ3vtXGiO6zgC88+KlM96ZWo6i2YGSsYQpuKf9DjmdeRTfz1Y2bK8cOmkMEMjukiXUAbQ08Y0Qb7MAQGCjNe14cVnrFCJbscCXu6OZytGn6++Zx8Tu+LUuqS6WTt32VOURAdjxRpEpHgJQLhjOKZjKri5piNMBC7q5NRCKp9KI9d1sCJwrwSF9n3NJm/ntKdHgN085UKgB7kFK3DTdMqxmY/wZOImFtpqAWfF5J4Jnee6Kx82X2+e3koTJkGUsLaEdXlgp+sRU/HH//SPRYPY9cU4APUiuJLfeys7mIHPHiq/9qFUXPtRtLEFl3rVAkgr5/XxCZWskIjQAlM5zpHwFxUhqkCiS0qrWZNGn40YH3ozBjOQWSMvzds55SlG4e90gC2fBvtEto/R8XMlOCbWkksVl8kOjg+97qWJ2MDiZ4F5fmqCZ4LpQkVxAQggLQKzS1rLDYDns/ZpjGb2EiI9tw85p3P7I3hgGRmZnglB4/ac8FqbvWUEgItI2cXMPwC6jmpGOPLM1nSys7OOSYtKqgfFH7a1UXC9jAFGc2WpuldHoOp49UfJBtS9xP9a1ZYQJgZm1fXcFyaReepKXbUknotU/6unI6krhZFNK/BisyAw/OInfz7dePPHZp4fKdKd9CJqyzsdUSdKNLzOo3kFoE80h8ca8xHChhjsl776pel3fu93pmtqkYilCE3+AXmz+i2Cyv6BOp2JaRPJvKN839OHKrl5/yYh7upbICFWgLovjRiz7/a58/K9bYsmFOWstLUtAbkUIJnzqXTF7aD1hP7X5POmOxud4ahnH428ITNmvDw8G3q2Vo4EmoIhnG9DXd5YAKo1brjroNJHZTQ7EaiTo04eOlo6roQtje+yUvV25R5gjW1SfSzGJVD3/ILFWGRgcLaytMndJWn0LIsQ7LRqP1Sv44BQC5Lz0EOlMGunqUkjc+SxzaKhFQO6/n6q1MvBRbjW1pyLuxRocYEn5qH8t80Jsx/nHTILBeO+7PfUUFjR0BH6ZgEB3iCgw32jz0jvA8zXtPb8TdgUabcn1ALXWB6I9m69/+H0xl/+dPrg3cR0uDQnvEfnxWyLUOM8aG7NE07Rk9TNBwRSRdD+mTILJy/cfAHtz79PkRTPLePAMqVzp2LZYvZus2tb2mYeoeOioadZzCycl5/eMlnx1znNbQaZsUhUWQlLYze0aykTjAZPIPr60EB+UcVvULpI4YOOdpQhAOjOgE7dCV0fnor1k/vo1K0ICfmenPY0LMr3aMTb1HQXv4rLIp8jQFpghRLAs7JkxL2ZIDLm8bH7GtBFkzTbADvfW6v2Xmg+HtprS2q7c5qXdy+I5tWmQO+pKKW9NxYLVva2U0Qrx3zW0C07lUWqI+iZNbCiYkci6In7UM+B+IkKNCW+aG6ZDJ7+8f/+p7r/+E+ywxdzbMltvuHeL5hbaX+ZzmYJSANgoNgNAThaAyaVR5gCxYeoRY0/75zSfGggcfH8CyqEIQYjkz0CAa1gAFim3VIdQW9ieJtiqOvSZJLmIa2HjlmuUw3gJT3NpikdSDlJQF4XKpOeoTq5eWhvLHztd8ztmxpfVxpLRHN8WqUUFksl8KFz/iStC9Ax0WBSQhLtMoMGq/lZEmV1xOkav6OfhGhqUonQmBgfgR08N+17Id0oZjYTBYywgK61WtfRddlPumxVk5SaB2ABwt3XONkkME4Kq7DobpKD8CPGDiATfct9QyCJUmV+6U4X7a39ejYPab07CpwaAP5nQI/ki4aOSTd+91g20sQncwN5ZA7KYtDkFIlqZsXLXz5Ac4zgorcwd1KUdP57N96ZDuTX3NRJ35NJ9N033pg2dH1qcBOhDJ7znBSJTvDYvsbxUHTD+2PR29e+/sXp9/+9v6VqWxenWyq/eZ92hpoLm7F0L/uHD6yxYlLEZ05EM68ExPEZ3QCZO+Y1aTM6twNXaGqBgAZzJFskG9hFfGwViZn8lMJKraGbShvY/Uc9RoBqYM9niNCSqixQWCBTehoK55EKOiGT76o41EVVjCO7BGH6vFxe16+/autY2hkDsGIIop2MrwIAdQ+HqldthqwJjF4RK11eY2Z3zfwKSrX1zHsr68V42s+ZvHNZ5/An6jgXy0Hz1DXPeW7KqtR3XLQSZphoY4RnBLmxcJH5bQu85lWZ5+ZVq/pQo1LRHzJRWV/CDtoatwgntvAgePi3CErSMBG8bQ2EtmLPYfYeiQ5uK3jux9/7/vS26PCEPvYEx4keARnM2y4faiFXtGweQxW5Ahe0+IozYDTtq2UOYy3D2hQLBXNs4GQutfaAPZHe/VhpsVqzMUaw55zxdTtmgvn1ntW9zDnwyfCwz95CGPebv13bwSZn6LHWjj2KtYAOZ6InxknUP7EOKWcriwZNTUQD/pvxaz+km2esEWjIvBqgxKcaZOHHjjzHfUYGDRYmFDQEnTK5Zz4SfJn3IcNiK0VjIQ8XCqu67UcSMqiCyr3E/UDvj8odZ54q04X7YDyxbqTHQlNbx3G0UOldUqnHdoWYMMsnXjyOtez91GswNhRijhmHBblap07R9JrUfdoiod90i1W3ZzWN6fx/9L/9SYu2M3E87w2GTRkjszE8wIo6RzpgaqpZBRG2MHUqxh0L1Cn/Svra+fWr0yvXXp9e2lUrSGkK22sCdpkLuXlA/HRdVbRkRz23rVuXNWBNmsi6AGxbZvoLqlOdAhlJfEDKwvJzXpqTz+Ao/ZLIvLJIpWkUw1oASuuqg71F961h0az5iBm7eIhlJQg50ZUxpeBbkalNzRHu3b8tAkvv3d4wo1nbGnL5IEdzVb9nTty0hsnXou3KbLurwKVNt8O76MYdDkxEEEFKhXG0BAcvQyCxpQKISDyBBur0rT1pE/j1blcaDcRx/frLClB80cyV5h6bAqFDpH7yIXX2LQBLoERAGYCOX3qzu79ovtCJMEIr1tGCwKYAaUNm6bTfzH1gwTg8oiJWwDvyHYAeUPf4+7nIhkVmWa8yuLOIek9UMOvH3afd4qkAlfzRow+lMd0/nC5qnu4oD/2dn/102tPrkfKGT7Vh6X5GWVTpWDK3X5geyLx8LLp5pM9PxKy//s0vTX/n3/+Wx/2zN34mf7jO5+IGEkABbXfOmpTOctfmPhgR2kbSF9UFS/R5/oLS4BTkE6ZFc4gl0rRzUp+5h9on/ol225M/ipctDKPrY/OeXFrWBDP7rqxg+MmPZUmg+v5LqiJ3+fI13SI9FujQRPlMQBpAB6AQBhQrIusEdResSVfxms6fd8Q8xWw2pN2sAfoI9KXxWWJLQJcDbBFOceFUe0sHUnItBEjN1bajvsskGX5r4OKcbSGC+TKWLoeZgK2G4cGiATsooch7v5SDGeDDV0voBovQgAWQ5sw+uAAqQhdFgyAAaNt1+v11Zd2gxWq+NqjnTxVB/Wjv5q3p+//3d6c3f/KT6SHmW8yuAg8zZueTy6VjK0OVOBWfSdvWJQCq77kF/+YrM9MX+DaYQacoF2jp167SKiZWKUz0XZSEv12bowSANu87Vgq/tL4nKp+I+a4Uh7nWeeLMQh1rCyWma2e9dEniFNiK/hQhwyl0ekUDpmMbmu2O6s3zHYCN9kyKma0EEQ291qwtShLjuygBG1BHyOAYeCoCc5SRuiY0U5aGKGsC8iom03EULGhbb4PsWT/u2S6b0srv3LllAYprpJBN/HsoRJvKWgEfYro/iWXAeFHYUAJCrwlk1xkX3b+9te8xfS4Waee6+HqdEt3HMlZnhthNxVp0MF/otQUyJJfEDLQQU8W0dG+fCtBdqcoA/iSg20jnoJliAHp/dKLIUDV+2FdFuo3Ti9PnXvnq9IVXviDfpzRTUt+EFmg0aDinG/LBbGItgNHoPTmYAtQNaRybVKSx+yvMCE0qvZXRWGD4aOwxm6TTV9Ks6BeN5G1gVg16zrEtEGPCyCMGLNYpNjJIOikV2AErmMNUi173cKgI10cKDOy64aMUHOKJ9BoACzcZ3wNyzscvwYFGC5e1MQFzCpwwEW7NWGlXjrdGe/E/jVFjv6D7OS/iP9LGln1Q/rv96c2f/2x6U+B24513ZAq8b5MsF0aTvCqzK8D+hc9/YbqsAivn1Zlre+eCTYd0rjsns7HzSwVsDu6BRVo8B9BFVERXF6hvSftk9JbWSzBBO+cZy0M2usHcoN5/N+MGqEegChPOtzwqV9TFg5ilNHPBVOYiGx/cnNZVmthZozJ1nyiP9M0f/mB69623pvMa/xUBF8Gad0Rrj2QFkn4wSXeWm0iC3fbF6Rvf/tr0t/7gG7a0/EDH3VPpWErDbmgTUyNhW2b2I9HEbWnvMAsDPaVay3K1s3NuevEl9UCm8xOpSdZkYpmwrLl6c+ONFnepILcnv/lEn8WOIisAACAASURBVCTQJwBjgEPQkkUITYgxXL3y4gzexzLD37u37zTS1179rMas/SY/+6n87jAr9g5PTJC0cT2pGJEU52GPcx0bkA1yFiG1Nx9JqMG0zOJaFNNSocGeI1ARrZT9VnnXgDk07cApNBg0Qq3lWXN9W7lyX2F2TmGqwJ/le3jL6KLoaSvBsMmo1sHrMQA6wguAPq9U7deAdp4B9AinJsv5N0SyI8iIJqlMiMVIaW3f+853DOhrGmub6rkuGTakDFo77F7hWMmxctmaFQFmVA76b+7Kx5U7i7+7eifzAlBcIYOhgLZrbSSwTAoQpmmb7MMbo2nGddnBZy1AJAI8VR4xPVNWFoBnjO2LtgZYbrbu8d3j777p0GDoUCb2aiAzA7r+NhgznY65TAU2ms5wDbtnNF4+oykYn5Gaxudt7fB1bEVe+Cx8uDX0Foy8tlbsvHjl40+9BdfF1/zdk8DOvCCM2ALhstW4AA48twgYYFJr6GjtEWJQYgKgrU3balLm+V7XmSqbdrh33qfGdFLxsD7VnFoAIzCdUZeFpHkOn7U7xViCImdAzz7odXKhn7+6hg47b0APqBNAZPNCacXM46nLwZEHi8lJ0psC6NDippPt6TPXvzR98bUvqmuXulfQuEha1Dlp59C/dE0BjfzVx3ua/AfaJIIFgFlCwXrFB22QJgfDd04hRT0w+6p4vkEZ02YkoRNdj41JAMl50uekudGPmqhmcoctkckBGc2evReDiEmBe0Ai06ujKbF0i9hOFPEnMq/1SgBb+6qM39n/sylw8bPnS4AOsG7//LaAAT/nRaVNbOk9JgcnDem+CNiKhl5CAaychhx6xT+Hee/u7ZvTWz//6fSDv5Bv+Z1fKm9aQKRjYK4xVVKUQpYAScivvfba9NrrX5q+9Gu/odfPiTnjANO5dO1zSLu6l3P2Rye2gXkEzPH4nwDqelIky4BecwOIO8ZA2hQm3VhCCpaZw55LM9UQY05ejzG621QUIOc37qLG1d3Mp3Ljb92epFZLG3pgAN/R86d/8b3pjX/zb6aXFHjzta9+zdrqD//yzem+zNBHor9jPY8I5pKW/s3f/fr0rd/7jemGCoZ8//vfdzDktReJ6yBPWJWuJCTuk6KGtqL5uCVJnkIeL72kjmZKXbp0UcWTLqVv8ap/7Iycstzh6rt/Sw09IB4tpEGOGIYDCZswYQSanUuq2ihhBi/Fhx/c0nivTF/58q8Z0DeknT+UqcVMHx+vmIi7eSmwC4tXF8EIUyyt1cwxTAWJ8pG03A7+8jdaQ4qNnJfPHkHHdSzQWmydYUXRrBINDf1s1fr3vvEpavOwXxvInFkyN4vpLaf7LkYGQeWwjM/sZ/5XG3EEdP/IibP+vR0KtY7RdiIo9bkij2e++3fE8JD9QBEj3j8QPf7rP/tXBvQt/fYCgUmVamS3nM7rdCzcB+wP4ir05DOPAUZeqWTjmjZIdCETvutqa4AkTBztcg6WYi68J6P5A+aY5NHITxuw+97KOkj0OddukOPYueZ+aetdGnYElxZAbH6ve5irrtHxS9dhbGiaADyWCv62UMd0liCKUkD/dywxAKbHCi+vJkGMD7cF5yEKnR7taPEEcI8CYJvE203QYwrN8sxecSAcQgetaMvkTjAcVIP1LxYR9lF6ryMs2JLKPWIS5Rziv8dSluICydrxgM92L4uldO9iGXIQN1ZdFF2nTSd4NOZ5JJzU0Yfk3G0RPIXuCrgLlRych8CNMNF0w/VtTfp0JvezgE4QSHy6DrSpjUFDFnx4gDlmeiJjAbONR+enV1/8wvTZlz4rJVy7W1Hymwr02VJ9dyZ170id3g5uK2pYjFTaMK0M3bJT5sJtPTelqW/ovJit3AFOZ6dPO0z3vDRNckDZqNvSEk4dhS9JT2C+AzOjEIcI5yF+EwLTkhSpiUtP9Wj3ccJiKgv28LkjnFzn/vBEnXcA9TJDefvPTKCCiDiPlzkMYfV9NJZuWbkhYkVDp/DJeVrz0aILE7ABBa0xgN618fAV48dgUzzUPf/kRz+YvvMv/8X0nsCcYB5GSn42m8MSW8TZqgKoaNOXXp5+45vfnr7+29+Ydl9QD21ppOclPWNud5AeAgzd1IqZ4T9HO3cgXAUkYuZv82cAnWIXYr5oBwbz0sz9mmhahh15OfPdk2JHDVaLni/PZ1kk3OazGsbaL69IY5iZXAoH9+5MO6QSKfL8xhtvTG+Job4gpvF7v/u7BvT/41/8q+md929KPNRcy89M3SNKpn7797+ltLWvTD/5y7+Uyf2N6co1NSXSPBxKS0VL17b2c+PcxnRPTV/2JDjsXr2sIjKvTpcU2LMpDc3Zw9bKF7OphZUCpeRFP+tRAstzfvG8r9KkJQDTMRrW4iS8npeV5zLWF8WrYConGv7WzbturfrVr3wNFqJuipSehOGft/UG69Wx6Gl/j65TiSLvh3Vek4+JwR87BsAtWCnmo52GJUaMmTgYd8DSGDoCG8bGCmbtM1fJ2S3grX2TbZI151xjd7EGPpMx1IOg4JEUU88Wy+iMvUmzamgf92Z+ROnqPgMyW43J7oP4732iEkDN1zwPDfRYp4jneChrlkzKctl878++M/383/zYRYNos4oPPfn8xK3E3RdhN8JsBNUaq90Ucd/x6OpfDe5tukVIAnw4H35qPgckOx/ZM6wLdR8MFBuEfkzW43mbX6VQTXLZoZ/WrDsdywFqrDc8nTlC2ypeZtO5PmutlLnBnM24OBffXYKniM9iTeBcaLwGNBNRirFwHH3Gyf1uWmbenbKFcFTV8Pgtx1vr175sWuz9Nlp7XNCoQDDbMXQHv8InTloaMUYE60FrXTv/kYPlcG3QIQ63Ufghgmj718EG2oAji7UpvX3XLdz02CIMt6U4lf5cNwDFAotW+cqZm8QnRPGaM0LAoTpm/sxW52QDtMshKYPshdDXp9fQYcycwBr6AugJ1a+BUwRDO7ADdAiOO79+afqMAP1lVZLbkGa+KW17S2Z32mA+UInN2/c/mO6qSMee0oWOFWGscAtJvZLQtqTJbqtzlqJ6z0lIIPR/X+lCD/TcU5/2Yx1/8VLMoJj/dtQ0BuDfkGZ/SdrKLilzYugPBAD3NNc2tTsgJCYZ131H6zGgY9JoadLx/NZCDMKKgD7WsR11aOaq41iwEuZLsynG4O0084gwH0BQxEWA1QZNBkSomH0B9QsCjXUFmazh+8ffhdmnSVhzi3Cz5lSZey59+i//+T+bfqjKae7XTFChpHH71QuQ2VTci/1lmOHFyD/7xS8L2H5vev2rX5l2BFZbajphQUg3gThEAwYGCh+3hl5gzqt1Nja2mWKCnQ7we5EB4EItMP3ynxdDGAHd7Ttjc6shxiIxM2UjSAAgbokGdU/cdFEmsUcfvj89lhD38tXdaVcbYl9mz/fefGPa1L1/+YtfEmO5N33nu38+vf3uDZne5YvVqLVVHeX+27+vVr9f/vz0gx/9UHXXb02vfuZVt6O8J9qjiiGuiDUxjbt7Slm6d1u561emz37h864ktSYN3uwEhl6LPVaPal/fYvrrxR9fs1c+7cMWDC8PDDxCRToCwuB3raHbr+8sk3WlV+2rCI5M7q99VpqJTI239zR+xQDos8u717Rf1HdB4H+s2BLy19EA8uA6camtddpc4DmMBsbJt2gs+N11HAB/XsLEBWnpKbBBsFSadnR9hRLPSuNd9k0LSJ1zbqBycOkCflzYAlfFqBjUPVJoI4Ab5t6adgP0sv/GtDXWoQtY5bW98QFxCwglSvd6ObhP12ePbRP0pZ7pf/Hd/2v6meq+n0qQRMdCsCavPwFkES4szMIX0c7tcojm2NquLzcIhNHQl4A4m50L0KkR//8Q96bPeZ5Xmt8DYt9X7qRISrJkyVq8tnupniyV/ymVmnTP9Mykkk/zNX9EqjLJl3xIVSa9pac3L7Jly1ooijsJgiAAYgdI5Pe7znMDkNp2t9s1NZBfEwRfvO/z3s99n+U617mOr20rWF1njUyN0+h7s+Os+nqsT6n1rFp8OaiC330dna57yHMa/YBjBn1Byw3u9X1axppAxc+XJI7zxdlr8LmfKYRRXifkXIOHvs4ukbqJR/mZRBiE2I/H4fbtZv5bg+1dF4MPX1NiqqXWCmpzw2sN+lNVLPVKItJizH+ptfPwZwpgNdJwc47+e/XCq1BXsz9aIFldQKURHzidjzxoWbLPzFtQkyAnfuAkmC8ovyR9296sfVr17xb4n/YbJflaZSdfK9yG/t7m/f3t7PG2z5sd7dGZ3xRyl4alY64t6sZPPnb89+zJMHslFwm9SRryhgul4VyHprsrZ1/pFqnrDZOZm3UfoWy1qQFVxAOHvkWWvrcHyQlq05CtcSyipLhZhsDM0gc8gYPexqmu8TubezBzIarYCnbGPmFvHptmEiLUBL/jY9rvgVsNDp6xnivydKmb+xlMpnzozIUfSyCCQMOs3P1qNNZTOZI98Ht7znS3d9K6k4veqx01GOjXmWsjMWu8OkAPwaABiOPz2DSTEORmFxEHsX4jbCkE48E5TpXKoZ+hDLFCf+yHH3zQ/d1f/3+B3Rf53TNcrP2wNZSmZDfdDB6WbRi4biId2xjdBu9+59vdN7//vW4J4RFbvMyqAuMInzqgp3foNa6Vh4EFf8pVE5Iv41P1ffWltx3s4WF0M8ahB/uo7DwHrDbeGeBKwrwWbwS1MUOvHSTyEktXrlyn1bPq+23bDW+yNx7eA24foGxzoZsj+HkJfLbFgJYjsnc7Hjapjz189KRbgSC4jBjNlqUSLmAP+ODijWvd+PxM9wU1d+/l4rmzES94vk2Jh2sbGiejIVPfYl85FfAsDn9ucT719SFlPy0wkQ03OCx/lk3tM/aTbK45gS//+Vs69ARDJzVY10qIcpcpXmbc83OKy9Ca5shi9q5Q/OSkpYJJzth2dCJUdnQq2zwT2hR/Gqaurnyso4/LiVagnmy2J5F5zgvNMr02TS4C0R5Bwg5k0UMcmA7dfVQzq5tKXBHkDCx9vNRY9qWxxtpudeC0QNpvzn6KIewdRoxkHzEf8NkVCeot5PHS9nl0/+NmWOv3ksH0Jr/ca5n/HKsYyILf+/Jsn6iUG85zyqjlt2w7FTkbNnPjH7cpcX30kw/Qff9FnLutbjr72AbPiXu5vHnNT++RxXbhx8TaBMkNxajsrkoPxbROD3ZsBUkJGaY/s4zW3Jln3a+UHL1qnXyfSWekad+mpcNI0iP73oyTn7c6bgsoTkPqp5XIjh269qXP4OPssRuKnBho+Bpep87XWrzv62e0fS+kPL4X6TRQC8Oc5zs9rzgTlFq1I3IRuL452i2j1W65QcEWAxr2oJ0GtQVayaVskV+NlBxnmu4AzZtzFUrG1Q6VjFsO56qCYl/XL9e06eifMNx1qpUFh2nP3R0G8atsu2BuXzj/3pcgqoPqpATS1tX3cEhSupnYDy2I0bG3AKEFT/lE+hZ5D2bh2UeFYvnVh6/HgeHxDJDf3KGXsES9qC8ue1On3sO0/Qa2bc3I31qeoho6c2voC5ML3Y2LN5gpTCaKl5Dotvd8B5WtFZjFq8hqPgH+RL0HOrdokVm2IwfPABNO8TvzTJWaQJXuOe1FK8Cu5CbdmXE2JwdlX/ZpWFlAs7zuDOI2iwQA/jmqXCbZ+hOud4X6u/J/1UZRBBeDgCkc6Ri157DILRHgOI+47nTbm7GHLdA79VNklRaVHd/QU1FaO7jtT5156jj8vsGaoh+aTg3VBBH30nlmWvNnDr8tP8LuwSi1OtxcMqIzHIjHD+53f/nnfxbI3T7ZkaAMOltejQzSQzTLgV+E4e6mffJkBUNAi5ZDeIBZ33jnne4P/7v/trt87TrOGq1lP7sTxHx9ITGzE6Nc1tW1Lafuz9m68Uk+wQy9OXRLERw0I/BArQWN5nY05+yGhlA4oHhL7+CLCd8yej9Ateol80owYM0xqVIO8Bn2yf6ju2FLX8Ohz3MYD8jIJ/j3Mf2MyItCHARfuwRdKyAZ2zgp29MesQbbvJSdsWvrz4DvQH5Q/zIYPGTv7GMotgnWjljIidnJbvHiWe7JVP4+gJO3xm5kEy2D4yywhW+tpt6Cna/e+fb339Khh1NQzi7OiD3hQBCdtQbSjoZJNB/M0sNbwaEr6uSX0PqIErSHGohhlOQuoEn/SuYvbG87iOiECFp1ZvbRgIGvjyKwKBIlnK9UrMIqiqo431t98lEO7BgOXUcS9EDIWVSJn42DgmQuNgjUIN9H8CkOrkiFRczyGvps8bgefBIgpQ7KHkhHdm9E259xvc15erDincuZVyqX7VPZZn7aO2kzTANV1zKP+j57rf/7CXzke/O7BisEJbLcdehm53cYFrTB/jI7H5FX4+/62VzFnltiFn1GlnsSCh1TtR7+Ui4B11U9yDr0goaLcEjACpHMbFunGQcWMnCf+bL2ae3SiSmZzL9Xt4DEzqr5po+bvWJCoS1yfQwIPG8pFRhYmEiEnV/B9+lrbPr8DXpPUMl+WGMtjrNp7rX329fztcz6y6GTVFiSwFa4L7TBBhSBw9nH8gOEw31tybyzCtL0AUiVE8rnNCJfsfAbitPf32S/qevkTpe8bI25te/dun0j+1n3FtpPeYh1LA3+mmsSR5zXyALktdLZES16bM0pHoSv5yjWKPqZiPXO/Zjk2AekpUVfOvyWOfydpgVfwU+VQk5QvHYBp36Ub5NB1H7uEYgMv/lNHXrSmTj0fCQ+aG+6y8rzBn29WVTSfm8Mhw7dVqKdnf1uEXnKr119vZsh2x7EOB4AiW48XevWNphYtLUGhL6OAeVQ0LY2PGqfus8hm6X2NwrcPoVwxiCvaWa+6cAMnjcyjSPC2O7j2DQswl2w3wK1n+f9FnivUXvkgRWX1efmufZOjhh5ZRPThsPNmeDAKCnqNKohyQsplXmw1S929GNpJ59mn55mNbYI+3Qd5LjlwqzVDITDtWO/anovyaTYpDoeSXBC73OQr6apqY8ozGDLhr/HytpOlRUmi7KGLgHuL//sT7s7tF6NYFxesFEtL4lQHApL48Rsa3n7rbe6xfmF7uHDR91jiGDrBEdO7Lr+5hvdd//gD7pzV9A1J6jQCQj/69DVPWlGr+eZR1DjpQxf0RnsUOrzveOVFLfFIbQfPe4trT913c2ZH9fQj3TowpFJYL6UoWe2Wk8ETNbQp1ABzoyOVWgCuTlcedgd8RmtmQ+rN8zBuEDpYJ41k5CkCEwJOODQPPCsySZrfuv23e7mw8fdCipvkihtTxnBuNkXfgAMugM/YgeHfmZsqDt7+UJ3/upFpGPNKM20WHZHn1IeGlYPPVljO2SVIZTR+8cc+km2F7/xG34Vp6BmCtQFUL9kv+vU/X4K2H0G9vMkY2N9jkbD7o7ah5aiprBs9NPvHHaXLl+H/X6dtaXWydQ29Tui9iesyJoc0ltvV8OQRDi+p9Gf76stUCf+HG39bZzLC/bvGHtnyoEZPHRZ1kXNtL2mY4Ns3ZAAaRQjrUFLp4DqYXxFPIXXqfIB9/TYjvXOuP/7ns7f8yBs3Ae62t3SPOgNb48iJJ9Ja9qJ0ywiXBn4ctSFDWnRIlLVJyapswepqEeD450NcChszQs4xGWXgPHerc8zyOXpQybt2faU1yuULHwZ1j9oQyBZYetTSmYa5GTVlV3m+PTw7YnwSf0sNW/sxHPWXuPv372uJgPq4WtCURPp1a6Wr+bQXdQQIfsJZeVYK/hvGaf3LK1snt+GGrisXjt/mtk3SL5dp+8hahCHbjKFg2yQe/WQF2QeeenecR73d8dW1L6LcptJR8/id39YVpiZwX5HGCk9P3yuypiLbAjC0IvutOsJ+VJtkrR+leN1f0UAC66Mj8quqxWvjattNq1KNt7+vu9eR85ricQOG9BymwxIWgbte2hPNjgP/o6IVHglPD88Bq7dz2gJwLVo5EaRiZLJrT0qWc/3noQAaEBe96DKavnqA61CYWr7+lVZfe2j39iht3aWHJZTzjxZVMx34hiMtpC1MIGLT+GfU7hHjW6WLPv1q6+SadMXy892qfGtrTyDgLQK3P4UkJ2+RbSwR5lWNYAhkcz+ArLO/pYtb0R41ICF/HepmZs1Doyz0LKObV3T6Btd2Re9ttkNkZHPj0zj0KlRS6jj/dZYux1gVTd8oHINhDCfULUbHshdxq4Qv05dZ27foNriRmeBnXoIqzFQT0MqDTLxz0ZwqcUvlmXVG3U43FhutvVnW75kmg+56XnMLMx3C7SZ6eCFtA/YyBGZ0IjgTA2C7mBE/uov/ry7+8XNSFK+pLZvf6xQ4BGbzWzpIrKf7737Ln3Iixnx6OF6Tta2BfJwnrrw9Tff7CaBaId5HxnQ+gjnxY+o1ZyItDLkyAGLTWDkndTlfdPhlkMXqlUOk9KHU5YS1RaiUDuiWrpiVINymONYr6usXGjY+1mZfLU3+Xz75GOLheiEzyypcL+mCQZerD7uDoiyx/yskGpmybQvUutG16075O+WHhqEdSR7XTEdDtgTGMkf3b7fffZwOXX2kGDsJmAfWUZRxU1nPjQxwtz0xW7+wlLQH536HkGCs6hHKN+k9eS3+mpZ/W/+IkdRjevlh+PI9EllnFrngcS0WUowwrNtOlkzPuPA6y+2X0I63e3OX7zanT9/jfsxjlHkzuxXO01xSAxmgdFByqhk8b1EUHrdjZ/Yf5sYL5nxEjMlYc4A6U/z0PB6A20NarMP2j5JkGW9MnXKoRj9tAf1kG16zo+Rh74tJ/uwd3L+Ln85bMaLf2lgkfsrpNYEVScIT7ZeHGlfTxepO+Xgw7huTt3z5evEC1RpQ/tQa1eQ/EsMrQTL1oeuUuHje3e7D3/4w27lwYM4eXvRNYchu8mD4XvPu+fCFkzbBFvv8WmmcokFVU3anzeovEmrxpHyc7O6iLEkCwctcVa3tWqvk7/rnGtATNW5KxutbC4a5f16tzPcHGGzU602XhBv7zTKc1SLWO9Qmt6898y6dIPcvafpIcexRX+f9zcLTttZ7EMFaYUulM3WbgR2xw7rfFsrmq+jUy99dO0FKJP7J6S1asGTROdXHJr/9RC2CZi18Zod7sTMEtIRcWxfVYvug0Z+2BT5XNtivYsmFtm7lErVIshtOm6Ha2iAyIkwf/1useC9bv/unsx18lqxTQZi/doEpeI/EQpRAgOiCtbq87VE0efUWejr7xV1FILCf4Hdf9MMPYBVWtKq/SKPZOo6eA9H3jJZvOQbn+ucdAPefbLLaQzK65dudDNA4Qf0CqvHLXS3sf2sW1l7zCCNTSJ4FNSmNc/UOVRFwzGrGW/POkXn1IGVRTG7HSCLxwsXeUz4HMOt0zyEtVuEOBwkhDpr6OM4aegk3T5ZwbQEC0+oC6KAgFk9i6dDU7xFJ65DH+H9Rvlde2uV2owWPNfUyDuNFNGc+uk62HFt0AjR1i42qzdcYk56XbkJEuM0SmMYQ6F1s3Ud+ZVXXsGpnyUzd6AN7GThGMkmoAg7BEG3bn7a/fVf/gUO/fO0Ab0EZZjA8toWJOx34dz57h2y89dffz0ohFH9/Px8t40DfbAKQxwnf+HatW5kijockfAITkB+hOWGYYKfEq7RtuvKWW3fQ4cu0fCECF2RKYb9OXWpSCvmpJSjb5yCGFvLBRobaPSDkiLMhTygvTxwetj9cW+Q24jdbFdvk7uMayHE6Y4Q99mm3DIgjIjjmIfUN80B34AstwXr+CyDIC5fvhxBmAj0YFitoXt9v7jzsPvbn33SLSNGY3RsHV2S49AoJBxIdqNT7Dsy8tEZnOK5Bf7kNXDytrO53wbZDy+MPn6rr9/i94/b3spxBUsxgKojHQOkgZJQJJmn7kMvzMHT4UoTHFOCwKGPQBw9f4F9Nn+BBWbIDGfM8+ZjQAEY+/AJnM+AalnS2Yd8+gQdgDVqxZ6xI57nwBoduQ/h9rhSSzaslYa+jCnO3QDNNUsdXWZv34HRG1FhVs+IRr8ZszZXvA00CbPXdiLKLMfDR/rgMRm7GXEg/H4f9bB7dvKxzS6Sa9PYTnJkFpQSgYOAynlXlUd71mfnQQjYozrDGHXXCmeF7dKh//QHP+hWmb42orPrZYpLTbJ3qnHoXkSJmDSnXSSsVnqoe+X1u37ydKwpV/201Zyp2xO0+jN/r9jm/A425jhDbcFNYpXK8MKp6XUTDNCPu3R6J92cWnNwzdm2P4/5QclsT5CEOCeRCu6zWbrXoBNuDr0hLmaqef/YguI4xGb2WWdLeFove0oDp3ri/R0DhSrP9DPLmzxuH2Akoz11bf7d89BeM90g6s0rqchXEQCrHl5OsuriJxlxBQktW5ZfsgeBz5KegVSSjd6Bu2cbCvBVglz2fUunPbHuH+5vJXwqhlYCJNLm56tJchUEtDHBJzFH77j7NaxDdcK9+I0duvUDM5Rk58KwcepVrK8svTc0OHOZtkKUbKU4eOvHk/Sev3bhGg59GuNLLQjDYBvI1u5693TjSff88BkQOtDgHLVN8vVDMkrnl0vkMUNv86A1rsYV+njb0vtqaxZEuPkIeN2e7ejTQLo7A0woKe6IGziGwbc2E2lRN7uLY03LCNnZ7dSoX/A7Yns6cSVnR2l9G+Exyhua6Scy7Ps7m1Ov+1bG2pvq983xp17ChvfgOQVOeDsGT7jIiBLkwdrzBo7Xsa1LCMAskqXP4oTV4t7YFM5B2hNDvQd8vPzwQffBj37Q3b75WSD2ITbp5fNnuxngmgP+fpns/P13vgGkehESSLVpnEW/fI178Om9hzgq+tKvX+/GZkFKgEmHrJ8DJxnESAgUrTBsizNXu9r7zL4bxJkNh/SonjjTyMh0V1bgP2jkA7kXRpM7cupwhNyRbLj6ymN4c6jNwN24RZxrmUyMlXVWDN64LHzum8Zp6AWHcn2121p7BsFro9tlEtaIWXMTCQAAIABJREFUDovAYvXhfQiW+9033vha9/bbb0Mass1FxbIRSHsMUGH9f/7Fw+5vfvoxnILlRMPqtmsgpudhzEOWOyLY2AFeHqTffOHSObL0Rb4HksZ4yyEYJLiLlsBv9fVbOHTlkBM4ewEteG7OvYy7xkJGtGtnJC1MH9/CY4QuE7RwcRTW/BgLOn++u3zlOgZ/DOPHM/c4O5wBK+WTGKkjAs5DHLmz5jeZQPbFF7e7NXQArMHOAOvPo5gnV0NnnswlGXYis+B1zlcXStXgmyGdMdMSMUnt0+yqgt2wrM3WerjZT1es4mL2VpZMIO+esfTSw7rjShvbq4wBzHAKHWj//Mwfj5EOlaq3fZ5L92+d0TjvRIwlltTg9RPGe+3mWvCq3x/1NfRIDeNwncpmL7oz1Kcc1sFrBZ0wUTDB4HvLP54MRbBUxEw9uc+mv5ollgmpjFW74VcR45yDXWIzreXs2N6YaSYQqKlkqacmYUmuVZ81508ia5UTsoN6xxCHrrPuz2zmMPjw7/09OJ20JGvVOffksHatrpXXZv1ch2lN3KCkzTc/Zsb3JZPTojC+ZtsLCez6untjiUsC1DY69lQ7X8x3NeJ7QiCvWUhVoYd+H1Z7+s5L1lhnfkjpKANheC2DhgUQ0bO081qq0pmKjDTioURTf+76CYlrd1eYwGe2LVHPnwuLRwbZ/RnOQXULNISg1etrn/Xr1iOPYfy7FuxbX9PnpDPJYJrnxrcY9LQ93ZPkvqR/cvxv/wzI/Vc79J681IyMWtIZlWfWR2SGezjAOY/un+muL1wGopvGQDxnghaMTWUnX1oTX8ehr3VDlPlmFrl5wIuHOCD7wAdfmB1bvwLOcAxrleoFhAOV1uYsKxtZSjPtwPUcALKRQwh5YgX2XM+dXaLWCPQYo8KN0RCYWOCgfI6xyuFuOfUXEuN4eft1J2l9m2H85DjX0px1g91bZFhXUMYorRBGdbLAJXuooiQRxjpLNoM1eRwjPzPpUy1Ostw6dTkdvipyS2Tp53DKG/zMDTjjpua6t3Gkn33ycXf7s0+SrbIq3ddgcN945Ur6YxfZpDeuXo1Ts2YfVSQy8RWM+Ke0czlF5NKrN8jUz1G2QPQB7sAA2eeITt0RiXyGZOjBQmwWMnjTmSvfWZG/r7sKu/zJkyfdGnB26rV9q1GbjleGsODQbHhejRg59qQOX0HvzTlVIlPQob8bkQcdOgY7ARTypBurT7rN1VUQHqRKWYcB1sxsnVQQdKHr3qGU8P3v/07WypGhEgwfkZHfuv1F99n9le7mg1Xux2aMeoQkgCPsRTc43dill5ag4czEEAjGpe7SjasEmGNx6JiAEKKi4vfP/votnHk2uQ4932QN46yUVdb4+mdEkqy31tjS1NstQeAER2DpDw/AO8Cpi4asUOpSGnmRPXCG+36AMx8CnZmHAT8Hp2Kc/SBfYwcEZg3C1zMeqwRQ7us5jNwiwWY5c8+3sHwviGEwpxPwWg282TsGrmEw29qY664szz3QDF5T/arPVsbsdNnKfbEvgYrXLuZyMejbw/quj6AyvG/9vJ9K5n7uM3j3XFawDxKO24fCS+hTkj7LLXdeAaoLvm/waGaIY3Zkr3vw7s2bgdwdszqpQ2d9Thx6fb7IOcd5ppR+wgGIEy2hpnZWcmN5XgIBgp06C4IbTRf+5XFLV2q1/eeIA+4DOglxlflrJOs9sqa+X4U2X4Kam7OurVWOJ1fUHP9JiniSwfYr430yYBMuT41YPQIcuu9fPd+08/XErcx78F6kbHIin52gxv3QOy8V4ipjrrXx3w1SDbnSTcPrhPneQ/H+srXqsP37eDs19lO213uiYRsCVQqJDYjcs3Lx0qXuKrZSVMFt2Uod1cJZTPOIi/G625BpH92/0z3HHhtU+qi5A6Um6VeCnTjpLwf+geb9Nz+jCV+InxXEtsl5QTD43ZYUNcQg65MAtEpRjT/S7tM/G3L/lQ69Qe+NLxqHzo0zQ1c/2tY1HPoIAeflaTJJDMbulkpnz6LaczTiFDci0m6zG8ShT86ToVOs1Uil4xVnjkJIGNpx6Ak+vdk6B7WhKwptWbMOxVp46vgS2wgKalgCUA6R3Wh0g83OzJhL8ECDZNU8Tt3av9eMkduhNOChsDa5NEzr3BEsRN4/pBXr771GsDczmXngXRyAbGulBtOSUapXLYjI3FwZwaophRyxF013HbkO3c2klvsUc7vnFxYSMfo1C9FNVbMtWrNuoRD34M4XOLV11mYfSd1z3fvfeKt75fLFGNs5svASy6kBDAbszwhSbj6mz5/PevbqlW5q6Xx3xOcapDY8jDSqgjyZQa+RMGM+dug1VGSEDT+sEVZIgut8Snb+dOVpaqrWgJSjdV0Mkkp9ruC1OHQW7QUe90DClSIJkkRSBPU5HpoSw6lWkMoMPBPlmGpWsWMrHxElr0LwG2A9x3jCuMabQzJjRsnPrgO3/zf/9X+FuttiavHWHG9+cSu95w+fETgSkLX7YDA5DdN9lux8lcx/9fkq+4v3H6Fl7cr57tobr3bjC9MJIB1D7tgBZ8L/l/pqVc2q9JZTT/AY0YnKBv3hGDyR6E+LrtBZ4BpaguD/uTfqatPCyT2TTOeeizYC3zsv4cqFq93lhfNwEghcQbo2V9Yhft3p1gkADApmZpErxpGLFtnqWcN8jPLqTAbiN/PlYRCYYFDDzPNUb9yTmGkQi1HVENbkseI9WD8M07h3by1LLz9TqI5bRsdgRtMY5DF2yUBLOjmEJF7LwUc6dc99Mnkecfi+Q7uNxzFWT5iLIS4Uqp7XZ+mehxTHtQ307SMbvE4w++mHP4uwjKzCCa5dh17BjS9TjGj/jGNOWbBIZ0XM6jPhPhNrWXIQsN5xpXbO5/NPxZu0LaWVXmzq1kPve2ZuNz+r0dJVavgSXO665iOdOJ/TMHNzrKedea19rcfp++G6tMCrZdYNGtc5iuLozP23lqGHke19SuBeS3RaoKZsaO1V93Ox88v5J84wQ7Vrw8CoZXB8ry11TSJgk9cvadkmIZxaPuuueNTkdIncWPO3tj4LAmr2b9Jl+dCzMAJi6ht6JuwgKQb8aDc3KQJTwWk6CVowy5q3Nag/5Q5I7nRuSJuoaeIoL6xKYBWQV4B+zPHoN+XJz+t5Pqc58ezOfo+elDVdj39GDd22pdD2e6i9SRm2v5/U0K2/VYYu5H7E99bQdehLw/SSky2aCT8jw1tD4GNkRjISteJBqP/jHO5J6pY4dOF95fKOaFs7A+R+ZA0zOvFuuSKuaDLMA9oHzSaz9l4nKVlMlJY4zB70prKjMfd3dOip+3l8tRY8ZLUPy+glQ9+irc5ygepa5zCGC5CImrBCu4npecxmLNgz2UhPehD2qbGrVevyDdqUJf9M2xGQkPCOBkiSnEIhEmqKCTyWzWaAMEHGbd/kOmv2xa3PuqePYHwDG78kOJlFWOeb77zdvff2W915nJlCM16XG8+H67LF2unQV4hO5y9e6maA5jsIcWfgGYyBmti2VwME0s9wDLkHKjdDZ52GNaYcFgfBLONY18iWd8nWFbVJFMznz6AXswRJab0z989dFnhHJxPRjObQdfgVBZdzKojY3w301DtzAz8P4X3IR08YVynkOYsTnxVe5vemMXjyB5YIeszQz1O22AYufsg1mp3foda5Bln7EAiojQx1ot/ZpYUc8idPlyFmPgMSdkwwaMjSbHfldcpDZxFgQXDG/nQ1D5TB/S/1lXfu93WfS2aPt0fY7PxtGCbwMNDuC+rfe3SEyKyuiXqz7AUgxMCTyljWJCvh720M1wuIqwsoy107h5gORaq9DYLux/BbHj4BXj4k8JkGzWBqosQdA+ReEtP3NAisEa227hTRx+4BeQopxQjPyj/J/i4il/tajQR/Jwxs4cYwiq2JF8mp+d7URN03OjGzHR2MZ13+hXbADIo2PUsrLpGBe3PoIyAWfj8ZRUZh2prTHsMfZn+12NXo0YLl66t/f/9NW5KDwf5QHdG9SKD4wd/9XfeEGQrjBuDWig1krGl79UHhvGVVZrNcagLyD2rTzbEbHPWP1gNuP3dmzPdCLfJVzE69Tq39ceBx6jWMlJMB5p3LGXv+JA4L/rfsMa2hiar/YcZ+XEs+WYl8F8vr6/fXWchACag0VTiHsbTrNenJsJ6GGIja8CJVSy+H7mt5332O+9TM15+HJd+QE55LVQiERKKZwUwhD9rIRZIeE59q+arXPO1gC7b3TTkbDKQyaMyAGhy691z7vLz8JImTNllb72t5/1RhNDDwGpdmJ7qzBPgVdMpzsC2vYHL3tMQ4mfqq5tkeF3t4KoA6Y828v2dZy/5AV9Ztz3lxQKr8VFl5y+RbeaR2ZYW8tY96dOef79Blk1bNvElBGomfrqGbmVfPbpHiXnIn9jEWg5soWh1UXXqSzHADuPjZ6gpDQ6YR/EBZaAjYdoQDz6Q13GBISHHosHCHyfRfksUdWFPn4+TRB9oaaB2KRsDIzUg2H9tDy99rSo9CKzWQos1k1mm4NIodeGRleOvcDUB8X1GGXQd94Nito58FrlwgQzfjbcpDOu86fLXzoxks4crMPVFzGbA6DUJSZbAqCpPIhMrSczJws03q2dbbdHYTjL6cp6/Yw+tGEdoW+h2HEb/DZrl35xZQ6DJ5FJsEwzk7OdZ96913um+/9063gO642aqfrY1ZjFoUzvsLMq1lsuslWtbmUBA7IjN/aQBDe98EG9k7pp32dyOEqnZ1SIg4czbkaKDyl8iKPu0e3LvfPSNDt7PAiW3JGxWnsZZnVpK7EOpWNugeD526NqQ2Yx+lFlWpEI4+4ytZxiM++0a3DOFNeH+XwOo5DmCLeq4Sm5MYgGnrtzJpNXr8fZzDdQHBnEVEeqzfPiCjX15h7TTC3Lv9Mz25hr87HnWJ8sQgzm8VgZ5NIHeJljr0cQ7vpetXcOgIXJCVHvGcXSfN/TaIe28c/9l/tMi8XzfDLjswNEJRC0vZSeNoi5FrKUJBrzglBsWURoZBeAZoacMQjhMAuhetsVtukrW++YxhNQSyV5eudLOgUWs482cPnkbVcYqOEcmqE5QgdOYhOmmkzcDNMJNlCqnbJy97VFpG9e/rMiwtpYud8yunwz29zn30T22tveq+rkFc6ss9zHmchZjRmNn0qE8ZtMrW45LcWxjQDfXBFf9xDwaCr5r1OGW2Gbo6ZkCvrL0qWmIYbx0/3IPYiWo6qz1Y2aznsohMLGq6dk3VCUrZP2q4/82f/wXoxZMElKPZ9+YZacIMvq69TZYlqU8dciF50Tvbw3z5fs9HTEfnFoSq2rI8D2aeBiA6GJ3QKgF0oOve4MRZe3Y06H3dPIppedPKZFvmbTCklkaCgZijhoQ1qLcc9mlnntCmz9CTWfIamenddyWUHaugoV1n03JPDR3UrpEWK8So4CF9+fnsFVA02VmfazDgvxWprXguZsiRA4s4CyWi/v3nCOAvA5svQPRNWaZvfUx2bhtez1RPEqYdMzEJoc6yRInbmIU/o2zoRM2aU684DskT+zGysX1CNkOieRZ+lxm9QdY6rXo6bq8t2vj8zPtmnX+DvS3aarnUrhodvcPGRrJWPcehjms+a9OzDw+sL53483T5sN61D/tAMxk++9890++F7KXGcv9SztF+6VSUWi9TxIsis/e3Jpl6z0n2Z3320NrbAl2rLiffDKc5sM4CrzJ0hf+mYVhvAlu5IGcvLXZTC2gTw2I7HMLxmMVBN9cJuzdl3g5lFKoysb2TyMLU90XiKIGFQH0tqusj7rYhxwgQnFZWDNT+wHmbZfbyn2MJ45bC+Su4fo++ZaHCcYhjF8hw5l8CXaqV7o3OwJbKNoW7WotESct6Y9yQZD7Cw8Jxyoc6upLriiqXV8/nK3EQZ61XIGLAYc1bYRj7yf1sDxGTefB4OZOb9iC+bZClr+FUB/idGerMsrvN0N99++v01LNWGJ1RDKrQu47RCUObOO5HW7QdsUEXqM3PX7gEi5uaKus6iGPPZDojxQQsGo2KbKN9z70eEo3W4HE9Ss/eu3O7W8fASATSmYZkZLYTx97yxnaf+GkvY9DkYF/YupY1KLdfJQu9vWRFDD/G/jEZ+TLKeCo8mcn7zBppW3KWCuKkvYjHPAiGjOwXBD6WVdyOEg035S/wu7u2HRkkes+5RzNo2Z+j5e0l67nOnPXtnU0OK/3UROEAQt0YWfrM5bPdKAz4fa59nwV4icPPeWif76t/anT6c9c/rYxnO4tfOmz5p3/6Vzx2OZwa51hwpMapzVHOT3maBCwvcgeU4jn3fgunPogok22COpNZgj4hdNEbV1XEZWOF7gEqTOdnznbTTEPcXaOffH03/euKOg3TIjpEK18gXQM4z6Dnk70mPNrOYTLUwN5myQSMyYTh0Bh0cHsdAWrf8gpB2pbjQDkbZtQGCMmS/a9/7doLKpxBClNvos952x8uXurIPSlKI27NPsOJuK5CIRRxApadX0SNEbJpxt8yTlhuRp/ZulsbpF8SomVc6naVU5eMKyYY/IHXfggh7sMf/QiG+2OCavagKJW1ZMt32hd+uZWdoosegiK2gufZuZLX1QmIMjSHHmNewldqZUyBLMj5MVNXV2EVR7GFTfEehhcQu1wIo1MTtWCx0ZbG5PHotHX0km+tXfNtBoL0a5xPJ1G3lxhtm7GNsy0zWWhJBHF4vQxkIqDJKiWrrADCIH4aR2g5RjuwjiPbEr3rj3jxFSyJlIql/1CIXPXZt+E+kmALOq9SmwGgAf4g5M0BupUsX0SQBvs6i927QhvuNERn772dQ1XXB/q240lnWMc1ttdYJv3r7kcChyCjlmdIpp4T1D5ET8D7Z+uv7X/yEerEm4xZy7cUWp9R3tBjUFLla4X7fa0Qenu/JfS+TrZu9v8QG3aAjT9jbZ6XE40SWdIPFH+kOiKOmfq90xZda1yJnn6ez+/nCfKgLeB6c2r+1f/zP3m7TwyQh6ivz/XhaX9/3TRlkSp66x/BqPWw7WdtO7TXaUI0BbO8eLbVrd99lMWcxqCYQW1hcJbOLyGqMh+D/xI2W6JI8Sn+Z8uLH6qybz5IVOh++deXaj2nI9hAGrRUkOVPIlBTr83x4qXqdnuYPQh9v6aZj+UFHMeekplEV2Pc4PND8x2hB4svQcWswwOujJ+tQAW1CLGH4SqRinYynbm2dZxNemaEzR8CI7+TyTlGy0I+h90z+ARGcRlgnzIAmwqDswSUNENWfgC0/hC4/D5OfWsDcQmi9R0HG7Bh59nMi6znezjz97/xdsY8ksIaSnXzqJ5NMrhmB0LZnXXabCD8jRFMzS6qhDaXKWRYNmBltKH9XD2aodPM4Boj2/RQqmENimGtGyP5GLbng7t34nQVt3FwSfX1ttnVcTeV2cS42Rhna6DUuFr3TAKwHTD1vl5iUXEb/s1a0+ojgoZbtyEBPk/AsES9a4bDhy5K9wCk4f4T0AE1AoTmeYk5oHHfQ9KgzGwZ7pLu9pQepgi+RdvcjgqEmmU+wwIO/SKiNIfwEJyrLhfhPFKv02cX6NnnvqOHMHv9UjeyxAAXoXiEjA5x6KWkJ0fkK48ykz3Ho/Zo8T1C5zgOdH7lBv5H/sH1Kmyqj9A1zKytDt0WHB1UU1+rM1mHXsNjtlR6SQ5oqVKMt0XDpBPYXCO4froBJ2O3mxlCupOOlFHa2cYHYBOjtjg3MUuEw+ryGmZB6Zu1bQfjZaZfQVwZl5SweHGdtPX2FsOIgBkc65BW6VR47KCdDFYimMS4Bm5sHSd8NNdXLoe/N8G/H/L+e3avsicdT2pHRq2IKl692e2hWJ2WmaTGO/rrMssnELVBw36KINcsSycfFM9sP6lS623v29Xc+72RTQ2Z9/AhgmVpSaRoGQewDmHwhc6DNZHf4ayFuFp+V8QoEszhCpCtGhTybzrFyFbhMCwlaNgL6WDfch3yE8z2bQ2c41rHraFzPc+VL2X9vN5Bzm32GGvuWjnnYjidSPIVUPUQlTPRMsgVbtYp5dPyUVPSaoz40oBow3+8EaKL7o/AvwYzZubKtvL9DjZtC9umZLVCNe35L7m3MzjGWZy6RORntJEqcy3/RO6BzjTjqnPmeT+TIdBPbYToZDgUPdcp0y+j3Y7CG2snX2qUIHNkQNEtfp9/25XsS4vpBXgzikTpzNWLMNjNWGe7qFJSqPq/729QIa/G8p331Az/HB1FFy9cSEnUJOU5XTuRMubeTDpB0NKJ+9puMvxT2PEIdo2QMK2AHjq9MQNW5CqxjpZ1VIQbVO4U+yTZ+Rl75Tko6/NlFCuxxVlbA90koqIrrfzQOE9es5+lnHYrmbh7DIATpBlEuX/hp+W+/7EO/XRNMA49R7Mexwzkcnrlx5szj7nQVPUOvbLcZMP5/T6biMCMv4phXYFIdftBNo4QyQF9rmtkD060OnvhLDdFdTTrZDLqjBztJDMqdLF81Z6d9CsM37FD71mdyaKEKoww+X0d+sQAcI6RrQpr/FvoK33Gniv3dyDj6dBHuRluUpWx/NniGRznmWngkRq79yIygNT+eY4bxH7viBg41YeozalME2y0SRyHuWisE6fUg6FyXsQd2ARGvs9xjG7cBEzpLS0WvoZhEjhybhbiBoSiRzixTd5nl01pi56GTDLONM95D1Lcd95/Nw52B6373Z3nvB0CO5C+JrgGHfoytdDxKTJPNqS67oNKEQLvx6E72CNXWuz7DHJg7Ww/Et/UeEs29PM9uH8n89ePcIJjErAUHzFr0Dj2dZ2vOnRHTw5Q180EgGwvSyJC6zpkDzgGQ4PmXgG2enT3XveMAEajuEQkvsQ1y7De5DN8AlHr5p173YajQ7m3EmnGWNsXyAIfcH1KcNo5oBdjv7OPznTboD7bOHURBfuF59hvZ1EvO2APOuRljgxf/oGOa8PBP9D6R2ldm750tntJSWN/hNIRj+zuX+bUsyv+czp039kdUYF1hHys4fU9tfIrNNSBI5P5VHaVgEJozjKZARefXwayRmKaYHGP7gc16g82QW9WqdFCQB19ifobuhE+dOizOnQC0gPW0D1uO6RIjdB7TfaqumbUxtiXwqQavkXOudmVGbMudx+nt8Fef4bTe0KGLnqiY9WpWzpIZilkzi1StdFz6N7z7/tW8siSIj9q9iRSwHNSSmNvRmKUfWTWXSas+uEzwcs1gysyIBKFI4qAB5mvDqlB8xqcYuV4c/sab5C2RnLTbhThMz5dPoAIHOdSlcI9AmxbSR/cuZt+ZbP0ad+D/euZ3UfpcITA0B1kli5BT4e+R0BvNhf42jtsJq1TVdGQH8xI+LLXmSvTSWsThwjgJPxlvHIIvewDGUs4dZ2v9sHnslB8bibDOVRKNITnmwEnkzSj79v73BPWhP2K2Is2SIfT9317X+QSub93ccrPQbUGWccpEgnvh0HiIfvIYVqqBsqXWAdVs9Q1QFAyJNcl+8CWPiO33NZ8LzrQ+EKtw0U/kIxeHyChWHIve5K7HOVM0ZRdbM4o53IJQvAw97HmP9TaigK5Tz3qxbloaAvBFI7f5MvPJ4K0gMysbb2jvO4TnLMkX525Cohm6kk1NN9OBQ3wzz0hyBI50WavUHKxhTf3VKduoJUSDXsFG5RJmrzOC+zSFsjqI7J1231NRNz7oltJWPm8og7ukELhCm5vM+1DAjcw6TN0z1P4UZC3bc0e+KP/+O9a8FwuMs64d951Ir7s1JtDz5NiJnqH7p+NsefvNGiwd+ap+ZFtb9AP/Hg17zAP1OnNXqF2aT3vLDdlnJtjXb4OoCtY9fpARMlwehW6utp/+JXnVPZyXAdyT/R1JFwXGYfQt0p0QmhG3HG1MYyS/vJGQhi85bjZKxtzixa7QzbHwiCBxwg1Vw1P3qcyS4k1EttkYa/Tp2ttxSx2gps1yUazzSUBVWRGheFrhnUIPh4sXsMIvQlsuHoaK1XlNm1Zw2nORnd8AANY061sG9OButEk4swBIcpy/84336NHeAxpztVug3nem04Nk8lNVvKMzPYJGfoaNftB6uVL5y8yoOUiinGLHAwCFaJjdl6xkM1wc+gNQDjorGkgPR67RJh3b98KHC7EPUWwsK8jjWKVB7WCvn/g0HXlOpTsGg9HPar4y3pKGjH4Yv0f3bvX3bmJcA4vdQNI7Tw1cQ+LWd8arYgfffI5JQgOEtLAwu2WNIZY25dk1mcwwAYZKuDFofcZ+i7OfJcMSZay2dMsyMU8e28fh37AvbtAm+AF2hqPcOibBJsPduivp4Vt8frVboysfXcEKA8hglZO+AdOPZ/iP7dD741TDvxph45TFQXifoXFbxkitd8KZr0jJwQkBtBQ7vLfzPy2ESt6aUmMLogdVBYhC6C3ALR4hp5iAmBll+eYq66KnupFtsdJovO9bCtMxsxecQ8Xp8TykzApNUfW1JqlDsvTpfaExLUNAoLHGMKntALp1CRSaSTNZg8pp2isxlRudI8on8r1bYJSSUz0OQ3uD9Rstt6TrloNepi1yFAQkQiTAQNTJ8uZyXi9OnVhUgIaHXsYy+moqGAzdWbXkr3UNM3dp7b6JWPTG7HOidHd7b3wyGcw3j9jWIscDzUuDJh0CmsgcEegZtOgSN42ywI5+zr0oBZkvJYO/JkJiWuITTEcsz1Qhy6HZkfmt46AANZrto1P7QyDDCdKJlPjeiIJrB1Nds6oUn8XSNmzITxsotPq9O4NRaJEcdwTKT0mayxN9zY+1aw/95DrW5OXwUGwvTYOHWd/RClvEruiRoHE2C21+UUodeYQEy0LhfNg9i8CSnJgMG8gl7Yz7xX/pV9cqLnZfW2K3Az2pXwqU21nR+yZTLCeOvQJ1sifW2JIuxqBlusa4MUALJ+nPpOBS5Td+Gxek/tOYp3B4TIQugOHFEtSyGvEUoQ2NgGj952wSvvC/ppyNgGvLVE3TDuiAAAgAElEQVTxqcGp4521ASZGCQ7LqTuAa4hzNjtF6YTgZoUy5TL8JwPwOfxgmUDuPTZLNFp768NykffRAMQ+enliXHR/lsupGmxsw33Z3SDr/6P/+G9/iUPvnVpvkivU9UuPlFS7z8jLaJ9k6Kdfql4js657Z55ICTWqI8hxbhohwjWc1SpOxw82S5Y+hnFwgEGyCE19fxNam1oy9F8jvXm6HcMrbizPCgbI2Ihedeg5NEStyQoTucXr94aajWa7HNerFCwhUwhDBzjSuaGZbmGk2svKodemNMPeota+RRT+7Cnz3IGa3AizHGYjbTNcD5wOfYs579s4IdmTbsAhJ1RpTMzU2ehuRklmyauMtNmYu2T7IdMIJwZmLO3fQw5QnCCfVWj+XRju38ahn1ucIxPaykja1ZXlEAHtTV7DLz9c36GN6wugMIwLjnyGOr3w+9kLl7vzkEtmiFYNdHTqFdmWAU+2Z9zDQ4eu/OxjCGfW6/2cOnSzLwV7fqVDjzCKkX/ffuRHdEv1gWJEfvjLxlNY/GQ6qm9dRN/+XVTvZK/vSHBhnR49We1++vOPuxXmAFhLNxsfxxicweCfAQoUGVMSdyhCMCAowHpOjxU238GpB463/5zrnsGhH3DfJNZdQJxnjoxjgMx9C4f+yZP7jNt92V1+k/kDl893O8MEYzyaI88u12D0jwA97ov+xDS4vf3Znt//82/8R9GHvuzQ03OdDL0GYLQ8JGhTUC3PU1+bYy0k0QlnCuUZGKZ2y+Ic2E4mAZTzOQKBYIRsaEQdCQzoKLyDpdklnAhQH5vNPfoMo2SGEYKQKAHnWXhb4xMCpJkZC7JAIKbB16FrDGQ9C0Gq/28HwkNLHTxvhvs7A0rk3lbgxjKAGdKINfVwWsqRRPLZ53C/PC8Rl+6h4xA/kyVVZ4sGMoG6Dl/xGYitGU2czSykWwpqI5FdVucceDWOHcdouxjrqh1KR0ZOfJEQK4PVKTlGVdQKR2IZgkDl1mefdjchy9mFIfPfPe1zJXWOYXMWsXPyYKz32tPu+5mhb3N2qpXTgFPSHUad4GjcshvI1CTXpgMzK5Uu7/UaENibn+E4fN6BXhgrdV/eV+37XfkNwu6SE9Xj4MBZr06nCdfYWuiEoU1EXBvvV2vLqjbSkio1gfCcvWT/rOHELJc4uMgzoEMf5V7NkRhYRxe12SaoEwIfJ5kYNNjseQ5H2FeDMpFO682NdFg8iGpz1K+Urj9rHD4M5c8tA3bei3UXXne+giTheVC1SblC/H44RrYT2zrm2gT16NNU95IoAc+JeIxETT7PJAGOXCXtqNwgg85ZURFbi/1drtcAZQJFyaF+nHDNTq8gRTRTLtiGJEDb1lzbfALey/PnFUjMVHacJKKUFNm77M9Frn2BThuJuSFIcrx3sWF7PAxa3M9x7jLq3ds8tJfZk3K4uNYndxC8uf+oG/gf/98/wdY0h13G4vTf47Tc/O3LzDffN2d+6k+fFsvsV3PofQzQG+1h2LLOP29TdmQWC1XYhpCBDTj0RI9VgKpXOs4wfBFfV5fyj3/lSr8crmCgCCQw93W4rcPoZPsAxkzdw8R/oQm56QxIzIZx1hq9UQZZTFDDMZrUAXs96pEL7SjOv4ujVgzHyD292DjDQ+s6/Hv6Qgnnd8kgd9KLKxO5NoROXcOiodjjYCt6cKBQCu9h+9k+N1di056QtEx/o282j94wtUOhI2o91+gtf/vrb3bnySZTJ7b+JBkqbP6j7ikH4iE8hs9R/BL2FCDH1xHdznbXX329e/Mb3+heuX4jh6PBjx7moB0JeGyHUdjmeXfn9ueMcX1MjYkocwZinVGkwwbiPGpffDVD93CGJZyrKcdXT60NYtDzHHLW559+gpDJMlDvUHeD+tjXEMFZ1KGzaNts8sc49J//AmjzLtE0MJ+ta7awDQIrDvPAbwM/1l5xdO8umaewu3D7c/XQuc8aiQWiYyFRa59T3IOzjFP1sJmdP4Mg9/lTJGKZF3DtG1+PQ98bhWTFI6/c763m0FsY3M5Pc+I5LQka+1PxlT35j+/kk2f0J6KPrWUo95yP1NAxPiFJ9cfT4OLU2U1rkBPvlXnFMbgn5GxI6Bknq7K2vUOUP0SxdQECHLlJ93IbA4qTHweqvrh0gfNJHZsMWQLnY2BD9+wcrHHPmoIdtgnKiXFOgfCn0LGBemMsR50PJ2AXis7gEeWURxhQHfAM+vOKN2nshbATULPX5WxEkjhcjCKBpS2pr48KZ4/bktoTYgOz6/glRpl1SpIKnwLDTcAwwXs0Ite+/ftByXT4QNhm9JYPyH6nKO3oLEJai1t3N9mGW3V7t6yfz32k47aVTae+zCCkRxBYJavqMLewb0+pna5a0lEsitKR2hNel33xmdnA6zmN0ufrbGy/VGZ0l3XWgZ7F6E/p0AlYrb/uizDJA+LakqHLzPbe69DZ6H5WWdOOmvW86NAHFWgKJF+s/9ZTnhos728JZgVOg8GHNknil1yDcubUw0UYuC45LDrx5yQaGQNt5izBl2uYpny3gC2RwOfrmrGamV8EYRvDRkQSPJu4OhBMjFJHxrbWLIIKnjwtCj7J6q8ecMVgmEXxjLHaVgUCTbMGfEYzc++TAY4vbadDdRjVaWnQtYbGZMCMWcQlQl/8hvwTlQ7lknhfN2C7i5DMwjPSHiV453fdh5gCRn4XchmFhZ6bYU3fz7GN013Dsa9z3/Y9mxmw5f7hy2DbTc0liJhKGDXoNYi8eOUif9ZMkmESJFGNPeeVaEuTABWRccjSik5dTkPvm/Z4r3uf3uoe3rxzyqH3hLcQ4o6NQDO8ZYmag2wu/cRb9k79Kw7d1zrOVAKB81mM+HHoTTjBqEZopOj3sg6BP5yuk2iuPoQG0oyiHEtB+P/Ur9NO3Rtry8yIE7Pc8GGdm6UX3BvSS9pXHCdTJIhMHjMzMJvG0DAbJO14ChlEyUj+jwQM4G+hdqFCyXNjCrTwu/v8fFc5VzZZjBK64Iq1CAWZ2ZeSVZHGbJXwSyjdjNyhMR5Ss+t9WdjUXvbZpG4UoX0PmVGuTMywWrm+GSCgV65eRlgGg8whGKUf2cOQcYmWNyA8PVrd7B7BypV9ai3brH+Yg7h49nz3Co7zDbJhnbpGLRGuAVVfljjD5hL+f4ZxuoeozQaH3Nr9LMzwF0aVSlX2pJRf5tAjMmKGFRJcH/Tl1FlMM+w8QJ/+i+5TRGBUfXsNQ3DjyqXA4BKDNgmWnjDjfB3Z4Pv3HnV3Pr8dgaKzDnEwS+UQTPBacNfSL2/pc9+Wyb6G/pRxoI8OQTbsAMBwz7NOchycGDaPAT8HdCcX4u7K4zj0FeroL5nmZ4a+8Mrljo4vSHFVQ/PrmMnfnLs/68/P6W16mvV+mrLyT93H7Xm/yqE31azIn8aIZVH7I1qZejo7gNFVxxG+KyawIyt30lGhM9gHhZqmTHGZ0apDMEY3nqAAuLYFjDreXTp3Iax4187S0DKOeJL9Nk92scl+tfZnRmZ2oUOxJijsbQbfNLg947s8x31llv6U/SP8LjSuAzHLNNNzXoEwsg49sLtIFvYkKDcRaGbAs9f8rDMY3hhjjVzw1QoUfZgdmuG4/l6LKoh2saRt1OUweAh0qGAJht4yBq8zCUozz56zxc1atesu0KmGYrpf+sC/mNcVUIfvwmvKL9liD7n5PMcP4IF8DAT/lPLCBdCm87zmjhkktmaKIMaZDQb0Kb+lRMKZtD2NgHb5/oOQ7exUUYq3umaYdIdTtyh5xmzZs6lzczWwD9auSwKXazJQwZEPcUaPnFJmIzfBbfWRl2RpRpriqIWgbd1y/07iIC9evNhdorVV5MUA7jZaDnt8rgkDHDax0H/W104C0QYWSULcvL3+CrPw/jr9BYLkd7/zTUjPi0lifGg77ahJtw/3R/JaOBaiGT2x1rXdIzi0jCc5dw0S5b3b9zjv8Aq03di+ScjASmMfmdkbePAa2/1goOptrwC32gEl9MmoLAGrzMeI3a2yogmYvAeTFTNz19zTJI9DtFX7PUKCNMojDt3gw33ATZdLYAa+z3uKXKyI6Pr+2FW1/1VIlGw8QHTggKXI1mIzXTt93CxKlbMOmLJ8BQpwCAog0ygtoH0w6R50bPRQSJMljiRp+4Dz+/Cz293jz+92A//yT/+EhElvbfZVTq0y4DoSzRAdt6nFWPwyj2oYUxlIb+rKaLev2BahTh1lzzgMscQB9zUXVkjBiNe55JPUGryhRUYpvduwrXmd6H3/Bl+pp/ufCxyiok6OaDzC/NbX6jqrx7LgmcjGEnUOE13JsDX6NEqL3jUJns64hGLMeqx1Y6BUFMIYOWJUvfMhoV4yoDVIbGbdTqSaQZjDNj8hNtvwzNCNsHXONY1MOJPDzpoI03tQhd7c2GYAZujPQQusU3rtHkivV8dundFA6DwGYhail/X7UeFwR1byc4VZHizDDKe32L53xRSEFEedU83Gs5bnAXkTHfT3v/OdTH3b0xi6ET3EwlNCtUB+ttDdv3ubLGIbR+twDmBrBEx06CHz/YoM3a6C1CezUeJ6suaRxGUdbMW7DWT5BCh/lsz566/f6F679gpwO/Vb0QvW9dHqevfk0QrklafdPRy69/QV54DzWqM4qGkOv7PRI4CjI7fsZHcELXsPUDe4ubOW7NAMwQzEP0U8FheWCGrOpmf9Frrwhju7GME9HnOMU73y9a91k4vcr8HS126f4EsOOmfg5BT8Btv0n/TUX+bQNUrl0EuAJCdYx5AAuALOJgQy9MK2TbgYLIqBi9mpTr1KNzVN7xzkoFfOXUJIBiQEBGQLktw0Dv8iTGADw8xe4L7L7J3BENmh8gytgG2CH4dfCBPap2IGaY1aR20bZya/EXBt4ZD2eL+0ajpohOfNYZTHVCzU30iaIzh2yuIEkOykSm9aigyNwQYQeIhgSTLzM0pociKX9yGwuBm6f4q8WT/W2ZoYWBt2VoFJQWJJb1YfrBqcW1uN0ccG4XQX0TKYldAnpGqpgIeUrDOOfQ5U7exxg3G3cZ8I9H3mjdBqB8jnn37a/d3f/G1IUNdxkhckA2tnOLNLMKsvMYhp0qCH941ehvA950hi3aeMZVV2VxTMDN384wBbsEpXRq5H0RmdunZC1IKATC6E+0RlyjECkxtff4PpileQ10ZrgFrrzgYIobVeHahr5V6AgW0GLqnX/nwHOb3+xhvd17/+dWzxFIEXJa4Pf9ptcS1miJtcgw7d9RVutgtI46yNmydDtw3MoGeDgOYC7/27f/gH3dy5pZxHWd8687ZfdcLaIksA2uXKqHF6St06mY495ed7wMjon3/4EW2y63Hm3r9p7v0Ue8fgaI/PnUBRUnJP7mu8imKKm05oB8p2G0gYjKlFkp56bR1rZp1alv4sSYIoi62WdhyYqY8J8Tvcpe2flG0IJOVeaBtx6s/Zv48oR+0EQYBb5J42UbSObjcxZ8ArMWiawjbvejb4nEuszxzIajIZ4PeXoInZd9bU49iV3jYp5bVCFGUp7ToAzVq9/bBbpXts4I/+9N+k1diotaQ9+qwpB6B36z3bPP1w1iP6Q6DPP9Eh1ohUJlDOsQ5KUxHSoZb8qI6nRskZPVmrEYJzQ+mkNBjOg80UHOsJwWdqpGBm6eref4MU/asZukQ3D3RaWIS6I8hRGbIvGyajxtBDb23a57oQcfQBgvLws7sBTyBvPqtFWrIHmZ5ClyIBvt8ytQ1Z8kLG0wiUyJQUpndTmqHbh+vwAOEn61Yhs5C1CLnb6mJmrYEwS7cHdZMN44EwGJAh6hJp0L0meymXnKnOZjEzT7tZghkOHUHC+nOGmEB6CkEp0SlOjQzHDCH8Kg7RFaawfff3fi9/GlWq8xWHzgLZDuchewhhTYduL7ciNhPcL2vopx16E85JHT4QD8GQ+1DyRx+8tPGExtGycp3vfpfa/CDXe53M/I1Xr3eXL9A3zOcxktrjBe7jyG9+fBNC3jKypM8YnzrBfABazbj+ca5nit91YMuItTgdueN7ld/h+8+Otrufbq6k3WXQ+pcMZ2u/ttvQwqcDeoJQjtn5gaUOnPkutmOCg/bKW290C+cV4cF4+XGyrn0Q2+/1oBI98nDs9PvgJSiKN8l4NEFN7/j9UR905vy1eOArzytWewWTTeCjgopy6CI8qd/zvPxdnkfgzCKqeaDPz57ncSF1PkUvRKccrfuEVppMjuK1L0GSvHqOWfA40GUG+awxYW1Kh84EP+u4BphPyZbUx5+lxe/cxfPdM7gaO/IXcHAaoF2H3vBn5nOzvt5n4UV74oWMS7LVhAHImnug0zfA1QJ5Vp7Srih0bD3W95bTYsZul7V7Pj3znAXtx9Ki+131v3pNv9yrGloROA2hht5/G5U0ZjFKx83zSpVOxrSEOUEKgkFeS2fuzAcDXOvcspfdM1L0hkhK4tDlLgi3C31nL7T+kOpTt111h8/yxec3u7/+q//UPaQj5DIB41XUGc0oNfA68yugYso+C59Xi5hlvoPu1qefdT/+279jLR6xBmPpwJgElt2gTLkCkXAQKHsUByq7W4eUzheC/fAN3Lu8/zyf43s409feejOyxds4c0dRa1d0km4oJZzvEjzcARlT6EeVNgmK77z3bvfe++9HYU+9gB/Sb78GCXaAIEzxHgMKy5WOTZZfJEphi9ccZQ1r0tpviXPnQAy/+3vf72bPIvziWGqyd/eqZZniIhU4p8/QAbtuooBBJ9MOq1jMDiW+L7oPP/hZ95T9qOm13DM5Td1bwZk4dFUJZepbc7Y1rhLUui8elBSGbJzNOvv3lBsMSBzbKmrF3hZmPwcfaVrVOUun2CpR18x6J7iYsHxh4CwS1PMwdOaHYc5xf3itO7Yu2m+OQ981EeS6xhwXjJDVC0c1yyuASGxCoYrhOgGxbuUcZb1xSxN2QsAlOySzdHSzXAETITse0qHDGTDBHHLWCCWxtXuPu40HT2hb+7N/e0RJLFO2ApH7Qc2YdKJReCpJxUZUa33TRfwRZiq1L1esDHcZJ7+vjLrG3bmAiZaMkFJ3VrKxVJGEmDepM2kd7QlUZaiyjAovqsRd38ehZwv86q9fjiDU880AfGjcPMgZ4BB2bEE93hMhKPtb8xlDOOFdNRB5AceZtp7bnOOgG2b0IhxC+vtq1ON0bB+ZQMjjKfO3t4BgZtnoo0DuY9xU+0dVpTJKtZatcR3lMBjZWhvUoUdeUsfOn3rt56jqPaIWZ9Y8RuuNi35oq4KhWDYm9R1ez2zFKDukmECqvIbRdDaicrbC0Dr0yuJERLyerCoGcIYM4lvf/W73Fgd6AkjQg6tjj0a20R+HTTEFHbqw4gLtdLLsD8nQLBO87O93kVEM7Pp94X4x+6izVQFfomRJTy8TJHz88w8DNV4+t9h971vvdW++/iqQqhrzpZ/9+Mla99HHt7pPfvZxt/zgcTeE1vgSkrXXidLPcwCnjaDtj1VZyo1p+wgDRw7s+yez+mhgu/v77RUOCIZTUpEIhXK7GABRCk3xGh0NETDhsu153iMAGycTvfy115ghjnDECMaLz9smU8Uxm+noUITgmgOPQanPWf95GwspKr994rxLmKPOUXPKQbR6o+StqSzbQNDphYkCsofdt5ZdUkO3xqxd4e/CciGJWcfljMn7+Pr1r3evXng1Dt3PbCh/C0N+9+7dMJy9HxdxOFeE1zkHTwhGhX2dvXCBDF0tBbs9ZKYbXM4gA7tAhv6UTopNuCGTBKzizjuB3oXWK/MJWc4RqaJOGiYDamuoBJ063dLq9tzxu6BHTx89SRvdLO87Q81b6F2wXKu2T7unKoU+/JxL7FdFqlJD7gMrYXSdmoFooGf3okQ5A2lRtiB/pxw6r+0IX/eFyNTlG9eZvgfc7jmyXCVEy2MY/oEPk5uykWqTV+LR0MTMQXA/9PCtfc1//7d/290mUF0Ejr6O5PKgSmi87pUbN7rL1+WszBSaYJlP+J/rvUVm//d/9VfYj4cZ+qIGg6Wt5Uf3UqedoVyUUbKsow5JBTkzdIMyf6ajXSDY+l3mGrz+9pu063EWTN4yCbNaCPWMruPHv/i4+9mHHwZyz+Abnvv+N9/vvvmtbxE0YMPI0H/44x93z9gn4O9BVnRmrrN1dFNvM9hxERWSiimZ/ey3NYK3s9SHv/U73+vm2Ccjo54f+rMlMWp3U/ooMlgbPhKt+3SheI3aZDJ99ttdHPqnH31Khr6RezVNAK5DP+gnNe7Ydsl1WEZpU8yqr78ycd3TITbZvMuAbthWOt5fJNQJljvYSREVW2QvEczp0L0P8qA8X563UfbzVB/IZa952PRz7AEd+gC/+4zyxC0Cn20RJWz6FoGpJRY7KWZh5A/1s0eE+i3zLPFedj4try4T9Mx389i+jAUnSz/QoTvOyvIhr1+5Ee+TNkUQIo0pDn0dh/4ceeaBf/Wn/w5In8gIOHLAgSqpDeVcxJM6OvOQR8q8nqfeqSYQzv+1+nOfhXl4YtRUHqo+zhxq4Qf+EqUvNpy/K+ynOIVRoRvS2rlMw2pdKEPYnLqHLw7AyDdZ+6/++nUO/YSNXDrhZjI1V7jgiJQdyg3Vf/4sNZ3KrhT2kFgRm62RyDoYNZVTHwISjEPH8QgUTrGBVd9SCGaK2uQofbxjMiV7dqdZtkpmQl06dCPbDBVQCYqN9py1UevebF0Hvx3YXXZvH0hl/Y04hdgqsvI1a5xk1Y+atGIiSgOP/nNpYDU6slFVOArUx/MncdBfE3b/7veAy67Sw6rcrpBjwT1cTBz6QyAw+93NnoWq7Lm3fm7N63jesu917NB5bxEZiVEgBGk3spdY8gyf8xc/+3n3+Wcfh+FrZv473/lW98ZrZC+04EnEk1z08SdE6R9+ipN5zOQj1ox64CIG4hoowWWCoRkslln6oBl46v/WGKtVaYf9/fMzu90P94HcRS7YZz6G+ewSkiw5iJpsQWy0zUenfsAS0mWMGMlkd+Vrr3aXr1rnqtn0lVmUo8hsZAOfRLf1dezIeycdh25W2jvvZOttn/c8Bf/e4PFjB58so0oTwpU6PvdIBnaQ7QhXun9lFrueekxRJWuSEX8Jm1nOwFh3/cL17rXLr5IVOC63Sli3bt/uPr91i0x9NZnelUtk6CgIjrEW9/m35fsPIXLNE7ihAe/18ks7kjQxgKOq6uHEn9AiuX2wQ/tjOXQhRO2Ge1hDaVuP11JiM5a7HJjivTHZqH2b6Vtcu3wGnboPM/MpAi1lotNxwlOj+UAXiZwVg/0plb4Mhi0d8ZppM0tGXhl7svUYYd7Xli4MbNA1A1QnOdrpYnDMe9n5YV376muvxaHrMIfM1DhL1miH7IOG2Ou9S20zMG4zAq5NZekSWUXVtgnk77GGP0Tv/R5Z8KwEKGrKI14r3/s+l69fL2KcaxGHLl+g6+5+fqv70V//DSjJvUxQPG83CnyOleWHCS5ER9TREPpW4cwyhJlb6qu8v4TAOTgh3/8Xf5gM/YykK+yTpL6mLCYKuUop4OOPftH97KcfpjdbMp37+/1vfrP75ne+HRTLMtQPf/yjboPg7owJmHPBte1mtyYHdgXp/Hhv5aPlVsiL2KAMZ4b+7d/9nQQXYyAuDoFK8peguNCUnIRm72W1C2GLcMik57GGPPgDUUHY3IdoUKgwOUEgr0MXxo8kNOjEvhC0tjhkRTlJvDL3pFAUkke6J7b5ff2S2h7RhHe/sFbroE4OvVLA6Bz3fl5OB+vgvSi9UwdBgdYFsa7rL+SbzyHcrlAP+3CV+3ATSWwJvAPs3efsqecEy8Mqf3JeJuUy9MG+vz1nYEY73MqzFWzRCAqeS4y3JuhBkVEJ6gN5S7ydmFKTrlUTPrV9OlAG6ErZgE+0qUP/Y/rQz7BBjX9fOgO8j+6To0fWNU0bKc4bgpUeblHu4wD7KVk6CW9OkzlMH3kOqpu+pOv8ECEzcIBq2pWaxtRvyE6FBM3O7QeMkzyV2SSS7P8eUlVvCI8t51e++bUO3Zfus8OC/JX2Y4tH3ERyC2+k8+4hdjN1/+24yd/jGodeh1iYKQ6d3S28fsQaCmvtrsNOpdVnamSy20Y+c2cTY8dGHudmjhJ5Ve1e7e0zZOcYO2ccE9nKDtX4Cv8YWTqNznr1Npta0QNrZh6gNYhhPm+INhy32x5Gys2sP4msYhi71caUFpsYNrbDKaKdxB1ZufIWzOrN8KzZ+HtLly5332LAyWs49jOiBt5L18tADNTgwb276dechsShQ98jEudjxeBLBNKoxrmFl9EydP8KcYXXsN6fTIS/i0jYz/4x9ULhxDnqSk6Me+uN17sb9H/bf68WeSL0T+909+6jy45ADhhoN8bnnmctX+HwXQLCmmWfTjjPnPdXilONeh+MYOi22bI/oTL+g0NEZNh/hx5KAqshHMIOh85gzRKIgVFao2xvwalv2iZEEHaZIOPaqw5y4YV0su4AD7eZoUSm/kxoTGpbnAR8eXa/744z8BiyysJrOMMJwlVr158Dd5trZp0WyHKAz5N7z/oZkDbxDMst2ceSvvg36+Kyh/0+I4X5c258rrt2AU4C8HmY6Ly3TPO7GKDHyFNar1QH/xLZuIbt7uefY0RvIyuMWiEZhplPOCV8ZJ26+vYDIE4rGwzoYezsGAbrJRBYZlKnnuyYShToMHKBeEUVrD2zx8xOtBBx6CJmsoB9irZCaV9nWHNudOr2AKeOrp3hdzLghUdNStSqAmkmMMVZ6Jy9vzyEnaOZzj2SVTyubGj/Hr6tgZBrFpsmlE92NcI6Xr3xKlLU8xhYAgn2t+UZz73OfIgEqAIRz1SRltzikgBzAHnokAxw7fu+S7D0w7/7e0SYyLRxqudwxKJCI+y7q6+9yryAa4HOI6Ad1IV7iJe6D3Ly47/+2+7R7TtpB3Oa4oxDhJYf5f1neB2De7N1M2uDMaclyvvxnNnWNR1FQwsAACAASURBVEfw8L0/+P3uBuWiIdoza5akwUZpDkqiW6Uu/vFHH8Why/wuwuAA2fk34dKUQ1e29Icf/LjbphQybEePPdyirzxcY0uTBnqmYuNOPtOe8HvrlFjOXb3UfQvIffESew60Rf2LtGfl3tdwnfI3luLqobbFrp8LtG6TYFGE8xmBh9wZ3AlnwbIp9xtthBcsxhZObY0yp63D7hHtqGXHjFP1/nid7Nc1bPMmCZciSCaP4+7DJDq0FRK0bBIo2oa7AJIiIjLlv4v2JFCi5ZnrCpbJ+qf1s9kzr1vUhccT/NktRlTL9xnEdq4RAD0D9bM3/Sy2TDGrPnvMORnl/Ezx8x05KPjaqYWZbvbcXDfE3IQXnCWVGdUScKKGGpt2CXk+5GkNgzYN0ImyQf18U8j9j/5vM3RHZSrmwCGIcED1gXvHx6fsz+TfFOyw+pC+zKofC/XVlKxek1dM383oh8TplLpb8pi43DY9purq5eBdG6N3ewIVw48GsD83gukdebLl/mcJMn4Lhx7gIcFgZQT2iKYf0lpag9lD0ipt5Mzx1SBqUP3MGnKzqVjzPjI30tffscAHMDC3FOaACTFFbXcUUQ6lNB1MMw186GaxiuOrGwCZRenQfaUpNpEwlYbPiNFNtoEE4X3kVYXbZbAr4vCMKPKxmu5kKsNkp9b0d4k8bc9K4sHn8DDZW5v6oOdW0kyIZzhB6pwSQXZjZG2RQQwCw+UBMBOJ8SPjfVfYnSh9lO/ZImxYXpOL3rZHHPhQaHwRZqa1PVtslLcVMrVH3c9VOsMudkxu7ltoB0Ku7BnXVaOsQbF+d5dMxp7by5cuwDifhpy1gByjBL9JUIqn3Ucw3x8/kWuBMyE7t2d6FPh1gYP9Gq1RV3E4OvNRavlDGkY+76EEGIzcPln6Fuvz0xfb3U94mKFHE0uZSTN06246jl4B0F1mj+9L4HYVsRz5eo6a/mtvnWcKW0lkxukalfeZphCnX9Gg9hv3R4/uNDQn2Xzgr/r6avB5zJA/Dc33GXqhZxI5ZTvX+NFkl163kHSfwYbwacDIQpvB6/QlXUpCm2A86quXrkdvQIlN9/Omc+3pP1aK1V5jMxeDNImO9764hUjKRxFHmsEJ+XkUSRnCCFnboxqI0em6dRQJDyB7juNwjjRCOnT5FmapCNjYfhT998DmLlJv0FmppsrWt7Vk3axzm22+1HHb4pkpfpZsivAmsuS1lOgHQSb/HmUvDKo/rzkKNQTFGQuuqxnjNIjZmEGeSmXaZbM5A4Uw1/kcOHT71M/D7rb0NInRt+zU2OTDZOgOqklwnOw8UUG66cIf6h26DsmA0hr67Zs3ux9SC39CLVzFyCXKFAYKwxj7K82hs7Zm2+6MDKXhmu/TWvoBZLqH/OnQF2vvs6Ahyzh0a6oy8a3561wdYexeEsmIsl7v0GeBc7/z+7/XvQqhU5QpcyoseQqR+2786XClT4DcPwJy16GnFMcefv/b3+reef89Ao+x7j6w/weQ4nYQchrEIT7H2UYnPo9SdvRwG05GWAa7IB9ljbO4xLn55u9+Lxm6gZEsc9EhHW/uZQtcLYlob718Pp8E2RWSBh27Ij3b2L3lR7TVeeu5X9q7sXHFZBzTaoaOyiHEZI+d9szkUNJicF32gkJK6lZsEiTq8JfQR5gkyDFYVOxqjc4d0QDto2z9s46g5r7o0F0va+uWFj3dNQZWERsJb9hQPo/388AAmeDKh3ZnkNdZA/FbgfPhvVrk/WZBqESty1faNnlI+QCUidLi7kuSB2zO/KUlbDDBMd+/gBwnAqBDzxC0MEcJ6A0y9rAJcCI2gNy3dOj/8v/6N4HcR51kRnYpNOy84n1gSw/kPJj+NDDaPm+kQxcq82Y0h657TKsbqUoxm8tYyVK01cDXCJlOZ+LhtS4iHCIjl40rG3GND2svrMSYWcghiXTjzItY17LzBBo98HBsEX/JN78uQ/eaEpnGyVQNOe1kOnUh154AV0FYkbcSwWmbDUT8FP3BK4NQAYsZusZhj1Gr2zj0MZS1zM7P2CIEEc1pbbPKrdLHO8iONAtU/lV1qHX61zWuzjoPTMRLlsFy5jLMdKAmx8zOyFbHsD5h4z0kUlZpDkvDgbD1Q7NYMqo+hN1LR9gUsrLktOiRRQ3Qe2d9ytYYIUKhQbOxaTavBDE3zgAb/i0IMd/4Lmx3ovwjX8sBIHyO5+jJ37r5KbyHdUYJsulx6Pbai914TCXcpJ9WFKZfx2BcyUAKnjYQNGiS/f+I7PxzCEBPCFKUt70OzL8Aq30KQzIJ3K4AzOPHD4HbP6J2x7XB0n7BJj5Ddj7Oxl7i4FzjGi6QLU4C9U5Fw569J5mEz/2Cf4fTjpTri+7nwMIf07om83TXyNt9yOFXSU4maomG1LCJOEtYKNtRJzvEwM91r797qTt7raaVZcqRxlwHzsfToWcARx/UZpvxEEb2z5yMlrnnntRZaXB6iWmcOPoiFZ48Lw4dHYQhpFjTRxtVL3gaZD3uLZ2l7UUa7TECvUlKPMpZ2pImT8XSlqSwV85fQcgCNTw+p2xrH2Zz9gxLSHK/u+Zmkw/Izj/84EcJBGdZY19b1GqYfSzzdpv95BrtsOZmElPMDTgDCmV7lQ/5HyrGuccMnkdArTx3kuIs42RID2cysGUg8Ar+tPIGKdLkXtpXbElEOL4nCjW9+DHr8DxH5Kn+ZNIhTimnm7VzzWrgkXQKZrmP0rNMUBMug0BLYb753uW39KLDmXF+Amu0AJIxjk3KUBaDAjQohvigEv9KnprfjwfSCvSSwkLP2g5e25bVOzp0IHc132dUNVvkXslOx7BffpUyzo0bBEIMA/I9uN6oxXFND6lXf0hm/5gMXbXE8wQYcwSuKwwRsoY9jj2QzCq0vkwbqr874aAiPw/vLwlRh/6t3/1+dx20axSn4dqnpJPpkly2qATO57OPPwEh+6hge97fvu53qaG//uYbceiK//wUBC0OHYdoq2HN2Kh7aCCv0/N1zdAXIMCZpa8DuS/QIfLu73wH+P9sCIaupXsviUZutdl5BUQOo/G6lJPeAGZfgzNkT77ktOc4+Mc4LSNIxaJ0zCOjKNIxJdIs3VunWJfBWYSWLKmlMbfKIHKJVlfX8G8mMDhWrs+WVQ+l9ktnrs0Yw1HbtrbAv8+RJOBPQ8jVTwRp78s3ljWs5cuvSEsaWf869uwx7+Hwq9gWzt6GLHQQVTkr0yR0U9gpieDhKlgn5/sRIPfzF89FK34bvf/Z84vdBB1RAyhWSow7ZJ/5qHiM++d5wOaP7LJfyNA3IQhvE+wM/A//578+GoLkMTPO5CXIQ8+BBjJGkWhGpz7H6MjpeTIwDKFsslEijhr3p4MrAx3506i3nTZS1W6mY9+X8dorjQnB2cgvi9KM19YZHZrRtAIV9qzWie6h2mbQcmbKoQc9+DVfv96hJ6Au89o7ZI1U04YWVmlV9LD+23N7VKApnAX8qzQslqDEBzDqSJJuB27HoKJ/fbhDBLtlFgzZZhIYh6ldIzwx2s08zM6fkR2JTswDaxZxUDKeQg1Vj9bhPaKNymjTEZBGxyuq0VFjVAFNHRuduWQTCVPKwwpJuY3ddDJJIzSR+qrygdxL68scFA+iUOo80b5tMVJ9RAB4Vnf19de7t4HcLmF0RjHm9lieAWl4DuwlanDE5q/+WKCmNOSD4ljfj2yhZKxqX2tIi2veFKFskcqYWaLX+7bnYFBkLqvSpkNXsU3yoI5lHyjq3r073Rdki3BQgbUYDUtmXg79oDtL2cEM/aKHRWlNpUHdfapq8Z4vWBOARLKFg+7noAe3uXEvcLo7Rt7qAFjmkGwVgmGRIvPl/VV3X3EeWk2sb137Bm1GbyLaY/Zu8KJR84mWosKidWu5d2u/Vtjo5+73rwZQxyxCZPDYknW3UQ/BtznP2Yf8YqD4/t+Vyxk6QyYgozfIylS3gPNZmEUWl/roQ2BdBULGKe8soAJ47eo1nkNJxClUOHXh60Wc/wQkMntjNTLuE8s4kpuE1M08BKGVK3784C6Z2wfhcCgdHLTKzABnZJ/sFnbhpUaJ7Nw2m2GCgEEcuodDIZAgTXJwXBaNBlCPwW8C41aH1MDnbPfZqfZTGVoRP1evZ/QmYFYWWi13MyR+x6zc59jqVo7fjJ4CC+sb+dLYqhMoW4GcETK6wESByHToBrX+Xc6QBpPPjzGe5jzOA3P7vdC2Wfo0ew9X0dfOqzRTCEMf2Ps5dcpmrXygQ9b8HpD7D8zQceizZF1L2FShWQlUF4HbfcisD/E0oiFcOy/nJLef/+BH3TOEaszQF3Ew8oxUnFunBDXlxDiSABn4d3muazBmCc6iMq9hsqRDf4+g/BXIpaMEAG64aEuwf7IvWYNNUMBbn91Mlm75068lgvi3IcVevHI5sq3LBBEfoX63B8PcDN2AIo7M4EDEzXPG+u9znnWk5y5eiD3fwPbP4aje/vb7DDxiRkK4CC51lWjNWk0gcmZ0lJLX3A222IEY+VCqVn2KVYKKh5TbhhgWNEBg+pT2tUGC2wlnDJCQ+mg+qaFjh5TLVK4MIsk1O3/ATisdeSYU4oRtEd7gfUyg5siSp0hqxjjfdhZM2QnlYZZEGEROedYS7WmIo2iT20iZ22V82Tr33FKeDv0lAew2e9mRz/IzRnHO+Oi0cYpYjWGzTDL1r2chw03hxLfRydCZTxH4DU05kIdyqlbGY+X8ERNk7N8ArzsMMjHEpKrtR6vdHrytgf/+f//jo3HmQ59fpOeShXkGnLpCBrYOa/U5Tn1qjiL+rJKDRBFA78K4RiWpi8apG1VqwKolrWl/FxHOh4poGFhupMxro/VDPowLYi+rGYXwlwL1bgDrXNV6cuLQNXqNYPRbZ+iVsOb8xfFrLKxFNKlDoeDGC+ihzhYgVLbUBy6n4Pa4zjh0nBQObxu9ehGPMeD2faUKySp16BMY2QvUvSZwzE5a06Gv4sRWiZBtHdOhpzsghBoOixkuj8cYglu3PosKW5SbeM4GSMozNs8GAhw7ML3POBbWSVJE6AcaPl7b+yRsbKbuYTGaHhk2gsbwGm1ad+Q+vHHjRnf92tUwmNfIuj+hzeYx2dwUQhBvkKV/7d13YTIje6p6ET3J6/eXYcY+yfN15g5/EWJMzyjP8UAK8Qp1NtSm4qKkMYGaol0vuQljcvNTjAmkHIlylhXOYYTOsbknJqmRuR/YwPag3rt/p9sG8nwJ8jEImnSGzzgCSrHE5/saLPSrjuokWBkHdjcQ8Fp2zer491325ioO/RcEUA+89xzUbQ7wC+HytOypPFUJV4R6vFQM40D6RAjUzEA5jGdfn+0uv82UOq5TL23L4Y5olgRLGdEhy/kGeqw+6Avs3h7BKY6DnApwTumtm7FqJPvs/HRt3dd8ISHrBdfMazrM4gJa/E59crTvC/bBwwfqUKPURhlijtnfr1x9BQNrZ0MJj6i1rXNwYIStNHHofFhlWH1oLMYclCJUyfcSsO6w96ytm6FbmhJZGsBp7+OonyNjbJ1Ph67GukQ4DU+UvTj7OnQTWB+iMQdkE5b3rN+LBhlwOolLJyrkXkFMQfPpmIhGOS5UNj9n5rn3AYuocJN/T93WbC+CAxrdcqiulfvMRwVDhgvCpbp/zoRQe3uImnPR/lyH7tlRvGmM5GKSOuouZ9EBMrYdnZs/j8Enw3Z9uGRryDUIxsln9vAY15KdyUL2fdnTD8mwA7lTV51jRPTZC/Nx5keczXNXr6bGPMS9tD3UgCpBPZ/7zmefdT/Doe9C/jNTXAT6dwCRg0A2uVfz9C0vnTsX6VedsQNFZJnrXVrZc5qs/h2g8yvwP0Yoh7ixQxi0rcsaL9e4TRJ3+9YXnMNPM9LW373Mdb3FXIgZYGlbWVfIjj8BldvHaQzRluteyVQz92nWtTT6DSomHTN9+VKEZBxwNH1uoXvjvXfoFGFMsb6Rz+meMy0L5J6AuAJXHW8U0FlXJ9ltwW63sU2nbonv4b0nBGQmLiOIYwG/O5tjvBy6pagggOJIIme+D/s2dXk2oKUfE4gQLNnj7gmdtQqcy+heWE9XxGoep+7M8pwTYXYdUL9m1hUlSrpGcgfct6KmkhQfgiYsk52/kNtCR9MR9wJEnL3Ec/n3bbNqkO4RyFZKaWvbleOeAoZ/to4ssPwK2tYISxlTPNrNEPiNMXvdIFb7wy/2PfMErXIFsGeD+JshHrtoi+xTjhz4o//wPx+ND6MKtHSJQzNOtnSPbPBxFKGWqGFOwKo8AKJ9BjFB2UEFZvw3B8PvcmOHMRxjY2RvzqYmY9JYGcXrxHeAWwbZMUNE8HPczCUitCeryCKij90UgdpcWntVFbqPsEBv+1vG3xiBCZTckN4sHWhvONv3jaBWJrP9fwUDbuSITuS1CwJNJtSzXb3maBcb8fc19fS9p1Za5DcNjcIbmpuQODTSlhVaOsffNao69RE22CiZwBGQyEvu6h5RrbSes8xjVolLo21As4Yzf0Z0KEt3HpGE45q9UbTqQlzfw3sPuls4WVnpafFh02tUnc62jkOXJW8Rb0F4FRapjjzyh75GIIaaPqSAiIQ8YT/ro7aDncMRvgMD9o0b18JYV/ziIwgyn3xBxM/nv0CW/v7v/0F3hT+3ueYNoL0nX9DiBDylBrqvk07vOECZ6xpvIFgOtpBfv7x95uqiC6uVmI9MfSUxf/D3P4hBGSOitW3PqFkmtHoEttSlDkt0vYbm/xoRKQyiziGpQxj0Ed5nQVIc2csFDto4SMEYD4MinZNXpNNmpkO3CsnqI6Cvx3IMMM4S/facGWDxn+vJXGwuOGNI2QMGGMnYHZhgzZrnjl6gT/+9ixFCCcJAeUFCowzqca7VzyCUpgNXVlXCmiQjCYfu7Uw5U4Of+xGCGPvOYDJtXNxbsyrrzymg8HfJjSGLsedFuQ73CIR2NViD6b++evlKylRhtdtvznqY+vieOnyRML/aEA5H4hqA16zpyi7NsJRs3dx2+hSCF5Q5HAu5TW/58uMHsH+fRqDIHvSc22KT5TrVFdewR1BGFTMC9m32aaZCxdjXSbSEZH3eIG4ANM+1kBRnAGSLVBx8+ua9FQq2KCpSkqJ1HsnsDIKFUHuWsHwf+Sb59xBaK4AqoaKehJvyx0mWLgF44FCHXnoTKR+EnFkn24Epmwo3OfFKnQL24B6fT5ay1u0sevbneIgkOn/b8pYwvY4qw11EGmQg61g4gy95Lc/LT//+h2TayCQvgKhc1EmSUXIPzuJAFoICFBTtV7gl7J1PPvxZ99GPPugGeH3ruecI3CRQPXx8P1KuV3HSCzj0Dc7Gz39CyxnJ2BQIhKQ/Ha17aQqb+xbktnPXr3QD3Nf4Ju9fH/zorHZIDu6AItz+/FZ60g38r9+43r1NID/GGReFWIUs9jk8l4OnjBUlKDPTjaqm50NEg9fRoQc1Ys3km8wwcvjZ7mY3sTTbvY508giQf0pV4qzJpUrvPGUrg9rwmDSpOnSTI7hHoE2ZM8993qAt7/E95ge8dHLlUMqOLwkOR+FFHIKwnMEXhReFI80ZzL6XP1EweSSH7St3aI+dVL4ufxc5ec5rK/hznQ6PWRy0JUmduupx9sK7t9LCHDKePACIyBIvRdp4vees9W1eZ437VvwIgic+j5l7ykkGPCYI2BC7ATwfJhzaujj0tRXWbrdbvEhr3ySFpgnQIIhxY/PYKQIAyXKWtgb4PsgX/uQQzsAg92KYYVs7y5QSmGQ68Cf/x78/mp1YoMf0MpnlLob1DtDnRncRYtI3qaFIilvlzR4y+/oRZIzt3eco3HjgEd5n1OLiwjmUyS7imBiFuEzrCnUKDcwUN2+X6H2Yfrpxoo2lczA7iUBu3v2ku/v4ixxo5e80ho5PdaNN960O3oDKUKqmVgIB5aAP3OwhMdSNbzq7LpIP7UdkGPOfxoS/p2bT9wwalac2X+8hF6DqpTWCUaPSDKw/8yvtQkaJ2UYYIYQlWu0v6IEZxqmM340OLQlgDqMl2QaHvkkU7O6dn2IYyjgROr/3nDYsoZ4NomI3zgLtCzo7D4gsVJngZvZ3uCdfMBO8MXcNqjwAOkwzfSF7nfdZDrdEFOuT/lxDm8/IxjVbttbmZ7C2usRhu3rlQvfqtcu0iF3rLhG8vQSOdg7wfTKKD37xKWpUzIBHDvb9f0Ef63vvdzu85zMY98uwzRWUkTg1a/uNa2CWwiYtQR7VmsjGFIjw4Go/PBCsU5SwWWfbc/x6SgDxn+i1Xcaxz5GBaJybMZbE5MJak3dWss7zmdrQlCcmZTdjQOLQWbNLRMRLOFOjao+ymV9kKc0EODS7HL5V1vtTWK5P7T6gVq8jk1n6gghYUtMhh81r1rmo7bwrR4FrlwTm/RBq3p8+6C6/q7QuDGPbsMwnhL56p2M2qa64G1rhE+VNbUeUH6LDNyiQBKp0b7Ixs1KzTPuxhe5Yu6yPfAR+pqRkDRGqCVRHh2biGCR156nxXqRf3NGaUbxKpl9lr+rtbqQj6/0lIOnIk6jmxcTUwy4UGcA7GF/rRtb1RNZWaaN5jEN/SeZtB4qZu+fAc5mgO+66errbuFYlQDcs2RFstuDe3nMh/0KfqpyRVjoCFH82RXBl4JGAx33EV7GTq6acMyZapqPO3m/lvpMOgSAqOac5sdWWlmvt0Y+cd/bfgQN8KNvEoYPM6QASDHhRKNAJyzoOVSNu6yeBpUNNVBa0TW+E8zxLaWuewPzixcvYQrJO7YGcEINA0Qtec4o6PQc0DvAROtsf/+DH3Sa99WNnYTBfRuoVB+591fHN4XQT3PA+6dlX513kCtTq9sefoXjYkZ3P4XAI2KfhNTy6i8Efi5OcAHZ3pvyHP/5Jt04ZbtY+b46WjH3P+zjn+mvoOcy/crF7SclIh+oahsTrvmP/7mCb7uDMbVG0LGOr4bUbN7r3CATUFXfCmzb6NjX9F2ipD23TuaA9wzYZEMjLcB/LY7AENU6isHT1fDexONM9ZVrh+OJ0kfLwG5niaGeA3AYJdd6lOPMiV6d+LpfFwE6gRXnWvjbvjIcn99ZIkgqhWgZJtuNjmDLDriIuXkcCa9jtQd2sb5eqm2fLW+wZFxEa877rJzjDtgUOEny9SmfPOYK0Mcs02AE7FRR/sQyQveQr0D+mhTHYU0V3i8+wxXOf4sgfaod55pA6KiINBpP9eXTz+Z8odvgaXhfnWfRAot3GJi1zBNDz5ylxs17o63aT7JUh0PEDFeN06tipozOW+MjWceLyiAa5FyN77Fsc+o4O/V//b//+6MLSZRz6JfpNYRvfvpuZt2pav/PONyJV6jCRdVjWq0TqZt1D9FJLHnpB+LGEQ1+cOwsEu5ZgwD7Ga0h1Xr2G1CB1gYMXVDG5GAv5j5cfdJ/cBhraB85V+B+Y2axRdq2ZwTjZnix3e6iFJE4cbdUaNQL73IhDIak++rcGVKIupc504tBdvqrvJJdPQJD7UqYomWs59Thro8wYnMqW4tS9Ib3RCnyqQxea+zUOvVi8vB5kuEF7Pokc4WChfgV7FmMwT/A0NeywCmBOauFOZbOn1vea53DqEBJIhKhT84c//+xWd/Ozz2sWcZDJvg1N40+kaaZvYDSp4lvfhZBs04+W4m0Ns9BZ6XglEs1BdLx86Vx3A7jvdaL387z3Po5GgYWnkNN+ikN/xD09xAm99b3vd29/73vdAZvYeuCje3fzGg6ZUHxBOEzMYtjAi9c3qzIS9sBqWCXsCU2aBUctkP90AB44J3b94Ac/iFqZrNSMqeTCLc8EWbDNjvdSilI48AFZyBlIYFMGPjx3COM3xeecs75pxsX3OnSjfp2jaI7Qptn4OtH+U+7BLqUJNZMDpeO49iPFyEHH0LlG3n+JZLZ8pRwj3Gu2aCvVyE537g0m0xHNGxxNAN+lC4P3tcwQOc0+LxV9cu2j0R+USD5DOV2zKR26JEjFLKKaxc/lOsiTkHSV+qxbwT/5dY3+1AQ9zIMwiHn+nDVVB0j02X1acGQQu581Qp4ZnZsoU2/ID3hB71bCYyyLok8HKlexBqlm8r57BDnRC9+E3IORGeKa1bz3niQw6Ml7dbTqHDVWuYGaOu+iE3ltp1pF2Kj0DsxsvcYdHadCNqxBlMls43K2d1r/RPVqjGab5ZCgvDeKCdc9Y608lYynh9TjGAwETkoXdZl15gcPOV8+eG0z9FKBrD0rU15n7t4dZn/40KnbAxwUwoAKJPKIQG+IoHB2ll7lefTeZ5gmx56Uz7LNfrS+O8v+GcfZ7HOGvvjJz7tPf/STbheHO0lis0AgrTM/g7O8SI+20LSpqQGXma9nYkvnRc/3Kln9IPtumoD2MuWVGTJ8Ec4Rkp9XQdYMOO7SUvazH/+UhGyzmwMt1aF79g0MhmmBevXdt7u5qxe7I/UcsiMIFvu+cVUzt4Dq79xkuMfdezUMhXNzHfW6d6mhy5WQX/EMG3UHx/eSFtxh+j916BLgRCLGsVkmItbQ5ZtIqFu8QtujDn2bZIUs88abr+Ho0EwgOFBEpekDhCrdZ+hpG/bscG3uUK9twFq/JSjbm4GzV+6tg3oUQvmU9TQbd6KiXT7iBTr0CUe3GlSbxJn0eeb6YNk5A67ziAEYn+uFw4lASSc5Q9fpIphjL8pfUI3NWRieKZXq9E/FfdE+i644+IauCOvmBLBPsS0imCIvAwa+gQV6P5MzUn5mkN8XobJeH55UtDuUYabtc3+LAI/WRBCNQ6I4s/NBWtf2uKES45pD5+ZlzsIAieIQHK1BSrrPqaFvC7n/L//hf8WhA48wXekLprXcB94dIeK5QIvBm0ztWoDZO2CNrIfQI+cII2+QzaqVGSUSHeX52zAOjZjMOs9BaDpPu9EBDNjNnQ1kA5dpN3pIr+vt7tEzhAHOMEDDOcQ8PDwOohfSm4EQFcnAwKU9M1VSV58pR6s4Dp3jT3PjhAAAIABJREFUGHjNrLzqnmbnBcGXU08OUQl2Nk/+bpSfw1+w3un2IVGAkETMdDA4Cg5k5nL/3i1QGPxHHHoU5nxrIzl7vaBTD3DQHSig6MLs2DwHvWQRi6TxPCpIvk8yVDMKb32fQMna/Iwa82c4dAMoa0FmUTobt4htbNZyNI6WQYRSM/c5n/lkU2WiUWAklY9EjFBaopxyCUnTN2680r1KzcseyxdkFSv0I3+CRvoDNOjXcciX/3/C3uxH8yxbz/rFHJERkZGR81Q51Dx0Vfexj8w/hLjC8o3FBR4kMNhYyPYBW7Y59gUCfIFBghsEQmDJAmSwfHyOu+Ypa8g5M3KIec7ged619xdR1d0+Uf11REZ8w2/Yew3vete73n1v+MWf+3NAdgvU8r/LUA5HC16AjDXHwjaKtuaVBjkzWbWZzc5FGYIQeEGqvSsDGTQ2is9wI0QXPvn440x5Sh981MvUe3EiWBGELtIXLfFLeUr7O8dAGEJWEfJj7UzZfyvMqYPn81R2MoCTRS3XSWatTNpNPvNgjrZIDLAG1CjaLuJd1qkCSuNkpkri2olhT7d3ohAihVycnEUmO7k1nL91lkD2XDJKxVx0qMUJqBGHcQ7W3DhPUQad0Tp1bVGLzFDGYds3HFKMtXwcumhVYHfVq1pWJBFPSckIjnBNhD8vX7qNI78UUlj0pTVaBlR8huUK3ydrO6iUvevVv26w4nKQJyD5L62RstAxahKHrGROSgCEf7C+wQx4nHrAQjbXJM7H2m00r1vdtMRxCimq/VkQfHq/M3tAhMYhRNRbMXYG46c474xa5Zjd8zovs3eDZxEY65pxvgbOydALXeoOuTv0jFbutWbuT82OrpHMJeXs3q7NX3yERkL0WOEfjAu5Wzjz33EgNdLVh4Gx10mofYrsTLGQatjlaLgXgLqMlyVbx3mqKT/Helo+S+ZMpr6Fs1ejXgfj1LFlyl9HEGS/wZn/8OkXwyF90ot0DZ2lTmqgZm36KsmPoz/FTxxuozN/QkC9zzXbpjy0SaZuHV4OwWtI8ppgPVyh3gsJ9NY77wQ9+PHR/eELNM73gPdP0yqrEp7r1rU8AaH55gfvDGdAAsYQK9GwGMh1IRi1M9YIHszQFRAyKDXQvP3G7eH9D94vWWT2svO774HO0Vgeh27woDSvGb5a+zLbE8jLwaCkt0yyMI9DX2FuwtTp2eEGokyTILW7rK896sGFmBYcnbLgKOEqJEZnHu3SlAZYr9zflwTBL+/TrroOqqDef/YNiATXe08JVPerrYuihq10W6Urdd/tYHAGhm158rtBMGTqt7HJFwiMr9rZYCCmz+HYzNAlzrm3tAnRVqB7aUy1Tf4up2iFNSwRbkPSJK+1vn7Y0ACD8P4lquWXHA4desYIWUKTMK5I0ya1d0rb125dgwy3MGwdEYxx3cYXuP7UUOSoSI4zQ7emMmdggX+ZtOuH+7H24BkOnQz9H/2f//To9KkzkQP98Xvbo2AaQ6a5TuT4GkQph6QI1BnVWBffswnQhU2voX2vQsJjOLlpSSpEVgqAWAucYc6cr9sCxvv+3h1YysA5QPA7HOjGvq1xTnuqza/RPkv70wXIUG7uXLgWUVdwYzbBrRE6doMlc07eXc7zZw49EHmgucpOY4SMrppzDoqnA08EVfB7quq+j1F8oPfK0v05bGT/aG3yT3HoCQqsE8vGVrMeNuIB/dK78A1OAdWdOwXZa0ylJFssnBhFDRz0w/PRofvdTDD1fQkVGImvvvp6uEMELfFQY2UWZeaTvlMidQ2n0p46zMx5F/6KQ+eoO0IRw66zk6xjJga0DNJyFqLM6zeuDu/dvk19EOSAz3V84H2CMwkej4lgp60tITAzQw3vAdD4CzbSGYUXnOim89AJS/LQSdsvrEOX0KQxLdwk2an97V5Lz09D7s9O27tz5w6M1eeVjXnfec+u9qUM8DVGwuqovoEkdI/hMlOQN0+x0czEJ/jsCfuxdWoRuLCNsyEYyUpFNNRxJ9uXda+8KzV4jaeMUdey40B1ftbtA7lyzjr0TNQTi7djIEbfudKbw/KVRdYqxDgcqG1CZidyL5Klcu4aRaVVhV4dumGknsEXXDfr0JIJnc4XRUTvixlhuhBKCtIAXtW1DQzQFI50GgOZGi0Z8gVKYwvzSEMmXKs16b7QwZtBGxSVQ6+gtsRP6jr4O82kxk90yCzZThYdetpMbY0hiNiV+4JzX1Ryl5ptoHmz/cD2FQjV+qz7FQlP91lz5tYqVa8rvQkFjzDgHIf8giBIXid1+WXeY5h9XWyGf0+pwP1XZLa0snH90pttQJ7svO1nTsif7Z3OYCeZ7wnCCxWpoKCjcBXETzDnfYw6uvs0Eq3Z996DCkaiaClcyn3gokZ/ofp/XSu290pRtreegMUWKW7WjE4Fe7jO7yqIw6HwCXYTyEL+4ZMvmIb1nTRohF7ODRcQTRKats3pGjZ2CVjcREnH+QhS41PY3Bm7rCIbe/CVpSXO//J5nCQQ7IOnD+hRXhxuvv1WhoLcf/p4+ObzL2GYMylPBUocrcJVIkQTlD6vv/8WDv3KMJ62NW1LkQlFNt3vqzjKH+98Dxn6SbHsOQcz9LdpWdOhG5zbKvuAPvrxVRzNpsNYIGWxjsx0F9grarjLcdhmLdnpsHz1wjBPpmmGrkDKa2/cgrEteUyHTgDpvWwP13bLwypDj53V+ZkUlaiLcsPqVWw8hp+xPpbuINurT9E5ZGePRPhxkkxJwGbnJjYJqvkva449YEfVNv5pXGEW9vO2w4nY68tA9NfZz+dx6kv8bLKg1QofNj7CRWRyItOczB+Hvo3deUHy+tSuMPkwckIIJCy7KAFbwUrjWWn+mnMf15nLYfF9LQk68xwEfAsdh0kyras49Bmc+Or++jAxz3tSYtmnXSIOXaTbIoUOncDCLN3sPA79IcNgnm0MY//Dv/jf7SqBac3M3hUUtFhEkm2M0C6RGVlDcZOXcIKMPYkAGpCa9GV/tQcp9KhztGAfv0k0Idy+Bmz33d1vqcHfy3uM4+g3oeU7iMNNbVSnEzV6l/HXa+aVQVcWUMaj+th16Htmoc2gxaHHiZaB64pugTdapKRBSbZn9i0hq6XuP3HqtfPL0be6W1rZdJINevfvwuj/Nsjd1jWPZ4YLPo4s3w51aHvTdehKv149fXlYnHBjcS4cVwbTUJ/yhtuy5bHprCUv6fi2YGV+/tkXw7dE0Bqp9FayuDwfDbUCCdbHnTCklKR1G61vKog9S++rid8BAnJrgAVbRnaKrPQy9fQ3YbVehYGvNKYjX2VkbmKUn/LzS9K6BUowy9euDWt87gs+7wyZqcNmTsuIZnEqRbjjSFdbNoTbdZ5uRH9vlsbvY+RN4pvojFG0x/4Y9qrEQDNYnX+yS4+Vv1tbVRrR196H6f5ig4ABEqfRc0QevCduWg1/OBXFpdDJFWmxtX15xn640CALcRdHpi2f4PxVXhKZsUas0xVeNGNMlq6KmF1AeMRI8h6sDYtnZ5BHvVYyxRkoUvyLisGrvCH06oaRDe/5WIPcICOw31/rY83RliszBrN0iXfpEMGJaIY2yJAdeLLAuSvIIbt2jOx9VoQBgxKegeQhPiPZejgpwvYNlkowe8Khe2g6OqBiHdEzWp8U2iiNCNebZDxr2gbCBDciZvY5p56u4yrIMaJKkte4ltXfjeHTofOfnA6dtPeqIy29baxU7nTShRj4e6+T2budLjqSXAMdckPJvD++r8GOwVUFDi24N1Dh9Y7d1KFrS7K3m+EsEuKJ+fAxqjpx3l8aPsffEb4E8wYfLUAJwsXn2MJZLVZm56bUrEvruU5UdPaF6ICjSK0ScG7bBrNNA+IVxNh5Msd5Wwm/xlky9pNNRX/2RVrBrpdcKmv4CiN5F8i2rXerY/CALFip5yUg/L1MaqROzP5TTlW1vlmc48OVh9SjgeCx0QYdj7mXd76iCwaUdBG0dAq7YRC7I6kzo3/fGE6j0jZG8J6hqhywjjwFRfbnC5C4HyGlmgGnbZHzv3XrNj6ArBp7Y/Ch9KuPyXUkhDchk2KXLAuKOi4iwSp51a6EDYRk1CE4g0NfgKX9nAxdx3Tt9RtsWxUnOU8eiaPi0Nv1NXgzQA/sHhAyDn3M+e625mI/DDi2nhA00Vn3HLjd5XeKtk3pOCY/dvMYFDpj3i/tqw49jHb+/VK5YIi19rhbGpR0N8X5q63/OvfkDEGJUwXn4iOKE3RysEsCVO7pAYTnVQJiWe3PWbvKvc5Q/rIVtnMCUtjoyWiFlYXC88txHLF1+QlLfGToomHyzea4TlduUhoB8zcQGp8nOCFLP8Chpxc9pWsjF4i/LUMfh+07xmMdlvuODv1//L//j6M1VLce01ssS92Leolawuv0LZ5B7cf6wz4XILU/QhZ1uF3oQfBSgzI7r0EQbkphPH2KMP0e8MoqtYH7kDh06Hkf2Ht7zIPVQUviSVas8Ra61Whg4F1UGdyisQ6MVqNTvdN79iWbWVX+Wc48ZrQuml8dZgspiPcxSAkph4uY+oqEiRNQXk1yc2UVLNlb5DTS1fxfde0ED9TPxx3hqGFqMGayocQeXJcGldsdK9y+B3HwkCx9n0x7EWN8FbiU0Skxaho9x0nKO/DLOqVGT0NpjShMdgKCX8Ng/RrhFYkejkTVVkeJjXNzAceQYkyciuQ9MSvLdcj/54SKWOi15O6NKQYi7CUbnEx9idrWDYK3y3x+xr7yQmUppwjSNnmrO2ykHT705nvvDrO0ymxLFhFuJpgQcp/12vH5a2z41RUybWHHMIcrOFln0Wc8rsQVjqdnb9ZUPUazdIfTrKn3LWTN+dsCZgnGc9KQ6/Bt79sHLn11JKxc9IDiTZRzq3WgZZBNU9egl1KyWjRirjOPgbUYkkrqa2adxfyWzGUv7hQGVJ6HOZwEI9e3Wfru7iqo1QS98jeHS4iOeJ4ZaKSptIaWxa/spiMRcTJCfxynQhy2uM36d34vV8T17/Adf7aObJnHbNCauQ79wcoT4DfIixjuCbIeIV+ZsxKwUpMxeGl7R4fuwzXvLXetZ0knS6+as8ehkdwmu3I29y7ZQUpL9gY3x26AY8uf+91uFteIe7VPFGP1ZDiRnx2+A991xF52YXT3mc41LH6vXghFVYNs27NWpc6RY5Lo6P3vpLnsYs/L7DvwsMkPvAKMZk02q+zdPergIYMB4XaDCrsTeu3c83Lf1vjMToI1ya621HS3JChK3FNfOvlWz819CB6gs/ac62FmG5U10TIDQ/a1070myIx1KFE94xrvEcQr/gEjiNGWD4aVuw+SoZ+F2HaFYNBsXId+CVb1NCI9rn27AxT/UXvCYSzON3hJ+ct88TR26zzI6ewiIi/PHmFHZ9O/LvP5KXvje8pyu5R1lkCfpq2vurZUfQPdufoOMraUQF8BeRv0ZvCJ983Vw3V4zqS9uzDYJcT24PQG7/0aLY9mvCKcTyGvCrvPbhPsGbMTLFjrdhytx2aXjhLO63Avxuxqgq29GIcO4XlugszzemroBxCK9nmE09QfXuN2C8IB8Z7ooIWq+AxRYGWAHzOMaesxieDLV9Hh8F7OEvg4e+FAgh73wBKk3R0SLr2e7nFRZvelHJxVxGocIhVtA859gXv23htvJqGZZ70osRvtdm16hHNEi8uMur93VZykpPEUxO0JCns7lpIkjJJ47PB3S50JeEdOqc4sK8lrTjApUbokbm2vL4e+62AjSiJXcegH4yRS6yvcY9Y0iMwhDt756Dp1YRWdetQXhNz3sO3ER6s49M2nCOP8d//b/3L0nD5HIx4viAboIrWam7duQFKjXsAHCwe5wcW2peq/Ejp1k/L+Oj3bvTpL1HT/EGdRJCPgsF0iGZz5ne+/wahBaEAUwgMzs7ReHpZv4BVPDrhPowAUmMlPXCDr7EvASxo8N+YOd3onLLgy3kbXXvDu0N3ocbaSDfiyvibr1vfT2C1T+1RitWuNJ2rX+CVkrPfLm3lMbAqNgplkMgcdo7Xxf5tDF57NGFXeAPahEaZT1yy6LCJTeGGGm7/b641kMiyadUfn8d7L1HAUgbFuqBOxT3idutsf//HHwxf0mar+NoeRlSapQ08vsjrrGDQhR0VG9HI1BSwxYWWpMaBC3taGbIcrElREkfk+J9sW57lEsHCK0slZGONnQGmWyAgOCCL+GNGXB0S2isxcQRN6D8OQCUQGCMK9fh6G+RkCGC9QkjKj0Lno0GXNev0NOMy4ZbLaWuVG8d6aAXi+bj6Nmv2tno8O3bYgdQl0SPcYPfmY2v34EfyDTD4vtrP3KpCydcF+60bOrmDVAD0Ga26oRMZm0VVGCgzNebjhhOF1MB6z92GBuc4aZ5ESuzpcE/s7Dm9g/jrG7jKBb6DgOCAdvxmszlQEAINiPTZRBw7eTJJ7JAt/DkMuATDDOzBUwpWLzmWXTc16ncAxbQC5f0uZSjGQ17nmDkEhlqzxszjcGiYkElHDPJKhWyIwOOkOPQhV1aErQOZcAzWCQpAF6jCtjesIg4axtyrDL0JpuBoO3eFfOlWdsuMeXunQ+V059OI7+IMIhE62IPXj2nez1dl/ydi5F5EFri2XzxC1yZyIBtH792T7Zpm8LnswTpusV/UufnZPy9nxjZzupSGvzpVKBvreLmZ97YWuJZEgLMlEw+taQF5MZK6BpS33UguIyvlUYFzBgNoLoJeWj+wvZn0oupUeffkUwO9bL9HxwPCuIoYSh26GfuY86+Zaas0Gl+dBvvyspzgadT/CHxDtEQnDia4TxBo0LwEH2/I6DWytQ5/kGlxmzoHB3xP2pqS2A2r7Z3Dok9oe3if1YtbN9XffwKEzi5xhH7Z/jQn38xQDSh3bCvvqHm2qznYoh069nrGuVwg2zPRFtmxnFbk6tQffYVeNAJyySFMg9/l0dhhAbNApI8qk0pkO3UzzaHZsuGyvPSz7IzQwXuGgaoV5dStD763EbsjM0dDpBUkxUaaUS+D2iMl/Gw8Z2/pcroFjXkF1+WynI3oPbKFWnc51YJLj9fRTsrdYoyqS7mBr1VewbCJCcZqS2ftvvpV2NclwrhQRvikRMY8w9Vn3RpFs1xwpLF8M5MRhMOoHKO5jlr7DHjOgU4Ao5V5tS4KBjippKx2pncJC3t9y1x4lLglxC6dPDTdev06QBiLyEkU+mO5z6MAckmGZBIuMc8N8VbQcJvBFkwf4YpDgFw+e49RBev/hP/3v49CNrh0OMq+GNobqPKPuhNurFmcdQo1vB1BwcDphD4eF7fGW0XQjGBm6oexNxWGo5YzTWAV2lxQnxKdU5OMXT8McVpbSxn6hD5m+ihII22ik3HDCyl4X29lOU182Qt8nINjgvTUCGhgNhPXVUtQq51zOuuBAs18zrq4WJRP8NC0gBc21MMAMRgKXG1VUQDKENbjU5CRGUBEPDGPUwWfg0FNHbNlQ6vstxoxgmsbJsjItBfJpF5EndOHPAHcuHkEg2WvTmqyhhNC2mTtvH76sTX2PD1tgXkCM+fWvPx2+ZcNm3Cv3IJFjan6OACQr8FrhBF3gfQpYhTvNsdf+zqYJCmIvZAAPzpf7oZM/5XnytGWCgjdwVtfIQB3p+Jx18S/ReL6PwXmXNpbbv/pgGD8Lszr1SBwAD6lM9tyuMOBjhT51u3GN2F0lais/B8rbwtiYbXtdt2VAc4/sarCVy+ttNpu5yiFrWScimMq8ZLNmxhHSKqdDn8KhT49Vy1luiEbXDdNuZy+7jP7s75OFdYeuAS/YNyaF7xlj6OeQKeokhHFd+HJJrEU6orYEk8js2HhjlIxu3WJOO5mWX2HBB+Jv9X/eOcJBadtj41qy0UHo/Ljuiw4JwfmanStT6rWSKGeELBtfUtEGJYEvEHSZIKu5/f7btCsRxDhrnM2sBGRJpFZpwcS9pC4rQ08Lm1mzGUB35l4Gg5/WEuWaM4CQo2DGWyTU2k/VlpYoaJShFHfDiXsaYFGI7qbru+tPg5759tqIFkj25x1zYqoVrSNkI9KptzOBVtWy+3saYBmsVk87jGoyU6+VwaxwvSUrDbhkO+9R9mIC+lZy0WHnnCp4aMuh1kRirSKh9j+MkDtr+AYfli0s+eW/Ou2MkJaEqV6+yIx2o/U/B4VSmIo1s0uL5Az2YoPsaeXH+8MrVCR16OeXL+a+KKa1TP28SGeM9CWgzL4JcrNBzRjEi73jlDk7GnToE5QsHz17Qg0dtA/tCIO7R9S3f/wW0ix7zHY5Z2T7Jct9EmGS1957Mw7dMcDjtgoGzXLOeLVMPoFo+t2dO+F1iETJAXqN/X+VEpv2z2v9nABwleDp1AFIEHOFJYBGlIu/6cxFUFzLG2To9tQv4z8WqaGvbBA4Ylh06NP2wSu1r0NvdiiWszv02CcrUtol3Yfol2UOCGgc22MY/2sP8CFPkJ6la2iB+rn2UglsUT85K6dpmfb1OvSQPrm2S3TwpLOEczCgUTSpCxAtgUK+rrgPXTQ6dP1Rzfco5C4JA9fMcqBaDaug2CsgLS/xKQbtc6ATc/gUxWTUSHHNRMxLARr3PYur1mIrT9m2mzqOHUDKY8ujYo49ie8lUI3X37qJDUD7fW2FIJ4gHURGRMN9r7CV3WL6WJFiW6gnkCE+AnJ/iuDOvTvMqv+b/9UfHqknHvpSixiv3rgOdAHUaT3POgJvIoTnCdqUk8YcN4ebTEeeaKNFI5Fm1ZC5sPnwzG1pZBsgvhUU6D79+otEeFeALG1J2MFg22Mo8cELaquATrozZDU86VMVop1FJQ01sOpxViHNm3h6dAE1PMK82bGclWQrF4MRfPoS+Zt9wWb8OmqfJxs0rFyjTp5jLXKBG6WBzAxliRZhFFvTqcgxPYY6dQkQzYjEaAVy53oQNW2zoc3Ol5DVdQqSkpOzQCRzzOTspKXeHx7Cmi0PbCjrzl5VF4zyhp9//tVwH7JMWuo8ryyGIp6lLmn0iBHMPGzhnm6fuperW5WvkOXMUgOF8jk49HHu1ZRwMQHCdRThPoLVfo5an072e1pivkTP+zmoyQUIPG/92Q+HC29AUhP2ZKHbUjPtGuBYH9Py+IBeViuqwnDW+yWSvaB1R/Eb0QQ3v9CchB0FHnTyXssQF11DLass9a0qG9jS9gNSs9EiH0BrcOiBQjXSceh+rwyqB26lsd/WpcbbK+pxZliQGVzeIYGfNTbXwyoZiAGI5QGNwjlQCntc1YlOeclru7dBy87T4S2i+tepMeq8XCe15uySUBwGtnNUpIqdLkwu0mDwpaqeQZndBBsYBY2nrWey30O84W8OPtkEOfn8zjfDGFnNjbeR7WT9jjHx7YD6mcMa8uU64xzS4hMSpxCzJaoyKAU7sq5bNmiWso8j3wSirfXC9SegKkJbC5DN/g1UdZ8jp13Qd7Jyfu+jsl+h7+pYiIhOHG93e83nuyd8aX8z199ohbaFeuJb7x93rXeinXtTHobBwkzq6ZTtJB46i4D3NeD3PMpw2sHR2/LqmI/PpQW5P/tdSmmx3Q3d6t7eddUD49otFRT7e/aKxK3k98Y+/OQxO4JV1cFp+41VcKStaJt2oic/IAbDhMCzp88h0wur3bVo6UrhGoy6CJWESJFLUQodulLI1rVdss5ZOK80NKWXldUVpEEZ8UpZ1Na3h3BQvksNHY4GtdWptLyKHEBQC8v9bWroF2l/4tqw3qO85nrWdvC8B3fvDV99+XV0FVQVlC9y+9ZtglZKPY2kbDdK9h8lr0niXWfSu/7kQJnsiLZ6n9YhnenQHQF6GunSZ/RXA0sN10ETZhOUEhROSJi0ZOish0qGcpe8CSKcEdTyyop+mbE7eY2ZDzj0lR/R7XiEA4QQN08XgQF3ersN4ngTe9AltaqPbonXd3beuMiRZbs5rrHlDNUFJfE5IvUafsghLMLtJqfRk9cxu0+5PhJlnytqBXl5i+NhzFCEu7TPojLW7JVRFmrPnPeUe+q7y95zDYKoL+H8rKNLTHSippD7BqjBAfrtb719m2mO17mGfA7E8dOw3eeooe/Bflcr41UydPa7WQHZuZoeR/uO694fHnz/GCEi7MVf/lt/i5IYG7Oxa89DwLkKw131JkN/L3pGp7aoPebDlrVEzJX5FI+5lr7LPvU46QE6dDNKVqQN/jJqn6E4p7SoF/McymjWE52oJFxkT41kAclCqSdiZIy0fNc+wWqPnrxtIhaP2bhZuNU2haodVv9qyWVWD6LSol7QJbJyj1F2pDfe+qhwo1vSmy0M3B262Y7i/Uadwk+5EWawHheECOsgI9JDSwU7ZJQNrqGlfu5QFqMxZWAtUjg+dZ7hGjM49ZoBXXCo56kDC+TIDa82L8//KHDSV2zWR6giWfs3uj5M9Hns0D1fs/UKCEoVa5RC8X7dwWveDl3IRuYJRCo8mxBqFdVgQ94k63wPVTjvpnKPT4jKN1QA82qzUW9/+DZCFe9nrKDAayB3I2oW+BOEJx4gSjPJ8S+Q6Uv2MmvdIJoWdtfgCS8fEQToBKKgpiqTx++i5/06wuB6SemkBWV3eW9ZqgCu1OwxDBpWV5y1Tb+3iLLatGo9Hq/Jcuh5cN4lOunP+lACEp2ENUtQIolEIgIaDKWIp2kDUg3M6D/HuQfi8+IxDv3N4T0CH98na6RBBjo1M/weIDv/3QzdYNTAQShvD/b6KkGKBtQJZsKpGhKzghTWeM4mRv7ru9/HoV998xbKdjheEaoJS16VgXmKBikpDcWha0iqQ0NDtgn8KRlPwpVr2n3CCWAAVIST1U8go3gPn60TKREMt/Zx6an/Ox/ntZWj0ZxzqT0C4acFzWtXGuru1b7+6qndqf+mA//5bwpIKcdcglKlkGdQbqDlPbS84PuGkS7x0E6A8GKqO8Zzrffp66DeJ8Y1AcVvfvU6em/5q7JVtV3mqwckfHfvmqH3XvaUdDxes9l2eCMNAAAgAElEQVTsN1E87BP1iQmUIhX90KHvvUR0a+EM6oyX2/1hBLDIohwhjb/SscmI2duqrnE913Gie440Zf1doFw4A3rzDOeyAIH1JgNXHJzyCK7Ft198laRoTta9MLU8HINmWsde//C9YZne933ajSfZ82pxFjKhXDM68OxZibdbQMgZv4rtefvtd4a33mIwiwigio6gAM8MLkAeFcqSFGfQoEMXqZjHsSkAJcw9AXlzGblXHbpT+GbIMm+9eRvEj5nvMLRZgfERpWlQxLNcZddKOkpYZzp0iV88dOobcInugnL8+M3DYfWJyIwBKV0mfO40fBcJw/E+2J4kaOwxJXKXQHYVSXtub7/698L0rh+DP87dMamXzp5Hjtuxs1WiS/LGfZFU55rbJDM34FIF0amNeyHVqtdgGdE+eAJ60WoRVLtveP90rYhqx6Eny6t7XZWsqMTJcN+FDLdOkiug9uGH74KMn2HPrtBdQLvuVcoWBGTcyRBlTayN7sI/iTiN6nwMVtrYQ4v/7vDFp98yD/3v/J2jMRWKHLxCveXC5Yswa2mfiiN2A/hGVfEogoAnK6h6bCSj0Obl9LuTYKT3mwW10LdgK8VGkFXkwji5R1KFjtvWDPuJJWJpp1QbcrhHtaDopKsO6GtjLKkvHFFbkBXvZ0miinPnqSHkpW3BTNXIrmQ2ZQGrdOUh6hS8+J0w4zpKZJ+aGscplM1m0Di6SEdwfiI3jOIk5BxcWVCTHFk5hpEikG/DBpikxiEpLq1r1M6chz4LHLaMDvkcrTOWEzzmmp2talYRl1wUwncGTjp0Ndvv0FLyFLKZC1dCi5OBzLDMUEROuvJaZqzHIPfdUSnW8f+zAHThwdvLWerQA70Ld3Ot5lnYFwi0NDAO66BJhLYTxmbSkyuO89o7t4b3fv8XGS8o7D7FMU9aD+U+rDBE5gm1bhPIcuiQ17h/khLXlaflk05leERlDxpZhVS8xz1Sr6CmAp1e/7Vl5gcy/1WCs2mmXc3Q9leStlWkSmiZ77VW6vTbTyPGU3fwrmHbrfKxQZpKRKhq+z5LpvtLiKJyLazRKSmpQ9dBHBxukqk8Tg39Fx98UBeb/8nC1m1tkuEnuFLvOQiOBrs2uefqZ2/AJRFKlaZ7FojwFFmRGYXGxHYpg5RtUK77K4iKsCcvwxCebRn6vrU0elGLCyzqUBBhSGCeh84h8L6fw3QpNA6ECnU2OvBMICf713F1OdqOavQ2r3KUbdV4XZtTy/O8Pyf+5jp0GIzXrAdpaccbLbyTmf6f7ti7TGs/ht6PHvJc5EblZ1TA32H86kSpdlfXWLpbRg69++MWrJSlyv93X338c0nminoVq/+4dNA/q9amg2NKBzwqc0LyCcLba3WVcm14jKHotf6Y+Rg/PsShQ1pjfvel8zhX7JlZrxCt8xnUGMj0Mtsp5QwkSITsRFCtkqTnbffRDMGL93QJcurtd1BfY18+pG3ta1Tl1rARMzLPw8zjwTGewrHexqGfofd9D4c+w3nNmOWlZKNc8P7wA4S4Tz7+LIG3vAC5GL/44MPhg/c/SKuhzvMxLWv2xx8COdslYduaSpbOCNAuynI3QLVspe1dwpkrkLKllvvy6eGt996CzQ+yRqaZPvS4KB1dpx7WfTIBUPPhUCTU2fXKZ3MdX8JH+A5tjB++o46+KpF4M881UXPvZfBUkjMJvzp1iJ+w/69TNpDc/QC7pH+YZz8nADeB4nlLjuzGlmVYjeUrS7i8nz7LspRDaLTToolyA3a4thtcD+V+0yrsRMC0xdmNoSNXxli2vZyPNtfBe6E9clNo5ymJHNpVgs3dIeDZWH9Bx8zC8Hu/9wv2KOe6+gQZ79PD1euXqM+DLOvQDXzi1Jttw5lbjtiT4Y7C6+effTt8aob+1//w7x8p7Wef2zlgGcfeSb5JXbI55A4Pm6lz2KzB2rCCtoHbs3sq46y9Xs6in0SgRx0RD+uk1r5qqAKQPtGn2d0rteCF7WxBacY+BkojyAIv5jeDTybsrUQVjFYPnVkJ5OsZgf44j2p9YlFL1NFpYVyFea2xGVGq1azgiDfe93OjpkYum13IDAPV22BczGbyQpmek5tghpahtKSlRlkoQKlZuZ9b1GsrX1OI06HburaJg3DSkzUuB4sEog3Zp4QwUjfXoUs4UsgEZ76ffuFt1PvuUWN7EYdub6RtF0L1BitG7iGW8X5VIz924ZUZ6bna7/ibI0I1e324RIIvyyOWMCSkcQ/MvI2mp3AABwZGTj3DqU8QRN167w1GiL6XoSxqHUuIqx5w5rpT83uI+IuDKU5DrJPFLkHIjFUYTGOtqhQHcVwXDQmr6pIVHDVIU2PK783OnvK+PzJNSj7EOANvfNS5lVEyOy4hkabZzU99/db3HpS6VkUlWr+7Btl6mcfAh5nRGHHLyjeAmgW+myMwmSJLN8s2EKRnYni+9ihKce+ToYfeEkTCWdNyBjZT0zUzsDXJKN7MOKI5dlzQ1rNNHd75zrYOOUxD1S7nyWcftSx9n2N+SW1tBqWvS5Q6ZukhdjjDK0J8H+VuPeM6BzWhFbgJ5GdvvS1hrI814Dwz9GQHMsR57aRKU8nmC83qkqlxnhxCasRt3RR9J5Y23zs5LB/OQUQJDiPunnY/dQ2H5rrznJM/tzSsHf1vfsvoWu9fI80VrF+19Yj2sD87Z6DuuWtGRK4jU5VM/y6HniiuTievzTmdCFgKFajnxJaV9x8l6Elt4gwUUlILXuMmfKzRLqtocK4z106MkaGvPnw2vIAYdwDz/TQOXchdGNfkwhnYS3SXiGqY3YpIanOUFvYgHZ2sPLLHFYcOorUKefQ8WacjUeWN3WUS4zeQZlWXm2FzT2UQTyEcC9Zl2a9C7mboM5aYWP/ajaAf3D/nKHwMT0exHPVFHF7yq1/+avjoF7+MQ1cr4D78mEdolYvCSPDcInDVoZu8yAdx/asyueEIUi7fadbtGTo0duh0WuL7u4jbOCPdFNUBPkHK9C8JuAtxyrWNOqYlRUs/ilCR9IEKvECO/DuUSJ/A5N7GiT0Efve4LtCbL5k7tlP0SP6F61KZa9b8Va6T6/MuJTt/L0/MxCcsMK7vPOdnj/8+CLEtsOms4rqY0Gh79uXY6KBFEtmb26530LtC8giU9QlcM++9x2GgqZiUbZ/VNl3n1rloXm/LkA4oc3DMHnt8F5twA6ncX3Kf9vcpiW0+H67hzC9z7+YkElpBVyimXa+Utaxlqykhw311e/hXf/TJ8MknXw9j/+k/+ntH20TsEzAgdehGUwrBq3kb3eRGDChGogZRb69AiJBIbU9bhowG49Tze41yZUhdQz0QtaQaNn3aknBcM9a6ODmFE7a4YWu0ASgfmEEf1pE18kaTZh1pP8FgjhEZzgNf62Aa8SehBMe5w0Wy/cmgIaL6RFRCSKe8wCy6kHw4Yh268GplFJLqUNiK9GYRXJSuFOKTNDJPZmR9tVj93FwQilnEBbzJcg68LuEZaIslchHsBIoiMn/FQ+nXPUgUW7DVdegKUxBBxeAaAGRIRYyWxJ1ySiHREn2pDLdFdv8jcN0zHToQk7LernCNm0ZUFqqta5nM5ueG2DeyQ96dejSjldGJ/KcaWQKt9BgrBmoPN2URAog9AwV7noH3DiVicUMWIO+cpxTz+vvvDFffAAKWFMf76NADu7OhNjjGu3e+C/HKWcNx6DwrBDFVqwiM5lyIRLeug8xL57U+PK449ROkpm7EZdg+fgyqo5G3j1pxBmtRchn42faWcuzpss2mPJZNLQdo/SmEEjdsuxbuj2R7nIvXU17HPIGIkfdD2PrTci1w6NOUSiyBWCc7mAAu33kahbh33norm9kwzgzFo1intCA6cRb1L9filrA6zl2H7szxdZQTmVfMWqDFykBWcRKvh3C1wWEzb3aD6NTnzysVeiVQqy1KyWtSNqgsLA6ddaMhiVNvHRlph1RamHVu5tdre+Nk+GPgpkHAggTVXvNrxAZvZfBy6q6dqj3nf+7rxiLzOnsfXYdm0GnbCwGthxu+/DjTL9d47ED7v3/b9xEXIg62E9usrzZ53XzO8Xv1DLoHDL/Lofc91rPyDsCPgpZ6YfFlLN35+flVratkSTr0BrlHuqat3QT4XDuzN8ty85BhYQEPz+9CbnMyGIM0Fqn7LiI4Y7Bllq7GgmijLYQvyLw9qStXrgyXaSO1Jv3Vl18OKwS0lhnU7jfgNHO8DM/JGrrSxd/d/WG4QyeKs9cXWKfTzoCwpsuhLerQPxJyV/oVh8N+n+wIKOcnnP7D98y8/+SzoIFzrGfX9q9++WeGDz/4KPwQofh7lLyc5LepqpkDeERLJN/hgBVXsnTk6FSndOqgdeZnGPzkQK8lBnO9i93wexHNypk71jTX086oIJSFimj3jjIrFKdKjXgXB+6x3YPl/nyN5IDuIRVNXdsXmWVwyp59/EiC05AqSdR454uMgJ0H+bjz3beoWz6uurbO17p7kFRU7ewcUq+ANe73JDja5p6w6csaT0dU1QErSlm7ZwxuFFSb5fwTFPM/bbr+IpoqjRDn+eZn3jv8Gh62qjl0yha6Cc7/3XduD68jKrMOP2JsbG+4TZvfOcol09bLbWZVybIAySotYQepkzsuAMLi1vB//T//avj1J1+h5f4P/+DINrIF4JEF34Cb/ipSr7yJb9Bhdxe5EQeRp/h9OXTNdXZomOmVpbdN7IXw1gbarQ3R7ESRMQJxkHR4HTgqHfq6wgYSDWQU8xoXtLULV2YydSMkMnSUWZJh+jvbm5I1NIcuzGjtw083+11stVwPJq7NvkqOUwejQ+mTndJn7qv4m60yZuluCmsh1mlcDCVJiAMlcszwi9RHZTYfm6RJ+QUs8kOc9iFzah3SYq+PWu6SISZ1PizYnpF6XMUwdoSri0DnrpNW1GQyfehff32HLPUZC0VBFUsJRnksbDaVrWzOu45TTO96sYzbbal70wxSEg7OL8QwFqmIi4tsmsxvnqDnFE58k5r5CvCaAkIOWWCVD2OO9UOb/yYQ35Xb1MJwVpJrzFKkFSrqIkN0Q3lIygP7XDtJhRmTKjOc+2zWolOZ8fwhC6VXmXvdWc39ezTeU3PiugjnKihBLcwaWGrDOkYdR3Pk1ioj9mPMLYGmO3Q7LFh7MsJd3z2zlZSiFIwBkLDIvGQ1jlNSl07doRuyZh/AWXAU7QzX3H58URPRHaVfV/efpRb3NsS4czxfBEeI1A4NjZ9GWyf+gozJtejPJfTBeob8Mg6stkAQdkikv28tMjO8+c71KHUrIw3WN/1xC0jzLsIY9mfbVgK5hbSmXSx0rNfQDWJd8wUBErRi+FcZh2tZShTHLGOcGvwRBqPY5QWnt21b6EgWTkd26ntKGi1DP84SKkD3mokUdcVH36MLtPRdcdLB/zbn/fPfncyY+9+qBGcyIZGzAuiTX8cO/dj5ngxrPdc6juNgo79+9FajRKJ17JTvqUAm16nIwblOsqrDxuZ+GZzamcF7mwGKsmknFhiUsvNie7j/9Y/Dy4craoUm4z19Gr2JMKAl+8oHsYdfhcKNZOu32GPOdViFxPUpE9dEqAyOL6Jm5n00GbkCaqM+wRZJjA79u69w6ASTi+qqa190ahznEgIvb3z0/nD2xpWIzExr81iH2ZvW6zkH53d8+ulnsTWzZJkOb/qIYUwfvPdB6uPamQc40CcE1RtwO1Zps9okeMhIXmyd41IlwZqhOxHRFeNkzbMEo87+WARqf/vdtzNx0/5rHX5JoWqbOtvbRM8AvxCSMXhHh/iaDerDmwwh2SQpkiD8hGx0DaKhnBwf6um7By1zef0lwpmoyYE6z+hX5V6//eYrkjTKiQRODiZynoH3bc/OGwKls8D2KjgamIQszL1WTEdEze+2kooEZ9+lxm80UOiGvmGB/W5gVLaXMkfa6YpwrbpqOXT3Be/FfnE87y7HY4ZuC/E8yfQvf0HAA9fgOd1g59Hrf+MNFAS5X0p0T+go2zWLtopthzj0Ixw6JiQO/Z/9838x/PpTIPe/9o//yyMVaHToc4jBj2FIpMfvG6lUwhjj4EmWVKXG0HOrft5k6akhlVxPj3jLy9W0p+PflqKWrUu2qinrNy+cLXwhExqY89DJWoqWEPHZQ56MG+flKWlQN8ehZy0UMWUWQsiZNq/XjFK9eSMoN5cMQmsYMojNYKzZZjCIxq4lrKOoOxF5Qxb4WUcvQS6DCjgnsyvJQ7p8SXHW0EPiEjLP6MdqF0rt1Do2N3uXFhVFZebJyhfZ2OLcUZBOWiwXUNnb0rkupSyCB4kZbCgd9zn0oad57crKi+HX/+YTFKQehdXp+FPHlBrpbWNIRR4WqfVq4Px8YeNSSSv43Z9D7EkEqWnm5qULoRyHbUAX2HxX0d9fJqt+cP/u8M2XX+TeL9L//0rpTxbnZfTeX3uLflZaDVmtCchsATFTz/hUPmeNTPouDn3XEYI635QQynClR5trPOss7OKk5di6HkDQhZax964Cj1fj9RCoT6OWOikQ1JYkPh05Bzlp+0b7WSffM/7DOHKuieMGhfl4uK6tIlP0qPZIjt9JZR7rOnrMrpFzQHhuOEczTiLVO23Nje8udJmt25MbA/zjlqG/nfGlGkFHRzpRTyNn14X3cpWWQ82WGVgfVjOGMx9nPKKlB4fauAdewRheQ6hii2MoEijrkWt+CkOoMzdLn+A+OOrV/RhnEHvYHLoBr4Qc9pJ+OspqrFk5J88YqGR/v6H9LEbOdvoxp3dUetscY8/ET/w7rrylBJV81OflV+XMXcNhuLdxsH2SWnrM3f2/JTv/05z7qFbdgrr+PiOH3Rx6QayVuRcr//jrODs/6fXLoR//7ae1/Yr22zXxMyz55LM6vyYXIK1gohEy3GcJ8k+x/xxU1NXsTrFHXfNC7rOU557ffzZ89W8+H55SQz8iQ/e4bYe8QPaoc3Zdpfynw+C63rh5M7KrOsWntGk6ytjZCVPYsst0oIgmWr7Sod9oGfoPD9D5AHIXIZt0gBNW3ktiEKAjfwOy1eIVhGVwHLMG4SI2CbbNaI8oZ90dPvvscxw3pDjtD+v9F7/4cHjvnfcinmOb6SPszzPs8yodRiugTK71Az+L6zNvVh/InWCXer/kzktwsbQrSn+for/6bWRqzdj1FQYblW260mumgON1/b2Yk1Kuwu27kO9WVtZxWBAuUd5bx6Y+olNgg2trrfol7dbqP1xF6c2vmm9hwoKUOJwpfdIDro0Pf6+eiY3Ee+qIKE9NAKIjv6yMs63PQUa1nUXi1k/s8l1VOFFfA2J5XxK6tdcmfguo5C2fYVATa0eETxsWfwG3wWDFAEMiW3fEBgcS6nYItp1YqS0+uzQ//B5B1xHaE8+R9X3z9nVIt7QNIywzoYiMlbAkzLYb11joI5FggpMde9Cpof+zf/7/Dp998T3jU//wbx+psbt06SyMWgwmKzU6KIHPa1O6qP1K36J1CiEnbowHmZGNMS7W3QqWOrmZVc4ZdXDy/HKIzjqu7Nhs/IAF/ZIM7AXM3y0u3gxnYITaJ5KpOZ0+QBaM/x3NVdig9vYipCIde0Zt8v6VZViHKY34aFvz3PQpemCNqNQNSxxAHF0FKZ1hK2xj1uZn+iU5LkMkWOzWPctHUkczO4tKVwmPuArMF8dCigGqxiGcMtvmP18rouGCyAATgpp1FuUakad1qRgnsvRFRyUymtEM0VaNP/pXf5wa1jyLR9UoIW3PT+Niu07kXz1fTbDvYSDlxonDVDCl2tz8EsGZJcuXICUZx0E6DuKRxGH7xGeff4rE6t3hPMpSl2DGCv0ekcGf49+OeRzHOe1pDDQMIi1savWmx/jukBYnIh3Ah0jZRVTE2iaPTD4zm3FhCn0nUsxVz3czzV3QmH0iajNNg7ppPmeD4RbfQ4ZZeWJWvMj5ep1l5pe4kQIUR0J0DfJKYJBgq97eYDxlEYzHIZ9r9X3GKNf6H0HPPMGQ7SbPgDs3gBPPcT3S2wsByLecneT6IjVry+ErmrC3xsl4J2HyYozfwuC99c67aVvZBBKUtGfJRdgy4irKhPJfxrKyCSXKzcFaVRzEthlr6BII952ZjcG077hr4HsMixjA89cYjyoiQonEINvJX4fWw722WbdqTovusA7d+e5Zld742b7mF2Toq0q88jxb52ZpfZvMhj2G0XvS2tGNk063gl6fXq/pZbaenYtkdbh9NBq1OeOfO/Q44LrzLZDoAcSx4z2p6lYbqjneBBXlZL3/XSRGBOikQ+9BemXi/f3LjoWAms/uEYqbsXGA2vqpjLtgV2tf2rnI64p+yJ7HbmmI/Z1saR2CnRs62pRfFGJhPZr4GHCugzw+usu9ZTaCZTd1JWyFvIhzNtsXejc715adxuZdu35tuIDYjPbn0aOHdLh8le/yiHToOh6P+bXbtyBNXYudfkE71TMU5VRTMyGyJdIAzz29SN36HPt7Fk6MHIxp7r2PUt4ko8UuPiLzdjzzS9avmOtp9sRbbxKsXn8t76NmurMInPPhCOIV27eoH3uNRaqWeL6+4SXiZMpYm7RdQLN+mc920M8pykVO7lQJ85BE6yjcJV9eazAS4PqU/I4Sn1MNKVvY6vriBZk4yME6wYaw+xpT1RzONEnZ89kz2j4Jmq5evVn2juBkARKpiOM4jnBriylodAA8fwZ/AdtkN8T4NFyqcUqJSdr2KH/MR3Lb+1trGRhdXpMJCQckrC4xTs6Se0p/lew+NfQNXn8a5ATFyEbS9FzkYkkM1NYpypZ9wP8kIJosqGqnpvw2xzcJG/wqZZH333udIV1o1a89Hd6lfe3qVernBP86fInL3b/agx5NeflnGDgx0i1KEv/fv0R87Ev4S3/p7/6No0VG+l147TJwon2mSSWLhW1WrjaxbTvJLNkIgTKNXGvCk1BjDCvPdcxcbaSQN+sk7DdskX1qxsh2Or4wMLP1lGQ+qIy9eBa1JAeV2EsrM9Eox6hNxSOjRJ3rGOndJDX06jvEofL5cWpsLA1K/31g2zgU2ZIpDBSBzR9+GtDnb/2rhkHYBmarjINTzJpqhKeZ4ymMt+x3F20MdiJ5FzZsSRyuEaNQ+TxjDOf53RJqY/7O4w95x8CHczdJsna6jcPaQENfadA4PY55jg1ymc00QTDyEEP/J//6jxMhKzox84qoHsjJxWi9aAmnrKFxvrZO1AAmGtNNSc5rLyvZjFERl2UW8Flek8l2yiR6jTmmh48fDp9/+fnwzfffBul4k4EOPqbIiCdwAm5Kp5EdiIRwf6RFGtjsYKQefs+cZLJM9YWL7Kget9eB++FC8L6067/DpL39aWvZxcVwWIheSh7GOhDj5ppCGjhajKWtJOvPN4cvIXusMB5waX6Zuee0eemweobRsvwRK7459E6u84PjXOVP8H0Chu20U4vslge2mqQks8f1eoz40cv9LSQrUeNCblEDplDGJMpYsCiYv05QhsLfzuQaHA42Pp9zA8j9nQ8/orY9xWaUGAbpyYxeqR7Wj0jUAZ+nepZymPNk3DOQ28bJtuNT7WVmQcpbeEx9UlGeBJjcV1XmDLiu3XiN4Arij/3JrFskDAiosg3r4ZlwjQ2C7Pu39Ukjucs9XLdtDdLNNscgMjXNvc6oy9EG0LG1OqavajBotkf+r65ZAt6WxCdc5GWd39CFX3x2CbtU9p63aBl631v+2/M1kOkZf//uB9TnnticLTkYPSd/TwHvJ3t29I/YzTKenYh3UiNiVGbg9XH37nXHiOrU+3d10NvP0TvH7jnpTOZzxr+CnBgQe49yXbwHQsSu56IgcwoGm4qiFPvdoNrkQFb798jArq5RloGk6/Wwlcr3WaYNTWU2s1gTFFUL76PrfocWXx2653GOTNIeajtMbpLJn4OY6VdXxss6P4GO1PS5Ij+OJKzpAx/HifRrYQApdG1JS4ctyrdEl8sV1EJlkEcjQl6RE+YU6XKd48ytA7u+z9JKp5iL53fv7v1oOXgLlwggHO7jsC7LCh9+SGcMNudQQSODohYoGkeFP+O1VJ1NaVUy5yegfU53k6Ba09JqetyO94d7scNefIwy2sQ0DvXSrRyjIjOnl4DVmSGygaCNYxMMdldhu2dcsT4Lpc6xSTJ1rq8IpfMKkvSBgPQhP94bbaXX3GMxcdIfpESboLKQKa/HEufuqPFKxopoKJqS3RPCdO2lmjtAdxIkyQNbzWC3O5Blbn5ieOPN6wRy5yH83eW1h8Dt6MCQXE9xn5ToHmMvR2XRAIhApWB8UU/9LMEJw4Y+/fQH1ESZl/KX/u5/crRIdr5MRPCK3jenqdlq4MmZW5thLgEj2ZqQwQQtmxVej866tWc3Bsc9lQy+NkpFJdUTXIx3WbYuc7Jbm+Ft+tefcxN3ubgrRFEPWLhrRHRTOJAzRKvVJ16jDYW/fUx5oqglGdWmbYsTk7hmHVkjL4wdPekGmwVFaH3tcfgtSv/tFqFMRchxvH5UH2wRpRvU6Msgxif2+qNtHEsQXa5dBX4lC9/FuYmOTtPudAHtZh17pkpFfKQCoczclckOjLS+gjMhcjc63OEaz1KPugyUO4kR15F/gpb7c2roElSmYX1SBk2057FcvsjQFCLfIB5BGGSKluCO2YKRlQxtRV1EMxbIBKaV8WWVmR08pT79CPGYR08eZaLSS66/Adutt28NH/zeh2TlwL3cD7lsEq1IQ2C705/P61WwMrt8/uhp6dUj/mA7i8c5S91ZWMzPt23L6DY652yycaQgYYaxMcoQGtvZwvEMgYwNanBzlH2WlZ/lOmxRM/vy46+GH+7cx+hODhcxdkvt+BtCGgPf+89LV9313shZflQMa2XuhCRscnuu7ROVaDZFHfJgeL6zTm18i5r1acoKpxPMGSS92mAwDW1yZ2ZAglD5OzqF+NEy5QXW3jKKim/S2rPD+zubWZLO7tkAACAASURBVKN3Ws4G992I2k3uEBi7L9TrnsOZWwu3rCVU6Txpr6N19CfI5urQdQk6gJdkQkJ8ijxdofXGIS8KApmho/aY/vNqS61AOhmkDPcoOsrG3UWABCPNgBdhGdveJPrYr9Gaymr9Vs6avd5/9vpV1lu/DQypE3S/eoT8OyWp1imSNi4zb9GYGLyfOtxRGc73ddOngtee05/6M2c8ek3LzLsPF/JPstAccr7XP+q+JxM/JrWMFOP8fTLCXkKsmMWgSPjc+6DzNj0RPbFMFxEQ/65NsMRoRwllGzOmXtrRiJXWnKTZSh76hD4PqRT9JF0SYJFxPrz/hMDVjFxmdBGczM51zgqgzLo+uH9C8BK5HmITdbaWEU8T4DncZ5G9fOkyyI3oUgIgM5ci7SZoithUXYscMw4mYkO2a9EH7rSusCM4thLbUuWPFlUFxlh77t0FSpU1grQiuSKByfWw3UrEDyIsaGI9byaiM3fv3uNYn5UAEIjSKfaqhyLaesNODc/Z4V2Boisgqri2SLHhWPECS6uOU75DO91LylAGGOcJZrQnO5KoOe6trVfDN9/ex3G/wonT18/vMuWOvaXq2tGrHezxBezvMugvba8Q/15SkjgkoaTvKZ/ndVFFrut3ZIhXFDcJ4J3j4P5tI5GrRAqyIGmXe1EqhXJuIP9xfD2hKJa77XZ1D1wD0WrI3AF4B5QRfGxjbyS7nT4zN7xLdu48mcdPfqRMQTJ3Wf0L8yDvZ+mExNYlOVazxLZuyxLOtXDS3CTntzJ88RkZ+l/9B3/96Ow163RI5sFQW8UAPKXuJsxtjWNZ+Je6qbXobOZEsLWGUkP3xxjKksB0y1TLSUXK2eBhNUoeSz5BpCMEWyMrhcD3lYcFqnmCpKFiGBNAJsLIgS2M3uzZC5O0YEuDAKMjL5AXyxvQM3SdvIYmBr32fRx9VMoyjex4eEn780++9WDE402rHca+YHlJZwWVC5nbrmPWa+SujrDZ+e2bt7OZnQu/jaN2o1+6gIwuwgVGVBk4IQbC+Tr6bkomu/VT6uTWp2yDsDVqwQgZhz5FRv4QMspnn36Oo1tLfV4YnxQ6bWpeoxs87wbjRZWGlIxhZui1cvNoNMxFVQIUOvJe7IF2rBNFy8Z+DmnLXs2XbEYdT/osVS4iq7sEYvPhn/0IpOAK9VtgRBmadkMYEODQDd7SK5tJSExeAgp7Rt35KdCfbS9uQLXQJQ6WU9fRGFCxVqJ01hy65pHARvGM+/fuol/9BKPF0AqHWKBWd4QIzw/f/Eif7XfDGtOEZoS0+npINlKwapjtRuB8Rp+QV3KtxYaunmKNsWbDiNdeUeQqycbWuD5bjHTcOITAc3EJtOpianqWgQ7X94fzc2eHq8tkT9PMq2eU+vjpQ3TWQSW4Bq+/+y5s9IkIFqkSpryvHRyBd21TA33SIzhRa4brNs65OY0qwTGPOHQCgSf3IR0RvPUs18lW7o0rwKrXmZl9GsPhMI8kgpaWdBYG0nHoTlxrwjL29bMZ14DznhIcbXE/p5DcnKVUIhnUUokOq77Koff/yjVWSlGJcgXj4dD4Wx2E17K1drrXelnht+2l3/o7iYvtfnVWcy9z+fwaV1k7t3y09+0kdN4igDIvsTM/+d6Ovd6jlRXyvsetbaKGSZ1Cbmq9/J6bO7aVQRRX8ToFtGBdOYik0AwnBpaiZDL8DGmR6x5jx+fYPRB5zDjyDIMJMZQ1bo0VdE0VyXLmxUlwr5rFqpBpvFOaFmZxiplgzxSSwsEHJeTvHleUM5vATrXtFRlRxDItu+0rxGX/bkut9tcMj3NoN7QCAYlerTzngTkWu8ishc6MRjK7Zh2XrfBLSq418lY76FpY0ZaAQpjRGrVNgebNs/ZOU7tWqbPauLRP1c5psNAFw8qpl7iWWhwSOZ9QgtImqs++TBuff7PTROe9trZHq93XoBgvuH6Ui9l3OvQpSoTqotua+S5DaV6H+7OGP9OGWrbcBXHb2ycR4XrO4A/OMT/DDF0ELzMx5FphNyyhxFLwu6xLB/qI2FjCw/4YwHjdz/J6EWLfT1RblVEfNRSoSKe+h2RtfZxDuoRh96iXz8JpuHDxDIqT1ykrPM3j1q0rJF7ysuxc0XcVKc49YmJ7oGoc/sMWZh9m50fomqy9PBy+/JwM/W/+t3/76PIthPOZwbpOD9zK6jPqJC+inmZRX7LDJRz6WS6ozmtKApJDgrOYC2pPi0QzLGExGsU00xCn3Rapi2cfJ3aQ9qKaia3B22bBboMKbFI/tbVIgpu7I2I0PCe9hfw7kL3ShOltLrESF1L+1mB1L2AUyIRRGnTuwnTTCKWYKRpN/a6vkUqVBrkZkh4FZ6wpN9zRrxJT5lhAQi4ZIME5nYfIJslklbqZq0GCyflzF6nRkOVyfCrPZQibECj12Enrv5A9Vp+iyEablGpI2o1Fnm9Wpk7wPRion9EjauY7KyGDxSAZRQKG7GwZmtbWLtLS0oOufg0MiIyE1WAW7tsiWKrpVgxBUR7RYCWOsFqhJPeJlliTW6YMo0O/AqlmnLnp9o4mMMOiCI11pMKSjDp4Bno/oCd9jyjdIFAt6LP0zerEax63xsRbJSHH1SHkrpHhfmBflbr8Dnjx2dNHQJuMlYScduMaUf3EKerLz4fPacm4i1bxEevS1pscOy+M2Q5KVJFwTefTiPre1V5ZMHBlFSIkYYna3kMtc5O1t+GwGKBIaIwIdpBNAIGlfs8GnADau7p0abh0+iKymqjcLRCpz2wNX37/3bDD+95+551k+UJzWudkzTyqJEMkz5pWrnMZtroiICW0yFGboTeHbkD0CIf+mEdft+rW63guAsO+xuQryZ9RE7P0aZaqu4gTqrY16+dm6RpIhWQegXa8JDgfs3UT6HNCuVTHo3LMnltPjEdOPd6zsvByhGVEenZeGvFkemomyC+J5j3XzXvQHPBxNpyQoPmMcl4dCrfuZ62zEJNGimzwtTalk9961j0irrYNmwDfTLTf95Z5j0hz8fHHbW45G//NsdcYZH15JR3arfCDtBk64yQsVTvPHIfcz3L8VcJzch0ZEo9+rK5fnXauQTghnms59er1ru6Z5PGuTdBJ11SppKmXgdPD2Z2yA8FMmP9STlLYi+vf+8UjY6qN5frXI53U+bwMl3J/Gax1h96CofrsugZxMJJDceoJ4pLY+9dq96zuhGpn7PdGpyvCGfEq9xf3ThGwajPTJgvpl0qbXRwZWapzbuxuB3zp2N1zuTbYP3vTy6HXDAIRCZ15EZrrumgHI/cr0ZjARUJnIUDFzVlf3R8+/vgbCH1ons+c5TlO44PEiu3YxaEf0k3yDrXoN9+4zT5+iUP/LLZJhy4tyjKqkzcvgnCK7ipz7TwTA9TSYK9220zyM+uWH6FN4XKpiGdJTp9ihi4h0lKFKMopggT5SYUSVZJhJh+H3lT/UqQG+pmno+wKyfQi8q6PyM6nZ4+GN9+8QYBgB5cJcLWrdWXLJJg4dDN0ydO2yxlv2BFwdDA3fPv1o2Hs7/1P//Do4o3LA8Dg8PD5Q+puwIxkUBpAnak1CEkDFzDOOgwONyPb+mCWxPouem62P0fUvi3M2IhaLz2ADTxJG2EyPh3NU6K6dRl/1jVxFvZ3T7IAKjdohlhavcl8NhmLC5ghdUL717k7YcE3iD11biImCUBmxMnY+buRawZRcPFHco7NSPzmtzIs1dPtoi1DkEUusUFRCDIyo9OzMFbT5gbc7KY1+Dczdz68SmnO63VDuK3tzZ6jZmM/8bjj/mRbkqG/JKPXoW+R1VtLsvf5AnCutan7iMp8/K9/na4AGbVV/WtERbNOs3EW/BlVzYDAQkxyQ8iBiFFmRKWtRTrzdAvw29w0nYDPpybOwrU9IzrkOEtRGqUbf/X7v8ShwyBlPViKSfuFUSPHLynNjMZMfVb2OWIQXyIfeRcBmPMEF7duv05dEJEiPikZkcclbMkCJfjUDJlq8l62d+A8WQtfUcNfwaHPgQhcxqHfvH6Tc14EndgmqPmS979Dxr7bSG01wKeg3iJbJYMKp8FgszkRf5e6etWmU3Lxb1gWjW4yIBnG+NoDNKav3Lg0vP2LN8mCELOgBDHOuMjzp5YH7ia9RVzLaRwZ8yPXCURPo9Z19dZtMnxIbUq5ito40lGBCc43PdqS/IAez0ISEt0wQ5ngzVMKFlHguM3QU0OHiGed1gxL2V2P+Sww7BURmLPLxYrmitq/q7MxMw9hi3tQ40KFVcejWf09Qhrrkq3IkOxhT3afYLuQivLoDdhuztx/9XYmn1NtRA3G1Ynw/o5Wtd2m1xuzklp5Y+TQTziQGPHmTPxO3JeJbem+GD1aFj7Kxs2GPdQ61h5YF5zfM/cklye+6h8nA/L6dz2lJr1VgOcvR/XmE1l6Lye4XpKseOy+PiWEsgkGtvsY1W7aUi/XeKeU4PsaaBXE7aATP1874ntZtpxmsMkY88TNuD0Gg2h5MLZ5GpD14TqxvzzH+yHhLHVy/hPOnSZIS8kiWXIpReYYzCBdD80GnIjaqtvQU8GhvsKZ1H9ewwo4tDu9dNJHMGdufTsXL7bO1jZjacaZmOd1MajkvHJt5ACF9Krglpm0ipwqXFA/Zp9lT7K3t0HD1Gfw9SZpSfQkqQHlR2oVf6Az7fVnXyjcLuIoAdEj3uQafvP1Axjsq9g/xspS1pyihDZN8rENs35z68Vw/To2BA7KFgnMt9/Qi05pcW93CnRShVEJxYykJVldBhE1oNDpej8tIXhMOn1tYwWyLRHknpnsyq1axB8ugbzVXIxKKEKebgiJCWl1TFVrp6iyvmMOH2R2LsH34qVljhWy4ctH8GUu5t8TREzTEOLGnNuA3c1gF5dtWsBluYkwuufpFkON9IjyJU2SzLRn0uXf/5//8GgeEfg1MP37KwwQ4D/1Y2XK7mG0dGALREeXgD/N0k9RT5QcZA3XC+viKWNaoh3doXcyjc7cjKL2BYuAhXdojY+LIqz4mNq5Gfo4dVqhXYNcnb0sZbONrsmeHlAjNNCBMSB7N4wLLn3LWeweQi0QRRhi/PilzlyH6yFmpKfEnZN24Gc/x0gYrZvd+77tc7v1SA8sv7fe5EX1pqa+hGPeo77k5rCOrrP0PvjBZu0uiotcQ9WSjhygwYnO4lR06M8fPh2e4tBTe+eCGQDYq+pwkKeIKXz8r/8NddZdxijSm+lGFFZmgZmZSbZTrUkkxXpfjF+i55phnbJF4CQiO9tD3PiRBy2Hpl1Qucjr7uhcB0UYaJ2HHParP/d7w7WbVyEishaAyYy6pwy6qMn2tikdklm6NdXPEadQYlFCza3XX0dIYrnuOcccYotrhWOAL+5vUnOcTORrv/0qUfQnEIDu4dCnhuuXrw23XruFc1xgeM8BOsXfRKvYnl+h/t5SVIEcVl740vNvgZ1brIxyM8yx7lat+BYjyXtwfyQfRSthkswLwt5b790efvF774DEbA+PgNUVBrmAQ7eOPnNI69gcErf0oW+zWc+iQjWLMV5hc3vN0pYXZ16jdkVRNszQMcJL1PIcpLHH3OPwKFyQ3KeMcuV51vfWKau4RjXsKol57Zx+uAzL3ZpeJI4zFrgyt5FD93wkP+lEcLobEJEeYrwczOJnT/FQf0Hka7Sfmqcb1bJbqBhHJFs+zrOcqV8iHiWAZGAENCly1rLznkWeLFf9xhZrztf7/kqELsFXc9bx3tkqyfrSCdHWckhtKZeUA9KhV7Lcofiffu+f2+HOHhD45gk8Yoh6kJAPyWeNsli9SPmpOgYDmvy7Xq90KWY6n1+n1Ovnte8K/vb+F9zue3Q0yd/NUe+cIiFKQCPXhfeUK7TgcBAzUZIE2emZY2HnCx+SFlA+LwmNOhTuqMZT6BMhtcEpAWi7XPf9nHKUx+eoLoMtnZ52QfvFNUmg365xOSeek0BMx9K6AwwYuDfyf0TFctUC5xus45QbW92DLmTW9xBKxzHaFy8BmuzyxdZaEC2duK/zuEOM4/oJe/s+/rs+oxKpdoPSWaMGwMH+NDVnJtKt7MShz6ORv8BDkZoXL2GLQ4q7cAGZXbpWdlBie3Cf+j7EuLEj2+tg7vMeJhO2AmtnzcjtNJIXYGnW8wpiYLDv9QgxcDv/NtGt+vlyeA19b+T6t33i/Y0z5/mWahUrs5/fyWrT+NYFguxTdLvMz08PDx7+gM/bGd7/AG1+HLmDWmb5vVl6xiEnFypV0iP5D6CJWXmWcPGF+45APJgd7v/4bBj7z//JHxxNnqJBnQx9bQcGL2n+PEzBcQy3zfj2y5kBXiRTOIuBXppmzBwj9GwD0BiprpN2meZIYhACoRScmxuhQ9ewG/GxWG3JeU4WcR/CxwrfzRg1PJn3nHjOVp+SRo0Tz0KzRQyDYnMxNaigAG1TV32sC1q0WlGP/ptByoZ0l/40rP8Nu9OzAtuAunJZqUbVsRjgeN6laKTTNEAoYkzqiTjv9ANjuIw4S72t2kRUerKWGpKaTHgg3yNrzw+oPUMsy1xlPsvnq0B0CRUkCXOf/cnHIZw5wSncTByqgg+T/HtLjXRgeOdrBxoUv24Zlw7dBaGBNGL2HHTo+8lSmi2LKk/B4WZwCigI2Z4lUvzl7380XKcncoZyjHUbyV0SyqJW1wxhhoq4+NkgX3zxeYgxHveb9J2eY81EKdDLLlSrG+f45nJMpYg3hUOX4LGGQ//44z8BFvuBKJchMDduD7d4jENE21rfG7789M7w9ReI1vA56SRoGXl61z3nlp3EfBnYjQxaLfzSTCAAEtITbvf+giqkxCMx84jxvbREvvP+68OHv9KhQxh8eI/pUvS5LhHMziLZCUP26Mz48OVjhuXQlbFAf/gR633LIM+s2RqnBqfdA4/VDN0A6hR1RAcg7WFcjgiMIjcrtGupiGupKIcBQInxVJdFIE6csJmJAaq+KBF7HHpl56NM3QAvPIWCc/so2qrJGh1bm+T5kuZCKux2vjlTzXOcarWj9qw7Tqvda/dOlCX6YI2GkGRK1on381kF6bbHyCH721DMkkkf19DbYmy7MY77pMN2L7c1LZEyjxPvX/6qPsuvIAL9GPxsd2hzyMlH+/nUJSjb1b4H8Wk2Ir+Ng++lANawkHXEk5srN1vxswxE4qCL7R7b0AhyOi6ds7ZjGttFpTcdK6mJy0XBvsqHCenVbgRr49pok6ZmsoKIel/cO2nbq+BhBL03+zsaYx2b5JF1YL7ur4RKTWhdK99P22bW1a5Fu5eZLdGWRq5Ds58T9kIbVRmItueEG2UA615MJinNR8dcyKBM/iQUThjDfqhMasYetUw7qAKl9yChRMSiDKq9Spmsgg0hcSdCRir8cBZWPtyTRyQ0h7QNkqGfYTSt3IO1lIzXqY/jrM+jVkc5V1GcVTglE0dwxfacl16qbyYVy0yxE7L3nCUEdocujJ5SAe/pzxLhFP+RX2ayaYK2aKDNuafskDVbiFb8nSXaxo4XKfb1R5y7df4FnLkM+wPIe3fv3oETMTN89Mt3qeurSCmXSjKtks20mwLNq2VhoE3PVxIPL5jlbfuNdhEs2tseHx7eJWD5D/7grxzN0abj7FWn4HCaMGJVQhO6IKJwuAkHb50hSlTUEScYcKvxcfHM4aCF4oWT1fOV3egG8IZFjS2T14yIa9NJvNJpWOOTRLHDz/bYTvA+MnjDulGL2ponryvfU4vPdjbV1saMSPg62R7TL2KzCSOD0MkwtV+PN3x/3s+/V73V4CGijiMDkQ08cui1nUsUpR2bjHI3diC8gt0qm5DMUKpoblrJeZYDzhFNLp9Cj96JavRYP7z3MEMPfJ2BgA77PApIm8/XhjufM9qQ9rD0oNvawfUyw/Q9t6i72yY2Rz0lEJxwWCMxBQk0QFKIQCeg2p2wuoutQdOhAsmW5OiDSBjB47wXEBl678N3mJJ0gzIB7w3jUlM2KYwWAmcFChpIjYrR6zdffxNWrozd22Toyp8avMQq8ZC9OsGxKUYjW1W5RuG6CTbDJrDYd999S7R6j+M5Qujm2nAR/sEErNQtiGlfQor7/tsHXEthwKrpVd28nHlqys1YR9BGI+wd4TmjTJ3FtK2QS+rn8hGs/+rAQFheQWpDVvhXv//e8BEZ+j6w3Sro0Q5tc/Nox187czm19J25w+G7F4xyJeg5RXBGSg7iVDB+BrG4xvx8DZ6RuWUOIUNgd+vZ6vDL8u1ZVP8u0axmm7d6aLmoGO1kPPwXNb2gV10IqcpbOfcEtS3zNVOwdaZnXu6VrAAzpvJE+dz2yL4oL5rrWWzp9t5xWAZJ5YAzyMdRju3f3ZmO9lfb5/n9Saccp+m1MZA54fB1hCey8OMaeu3V/r79GC2V+Bh9bj6j2Yg43gru87q+50/s+xDEWm59vPe7Q//pfh/t/5N2wKzTK5kgpX0PqtBq0F4h68EWNzkAg/vSGJfcC5mJrGWBLoioiWEPMkNCdMUAvdXFi1FfsHauFMefGfGeX1p969okG6xNXkFJW/PtzyNnnn3QryXrwpJfjtfr0tZDrTPfs/ZrpkAmkNJ+tHPN9S2WvxB9ZFB1Wj6XtdkzdMmXOnM7mVSKMzGUA2CSNwmPRMSoKyJW4FgoQer5PELCC4Gu1/X9vVoidIvw6Y45PdyfwZmj0f79M8p1oq+04y4jxgXh1Haw/YPN1Kcv0KXjRLPHdAw8BrU62kU8bX8xjH1JrLtqZlBHVOHPurQiXRLicv5JSht3gn2xDgr3hJKgkL7cqUvI86oKWdFgLbie5IWHYPDB7zzuEI9x6mdoXV1CSGZaaW3s+C6M/OfPH/P58IboR9ehpwvB9lOHj0Fq3SIpKM3/JWwU3Lap0vmIn8IWHuIPN17iU++/GMb+3b/654/OwLS7wKi2CdvWqA+NgakYCQqVGCXmOnNgQg3bmxhi+ujMLjSawounIXWcI8pxoECgcCP4RgawVmFm1yPKaU7C93QE4JYTppSqlEQgO1d42FJQagU+XIla5HIgiRKN6hK1/Y6vk067Rep1rU9E8L/71aN7M6r7nXhu7lsgOD//5DZpx5cwt4W6slxZqG5KhRkMbkr8RO3j2eH6xSvDJRSGnJe+zSQhHfoOsLrvpPBANJWp8eyijPQElal9pGPnWXCTMKVf2Q+O0xdCeonDn4bhOQVrW9lZa7ClwGb9s1SY3Fzp2RdJ4WGEHj+Yy6h5qyg5mzqyvxBGIGq8x6jUd3/BLGWkCMeo60iosSImZFQliUzGjiGyPuRENMcsuvhkuWcino7G0gnPCYzWSjPW0BSPkCxnZmt55wVrYg0t6DE+xyEWs9TEJoG6d2hN+eqL74d7Pz7luC0XlOZAjHqrT44yr5POXEeX5dPNGUQbCT0ymA3A4riEsIGQX9HqMrU3/Nl/54Ph/Q9vk6EzRAXUYOXHx8M4L3rr2uvD1TOXhie7z4en+y9RcvNeUFfHgNgb7noNLMZ90aGLWmnY5SaEK2UU5HWQmGYg1B1qM8a5GQ1GzXrt69j7okNvDjKqd5ITRyvwOAOrpdrWoHBq4wtEiyBBnIw9niKM15x4AthEni2bbgSwBKb67gbL+veqp5cwUA98u9Pu2yRo1skM92d7TYW/TCHrSX07r+P6ewXI9ff+Pdsmu1ia/1ETk/95wOAzghA2iLoHHSePtczJ8fv2z+jH3CVZT9b9R2iFB2XAE3hYOLbQodLCrzsSCWltpapnXLNinaMV7nrlaxbHPcd+LfjcOnsFTn38bl+vQRTauq1ghvvjPZJx2QCW2OXc7wpqsptbJu2l6gHt6HkevghOh9B7gDdaTA0R5d865ZqvYF284OMoA9LauUefd4tbs6bszNEW5HmKHxnouCO045ZogmhkoQclClXcUGUUZbS152+9FlnvJ8oxbQ35tyleNC3jvDn0ez8gCLWGTZ2FCb90gWuquiT99Efbw83bV1OT3oMk94Tume9/AOFbBwl5da7V6MvWqkJnf53wu9m6Dl1EwYCk1mEFuk9JQu8//IFzeAWUDxEZQp2BmaiszttQMVtM1IGfRej8bteVNXdt82vMwzi9RGZOV5E2b5dS9/aWI75RoqPk7DCWGRBzde8XmcC2BiLw1Z2vk9xevnIZHQtKNEvVihgVOonF7KnVZ9vMtQdy//f+o3//SOO9zInPLsAgz/hZI7OCGvyKkk8iRH/2IlRGVItXaIELYj0w9YN6VG+fZIeaaR5mKv9WOk+Hs83JuA105mboGjszGfdqa1WtiL78eIvetCUlzPK7vnIDRtbiN591bNp/+zv8BLbr7+OL2oYph3T82rIzZYTqOa0X3KwxETTnRRYuwSIwKk7MOtD1i1eHa7S0KcZyCCnqGUz3lyjG7fCzGfopIKDTLLAJo6+nLxnogkQgrXEzwDTOyl6jP9NWtydoRBuhTTPFbRrVJOvvPVtwUwnPqVKWDJ2ASbEaoV8vctnxcgAZRGFUCYN3k0U2Mz85vP/Ld4aP/swHqKfRMuUcY+AhOQReA9eE9S6vRfr/2QC2rNia4WZMe2FqazqFIlSFANMzjtTLiviYkakc4w6RvJCyAwlmp1TXA1GgvLMJo/XLz7+nRvSUY1ZmF/hJaNt3O+HQk8FU/JevkUE7catrfCwlEQ2H5Cf7cgli945ghM/sc76IxXxwkwsDuEWtb/UhU9dgEl0/dy196I+3VyDGwWZliNEkWfeBAZBtJW3jB7lijQqf+quo9HmJPUchMlXukukUtNsh0Z/AwDrZ7ih4bRyKD94v2vRmiWUfy/E3g54MbeRQq+5Z/fnNAQcqbUt1lBnX3zKxzufLQA8UafmmMtC6lr1k5b9Lj6Lvlfy975Vsh/aaE7/rz5mwV9t5EDn440B79Jo423iqclZt7/XnS1qyW7zvu1yGfg1cS91gjELz472bY/BcG6pWMHwF3toMPzYjMOXf9PvTAioDlboB3E+C82qj/qEt3gAAIABJREFUrYK+72PpzcA25Tb+7V732rn/87tGnAqi1VCYfHazG53MGZPnGg7S0DLX5thzn61/N3Gd4yDn5DXvK390q9tO8PeqJRZIYhaeNRVM33VSe9F17HnpzCTTph2LvW7ZILMVcOi7OPTUzkUHzOg53+aug8b6Pqmf+3MY9a67QkHqvnX33g3piWSr3fsOX/f73teDwkRTOInDPaRfn0Hkvk/HDk1FczOL6H2AmBGg7xCMjzHz47WblMrQlDg82k2y8MOP3w+bT504p+M3iVC7gxY27O067XFzwPaWlXXo4V5hZ51c6Gnu4YB//PEHRn9/T8IySTZ9NTX0KTXV1S9IkoBtkheFq3QU8y62Xttv377r6jotxpfh3Xj/NnDwUYtjlPLmOvYdu3saidxlHLk68DPA7NM495fY0y+//Saotq89dZby3bKjj/lc/GAVe3XoO2h1wHL/8//ZXziaoPjuEPopIoM5so5JaMgS01Ja0RC1iDSGmdpugCDhQWEhNv0WmIdi/bbhSNlXOq/DvlmLibgai7KpMPnm1kqsnZu9qGbW6y/5nvtekNMxHONq8CR+t0Pvi3y02Ls56pu3Laj8+rd8de3zn2ToLjI3UwxCyUFWxh9rUsYt7+vNN4NwU1QNrUZSFgM0k4DI1vUhrwEp30DeNdE6C2AdbWQnCL3AqR9Q23VAwvIiQwPUNEZN7oAa+lkgeh3IQ4mEtLEZ/bxA/nCLAQbqvrtTZdlqt62VetPTptdgd9NVh9nY3x7hA4+TBacRT0sNhmwLZ/7k2SMi+b3hjXduDu99RC38IlrxHPQObY1BMzlBNQCsJVnjCgs0DruMcbZycx41772uj2WcZLHZtH2qXDnD6Dpb5zfwsPcScC1TXXfosaRW9sVn3xGBrnBuauqXiNBPHHq7R93xVNDVLUc3HJWdHzrC1UAgxEEdGkHUgCTn/OHwwS8ZD/v+da6PPftk6c/WgUkROqKGfrCOAM0+0pZnkM1lmtQ4ETWmnRGzBiXaejI26+B8ckReOFKljw2n4tA5uxIpOV54+XFUrNQQlmMtidO+rio79lpblhIybUl1XdtAoxVXnnTwWuqTTjdXxCf1iLS/1v2dCVKVBfbjcT+P2pM4roKEvbfH++/YKTZEKrVx96yfVuthFJDrzLjZiaEMNDjunwcFKR3kc3x5u1An9tgEwVhmZLd7W997hlq1Tp1tJyelhTEkUNuxWH9mUNm4dWwjp9mK1SXAUtl0vmKLjm+YEgrq7/euCT87HA3FW0I0TYG6+DT5W7X79YCniGcnbFpD9EYBUmKuupadlV81/TpeHaRM57a6+yG2IKhg2K4bMFpLbV3kWntqIdbVuXk8xU6vCZsZSGImTsKVsmlz6B3xO7Kdara1zOW46r2apc7aCKm5JRP+2ww9QSU/dSXN8g/Nyve96r9bIJcM3dCgBYdtNWUQkwOuzNA3Vg+pGzPUix5sM/QZJJq5OVwDyG2zr4Dcl8lyaTVld28Cw/8IP+flfWzgPror86ezzHXoOvY1ENBZRNTmnZrI/QpXhX0yyV47wLFvoutwl9c/X3sAwdV2ZOBx+8CV+cWJiyaKkurQHf9qx9IB5UH31RQlFifovfnGWwQD8yHQOgRLMS3Jt92hn8WZn1Mp0MEu8npo73uOZshznLoBwQLdZkez1O8XYOhjx+04UQNB8uXay73h26/oQ/+L/8VfAMGyZYxlhiHVoSvzaa2mgG+DsMo0/dnNEnYiC0dikSz3Aw9MspIbVkKcxCqMvRC9cKqtFi4uXyddTJ1uGdWp6bIBQoJrnzaC2nO7yxAfO1fvtg7gd0PuWdCSkvp+1KAkU24RpW9ZWPNv/eqm/3dD7lojjW0ZpeNHiz7z9h2ebJ+ZzWgmy/mSlR5xoy8jNnPl/KUQ3WZ47JKZ3/2R2ccojhnVqf+uWM3pSeAfHPoWjn6ZfwuXP35BbXdLHeIlsnqIGjj0RWryr2C8GC0esIiEvxI5m9El+nbkXpFgCkWpQTup7WHIA2dxP7YgkzxeecD92B5uvHEV1vdNeqiF3K3fslEgQeq87RG1dNKzP525/Zhzzg32XmdEY3Uj+BnCQ5HhbWz3cjYtU4vR1ymaEXp9qa3TmviKjobD3clhFSbrZ59QX7/3jAVIMHK0MDK61R9cUKPrpdeTY/CSif3Uqb/ivBWEsWZtcDaJdzl8BSFtHInK5Ynh3V++znkr5ahjYl1zbVGfQa6SUhFse2VrT10EKUEz+pD9YigA5BKCikZQBu6Uzk+DLDnK9eBRGPwa+Gj8m6M9dr4tQ9HJNcg7JjzOveBHr6HX+9Dz7OWG0Rrsa/GkU28Wu9xDe69c9VYyquuTe6NCFuRMa/5GV6IfyUj9e4iWhUrFKTaiZTkYj7HWeCem9hp2ObDu0I8du6I7CqOcZLmf3ON50wQdJ6KeE/tM4ynno25r26395349XAf9uJrtirBKu/YtXKiPaNc43xNnFgSe4Mj/Tu5xnj7Ne+T4R3Xlio864hLfn/1fKIfXYJSJ834pf5xw6HWPm4Ot2KQZkgp6R6WZeDph6k4briBmdA3a7ZbH0YxmnGNecyIwlGzsw33T695VlitHbDYuodL21S6PWsTK+nwnBSqO1CVtE2QKOWt3WzBRAYsX5TcfhrTZ90GNmlPP9Wv3siUM5cxrb9dXOftJpK/VOzyCFIePJitlEuOTHWzlmWTpY2ZHY/DA8O2XrqA2umifLSgxtej7D+4Oz3/gfddJlOB9CbHvsu6dMifyIyGuyNVcY8m/asIT8K8iR62E7RYM9VcTG5QgSZZw5nKetki0jJJmsNNOIjWpYnwpUDoWlClxh9h7Z7a/8/a7aOPfUBOMcvNqhLTSscd13sRpv6Isep4k4SwOXYU9506soHBn+ypGNFP4ZuiGOJgi4eNhDd5uo2KEILTzcpey5A/D2N/4J/8hRGvm2G6+ZJDDi0QlpxS4dxhEbqpZt60URiNtegwX297XOX6nutG0EXDfQO7HLBYV0YpZ3etS3hs3g33LmSXOc40G08Bv36XRXF98/Sa2WnQtfA0jt7qzPn6LS/6J8MQJZ957NYsZfMJY/Ow9ypH3Gt+xIapA0R3kInSxtX+eMCL+2czcTZGnnTDcUatT/Y4a4CHjQ51Q5MMSrvC6r30OhK58aNSnWLYqwy2MM8kLh76JQz+P0z5N+9MmKkMb67Q2EJE+eIBc64tNSBowymmJ2ScY2GSR2bIkCc1rmsl5GjlJhZLAkgXb06xjawY7AYeSoQxEYEjAxOzh8Oa7N4Cfbw1nzrPQaZU4YmM4PMYFFjOkkzL+tfUrfeyqGxndltZ8GPCcdzH9mx6xbG1+nyCi1e7LshrS9Rq79ShnFrP592eHl0+3h08//rZYnIeIpPzcocduleEaoTndLrb11ElyZugHGmQnPvGJExiAAwg0h5ObDLGYH9756PZw8bUld1oCjDH6PA+dkkUP+vgB65ZSxOQSfapspl1gsn1u4DiIVmA5ou0xhTBcqaIeljX8rKxb1lRqpjVxb2SMT6z3+ALrkdy31CwlKfbaesumDxMEVQ1yZOqOi5HZ3OUUfbSL0P6eV8jabdyHgusKSo8DbHMbhA/Tiub61Tk1lTRfb1DqOjrprE86835M+azspeNgwn8X57U5mboI9RV/Uc785zoRJ51qBFuydpvzO74K+amCjurT/vkjfzfpMFg58VWWpR2G9ipZdv37Jw4z/ql3UJy8/s0TZ/2V7SiEpRKi+NV6s/CDHBRUJqj/pd6rslx/kMne/95fnMp/c+gtQ/c6tiPst7qz1q1jm20b2Fd5oFrddrEdPqKpIfHY3/tflowBaGXpybITxcmBKdREeM6WPVube5ePyUOEgsJ4r0lnJXRjqUjbX5B1ob3eMwl3FaT29sSKO8ph90XbIXfXQ786/jBOyW0SkqqB/c7W+PDNZ/cgg60xn4IOIpw6s5nZb0y5PI3a5DUdOrZqSmL2ATLXj4eVO+izPzChnAHePo/tRHSLh/Kt+ri63yRBZPnqRagL//zlE84JCVvKbEsXqLUv155wVLKJlSUgjwkTRymAV8Pz2VxnBPO9x8nUb1y/xfAVhtMsnYU3hv4Ko2APnAYaswcvjaFYluEunkeCHeKbztoyqTyzp/CkRDQdsnOBuv3U0s7wcu8e147EgUQi5GuOZX11F2EZMvR/8L/+NQIm2XTbwypvLCvRtpZQ5NNXWEo9NttX5gntniOJSIKs96ZMZIYSpi4HltYLmes4+mJLlppU2ItcrxgRrpBO3NqyTn2f53kS1aZwcp9XhtHrjS0I+smGPPmPDuN1Q9Kzh9G/NV4nNvBve6OfGKPsqzI0tTmPM5yRwz4OI4t8lCyrLY1miD2OaerXQiTWvK0FHXFzFWRZIDLUUIXlnvYjWvjI4uUfnbLGg0PfgTh3BRanE882acPYoVXBBfQNs5YfP3pBxOhMXtjjBAtbRIfJ0N1YchM0IgHencyVpqFEpDH+Ob5mTrg5Qu4v11eG2cVxCHG3h3c/fB2VMgIPMvRXRL62vR0p+dqyGBn0wmpxCsmGKsJ1qI5vHGPZoh/RG3e17SFeo6hs6fA14qwrA6UA0xoGNesRTBhDAekFDv2zXzOk4h6EuUPg9ubQfdtRp8MJaL+b2pGf8741A212LpVPclMOh3Pa3aXuP7M7XLt9dnjrQxCJK0ymArrzBkyyOcHVUfTDh9vdQWCzx7XY52/ktRFEUoXGUoFEF3t0RaGstcYltg6CSIvo0Nugo5iNihJ/4vjcQ7a4OBjGzgGJNdFCaHsgLVvOlD/hDE5Cwm23nHDmFYP2Xu7TdFmcVnXLwNa9mylt1Owc3Zt2S7OMuOvU1Yts2B1NywpHWVMd+88Z87+1tt4D8p8PVxndrLoUyWa1/v3rZ4456/ZnDvnkHu6kvED6jTuQoKRle+XQRy62AolmD7qP7YhG/1tPJrLfG7fgmDNQF6MTXnsJoiK25m6bU8oqaUSxvOY4Dhg586rni2C0v/eQoCUaclyUnq36d6vru5w9X57rVtZFW3OVkCySJtel2iDtTvD1Bs+1ROrjNAq8X+swCocpZDaOXxPhMScA4MFrozQXX+DDNzoOboLgeGz9ExK8tExcTXKVqdSASLmlOBpB53pAdxyFtgy9H2kLf46EtSH+0ne9vz05fKVD//ElhGwU36ihi7a9YrPq0K/eOEubMEgkDn0MNG11A4ntb4+GFR4y9+eZF7GKXXVsrKqWIoxR5wvhDNQORFJCncpz52l/u47I1ulz2FCGMx1BRsjERhySZSCsO8dk37UB+zQiUS+ZwfE53KiXaMrfQIL2dRK6+cwv3yJJeAUKYvvfkXoOJAKKzVy2rRnSs6VHfaJDnZ6rLkdApnTzzdu3h8XLR8P9l19kkpzCNCIFfu2ibX+fkuTYP/5n//GRNfMJMg5hFpdEnIA/tftUEVTVdPA0nIBtVRb/S2TFKU+yNdUJt12jGJzWrKouHogpxq1qfynjp7ZrJFSORoOXaBJDWDUgHUGs3ciYeRwyNH38rq8OL3UIrEN/PdYu0ZXfDbn3961zzirLdq/IWWfuTqvX99//xL4J53qcTTSh4LvKOspgODkIooxwt+xKoitZ7yLNGblom4tOE0evbvspa+gvqVcTRV510dLP/AwmuMNN1pmD+8Xnd9BPd2ThKd4fkpb93aAA1m6dsDWu6h6bss8/dxHJsq6AuByDBru2LwEW2erGJnOVac966/0bcepnzuvQJbjY2Mj1j9xjidJIZvPLSDw5hp9rJB3Cj7+qTKV+rkcyvgR4akZXz7WQUymgGWCwAdkcY8pakaG/eLI9fI5Df/yAcYmvENA5hCyYGnoZmlzWZCtF7vGHkY1p96+lRIGsazSFHRr+v6pVTIia3RtuvXtleP2Da8i/cr4YgD029TjHMTMGsiKVnSaEHQKAnXFFaFinRGXOWOdffHBB+NOel0bK2hlrwWxS4qEBq1l6ZEKbsErVFRuRq51DWp4McjXEDhmytc7r27Jox/ICMbTV59pqzrYv3EZEOWbR1z5KgMmlmcXgLujAQYsUNDlFu6MSxZWRF0PbNamx8nXpcw/M3VCFoAsVpI32xIl9chIh+fneyRLIeOYiko1KCrlhFeDkdyf3d/t9d851Y/+U/X/CkZ4sifkhoiMJtJr37g64AqGOHJT9qefUTh9dca9THG45o17rPYkY9/NO/twCkg7LWy4spY1+Pfu20NYU8hH35z1rWyZ2SCfJ36s4Gb3PXP+gYWGf06mBE6/ypaS2+p2ktj44JMFXRqfW/uukuFRXgnzW/olFdh82Z262r133ERSt8oBWdji+j8F7QjJM6JN9XyFGh9dtx1LkSEKXzrD9vsxs3rdCuR4M9dc1Z549ogMjuYQUd0Qd/dvPHw6P763h0GlZQ9ejHDqqmqfHhhu3cJDLPHcCETBKypu0m734bnxY+Vq1NxMRS4Mmm6qIUsbDZx2QMUeMC0u3C2don0R3hjLDjZvXaFNjut008PjUizjxKUjIKpe+Yk++QtJXTXWq6eyXWeYyPBv++I8+Dsfp8kVee+kK5ch50FJ070m8bN8dEznJONm9TNG7AMluwfZWHPo2e38VbtoaXKVxiZrs17M4/EtvzA7Pd79jDgc6GCDptoq7XQ4YwbiyArH3v/4XfxmkJdadi2FfMEbI7Dz948dZZhaDjpo7KelHZ53BJQ7LCJEEw4whcgH7swsjmyU1t2Jrep+s00VasfXJxigkIu/ygy27HUWoZax75G1twdadvtFqux3/q2cH3VhkUzajkHhZ4s9JD5zNU7/4OYHoJ8ap/T0btNXGulE4aV/ijLPYq4e+ZxMdOQghTAKaUAlGU2dawVELegSCm1G12mqN/QAYfotZwLa8GOVtCwEjULEBzPLN5z+weNAVnkRWdgrSBLq+tirouERaFKFxs3rdLFfM8DkzwsHKDxlcmanJj+Dv1rk392BdkrHOLI0Nr0MOe/P914bF80TEKKm9sj6l+g8BQ6DXZni74Qsz22yS35dAShn+nqmU4ItOvxnJkIW6E1ZfvZTTUkdngMLRPtdlZ2Z48Yga+sffIfSywWudB20bUIedj2uJI2JRu1dds78TpMpUuM68BSJJOlrKGTsvgM0Phjc/uDG8CWdgbsmBMiJLlD+wak7NG7O7A+TDrFxxkTCF039eCFSyaO+35+v65nOUgXXP+KuoTvE87zvYQznD9pV1mevk/1xftcbi4Eb2zVf43uwFM/RkQT2Iqdf0XdCd07GOeO2Q8CuACQ9g9Hr/FhDFUHdfo6DjLjln378y0RDIdOipKzdT6/lEYfDEBj2xB8NV0fH0+96C2dGma+PN4iLbxj0JjZfj7EFKWztxnO0aCWm3em755P4m9XaVSVYQVCdd+3pUR/a9WzBRLy+HNHorj7fVgxNsZbtWLbueU7oNeevA2U0el+em7Oj6zX1rWWezBbGLQbec91fHU+XF8mYeU2XGJZhlrd0EJ+vB3/F5lmAyGYtHVMh04s2Rh4U+QuVqAFUn4JXz9jy9dt7UtlZ6lJITqyA4ML2ytD0oyu8LdSzdDaVIRWK7vazV1tde3Zr6d34Wdo8hbPcgwVD16hfkXsFFH8rT73y/rdkR/f4FqVKB0xq6vmhm+PHOMzL0NdYwY48Zi3qElsSRGfqZQ2YgIKl7Bhgdu6U8KmDXsPkIDtK3ZL52FNE55Fx1M3sHNXkvHJoyiV04Ggfd2IcoC7nuwuXT6WmfQWOdijtI23bQrEhni7i6twUYDbY5tn3kolVt+xzezzbTGs8uXUH46yz95+dxziALfI4O3dLXAWz4PcTbplkbVxDiOs/MBq/JOu1qz+kaWkMJ9BSiYTOS9fjMq2+ivjm7CRSPGM0SCqEI1Iy7JkhyIMsPY//NH/3FmJHcWw2dhlJnnfqLBIqqA+UJwsYaOAx6ZdvHm8ebWE68nlsOrUhy3aHnNpu9CKu7yPpizq9HIE05xPYoM1bRZNpByJAO0jt8vHCyeI6tQ51LMxiVgR5nE8kuWhyYw2mGsxx1tk9tyLbRj6G1WsB1XB7VySi/refs8jLKv+sruhrRaO1HWTupjtN3NUsqoxDKQwwteSQRW0ba7lJdh+ntYmY42PDlr+8M3zMHFxHDYXbczJUIcZJs3b5n69mOG5dDZGZElLpIILBE1plpSmG4SwxzQIIZKe1wey+imLZwaWa4TbZ6872rwxwkkH0WuIIGM342jrYILS0611jkRpVz7YFOXcOfXgmHYBgUjgxGIL+C5RL95xpy7tTIBiLwV9tzw8r9neGTPwGJeKjWsp9d668zlHNfvI/enGZQDC40dv4+4h3W7nNsCr5YHyQQRXdhH4W4fXrQ6ZKDAHgL3sBtNrF1PlmujqHlHNwT3nfug4M5zIFGFjC3vAWJzcfV2uxEsQpayiBSbyeIA7GvYw+KURfoJOP752uvn1/vF/f5YWw341+iL/nUkWH09hRs67F5bcp2jju+cYPMn+vjbIOLaFmfQSTDAOz/p+y9nzTLr/O+2zMdpyeH3dmExe4CuwBIgMiMIiWREEVSqUhJpELJlqtcLrss2SpV+Tf/C/4D/Issi1WWSckiRYoiKZEESAqJCERcYBE2h5nZiT0902m6/Xye55x7bw8BSHpn3+3uN9zw/Z5znpPPvIUu8H1Y7udK9/CoOCnPhN4EX56rXFc3RelmNL035nALmaKV2utDgI5wZ8Hq8JFLEz9FIS6L2UDBZ+t9328UIas7M+JrBWOX67dyMnFp3gt4On6uB3uV3hnlbQJwfb0cGQMm19CWJp9D1k33ThgqcogywM68p7PgngG6zs9xy5OZFlxkk7SFTXKa4d9Ja1htxOpUGGOr3LkW5FlwZchHnlSb2FgKPbSnKteuT5J46oTPrFMbMXNe6prz+Wz1hNiQF3gVa9qclZZpnZv/vIDmgfCoFbySqzTZ2iHUGF+93+/eAT1gq78fMG8aLrksIHd0TvtA343X5G5/9YUbUp5VbrYowFySxTtsDifOKYT2VlWjqBSMYUj3dtW/Q+G6XdWsv/5t1ZMT35ZhtLKozPY1JZwpCXlfyjLxd+rMd/bVyvkoHTPXNK9BSXSnFAalqQu8r/dRco1tln0IB60PNYEqs72tBLUXdI5vfV39QxQWWF+5INf4Sc39eEiVNJLb+j5TD/cYTKaZIJuaermqfXv6ySeGh1UORwOaGypru6XKsTvSQlbkPVj25MxhuPiW8xqkpk6rt7+q5LzbGuxCq2Z5xfcv6jhKZv8Xn/unUsAmhmFR3XJPxGxQr0YBTYCUDJBnaMI1COIrhgmz8O3qwxXrv+vG4y4ql6zxsBgCgi/mtZFhJo2V2jLDGnUxKCkZPBu/R5FYzBO49h8hNn6pgzVDxrU1EUoLnNGtV8Q4ft+cW4IbJpmWa6K9+s3M9T3et1sL93R9poE8N9RpSggK1JgkLbGOPX96S419cOmclka6I+3v8x//0vCNLz4/rCiuvHKg+mzFl5YF6Nb2EUwwMM2HyMRWduqqAEX5bnYZAegIesoqGFnLnt+VxUprwfUHVoa3ykJ/6ztVf31WHhsR8/6iOl0JTFEI23rsueMToEcpamUtdzU9euTumPwImNvYRjClKQsenKP7ivPu6z621oYrr9wZvvT5AnRRH73AQ2eVgFSCnGO2AMHVSA9/hPJYW6zTUFpEIiAtF48ojKCGjmLcbWm7y8Pbnnl8eOJtjxjQiTMSL/S9jOeChilHCm1bsWs6HYkiAs5/gl9Fz7zgpCGdm/yJeW7HnBZLFE7UNAMpl4PV9fg7+udSs5ly1ecN0JUQtiWZErQluevlbPF10baSWtoTuBvh5wrcdk28FeEpmGvBBSC6dTBbVjzh+6y/u7FJexlGRavWx7HZQ1UqvYYNyhPzGBBmwOx15b6LoEbA9otZcPNTKUrtFcxiBhAqS2MkyHy14rl635UgBeqB3Dwb/j2DwHQXmTepZPmcFS34DuVNn+Fvew0IT/K6XgPQx+Ppd1zcALZzlqAwXQ/ucroMOsEWXmbtsZyZx17TUc1j7a1o5cax8MTWp6uvO2CNqkooZZABVr9c8rJf7/dYqF6PLCPhutD/3PCZ03ArCaaRopVWSu9qsiBzMLg21sZDV+RuHuds6Lhu2kOiNPfriqXKz6FKhClKcm+zKMiwV5+/Mbz8/DXJPZV7LZ0TT0vpWVCS8PkdAbHMHHW5ZL32946LlteH/dtHhzfUXe6Vl95QngqhY5WbSV7S/IeOcQxE2ZGltLV3w1Uvj771rECdLo9SYiQn7JwhWZYfXn5kEctKfhheV9WOX7ujkc+XnYF/b0v9+RfVcO3ouhKXH1BuktLvKdOWSc+glg0lvW0I0E8pRv7ud77D41g3BOYbsszpZocCuyBjZAv3gvb1oSfOCdAlp/eeV/XRtprUCI0llxf2Lgy3G9CraGIkcn7p6AfE1nEVXiPzmAsPSKYGGesH4mVuOTvVRJy64na/xg2PKRHlsQQOQolnCUakO43yQzzRMNn80skN5jg+fYiCCguTIpwx1livNaA30DpDuAD9fiJsohuPXUTeCxNCjXss1xdGqf/yQr1+aDFnf3TznH7JR/LXCtDZwCytX29rBcL2RCIlyx1V7GZd7qXb1+4On/vjLw7Pf/lFtSc9JVe6tFGZ42KRAhySWNKvnNA9WZu05FApqQiMftGxNpYUe0LDh2jkaBoONFLp+IXV4Yl3CeDkhj52XslgAnlc7ku0HcXFXAJ6zHDm+mfJR7VBdVeznQry10ohfCJEbaEjKLCCpcWj6R7ZkzYrQH/ztTtKilMN6RXi7GoRzICeEmCla5ke7dashD08GjSH4EQku2ClR0GLa/lA+QAA+s69DSn7W+oodXJ4x/c9NTz8mDRg3T+zDBB+zjq3WzU7hqxPeV3XIue8vR7EyN2gh9wQxwgYtIk/AAAgAElEQVSLVQATXIZaI2oEPDfbGn6FJpqWS/+M2xf3J0K3W62WGzf6qME2nwvddZ6Le4i77jrz4C3cC5xXpN2twsN6nUQ4+kag5LQ13cl3Xs92/Y+grr3R9+5VnbjX3qfuMEqU6byuN/z9UjiKNfa13/dXqZgkWuubreXE9RMDxbFV9FSAn8U4rAiM9AFY9fWYUfGABZDnHhJDNm7hxKFGD0osywofcu+SHbut6EAPZTRkshb5Q7HaxmTGiim3bOG7uzpeGv6gHgbM3ZmMGDVkRylwVctAdoRACYV6prp6fCMDR4XQ+xsFIfcQi99L0rRUXosoNOQoTa17R0u9l7jo9P7k4l5PossUGs9zV+ag3XwwB/uEHUOrdMx010ydx+Ec3RtJ113/j/savjX/UhpLeanuCYzhuaZhTYvyTrKPhA1f/vb14aVvAeh0ljwrvlUZ2ZG7mha5Ozz8uD6vNuYeV78PoCtxeHNxeON5zRF5+ZLd5ItHCOEljMJ8cQD9rkp3KWO9+KhGKT91Tp3ZyCdjJoMyiGiba09ivNoOBdvw0h6Jt+7tLGnQ1q3hhW+q1aya3gxK6l05clq8uKYadw2ROU37ViXGKT5O/Jwpmttqr35CFvjjj8obqqRVPLHmadZN+35X63WFca3yqD38lPpfHFMG/sqb6g+yq26ceNR1XbsXVMan8uJf/tw/meUozlzQJTAzsi2ER1yGLFtiqGH4xEBcEqabQwvlJml7mSSbSLOuAQ9zY9Fb/PjZlk4IPMAcQC+iHHk5n2d0HJYTb48wMft9Dugj45fQ4XLiDfAXSgkoSAgul8Y6Je3MJE0xSWK3ER8lyGfAPgqmSQYd+q2b54wvlhxqedahgylrtu7TjIb2jkIha1uAt3VzZ/jKp54dvvWFF9QsQaWFO3KHq7RqSbWaxOd5QnyMO13RuL5V9QMgPkT43DF07eMiHeaWj7l94w21b729o1pLueaPXzg2PKmEuLe9+63DCf1+TyVrWOiLxNE9PrIIulxqsYam9cj95ebayrKLuNbMVoHdzggw7j6W754y/emWt6+5xYD6va1VzUPX/PEvvyxXFhq1tGwllQScp4fVBB3UrmP93uM9oQdb6B72ECFgRlT9Oc+tHXVpEqC/RV2l3vl9T2iYg8IWjC9k+p9yEBAwyRKG1rG8RH8SqvM6ZLuzm6J9Q6HrUHm5xgt8ySFw+hmafTU7afd7IW/CEQj9juWOoSDxlpQT5iVMuRmzcIPvK0A+NiYp17yvRde1rDgf/cRjYU481o1sfMUFBK1ljwoLNMj61pwDf/s++h1fG2mhNJraKnI5KNtqlY7vW9Twr4HJWtBsbxus+7NlIXd8dvSk9Vdmx5v4rCxKvFOMOIUWOs+D89Y12UtnpU1mjo4zDjYCfKjakWxyuJTyP9bbNJWOmDsokPoO8i5KYPphsH70895S0vA2FSCAm0EWTy3XRR5iwpcsRndY5HP8TXUQgI5MaEDPfTWQJw+ljTDzAk/vYxSHMePfykQU0h5uZb7therfe83hs9mTlF9Avb1Tk8v9sGJrfuDaKxTA4VP5U9eDhqxzjG758orwuW4bzpo1oHuaINVT6hK5oDg1fEX8+qVvXRV4XhWcnlKmuFzuAvSFo3c1LXLfgL6sHum4xA4E6MPBCbncAXT1ZFeHTSexCdAZQcpaUlZMiuvWzobmVxzIZX92uPCQvJ5rcsMD5moNbRzEQDKfBMoN6pK5WOn3JLcuaaTrt+Vuv3lVCXbDCRlB6iopQF9bUUmaQJlxyzc1xwSxt4xHRbi5ov09LjCHv8FTKqIQjiTTXlem+1XF0x965JHhwls0A11JeafObmu0snIAZHzsKxFwYe9BiWUNp/nlz/2v3ssuA5wnUoxu23K/O1EDuaakKwQk2bjMsd6S6wAvGsldDHJZU5/r48ro429rt9rE7qBkICD+PoKijmfLzrqxF7a1wUoJKlKDOvEcJI9zBOsiHNN+/d5EVoZMvh+J75IpMsBDSHHbzh/3u5JGt14dBAvfWvB40DYOSgjNlItDB64/ohzNpNV0d16RqC1hUMz0yaWXD9plx3oK7HbVuewrn3h2+Oqnvj4cvQPpCIwUY19SE5QTKoU7pVaGa4zPFKB7BJ++d5ssdmVvMmWIePSaEkJOnlT2pvYKN89ljR7cUOniegH60+9+SlnfxxWHF5AJ1BfkdlIl54hgPfWr3aEdvrE8KKFgQK/kmLEuu+6Tmw2T416Lm5y2iQv3ZDkOGpKwvTa8/tKGXO7fHG5d3RXTalqdyse+2wMBi0Bg/jDCwMxRFoBLB2WVYhXvqoUlGbHbSgI8KnfaU08pw13PNQkAatOpp4c0cGknlphYH7Oo6R41Cblo6NF/eT1Z0PwdKzxW8uj9Ea2H4vhsKWsz5WSkq8a0Fqx1wwh2FOYGI3JCuhmNlQhbDHH5j3tQwM31SSfTM0qGxStu/JEXemhHGsmETA/TqqsEKoZdd3FIsZpAfqbcFRDzeaYF0hchIFKfKeE471k/rU2vUc7m2L69eFN8dgSVUTevMMnsyvpcvv/KYbD3gj1ukAHsKsY/Jqm5N0Yn+MpylgDeQo7UPPNaWlvYdFbjb1aMyVq3VVrE8JLEiWOkpCK6K3miOFihqyTPPlcmkJWRYzlFTXQanjBvwQDOGlYs3A49FBC9hnJgpdK7V/kqpWDN3eHfiYdGRbRvrOVTgTrqMpUyySOaxdBNb1EMahuKB6YYOoBu3CZnoADdCkyFKfhux/ITIpo8AfaE6HNHlRDLyLgFQn/itRe++ebw/HNXCtAvaB3vGNQffOyIAV3RRClo9AXREBWB+s7NpeHyi5sqJ7upY2B4NqArd14guqvRpfSBP39xTaOjFVs/QTWLukUqpQd3/g704OFIKM65Bnt8BOgkK5F5f+nVGyqne1mJzKqkOXJKoK5Z7VJEKC0+KqXhusaobqjGfIW56CjIoqVVVSOlp4sUdr1OhRINfshyv6XPY4g+/Y5nhtUzynPae0k19kdVToynhjVSKEAx9MUDjbr+F5/9x4bCBvRCRW+MY7AQiBPksNDx3fMzzRu2NPLx+rVrquPbcHyty9eOKyPvgur61qVxJNEms8ztSnYhuqVfi/QQwqgZhnFLQo40F6V9vKpRIIZ8Csz5aeFYAnc8Q+QS5yDJj3tqxeEwYOczPl4R8P1EbzK+j9jnn7n/ePd/v4o4Dr08s5Oi5vi/fNKPEoicdp/BBFjoygK/e317+NM//tLwtc98YzimhI8LqxoWIBBcVSY4o1nXiI0blJSbrRppOvptimA31Swh3Z1kuWtK0YmTZ91o4Y4UtKu3rg4bstLXz60NT33/k+qcJkC/eFxETZY7MTy5iZQ0h0DuGKHdxrnMkY5a0PRaJtbU3pfK5K9VsCNQ10jtOl4egBgwJ2sVC/2Fb705fOaTX1Ztp/otL4pBDqjV/A5KUe0Z2b8AOgIBMIdRp5h1YsU7aqBzoDj6vnIGTqj5xHvf+/Tw9NOP6LOEiDKFLVZychkYj0gvhmNSkFbcQWpymY9Kofcp8b22efKe/i4XPTxANrSpuQCzf3qt2qIunuj63xG0sZDEP90oyRxh3a/U4TpfaGhyTZvGsJgANCtz1SbUCapTnNQtilF4i+5GQg2ROh0wUc1+TIrJ9Bq3VyvQxyq+RCF3GG9Myppd90xRsMJeQtyWUFlwqCup748yHuV/YqfIkYm/+53QC/0faD+LQlBKDRncGCzkCrFHwDugnACpCXoOituWgYnvuiSskh0RvriKTTP6xrbA/Y4scmg5HRQZl8q0QwEzXs8ZoPU9RAlLsimue/5Os5a6Vjx0SuYkhOZrKovX9wiAw+tFZ62QZBtDa6Nss19/kpGRxc2Mk9XsYxYdtkcHNYOWyd3855CFHhdr9qSob+y8ZzqF1ljfKJKmO+TCzIs0lp2WHOzrz58CSEk4u9ydPHxElvCV4Vtf0wAljUVdW7qgY6vMS1nojz6h3ulPKgtduv++ykwBc5Lidm5oStuLahZzVQNRCN256xw9GRI63trd0L1tKfns5PDYk2fl2pa8W8DdjftbGel4UaTQU4HUbWxRDDAyeB5oTvurL745fOULzw/bmwprLcpFrtymFYUKVpbUyU7ATSvXO5oueUwAzlruiU6Oa6DVGbV2pdOmk7/FhxvqTndDMzsw606eOqX8nrepzfQVJS6/qNCgJsOdpvsmyqbk1b0HbaUv/N+f+UeHAL1jVAFQO0Ir1pOfd5RItaEavrsSmHdl0WUuuhVdC+Rdzf09LrfCWx5+ZDitdPtuxNDJMm6sEK+kCbc3fyS4FkQwMQRVGm/HAAG5FHFEqrTj1YRlXWFyJQbcTVujgEnP+AghC9pi9CbcxCO/E+C3AI4m3I8GcJ+pXv9eoB6YnovD9lXkvH09dnlYA6rX9Dvf2pNAQqFalqa6pf69zwrMX3vu0nB6UU0UBrl2lIG+qJrEvbuKyalhAokX5DYgm5ZwISuAzpPmJHSVwwG8JLc77UTvai9vbamcQ5br8fNrarLy1PCu971tOPuw9lFmDeUfe6rpJAu+3WV0PksiUNbfa+fQSqwHr7L3JBnASJ2uNAhDZNmchEYGrb9H4o3GLB7RtLk7i8M3v/7a8Mn/9EUB+m0BuphMyXI+0wzUx33QuXDVAeg8PKJSoD5p/vGPG7SVMbC9fV3MdGT4iR//4PDhD3yfOkbJNUapq9cdVx1XF4Z3NQDxM885mARRu8a7DWY6480TjmKTJ26Ytci6hAYjFLNO/bm+NY7tpiAkTOEpgNeqeUebg3y2BWv4iI8dFpRN3wCaxJwBrWc0cEy2zj296Qngv+pRcsC06c/FQ5UbmK45avSEreMRcnGlaPMBqyBjOKFjsRDCHMANJnX8HozCGQDzeR15u5XHsEABfEAy1xSyDE2mWU4sfFvBgGB5IK3sc23UZPMVfZn3AO67yjy+qwYg23TL5POsVeWSxCpOVRB7RAjJw6kAZYCtiNyJcSTdMUaXa/H1wTcB+C6z7N7vpiE90wQoPLYja2xPFRi1/NmLlpGsbFvuvG4yK5pCjrMSns5S9DKTWSE8va5rJaeiK5PGpjx6O0o5/N05NJOFbulV+RJNu/CIFc+69ihGKAOEIyLvHBqa0X0rCmMZG+9ZpMCLWLxMkxeDkoCme/nms28Mz33ldYlLjT1dvKCLVMWKhiw9/rbV4S16Kt1Ie4xcUQxdOUZ3ri7L5c4wrOtuzgWYE/9G6ccDd2f7hqx0jV59/JRKWB8aVo7TbVONu+Sxl/szXTed1BzFfUENsEgTx8iQb1olaAvKbn91+KI8invbUuSWlRB3sC6ZoutbYSbGMFy5dsWAvq4mMgD6rgCd2ehn1Q1uVSBPqIaGQJuSYXT8pGztvGrQT53SKNgjmrOxclWT16TaqKe7B27Rb/6u3tuU9/KfC9CTUR1BM7l5qGWMOwo/CT+JJV5XW9FrAoo7qp2jbIJucYyFo6nGri7ijlLtT2um7BOPP66mFbyeftEIdw8EoZmOwakkeWnUFga1eRZHrZWWQhGLj88czvQ1ydb32t3rOHTJnE5aGQWeAX2SV635jV6CmUbaDGeN3//1v5Jn43HyS8u52dFHK6xfM5iPH0SIlQSO1lFsl+Snmd8zxA/Dyq1zTy6nJQH6ntqRPqdyrtdkwZ48qsSLHVnZ16RRquc4njlxvoiD2nGAIHXS+/QIsDAjPY7yLC6H2uIFZXbKnXNXZWvKaD+uAQRPvOPR4d0fePtwQa1QF5a0h2IMWsvQ7jRyJPvkdqZm6IBlEvkC7BYS9Vmun6a21FEnsg6gF5hVBDBd5uQqF9MeXVhT8sjC8A3Foz79iS8OlwXox5QxSnOZLov8Th4WQIlua3zmmLxFMGrvPw1TuO41ZbJvb99S2Oj68JiGOPzID/3A8F4Nojl/dl0WeFuogEAxr93qMD/rmM6HcwB2+8tKUOvM7hZs8wlovY9Nt32c+c+RpiNjA7wc29ZzYqAlf6PUIFhQFKwwxdXa52yYTSyVDPsAIp+dJz7Ze9XKQ8d+54Rc12LXcIUQ+u1WnLMegdDce8H6qACQgsnOp/d3OpfB1wEGA3B3GjMgJaOk4798Jr3wsQhCf1EyZgpIvRaGnBQdXw2yCB4oEIQ8gXC3nfb4zxpOIsVyi/72NQ8bsEbAYnF7amSV+PmsXDP8hJD3cQPgVpgsu+IBSZgRZggWtLwb6/trHeL1qqZJ1Go73NMAzPQ+ebIA9PsUl9IIx1i8pUnJp14dv8bhCtDndNZ7acW1+MVKVRsUtbMJHBQYlyyrHTfgOnfAXSC7bDPK00gX9oAU/ZZMLWLJWtaaxnIPXUdZiLeMLHeegDD6/9e+/NrwtS+9JlknC/ioYsiKn6+tHwiMTwjQ5RWhBJVEXwH6EYUkb106MrzwrMYiC9D3tuFz3O5R+PGgbO1o2JWU/PMPrQ3f//4nlOG+Ijf7NSlhZNCp3JM99fjhKBQAOnF4YueagzZsbRwMX//KC8PXv/qSGq1ptPix8379QHkrgDqJyVdvCtBlfTunifCDDC7C1KfVNIz8GJIBb6i/+y3lNDHz5JzA/MIDipFrHXaGy8P5R5c1nppxzDQUU+MrHWfz5rHhmibJLfxfuNwhJtNdxd7MTOl45qUXAdJvfUO+/KuaSnNT/euwGDwmlQx34njElHCX6mLOnzk3PKzh73SRswWn41GGYAuNZhxOOgm1xQqqMoACcQNFa3WlvbYQi4XTmDgiqgEk2NgAGRJty9DJGbp5x7Bnll0Tcv8MQWUtYlkEm6zhF4OmWvQ/8yguaityUgrGiy9QKIHEOoyAzqnD/Cbnuk0LNNzNyqRcUPLbnozQL332ueGbX35JFvu6YqOKB21KRG0ZKhNrLIsoO8k5yMCue3M2Nhuvz0nSbqkz2oaImUlr65RsPHVh+IEPPa14lMYSKoZ+oGzKHdZBFsa8eQgCyHvr8EpA3JBtMC8mZUV12kWmJTmxMuAzrTvMhXBPdjdgvqCuSormqL3t68OffOrLanF7Kxa6GHN0H7JdM8Agr8MDhKoGnVrrBq8AHjIXC0rVqrevKSx0b/hhzUD/wHufUc/lc2pQIeuEfnimoyL+3I3+Jl5GUqByCQrQJ4UCQqnBDvZMcG+xxKdH1mB206az6TVveF5ri9WkV8pCCdeQY3lBZgpozudvT8IxaNIklJDIDGz71wabbiBi4Bn3bnbNrCHgNF5LlPNxPUa+nq5vUj+YtCZhD1AZ9OtZgJzclMCzu00iW1rxgHLJYbDymPN7KQs8LfhLabHy499nFqT5+ECd/pRpTfUCCoxLxeiwJnd5TRXDdX5HljhtU+m85uPXdDLAinMmZFL71q5/hHzIq55Z6MmCLjC3Cz85Ctmncce8yL2Dh7xPI/BxD7Fwo0yE9q0UVLlaJ8B1LN1rXNfkE9iqLA+RjxGCbCCNJypVRq0IjIBb12dQH+k/8rH3Mo12KlG6wiR5L8o+Fir5PJYXenTIoi3zyNkYBWP4aUbvRxWrZnATVjFjvJ/94mtKmH1DNKXmMLbQ1VTmxMLw9u8jQ10x6TUSy5hMSWnmyeHNl++pzPdNDTO5LWySF1BT0o6qcgYvDArEtprJ3Ni4PJw4uzC890Nvk+v+jLLS1R1Ox12QdxKFkP4xnB/r3oCu0rftTV2vBsbcvq5Rz1/VmFW1qR7097GV03Kpy1hSidzKivLKpGBs7W241pwFIb+UCh/i5qdkpdPfgDHSJMJd02CWFU3GPKNSNsa1Qo+7B1eHJ555QO52Sm+vGYMJFdzZWFfmvuTWP/vs/8IWpzzHI/+yvQdY02ji+gsivy33Os9NATNJIXzQmYeApL67o5iR3e/6/APSKM7I588ENneR0+bQxpK/+cCixnqiCMCgEFL39Q1xctrS7kxsuGCj6bagG8VTo68pJUR5f5lMx98adKzRR6LVYy5hQ99zRstBG3TtLPS//+yjAb2urT8fRg0jj0LBigKvN6jz1pwNSxjoS8uqz16QJb6gxDc6En35c98cnv3Ct9RRTUSuEokDtSg9Ine13Yoj0DWYs4bRLC2GUdoqgYZEmy0lit3euiqClYV+Vu0OBejv+/DTKt/AVSQNVTF0Vc3pdzltYXpiejXow21ODeraL9yOBRzcphW0EgBHZMkepduZrfMklPFw9YMtw7jlDsS4TI9Tw6ThxRevDp/77FeHS6+rc5NiUosqA+F47ab0HpcQIhTkWdSltNENDcHgCoyyfjwPW3GybYUXHnrw+PCRv/Dh4QPve0aKqOJX6t9MbD3XzdVA0emf7oY2gDm9nuZCveAyoYTZo/6OMjd/r4mjfs5Rnus2H0wgOYaDSqkMZcQK7hBN1jEKeRFX7b9Xf7yoPm4LzlaAJ8EfgJ4dZrohS9ocPvrOjI9K+c1mTsA2/5TpkVa2FTrIeSppyz85fikzuGtdmVCxfp3QCY6UJepzgCvX0G2m+SqvueEK7nAs7soH8HoV2N9ShcKGnpw3cyZUBEuGugE9Q0nyrFwbWLWaC/n6SezSsSKj0rOjtj/3YqW0hFGviYUK4B4gZE1akRvd7k0DJVtbBplD/P1WjJ0wcXh/CvxaueF6GtCj3MS7yfVl1t/9iua0xZ2bcZiQp7/4ZkIeefZjpNHKDWjLGr7znsCTvOeQQxJM7YnQhSFDujzTczCQ9U3/o6wMXVEyzYArAJXy1ee+fElu9yt67axc7g9q9W+romd/ePKZdcXBRS8CULIgF5WcNigoeemFLTXiuiHrmYoZeQEF6tSzYwCQ6LhzT3HrDSXZrW0N737fkzqOEu1W7sirI+tJLnc3/8ELQ3MPumY6u53e8irt3VKN+6vKcH/uVZWQqYubeoXcU/jz5nUljevzhDYZcnVUExtTFYEXUY1jVFFDG9c1jU112JHj6/4Zs3pHCcKEAx5+5FGHEvcWbg1Pvv2iOsfRAGfDNLinRln7984o10itX//PP/lHVPRZq/KiulEFxKdtE/PghnKmncx/5sbuioBpLOFyIGItpNaTECKN454WZUVui4sPPjCc1Hi6HcXTScTalqtqU9b9rjKYqe9dUxE9c2fX9OQYJvFyTQH+aCkmrEoesvugHmlnCVnNQTlvWkBULKrd7xZnFcvh2GZA03MxyEiT/UtJo7mA8vXV/0qgfTeCjzwb0fzQx1p4lo4wasd8KILAvrCsRyXjREBPWvayQHsRQFcW+L3tI8PXvvLi8MXPPeeMyqOK1TBxLVngcRFb+PpYdhaZGRaYm47MMUMlSYXuSHe3NaZ1+5oAW4B+Zhgef+r88P4PPzNcfIRhJZRu4IrEhZVBHojjDqcYwA2UetqXqafrsOM5SehDn8HlzeASz/GVUuc4OnsapcMudwtrAbrKQHYUh7r0xsbw+c9/bXhFwweOiDGXVG8KfSS2PMWzERwAune3hBz5HPw+zsgmrIRlJnf7vjL+3/H2h4ef/ekfG96rfIFjy8TUNAVJWbH5PkdKZzq3q9S6Lahkb4GQQ69vSMmAXTrEuOdjz3NbKFmaqFJ5jN6b+7/Yx8zWx81egm5MdmpAHb/LXkP/KMB1TYGNkc6aF9wNspSBKAah+XZ9j73UZywWpYTj5vo7o3q8WYNOSo4cDolmXopJxay5GpK87BXKKgRoE991YyBlgyf2jJOwmly1OxoDw3snwaaffAZrEuDnejz6U0KP5DS3REVIz+LcrM0tKWySZKY2g0llsRNuKL9BeKbdgOVNTAtrXQ/tcfEyQLN4FL2Uh70N5qcCJB+mQd88EKMlyjyyiZ9Rvgvriz7yXieTdh4BK1N913z/o55Y6++BLVaCkuznsEatsdfU/g2U1GzuqJjVXo9APekp4xZzzfFVfXdA952hUGg9AUlCXzSS6ZpyDrBIXwgZdd1MxgZlxcijWBY9Ns2Nsl7nJwdCb6d+fHH4xleuKIZ+Rdqc5MLCee39DR1/d3hMPc/PXZSckSikzcbK8jnxxTE1lbk7vP7CHVvXiwTYBcqMPmXdAPRtAfrVG68LuG9qjsVjwzPvfnhYJY6uyh46xUEjDq8Y0KFHgbCMKM3FlNv7nsGcqZCLC+sKPV+Q5byrRjO33WeeWekHjHY9Ttnpvjzet7Quylc6oYFJpxTjpzOl1ue8pq6dOn1aBvRtjXx9zXT98EOP6G9NhTzYHJ56WvXq6/J4L8vKF3pv4zHfO6l56FeHhf/jY/+91y8JSqnhTfZkSGdTYHxNnWxuK2bOyNMjyvZ140vdU5KcxEhiIrKo2QxnuMtCpzXeTdXO0fXmji4EoEUrQ2BTEnTqJOVScpOQPNJaK8oUMVkxdfcCN+0XoCfOVpaImSgCssHZWiGAjgXQBAoBAugWLkkuGQeHFPWFvyZtM3824LN5BaiA038G0EOMM0k4ie8wRgvP8HQuE6FdQmFM1ulzFlHHdhdxKotySaURJI3dU4nat5973Rng1y7fkTtSSRG2ztUgYQScMEhsB4A0ljV46/avHNXrqoYKmveLhrq4ck+JGPvDW54QoH/w6eEBjRWV/a69x+qB+WaelQJxurvtSdDiidmXF6ctdMcEKyHOe8DpENxE0w3q2msB+yJKnNZ2VbEkNNIFucFEMWIyZaVe2hg+9akvDc8++4KuT1q1rPQGaceFq5ELSiNaLAlJDZbH7HIP2NoqcHhIzSvUv31Zmvv73/Pk8NM/9cPDu55+VEyo1roKOyypDn3MvNU17gPoDL0hO9zWOYAeoJzAucJVBu/QZkih/q6tTxjisMAahViJzrZc2zPlJLuON0PjsF0TTsi/xWz4w+foKysLvf40CB3qVDjJaytcIzcVYfZ9jAw1MVZfQtPxPEHNa1Nhg5zBakAscLNUAQrvOAYNEEUBxapMTDtNfQBpDwbBlWvLuJQB70GxFSCiXykfI4ENMMeNbgVjBhDbygrmaUUikDgqH+mQWb3M61rns5QQZTcAACAASURBVCj4jpPy2IPZMVuBd2e9kMUI0AHlohXu0/7QCRAD6g3ok2fG6zcqBfmdB1CcCHtkR+cQ9N+1a1ECrbCU16/oxOqY8yzmNFh3MG4om9K0nTVuGekiJehrDI/WdXDvKHJ1zZ3M6WmaNfGNfAAUJXCEhjJuFgOmoCjV/aSuv1SWSq6dhDnEQd9yZiIokVeA/tyXr8jlflkeSmWQ75+V5asSs5V9A/r5h5REJwv96Iq8yfLq7WwrA/3bt4YrL2vokvgal/ueDJRVucJXGZCltbqtHKLXL70wbN27pjbQF4fvf5+GUz0g40IW+j098SS66ZTOvc8kRtXEMxhlaUFDs5Tj8zXFzzdUfbSqjHYqdbbUXnb7LjKK/tvwnqa8yRpfFAbevn3TRhTW+frxNWGt6t8l/55625OKkZ83oH/rW+oHL4Xo7NlzGvN6TXxxe3jybQ8P5y4oP0ATIpkRQf7OjWsHw4vqmrfwv//GL1m60/5zTf1sCcKzmazbtlzk15U2T5N4XFKrms60JGGbiHcSt9zBTJ+jUxJAfGxNlrcyi+8KxG/eUIKVNpQPHlPZxgqlUcruY5rWGc2fBdQppC/JZ2LwSFYa07gvcll1JUws6NA++VmCEsk21xiTVd+hg072C9MkgSvHjYgprXhGvOYb/13v1b2OmqzNzTlgTwLRzNTXVSLsfkWhAd2f9TIGCKyhWrix6bFQ4sIt686XrHvdFiHK3Y5bHQv9FbUx/Pgffl5aofoB2x2tPVQTg2jh7clwYZhB3eDGb05c8SBV3y+WOiP5AG7NKZCram949PEzw/ve97QSMtQHWS7qRbmLOCYGFgmRuNNQvNbEDDAmQMnT8zcAcT1Zb7wwnQ0PjdhCrDRiXGjM315kZK9eh6DJ9Dwi7dmALg34DcXOP/axTw+f/NQXFRLQ+iydtrAaLUpdFZbALSmP0BCJcAh0rg9A7yQfrpFMTxru7GoAzRnNNf+RH3zX8BM/8gPDE+qRvCQN/J7aPh5VFzm8F2lXTPJgAzqUFkA/BOYlRbOPM4vXYcPZ36hZptcWUQVqM3BucDC9+VgBn346p6loofXGdttyTS4hTNOBKB0N0QV8LpmqpFTrpnynAca7G9oPT0b5asUkTMOLRfMFMgGTgJlvZQZGHH8OqJT8kFTUdcZ8zxYqdKHnHTXduCVXoyeFlduckB9yBJCg/Iu8CCfY6rvunkhmvr1MyQlx17VyvzuUVTzNxTHYaU8E2iEG7idzu5P5z/V4JDCVFvqejRiXkKUfAaKjO2F2Qp9lIXtby53TRX7YUdEyhdc6O3oO2KPi03Kq085aFk0ypmchGJdrrcd8BGijFBXz+EyZ7D3z0JaSp9/TQ1T3kFOUvIRW4O1KwoyBVaQyo9GIFC5wShRtuiYhMWl+rAtej1k1BvxTIYIGeJ+/NApe83hl2oobSI8I0C/LSr+qjSWb/ILYW4aNAPyxJ1c1DpnSLsXIJbe2BeY3ru8Nr3zz2nDtDWWHy2DA5U6mO90nF6VcsL/bKlu7duMNlSZeVdvXM8P3CdAffFQJdW4qI8NU+QvMnjCg04LW7nYBvgwtLPPnv/marosEOWHdhmhWHvQlKQ6ALpPdaHJ1QlnrS3Kzb8k639lTFrv6ux9V5dGNm0xQWx+eeefTwsfT5oMXXnjBgA7dX716VfJwc3hEuT6PPn5O8XW66iVB8tWXN4YrGmK18E/+5V8zJwK2APoak5fkTt1Wxy5c7TfUPP6OXOcQ+zJtIhlyEQwwkZPshgYGmWBtu4ZODEYdJq5TwD3uFW5KiXUK9mMgcMEndWMI23ScixuL4e7UsxvQTTCWbH7aAtdn3G3NGmFszzBTabFYn3azQWhxD461jmIcZ8kWHY6CZySYGRnNNVSfJcdDGscV+50fI6CX0Gti7E/P++ZDqrnMWMxxg8eVlyufMXZdIyM8j4qQAPR9uXouq73gH3/0s8Mrz19RM5kLuj9KIWjrmlhZwbc1Szf50cBuZnhDYBb85UTjGm4rrKIAvWuxl+S2evSxs8P7P/DM8IAay/D6qhJMaBzE+rm8CQGrfT2lqgZCKAA492cw15lZ63RTKm2f5VP8bEFPcssq+d7Weix0BD1jDcVkYrYDD2JZGy6/uTn8wR98cvioQP3WXR1v9cxhV3vVnQPqlKkh8Cn5AARwucNErKZHrtJBT8Mh9pT88ugjZ4e/+OMfGD743rdp0tG64rPEzinxQwnNVaNUGNB5ktHDHAGDeqNayKJBr0E2llB2vV+zcGIN5i/cR0Zzus6XTQbjI7Pt73txVEDL0ivaacU0Xw7Ru9NV8UwAJwDegawkUgI8RZAF6K2IOkPZoF78FrkdD5PBMD9tdfo50Tj3Rp7wHYUtPClMwqjHe6Y6cCGArkxI4tlcr6fVFb9zXekYRg5HlF7HvkmA5A6lFKIc9BwKJ7/OwNSrpnMQ0rMS6/VNzDblVJ1ol68Z6FE04McC9HRkqwSv2vjxsy0zLKsiI+u2vP4RZ/BIBMgIiLUHDYSWc7X1c/LgtaPiOQammfzqJFnxOZhnPyZAL0LUZ7rj531kN/szBkQOHRk0/90Wul+rZ0mYlnut5LRXol+34gg26Ii7s/kDCYdm33iMIRvTfAtqFiPXdRRlWpn++wD6tsrWvnpVtejClP3zamn9oPj+umjoutztB8pyPzY89Kj6p68fladYU9be2BzeeFE14DcYnbwqWXFcij2JvHgMCCHqfMoT2tQ45Tu7kqcaSvXkMw8OF5UUvKhpjPfUIz7mJDk+ZNmj4KRcbUPJcC+/cGW4IVmlcWhcoiatSU5IZqypEyfVNZvq20K/+PVjZLujmlDiqFbcqzqWcnOu33xTgH58eNvTT7mkDQPl8uXLbk5k+Sw8Xligf/vy8PCjGrV6Sl0L4SEpCm+8phHbamu78D//i5/TRL8wCc81dRhb1Lza2zo5E18Iyi/QvUZWGMQdwo9LkpPgbqezF2CxrJT7Ll1g87C+sbYS5FfusGJbd3VRKzreaSXNMRyCpLruJoeF5slYgAaamwkqVgq76USoflZcra20sb63AN0CtmCRuJHd7BCPjujhhzOCbOYYLZMi4nBNPYqgrKL+F1jooccCstlxphhqBP7IiJafYSBrDDC1v5ffWwAsKLPzqNy/RwTa96ShvqkJZB/7j58eXlAm+OljD7o14hFpjVi+6dXOSQDzKE37cqfvimiRl7idnLltC1QEoxGtR8Qwq2v0Nb43vFXtUD/84e9XQsYZZ4UfPy7rWZrkEv3XS+CQDIeFzp5aIxfxoZkA5g3ovgRXUuj8hJ5UumGtjBpQy1z2OqqFM3i5VpWSMITlQLGo65pe9NGPfnr4/T/4xHBVWfwH6haH4EC4szbUnNPqFZoEzFEsN6ScELc7zujBmQt+QcKEkr5ddYh725MPD3/5J39o+H6V550+oSYQAvRFueGPqjyPO+QJkGOl76NcmHp4j8S4PDoRbvLM1B4a0Gf0Y9mkf1ob5xrU4346mbfktAXV4F80QGMmK7Q+eQRevEmTUMyhy9Ju2il6rGXvd4N3UBn7AGmXEnYY0I3Y3vHEmWetketaRvBwvga024pq1WxXvsMt5SjclFXi8Z+dxOY4b6Wa2u2dQSTco5Md8co1ONfKj4pCg1kBnGPIkBbHMytFQYFOXOOh47hxqD8XBZLkpLsKLZLYy3nwOtEMxt4kPtd7xTH0J9MSPSq1vH0eOFSgHKopQPfvJQNqTyyLCtDrpXyqScV8X7RVe9tbzU8nlUJDll+5V54xCLDNQh+21GfZ/oZ8b+PUurTPPzc6uoHR3Cqfx9UTw55CBC0IJkAvxajp1XKzjC72Vte8ZxmdvKjMMsgap6lOKxJZA+cCVCkr3pcjUgb9rCqYF75+S4AutN5VH/d752XVXhkuXX5ZLsar6hS3rHjz48MZtXPeUj8LAP3ODR1jV2VkknsrAtptZZ8TT2d8qhtQif9xu2/uXFETmLsC8xMGdE2tlqi8q32PPCX2Ti94StJWNLb6kpLhXvy2+sPLg7gvubyzhZudJFsSOVPjfuPGLdHYgdz7jHnVoCR5olfWZbxKHm5rbOut2zcUG18bHnv8UWPnhhTbTeEle4lxgrJDjwzlwav1q8rZHly3osBxNzcINysB+J/+q1/UesNASquXdXNC1hYlam+q1yxZ7bixVmXu2zJnhWXdMG0LhkIzJsaOe5O/YQK3uhQYwxRpuZk56dbISYqTMDypeAHZx9SvdyOYxE7knqBZvxQLz2C2ryqb3/OenYxjgp0SrqL9lQJgQi79thT0LoGw1aDjHalevGG2WaIHriTHvMIonb7UGrBl65h9HqHchO8zltCBllsYt6YdwV2CgM/akvHt+Se0jNXsK8Kd6DfDreGN/E7bziPK7tzdYRgOGZR7w+//x08NX3v2peHU8YsKWWh4geJLgLkZz8yUzFgaohzI5YlAcgc0rCefh+SO/eHWTWVNSmtkf1ZVd/74oxeGn1IG+DNKwqCH+3F1Szrqzc9wiHb1msa5HxEXByRO3zkL7cINoOMd0LnxCLtd4mi7+3sWuc4G5mdi1/ekAV9XA50//k+fFah/SmWT0pR1jyRwQm/s3oZ6H1AnTIkHtMo60XoT1+sJabxY6MmcJ6FJiZtkLcu1/rQA/a/8pR8d3qGWr6tSYJaV9HeEMbNurltRgXEPai8iZ7I98/0r8O09zX7NHqXcGdDb5zgT4j5igWM8NuVqB7DqoO3WdmMm/gHAXoEId/6FUhqmJ/Uxne2knJBCwRpPFzrdTCkPYw+IVihMo+FDN9XxtZbvR5+xxwCFueLgACeASi33phStTTU3QrlyS14lHN6h25nvse6z1tPs5RIxOmXhqQmNGowr2TVAVTzD572GZaEWx+Zac+y+ud6vfXqw6z13ECzPjbu6iV7w8BAawghhcE3atYa2OY0bKGlqIR6mzsdxlr1lV0N3Sw2uzXc0I5bi4nJxzkGzycVL3ntuQM9NtlJCUiHP8dHA2Xc6KirV+a5AvcM3FekKhZSiM8oXFKFqZuMzl0LR4YOiulDcqChWPL54wYpZxdIj20rA1bHcyAelo5Ta9gK0B4T7D/2JDvQZrFPADPwA2LFr8ZdZzsl4ufTaXbV/vTYoHK2LPyG5sKNZ528Om9uXh5Onjw5vffLR4cGHz+pYR/T6LcnO4+plcVYGAIlkCtXd1XFlJIFva5If+oCHs2zv3cKXNJw6s6Lvn9KxJFOZaqaGVPuykrHOYaalo3LHy7h641UNfHlRyXnyHMR7Ouh4yGJawka+Y2HT94NyTBRWBiMdE4Bjqd+9uyn3+ZaN4tNnNc5YCgA804OZkGfsx+Kyrlsjn0+dWVec/ZT5mBw3RsHu0dL5f/u1/+YAwbehLxxX67kTeuLyuqqWrjmp4qMSnJApQL0qdy/JdVt0FVPQflMXoZVV3DWgvyT3emKW9Han6J4adAZuoAHLXXBiSUPc1QRAnwuxV/csW+okL6A56RiOu0ZAhUggjMT/khEeYukM6hHQIewSTOUZjLArBcHxD3rxWiAmJsQErGieAfOx1zznKH6MaOCPykY3eLemHKLuTk/OSyrNtAVJGd2OPyFQPLhBb6acLu5xJ0EZFHmdxDNAWwCGy8UChfi51kla5V1pegcC7rtqXvD7f/Dp4SuqfTx5WsArIldOp+8l91dlNlhVUJWOEcuX39GA0+aU6oZbN9TfWAx95qSsWilejz5wavirP/Njw/vV/nVJdZirygIHzBW5GXMSWmDZiWLBVx3h2tFeCzi63jr5qa5vAqvKcmd4hyfEieZkpd+Tt+Gakkw+8ckvDH/4R38yvClr/Z7uEaVzEa+AzrO5SU92DThQ/gbMQukLXb0QTsdV20kCjkMOrKIy21fEtMfEmO966tHh5z7yo8PbH79gq3xJsTaugm5QuZooGVYCLUhAYnJM8EYUkBz6Oe37JHEP/8a+mAbq0fTla7N1WwIdUIpoz6nqHSuzJejhDjeKKavJ6iruWP3rAS25D70G/WPtOsoC7Viij4DhMxStO+6t38kQRzhPpWHaXSlER2lWZEDP7G5mIzhDQ98hEe2uEmR3RLeb2oPbAnOUfrLSOdkuM+jtzMldjUmZ/MH1OEcmJWiOsxvAkxznMI9pN/IlCiUXHhBpj+EuLVhLgbQiV8oRH+3e/sckvG1UoOyJXvA0kntDL+1VhZHwHLreHD5GCrNsnNTT4iYPRefmtBV7SFH6DkQwyqYC6dH6bXpoueGfrbDgUYjSdiBlKF6soomOf3pB2Ge05QwVIvzRMemxJayX+X6wzt94BLvroe+7rsmkUkpLh+jmIaf5bc47y/W9+kprvz2P3Y1lDh29ZiZEzvdgIX7P2OgAehRKs4lrv7HSN27uDa+9ck2NYtSyVfk2eBsB623NoyB8e0Ey7NwFJQtr3TZkAR9VT/eVhTNS3nRMyYw98mnksobWwBx36BRVM3VNdrHw74gau5xULfhJ4aBoXqHIXcnCvV15COW2X9Y89V0lvb15Sc1q9Dyq3hnHNIQFX/CS5BeNtHbVWdWjnCVjF49JPulaNmUsd7tZe67FJzzARUC9qwQwcFlrK5sM6FkSsC9rTrvGHkO/YA4VaNdvqgW7cqAW/vGv/B0BOq0NlT4vQU5yCrFz1wJWHCyEktm1q/KZ7m2odZ7GuZH5TkB17fi6NI0IUy4A4oNJbB3CkDAi9adaonPSLM4oUSH14hFfJhj+6cJ9k2RBAugkqtjcLeLVj6R2TdZLA3pb6U1cOWaO28xg5sODh8s4p46rESIqQO/v+229ZvyN6lBXynXn/COTI9wK6NuV1CJ7HCLhtazz0VWsSrqiiGBb+UQBRAsSOUNEdHe08RCDk88khNZFyItSqnZIyJBLZ0OtBn/ndz8+fPkrz6vU4RHdG2tLDD0KSjLKM1ABUbkvQLeNVbHQ1HwitA6UxCgNVgRyWvu5qCS4B04fUwb4Dw4/9MFnVFOpDHTKugToB5RuVSKPFREWgv0sZnQmfXbUKJFtRjuypoIK7utzG1i+nQPoB0DO/3G5k6shQFdfeiz0T35KgP6HnxkuqaZzd+FYXHZaJ/Qi8j1w4y1p/KExm74IAhXoxAkoYuxYDey1akoF6idUC/rhH3jH8JGf+PDwmHIEjgrkGcri2QUmOegs18XO95SpBGxqIDWfakAvwplc73MxN/1+tDwnI50ViDdBcrjOvk65YT2CXBa6bsxUa0o89QjZ96blULwrVmypxdpt17Pdm5H3Y3y7kHG836yrjicl3cpA/W2/Bf0FqJSwAyk8gYJNAtodOqkJwDckE25Led+uZi20U3WDmrLgCbfIiDm0br7HApmQ0qzpS83FHlvpkp0hGrackIxI/JXjVUjHwM5EMKivFKQGfHulMkQK9yrJk/YSmk6j5NuVrgPaQ8grBbCWFbiMJez3SADxo71n0/5+N6CbU8ME1AWuszdHeprJPO9p8RuTJt0pjvdNE5GbCTVYUPstVyrZSxFvydiO2CfPd1vmNsA7xFf36/p1u0JYsySvufcEHdLmoaT7ybwVgZlCcAjY3Yu+k5Zz/VySFQ53tuwbS+mdlS3CM05yhf7S8VJZX7oWzbMQDt7QGGmeW+rLsSNZsCMvMoYbdd2nzhyTDFDSmSZI7qqCZe+uAHVbFjRxfDEGsmJLCgCAidcPWbi8Qvc1eEigLSX/xCk1dzlzwsc70CCnXVXDYN0vCrCXlIC8K+Pq1o07w63rGnsq7ymvuYIHL6Paa2OQIeOR30cF1ndkBN9SP3dXbujm407fS4haPnX2w63VhckA/DElo7P2q/6+kqjUUx7axcsET1LOdmvjpgBdMf7/6V/+4gEv3pXbybNYpS1syPJeF/ozwq3dV6wim7qv2MDt6xsuemfpUQJOyApy4pFd7WECatIBcupGEfZovDSjP6OB82vSdJz9roeJpGjTmdDUn+sJgLmn8OjaCfHbQrc0K5pu+mzibjovZpvXcQaEEFjR9Hh0GZXLSQw+IapWNRIx5KAB9EkTrziZY5cwAgIlhNqWg/lG78XqL37L6aNo+FpjBYwZ4mWp35XVuXVHuQkiuBUBFfkGJHidlEaIUrWrkgk5nhQa2Rl+7d/+3vC5zz9nC/2o3t+Xljha6Fw1TAkjYE1pjXfN9DBq3JJzQCfGeFo9BI4I+M4cXxx+4kffM/z4j7xneEDDWlY0QpD4sWPIZWFEmrIZE6C74QbraZGa9w32fMbBctaa+2YFei/LQrfFR4cu0Z7j6KvK/tx1hjsW+utX1XJYI1TR4t07QZoyWrYFoYAMQYSV6sYj2mRc7tZsEfI+r9yrtzVLWJ6ij/z4Dw5/7gffrd/xkojpGM3L9ZArglDkkF6frF1exdp3FkY9ZqBbRHnfK7PPsvd17/Nvz8I4obu2oOtIbYmaYIvArSCFlpwkZfqNF4ewV2ygKKTwJYmuPMfwS+WUhK5jYVvws37QrPjPvFaCmc84UY2QhE5IJzXyFtoKxwhAbtBW+IiUeie50USELHFqy8m50Uv39F16pVvxGfc+/DUCC2uva0HAYmzQzY3PJxSGFRVl330wCJ+Y/aCB9CSI3IhFPZJnueDTnjj5Fw4JVskUSn08ZT55gXtoN74ICwErwvuEhFqRO/QzoH//BMdDBOA/iuYPgXY+1cfN7/nc3DVPBj7PQ4DMms8agXnPChgtv5DH4hHW096vcOWMh7P+ftZ555Z6A7o9PAD6rHf2JInrLk2WvV4zxa3vFTB3yIX3yuzh+maAHvd7lGU+YQXPrnfkDpY056KxDHFsca3KxrZkJd/dxHVNaAflXt7kVeV+ycJeUv4Pl47VfU/Z7ntqwuWllfzhs+6vQqWWy0PlgZIyu6Y8oiPqzaGmGQJV5eYcVxIdgK4GW/I366IwvMRTklEHcnVvCxdpVkOSXWrcJYPx6VXbc7w+GBeoJNeVaH5bXnAs8y5JBfdIhKOUD0/UHWkqvA+NknDMT49UVdOvPdWi9/x4VghvGJP+6L+w8D/+yt8V5mqyi1Aexne3JVyVEoQ+gB5dFwoIb9yUBn5LsXUR0Qn1nj2tbHX6zyaxDVmInquFAbDReLRyJI2sy3V/ElDSXG6tqgE97i9qjiPwU3segHTDCI+iHOnfx6cxvpONiy+KJMa/W8MMkELolWldwAsYMarTFizvG3YCrLEoW9i0szWAHkELUVR8xyCJ0JgA3V4Jvxbhau22AM2MCSMhgMu170Y3vErTEM8vV9dhJRjeEZjz+7JCFqdOnhrOntbgFbK1EULMsxYB3ZN2ek9dil6/sjn86r/+neEzn/vaCOi83taxbbQCdO4IQN8x88Za6V7TbroxWuiqPtAIwRNihg9qOMtP/vj7hsffck4aKUlDKGKV5V3XXxlQo9DteK7vzYzr/+X3tg5GQK+9tKsr7vZdMdUCHSEE6sqjlztpV3XoXxz+6I8+M7x2TQ0eGEMIaFUpCICOnKZjEufAFb8rC5HznpC3wbOkddwoIdLmr78+PH7xzPALf+Ujw/s1Ue646usZ1kKnZGqf8VJxNTBfA7rHRvIqNen2W3/nR/TKQ1R56IMB3inRyuLPHx+hPCDcsq7XKweemIG/9JUopKGjnJrwUgA0VhtVIUkqSxY3yTpFx/AqQKuvZvVjGbt2mVAZrm5KuPiufkcu3Lh7S62fFWOs+d53JEjc95xuYPreEvFnLAryaSScAHXuLF4uHn2moodwVf4zXUYR4eFs9eoN7qEhKAcAevHqFNtlWeos5XoPYGXF8nvvCYp46tkRnsgZg58BvWLhDh3xvVa6p/2ch/wamL17hWH/pYA+huT6i9+NoO573YBO6RT/TM+d8Muek7TceQksZBbAgAiY2w0fH2dopQitFJ9IqNBJ7mmmULTCZY2y6LfB2z/9jfqvFuM7ve/8mIQbe59ZvAnQ6SOSJ5/pFuDkeOGp3FdjoKPqEwGgi+wM6EcUejyyoJ7rMl75nkea4tp3Lky+Y24WoC8OkgeSKSgl3N6+M0wj07l/OrWBZSgEJLvs7yvvS8C+qLwJ6zOMYqUBjOU+XTnBPhJTSBLHmAXDAPqETNsTa9ktnpDuIItafRLk0UpeQPJJoG1yN9gSlFhyPTr5nPfSWQ+5r+oxdbLMgmf/WMcOUS38D7/y9w62VZZ2Tc3gWQJc51jbxMPdgYklIflNLgDKmjblBqaL3LoE5enTp+wOQJoyy5p4+VIBOrFYYIUB7mRAr+tiT6gkboWJX7hD9T6CFqYyIekYXtKKYfcEr6x6O/gAc+pYJ0YdmalAY142kSYU2awpVpWyo8B3g32xbsfMSodFEAaXI3RjVcSN2YkyY+y+4lWpMw6gp4Y3nzWg6ecyFQV6onEStyNhcF9ABI+1y4/cg3VlXbJe63p6hrfRVza5XDordHqTdQ6ov355c/iVf/3bw5987utyL8nlvnhMgEj2ekTS/YC+q/UA0N3NyvFKuwu8xrjc2bdT61LmVLq1pozPd779IbVG/dDwTmWCH6HxCoDuOux8jfM0mHC7CR9kdRvQDVqjolSKkd2ZLW651LmFTvLJBOhY6J/6NBa6AF0u9wNNLTqqNeKYbaHzc1fuNsCMigw6F8IU1HXCTAgyn1nNIW7efH149zNvHf7uL/yV4enHHxxWVX+e6Wu0ttW9IeRhbl9fksAC6NwHXfYi0P4sbreQnQDgfjmd5Kk5oNdW3Q/o/UUvEdddDGyayp9jZrUFUt6PWlAACaDraeWkksp4iRLBlgd+DxCwmI+VzrASPHXOkZEbj3yFCHrFCgXo1zVetxVvhwd00KOyymnpTBItOTX8jZmMEuAhJzqP3eS6tKN4AnydhQRz9G0sKCAa+ZlzoPC7MRLCODTVD4+Ube2/PGWxRCtHp2SBcynomcG1lIWecFEqd6jMYLlH/m7grBNl/LJ9N7P9n/8+gfv9ez/9nWufjvR6XAAAIABJREFU6tgnheNwTH1SQnKrVSPvXI5WOYrmxhBLKen1Pj8QP92jvwf8NL2U/zrcqhedUY5Sa4WwAL9loBXCbkA2gXdfm39aRha81zX3+2Ea6AXFeyY3oC3GOWPY2NVPTBsvSEKwvi6aQbnfiYxJJa/SqW1LFjFZ40fl4l5WT3basNpDZ6AGyPEmRl7hPgegSVg76vGrKPlcLxjBzIAAcLp18kZCNygFjqdXD33Im8ZoVoT10VYIUgIMmPNMw6wxV6HoErf6rkKl+wIwhxhQnvF66VwdNsHL63ba9vQkSZFHx9LB2ZQgt0JcoF74svAP/59fOqDE55pi4ljkNIKnbjwMnw0mVk5N3F2Vsi1KWK6fOu1GMav6nJ2mlX24hBZdDLus767reAD5qkB7RUKV+nInYImhxjKzptmKqXdf7m4VmlaWiSra5Q6utWIZKRciqhvKyM6455xwVjWOrc17UhatPUeGKFkJwHD8iju1u7Lk52FAr1ZdnN211801dtV5WyODHaeJ9W1GEpE6gYnYjYQkYE7SG9e6Ssmg1vb42rq67eHJUHxPr9EIBWKGt2i3uqxzC2dlDck1I+B+Vd2JfuVf/fvh01joZx4WoK/7vZHhzYSxzCCcPZ3LwxcBdJQjozBvyUJXlvu+mOaUPCkkjh2VNvjoxRPDX1YcnV7niyrrsnVOpvv4QHnJPkQuN5Q3zEfAjVa6dyeqhjPdG6gqUQZ3LlmfWOcuXZtZ6Ha531AcTBZ6a9Rst92Jri2XEqmSSxSgOwIj1vekQkKmZyd44e6Th+nOleHPfeg9w9/7m39teOicFFg1oyB7X/6puNxxNxegt5+mAd0tYPt+Z4g+d4t+zziqFb0J8C1TZi73JulSwb2ocxemld7x/LWOpXgWykMydsO57anew1VqtzfWur0g6Z1NMiwNXIh3A7x8PsNJEg8H0Om6BmATy6Nl55b4Z0drhTJuYWulQXtd5+ikPcsOlAMlyRGnhNacNKv7YTjLYYd7aYez9WyXfGP2uL6oi+RelAIfuUCooQEdWsO6G1Ub0+To+bOOk54XsfhjRWVMaSadOe/HFmL1bLdBEDkTLgr4RUQe/ulwnQH/ez8CXLnGPk6D+WFQn/gna5KysGDlnDJYw8T1vLbmuSyOz2KDgycKTejCl+6fE3A3oHtPy1saGRgZa74FvGavZS8mBW1+VaPSVe9n6FTJ89k62rMwAnqUHVM3gg9eRDEE0JVhvkCuiwybbSWbYaUzEHhRjdGOkEjLeVhbgTlPknhx0wPmbgpT09EA4ERfOAeJZ3hqIsSCA+RJoNjkevkboMUDDe7ZGLIngffLa4uUreuGP6xkEjp2ea14kjDVHX1H/UM4RxSGeIb4e69CS1mzgLzj7PpHJzsee7vIYIwPFC6OE74OHWrP/v4v/+2D6wJzutKcFZgD6L4ox8yP2rV2XdZ7mo7Iza4Ob8flZkeTNWFgiVM/TryMjGldAD+PiXnPCBhOyUJaJVEOYtCT/OEj0uCxmlj4JCIk2zvAnAWNOzzuoi5Za0B3HLaYydp0AboTn/R6u9pTUtIjOvMd6qy9weaHUgTKUkhMB+s1n81yBw5HAWR/f+LeQJanmrG4pXikqlvvkPhG9mQBN4NpiI0cUcaVHH1jjgBd8dgsAPwEWdpod/o+Xo0lM45usGN6EAcKAUlf9DlXHP01Afqv/n+/PXxKgH6iLHR6rfs+fIUt2JIUR6TYKT3lcjfzsZ7a8lvqCkgd+cl1ZYKKaQ52NoZzpxeHn1Fr1B9RN7UVJYQY+IgtjUKFY5UCY7kc4YyaU7KKlc7nEWAlPBLiKGXIXylGH5PisNAL0J0Ulxj6azcVK5IXAg0+qoMYU4B+T8knaF2AOaEaGhgxzvfU6ZOKh5Esh9AGsClJuTH89J//4eHv/PzPqXZfQKPuS5TroeyNfQ68Wlk/GxX6C1DHajcPhwD/zE8Tzvd4JHdjAnSLQf9Zwr3XsCluFNoRmt2BL6eI6LT3CHrVzx4qYuDRvvIervPucQ54k8QGcFPqRyyc37HK+S6WOe97RCjXRV4Mrmk8abjhtff3iKND/wBgKwv1eY7TGe09aWzccz4P/5dbvHlwdLUX33UtPu+nKVTxI3LJ418T655WceLSBqh4+yJL5u72Jckp+ijwmE/8gj75mzweHuS0OG6PZ6AErgEdhW48c8uh2o2gbID0uzy4pljnAf7Iu5J5KEccoda27zByis/2h//sMZrLuw4/x6+LGEEdNkj5ZkRde5R6sSZPTpNpfrYHwtI1BFfX+R1DB7nJfCYfnH6Pv8h/d7jA3A82YPT0dfteI0/4Nu+5ysFVNnQORLYaDnVFGDCxkKNMQZsBY7Lb43YnSx7jicorEuoAy2qwRfUQHkF8cL7WKBRRPljHGvNrGUDCZAzFVBCIRirvq0cbO0yAscS9QldueESsW/kgaoxFVznOgYLAAy81NA7gN72iePEa98w60DDLvfFV3kbZNb1i8FJOzcHi+Vv4pX/+8wdvqqUcH37ooYecCg+Dd90qBySLjoA7r9FJjnpf1BsS38iexvpeRngQ5JeQWJV2ckYu+VNyx6+Rhs8NcwPEDCgZU7ICMVBulo0KCGcxoYUM6ygiYoFNxyG+CKkmxBKolfCSrMwYnHafEXdw0kuBuRmT8ZfEgYuIrClHYzQMceyRsUwaficP3Od8z3Dl43pz2WZTXeLgBwqUAOT3pEE6ux/9yMJCio/cOysiHrJsAXLKZthQpkjRpMX+MfIJsCDsvsYCRnvFwndU18SEFb6tpJA33rwz/Otf+w/DJz/7rDwnFxW7VI22B5uwaIQUuG7WsFzaple9LleKE3xYM2uLatByWymj+vu4mgut0eZV81nXVPf4U3K5/4Wf+KDc/xivCL4pS7VXZw7kFqAtTUrINbhHkSzi61jyDNBdweCyKrnPyCivxjKUrRFDf0XZpFvK5McqZwdGFyy3odVyhr3OeVsepT3R40mVYa7JS2SBqPXb3L4iT8bR4a//zF8cfurHPjycUW39svIFKBwF0BE1qccg9tz7rP0jqc6uYjKduYnQZSH6nwGOkWTGzzQFRQ2pXfFxJnEX+s/7vF6W3kwgtsLow9qdrqyQAuMFuQJ3tX+7xL3L3Q1AUwe+wYAlJeLc3rmrpMho/wgjW+Zu5CO68qwGKdoOxRCSESfR4Ak+ItHNbnvxD1YL/8G/VjjqHnTM5ODwGRQB4oZ0l4yFkrhoVncCvoBU87uPaT7OwnVDKK8XsW3csPOcgfFYOeahvBmMkgKjLCHJuWS5t7WZbTRno2y4hDSJmh0mi9wJHfBoD00fr/d5cv83+PmodeyRGoot2oLONd//mIcSfNW11pZGlR9hMMFlW2sVIwThGSu9ydMyq8nVYsBmqe/JFNa0la9E+QFIdGwAiNfSX0QJXpyvymp7zUwjVjjqWK10jHefu+t7aqt08kbM34/r3bkeVnIijx1aq4lteO9ISiTEZmMYICcMltvygBWAdVHyjR4ormgqlznmZJptpZEWGfGAusuBZQjk9ShZk5clwSivva7JZcXIZ0qz7RbX07koCXVgrELvSIp4p3I9XgPok1kUxPChc0qSXTYcOc3vmXYXjwTndWa/3gMjuLadHeaiEFrErU9FGaGCzGABmxb+5j/76wfXrl034T/44IOehEaCS3fvmcpFwuAd7KdeyJPR2EwpAAey5Bf1+zHdDJb5aVnmbuChi1gCnGjVSFcmCYN7NGcwcMZGa4LgJju7vQnAon8G4K6V7NdYUBNpXEmO/SAfijCd9IK7o9z5iccQg5jGX3Z5hl2TrunJ8eooM04sMeyyjbmgL+vUiqcEpDLT95STQOIbtnbqWlfdApdMR1v0es+DCXhSesP9FZC75lW/u/uUISoA353W2GaStu6ppGtb8ZjL17aHf/Obvzd8/NNf0RSfCzJqA+iJgyGgoEI0yUzyAbG4riUSGSnCIUZTwoDaTIQloZFVWWJHpfjI1h1++MPvGH7yL/6wxuLSRRAijmYZIRwLth/tXWnNnb2dVKJ83szxXZLiDJlsGUkvjFldPOGytY9/4k8N6C9dk4V9lE5PPgoQbg+JM+aLqdk/Zgkw6e+kkzulEcOoopEbm6+qe9SDToh7z9NPDOfVRhFA35fliu8CEOdJxrzrnYuWDgG6SdZcn9u+X8Gs1SlRNRNtRVcWsA3k/XutSzg//xtd8dP6GswQegg8rASdm7g/oLywrIRHCY8NafG4y2/I63ZbuS8o6J4mpuMpYKFOgQI2WwUk2QSUccnTQwIAdx98hJB+b4vfWe/Ej6Ww06nM3+d9FAiqWQok+B1X/ljmKu8ILaNR0i2kbDlNAr6Wz7Rk9zfAUJ4282D+KxpN3X3K8/oR67wfkPsI6g3otYd8BjBfqsZKcSHHj3W/m7vgcXae2k3nUExZuQ3sM1IIKM7OOf995ItS2nhvstYDjHnMFYPpMlJnjsDH3ZvZ46GVmdvX3y5wNnDP1qtlJMqg9qyn1vERx5/1va5wIBzDXri3iOQU+0reDzKqvRcOW5QBFG/q5Enwmvbe1X3NcyLa7WzAGxWBKDtzwE/30cSbrbjYm9veW9Yi8ffuUpqKFtGKZFX0G2eHGCAtU+1uT407HmLkPtaugdHKSdzhWVtbCsEg6BZPIF4iKwscnEtJMi+hLJQfymTdYlfyhgqNjPotj5aqdhY1ApvvsRY9MZKjxEVfZd/wmr7rLHn40wo3XnGFadVVDuOT++C6k09ECEDnANDpQgPYnVI71jVZ1U2kSVLIAWFQb54OdU9aDS50RqWSRHVH1hCADpBfUME7lvmqVGGnFumiARUsWZgNgbJFkoJdaUlKi0YZAZm4d7maiygPATqLXa+XXEzMpDTWuYuMmLMBHaEFcJlQ4lrtus0Agw+YvtHaxHzWOxXG4J9/17kFMoCRM/IR/loLsi93Vcu4J40PC2ptSTWu6ot/Yu34sE4sHCCvkpjOTG4m5/hthZu5q2bfLkOeDRwmtKqRxkIX4G0r2/2qGiv8+r/76PCJP/nysLx2Tmh9zICeNUqVgHvli8A8AIWWhyTmCdC5KYR5OsZJkJNUpi+uyJ3DXHCxsITf5vDM2y7KQv/Q8HZN+VmWMkZihretAD3ip+RK/1LXO4Je7VnimyheBcItq2ZJcQF0SvNwXR0fy9bo5f7SlVvD7rKmv1np5QoqhkRc9TsAOiWVnr5mOlY/5a03hne86+Hh53/uI2os85gsdAGZusbd25MSBtMzzhcGgXpZP/YHxdX7FF09hT+5Xz9m8rIFWFucfXuhs0kB8Jfnr5npSqCX23A6wQRYrmPXRVg8sbe49nDX6ZUtae4379we3lCnrCt0y1L822TsfAnVsYov91Vj62ljvjA8IeG/rhOnYRTlZ1jZ5od8yp9zzH1D1TCieeq3WVfHEktYW5lzMhXPxMz5HMlnVh4QyJ4u0gtmKh1piXWOcp6eAdnfWuICyW4AlVdzF3NAt7z3dWBxV9a6Fa5s0yIZ7vgfRuA0G/jN0TU/LXdv3/jTqZFjlUKt4uxYuZ85GB/+fdxjrr6IqOPpc9f6oWZYde9cRPT+WK3hpVonIxcgXR6OWleDeVm6vi7Cd3yn9q2HQgHmKH54c/jOsePHTDMdPmEBeyATINM11PYuan+JGfPwHuNJmSu5df2mI95juev9eH3Cm7mTwEERgPEncekcs8sWe8mTF9AhjFjycVfjrAgIG5Rrz1PWGEucLnR4HKBzcm/ibWBfiIV3Yl71ryjlkNpyjAgkQZ6Gc3uusMgdTsYjVYmnVojdJCk0R+OZRTXLas+DvR51/6bdcud7IfT5vv+EW1i7eJg7hj5Z6enJsfBLv/zzMpxpqiH3mDSxTDHq9WzCKcYxQaRoxxMYcRnIGtUqDicFXA+cOasaZglQmAmR3ExVjIdCc0dajFqDGAw7C900Z8lRSSgGv7jXeK+7t8WVyzMbn69EAHjCGiULeBEMtrKCK93fhOayDTwPeAEiwHyoUhCaES144RrOgXLGNWEVFYAxT/wIWeY0PGD2suoeAXVim8siCuLPJ4+pCYGs8mPqFexBM843iDupY3ud5RgXmKnI71mDbf/RCOZsSKyJPV3IvhaSTPZtAd6N2wfDb/72H8lC/5ISFs9IyGsIjruZVdKENU3cSnQhkoBVXHpVgOW2qbUGfpOYkuJSeBlWpZAsqDTiqEB9ZWl7eOiBY8OP/9j7hvdoZjh8e0+TB7plr/euxN3YhMNckSzRP/PgdVtgeDZmSFgL7riThP49ZbHukQF5ZH24eWtv+Mxnvzr83u99fHjhkqox6IVcjGelZW6hZymdFMf+NKBHMRXo7Vwa3vX9jw4//7MfGd7xxCPDqTXRiQCdhBlodh/LXApPAD2hHzcaMahr7XXJ3Qch9xZKLNk8CqPvBuim2RHP6mIbmKDl2q92S9+/ft0VziVdnJcsVCnPd7QnV9Vc4rWrlwXoVzSVTuET8jOOaSykaAfBbNf3MXl2BOgIH8f/AD3AFneeXruhhhckyPJ5LGuaYaRT5OCM930prse0PoSMePYku3ZNI8yQJfCLR+P672QU20WsBh++ZisvtYIAMLKFtQSoDOhZJMv2BnbLiXi4wqAT8mbo0fQ3RsRkqcelyZpyana3/huX12erw34PPNeH3Kbp0Lnud5FPMfv7wZyT9H3nLAGj8Mo8oW6UYw4TTnxSDrysiUExlrkX3Ip5Wa4G/JKRtZIOK+g1S1fo2J67uLgBc7r60fKbMMy58+c8qdA5GFybG7zEYiQfiHa5phG5qtfl1SWhmqvE4rXrmWubKVTjQpfsHq36NsYa1HMb/m7i6tSHk/cUg5KxyunGn0d7PPrnWL7FMUbFKmBqS5ecEISYrsPWsQ1OjMjQbAK26fHf3mn+7k6jAHrq1+EfstEtam2h4163C518skoYZQ+6wgQMOCpja0mg3nsawM6aGbNF022pE1rlQqdqCO6hhkOx/15fDBo8iXgo9do/+H//tpTvJLdAVI5z6TGVfLXWHJc2VaDLkep2a5IVfUaNSC5qBvpZ9YEnAQ7Qv6fN9+hMPmviweqVm0PxjF0sZGvRZaEXmLcbp5NVbBXX58afgOs8KaPc0SnHiPbX2e3zbnMGUAN6auVLL/DmBRxqwz0XXkdxMBVTCC9DATHLhrtFVroVCWevyyUlAUd52cn1k05uW3bLvyTLxfpGUCF/CBdwnUlMibs/v0e6TQJ+0sA7IzQCx0lbIkAay/C8qU5x/+53BOiaF76gIQHKaNATbTMlFD4mbjNpjsc0mnRtSS5QWvISTCxAdw9uHM6uhWeCmuo699U+UzH0VQH6+TPLAvT3Dz/wnqd0ODRg1hGBCRhEUObS+x7KAhotzZGdDfTfy0J3H3fCMgA64Q0mGW0eDF/4wteH39F9fus1jUpU2VpOhUCLhY7V1J473tuUpRpAV5a7AIlrhga2tt8Yvh9Al8v9HW99eFATKbvcnfTm82Knc97J5e6MaAAKAaz1ZwQpj7mg7Tv8Tq/N7j5WteNElkYBMP0zcBWgR+FpWvAbI3alA6CuEZBGAaEMVEx5Xff78uXXh8s3rhrcGVG6oBGNWAyu7cd1x3Gk1Cn1wglxCDRIHRpmwA3DIG4omZAEOtbtFMmv1PtrYS0fdClytLv6IlPPAtbh4ygGbXlENAZ0wv+RLfsjoNf91zqavwvQWZO2zb0uBvs8rGBN4nxc2rbSpyqXWOktY1q4U33Tff7m++JTH3rhu/1REny8/Hwrysn8CKWQjJpCMDd83ceOzImFPmW9j7KxlK3x0/4usitr7YRfu7vb9csVeMVGeVa2yXgz2Jcop2MHOUBT56afAC1EL125rL4C20qOPqe+FrQ7Vf6JDgmYQzP3cFOTUClDjnh1jwN1H3SdPbHfKezRmfIjANvFgNe8aWUq3wofBHQDZomJB9C7DwG7l8ZOk0cldnIUgMoL8vu57Va4Apj0qUiW+dh3vugpbbCjJDkJz0l6wcOmb4M9IQBdl/2Iqk+3LAUy9H28WO457wx0PCacx1frYx9VyRpetqZpc7+VuYQMwAYrwyR0Vzy96SrXjBxjOFQpcwkiTM9/+Kt/+yAWraw+kiB013Z5d2ymSKFBbwEAYpGJk+nFEyqzOq/M9zPqgrPmTlS6WTJnsdx1jOVVJYAxdtUuGYQhCTvZoJFRkV3WUlNuZsHgT/dCtjaSkhUWZNTMeiHq+9y853BXbIcb91x1na+ZzowVSeFF5zPNVIZgNkCxEizvBbKpsaz1GiS2hMtaQo64OB3ccOtTN84wB14jPu2qK8CmjpUFD7DvKQayay2riS3a+TRlqy3biUjT+xjK5LqxIHGF6Skr/aYMMSz0P/7EF0QFTPEhAYwJd2iJiccQj19RXOe4rLUVAfoiiWNsMcTUa4Hlkak3vg/i53tbTMbbUhhlafhzstDfrSYsnntKRvjME3LEmaAwzuRtSPJLgfd4tw3+iX5/RwudRD3/YzALySVr6pq0oNa23x5+699/dPjGi28I0DOUIOJ9AvRReOmmbstC31FcnE5xAHrijSrLEqC/5z2PDX/zr/4l1aArCVTJf0v7AnRcsXq6H1x1I0sMvdkFGkirinTWz8N41XRUEmRuNYQZ25oSDdoZUgBtMGdfowgZlFBQAbRWjqIJjrkh0QgkKFA+9NwVcN+VZfDGjTeHF954ZbilpLdFzVcGzHckHO6SBEcMz//UJlefvWtLq+YD2HtUgF4T6ugYefHiRbW7PJMBTBWS4/Wxs2Pda4NPD+NpQg29FxNzdxZW2lfYo6b1jWtoPvc3SnGJdy6nCJj3Mzzb8BAlaA6kiYnjnk12fDxJk/APoCNQZ0RZRxh39b73+pMhufDyYVCePjG9PgFK9r9WxnzSZ5r4JsAe6yxWd927lQATSf0EvKNIReCX9wNjzBZ3vuf/TJyTBc8hM0/dbyYnApoWX9xReIakyTevSyFkDLHCM+vinWPqSYGHhrwKupdROYKxxuAQt6SWXD9xMuOTOWk6T5bHZW6hN2841h3AcsiS2HNZw4kz814BOiBpvkXmVEWFXd4ToFuWW85EXsa5eVixalkRKmov7mHrF9lAMyoeyLZ4fVnPCgXM1tFudIcxySXBC0X5ZrLaCUs4M91eQ9YjXSzaC5By+MM5A9nbCdj5u5Xj1uTb2xTFJUmNvp8ycLuF+MJ/96t/66C/jFYCgbBJ1Emb6b3IExPtqg/ttpJucNucUcz9QVnmNCJhwAkueMa9kWHMhrOwx5TtfvbcWdUDq0G+U/2r0H8G6CMYVOzF12Nt6rDbzEl5tNwj09xColwpluTZRDbCLtKOnbuGm7+TqRkCqAfHr9iTLWY0MrqNyUr1mE2tO02JnNQnECQPYF3u6BOKjxMXp4EJSW0sKr3Q7S3Wv0X38eW3ML/ftyfBaWhWaiKYislLu2x3KxaVr9LXOgN2ttCNELBeZWnJNMPl/hv//mPDH/2nP1V88rg+LQtdLh2WA0BfFrGRmLcmxWpdgM6IXGjUtcjuOtWZylxrsnxxua8oKW6JUaqy0BWGHt7/3meGd73zLQ5XLMlc7VyHCKAiSGuzxVwN7vV35JNFYZ7fJYaeXu5clxyjZLpr2tq2Wjt+7esvDb+p5L9nv/WKwCqA7uYUZaHDOAH00MamAB03YqatkaGdWNWuAP197318+Ft/7S8Pb3/LRQ1pUW2pXO4AOra5fVCUsDCARRUJI8igveN21H0xvMUM6FsKDbWANQ1W9rGtleKflFCKCYlVxfgYaXYEdDN1aPkwULXdxXegJe0fHjY9t0Wk1+/eHl69eml45c03hjvS3gH0AyXIbWt/72hIBRUqHrSi42JlYUUQR3SlhZI1scKh/x6Awd+4URHSbuih77QMwCNwoGcYcJINo8s8YmZyoWfb/WAt7+l6af86Q8QoTQ3o9f3wf8N5A3qA6H4wbuvc3yFKMwPx5Ojk+zyWtH7e1Xq9RYGXvZSefu3Qz1FuHEb7ufU3SZb5NR7+vZW9+T1MVvukiBxWCmv99CXAARdr6K0GOGnvMo6W0i5oGKMs8zBcuWC5l3tGTgOJSYik+x9JjAJrWej04acagt85BiGX45Lba6ID1oaeBNtq90u1EjTB7HoetDTl2blPo7FWHptDK+YwZip1rFSILrF2Q3sKCwl7HBqCwFAADagBsFQKRbaOe+qDFw74Z32141rOd+BDUc2dGIei5zBjWcZWBEgQTHfJrriaFK+JEgSWaV/Nddk9XrH6oo8pHwI+5f5QqBKGotSMku4D93DPtUZ+5vhxuydfIG2OYZP8fchoaOWCD1joxVvqhHUDem12XN45eveg7VvpmO+ekocQ6qe10afkYj/J/GkRDZndG5rWde3qNY8idDmajrsu192D0vZPqatcstA1wc0lrbP6Tk4SjsrSm7mzBY4T9FOvG9BxeY9aTYF5fTfaEeFDZRoijESEHIvyGfdudnObrjf0yRJPojmJlBjP86YXsD6zIoG+pk0AxI+pcxtAtypi8gwdu7zi9rImRuaxrHoDOuUE+hdAL+FnGUZSm8DKk3zKOus4IKAIuXnSV26GPS2909+1ssLIPqaQ6SoA9Ou37g2/9pu/L0D/vAhNFjqv0zGJJjYiojWGUDCmD3e7Mo7JZt6ljl1utV3tZRqKcN4oCoA/z7Pquf/gOUIIKEi3h8ceOeukuOPHmIk+sxAqzuOYuQE9HNXJbxb6fq2F6n8FoFcv9x2N5/rmt14dfv3X/8PwledeUjZ3XO5p8JEYurutzwDdFrqAq6ettcsdQP/A+x4ffvFv/KwA/aFhTVPWRkAnDmaXZkB9AUC3Kz/KKmEmrF5AvT0qcQWSVEMYA+UufeTHMpuyurp9IyVgCxVDnqQPsqHW7s9Y6OHA8EN+46MSf06GI8n0ysZ1g/nljRtu+sLcnjuaOy5bykA2oXKZAAAgAElEQVS+JSWc7HOE+zKucicBxavkjpAWvNk6KNZJaVpgrtltieFlBBmWvAB5R91hGrRjDKCARxlxeMIetnxmFIocGwHlKqOife6m+LZzMiYrvaOZOU5LPQNxySi/XBK81ycKVlvlE5CbAvVZAJ12WNNxcuMGUNaevw5jtle9cKJ+y558JzCfGz+HPAkltRuoLd1yYzlY84hfxAOQEEVbrWOLV7xGtBa19y3Jw7iG6aJGr3N7WXUIkrxQ3qFJktv6LFjny5V4DG0A0nc0BIQxt8TQ7zIbvvoTUKp4UmEXJnDSVMjnUXOxbbWnZpgJDck80ZCqJrcAT6vwbNdhT0q/7ioePJgOFSSJDVlEDTbAjiJJ99F2tbMj3aAFJQADyh5GvFa+qcjNAF+sf6u/KL7eyBgq2Qv2vcARhbji19btjO+JqbeiGgOkdqbo22XTDuVwk00V/TOoHp28w4Ccn70iQVv7hrFGSKyV/cKRBu9Y31mfGJt1wFGRdQZbMAw6wZA0b2X2ycI/+LVfcAy94DMGFsllgJpBSS9RxiJigeBXxeTnBM7EWEiic6mCnnSTe+2111VipBI4Jx4IUGkHq5/nlWBxSkSBq4bjndKmMSK1PQOcPtY2JS1hyGxLNnMeL6KniTz2OW8oxwBItqL7/UqxQFNB2dhUE/wNtTOFgLmvk/Ik0DgH4QTY45/hnpyxqb/R/CAYBB6NXQBwABFrnCcJIMuUzdCQAE14Fl9JA5tkySeT875/Jo50z7Kru5i4f4beoKy+ryJW00gndeDKZ08YfqEBpzLTrqkt6m/+1seG3//DPxGhkZmq6T9yxRPnoZxhTVb5MQE5CXGuy6x732Kkpe6bNXAPerwRDiUIzLVXb3ns4vDwxXO6pO3hzTc1a10Th5555glNyzuh49HUYIrxxEKv0EGNq2xL3T/rbr1d/DP9H3a5Y5e7g5Rd7rGUsdD3lBG6vbs4vPji5eE3fuP3hi88+4JK884UdTSTAujltTEtyDLVKEE07vV1SgZp5JAykN3tS8MH3//U8PN/9WeHxx9+QLORFY6g0ZCYmVnfbuVoMw9Qx1LomFmN8yzXfce8YMRuI4rCyAN6YlYBCiK76Zan7htOPTdd26J9hwTCsB2uGMMWXIbPHpGVz0RQ8nMHy0avKzVpuK7QyKtvXlIFwOvDbXWSAtDvIjSoxdW+U+aYLHbRdZVKjuGuOkMDq71YKEtVFWLQMi3F0iH/ZQ8LW79Pruy6GQN6eb18yeVx8P6Xks69u9FGUUMB+uiN64UxDxUfccyWUdy/P1Ou0IZaS/J45zoptuT9jPyS3Dha6KUYHArf1bb0jwbl5thD1Fz3F29N7rGTwUadoEDBxxsBvNYlXxnBz2xhBSU/uwzMX0VJcviMZiIpI2vXMECO5wVQd0IanjlGwNIyuizhPj1yihAhx0PxxMompEJlA2NuGbhDqSP3syrLnOx1kuPOyxPL+W9JppIQh4J4+fJl9yjBWDut8My6PtfAlJr1dLgE6Jfd4hssU5WTSns9y6NaMt+kZ4TomdAYxzommXWXlsNSLpAtuLV5j2PwRD7Dox2maGWvFbL4AYu3oDsAsgAxdBS8abHUMng8jherXi1Dq/cvsivHnBSKohZkdb7mjW2FIp7EKL7uOGnPQ3h69JzwDfN8qHvKYctr/fC7xQu12L4PHxsa+aXf/Otal7gj7M4FMCXUAK4VNBySINRwBBf0SW3wA6fPDaeJq8hVt6yY2rYu7pIa07xySWC+qdahOvqyAAQBsLkp17sIhG5x58+eiftXt3R6/ZSnh9mrwGLjirebkmz70n5g2GqAMWloIkYATZYwdbWIfZKUaKaxtcUIWFmcauayLOvq3Kkzw12V2Ny4fM1W9oEyuE+srrvWHiIlU9NNYAB2KQMIujNSAkhu6+x4wN1NA1rb1M9lfXyJWkT2tf8fJan3fGTc8O9hCyOa46Qxj8exVmbKG/epoHw8U+gMux+CXpHldSALfXf4fZVz/d5HP6k51NJgV9UWdUmla7SdxZugWCp5DCRvkAhwj2YKuFCZzasNwGJZQJnRHaxpDR48d2Z4+1NPDA89fF77sT288uoLwwsvfGN46JEHhw986P3DAxdo+xthYgLyHk6AnvnTeEl6RbKPI5k7SxlwgCHDAQYQCrHcopHPl6UsrRZA39pWR7zXbwy/9Vt/MHzhqy8Ni2sXYIscw2dqMOdwuNVlRQjk6M2+rqzuY2pkxIzj7W0lce5dH37oQ+8Yfu5nfloT5M66o+EKMTOaKdnOL9vSQ4BwwkNfjAilpjTusiPlBWrhGys9AxTgN5f1kEVeVRdYSVjE0LmVWBeSTBZMhHclR3I37ZI3cXTme1lrfI8cCl3rHfqt72hso9zqbygZ7vnXXhlubG0OS8c1GU9lR4vypgDmNIvhOSkRCU3ZotaLY3mXyVU3QGiIcBuKnsF0uiAadSAkIrjuAyYLm2x9FP2coznDh8bCqXUw+BfQm55wqwLYVoonS2lMbPOhKmiD67LUOKv09ppIfug4nsLmWHeHBvgWtFrJjePtlLo0Uz6myowI/snKzn0Y0AuEI5OnJCx4vb2dvdiRvSUD+NXei5R3uduhjxWwNjs4Dh5BzxnHDGeOAaArFCUpWFnZqUcnlk3HPxRJaIOMcwDd9cmsUu1BwgzVbxzvi46PZbx5e9PTM5nXgdV988YNW+RnVLXE+YmhP/LII1YirqsKYptZHPrySy+/NFy5+qaT504KiImlE4dmcicyhjpvSpvPyno/Lszg3u5qHPSm5DKKwbJClhnXveHkOry5J4QVyJM7SvIk+W5R9LYiGbYqGYanEUMwTV0wGEmCgx4xpjKsyXtm89lmnj1ftsqRGLjIG9BdcYTwAntIDCQZj+Om4U7+gS8YGchSUJMQLK23RzQfZX3z1gzPZzAcfnAoBH4zPZRiUfIPse++LjxDMuGNAvkSdHFbzeXDiC/FZX/31/8GOl3EmK0mDHq5m4ENiEWbzXNN2t7DFx4YHjx73klhohZt+oqSsjaH557/tqZ+XR4WBfKnzpw2CBLDvK4Eix1pfSfkQrlAHJ0EJRHUqbUTIpZTxSzUR1cNI1aSXSIR0wH0AJ0712mxac2yKGUjHa5I6pBFJEJBO90SYe8I2Ol4Rjb3upK7Nm+IcPSdVfX6JWv99HGBttznu/osd31CSsqZE6fkStYQFPIHuC9cUhWzGbsBlUoG+NF69ZB0nBSoWEIlAA8BemSRiDqumGxny7oShCUo5hvWun+sNP2Hu4odkiV+d0dNRDb3h89+/mvDH3/888PVG9Qd625VLudaVQsxCBWrhXWkh4DcwUwtwsOg3/HCoMg8+tBF9W2/OFx8UNUKYtAtDeD49vNfH577xrMqY7o8vOv73jH8yI/9kAF9VbXMVnLG+E8J1LpAJ6k0BXovJ0BP0mEL21ibBi3sTSkCmdM+Afo9AfrO3pKsgY3ht3/7Y8MXv/aKgOpBUzX3V1+PNVhMu8cs7i3Ndtcxj2m637IsVZox0DZxeXl7+NEffffwk3/+J+yJAMw9gkjCEE+4lSrW2QLWVZ8Cc0q6AugLsmoYLtLDF8z2Y0KmYdrXwcMxP2eDxzpnzeKfCf3MXbLt4TCZgUMjWMQT1OdIVymNi5TCcF1lam/eUttmKSobErI3dH9qTTCsnTqup0bgSpHxcBTmZ7NfZWXb6K5rjou6qk3YijqX12AyN0KvZsbypMys7/YcNDnne0nymseCHXLidQuvJD65tA2eM3/HhWzPVws6u/QjAKdjcf1JckzgpVW6WOhYcB6SMZdrvkd4uzwLM/aLblLXarf7xNATFOc131mDMGev7xm3i/cLM2bsXQKc+4C8dJCURCUjfPICZM35117TtBNFFsZzuaCswiN6djdL3OAAuWuqtW5YveT2JG5edenl3jXNkX1NSNBlVYQKMYa27GEl6W1j47b4/Zpd4Sc16ZG+JCvIdfEKx2NGN+WNAPrLr7w8vH7pDTeeoSEZo7RxlXMcJ4fpSR7GgxcuCNCPif80H0Ae0x01sLp+/YbvfUVVQYA63+c4yzRloSTMbVoz9pQQ74qUCocNMSQJI9AcxnTM0nAv6c0eMrWgtXIf2RN5FFCvvCwzGeEllEdvnteFtbfbHbnV4KnfnairDzJHYwkZ3pts0R1lrJikLmIyaXhhDugOSbVigSeKU80AfbzOgv220P2T7wUuv+Nj4e//m1+QoRR3Wqx07kULSbyW+JmE/4HA8ri0vovntTEqTwDQl/T3LQEnlvkVaXRYyivavDUlwaEtXnr9dRHHLZexnUHz0utoV6tatAsa7nL+nJqg6GQQNptoV7BHyRF7jzbUm9BueAia+BcakpO5zFxk/KZbEMR9SwD+yiuv2SI/r7Gj91Q3i1XP0JNdEdIxxWXPHw+An5DWeEold2dEuAyQ2WOSnO7Z/ZxLSx417gb0cu1NjF7rGolXGlXBdWtPvfQN6D1PuN63Nl6M3ppgvAIhCsfUS8AygASJuLikISxyuW9pfOBz33hl+Nyffk0996UdawLRloA+gMd1zAlaDA9B8zpuVP2OgvP4o48NT7zlMStdZLFflfv2xZe/JQ3826oBv2Yh/s53PTN86Ac/MFy4cEb7mBhW9ofbLiHI2owAnvcPx5lYoQnQHZ/mn2P4tJlEwGWQArFsss0B9HvK2r927e7wuypb+4IA/ejaA9730crnTOXyJ5ufWs0NXfe9vbsKneDhJSYcAXHhwtrww5rv/v73vkc0QVWCmBwGFlCTAe0JU6arhHJwxjjnoAAdMF/GmqzhJAjgMV5OzNNCQ+BBvI8KiOpW2MfN8IsujwnN5FHrVT+jKAAylYBXIAk30wDoshrHvCEl+pZAXC6p4YiEnWY+yDsj0JLL8oBugk7viLSAvlzSY8BINnKhSRTNUiAABudq1Dr0ZLEOsTDL+p4qIEZ3emNf3caYnVu3FO9DZQzruLhWEZjtdfPAIdyotJd1xnYA3SJAe2B6hT+g5LJe485NOZMBHeeTBWv3Y++Srgb1ALwTOU3/WfbRSgpz1RZMYN7b0jvE31k/vChRylsZaC9ev94s71OZl0uB417wLlZJ1LTrM+XHCkOUgNSJV3jBrwXQEQ4uPSNfw8fic6J1pt651DB/d+5TypHpNiYJSjXS7Jr4DIlx5JwQT78heU4JG3RMpjuTNYn/JhM8igP0fenSZU17fCNdBbUBgLLDTrp+wHxXOEBjofPnzhuMmQdy16Oh94fLV64I+Ldk2Z/x9+xJckgQxU08JppGzpgMxQOECwkd8gygYxixulHU7IIfeSnygE4reL4sQa0U6ROWe1G03YOERTK4RiFAWTF/ikjozLYINlHmjCyg5ap04yWSsmcA7kv030VRxor/CkD32VON1XRsz9mIJ6FJ34I92CWj+sWmQ1bgv/3VX1QyXnnufUEIWC0Ak2UAdpZMP9fl8sB1QgMZBoSwGVeuXRuuqAnFjt5fkfsdNzyEdVWvvylhw3nJgqekDTWIuuCT+sxbZAkyCCaJH6pldBtJRuQRFUwd3gjottgLKPUTcMZNnOxsHdbCKglRzuJVfObNK1dtmeOcAqQZcnJSE8xIpjgtIHzk9APDow+T4LVuK5WSNNzy9FK3ZQ4JuLwilkKLW5dk2FuQDTsE6gXorenPGXr+e+qlY220dRTLjeuPFhiRa64+RBgWdr4uEpbEBMwAVnz528+/Pnz12ee19iTCHJPAR+uWlSrB70l4EKevL8oKU92OaR/Qns9IuTothQbj7bYsvqtqSvKGyp8uKx67pb7BiytqmLN6dHjq7U8OH/jg+4Zz5/CspKdALJlKTimBGvXjfgu9hSTaKJpx6pZLtM4AHVBHOLC3xK5lY+ueDhaOaeTp9vC7v/tHw58+qyz3NSx0ThjfU/Yh17IsJmQi0S2Vce2rjp5Wn8t6rimWfPrU+vDWpy4O7/vAO4e3PPJwdQ2jjCd92l0Mo0MZQArQPblM683EMKxdFIAGdMDLVqfdp+mQ1YA+5hi0m72EjffYqugcJprCDOO1tvVaCaKRd7Uut29tDi/I3fmarCOS9NblUVmRqxLrnPrzI0yX03lxy3u2eWDHgso742SbAhisNIQVlp74j+xlQLezoCO8JVzl7oRPCYtQB+s7jRYwI+9KSLPLc7JG2y2dTOL0r+bBOQBzFH2AHQ/cVD4aIO94OKcxOLmBR0qMAHXHzeHJ8hbZZUkOD70W7HpP0qTh0VZ7DK8ph6BIh9fqXkxPfV/Rh+p+oMnwaJK6+Fjufw6QbX3Nf46AzncIadhqtqqeJ/wELSF7oUGfdKqVDiBxJx1ys04+8974Iv7/ys4lRrP9uupfdT26Xl3d1dXvvr6+ug6xnchRBoBAgiEwZBYyQTCIkiigQAIMAgoRMQkDImUSKcOICCExYIKUQUKElDgiQXlg40S2Y5Lr3Gf37Vd1V3W9H6zfWnufc6rd14i6/lxdVd/jnP9jr73XXnv//RrGmCNvoZF5dztyzSoSrFigRZ4dexHmKGMKqJO6PAioK7cNFQ6dzjy5m1z1L0ABT/6cY7fpW4DwEvAj3846IVI/UKTOzZFe5cwKdDsQcFzLB9JbEe3funPX2AFND7Wf+nTZY+HNCmd+MMyac/qZrNGBVL/DMe+cdJetxhaMeyqnKwLknCteVUN23MIOuU7clHvGDP3VS2EHbEUDOhoxNEjLckY8RqR05OGDPxFOxj7XAqh/t+P2yYA+pdx7nU0Bnam3dSwHoSN0lgDY02vv4t4r//yH//PfVzfTZKNIDcSbIXOYjnDkpXhwDOrNG9eVQ7/ufuXvvv+BIvRdvYYmFzxbYCtvjHwMnhubjciXPCUUw4HyM7Q1vXP92uxt5WPo4GUDo4WEJ5SFl0YXDeihGLxtBooCihhQD6CHcvd5zgXoCNtYMM8ePZs9eSAvUNezLGNxTbT6ra2bs8/ceGN2b/2GzxonCkDsB5AD6DTE4Y0YTMDcXlJR8I5y9DkiktStbaSQM5tZKB69piz92/H39SyD2QDolYe2uEXvjSEdmhm0w2CXrb2yTHIES6iwOfd7NvszKcC//vV3ZMDWZ59+822B9RVpF1Tv7g52BHCWNmpOFFmxIGXsEJngdxJdsklfCMxJkezsPpfiVYIy5c+JzBeVL78umv1zitA//72fN4V9ciJqvwxQqzLt6GAHibKHDdR3PTH61mt0M5LSEnj++rjDRFw0eOEchONTBDxrMi7Hs1//b1+a/dGfvCdAV4Tu6DW7KY5RclD0bT5Wl7Tjwx2lVpTeuUJ1gqKHZYk5N8VGfObu7DOffVMCSdXNar1x5K8rRaHRaxIN1L4XtyNwFUAeOSnMUX3RZkOkWtcRNqkcFjvK4xqwgbfdifFuSjqjVDTz4Ke0m8JVtChSr9Mm3d/FmX5iY8qeXZKhm5cBPIbx4iPcUIYafuX+iZSqbhhjdYxVQJTGNWIt0a/oeTgrRCfOxTpCoRthomkM7QqOPB3jbCCjkZjee1u22LkyRgbZGMw8P1Q5nQa5d/4GoFyW+JTIMmu7VPWsEvaHxZcx1g4ACAxos0l/+gmgd68JPs7CLze/SZdGT0H55rmaXFdDwADgmBsv1cxZAL4o2kpLNHU6UqZFiff8D/c+NtoJBdz2wIZqoOo9NPV314UDQtg753LHCLsFuHGUGpDijKXnOG9DH36VDps+V+kZtqydTlgP08raTzg7nQoqZoTIj+vA/uAQQL0/ePDAYrt1Ren0IOA+sBVQ/JcVKeP0HuIE6EFTIgZvmefBtuo9DqRlQQRnkTH2xmNzSVVQ+86/c9V3hQW8D+K8Zb0nwjqmjOZfNMOK3PXUrycAWV0F5Gte3LzFIacGt4GuUzPVfc1Remt60lrcZWmm6gF0+q/ofoUTL3TPiPW8AnQvHBlMgyXYZR+4ovfyOQauhKll7dXkj/f49fq3T+h3ylevGy49QWNsV6enRkCPHR30Jc7/9/Py+268Nuy5diq4hB/7j/9AQSPdx6Cu+WC3lUdnYE/oWNHOkSaGAd2SYOqqBvxAQP5I5Wn7NBZQHv2SHqwpjN62ciPPVb6GR0ad+qq+H1ft4hW99s07t5SL3/JGNrWGUEGf7wb2/GwjECDP4Hg4Bsxc0GDyYAA7Fmww9zR7YtUK88Xu7P2/eH+2q5wNvcm3JPB4894bszc3785uXpawSxGqzzKHYtd3qPxzGskUFQ31DkBYmcxgAH5EGNRI+/jFGKiOyNtwO4rAMchs1aTGQNQyLKqHtVQ94dkAADq1pEVpDVG6GYEoyqN81Fj5UAEW7oJUqWezd7/1cPYnf/xNbbbZ7K033lYVwk2D9vLSisrtFFnpNYhUaIf6QnNDu1o2OgZxR0JGjs7dk5iK1oUInrjLBdFd8+rbvr65Nvuuz35m9rnPf3a2qfmnjwCUtu+Tdro0ffAC5H5idLt2Mnc8WEkPiWMMnxIUCnQQXBWg89nMPy1YrVcUoF+So7KzczL79d/47dkf/PFf6HCfLVc1dOMHU7OMpR4+SUv3QR39m/dvzd761F3NNVUNh86lb925Nrt9/4YjdkzmEmBBXlyfiQKaKx4oXtwTrQdEcU7pYAXocc78en1ezJeb0i0q3oBvEKqcsPe7fuO2w0V/A5gAmCOJPKJ3wOGJ8Qv4V5c1PpeSTQ059cMcyAKAE433w53sfN0pWWONEg3uas8+FXO2Kw+QGnbPDK9lH+nBvXl9F31Kj3iEgAAoIisMOAYLe3B6qh4TrOdy6mpiy0QVWNqxqXXr+ynhFwfJ0E0LPYJe2L3Au4UslQHQtfytNQjTA0A4Dw9Ad46W9Ypzxforu8F1MX6XUXn7jOyInqjP7gM8IjaqR5mYQbZjG1KAXmvBJbZ1D3WTflWzM33eRcA215264+7kBjCX1oK59nwHx6NeH6N9Myr6o/eSPqWPDTVFX+PdbVDJl/OZYfZsbgxIzyVcA6CcU3etej6f113W+RKLsgt97Xzn3mgkQ3Sdw3ZSpfHxx49mjyV6A+TT6ldW0uMpO206WnodxJa6VlTyWA6Az04kDhdsDPXliG61RlcF9rx+R5H/u++953W1qdQrz+feOMlzSwEgcwnmsE6oPmFv8tnrusaNq6qQEmNoIq9siG2rHrAx7cAYx2pPhfWMTbbQWf/RFTNnFYjx0lhtyy6+lBPU88zaon/FVTomSuzH5zt40b0v8nl2VLN4vM8nAN+//38BegM1tt7MEmvYdqL8/lpP/qhakwb0cpK9fib/9pX80C/94Pk8pS1MjBYghycIVkytcVoN+UzKBygBclccDAAbkkgLwyxPWCvXBu9IgEiHOEQPPryFpgYYfoHJiib/vuiVN+7cEG2vfAyLk2jHikVKfTR5+h0GLVHfOGAROAQcqaOUj1Z5wVr07fECsgZkZx9mT0W9bz9+5gV1VbniLZVWXBM43FDZk50N6QHUidLKfsR6y0W5owAnocLG9yEsODuaSADwBMqR9pW1uQY1r+lWbiGUOF8N8uP3ABrT5dK2EgT5dCN9ns/LBdBRqNtb0PMRDnXZkzcwx/4p0pLC/UzW/OhwTjnvndkff+Xrs48+0NGgq5tiHyRckxNDC1f0DpyIR/e+I2pOpXvYk9IUQEj7R0XoAjuozHmU8K4TPp1t3tic3bxzc3b7jduiqd+a3bx90599ovpmlM52PtwVKU0SvLA9ZeXoNJgP37P+uVfo0KHxRUW6oBSOgps7QOnTPAf8OiXS2hC9J0D/9d+a/f5XBeiLYolk+PP5oW8D5mqKI0dkQa9f1xr73s99ZvZ93/OXdECOOuo9U39zCciWVX53Qwr+dM1TdEjFg8YT55X1OjhmmABAzmDA9zxc3uaooTzO2rVuV9kARnMMIh+YEZZSG2kiFEf/oVw79z4IpIo+hrEKIOBMxmkI84Moj0oUHyMTo0JkZUDXmteD37sCRM/FUJ5wlC/lnDLQtHd9LsftJWuh6FVH4TgAXBPrjWvHeOkaOBedvyFWmheN6ggex0+gHiNq4r091azXAsqAWsahTxbkZ9i+E2hb578D6ICv66X13xHlV3SZZK3gpA2RZPahAZ2mSM51clAFQUAxeDg/miIDlISvlJkSwXHUJukn1oz3ncG0QT1BQJZu8qtmeuo5bkrVjhqOfaxr5hUHqHoORMjnATB4Te+Z33cr0a4e8Fhpbg0glBW288eYllVnbMd91j2/E71DB9NDoAGMtcl+Zp5fPH8hUNchRoBPVV74JC6Pp9gcukXalqQTG46OD9LBaSsmEvBH3EaUzvHarO8NVwGp2ZDWLjT7vABvRU4A9Pu+ABjYhHbndZS/JUV4ohI0HX6k16xSBqdrIOjDUQilve51uiowv6p8+rpSR6zzFyp/PhDTgEp9WYwTororqtzYuLYm2l3rXYu1W3ybrdP9ja1wO32Znh4xx4xrlO0Ea9wzbW0Zs6e6nu3nYhj0NxgGvo7UYRFc2qDGXoLA5QL0NObJPGfB1//VjwOI4yznGf66qHJvuWYwIs4I95MQgV/YoTVi10cUHoAe4TU7zRTGZkhL/8C/+jvnS9SFa7CWZOQuKWfa3czcAVObBfrVhf/yWjhc3ewMZTqAuQzPsQVpDB3egxS4qCY1SKeadOjuDXlWNwSmd2/dUsMSjlXtqKXqW/V+fdg79xBvchwz37S9WnL66do2PKGiqm6Az3jghdE0g7IJAAxFu+vLqS2XYnpFQis2KbXlq3reqoDvKiI5dYCzWdG9GHa1s5r2YwhdjiRBkCuAPe4B7wb1wcjV4NcyumD8kvOJTNG1g46+I2Jx/bIp0kRWEVIlQsdDdg5TKxnv9eiQ56QeYW/3aPaNr/357M/+9Fsc6y3nRAtVxgtchExAmX+GMhVngZa22B7noUinwW+RH5KB1H+LAsJr16/O3nz703q8OdsSm7J+TV69DK6Nl6Iz3hjHAzeJ9Y4AACAASURBVE0EBmdKu4deLENfXvFAT2qAcmAH+c08kiNlvwXQT2EAJLxi26DURxQ3Lyfsxe7x7Dd/83dmf/DVdwTotCQlVUAeNYDO+QKm6XQ7lzRG16+tzv7y939BoP621uDMIrmnOrjkTJH7TUXuN8Q2sEmh9BgbR+u8GLiutEnyiqiIYSLKyQJAAPTa0MkjZ65SypdOV4CJQYr1aec1Y+KfYSAAA3fIShOagFPmhCg/dbf0amCLd5MRIgQ2C+OSfDggjiNuipYyu2KIuCzWE+BIZUPTtNSnvxAou3mI9umB0jAAN8DOg/cA0C/R/x7mDpOoi3IUr+cdau0RpTtd4B3fUUKbrtHQNSC7f4PeL0cZU13BPGc/O4+uz2NvmgHQmvIRnYxFMVjkcQEm9gF775j2yaxncvGyTzaEXkRxMhyJug6bA0ME6HLIfPY1zo1Zi3KWAW7PeH8v9b3ZldyXG+XgUNtBqwM86nUuGVMgAog248A9wOpxT+SduWa++LvV6DzX+zv3zl5wHpuggXVX18YVmoIvx4/95pPEuD/NEe+PTWD/+ChQ/z0sBDlw8t+0cOXOvN+qU+ax9v+hHBx0C0TkgEZq2HMPbEafPlbOAtH+w4cPfe1XBOg0kcHZoQuj0zF0oFQUS6TuZIH+SD6cOvLulU4ZHFT9Ooe96J6eCMz3FQ27qZEDOmmbaB9ObxP9jm6jjx89NKCv6v2vKj2b/PllPQ/anWg5JWDOMyeSynzBdjhQyfr0n8AUvmN/tNPZD+xnGAKicgCdCql5rVPWjbtKll1bU/78ukquKWsmLw+YL9pwRsPAuw5lh1mBcc5eAXRfh/5zkOjcPY5kg34DeIG335OPCOMzgLr+mdMGa21WMDTVZ8z9wE/87XNKYM6VZwTUV0VpYNRV/aRNrRe7sym5q6K4fJ5xogN3vZJRJqI8hgLlAjXJL3TAw1OpGOf0u9uiVD6tPMktfV+X97Oi91yi9MVfdVcTX2Y0fBNAx9OzUcSZiHBtMKJsGAyOPttH/VXeKGUwjHrycj5CFJpGbUTVjcMlbAwoHe7mdf23Nrdm92/dFnuAwyFjyubF6Nqrp0wp9a3kY4giDVr16AhsAPSa1ExvFlt7YgZxe0plRBylExlyPKUMsOkqol4ijfyezU4Oi01G/pH2uz4ZTctzSR73uU7bePJoe/bhuw9nj6Qb2NlWLuilNrM2r7tCESHIuTmVU3bqGkoxKppPclwA+prKnJZUszyvnPO6/n3r7q3Znft3ZtcUpbuGHXoaqt9RET3K0mRlPMs3lCfsSgCsnB1HnNXxqGbckSzOIMIcAL1oJtQJeCMye3YYUpKGsUKQsqoI/XT2pd/5/dn/+KNvzF6eqKERaw6qjqhZHxgmJSdpLWh9fvqNO7O/8df+itT7Et2IUTlUe9Snao/6dHdbaYSN2ac+dc+K2UTbXDBHAiflMzXARxrnwcHCE/ZmK0AnSqvo2+vR0VmMoc9FnkRQ00Y0NgYAL+Ilp09QbKeu2hGhmLB24FhB4/GLute00vfWydGnuibSBgC6oyv2QaVD3AAp7ZvZN6yzE43NgdZwC6DIgbL/MdD0eadhDcI66FQif0Cev5Fjt3gOB0AlckkR1LybMi4g93LPNSelluMkW+3fp9Yxxo5q9bIGbPYE4MjDglTGYhBvsV60HuiEx2Gx5QTZZIexzmbDENoRoPkK+gtYgVCspGkQNgU444ynkc9oPN2JDLtmY5ooKBE66vFSWRQYM2cGQwEntqcNK6/3sbGa/7HuXOBPUIQzYxFl1hq5fp98qM+KM4Y+JiDEvQHW3KudAe6ZNQqga368RlCf63fuFMd+4J50S2ghaBiD00sHSKJvxpn1/JwjcDVUdHejNTf7GPaG53N8LvPHcylZw+4+k/AZhTr3tbKswM/iyNgrAHxNJZKUrLH+aDNMnTq2JZ3YFAEr1eODkuQM8PunTx5Z+5SyOjUa03VsSQm/LMYUfdDjR49n26riQAh3DZW9QBWHEBt8ZYMSOmEUzA2CU+bJ3g/zWGJFfF7e2JqBpGed0gT0cXQ1ZzwdQH8qqt3jAftS7xfmOJVOdMV0DxXYO4TizBm2GxF3rR8LfEsJb1SrIDNu47g0uQ4Y5tdVnQW329GMU9DNcEZQt/qoTv+M8zIFc3/2P/rpHzx/Ki9sV147ubWlNS0wGoegbta/V9Rpa4mfOXfZ/jG5O4lagBN7WIqENQCoqg+0qKBXdvR+R6JcNgRCb73xhh9X6fWrq5ZJ0aCQP8MYTW+3bnzwnn153qWjACsbz5R6RUTD4AH6zCvgzcQaOHPDjqLZxFosl8jJqmUquXLK2LaVJ9oT3XJdorlP370/uylPkQNnKM+jU9w5YiGS0xpraiDJ53A4je3HBNRtWGoGLwxybqH+ZA7DEXpHsu5Prw3HtR8pgsDQNoDgVRv4Ee2RHtCiOlDDlONj1KOIOYA9+rSvA+2ilPdn73zzndl777w3O5JwkVQCZ7Oj8icqov6cxhI0nOE0she7L9Q7QGKxW2oWdEPNHwTmPFY3yFPRlCTOBAYHoCItAh1+Sb9/VQyWDlk1X2YtkrMaO8rF6lrFirPVDS48kBhYjDjrinO4vbr0GUQtiP+k21Bq4X99+Wuz39YhNB88lhjTQJ46UjdwYdVrjlG5ryh6gW7/m3/9r6oGVvel9Xug+32i9qgfqSRPXs7srbc+5fwYaSScCpTbCDm7TJG1ElqfyMexcHJ0XdPv/HYBs7UEY9TlcrVXAL0PJ/GS7tcVoGOsAcApoNMYJOcRQOsGBMxcYahasWw3njRJ6nCTdw2opxVx1ryBl+vHSZIDRwe5KYcCSBCl8wDgcS2g3jGCgDntQAMmAHXSIul0FUDPGQlRJ3cJFMwAHcVyPkRT0IpaYVIsZkpqzaCNHam0E8BowCslPE4IlL8biuDQap0c62jfgF00HEPUzRpEcOTUB+8JUEY0hQHnQYqJuvx2SNsh7OguNfFhVuwc+P1g6qKP6HCJn7nXA90jTIdPriubxrw12E4dRBrAdI197g9Ar5bBBvQ4yXbmi3XJeOLkZI0AIuxJxoP68LB2iphRmvvgFAA/6QmXockO8J5OdWldYlteCMC4fyj0dSqQdJ+8npbd1KPjBPD5/A07cKAologf2+RumsVWmM7GieZYZoH/op7LWj3E6YNpcQBw6pw5nwcj+vzF9uwRe9CBit6LVKzKZilt4x557oOPVL0h/Lhz66bAfFlO0KE1T+74KPuzrP1MTxPajgO0BF4EbGgfmjmz9WFNAsQaWzCK0tMj3QunhFIZxXp6Ko3VgfY4VDt7p1uyogHDYl2WfdiSw8G6BQsWOcsC/1nvGwaFgIAllvXSjmCo/mL1fC35u8VvI/AF9LKqMITDwxjiWygavn72+MMT8HZe73kM7/Ovf/5HVLItZSSHrmij7tGAQ/W75IrPFdksyeCvrKvM6YqMvDwljto+UTGeS8b0RgjhoFh26fFbzQQY3HVN7g01mbmnpgK0imWAsrVo/0qtcV3QcCuTmx8uL/+4AB6IqthkpmpH0ZGxVD935NMRU8RJ2EA8dC1sUdQz9TqHfj4TgO5pQg8loIN631SefZ28Mx6tfr6uki5ayDIBPjNeC/AyHns5HdPZyPAnOuijATMp41Rl4pJDbyo2Lfs4iZtNVRSsnZK0YvWZ3N7ASofo+/4+m0Od+8gxAzSqSQXQL9MdTvXnT9QZ78nDxxIu6sARDfMKLWt5Hy1mAN15aUUsL1W/vKsHbMzV6zqA4YryaprrVXUZW1JrV6vuS7hENNAGArHJAszNIHiKAe0ymxwLG3BLxNrHbEbF7IMNGCNHu3jXRBSAFd2nUJjK4bPWh9aUAAjtVFf0fdFq/i/93pdnX/8zOSwaKyIPi+Mc6GUzUod+TUD9fd/z3bPv/4JU+WIdODsAo/BSSv6HTz82G/W2dAGbWp8838fp0neQ6g5fD06CAN1HRQIwoUdb6ETXvW4s01Sqj02EIdKXo0oiL1OuKW1LNBhKMmCUAzVs+BrQZSCcf9U18XqMKqA3MiGAuT4DQLeBSGRuA24QwsmoaNneLZ/Jd/yCRG7upW5hnuYAAR9UtuaEK3dJGMbRxkl7G6DnqEwLnHL+AAb7WI/uqObDnPz5WQPpXHbokiS0GkRs7MWp+C294+NoJ8LmmvXeMqyhfzlnoCL8cih9DoMA6XwO2yOGgGQAjiDXyw0ODmVcFwKNBYniQpPThATbgPhPkSwnCUJRm3od16rXZIG3u/oNuclKp+C48HsYAIACh0fXakCHyWOwCVpMuRM9V8qFscVhIkWEY0bwoc/l/QE0ok/mzocHMb96D68d/c7HlqJ5MCVeaQrdTx+sw+txbA3Iyl1jQ0xU6LVmSjw+SWM6Epcglo6aOFBEzIBahLhUHCnSZ75xxPQ6DmUxxa7XQ+O7nXE1pcLhY306LQNQCfgAdapSfVwvKnf0VOw7CebcTlzPfapKmo8efOh7uSr7uqWy5jt37zk6R1mPaPeZInqEyncF6Hz2S4l2qbLaUH79UPhESm5Lgdd1NSdzLwnmXteLbqvTKTlEhb2hedIaBcxJM+1IX7AnSh/VN1vkseh2nnONrnjMkzFizuk4bAHR+BZHMFOFwTqmnTJZLhwp1qzTJ2GiHIF7fcTZa4GjjYLROWDu0+5e/SpVZq4/6yjOAa9LxG6HQBvYJ3oOYN5vXtH9v/25HzOg+wQpaFUB7oFEUvsauJdqK8kAwtleFiVrY39VA7gu77doF3IQtAOkuT8TuyzruS4aZ0tCguuiYpiIJdNWeDYYQqIp6Kl4vu2bOBI3+1WT4gAgF9mTlEtvlTTGq2qAKycVlTX2rttoJiJkYwzer6Lzc/U6t7KdyVaUfqwyCkoRVomIRUkdSvVIuoBF88a9+z6IpqN9N9zR5xmsYQkKcDuya3HU67ynzCH33ICeScMYs8kb0BEXcs9QhjbQbHz0Cvo6PFJJmeqreQ9et4jAZV5OiiaaNOyRytV2n++qtEnPUQSPGBGVP9aMvDr5Mx4AOvTXkvJRa6KwULT7TBJ6jZttCujY6FDPq19a1S6DyPMiZoIupK97wJovl70UzWv6uJurEIVp/l1JoXltQE+ehvmC6itA123DPZC7PpHmgeNgz/R4/Ghn9odf+drsy1/9hlW8GCUoRAOurpOolPV3787t2We/6+3Z/bsS8innD92O9gPY+ljiuAU5MZ/73HfPbty8bjqYdsMo62Guue8+adAaAY1VhFbRYPRxiY6giKrM4FDzDwiNxw8b0E0TQtP+fwC6GAbAyzlnp1zGJiTe6E4r5ThJgzmThUNF6snOazmMMQcxBE47aSx1L3BsZ64sSeojEWI5HjyVeS9gsmiyHLT8DuU7AK8IOQnEQfh2QYmuz2I8EEb51EXWclPnWosB2XLG6/MAPECJ076ob47gMacSWpNQLT9nAvRjObTUPeNspFtchiNAyTAQ1XN+AfQwjnCaiOAHEYwIWrNOrZSvTnwNxqxrctPO2QcUnbfWdfhnO1Ipt+NDATn3NudQJ2I8r/n0Um/lvp0VCxPTDjXpiOiHfGiUPs/trz3WUPFJU3i86+xxvtshBO8R8Pr+cBpJSV3y2HEgEQ1hYEtHhixaJ/QPL+VgWSyna+FoXPqzs4doJtMn7fGZLah0O1ZFwTmXI8B1qIh/HwU9zieOiOyFmwXpHmFSLsF41e9oJbsvJ2NPUX+0JgjQHqu73Iceu3uyrXcklF5X0HQgRwOlORE6y/w6p7xRIYXWQ+8Bu0u0rqUjANax3dJ9XSVKl9PB+SIu8mPya02yF9xvAduq74eanx3dP+lg7oG/kzd/8FjUvpwJnArmNmldtDi0B1c1kH6+Ttmeq4UkmpNAb1EBQQA9jpr3QkXoqUYKuzWk49rsA+jOgWfv9Nf4U7zvxj1b1AL0xknaZrvTZgXEw3vYD9D6+/l/86NqBJdNPq8JAfxPBbhkzA5Ub7yjfuy7qks+Rn0sF2Xhqg4q2RIlTdtMGgJoIT3TJKByZCLpxbshj4ZTuWhGcxmRDe9thSGGBMOJmr1rkQMEzEWDyBCRT0C9L5zFTN9ebsjGDk8bI8fN+O7bKKWZgEtCbDxiGM+JztVCC0+J6JVGAecSzOhYbDcMOBIQHoqSIvdMXv2eFhzpAoyr8/K2Ci0ySj/zoUf34NG3d3WRDumJi9H1DcSxKUAn6jwUa4AilzVioZCjmdBlofg01gdKadAnWZt6bY2WjBImylgzeaiad59L9KTFC+XqdrZ4j+RVmWeeowWxT6225nRZR20C6Je0SKHSATfXkleUSsm9dQtUNNgLjdIOA8vRmz5CtjpPMfYWy1kDEGEHTonzhE2r4sE7b13/8Txv9gA6wjgzzQXoADnHwcpnlmE4n33r3Q9nX/2Tbygv98zve6Cxit2n9jWCzbvq1//GvTsS0pAyUVpFuXMAGzr+wZMHs2WxEV/4wvdqE992l0KXSZJDr1xsR28BdAAUrzwitUXK+RSh9+EYUfxGmW2jiKHTmLtpx2sA3XoY59BbwRw6lfps57odoadPQCh3DEPR7Wxia0FI+fBDInR7YM6ja1W7+17GFoq9TwO0oFNjFQ0EEQUvTb6fa7U4CVApyns0FG1e8pEHirj26eU9MZ6dH7eKHSegnLpmH3juqFbXnpN+IursOO1xHJKPTjSa2nn3WzC45Rp5j7NzRf4HdDKj9/h4qiNAaGqa+YKW9OmKqLnj7LpaASX4gsZ5sWh9U/uVTy/rCX28xJGyBajYlpRVhQWA1YBubVW+tQgwXzLsjHkU7slvj4AeQSHPy5oau/E5ku9yMK5F42FQYO51TUOznyrtOqULpOa4NRYcyWnHVvcOmD9X+pDx67I3WyKcXb0365SDV7gWjrMG0Pl8fsYhSVOV5PaxVVwXWgBX+dR8o8XhjAxYGzM8Gi+wg6CQ6JzfobsB0EZAV0RcY/Ps+VMd4PXEivdb0iytralFsfbWjljSx6Q/dX2UGNPEbEe5e8AcupstSi/3dZ0COS9bRXMnSnIB9HUxxwCwaXezgnFuTVIRLeuBNmBbzuJLfQ5VT+ydXTmcH3z00A3R7iotPI8dY9+AFzIq+3r+uV5HhI7+C9Z2fZ0jh+PsxYGMnqb7BnTqptf1BdA2oNOZ8jVg3hG6R34K8YAEPwfbUpER/DAG+qlh4mxz//3P/mNL7Lo3+glqY+dF2OCKCGUQAfRdnV61r0MgDhZlPdd1XrJu0upGGZ5DjDjlPDKYa4ri19coGSGyUw5CFnbZ52drkLzo2dyhrZJ7y4VyQUOtJp7o8MjNN+XQ51+Hxky+vIUtg0itB8X0phnH4f0W1QP9TIeYHMsA03CF3vA0CzCwy7M9kfdGe1rA/K5610O5NyByrQCkRRFs7o7OyXMUmA83Y4YkNAkXkXHPxPRziRrSJrQPSkColp70RJts1iyU0Dg5alAeuEFdKlFU+zpwBvEY9LvzhQIf+tlDe/pwDcYV1oGmIlqcZ3CuMqjQYjx9VRvksqJ0cousNCJcjBLG1Auf6Ndq/xwL64pBTijTZkKoZ0BH/BNuaFDyRgVdJ5G9AuhnlBmxMK384RoD6D4UVJH6gssC6d4ETUdfemhFdSEU7f5CbMo3/8+37M1vbFzzcxD6+fmkUGTkocug53ywlzySFzIgNNVBzPZMR41uXL8y+7zq6m9JO7BIb1gzPd1Vz2G6IynGEEDnOhFZOY8LRU8NrqnqMD+J0gLoOEJsdqusC9CZ+qHV6gTQB+WzxUxxQAMIigKsWyAKTLlapzBQ8NPG1tsew+NHReqm2wPo8H8uweKMZP13qvswUPpgjUS1FnpaZV3VBuXRJPqO8rZtS+8tVPF7DegYpxYBlorabnZpVqwHYc2xv6zcp4yMaDl7fzBb+iB3IXMeWKk/6OXWJPD+ZiwC6LJIZqmIRnmu6U7PQ78eOp3fOZTzZ1EhR9DC789kv3hc6PnANoXJA0jRPnieofd5XTXbsdeY3Cl/G+rmy4HFuLdNc/c7AN20eSJ6Ao/BwbHTFOCM48e4jF3orKvBcdD85WjU0PpOAWkv+whlnDDOBnffAxz6E0ffsCKeE96znKYBcHCcNF44CcxTX2PrkOjkhlPFz7weIR3Xx/YE9M1UEBj4MBj0NFpDPs1P9pTqG9YwTjwgr+dio/bFBNJ0BjYWHdC+zh3Ykw7oCulNtd12Wo20rfb1k8dPveZuC+iJhj9UrTpK9005H9Sgrwu8l9QpjiZU/B2tzFX9jioqSlBZ+WFzsy/cPwLE0Xig73qq6PxAqWEn+zRmL4UB7334of99W51DcQIJ2liY5PB3pc4H0G+oxJl8PYwBgryVKrvufiOuwCD9UJhU4XNpioJfDdMAuiVC9XVRDR/wnrjQeaUBPV+R1CVCD5iP2GYb8Ys/++PK9adkJWUH2AK+69lQ9ZQ0aVgOVZcHoD873Zltn8sz1vNoNrFGjZ578UJxiHLXzRKl01EMtTFnv4qw0UBhYLy2Pbl92IrLDHxR3wHQMf7Gi4ChjZiV60TgeT8DF3nJXnimQFK+0Icg4LUtAA7qkcmlcUTqHLSuFOHQ6IA6OfTb6oZ3Q14iOXUf9IBzrudb8eocflGZ5dXHJekRb57Ao19gPvGgBkCPl5VcdAM6tKOidEedgFl+D6WMjTW1e6wc+jl1nUw04+ED+fx3yANyyqeK1vlo5zb134neD7GiIwSOnkVUoSib5jFr0kYsKM98IiCFykJ4gvMFkHMn5GtcJUs+BTpT3vGiNmzn8CglwbFIg5gAOgY54kSCxohoGjTOtZ6g3aNM5aFrdZ6PygEiT1oBR6XqTncqWQPIaTBDlA6D8c47f+FOWPfuf0rvT2lSStwO9tLxDprPNL4ABXrsTCmkQx8YIWOl975194ZOj1LDGZVp4tRY8El9NMf9FnNEqWPq/ROhE52nXpqytNRXd+TSpUuOvJwHr8YmJSa8sOm8XWN43Bu7ytacv2fOZBgiqEuagzJF03psVjx8lPBu6pp9ao2+QYPNms1uKGauStlu9gJA555EVROlm1Zsyp17Yf74DNYk66qMhbcd/haOMyVRGqN9gXqa4QBipep36qLFbmk3akdHYIRz2EIxOpW5eMiOqmOLOBy6T9YN5UyopDv363z1IDDk/anUELtUanEPGqwP6wWdiMV7vDERGuPH3BYbgNp9QWCkU+SJBH1kqAw3+V7sniNO2BHa3HK2tz67u+eZBWRc6BGAKKzy4+6lboBMz4outesI2vaN7aTx6DJP56tJZ6HJwVmpKBiwdWmaxqQZIOhsH5qi08loDnR2TDOkqNuTdsv1QOk/F2ARFduRtqMmp1tgB20OMLuXhpxBPsflggZrmIukAGBHcEwZ0m4m1EcCd2qCOmyEOEccoMJ6IUWnB7n0IyqA0AZojLC7OFwI7bafP/PahRXAzzoQqGMzVlWDzh53EKN5p38JoL+m31Py/Fy5dHqebFB/TktZjS8cBv1jAfBVAfoatezcK9oHM08JFtkXhy4z1lLQ6/ZlVx8/E7Mpp4UU4rz28qE++90PP7D6/YZKqknT+JhXxoIjZcUCzmk+bgkLrnIWiT7zqgTDROguE9S4MYewGJTtOT1VOhqztmVL2P9dh07fE1qn99ergG7cHV3d/HsC6AHlwswYlsGRsI34hS/+03Mujo1lmgdhi+lpFpb5Vkv0eWMW4otTeVI6yWpHnpN72woMyMOuqsXmmnplr15RR6FVaBeoST6RxS4KCM9Nxpz+XHR6c/1x5benBi9tDAOAubEug6qonU3Kw9Fnusyl9ClA6uYvtUFTblfiBGwe9Lhy6IsCdTeVIfck+ojHii52SwB+V+1hb+ro1VVtBsRxLGA8Knciw3vDkJWqOkr1DGp/Zar4sPwmxru+91Sx6Gx8MZ6pb8WsUSvbgI7i3QvBhiqlbBhINgPHmjp3Wp9vbHQmIACBo4OxNpVauW9HkDawGh+iSHK1buwQ9TyLxkDFvOja+37ZRD4diHnACKHydB4pDUGSK4xx4T75fAt40DUwU3q9D98AoKCFy2HscYMmS6tYHuTseU0ETBhoVsyJHDBsJp3xDva1Cd/7yJ/15qffkmNBS8r6bM5aVurnkc4R2NaJUdzDmkCbgx54AQC9uKpWtreuiUmSI2MAiqMGNLpcxfeviIOxpsMh1wCTUhuXMcOAtfEGrHywhe85wOu+AY4qUyc8roParJz5bsodAAoI2QHCkFckizDO12VKOGPD3x2h8+9aU1by8t8kOmcLmXAfnEXYjpTIcZ0WZKFp0bzRAbL7eTvaHdz+rOMwKaOzTRMicuhdE+08cDEwLuvCsTSFmxp4AJ0xWeKzoLLRc2DVvWbjFPjULztwFQ1Xbjud8yp9gdNIDluO56maG8VJ9416DiOQsz6/2KJE53lCnGYiWhxKBL8vBZJEtBwbSr128sBoDEJ757AQQYRe7v4LLEj2BXvKLFZy6NGMhI5vxzyRd6h0lz8Z0FknpAT4rFRTsG9cgw+IEKETWLnagXUQpoz372NNKSsj27IoQHefA+/bDADzEcpdUShlWRpX3oPWpZs6N4MKHcYbW8L1ILIlZQb4OR0AlV7CN1YpWOCUGs8pyh5buqDrmYfpyI4xXnheKOMCI3BA9Rf2BGNMJ0qOZGVMrih1yf1aa6LPwD7xnkT7/I7PMYuDE0bvDD5L6xhBNQr5OJYo8HWgF44vwQJ2mbG3s5sxZc/h1CEAfAnryt7X++1V0zPbLdl/OiG++8EH8IKz2zpfJPX6quahq6YEelD+YMB9gT0Nula0VzZUB382F0e19RLBstGZTSc/8C8H5djBKAEnTaHIWvo8AJwxnJRy7ovkDOrZk67vBS5j5D7+odPUXSI49+9+9p/od3mqI18DUD/4HW+aTcJDh3vJSxe1qWh9T3nYl6K/DuUxL67oAJTras6yvAXuxAAAIABJREFURZMa3cgKZW8yFvqu8071PlBMWkiqjVvmCEDAFTGPhXEjbdCAnntIZJ7oPcZP604PjIw2ERE6BiHrqjA0hs/RC0wDe9rdtPQaNppysiqASE051Jcmndjvxsbm7P7N27NbgDkKWSIcQl5FaNBMXizkKH25oddsSu1A6XMs7kre2E5IvmVcJ/9OZJXIOtRJ8tPYCwDdh6pAmTft6E3YwpsCZFIXfH7NifOW5R0i9OHnplLdsAJDUfXtGGQMCoYVbxjKnLr4dJGitlMlNwYj8oQAF4afhcdA5v6ca3dkRsMPBD00DEldJrR3l9iw5ROZdcQJ8LKaQ3lknRWge/6yijPfVTdcndpgHWAl9vd1+M+TXTsT99+471xzaLbMC2Dy4UcfusMVUdI10WWAN+kB06xiAhblcA5Uc4+jnavRMWRTu9uVS8QyibARS9SuQ83WBrah1lwNgN5OjK6PcRxKnWqPOWCDOYJNsugv31OWluje0ZFPeUpknPPkEUxxRjl6kVyT156vm7UYQZwbarAfbGRIm3X5GYLIAG2fw43RAdB92mGBotdwlrIfvCd5+abREclyaE/3AGjAxWnD8XN1BOPMmKArQG+ia/VJi6w1xJ0Aq9m0aF/s6OkLhgPQa0FcDiGqErBKX7i80L3gW1Ue5iIOT6Um/G5VYmZ2LxUKfiAi09rns4l8d/VwRz3kgjj/jHMFAqQhsXHPRRkTbbofhJqc0K+jhXY01aIjm5cg+0j30hUE7k+vPYQ9chMhN/GRkyhQGvabQSTAnBauGY8poFNFRASLU053yEtybDvlhS3xCX4AP1Glr1V73M4ljOmy2qWKRdVet53g96wzhIN2yGnnqmhWY2B2BLuj97IDS95YDxzjblG8qNcvkcMoR8KshSMADAPEnlIfus+Aua5HgI6+ymPHEakSKdrRsq8VxoBRHxwDB5PE11nT6C2WYBoWZavkhMzPUbJIB7lgBmWcXP8i9+MceLp6wlq+FI3/DFW7RYLRUJyIhd1YV3WLHH3m9/0HOiRGjNCNm6qD1+8IDmlscyANEuK/Tan87+jIcPqV0CRtZUMdE2fSJ5lhwZHKvmWccZrMLOmBQ7ei39mJBbRtxzX2wq/Tw1SLwMThNHntE+2zjHFuG0dsKwq8bT/GFPOQqiatwPxX6ezcF7/4Y7aGMYns4ICR67ZtwAPkg5GFmcMTxwsjv34gKkilVPvHamZyfqDGNMuzm3clarit+t9N1NPkMHIcHbPAWbI8uuFIIot89iCG46dcCi/yX11zqgk40PGgh2p76kiZPC1euX5vw+fcXfXwpfmNU4oF5tUic0mq6UVF6W6Sr0VGlzhq0O/paFjOel8DoDTx0CJE5u4aR1tBXUc3xfepazZ2huRQ0r7IwLej2eGucgtxmBrck+vkApNPB9ClcheQH1LPL2B3/tZGnvIpGjWgpI2BJFrwZ9spimLeXl6Bizs4ERVPaGG/jqhJm83Mioyb1dQcp+ia8ORToY9o77gmHcRlmsrQZEQPnzBX7olB3dEfSmxK2nL0YGjFi4DONfA+oZCJsHJP/V4GdJigAjwLqgxwAToouajdqamm34EoOz3or3xTJZGtNu/3Y93SCOPR40c2olekUKWBBhuHzz2i5AkPX/eOU5BOdSOQx18jmk+EntRB0A0jCtgiQMPBico91LJLeio32WVLnfftkYsjSLSfiNf3WIDuuSYiIbr35xBpsO8yPnx3/TfGlMGuBWZAD6xn3XGp/PQJgO7rtHAs7AmOAw4bc5o8f3Ln8ZF4V/fjsg9hUaYBfaS8nYeXoQuzEeV6l4i6I5fuyWWXCNsQgHH2A+WGdkChXeJ88JlEae7lTkTs9EUDOl3XtM7MdsBmRHPgdTTQkXEMjau6Dpgvn6hVbFgD+jnOhMvYaFVNCov4DGNA6oKUEq1vS2Gu69hW3fTHaoSyrcjXpWnSBtEm28eQ6n2IBPH5wgyE4TSjyppijTjPmLHFIaPPwpnKriymgiUxe1WOXxnv7t3Afbg7X60vR7bYTn2OAV371OwGe1/vRxqBOvJuQsPvWIN9ApoZAKVcYHzsOALo7kZIRQnsFk5DavQZL5x96tC7SsggpvU6b/Yt9sz4YHoZkK7UiewUh61QFovTBJXPdeJU85ms0zgvRPOAOexgtAm2IdpH7aDKtVGQob0qR4CzKeYE6KcnUs2DT9j9AnQYILf61X+AGxaS8rwHEtq9EDCzdri/M1U43bhx1445n42g+6E618GI0RWT90FLAOVPVdAWZ8Lrdy8lNkR4t7SqK1pRYCimAQbqmVrUMn7YIkr80DrgeHEtgDx2h+DH7JP+xtGxPJhXAgTsk3sJVLAUGGE1FcDUes46j423QBEsMQyWwBNAZ6/9zBd/qMNKQ1AUjmP9ogGjKLHUw2pCySGJxsSzOhSFRN36S51utbO37Qho687m7K3velPU5lXXslMq4xQdRkSR3HwB2XgARRuQgOEQlvfN+CbjuaHTOqMDDn8DBAzsuUmiqVDuNMcob7u87tYHLEoQN68mJexCwIZjVak335RAYw0PUGNFdM6/1+TVUp/ufuiOgrIQ3dwhOG3HANmRu0nZUmfQ+6sXvnHCm2CkR7PzMYQyDA3o5MkF7O1lY8BTukJpSR144AmNg2FAAigxpA3o+j6UIxXYu0TH4kVKz6LMjHI/9cutzEZQtiZP+tq1K8pxQcejGYhWgcjS4GYAjPfsKNBecerW3YyFFpsYa90xG5Xymj7zfgB0crJ24jJ3NnaAeQE6oINimfcKoAN4ROhc++rs9u1bysmpRtbRF4Y+ym0bNhmTZ6LcebChaFrBhvWGYHK1Jt2YY0KJg1htHJiVKaC7/ETrxXlRKkE87q8HdMYnUWUo93QdG/DXIO3I2wBJxFSgzt5y5BQFM07QCOjJox/Tc9/COyLbrKioXvu/yhUDaKSL+GyiKz33SO8PeKUzXYniLN6bAnoMZJyarHA7e05zcc00mlEGWqDeOWz2xNCV0X5PHKCIVuMIOYoHuBCAAV5aMykjTYTebEeEalmnnwToJnbJA1tXYL6rQD1OT/ZFUexyOM0CVhMjfy4shtNDOYkOB7ejYnxsn53gSoaU82H0AcmnWkv0SN9RxI74K0LWlFai6/D61JhFgxQb6nViTUTEawwsfe6oLhkAvURxzrWzt+o13eeAVECn3FLzjNcRp8+HnTi4in2k/Iza/xxRm2gfGweQJs+Os63oEtraDj1OP81aOHKYdB+RPWsgDrsdS61hvrpsjdMaAaTs2dTUA+Qu4S3nhc/fJwhxP4E0l+H+YQTp/oZD2g2BzhSl8zrrJDQWDBJrFfEf17F4SWsGnYzum7bV524qVJ06K6gD68b2vLVW2cO6l3fff19O2Qv3nMfh4ZiArRuqe1fAAhNDw5n3xehhY++oMoaAxhVBiP50HRtqCX6oMQXQ13Xi4IpSyisb6TFAKuGpggci8zt31ZFS108aB6bE67rZJVIq+tn1/nIqKIcDiFd1DdeVn0fjwPkNCWAbKGpt168SWGdfdcVB/9tzDduMk/jjP/V3Deg55ayic16El1CRWNSSEWwQTNEaFbUvix36Fjr9SHndHUXqLwTq65vrs8/qUIybd7dAO3ul5GwN6uVU2wTVZzZ9EPc667obV7R6OgaCRcqbJL/YoOrozgY5nks2Do4E4EV8Qx49OZ9F0fXzojxoLMNCgGJG7e5SAm1OcuaLulAON1mVh0rHOE8k3qrrddkEygeSwyKyIIJDwMZ7ERF49RclOjHkrYOwuSxAjIsbg4ONxjumS5O/a+U5T8mGJpJgc7gFZ0U9ADKK24rCDabkoopy77919N6AXvFwIiM7IckZN7W5pAiFlqib6ue+7jxzFpJLuwyaYRUY5JQQgk6ojBucIhJqOjVtTLtsjcmtXGcxKfEwm2pN7t1eulXZGCCMe8q2AIjdXVF+i1ckiNMGIlrWjcSp4XpS5sN77KgL3scfP7Qxu60ytjTv0HPYWwL19BcHXIg+R883HQZTX+wcOvPLuqtoB8/8OwN60eYD5d6A7tDZGzdAHTW4T3FzOqGFUgH0ZQDdHflY8wEweqhbNW5nyVa8vcQB0nt9fRKg43DhGFkzYTaAJjYAP3ls2K7QehV+OR2TOa48t+r6KWd1C9MpU0RMUeNkjPUax9Zrv5X4DlB3aZAp3LErGtR/yg6rxamFgqkYeJVyd9EjpXfOl1f5nSPbum4+E8raYB5nNVF6dCtnpLcqQqd+nGYjFjJhVoBozY/Pftc8R+hUZYlFY+MQJ8uNABSae9+d1xBpumQORhAq1qxhIn/WWAM6AGZhmpkLIj1OMaue7KFF/Fw7grU2fZBOMUC2LESKVWViZ94289yADjWfFGocb7Nu5ME114n2d/X5h3bkfQY9zrCemj7zaaVsd53PIILXdXSwkIiQPZZ0Se/zfJa3Ra2jNKjxueL+fdg/jysBo+cPm6wxsgnU52HH7JxQe5+eCaj5L4tqhwWk5JJjV0/k1LrsuZhdcu0O4mwrk9nnM4nAmcMPlHrbVp8UWtOSAthWN80rOo1yTZExQR+96DmKmLQGtDvj7oos2CWNBzn6bZ0sCuV+S4EBXTQXORxCX7APgDeBwTU1qWLc6KhHOSUOKV/Yi1XhB3PMujwWa7GvUnD2GCwogA7bmL4Gmf94aMU6Zxqzn5hnB0F5np3sxkXuHcz+kX/5t+LjV+4nEWjVCZfnFb48BvUS/cE5FARVu6NgJiUntO3RiEab/eqW2qh+RhH6zU2rqc84ua0oGRtmX1AucMjPG+gKzA3cBYo2DGNu37I6WWW/luurMXCEFfIsw1KMQMp6nOLFFxGgy0ioltO5Ue7HTyUvlXwMCk7/DSaiAB9BBl6Yowx5iysqFdsUTc+Z6kA41Ayd2Hi+S4XqItrh6sHP/fUF+wLZvq9E6NDt8ZbjFaekqruJpTUs6srKeVcOzCIkGR33weZdJ3leR76ALA87a1k3GDy3uiQfXvkcjDvqb0foqlGnIVCOs000jVF0/t9TWOI+51ijxm/Vb6KJFnmlvaU3vBck0XZ1p3IEAivRaQVasBbVXtF5B6Ssgx0d0rIwvyqKS00xEC0xVxrG3hCMGYZqTxuHQyAQ4tyjJKVKs85FwZyqOUmat8gpI1xm//SGiG1KuZIostB6oftdYoQojlRH5dAjiksteRsVouwuRxpEcXY6I/iz6I958Hjl0S0nee/vFKGfOMeZg1wcARvUK0InQszEfmKEDqAnh442AkBHGJfWznbaDfhEzmGSmG9A3UsaY06jHj36XkNvZ6Wzb5qd6pap7SwOmg69J1tgAHS981ACWAxPG2jur6Oc9PJG6Mb1068gEQymyZ3nSLFV6sbXZDBPHt3pCBvE1CQb0GEb3LYVRX2ijAYmH6yiB/dMpzPyzm4WI6OMhSFC93tp3kiP7UuHY7Epc6nrIjfr423NuhBUJD3gUjwOuypFP2vAlLjLsVLvbaNcAMi98zOOvIVjpAcYaoST1IjLJnWveEwJTgVMXgDdtz44RAF0dAL6+7wqj7z3U1aXpkNh1vg3I8a+IHdtoSPg6zWDvFk17xr6BvT09mAPFrOj57ibIB3rvN5psVqn7kGLo7/hxMq210wg963PtPTTZpkZM++pNQV7oD1mbVGEp11u6dLHSnkhhrUAsyJ+2tAuqMTtgQ552VblC31TcGge65yLBdnvKwJRxvKyWEhaGzMn5PhxEFLNBGDYqEkcp25yWi8AOg6AK39rrtAdMM+sT5exEil7Hcc5sp0mnYCok3VKyk+iTjbTiq7xqih9OvaxFz2OzH8Mktd4p3YNj9beZI1lwzWW1I9M+U//8t/L3AddY2jwVPnw+tmLzJtEYKVRn5cwo4I0Y1JH6sfuIjYn70dH4QnUl9UHngF2bXt5cbEM8d6D4WEG+vNtG+wJBpyHv9UNVPO88mUGNI+B82fkPgLo5ewwN450cEbkFWsmk3/PgFlx6siMBixabK7tgs4E8OM0WFOgx4LYgfXLUo5qQVzjOEGOaSTS1fNQ8Dvj2JT8xfGuOajNhvGtB6IjBBudQ/dBC1Yj44lya0VvER2Yqoz3x4ZP1EML1Mq1VcQxLZlIXrop9ywKU+68XkxEN+5AxAHlvqpGDfQTWNaGwIFHeW6ew0eHEg1H4RtDme7E8d6j3E4pVrxwIlILpojCnCnRe03APGJHwDOlRDAUcT4SpWM0U68fJenLlwC+WARKzjQ4LaAiHwXQsUYBcUrXaDlJ/hw6zFSfvii7c6c7AL1APhqRmiy+24jS4AdADxWPMW4nwPugAD3q5dRbR/mdciTTmZWfbGosBg5jkNx7TsdiHY6O3qCQ/4QcOv3moxlhHHNt3k9twb2pALg0QPl2yr0ZnpTIMd9Jh2SddZe8T4rQAXNo93Y22TtNF/t8+mnUbrDPWDWgMwfdr72FW46KZPh5fU4NSy49OfSifiuHTuOhM9PkAfTxUCDeOZR7Wra2TgWDUs4JFR8D5c6RqukfEPo70U+6t+WUNM9blRMaWK0Q12o325OSODNJpfFodiRXlv9afR9HXHIqrakdOqhZWQ/bJHEquWWYH183znga16CyZ35d4QI7h4PgHF8qVBCsWSeAkdD/cE5afZ2YImWFdoYQAes+j6VzOp+Xg2KRYBq2GITYs6K57ZDBjGiPR+gYAaPz57Aoeo0IzlC89TAF3OkPfabpe3cIJK0ZAWnjCf1JzLobZ9iQDusFUmkjjlN0BtIKNfFbj3WqJCdLNnNAQIU4LumA1O/bqZaT5+Y+lMVqlqPv2pXo7QP3nuAQmhUxjrt0GNQz1vQzBxBB9QPmGFrGmzPYuR9KmhF5AuhE6qymNY23TzfUmLYTinCWR1oGRzyatGQspL8mOLcg/cS8enIzZTC+0O1UXAXQqagJHtlZBXcHiMuq8sFLjHchYD6gPoSP+qVfkyiuQNy2zF7v2PghtEpFhLqAFeU0FgToXV5hj5WFJtDm5C66xXUuykdzEo1kaVdEjQdQV9k3Df56MRew68IC6OVIsNsK6CtJ5QWRdwkdPIj3MnoF7BWZe2NymwJkjUXgKIOQ7c565OY7Oo9R5z3t/eu/VtkvCkyWzmmPL1pem/GK6JSra+uzKzqFaKXy7QA778nem361MjM5Row6kVkcLddjqm0rKncidECCewtwxNjyc9SayZEx8UQNrp3UF3OVFqQoJnG6KrdObnIC6HaoK4pc1uZw1zeLbAD0dCmjxWF6lqe7n9kYN2fB26T7VlOZYyTU3c/SwCS0qMvcMNjOEeFIjdF5NwUCiLtFZBTynVcGsJjKnKGOl7u3p3KYvTqNS1fVLUa5diIZNhptLXEQMKa3JFa5rVawXAOfR34U0dM0XeFVVPNtn9BGCQdJRgk6nvUDoBdN3/sjorikOjC4ASg6IaaxR8rB6ljMNooJSAzmjuA4zrYcXK83wM/5/e+scp8CuseoAN1+CZE1RnRQuXPcJTl0OpUlHcL6ZE5StpZSRbNzOCV2GBiHROjOoZfDtq9+FHt6dB7POg57AzHyg/PP+uMd+p6cQ+cIygBUnyPO++awjyiB7Rwxlp8kikMVXZR79r5v1zYgPbUTPWGErKaucQljRefFotz1WV47dEfDQY4R8JyRcmJ9+FrtmIb+xMmDFUK5bBDS/iUldHgY1sMNoIou9+ls5cgyOS4N47AUfeZLysMADhyWKm3CUUc30ykzCwCZE12nhYIV7Z+I/julFTc5dEX27lxnRkYluPQZ8B6NvUxglhJK348+71A5aJIGLqvCtmDbCtDPRHO7mZTWkwVgOLywInY6k6I51ZpBgtSNpxofSGE6wiTBigMCoOtnSsvCUhlm7NAyR1QUWNoLQwZrQlCjl+/uHigPrdbV2uco+lcVTV+7et1NaGAMlhZEX+vcij79zrbR1kn/LztFSgNNF49nL57NPvj4A7V7/tjGeEOnLKo/lU4bPPAcQruzPDiQyLAB9a83xH7CTDodJ7tMRzp+j52aF/0/L/uXMytybkEcddpQx+mypqScmKltiQMl58DdMFNhgg7C1UZujMMSxDny6vXPvkADc6X+jNGxV/y+MbBxZu5XvvTPrLPoPIk93CojsYEmYvVGiSdOeQCHfpDXQdiA4trP0X/uWiTjENpJ3hK5I3ID9v5TjjFHwxK6j5WoyFdUgN43b6gdovbA7vBzhd2+HyahHvzDBtb0EPm1Ae59rwHRjrrzN7wq1wni5fG6qn30AOayvKA7x2eH4FBAfpLDTo5EtUGvA+TritQ31cbwpnIiTcUHHGJggHjnQ4tWAcgxAs6hyqgD4lB3PPi383p6cQ6+iOfOo5tPOAenX0wjTa7ZwhecgVpkvIhFl5OYoNzThIPFRSnLmhwS15sCIuS4bJCIqmk/yZiywDCieVySEI5FHSEdhhjaDmNRKvei7rofAMvPJ5SZ8eE5RLOhbPuEsRjLREuh8EYqGseBz8gRmzr5SYLB5y+Uh+IgikoxMKawC9lwtB+WWA5Vre7r+tZ1l67ZoHEtHK5Qndi629dwSEitM8bRnb3qwJUupUwv9+QdU8ZXgF4lgd0Axv3vSwTWQGWws4FNCqOZDDcCsq+WNRf1MZRvolaUIGM6KSV/yXHXzn4lQm9AHw5sgQbUUy2Kc2vhicrdTh09BdppTCQUoWkMhzkn2snW/I6A3sK6nE5mhXs5La07YO07B1597fl3nLXkOyOczHM6h25QqrRCG0qnL2rcEeGcKfqKICvVEnbOnUPPGREeN1+zrb3nqVXulxCBaT3x+U7zAOgl4OTJHNRD326LwfRyn1+uNWv3pgIdvB/T+fosGg8xrg5s7XyyJ2u9EhlbH8DfKjVj2jt9CNjXvi8Ea/q913NFiG5Z7XxzOUB1ToCuZnakKK/XF2/evRBchqecLuPXdpz7QNzqHK7eE3oZUaPB1c5YQD1pRryy2FvOuXD5qtX8VUcB2CGEFiB5jVhvEbvqaiOYjnIKsTmsJewJLFDfJxUiuJPYoDRFksOg9z+QM/F0e2f2+PEzic3QruDo6ajUDVVMqfroimyrBZVz0hvo0aGYmUPADocOR0HptCOxSMcS/u2oRfbj7cezx891/rrSwTTSWryqqVzBMaP6RqwerBTGuFgOOxuuiWe+9Sm6TlKu/BunhUZW2MAuAzYLWeAdVjWluo2X7Ww1w3uutTSvzyRowmYRnXOSnCuSWK5OBacfBOvaD2M340t6O4GUl3WPvYE9DtPcr/zeT5YpqZNjCuhapJP94C1TE9eeQryiRL6Bz1H4pX+zHk35RSDSN0qlIEpyNytgIgB6RxT2R+KdNKXpOyxvBONS0bJ/l6f2pQ0/N73ZOVGDaucWfS9MfJU86Ef3Yocq0XXgWVrx6s/J5zY17edAxRzqWMFTTarel5OHiMYR0SGo496uaeFdV0tS+r8zWYnwY1Rcc1+Ln8jMi5o6VhkFSiw4oIDjDvH4HW3YEEVQk1N8IvrKuce2HqHNXfoSmpD3d72j/u4aU70Io4XyO8pU3SeRs8AYsQalFtQHE5kQAbujH6pTt+dlEJKzdN0vThuALpYmHbEAnSpbKwfFpWbNCJQwJu05yzMn3+x8V/paR5mcNdRzln+XgSSbRh91mASVrvh0Pzs+qqyg0YaeiEPC5kienmtP9yaa5qSTXTVpCUINNG633EwLYRYKrEby0FZcF1CbbuR+EXfxqGYRzGof8uHTwez8Jmp0W95q/9kn0DlitRIY5zERXyL1uvcyDqETw2pgYe1M0ZrXJKU3xEDFJccG5Z7t32bgtYAOFQoD1OxPATrOWw426lKgAnS/N3m/UImAMYI4QKGdl5yml7I1rsDrs5xHLrXrz8ccY0SR/C1rOE4MX53mGE8Wy7inBLMEXEiZGtBbGOftFUCPAU3u/GKEXhUdAiiXrgGU1RmN+yp7bkAncmpKFSPa4lTbJqeOSlugdQndnlbN1NHHCfd+QlSntcLPzAq2rnPhzsHrP+9dn4fQJXm+bL9/ADnjMpwRr3k/UGMdANU2oYCD62M/sMdRXrMv2ON2iFivlNkxJnrvfV0rLAF2DaHvmnRAiLpspWyP2HgSc+l1AJnvxaAehw3xMw+DDvega+ySRda9Y3GcF9YAjIYGln3gYEHzeKyxVxd4XQulXKfKb+tAGXXq3JfNe76DQ8K1AXY6EEWPyypVs40BI/wf14oYtrDBVgmBHf+v75dSFnii5i97KqXelkj7+R7NdqT+Jzq+ouZSV9MHgH3Oa9yjhGAQcIetsZ3D2cnvrbHSdzs/sn90HkxasBzKCT46dVwWn3HHNnHfKblWCk9jQno3f5OzxfyLeXB3TrzoSvUyvlEWlEbFznIAPYZ5DFIjCK+A9Zd/60c1T0F4i+EmkW4DdZ/py3N8wEFF7Pl9UeoYYSKBApsFvDIBCq/B605to1qNQpto2lsUY4+2AMlXwQ05H5HOO33hjFGUqvHNHJjUfw368Vryf4yNDR/Og18RCtDd41z6MuoCWszgHJk3WlOMMdCdL8UALR1ogR5rk2hB4skTmS9rY6OKPBYYH3AKmK5hS+1jb4vuRfTg/IjxItFZ8k+h29MhK3S7gQpAR1DCDZaxCz2GoUqqA0++6V2rRyuf1PW8nQ/uOmgrtllMugj3HieS1fg6QteGTi1qPiMODouoiCyXk9HZqRWrMQ5WUXuOUrYWijMdq9JilAfXiZOUhW/a3vm1nMKFgXOO0kaP6YpuwjOIzsEgNQF0aljdDjfGJfRkAJ22kpTb5YQsZ+f8FXX+5IsxneRlEwW9HtCH3tteA2n2gaFL96cYlJTqVYqhKGduqGv6fSoTe6MYldTzl0q4auxzBGw0Hqy1buzTgO4DVXzCmu/cD99bgfmrojiEoC7XmlDuXbbmtsKIODFaXbZWgsUAeh6h9GxO/HBjGURgUhlDuXcO3Ywxt+6EAAAgAElEQVRCaxH0zE5B+DMqWvGpfDicGFFH/5WEK1AYAZ1yzfQsd0Ch6xkdqTisSKdCuSfKZxDSLz3mOQDKPoMWjNG2sI+8tBX20O4RxQE6nUO3KdOzAXQzAo6YuO/k9M2YNaCbMaNCRIDu7oQF6PSQ17sYvFxBEUDm2tJPgrPlSYkVu4YCneYjNNwpjUdrmHJoUwINX2dFf+iUaIJj57LGFXuZ+m26vZHTDaXfNqJPETMrYSeS1AIHjShVKCp7EcaiaXfEb/rPDabolgld79LUOGDHEnSdqDlO2zNsG7XbtlE4vRW0mNmw0psUVOks9NOe5mRXwmRs3I4Owvro4yezJ2rJeiYQX1iirh7HTY7EinLeAnSc+JxH4IGUPdccKuXpL5xC405KlA3o4hAQvpJbPRS1TpT+Yl8tX3Xd5yplOl/e0QEWOn1Rc2OLRIBleAgbHVaoGeGaPtaQKXhSU6SN0l3Pzg8vbZzS+3Vw2rqR7taZbnxyJGTXFutwIsauneHQ7YVLBeq2qrbF/mv+bgyrypyB8Y119bX84m/8Q+2vXBjbrOmDqBAbhNglUZpTt+eyfVOoGeYABYaAiUqJFR/cwiwGqT2aFd0MndhYEHzxeURXbjgAfVTX0lRFOxgj5V6UY+Zz8lXgb6QngmHyfXElUotxSiuDlIwk4kpLSUfoRQW2QM+RVY1D13hf2tWZ20fqiqfNsKHNMA9NpQ1KDp0St33lf7YfP3Eu6jrHr96/P9uUMKudBtsenOFoTwxcbDCcHufQSzEbmpfxwZsL7W9A1/umAUTEPCyIiGrw8kYdAvfA7/CeDbJlEBAoUgebOlPyNyrDcI/eRKch1/gRjw+aB0V16GJPtx0TbGIkgI4IbfgD8jYqHJuJQMfNcdJqtPPlGEdasCI4w+jgeZna4pEVV484CSZ9tWas/FaUTuQZYxdVKNdFiRdnK7v8Q9FVC+2iPO+DT2ot17zbCaJrGWuumKJphN6tdp1D9SZPJAqgO0L3fmhqvqsQRkexAb2bRljU46grjkuUsGmi46Y55VR0zTaNZRalYXD84a5ocYrChZcheQ2g1180nhXBkffE0YZyt3ivSgq911OH3mVrme/sn3zECOgOHmBHDOijKI71hUH3caOMZTk4rZZn3Y8MkuYziz7G9DWA3ofc2Ljy9wkzktavYYyGOvQpoPuI3P5i7ZQQsgFd8+a2sxw1rGtwr4ESPsapLFEcwciQiksVRhyYOIPQxt3h0Tl0pYEwWzhmrKF2sBMIZB+HcmdPkGdNsx3vXUfo6QXOFylMl3thrfQc7CrX6HaurBFHKKkMAJQpH3Y3SBgUzbH7sbtCJmPh9qPlTPn9BaY+vAZmsYShzAlpPpda6SYtEoYVk52eVoI4GFC/kSOVvjEWY/tgBKZJEUVPkbw/4k07oJgIwFevf6kuoQ+e780ePnqibnKyA2Kn/LEApThOKPgFgfiSjr5dxjZV34KOlLXadPsBdDvKft9UDgDoHI1LDfIlBfH0RNk53JY47rl1AxwRfXZ5e3Zy+VmclMI0O/XsZTvNwaQEi3Gy+Qqgc+AYdH/0Ht4r7JKKSGw5K/B06eHA5IXdsmh3jsoaDpvKuCQFByAEsGP9YgsD6AmwagAD6OCYtUgJrgcg5ON/6b//sOxLFiLbrIHT0XldnD1rvyflaQH03jmeKHsKia6h3IgG6T+MUWx1clMOdF2jxrt77poeJY8gejSTl0hxAHBurhyHGLT2xDN4rjOt//gFQEpduDND3KsMph/cI5vOrUaV59ACdJ1leeO8F5vH5WHQHUWxdys/QJFNdb6n/JV6i2+IWt9UbpZz03n/a3i7WoCn2hi7akBxoPuHskKgRRScetA0DDG96SEM9YStjrgGtTebPvXn3G6O04yIC8+RkhjGN7m/eOqoXX1yUuVyAhzx/thgXaNuVgQPX/kl5gUae1mgvkDUUuPsRekxBtDjPCU/lpyl++RrfLqXdSJp5iFlMDA0NLfACBGhpytcIj53hnolQje9hSHA+NkRLZrLSvoGdOaKrkvQb+nG5c3odauUGO0tHaFzCAX3Uv3vfQxnC+j0VDsN0U1YTEgji28DdEA063iM0NNT3GwIefTeqOwHAKxKilyWhHddETrCG6i1GLPWoXB1tGpsyj30e6+zFsW59W5R7onQoXOTh+hyFhuTAvWBcmeLOEKvA0QuAHpq9O0s6oVTQO+yNbP6nvusT5cpmn3BTgvQEXZVL/chx12UuPOM5MhLgMlezFgU+BQtP6wHj9WUcq96a6LI1wI6zB5nEtDx62LdcdIRxcwYQXjkurmTzqG7IqMYB9Yn+80pFXsCGRMOH7Kjr/dhTmGSHKFj7BE6Oj2Yjm05dhRGLWWbfEFhd9vfwYHXE3qdZC6zDu2oQrkXi+cytwpqGDuL5bzfq7wOG62L9VoslfZQ18+1AP7VP9/pCusx+kwBFmJsTxzMpBu9N3FG9GcLFqGFncpLhz4zDfqbRWBq+8uDO3XLVZxcP4/93/qFrIGwGoGgrhTZ3j+ZvfvxMwH6Y8/DkqLwc9mfE0W9gDslKPMCdFpT52jYCCZbaLYAI6hKo0xXd8mLXXdgybkhokjnLmsP62S+3cPnckAVlauZ1LLOHJld1sFWCzuDA2oMcYqD+ysK3XR8ysPS74Axz72h+ieQ6T0SQM//VSgUUO+A13aPzRPg99HfHCZVQU4c0KS7UhbcThF7g0e0R7HDrG+uNRUhY1o81Lwx81d+9yfCrnEDRNkVKdQ+KA+h8g14XsC5Q9/xy8+tBDqv75wOuRzXDprCi9E6o3kL3mEZOpc2oBaXkCkGeTzQYhQWBDRCkzO42Tj56ggx3wFXQhIocahvfj7VhgNIoj5KrThea4ttfOhKuZEuqSnqYzhhqCbHrTnl3c+rfSCRGlH6svI7HA5AE/9uRkCOJKdziYnA+9WGBBCI1FdVOhFPI6VFPjAChWc1UrHKvRo8cJc5/KKP0wzVQzOMbg3LwglFOwqHzLLUJuC++uhGC9HktfJgYXAaEy0VAeIYqLTvjN+UCMpUXJXcWL0qY+7yNaMvxiHUePryIxbR9emIQiJwwNTjXRQWCxYjysln6UrF+5Dny8E33lhcia4BIVz3u2eMAuiq13W+MU1OIkhR+145TOuchiRDHC1GuuZFRU7+OZGznZYCdHd967IXNm68khg4DUG0CuT50+nKGxohDbT7JIeeSJsa4ThhFyIXH0YSdX3q5aNPmFLu0wjdqmciXgw1okTfJxQpJTmV9igD6ZVfYH6BcmdTF4PhJi56P1Y9XbOI0LMXs3OcL67GMp2q6FrYC2VrQ6c45WArQm82y6fD2aDHeez9P9az07ypVf88R9dHsGBDx5UlD8s2blYkgsnM2ZRyZ12fKocMoBPtOKJq59PhSJWMsAKwBVqbSSeOtDsGlcid6+xjb+NsMSJpLJPxr0M1NKcD5c4riaRZY9qz7Jd2xPks9ClEWn18apxUjHiCHjsGpPVsvJt9y9j5LHozN+VEe4Ij8qXBEUBN9O6DofRaty7GKa1GRxFxks6C+crhJzgJPoiEfH6BsiPBYhu67bb3igIKV3QUBoSR6uZLY5XDMV0CpaPwPi2WIRoHbFl0Qqx398cnH80cBrX83g+f7cz+/P2Hase65776CwooTrF/NKeiiRH5colfW3Ro+wHI+chi7Q3ZBVPwLtUsR9PDnj1MuAl4zy3qGjhXj5bkZxLEXZadWBfDd1nO8TzNaQqUmfMC5LCxem03fsJBsKOQCi2nfOILBzy9YgLWdgwIMvh32ZLRMYbRjObIzqSropvN80Tr95l3R+RQ6t4bsUlemdXLwGXbWnefGKH/6v/8F3Lo8yIrxCvK8IVW7qMvlBtzM32oLXt3Y/RskmAA3VwL1CsiDSJbv52jxQhucr53OqPx/tDGPFgcic7znESmyacnp0/+L95y7eWMXylaaStLJztOS1uhxIDf0zCBaCFslX+XvHRoopEByMJjTtow8Zk5ijA0DwIR8jrwAgZuoj3ADHvtpjQSx+ln+qGz6TBsHF1qQR3Naer87RHQEx1Dgx0pMnfJl0Ry9tL12YnQU0pGxEaE3l2jhjKpAoHOmfeYtffdUSSb7FR5pVMJRpgDQJN7IUIPZR4Hg7HssiKUnRGIpWkNgE6UlPx2UbIGdzYIjgkCnUTnppicMijFtj7U+XO3sQVcUM1HgJc5zthHJU5eP1F62ATWxwjofVgE80j5DvnzqEu5rAZ0ata7gU0iENatO/19EqBjrImMXGZUEWNFZy71Y74L0PmsqLZjvCKuSq4tLW9hTdK33PW9BehuEPEJlLt7C5g1wuGrqgAO1HHtNc6wt6W/XgfofIZr0FnbJZT8NkA3jlalwyuA3v2x/f5Od9D2OCwDe4GjU18SoQMaAgDn/KllJ5KraM/pNa2DPggkhh9wgN1IiVwcxmmEnp4C1l3w2nKqOxfZKnc3ljEFXg5UR+XoYjCKBnAuFrYg6UD+HeqStAARUuXQWxRXgM7rcKQGQId6BdCrTJQxAdDPfQPYKAG6uzsC0ml/zH0B0OlCmDXNwuuOjwb0urcGRJ9WaNBvYWhpSYrxoLTOjByvY41p/gbKvYR3zSg5IPNIxN62o98lrIpsVGWUw1eiKZBNcRoMHUA7WfgsoepbbMt9+dwC7IDe40I5ojUUiSQNYjCd1YcizwtWMBUPnjyb/fm7H7m/OnqYSxzWwlkWskGcrYYUbI4AwzYlzjlv60oZvc+y7DqHpES347/U2syaglpP207Z0EschiMxnI7cXRDdToR+SWeLkEvv9G40PMX4GV8ACcCn5gNHwaPJ78xVed819qXuPIFi4+RFDU8zji2+DpMT0XMi/6IbysHt9wFQ2lPg3lpMmnSPK0q43grAM/J6yX/43X+us1YS0XlAoFa9KMoLcXSKU5kInnpz6v1MjVv1F6DtukReF9o8wjfnbsvb9s/043VOa/x701lWUU6UxVxk59KzoNi0TBiAXoBSzADeGr9Z0QK5itJ8dUNlZBsG9iU8PCJS/f8S4ABIeINfBPN4XPXOzgXFQ0pXsNQOn2OcRP3yaTgJLC6L4ugwxEQDclB4vL7GzMxCZtw51FDLmZiced0ROgYtdOzUoEG/BqzTvtGKapgQR8/J+7h2GQDBAdJnDyVZNW5D9KNOUac+4IDFJC9c+Rwiaxtvar2h3zWmA41c1GeaSABySqXIQ0/+KIpiRz0YUK1BHJJucEE3uABbFMouT5MRDbuQ0hf3cbYKFxc36yxnbIdua0BH7boioYz7HGA0yvix/qwWdd/5iHN8ChKduqoZR9TnAXQ+pKlO59AxmtMIvQC90y/UbjviqWgSZ41HO4Jx/FoJnRIWC12I5jHqup7On/mzDdTkO4tyfyWHPgAYKveO0DtnjPajvNjW+r1W5W4jCuUuxkLXMQX07ol/AdDdhS1RQpettbNmQHfeOfv8IqAn9RI9QpTuXJ67Bbp8MVQ1hs4UrsugBBS1tzpCN/BpZgAB1o7Fkjj++p17dOPQsh5w2EoUN+3l3k4cjWVayJvrDb3MvcQmsbbxkkLVdjkntLbtmAazm+047wwN7iAnfR/sLJHHt0OS8iGccADdR37aZxNbV4ruFjOxMVjvdnJ1bzRWAjq8T2ut8N4dHSdXnvdyhD4BdNhHCbltX1L9krIzN5xi3F1tkdd3l720HU1eWKG4zGc0NOwxPgOhrbvEkYvmPQB8RIReQ90WOPaGgAKL093a2mGwvbPHHLByagfQcmBWGKF7eaqe6B89fCxlOz3n0Qzo2om0ERjyb5y8WrtxOCq4w3bqI2jFirXCiIZmToMf+3BAJGeTQrkrQj+7RHqRunsFlPodoD7n94zj76BAgN5nYtipwmkyYmc9tEixTIcB3Y9mbYvRaDbp2zClguVhbjMLHiuPTdmbTkmaSSzHKLeZAANWz6kaN93JWMfJ7nRmbOLcr/7eT5x3RMe4dLcnf6bpogC6b4woo26Ey/LfOm/WgrICYV7eHsTAAADo/L4FCaaY4kDE6NVRlCz68jziZCTCYcHBHJnxsmFj/SRKNJzr3+7BTpMX0Tbu9qO/8HDPdv1tTVH7hsDhiprBIEghyqbWkO9uA8rnGpDDCnj8mHxvSlHEqBQxlCwe/Y73JeoAWGNcA0r8rSPodh4yjTg0dc2mqclPEZ0kIkQo1arnXiRENhHayIvFEDnHmHwo31khgKJLJErkFyV68mPTEqxTN5ag6UMZOitIY5ws9Km2mH34RuI0Z8FsqA+lcKaneMSLVCNATQo0+BzSBhYaVQtajYNbyrp8qzYR0VV1Gkt+vYwTHr4jnyzi5P+7nhPqUJQ7nbF0f0VGxVHUf9YRVE6czwNsm3J3PrfWWOfcDRKT6IMPTfllrsUgj/GCmSDdMNDpbOa06m0hTBrPJFXV89BGrlkdr3FT7jA8cTjc3tbMB/Odrlu8T5rSAGC0y42oK/ni3Ou5WkeqFYbHvtf/Rec2BsDOIkyCDTn9sRNJpvtewMJ99p2qaQaFtRsDYXfZLBz3m1QI40MTDlI+QydAIvTSojhC1/Pc7wBAR2kNoOt3UZlHgMd+yVco2mkDpO4t0AxVR7FDpFmAnuvMmDaj145ePDeMRK6Z8ciBLcmfMxWtOrZ63HYtwMFz3PrVzljSJUnbZL3DfiRy5L2bVQhbEdYrne267I0LSHSebm8npAsqFdXpBDvfBYjdaazXl5Xprhqp0xdx4L1vQs2mhC7jzr12A5qucc8hQVVhAIPBZxOlE+QQyOl+sCnpWlgVG2akin2zo13sqCNgZjMUeO+hPuqVyph8jakDLEeMYgDnJX0k1JN936dKSvVPuS6HOWnsnLGw81VNeXCq/NkJcHJ9OXUy15drCb7k4TPGKbmlh4YPzSshoUFa1wCdTtqrriegGfYgByBFQ2U4Kbvgua8onmZbS3bKE0C2A2kHy5iReQhLFBYqvUGSvotTmPJir9sJy539HcCPI5TADMfNThF3azsdux7fvoIb2yC953/6w59U0JlysJ44P7NuYEpHOGfpsqGczpMLynnbqd/L5mqwzaIvj6Q++ESRx4kGZPBYGpjr8/yaBvN+fT3HnhSemt8reahL0GmJiwMGZioA23T7OpERO1M0amoXValy4GtSGnKKDh3erum0tQ1KJMjZov7kHvG2WZYsJL2pi3yYHH2X4+f2se2kRAyYaCLd2WJoo0XIxES4l0nm/GRybaG8Qvu7a1yDR6uQa1Fwd2yYHNgBPZWzi/vM8dY8YHzSIAZj0q0WS9xh4EgP+DPRt7TPzGR5C9RmqGstCqtLOPoAFzsGdrj2S+zW3nfK1zpFwaLtE724/4gB042OdXaqHNyZHr1BG+ja4OaaOmoPcDZ1yBjMKao4tVdejE1tjGn5XtNpYRUql16gDt1NlMxGYT10dBgPuTZZzZ9fW+8RhxKPPj6696tnvUyLJxrALm1G9R7vs4oNklobrZ62cap0xpAzNmMxOZnMKYTk0/LZOINSGM/pNKda723IAmDtmPHvEsY5aoZx6eiX9Zr1YWEoTV8qXzyu21Ec2/s/e7lrxdNT22IyNB6TsjSGxCepAejQruXItFPbR63yvi6RrOg8Tn210aX01Q5OrmOI7tE8wBDSyz0T4O/e+wXsY5OgLPFYx3Ya6eUuipm1XACbjoZdrhvhk0VeAkI+t9Xj40E0OPNRpA96gSprczc1q8+7+VC0ATlsCLEZeyMHjPA1BfRpWpGL7vy2x6Vsg1MZ1RNiYCCMl9ijiKUMcRW9p5dEMazOBTN2BB5hEHMITGrg+14oJwsDGDAaASa23qk1M6zJaSeK53uANQxS0oVYTF9PjT9gRA36AS1dK53lngN2mLKXvE9qzyfqZ/xG4em+OsC5BM1Pjq3tNZqgJGNhe1K9C3oMPGcqaTtR/3LPOa+15qbWtUsKq005zoVtQvZdX9MCvejrHBXPTaVP+u8Zt4jb2lHoLqNuYEQwYMarnZ/p9Y+40hg6BIOFqwMLY2bALsDgOPA5c//lyz81vvOFwRnf3HdcXwzDMVRydXniA9N0omqNaxEMdBAXYionlO0pz9cCaEBvYO5JsURfn9FAlQkrUKwFw4I0eBNBlKcWkQTRAXmm9CJmofuoP3LbmGFy3hzfKlqbU9KW9JzN9Y3Z7c0tAzznoPN+/L4nk65OiCXy0PuSv7LDlsXkXIbp52zC7oCXiC2I3s4SP3vsSNOwoUwDJgq1OhgAcfR9sfwmNGw8bRgSn3ZUOaqMYyggvHFqWrvmN9eY3FfyvCxkqXoL0Gs7TNZWIhmumdfw2s6rdzoGGhuj0usxXnKpTcsI50jQaoPqpjAR7Pk+tSHPKsKfqsKdZ6vIjXd0GVRtaF5HXTDvc6738/GX3jgp2/ABIAVOYQJGiq+j404lWYRHPu5CWcnIJrWB8FapzxgEKGZp2OS9G7JH2pGzQhWRmMu44owMdDvOZ80599cGtJ2OXu8NYBEahXLs9AJrXodk6tv+ZEdm/BvQvVm88qPC7moEM0DuNw8tHebN11qUr9cKBqwj9Fcceq91PVifcSbDmCWCHg+fsJ/hccpatnKYbVBsH9E5TNhgtAECr58Aepe35jqqudJwnURsaf3akck0ePC9Twylr7n3YI09KTMDejm5GY8R0Fvk105Op1Q65ZLT58I2xe5VW1bYIt1ngC66HwvRbMv6vmAutP+q1agBvZiLqd1oUOvrb2cn34kgcUJgTDtKw0DGmUuHs+opgRjV9jRj2eWP2E87VFyj2YFigsiR23koQIc1rcDJC87vnRPzcu3dH4PPLhvo8Y+zFZuI+ztGoqcqT8Mhb2ehPa7kpEfntRd41n4COM+F6/ArILkA6AFzPp5HsxcD2HuP6EuCuXOlbDvgarD3MbVV4ZQ9lLXzKqCb+i5B27heY+umX532bDvWeOF8Kw9f50VQ5xK7/8rULvT88ztO1ENT0fuj36KFt3P/9Ss/I53FWD/bpyRdoBQmwHSimz0qCiS/ziZy2U1PJuakNjAX2YpkXwTPh5qbGOQKdLxgAt5Np2QReUnqM9l8LEZycPHK9R1PEKqBa6lDVwzcGFXEPCyGUvbyvkvCqUV4dOhqDscVBXlFSsubAvUbqhvH4JAP98LAx+Te7GtGaDKPFz6J0FucwGTasLOouN4C9CHC6XHC6ajXt4E3cJVH6JpkAL0oHe4xc1J5cSiy8gIz3Fl0Br1BjJPGJ5mbYhqK9lWsgFnOgs2q7b1n4+OjMgFerp/7rbSAP8rOQ1Tjw4IvT34AAkf41aSBCA4mgpp1e8K6JjkU5xLVtUPH+1hBTrQ2AfCOWPxBuh53pEKYqDnliJh2pByh+e+AyqiUrwuMY+brTiqFhcLH4Dx03X4DZt+zx63WHe/Tr7dBwcgVoudpEfyE5YpDN0ZbsKOpmvDY1n02oE/fNxRa7sWiunJo7AQNe4s5IzpNhJc5KEPlvFqzLQXonf+2Y5EDeobSHBvnEXzG+SzK/XWAzl7AOfRxtqUI7us1fVtGVW9mgwSN27bFUSSneMGy5Xk9brnHBAV9r22whnGrMZkrQO/xanZsGJD6R43KYDS7//651iOrvx2tNuzep7B4/pysV97DuiHbgxLwAegdLNhZzn1m7UTk1MyDx6OclTSTQjQbUZzNl2nvcb30HIx2vgx+2aKsRcY0zIebfNXhRZ02a2AEMxJIBMyjkuYacbCyt+1keX8nT84X79kpKgMJ+3uCVRYWlig0tsEeXH1GpUHKdvgee1WWPUL4hpp9cOjK0eq1M45BsQM1GMFYUqBU6ozVDLYpQ2QeQE+AxXXlAnoteC2RX6dT6CuOa/dSsT3BQPAi2+rCtdovjL8j8NcGnqMjMDgStY989fzZEXr0WVP2up2IoF05MQMwlnNhh077uPaU/zy8f14z92tf+TkJs6vGso0qF58RHPLgvQBPdCMURXR01BupAbon6qK/Mv7kmLoENj2oubF4dQOQQBsPGz8UfXcGaw+fUfeGZgEV1c6AmJZn4Pi1wTzRuekw/s5GUPRwqFzOmfI4dHu7vaVDPK5vOXpAzOPLCR4O3/EDiOwtfqvxGahaj+0I6EMusge8AJ2DOGyE7deMeaz2Lr0YTZd2bigXEIMT0GtnY/g8jI3+s7isRDLtHPUGCaBx4alnzoxkUY0OtVecH4lsuM8Y6v6dm484k1ZiMmsf2pnjnupAkgll6hPZPF5MMKKg8WjY6cZuL7bv61WAd8RDyYZTKqHCslEKUMsxapBvhybefbz8GN1xrqbjM93kTXVlXjJOveZj4MY1nettkArA91puFoL5aEC3pKUc0aiwa/2/ci8Z446aw0ppAeoxdcj88sybwb0cJyJ06xvSiGdMUZDHmzgYpkojskkk8MmAnvVimcnkmmMrvF69PstuMD/sszKcZWID4rXGOmofhbVxEvy/ojq5s37/tHSlvCpHcw5roJ3SWr2x4FlvmTvWZRylc4HRGQ7EMK7jGrIbBMCapSojageuAATnBdajtB18SkdPHW1N1+50f7bzRjLPibBy3l5nM4bV5T1YHNjUcJvNiKPh2nfbk0635Pm+d39OhSNuGsQayqMdFAcMAHM5ZAG2GjfAvOa8YdHppnLGhhppO8wBulocwxTYpeHy2l4SnVuXUc4EzFztnYBvnn/xawTmM4Rqg4om8xxnxh+SQNFGu9gLv18FiHqKVRRVimYqvf4eW98sa8Teg20oZ477ddWMbFvWezMCrTmpIKrWzuB0xpT6CzYkmpGs8ezd16BlzX3bDN8b96Q3yvbLa9qB67U+9xv/+xd8534hUYFfOB3OEgyVASU+OCpR2oWIhsXNBq78TNNJ0x7t/hsiRO+PcUOON56BaZqiaYf2eHvz+HqLnu3OViwcq3G5TjxmctVuc5haSMrNTEdjuxA5VV06B6twtjnUu8shGHwWNE0XV2MAAAIXSURBVANXhjYwkAidsjRWzLCAytgbBh2ljY6QB3LiHGWBMNvxAE17Fm010jD8aVTg19ocFt6wMjyZFdX6YwLoqWEc4DrGcQrctD+k7iXLdVxQgGQZ2un6yqZNnokvIvTuqHRxoQTUpgCS6xjZFi9iKH/lwFyxUEZtGo1P11Q7NVNwBbCwSWPUWht2YgQa4EeWqQBiSI14WmIAeh3aKJWDw9w40srG5r9hDP260eBNaTPGp9fANOqfOhiuqTXl1h56b7bcgK+9jBPPGQShNadpNlHz2/NsJ7GnlPmqbnrMHffQJt7rmYM7crpU5/l8fwVw03mZRhmjRcg8j19ZQ68+N+MyAuoU8Pq1uc04ATy9577X5asg6c8gD0znvHbofE/eWDWp00uL7epxtUNIuq+YoF7n9Q5ZqdP5NjiMTgnv04BuZ9MAUo7l5HPqA4etOrVvCMdyMlyus/z8RN7FUJRP4/Hra391fKeUe2zK6FRmXXdUzj5rUGeQG3Tz+XxC236nZ3pP+I9hG5sE6p/ZRjFzGbkIAtN8il/U1hqA3A5c70+AsNKMYbUCxPx5mEfGpf42OAK1X0iBUo/faySAHHuavVNC41oG0S/VZ+jbgjBqvoKNDmu8/n3RNSe8wurzLKuLa9fIP4zTqw5dbFXtx1qbfls7ZPzDhW+xO8xRXaef0gvCQ9vYUTbe16Lf4Qy4+mVM6XbQwe/+L8qjNQfJZ4Y2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fQAAAF3CAYAAABT8rn8AAAAAXNSR0IArs4c6QAAIABJREFUeF7EvdmvbWt63jVW36/d733aKp9Tp+xyxWUnMY4TQkiChOAPCARxQSJQYkITIaFISAgugkQjuIgiEaRIcIFAXOWCCyQkEEgoigI2ceyyy+Wq01SdZp/d96vveH7P875jjrXO3ruKOIi5zzxzrjnHHOMb3/e+7/P239xHd35wNpydDcPp3DCnl+HkdDg5Ph7OTodhcX5hWFpY0odzw5k+n9O7YX5+ONNzfk7Hz83r6U91Ck5zpr/5i//ltP05r/5sTifWk9/Nc56F+WFhYcFP/va5Ts+G09PT4VSD4P340Gnn5hYY4nB0eDgcaZxcZI7z6Mk5+Z3H4WEwxnrW3/M6Hc8adMaXG/Br30//3Xfja3jMCx6DRjicnJ0MJycnGaOGPjeva/kWOFf+zXlSmbeMwxPkl8nY6twe7zgGvp/MZY/Rc6r10Nz0vU4nqJZjXJP6mcfk9zpAP3/l43Rcx1zfI8py+sG4eXt6euLP/F5zwO8WtJYcz/tx3uo+vfoaM+ec11yMjzrHOD7Wvn8/3n+mzXToU2sdahxnppNcj896rCPd+ejZfHsOMhM1hMmcT67XN2eq8H959RpnkV/6eM3U1gTWzJjeZjwSejs/pqaH2WvdR6j7H+nR1/xpftzTMdKAV5dJmPDkhRNlKV79fYjv1eNnLaHr5j/LjaLJ0BA8NTcsLkpeaB1OWH/RH6dcEG8iRzwCHYds4RjkyClCQ8csLiyOx/RxljUlb7hDeP2VD2SSeP/Vj+bbV9CHeb9lDnxUcrH4Gt4wfeW2R7orgeapn/LlTL7lukdHx8OhZGN4LXIxtKv50PvFpQXNXWTuKOs8VGTbTJa/6v4ix193/69dfcte7qHxoGmB8Z5ojY6Pjzzu9fX1YWlpSfdzNOzv71vOMr6F+aVhYW5xlPV8f3xyzOh1X0vBAY0QOT2ve2S4nNN4pu+Xl1aG5eVVn9uyrPHDlH2ebqfYlfEy9+BM4dQFWp/SfuaX46DnrHEetd711yjvLbqQfdDiyYgPRxr77u6L4WD/wJ8taf04LccwX7xmbIUnP7z9+yXfQvQGc70yLQsQv37tH5gf8tmcQS2CcBxmMV5J3vyG5xTwYdThWBMd4moQ7/eZAN2WjjOjAs4TQM9UBNCPRbjHjNWEykJzozBCBO9FmWEZxIAjK+rr3EGDIHfURO2J0rV9bhQOBIiZY2440ndM9PGJCIVz6RiEx9zCDLCh2gjPEtShMs2nBI8JA8ExAfUaRH/uEeq/TOPkPJ6EECJM4LUsYpsyYS3qjIaanDhnr0mBVC5VzFwr2kK8P5+e24pWX3NkTm4vSlUzxvS3HM/vPA0XpMU5NvJ8vfoxLu+UriZj7jkN/c24xoK6GHhcEx/CirayVfNQhN3rNx1QlLLZfL0Um15yA60QGJxLYPvqk/k7N+CaxaxK00m/z+u5a58TLgWYI4POrmMah8caU00PUzI5P/jAb+bIV0UA9tqXcnjuF0XT8HCvgZdqPAiG6bXJ2S0kTeyQcoDJwl3CmgfCl3OdHCO8kBsIZRkaOu7w6HA4ONo3L8wvIdQXzbMM0QqeXjkXBy9Jdq2srvqYCPJcm/MeHBwIPA51vM4DGBhTkT9tNESUhd0yn3nMxp8laOESuRLwl8JREzA/z/iWixYBsDIKise5NjLWdCH5E7EVuZJ/WQNfWZ/ZKGpjQZ8BcIeHBwFAyaQl3Sv3yVksyxaRVVGKAuisZ5NTlHUxaj6o+4sgyr36Fvv/GGf8pdeMFJDIMafIqJHbS66ztjpmAXmpcYM13D/j4J656cNDAbpOtSZAX15eluF2NOztaX1FTwD0koypBQwq6EH3CAYAmChuPW9WCEXlfNZGFIrcks7HOQP8YFjdYc3tjI5zN15nr4EJs7BmBtQ1QS95aaUu89vyO7SSwy9+NsqtViwLX491j/t7e1Jq9oQ3rCmKapQEMIp7taKGsiKemPv+579n+c6XABRAyYJC9AsFkLHONemayMVFTYiIsuXHbGAzIvcUFBAb7EopOEHzODvS70+lKS4W82XSM/mGOg+WxULzjlyeTczpmQBdTM2YGvAZv8EE4jbxFck1EEZqmva4kzNdJyRWEywKaqMjE57jGROWgK0B5kLfAeZ7AvPDowNrhvYwwDR6tQBgIfS+OM/Wo61eeFLnWNZRPNtib68EK80x8XyEsZqoorX57B7nvAF9wlqjgJmR5KuIbWqhj6DMXDSlXXh/8TxTrfXid+c1/pePwBbGSxSQ6dGzr6eCs0BpAkAvu8JMUM2+nY5rRq9hqn70Mf37i8e96t4uztv0nOfvKYyNoAmd1+McOIzysMi1BDd0aj6aCVS/K6YPKbTwn1zViDITKFwfyufZdHCG4jmdUzPCZF7ggyI1rjmPLIC3oVGAE9nhseRXVqr5zsq4hM0EiBjLXHnooOdgX+ZD0sVeQgQtsgcw35cghz9WBcKcC6/c3LA2rKxcEjALFHWpvcOdYWf/hfjyUICO5S5gwAw01kiW2Eg5sVW3urJmoIBfrQAYuOdt1e7t7NgSBNCX4HcN5+zsWHKIa+r30sTndF5kkZ89/h57gR28mhsD3JgRyVM9+S2W+dycrr+wUUqH7skAfKjrYJygvAA4i+L3AnQvRebFMjJI70UOiOHlDGBzT1ijKCbIc4wQAMxy3DJWxy1Ips4xpjzqbib0WGpDeVL8l+RtFriP5nwoKcg7jZvzAep8VnLs5BTPCOsq2agnJuKZPuN3i2XQAcYBdMlZYQrXYq1OjrUGUuJWtF4nrM3uvmcXw4qjFljX0XvbSk08L8f6LUpAWDuKAnO6siIlUK8LsnAzX3X/xVOtsLY5MVPapvwTOTn1ME7lxmwSp4A9/dSrFhyq8Y8GReFkQd2oNEG/0MeeQH1P9Hk6yFJfiIc7NIDVvjSsrom29Zz73qff9a0DjgA6E8gDbRYAt0AojQ3CWMTlIeJqQAlWthaTwU+F4WhxchO6huxbLWgWjKctaw+uLai4zVnoWMlZGI8RcBTTI5YCx3W90oKCwyWMCsBnVlYAXbMxehgM/gg0C70wIhPNJKHtLC+vaKxxWVmblIJxqDEdSmtHOUEYxnqXENF7PgN0Ue+5JRi4dNj8DaDrVfaGibgthGjQfZscmPtoZaABve9t7nU+84v0c+Hv8GkBw0sA7Sf8fFzfXuc+/qcBc99itJRXXqbvcQqM595Pxv/TjPVlgPsqsB7dlwilGuNF0J/+9uK9v4q5pzyR05aPokB41I5nRMAkFU2ELwyM7QqeKHPn5yC0Yz5oq+LCJCEMUXsN4vAUR1pW9/WaDsMvFuUAcVZ+kC7uZwO42LGx83wox7wmIYzbtxULyREDOuEqe+BQULk/BD+CTqJfcge+Q7Afys0IkPE3yj3W+LwAcVWAvrq+MszLdbx3tDvs7L0YDk8k6ABN+NW8bGrz4BCKyDIAHcGHNWNBWut8cHBoK+hY54dnDZKWCwCDlHbdcGwbQkt1XkNhxlyz5Nf4p3pmAT0B1jzu4rAd1vn83Erxfizqvd09v2IcrMgdDAjZCCilgWt0eJP1MPVwLoNL5AgyE6UgYbhInRgjcU/zQFadaSySrhOqsNAcZamVBv9VMtlWdUta+KIsb9MLSovkoF8B9NCQv/FxnIvrL1huo6RYKZL8BMxZW3tfao2aBjAq8WSsr21YXmCh2+MALaFg6rMAa2QvXohY3VIEoRsBOoNIyIE5CNZ4LpC1k5DRyLMjhdc9TPh/Cu7nDYaZxR38mk3ry+REvkUZDJaNdGqsKD4pJb2nHB5BQTOgax6OTvZ0a5k77sc4JWVlBc8DYYTf+dE/9B0wYcSkT/Vk0EuOVeCsj6boCRTBWZPqGE8kxwjgrd1MgXU6AXw/r8EsSUNDc1zSYAD0UQiV5YmLDACF6UfZX9cxoaD5tbtaPw7gTWLKLfAKPPJnRjcvTX1B92AsL0C3+PMEh+mIMaHRmdj070gurANi9mK6E2SElay47Bw20Lwwhgb03HNI2wDPMto1JkDXb3T1IsgwIwc3YbWgdWzY8eQSfu3mnsQgc42pe2fCp694y/UaTl9lof/ks0wUp8nBLSBf+/tak1cfk3XImvRRk/cFRK+7Bvd1EVzH+b3AqH2eKZj3fUxBffr7UbGacPBFC98rM1GcZp4N39r5NWhgn85lTjACeYM6n51TNopop4qLvx+VhRB1SEXnmwjohh1A2dwxBmg53gs1xjz7bysEFtYzhaCM4QL0mVQbx2xwiqUMKEr1He/B/gIMB8uZuNdXVrDI4btj8yoCGW8YMgELd2V5e1jdCKDvH+8NO7vPh3253WXb1ZxH47DAB1RKUVjVeVdW18Sz4WvmCJ7elbA8lPUTq936uB4YEwJ0yauFRbx1yMijKCG2ljEqUB4Ccu1psPXmkEJi7YD5nBSCWOecJzk4XgtdCE/Eixc7dpP73hmfzj+10JnreBNDD6g/MRDyN+vN/BwfEzsvoJcVai+rcwrCPw41CA1PpKTMHlnJXrWG8wZ0k4UPnoG8jx49Oe12n9F0uLflWpQ17ufkhHGAM5KlAl0s51XdL/N3ihcF4053d7iv0Idet7fliVHMG4WLeTKNw9ua29CF7g8wd15EcMlu+CM8BbmTeGFEBw7JZtwjTk149KsW+lQGBR/ymMnbKYD3fL5MTkwm27+P7TgxgguLRuO3AZF51HEOCYk+DpkHeaLwhHAs99841bkjc7/9o9+wis6PjsVAaLMQyaKIHnawa8yxZLGe4zvR2MIQF8C87vmi23EqLOc1mGUh2jlA18DbBWd3O2PRwjjhzOfMQmYSsJhnUdjIrsTrZppUFiNSs8bpt9K+RQjtYTAoc3aUAz/jYl/SABkzCoVjdIf7idWgHSpUMKdjAtSl6BTIjDFiE07mxi44RlwJKktWigrQJzGe5qjRcnKyTyXeVTwy91eas1/C5H6OhHaefC7+1YJ4JKgZmY4A9Poz5NtX/b7p4tXnmKDZ6y7UoF7rVitpupsB/VdPMGrGUyax9CsFzqvRNDFqDKXctZJXZNNMN73MjK/9aZTCHHDx/cjck+t5/YIlGck5up0KjRLgFeeNm6/F7nmlZ6rYffV8JfybTgCfAmRGYNhpITfK7HC48R3arbE63GORG0C3B4l74JYAlqLJni4DEHdpnhbgoBDbtdx5Lw04CHTRugQxYAvwcmXo33JIcgfLy3JlDgt7c1iRhb6wLOF/fDDs7stdDqALLLA1GoDsbi1PI+eJ8CN+DRDHiDlQbHJH7nYAlSlGvnlWZJ2fSnjaRYwXX+cF0Dm7Lb2SQxbOaPiO2cZTZ4VSk0asmJziBRkw+TzGUgMsa4q7fwdA19wgE1FmEqLM/DatjFa2AT032YYDMhMwx5KDtu1JxXLFYMJjgfzQVQPoug/N0/nHDNB9YcbfB5wDdG4fORlqj3wdV7voc/xlKSCR1SdFAxiNvZbBE5LT8BlpzHp/Kotpf4+1WByuXrk2bGxshn60VqbK8qQm1yAhk8xNntCM5bRlaz9nvDMqrjXsURGvO56C/UxxDq9O6frCBH7lu1dZ6E17zf/T+bOYaiPA3plckzHFA9OekEr8Nk4rJ4MQrx7c+9xvffL3dbw0GzHT8UEDusx5WegmWghLJzeReAK5alxao/CYCshzi5zBRFOKhUr8ZEXJK+1yt8WIUHOQv5JhnChC/GrmcjcQ+QYhZjS+tsobomaTMRV8I12WUML1BkOEWaDWeB6c9CakJbZPchsAvi8m31eyDKEIwN7a4AocOsuudTZpATuLsWDNO0RtQHeCRjE3bhJn9Uf4e/F8aB1v4RhlKQuoeagkiREASpj6DCWkk93901nqceMnBvcyC73P+SqCPWcdXjhoaiW+6vcRGK/8NpbHeI9T8M7vGkRedYaxymGq7BSTXBzfy+5/Ri9TrXzCdi8518vOe3Eex2uVKzIK6oSHJsqDaaOsrzE0YwnuRTu3bvXhOMBka4fnWkCEzmKD2MVt5AWEy+VeZR/O/2CSJzkluDhHcWhA7xB1xmHrnvND88XLtmL5E2Frwd+Ajnwhj0YsVG5Su4H1PcYEVhsyZ2VpNaArMgWUnc0umeBEJuLPixvDyppcjFK8Aad95bMcYU1jAVu2RZY45ooCD1zYvVtg7kSnAnRZ57s7ctnrHPBtfo/SgfKBpSiPomPzeALL7auDsDZtcXoCAA78bhhAKB4kcClsp3jt8ioxXNaTMWEZxw3f2fy4h7FAEcYdP2e9orj7Vs49kC/2nLKWta7OL6jYebwMGq/k2KoUGIO4FZSEBxnucfG/z2GamF6iAX0mV6ffJnRQctghBwdlHGc3XiRy6YFbGbQsTAIXMv3oiLEkITrWZ84FmLNWx0dnUrJkvS+uGNA3N7eCHRXeiDKCwjRzUftqE14yCXfOQQNkiXtP6MweHAE03BG86sdF0C24OL8g9dd4z1YiZnx98eBO/H7pSbymuRfAO5UKeGHKk1vjE4ebXoytJecsGwlp/4OP/q4qyQRgh4qsHIgYRaS4hbBk4yqJ4EmCGNYtF83JfBMlYLKG/jQLnHUs4aLfV2kaYL6yUufqEhO7lmGOcv07g/3lFjoLRRx8lrYfcMq6RRCee9SC9mLhLiQG6FFyaFnmgHlb6kzYAckq0niPYUIdR3zCmrmYFAGGe93WRpXz2RVmgVAlfVZymjkiXGwt6DrnQqE1WN9/zZ4JHUCvLMZYw2E+1AffcQHf1PvxKiKZfh6vQV1pysiT8xVtv/x09RuP6CW/73G9ciyh/Fc/ahy9Xn2Nvt5UIXnZSQycvkYpPB2aMVhNmLYAtc9hWijQOwe0k5tsoI1HpOit6K7+rLjnjNGaLmfzZQQs/gkoTp+hZcY+zV6e0fRUYWlFjvvtcsN4tWYJX7FgakoA53a5NxAXD4yoHabO/Vn28ZuJxWYQi9LgI/v3VHnoWnwK7VqJb2GEQK8wWjyACHApx/BUyQAMCtzfyAAEu68MKDtfBw9iAG959ZKs3q1haVXWp3gRSXSMGx8lBO+hxtPKfsYgJcAkl0oYHpFpMSKwaomf8wpfRr6Rv3Mo/t8Tj5OYJ09B863OD18SDjgWGBFAW1wk7i1lQWN2Mi8lnbrokn6zvCpQl7ybB9BxdVspiLVFZv3hQRK42mXcdBu11sxQ6xEawLBybpPXKN9bXlRIAuOD+wfQ15RMuLKSjPp4DzWPuhepVSPrxAszo69ZktyEDrLSIXEn9/F78qsC4gMhUD0N7rCfQT2SKjoHCZIYZ3heMRLjmYknAqs6ihFrxeupPB5rynfY2pTLXfkTWPHOYKfyAS9MGUQzI6ZFbRG66S481I/wmMmg5jTfvM5Cn/22mCG/mPFTzckU+Fsev85CH2d8ClUlTi17yojj9FbsRy8EtJcQbD9m8FYS6Td++L8L0BXLOZCWp6dmzBNr95GZqgC93DixLmN1+uJ+bSEa4poRZVuopS0LEFelsa6uxE3Q2e9tVSAdsIwPxSy2Tl/icp8nVoJ2N7HQc80CirYWZrd8bgGpeSNLtz0G1JHFC5r7cMoIhEcCDEyD20zWe4SVpyTZvSaQlLbZFQnol7ZkGZfZM7PAhEuUFZC40dcrRs3U4VqfCXZb5yOgB3yDG5p5npN7mwLRqEiN33/1zcyrwpRNwHUCUhP+/soJmgb9y5f8vi3KVw6hgOBV37/s/NNrtULyqt83Lc4UnU4+jIDM72NGzBixFNAR9CcgO7lQML/ON2HuHDITrlwjx0apiATwhNU1m35ynRFg+J0PL2WktP3ZVMf1yG9mpZ45V4CEZNK4tBGAqc5IeU6uwX072multMNMiS3mFjIvDeJlZTVr6TVZyLEw/Y/zAObwCK8IaRgC72CdknvHMsftjvBmHQByvHQuI6Jml0vb6q0wm+OqYTi7lGXZ4Y5e37ouML8sMCfYLYDi3gEPBF8p5eYdsqf1a4O4xVUrWQU6dU/MmXNjZI0zDUuyxAF1ko92d58qEem5vsN6jzse/iUGfWBvpkKHSxvDxrqARwCE3GT+AepjnQ8X+8KSgF1OPQM6yUzEf+WlREHB1b4vQF9SnJgwQ8KNTFyvf+jSz2JKeoM4B6h5z9+FplGW9g/2HT7A1b62pvlaJ2cAAyhK2KkA/VRJyeNjklMRKs6ajwDuyYu8txLh7H16UKBUNJBLJhvUk6luhdXlfsR6wRPoLvkTp2cqRTvWZOojkt7WVtc1/5Rmaf71b0nemWU911aUK6E5TUIgtKVEQR3Hv4XleAUmN5FrAoCFcC/zkLVhNP3pTwPor5U1Jq2ZHP1JgJ6gVfgtMj1TW+JhNOL8FYpJgXnkBInrrCP9FFJn3/xq1IVufuPD/+3s9FCa6p60zn1NlhZmUZmYjNGJGTVWu6+cZMGlEk/2yepupxpJLJiyQjiJ/k4d4JIWUJl5FMe3sKsJccxcxOxSBi1cZwF2zLjvGmBFaPT358bR6sooSDO48HPVxWIhIPBcmhKQxgo/IqkEDi3XYSz3PP2Zz0Mmp97YxJ5ZMcxDR/YbzNs1ZveXQw3JxuRcxCz74Rgm1gsW/yRWzn0hqC5qeqfce4NvUcR4200opZ0aR0ph6PNMtfrz5y5QY2ClqIXecu+t8LT12AzfxNjEOVqWI8VO2CG6Xh59jSLmkbj9ZVF5/7QJvkcyAccG8LaAx0vADA1alaswnY+Rieoas+vPOGxG3bN7+GpIIjc0Hf95RWE2r6OV8BILvefE55ot6GTyatrKuhwTMisRCFAKw9NkQ+5eWWZOlJnMM0LfIafiHwMH/NRllsXNBnwEsHjSCVj6HDBGGTa4upFLkAaegb+WdD2eKVvTZZE6pdhMAR1LnB90Qg8WpIWThVesNQQ8r4dyvWL1IeCZUwT85qWbymPZintf10kIRg9r0DavI5vKS+D1KnqxKO2E3hkLVlgMy1nXoKxJp9kRmD9+cl/x9af6nDh6ylLtIBQ4H8ibibt4ZWVjuHzpxrC5sa1zU26GMXI8PH/xZHj+/IkBfXWVOWaUuQYejwMlfr3Y2fW9cn8oK1Ze7GotpQpjwhZaobpGsEjpsMKhzUTn8of0PWBOzTIGz6oAfXNzs8rgUPhAAs3/UhQ7yxuMG3tk4wkxmKMc4EnQPBAixIRwVY8re1KihsHX1vnZKWAOSDu44fPFTMdKD5Dz3kmCKjs8OJxzgtfmxtZw9eo1jW/ZHmKuvqQeA4tytztrHaOSGIHDrHrRKZGd81K6GkQvgmn//bLQYQD9PFd/FdBLOH2F82YfNH+P/GxFPQSV812QX6a7lhL5/ry800cl41KKHW14lvkepaHLucUaxS+h9+lj7td/+L+cHe3L/fNcWuXeqaxIEZcm9RhtWQBrAQlh2V0MsdvJZSaIJcKVGVAuaN4qN6f5quIAyV4lvZ6sxNImIFYLF2oH0+GIJJE+T4RcT9BIwkXwif9lmnRMgS+fdOewwJBnebzn6HZ8CmDGzXeIEiFGxLJYxGJQnLzBPEcWGfjH+jXXKoGQutCck+xLDgHAl4iXl/s9jW+SVGi6n6xmZ7GjyNg6qXXv+2gijCam31ohaIK48Fpr0eUsHqtzE9J1zwLWY0ppT2fRZ5Eba2fu4HFuS0A7RlNa4zkqmvxhRpq4uS8eNyp7JbQaiBvo+/tXnX9cU+NFuX7bhToyVdapS72+0tWw6ObV1/gJ30zA4Kv3F1Vn7MMwUVzTkKdpOkw6FUjnz9XWfD5tgcBr8wcWOPOVOOxBYmj6vjPF+a4t9hZctvBozmSLSefFU4b3SQTdJZuxagVYlFJB2VTA6PzQOs05TCkF3LsCD8JTq7IEeTKAAEXH/8ojUFbz8aGuKyBcwiUswFkmJ6VAxOViGhuubCzsvV1Zmk6OumGrFEt2ee3KcHS2kjmGLq1YoORmWEgkoDOu5Jq7UixGUQorWAjXMToHOg2lagZu3fvTpw+H+w++tIW+TJhQLn7Amk6XNPYgFnyke8FCv3r1lkD9qn5P9jzNP+aGR4/uDXfv3db9DQJVlaoB6AJDyzuB9ovnu9UwhfAjyXrK2ieUWPKks8i5PdaZtQGoCcGvqrQNWYqRAPBSe+5cHeaezmJ7u05ApETv0qVtlzYlH0nrsiglaZHkPNGAZDyKk5PTrCSUPHGMXcofOUW6l1O58YnRWwbN61X34ZCshBnu8Qb0eZf/xA1vG8j0DvjH88Ssz89vaN4WnNlPOeK1azeG7a3LjqF3HD4UgyTtcsZeyFrjWthi9wl/zDxrLwtF/jSA/pNkQhs2o6ez5HK4Pg/TlQF55mnx3Lbc7/yIl1zsnEywTI5gbsPq2F64GLyW562Uh4uGub/7O//T2bGs84MXIooDlZMB6CIwFtpPWATgrcQxty2UK+krgO71C/B1Rjfv3clGRIzFsKYShSUxB+6nqcvdbnYRIKAe1+FEYl4A9C5Rq+F75qauQ1u2WA0oGC3gnYhWrQDRoJUR6ppyxc3IunS8h2MkZNJ4IPHAlHgxBzPFxiBZCkyZv57YuNjjClmqpxPkajESYxcDwCCcw+ObuNbtSikVpRQQX3sq9AF0BPqIfhb155S0tqAjwHWGyk+wMGsCM9GF+MfkQJ8qZGNhWQTjz3q8FbsZ1aOLisWEQONJKYKeEq4pfQJmU3BsJhhF8VcpflQAJmMcXWmjkpB7PQfokzhUUPUVj76nV3w9ztmrft7zh/CEJnr+xjnPmkVByzjOjea1IJ/78qPoibeAOU1RoOllKc40mCA+zTVsTUOfpufEX4HNdpm38tW8ytmtkMODeKxwScuaBNBJstrY2hR/KJ6pAzn3sxfP1dhlT4C3MqxvbPhe3JIZOYBYtiJbbm68cCRF6bQpDZVVL56zaq5r2ZvlVtMCCYE6yVGLMi5u3njT7ToBi7P5ddWcA5zlebOLP6COksGUJikwExsXcl7z93TCQ+9RUotesEYlH7CwHwqUd148sxEbI88XAAAgAElEQVSzLEMkJXe6N+LQug8Z4rK+N4drV98YriiBa1FxdAAWt/Sjx3cF6F9oXuaGjU1CbXg1KL2SwiJe33lBXfGBxkSirMCcZl0VckRWAcKWS7qtFSk9gPaDB/fVAGdv2NA1r1y+bOs7Ch1d7ojFJ3ywB6BrrnG3X9Zxq1obh/WQi3MKBSxIUXP7VFz3Fiiaf/h11nck1jn8mwx67ssVACrDO9M5PDCm1AIpRkIsauY3hkTKzY5NkyggoXy52A+XFM7YdU4EFvr21iW3ZE2oV+PoRjblns761QPW6fe9luOXxU8GuhmvWH55sDHwzomc4qcGzOmpX/b+ZYB+bjjFv1Mwn77vKpdXXWcE9AL/1gEa0gkxpUdLeZyLfj0V3Pf/+ut/5+xwRx3iZJ3Pn6iuDW2ROk17SSTwU6sSAHZJh24J0C1rIxMH6xYIeNVm08PNkNHKgiIQUP4B9O4ljIvQlrmsDLr8dDxxvOGXWOihwNnC5BAPZARJI2lZir3uLOTB4a6eFOeHSjw+NFR6HEu4NHw3IKGRT4G268a7ExaTiDPODTR0QnrtQsB2syMkSrcKwEiQEp/DGipNa+pqj8Q5n9FoAVXEyJDHpLhXUMTUQu5Fbk9Kx2OwtNpdFFC5gKqscWmeU8ZIu8HzhBRibeZBUSnPzZjU1cCeCZ+6vEbvg78JV46A9ar768X0983As4O7HW6PqRty9DhfxUg/7eevt6pzluhCscan3qooST0PF8ef71pgXBxPsH+W+5HQRjwtuC8BdJRirHMDOm4w6MVKWJTJJGzG6ulVjzxr5a5a87KedlnLRtKBB2p8cqDzr6+ty+W9bU8dIHooy+3RE7mWlSVOc4tNgT1800k7VnItG9ryk7KNhS5DgZ7iKwItgB2bOp48+CgJU+T1EFedm1sebly7JXDaMoCeqWztTLXoduDCGwCLs6TgG/ZYKA9dgXe6Es7iwm25x708A/SZ8okMUoWLSuGePn0sS/KJ5CBVLqxpkuXsobSepDj16rY8CDdlCV9x8pYBX6N79PjOcO/+F5qXMylB5Azhqsa6VWa+QBAw35ei5HuSq9rJYU7SS9OQVXXC67j9qjL6ceM/eHhvePbouWT0qq55VXXaZICrdE/ykyz9JAqnHSrrur6xJrDEQserEs4D0GW+GbztUVCZGJ4Gssux0pkHSghPCd2Ux4IMf9OxjWYZfgB6GRLMIAY99Jj2rb59ezCePnlhL8TKskIlKj/j2JPjVT1lMOpHG+sbstCvD1saI5gzrsgo82fys/mhop8vVfkD1yUWyiswkyehg6aGPl9//48O6DM+Du+3ol5zNsrBmVryOnti+vtRT4nICD/rBtLDvatZ+A4tJ9ed+x//j//u7OCZEhKUqLCucpAlsjVdilECBovcgA7PlGXpeEomb1Y+kJ/0ICAsLmTtjGxLWhA6ow7rPG4eptcubwmkxADjBjt3wxcA3SU1RZxtLTnnvoCPw82cCIWKsyFgHJvHdahkFSenUA8uweSyGB/X5FBLbosmwsHC2WCb++W+AugMFg9EZ5+S/FaA7pKZynjnd4hR/Y5WFQd2k6VbEmOylVzjJtEhHcFawDcr9oJGkL30wefWYyK8WzMd4zvNhJPfz6zbIswiDq8FgrAs3RArxJSGP9GhZi4lMwbCYHS3Jkt7VCJKE24gmVraIaQC9XNU/NW7HEMd577yj/P4CrdMTjg57BUzGJHwOo571Q/78v55PCMGEs9R1nN0p6LmTYY1UwBCx/27vtTUvRdrssAZjw8xbVlvzpiWUsx3WL4OkVWZ6TnXH0CGBeXr878Qg31xuvjY2U3rjBKwQlMXnXtXLlJyQDa2toYF3OT6Dkv84eNHw9Pnckvrmljvi+6xjvzQSSuOPjI19ENbTgE6VidWaMCiLKoiBBJIFwQ2ezso+qfKdr4swMSlTQ4KrVO3AuZcgmxrAN38ikxBqbeYydnKfcwYRmvdk1wC1ss0m4cxli8Q39/HLf7CHeQC5vLmwcHEke1aJsF3U+O7IiVq3et8Ws1oHj7+Uhb6p8orEHBt4vWj/StgGI8CxsuhEusOlLd0KEBFXNoDUeMZW8XizaQZjK59cKCYu45X8MEylVamTHUSiMlrIuGOZMN0ECOkgSHV7aUJaSD7jlS7H+cL5YACX+UDnCr7fGlRYRPq4PUPq5/7Jl5Otj4KGBY6LvcTATokzWd2vnSpnuUWGEHDnLPh8aMXykE4kDImpeeykhllLJ6cyFtwQlXAgmrMN9w8hmx86CWdAyO/Qp1TwzDr2ZtrlbgZuTFw1dIlJHj+mMiz9tf0D/9ggB7OmT6MSRVumlaqmAdNgV/5yYXfR3686gESUdNvRd24EVyBnP3n//A//+2zw2dHw4raEW5L26Rb7pkWwwOFzj2D9VpcUp5XnwgAys5XdREvKEIGTVMpEHKz9845GSZupMTeU/5R5WE0jhiTL6fSbqbZeJEN6HFn+poQAu6kiCTfoFshMrF6kliWDPISWGpGsaAykixtjmcmOA63konGArMnCeEcQPe8VYKKs9tDvr7/xMjzXKZPPVnGgLMPCqGyqAe6zl6VmCAQnWzi+4qnIJu8FGPXPU6X14R7AdHH72uBc64C9NLcZiKsmMQENhPnDGLmAp5Z4u1ZiHJAlnPCIg3ADRaed1Z3tNADZL171Ii306WdUG0rCL0er6Roz7kpYcTw+rN+Mrkv7t0MNPML+NufoDS87to/6bsG8/Y+9Px5BF63UM04bx5ewi/TdZ16Ksa+z3UfF3cVc6Y2dcjipcTBUxbqDHL6KphKw3O+/xDcKIqs2ZcAjKdJh5AQpw83JGxxv+8+D7CtbGgXLHpG2xI/GR4+eWxAx2pfwTMgIOnsWzf5QGGFXppf9EpiF1YnbmwAHT3fdFJzsaQkqSVZoQf7x1IkiKPLSr9+Sxbdti30eYG6/WIAIACJzDJQomzH+zDmnVZCluWO7nPMoZlYgbiNO8Rkxdt8zLoAlAIwgLzCDwBaAzoW7tKSessvo2SQEAffYDDIPf7w8+HLO58oH+dIgI53k6Y3Al0MB1cKyVKXYnOwB1Aj++CVlMZigR2qmRXXRUE4UtOcU/bAEICuKWYvk2E0Bpxwljv2/DnxWECOhW/LXB/2TnN4b+AFe0NlQVuRkCHH/K7ovCvLm8O6ss6xqLH2d3ae20uxLxc+npS1dQGv4u9Sdbxmy2vcP7mSNN5CmUQ3Svb72eni8PzZgfIg5PrfuCovyxvCgcua/3UdJJriKGh07GaX24hCVVxS7DKyq94QuXA6wgSwoxCX/Bot8xwz4pgFHOO7iCcvlSavZHPzccnUEi2+RvPr9LuvGDw/heAZ76OG3gOJjI/CP02WbuU+19c4/uu/8zfOzrQnwdrC+rClBcXVdabF5tpWuFxeyN8gEieMhm+ir8XgPUxra7NcstwYxMnGCjx7h6NwWrJxia8giFwGU9Z5C7txRi9Y6CmDiLIRQM+TZgnJeJ3VcJNAwDHz9DSuOvL5Fd2QiBACRKuNSgx1+GyxKqz15OOU7bU2xMKF2tpy7QQ0tF9ntuNq53pY6C4JaGEdbQWH3f7oGqvQhT5PGVLinFPzrRWXcWH9QUFxaDRE26gOsIaSAxSdvGhGyRj9r+4hrBNCmVmC1bjAgr6s7JqQ1LsG0EdQLTAvkgsP1Tgcoy1C9hC5cDJmolHWZ6NLfHIrIw1M3kQgX0Tkr/6opyM/HSfHf70Wzyf38rLrh6Ff9k1daTLnzeijhd5eLSx0h4NiiUQJCP3OfjObt2lrY4M1eyBY6WtNPa713ujDmwbpOKxmrLimY+aeGHpoOGvQ13TTJ2qtmV2zqABI412nXaos5n3FPNnAZI49GCTY7XbXYYD5U8XRWVNyUDpWz9ntFjSgA6YB7WXFitc0LgDHm6A4nwYPF8wGgJIwR4mnQEXu4B0l6x6qnPbmDeLUNzRsysPU49tudpJMqUUvl7VDCS2wW8on2zrWQpJWvSmivSS2VMxPnvoyKALqkX9x8da6MF+yTk/P2PyEz+nLweYn6s2u+Ux4I1b83fs/Hr64/aEy8mWhbjA3JMtpLohBe3MNCSFbyDJs6Cct5YQ+71iuU0Cnwc2xyubIhsOrsbqsxjpnS3Gz69lbx7b8sIUuRQkr3XLZa4C7v9pUS5s4kzWOS3x/j53NluSWv6akvus696bd7mTdQ1/PtbZ379w2qDMXm5vruruDYedIeQXysq6uixZEXien7AR2KJpgOumWB2isqGEPiY2EV7aGK6pOuLR9Qx7gTd03MX1oN5MOrTJePEDZSKYAvXm1/mYdlqR8LRagG5/qEWdpcCoW60xJnfG/ueucfP2DWOjnpUBkamTDVEDk8zxKkT//w3N/jcqJP41cm8p4J68igyzXdcb2gpYcn/sv//v/7GzpdGlYF6Aryq0SQ90y84LA8V6fcGImyoAH4TnOBdFoQb0xCUQZgCaOBwCaKbXabopPspndf3Fj233UvWmrFaQH7pE3o80mYSqCqWl0o4IJeMeVnrKzdFZjzIw/cfFlJYW47aM01mMx1IEYkn7CLsUpoknWd7pYdbmTp7IAPVYMA6wEGlvxuKHq1RML0xSgY207RJFNEzrZjxJMIlBjYxxIrEAz2cYR8BlYAfMUgSxbRsqZWNV8XslPXo9k8Hddr1vaVmy/vQWJL2fep25d18G7Hvj82Dg27r3RlfJS0pwqC7mFvoGsC9IhdA9FloJRFtpFdrh4gXYY9edTBsp9dIx/ZgXPNOXXcFJ99TqwziE/CdArvtXgfU7BYmwZ16z7U6zD7qtgDijvSgub7kvgHbScMBU3aivRGVa8YtQhs3cyPABv2irz11pLnxcAm627qx8cKyVUFM8Sv6O081SWHGAOqB8LPHC7kwOyIH7CEqQNMn3QXwjsU12Ue2mvjK9brkELbbxWGsOqu5gBhMxmYrXeyIjtiDVvS7q/pQWBCm733WNlhO8reeqmks9u6vebGqdKxLwNKa1MZdGS5OeGJN0hA6IuJbzBvADdIs38lhr95BQk3wDxZvLU2yZx/106gnUOWdknsoBwKScOz6YgbLjSKITr+3C4c/fj4dPPfyAZtDesb9K5jd3PxFN6nnIOJ49xfX5LjBurttXVdKWz9U1mvIkeulIM/kS/EQh7uMi6UtizNWo8hKUnxhhpLaVodzjRvAtsEX17uwLhudXh1o13hls339a8KjdByoW7hOokZNU/f/ZUisOeAZ3zP37xcHjw9K7HtbJO0xy8m7u6n0N5Z+IhOTGNqzxtf15WPuuq/IqNawL1N4ZlAfqpxtA96LP3N5UZlDN374TRlxQRaK8sLwrVaJ5WhT9t90zlV5rnQOdtsLQIHSGRs/x/Aujh1Ymcm4iaqYxK7sLkywtvG9BL0hSgj6ge/ZPEzQr5XvT0zf2t//Y/PVsSgSyLqJZoDABRG/mTBGcPijWhcjt7YWuHG8efOSCdnMhqRGuEebHKWaRs7ycwsdVKDEyAJjBla8TeFWfUkB0AD1GQWY57quvAbXmTQVqRM4M4bkaAHMCsRjBY4+5hjJZKjA7B4y5PsUpOlZhyLIZz8gjWg7Jp4ypDqFqdGF3nAXR9CPeVawuXJJa3d1mreLcFsO8Tr0Xut8E5m96gZaeDFzE0Kchl+ZdL2DQ2saxrkW2JjnRSVIAwdhZoMoNZXFs5nNNCKy4h6lzpiUxGJGtEDS9NHBbkzoRpEQ6LqjhwXMznSlOPtHKsjldYVmi8Za2gSOHuwfNhgmsjKAaMQbo9F1MzuBWhaM3Z7S6/7xhzg29+H+WigS3Kj6sl8DAQ4fNtWiW3iznmUkCB+yWLOBYJpZYIywAZ1/VYSHSseWpd2gzpa89c3+22LZmSMaPYeq6zSO1ZyCYdsZjPJw4m9NH3C613Qltbdf0bJnCqfKQf9SwJhrMQX/ZuYRNFsQWGE+QEwt7XW4+m0Vw8XjcGT/WK80oqucZ9svUdfbO35FL3NpPMj+aSvQfWpAizaROAfnB6IDeyrGwlNC2Itw51zBHhMmhGA0m/aYCl54PtmOnJHoUyXqzIgwg26uZj2Z4otss4SOrDQj8TeO3unOq6Z4pTX5PbVqCzRqe4jdQpC8zZrImYYhSleC1MxzY+yh1tcIyFzg4VKygD8G+BuhWdstJTvhaWj8VdYrpZEQsbC91RBNaHbHFyCiK6kEOHx7vD7TsfDz/+/PtahP1hY1syY5lKGlnEGEiy0LHK7WbXb3nC67le9aNnFzNvooIHI/xho0AWwZyas1jmoMiYXpnzKg9jI5jafz3mh/0NOhfrDhkoXDLQH33QvFLeNgxv3nxn+JmvfSDlbcPnX1pQ+aEeJOidaL0X7OOmKmh3+PLp58On93/k9+tY6Kqzt4mi69Psh42ziM3PS/E6PlpSUqE8kvvsdHdZCXBvSRm9pHWmjK96kVhqkLsRQ4q6dydgwwvm6RaBAfUlvDxVtdTd+yo6GgGEQgntl2J2rnVxrWYygMqYaPl6AWRbLsyCdf6xf4dcmIK0Z/k1IN2/DC3N5Pz08/HssXRypXp/zmipMcS70aOskXFLf+u/EaBT70e/AVxIvmQJ5iiMo8ZjTV7x5xXFTmAobsy1jFpvYjKACE1hSISbAjruORIrODNW9J7iQ/uqMQVMx6xb3PhiDrdVBUdF+Gc8SQgRsdCr+VDP1FzGVZ2YuQjBJWciAj/ZUq+z1vHlkQA0Kw8jLW1eoA7Deu9cl58gEJLkYjbRWNzQgfmy6xGXYfLLcRmuYMFUGVxNFjUe7pZlQmX3FTEc4EeN+6Hd+4nPp+/1xFd0YVXPG+dNKKEWEzdKl57uB43GrvtZkA+KMAR/k8xyICuNDGGaNVDjur6mzSzUecnlMRKUh9IojrVL1fIKORAQDtnEVv2YeL1KUDr+GUamFaa3gJRWfgxoMvMuTQnRlRHWiB4KMhrmWVjpVwsvdyEsl/uozITm+Gl7Czqpqz0cdifSatP1rolvEtc9JsMX684lQ5n7jEn0QJMKxTkX5UYEAJT9qad+WyEaq1StTEUrcovJMF9uw8KFV2adkiXvi93MWYDteaiSyXKHAd7nrFUvbmWamwYCPtmFrKyQkgxcO7tPxSuCwpX8DCxb4qwI25SPehE8j9O5i6eoO8XFUs668TabZKSmlRIiWpCSoHR5WxnHKN+61hJP8Q/CkbK1F3KtH57s2tW6oczkeRqCcFpbuAs6J7F8wD0hK3eHo2Oaxtm5JQvIjerRYOUPADOoA17p1rah7OzV5S0BzuHw7DF0d2m4eunt4dqVd4a51Q0ZqYkPc84ooh5EQlz2djAG+K2e3Dfv9SqzRRYegNjetWmuycQ7h9AuLbXEa2iCDVbsVq9Ycbv+WSgtKR0m9492hs++/HD4+NPf06AE6JdEt0qOGxR/J3/I+Tm4vqtuO13XsMbhN5Sx8HX2Ug8gR3GA94mDp7SPZ3iF+yfdNr+bI2nNNM1408HNmfSKa58OykMYLnme9qSg7TzfG27I8/Gz73972F67KtpnQxt4BfmICiT5okY0gmV5Y54Mnz390fDDu78vetlRoqKSqL1xJSGecjnrGoqua222pTCuyG1/5icb6lyTQra+cUNGjRIIka/ka/iVcaJBJa8pf1e+Q1vnxYtzClugYBhTyk3v/TH0G5uW5lfWGd+JaLf4t3kkakJ4ZcbkNZ0sS30cyRX/Rpld4+G19UEd+fqXr7r0TVg/1WPMaWpQYCxe71efYO5v/u3/6GwZDTPllbFQz2kcfMjmBNnAZG1zVUkeLLjqKQXegDitWul4RB0512LLu3XF2dwFynH2CC/AGJfgLjWz7LteIN7xLOpbXWcHeKLtaeYO5crZO5YbUdr7kZgp9ZbK9MRFQ6Mauf9wqS/JaiBpBIaiSYwN/ah9XuVk9TIMGiQkBoaFcihAR7C5lzB79/KvhDcxxJTvCBhtWcyp6Y6u62z9nHvstIVFAnG6BWb1mNZvAXOe3fgh1nu5+F6yrLMFOw/mFthGu7jc7KK0Bk8ySgTXseZoRyVE1KHCyMsCszWB+aqEIDWy7pOM4AWM9Tu8scTncKm57ATLxdZCmkzEmkTQxPXnDoG6ru0e6JKn8SQxyNRYNsEFZEy9k3gWMToDK8c1T7XwGa3zstxZwwtztAhIawA00DiSYsgzbTuzAQ610IsCvX1lED9/TmvN42Hr8lW5/C4lgorlo3sZGdeoXWjIe99Hu/gKzDmkbgflkqcxtBSBeBUAsFi+Mwu9XOuTWLlXsVzq3Jq7BHZ4I7Ne158lNnZTEKwy2gcDZLlOFAEe3VFsGku1YutrzRYsa5byTgAYIH/27Lld5xvq3HVZpVArmr8VhCU5HSg+eNQE+i+ePRtOpTxuSpCvyZqfV6nREX24HbtGSRS/Vse6eDpQRFLGxfhipc96uJue3SI0e44vaptS5MwqGfCL68Pzp/vDowcHSsy7Mbzz9s8OW+s3RbXyFui77IGdjVs6BGVMRUlw+OYCmGsM5mOBGx7JWQUGEq8EZatpRY9eq6aJVkAtPzh37tlJYI7lZ/FORRsHxzvDJ5/93vDhj37XgL4pQF8UoM/LQkc7ZDvVlKrpt3azIw/iQQCMXd5mpQElhDEkLJC6cerVq8WqQb35jXkEzFFq01vDxIyCbrkWvj49W9dZBaj66kBe0hdPd4fNte3hg699a3jj+tekxIl/5Ia3l8JeCK2N1jyA/nT46N4Ph+9//rsG8evXL7vpDp6EDlkqYKLr0YRnTbynxLgX8rDsCTfUg//69XeG1a0bUoqVB2CWQ7ktGYHMb4HimS3lqsDdRG6QP9b4yEeoHeUIq0LnyGcdqxxLW/Er5JDALwB90NkKw8TknwkXywBfIaRUh7d1PgX0qFEXpVJ+myGeB9s/CKBPzzc972sB/W/8V3/9bAmixEplswEsgQmgQ9BMGLsbYXUD6Kuy0Bk3LvZukBBQZBFgSNUdbm64oYFdujqYmPWhtPw9eg1TBoIy6n9xBzHRuEhPDBgSIg3myvDc1SYJWOgwi4EcVzoCx251aYMG0QA3x7Tl3m4wT2qBrxoC69rUbIokDei4DPUL53lhoecxn/R5zUfaNS4zB5WVCbh7Ug3g+g01v3rvfHW+4z1gXuEAu9s5KcRVe/fOSOAl7zi4Aby/boKTG9JWugkvGz1ke0e8EAcqFXns3aPW1JKSvYZppdg7QbklI3Osk0v0GqR3VZazu/tMJ0NbzkYTydoFOMhYjpWOXU6CjgmeZwO6LXXmI18kgcvc0yRu5cOC0bTEhhzU+xfX1LzEFRUr1/OElY2rVH93EyKHVtRs5MxlPqIHPQnOsDfApqy6TbmLV9clsDT3e/JQfHnnvmqBHw3XbtwatlX2hBcpCZ4mvjB3JMvIzAZ0BEr0kJlyV3wahaYBPaDOyTrJJzWiMy06bvNZiKFzPEc3vEM9FfcvpaErKJwkCTS5tBFQnLmqu8sfV0dBzC5+lb9hy7yaKfXtlaJioaZBEDY5oMOcFHIUnwOFyjZldV+9rBIsxbDpoQAYHx2I98S3RzQvEe/Oa67XL29ImcYtq+QqlBifO/yUTo9V4mXeiaLl8ek1CVu1PzXc5jUOoAMOZL476VU0fqiW1E8eKM47bAnQvzlc2npD66ekqsXswOUtQtmli/0d6v68ZakBvXJtTIeh+AZ0Ufk5ZayVOCvTHGdA7wqNFtQoQqyrjAWXryUB7xyg28mlPIaTFwbzH37yXXkMD6VQ6n6X2VQECx2FEqAuq9nxmwJ0W6PwpbNszHdjz3SDOmAOX4Qu+p/HbAWGOvcoLl1KhtIQeRHXvjria71kv2q9MMB2BOhzAv13br0/fONrstLXb0j21RauNppjMJyesfPk8+Hjex8O35eygvJw9eolrSUzm5AGBtsRde1K9NtXN7g9xdAP5XafX9hWg5tbw82b78rDcllJwYTBGkMLPgvMs06duxP3tPtmWHGRrNPc8+y8I9M8tKBpxG7EHb8ikAfQV0UXK/qb0L6t6uJhR3ZbnvJxve/PRqscQ3AipowLRqxXP4LnM1D/gwK6z/Yai/ziSOb+i7/5H1rGnZLZLpqIvliJX7rDdHRSYowAekNZjis0PKjtRfd29y0MdvWK6z2bzutYxddoOYiFns0K1JjC3YwC6gBcN6MhBua19GxFxToWUe7JatzVc18WJBsKzIlw5lVy5pIMKRde6BbGBhhH3R3j7LatiW1XzKK1sBIgXHMEdHpHexVZrGIWrDSsc+J/aHzU00t5wGpB4PDP5UPE692Qhp7weAeyI1AS9UjSg4GjjXJ//k0J+JeSxRTIX6YICtCjdUdQkZawqraUK5obNP/Hjx4Njx8+ssKE8rAqV/uyXM6ANWvElpMoHHv7cp+qyc6eGmgcS8khvr6schWE6Ilc8sTc+XtB68F5AX+D+jjomVXeYG5hUxbqjKiDijGCoado1KbRstJ9m/V9xy0BdAO45rDraKm13hO9zcmtS5b0+hrhBNU/67mGp8ZlUEtWNLHMb395d/j8i7vDdWVIX5KVjgXZLU47N8Ob7kyYu9mxLfIR2EsAhcoKgMtCHwG9NhdJwkomKgluEQENGKOCX8JqCigeSgF7lx72xispV4Oe42Lu8wNsqayokkl2BRwt1cyz1RS7EXJ+XOP7Sp7bE6DT/IO/2apyS5a3yy2x4ElcVS32WdWkG5jFf0tSnJyNLYAjhg4f8R5673wHQNoA6m1EG8QjeF22WgpktyFGMSUsB+DjfUk70cXhyUONbX9RgP7B8Oat90S/V3VWxYB1D3bjS/nAo9Dd6GLZsSIBdMfn/ZocC8CcOu6sgX0EBRaZp+4y16WrU8EfGZFNR5z3M1rp8DYXBtpk5Ow/GX7wyW8PH/34e/Ie4iGSkrKEC1SGDGVvuJjscocPAHQmpaDD1jmWNuMG3OLaT5iNnAHGGF7KvxBM5xaFMIo+7FnSBcAAACAASURBVC3jt/EicC5yeKQ+OayIR2lPpWUHL46Hq1tvDd96/5eGW9e+Li+G8iNI1KPiyUmLyDHRgkIJXzz6bPj9H/+eZP5zyWJ69+vaMoEZD81t9hTmO1TC4LEy2QdZ4surV4QdNxSiuSa5LS/Z0qYaa9G33hpY5r7eZ+wz71x3WcwdwnOiEdEYz2YA1tqYhRGg+VrB8BIf4CdYFY2u02iJXfo0BQn0zQz1YrXWLMbXyIMa2QUZ3B7scN9XH1E8/vEC+quu9bLP5/6T//zfUyMkiSiBmqPIHd+CfMioRSMXE29syc1Gv2YJTghtT92jAPPnqk8F0LHSvGuQElrQ9LfUZALtCffvzu6OY7uUT+Bqh+ntdsYiKzDHqjYQ0sdIbvYXitHsy4V8JjfckmJ2KxsSJLjV0eDxq1x8lARO29fEWNDcuyOdxbDj4NEADegk9Oi+EUrZFKF9BsB6CG5BTzRAhIY9AyVQXZ7mDH65siSIXDonQjuQ0kJv64B7wNzCoRPoYMLR////Zqly7LwTF1EgArAI+PUNteQUuC1K6cGN9lTdu5490x7PAjZc7VjcqCqERmC+UzEoHfNwu6OcrWluadyxJAC/e+exulzJwpernuciigI+KwG63e+QugkWzwqaFMAet6frgh2nzfzOGDQasQ1iXS+h6mbkmoNSZGYWUizTdkdDN8R6zzS/G6LBS9ubKrXZVm0yGdFYk8kpACC4z10lBN6999DPyyp32tq+7JWH7rAoLQk9oAJ0bqXEOyOyfPV816H16s6BtoByklnCW1zuKCG9wUa+j6XX82bvUURYDcEBp4iPzoyv64+APiYFYtkSYwSsyH+o8sgGdMfYaxOgtjq4UnkAfEt4nbRWADCKz4HmCkDfE7hT/x1liyQljcmxe+0HTmIclSJSaOcU5joTLzS9u2WzQV285BDALCENIQtI0xEO3nEinOcOwMYjR5mWvH12mKjtdAG/Z0dgRxb2vdtPNN614Zvf+IXh7bfe1zmu6RrbVhxRxhweUFtYzu0l1U/t/SZJzKDeZa4ABQEnEvMQ7UWe40sWPJnhkEVZhy1qGJKXru8vXilyYlL/jnsSGbanMr6Hw+9/9FvDjz7/vWF142zYvkLSHPXpyDN6qRM2vADoHjPXTq/00atVgO64ObktGCS+r9Cv5VlbRFMgabi39V+8qs9OyB/BLY+s0xocqaxs98mBLNrLcrt/Z3jv7Z8fNpavx+1uJQLCx+uEIbY33H92f/jwxz+QjHjocZDdviC5g1FDsvMJskBewUFVU4tKgFtTMuPq+jXJSBkLSrg7Vnz+TOVxUTArOXVcjGY2CwPfG/fYAMtvVuRNXXbOhNNafe/ZQyNKzQpeIA1hkTi61mVTNLspTyWJncsQpNcwyl1pQyWcivt7XkvBSt367PH/h4XeV29Zc25AF/6Y++v/8b97dkLs2wlq2VTEmpEOZFc0YuHUH26Q/SqriP1pAcanT58LNJ4pUWbXLQwRS27xp05SG9L0rWmLyQF0yh8s6MhEd+a05hBBapLIxBIf35eGtyMg39MexCQfDSKUJXZnk9Be1CtJb+1W5z4y96Wn+g9kVzKiY7Vkv+XOnE6WPNeOixT3KC7CQ++/HiBqvTcxmTwXmRdn6pM1nT7UZNDb3d/xcmezyxtBaKEAnXyA9MGvZDnGalf+65YkkmbGm9F4ImbQQiXEnc0b4YkFvSFA3tA60Sef+cULQitQtmf0JhBKQHTmtziDLHzkD0y4ubVmr8vGllzV6g9NPsGPfvylmmI8c3cn2m2iQCXuR2LcTPO32DSIM6Oz92UMZrT8Yesc4Zh1juXBeaLJjtps0dxs85ieo7TDBMxfvHgxXJFi+cYNCQnR4hrNM6gq8PmS9MR67ErZvHfv0XD//kOVVCkGq/j5uuLDZLzzjGVV7jR4vDw9phPPfea6ef4i7zP2cZ+Akgq2nNpCd0w8FGrgnVropRBkbkJf4zbCjiMWXddam6YrG93Jn0R3iDe7bDRlaY4hojTq2G5ulKtHSBUBZUIpSzU94SJH+cU9emQ+hh8iv9j1KgCJN4p4OoDO9Y4Fhgd2r2eHwiTXZXMjN7wo9zbuT5QPvFvIEZQBgB35goJBJjQxXbK9aazCPCFjHKbDOyMr7/7dh4qha823lbT1zV8Yrl99S/etFqtKkuN4l/BpPUkU7C1YOzsaMGfsrgAZQz4Iflz65wE9i53pmSmiCQGNVBiCDsj4PiGcKpOzQAPQiVzuDk+e3Ru+94PfVBz9e9ruda4AnaY/MnwA9KUCdIN6LP2A1wTQrVAwLOLmKFn0SSdpmA1iiA/O1jZJcRAKx3esnfyH8GVUnNziyYJkgTLvheruOTJ/vDTsPBEQ7ywPb13/YPj5b/zR4eblr0v0KpFUVjpjMAbSMEe5R/vKZ7qnHvfPnj3Rp+QLaGtZInny4kIPEizypq5KuROdHEt5VsOyeVnlgLzd8VrzYykLbXFHwc0wW0lpl7c5tAA2skP5WaLfZTTyBvwCdG/VKtm/ZC+M1lnvV0RHG8KrLXqh4F3FQ+rZ8B1F0bZSX3PtP8vzW+Mar1+EYEfMqAnM6GNGJ7mffvxBXe5fBfFGgq9e22v87/8H/6aUcHzuGahLOSxk1DhALvPttoQUoyRujfBBs3/0+MnwVIDubGpp6MRbV7W/7ZYAfUUWPTXeuPQOlLRkkLU2FwvP2ak6v/uYA/Ikksi1/nz/hZ/s17u2La1KyTfLcuugZB7TYIE4OioAAMMYiRPi0ixy5dWgjIVBbM2NCnI/JhoLUQCd97EAAV8DsIUbhBtGQaDZW+HEjYC6XY4KyLDzklsvan4gCAM5G73UeWydY12iSVcsM0oEfC9CKkvspUtSwDZmOGbgI0ACXriWQvwoXSJagfm6QB1FwxcpPjhSXBRAR1i7fI17IOZv74JiTOsShLLAl/BHqZaWNo2ffnZ3eKy4GoC+JkB3OMEoQyJKYssxVYyE5wHdwN5CsfB8BHKmKlaSY/LnAD3nswBDWYEcJfST1LVoOnqqetgdNTZ5962bKrFBsHesFGsj5Yycn5jqs6fPhh9++IkA/VGy/LW1JYC+Ko/DvDfQ6E6CUFMAvfMscnuhAVPNBGB538pub0TUMt96mgDR627L1uxVLvdJDN01Aok5GpQcginlFp/uxEoPbaejYpft0VlNeqrL1wBJwgyeJ9NN1j7jDI3YonAcv0YKaDsWnPtckFftTNfZV24CSl8ryFZ4neBGhnrc5rweiBn32eK02hYbyM3HSX6ze1uXyr7iUZ0csvLWybLyqbRwaGZR/DInYJBH6al2EdOPrmijjk0lNTKPO6LbZzIalmTpvfvWe8O777w/bMvaW5hT/Pxsy+MByA3m7Pxl5AnvJ10tgO68WCukTX8kiLXzdRS7RXuZu8LuUu6KCOrQWP+h7Ype5Piy0NWuZXjy/N7w3e/9uuPoa9rp9dIVXNNkocvlrkYzZwXoxMLj5WJ9THmShTSBSYzYY3ZGO01oiJ/TQ5/EOtzyccnHIwbd4KVCRhH/ZnMtnZvSOFujZZygKC2+GI4Wnrsb6Ly8IApYye2uWPrDs+HK2tvDd771q8PX3/y2gFHhVYG6dQHzdJJikWNsxkMOC16XAwE8XDQvOiTceCjawqV/oOs/lYflqdr3HhAmlHwRspPSJlme0AGg3oDeuSzukqnxusOnVyAg6yRGwjdUYxEahmf5zFzGYiS3YUGyYB5DpwGdlsQkT2NU6dgF4vC1hp5feAxl2PTR/GokqTVpxa5RpuRCk85PeP3HDeiekY7nveTac3/tr/2lYIeTc6IrRssXE8rFvS2L6NrVy3ahW0OXtURWLIC+I0uIuGzitZSqrTvLmNIU4in7xMuJh5VJancRDIb6DqDjXpdFS7z8xYH6/h7umHbXBeQbSrxZUQIeKhWbQNCDPVucUs8ZpkOEpfd0BBZuJEpluAf2F0a4u3+87su1tojoKlAE1Ih1usGNgM/7Ouu4xHClBVbr1uxNlTlxlq46zVG2B6C7TaNuPq5L3avd/bH93G/XRNGqJ2fV38zxeSXu3LLEmg0jthDngO4PvKSyjSX1hYa4CWlg/WCt8nQ1AdcvxcluNVvzqWWmPIoELSfKofBLSTrS3ALupxIWd2QRffrZPa0d1vsVW+14RdLnXqxIPL0E/cwqb521SqSwEEqJSg99hE/NA68qG3MLzHYDw4t677p9hEHlV1j5INlJc8H8Yp3vaP/od966PnzwjXftYvV9kqRUgA5wsFvXE9HmD3/4sXaneuQM/0uXBBTaopFErhMJvQOS45hUHY9VgSele5Cznlb6ao3OWecG9zD71JLL+mChF6BXGRqS32VjbSGxtlJWEY6p/Wa8UbD8sJWfhCZjRKmqLjmDBkkAwmul1F2AzDkdpWQbEIwyqbIlTJTtSDPeRilqy7HScRO7fIwmNeJX112XmcTYKH3c1Xwf6hXrp70AJxLKR5pD6MY5Dg4rMTG1VzhWsVgOzwmhEMDVskTj9Hhx5Sop6uhofnjyZE9rSthrYdiRYYDCtamkRkIANMehWubdt39meP9nvqmStZsupzqjKYlah3qzJxrQOOufOHFkWLugAfQFxgTL2wBAePNKhUhXmfQMe3przvPeerEVn/Bzr3eMnayOr8axzDCAbkCW8vn8/vA73/+/hx98pKS4xYPh8lWqcBiA5JeS5I7ntTkUYE6nuFKO7dlAWSe8D41YZqIciVftyYC3NXZvjqI1cRJcgbmOpjkNNeSnqvGe0/zwnhi9adX0Q6c5eS03JKuGx1YAyPif0/EKjQ9P7hwKKC8Nv/KH/4xi6b+s72SwkI3eNgLJcVbG6eGfWnkMPJdOAr0oC3p3iLKnCTmSPHkhJfGpjIQdeWCO4G0rMPE2WL55XqFFprPmUq+5e0KDAdh4OCPjFYFVUhzgXkmg/hx+JSVfSocUTSx0MtyJoa9J0eA9uVDQotjHZW2mC9e8Z08R5imNwbLj28wDMqONHFbKfsnpYtvw2EhBkd2tINQXMeiKF2ehuvNg0LLfFDbBgv47KFK8ng89h/V2mPt3/upf9GVamHRfcm6Y+NeW3LHXrl0WsCsmrh/vyPWJwHyqGC1aukuQEBtiErY4XGKbPE0IC51WsFXS4GGQtObDbWVjcb9QUtYzJVjsqx+waHdY39aOTpfVDWpTloMsQuIyALrB0CoWvw/42qtgQGeH5wgv7+/LWNDcbVUrEUTSCgHBPABQCyJs3OVotvvUbUv5cLy2wNwuac6LKNaA6T3dXbeI4y+tUuuePdPbOsftOLqPanlr6jO3vdxYEK9xuUfwBNwQlp0DABhjiW2tnymDPbFzvks5YRSOdF+qRDwrZ5Xp3GBJqaA0/SV1hMLTQLtG5pc9qdkB6pMfqWnE5/c1Urnw5aZelXmBBc9aAf6AxgmJjXLndx061QK4DcmkZztEPDWLuEE9v9xDevqzTjTYOTx8rusKKNhhj0JXa2aK0Sr3guOxxomJsjUk5wNfOQ5wefr0idp/rg8fvP+Ow0AR3vQch4KVMEP8TNfG5X5HCXEAOpdYVg4B+QFogscSjAdK3MGaWJL2jkWAH5vSRzuMHZuNlLac4dngHn4uBpoycAA9NeWUoaV0LYlVBR7Qnq6zIIlErL93xEIpTIJowj0GkaqKSBJbwMh7A7iTFha6AB33tdzt2c2MgeF2tWvD6oPLuqwQBeTHTHq73AFdcj+g4fRBd18GK5FY3yTMKSlV4TIA3VubWvlgt0AlutI8hPinFXTmy1PrXAvA03Fzdh2kVthxfsrt0r/hTDtt7at72M4LNiWZ13q+rQzot9SIRfkOdx97bpk3dgl749YtAfrXh5vabW1Fblzc8LiJAXa78O1qx+LGvezIkOdxtNBtpSdZijGmZXS1JmW2C8SnQjkeitk6j5szATz6eSx+M6mFqQWqJVuBsCzoF6rX/vCT3xm+9/u/OTx5ekfKv3h2Q3kEkhuL4l/c3iwVuR7QOyufXu3KZ1mXJwRjVheiZAxAx8o5VuY4gD6vXuqnc+S/oBjjCQpQzcuiPjqYHx7eU4jtBVuuqveEXN3ICJIb9/afiaeXh0u3FOuee5gNXqTYH+/KGlY2+uMvJR/314d/6lf/ueEXv/Un5ESTEqLytq5SsuJs7wvyPvlPBhcr+7Gm/RQhnGhOjiQT8OTsix/2RE+H9ChAvor/5mWxW13BCif8UuDODJKHgZJtPQfDoEC3AT+RjSi3KYEkTyo8SvImrvZlPEqVGOcEOdYLfofPYQ7JISdIogyL1tyeGBp3JUblYtT9NRjX3ZbSCA3MvF4Xs9DbGJsCegN8BYjH087AOMQ4/fsi6Mc4zEhKw/TfMUKRsTr7v/Fr/7KUq9ZYU6LmLk8kw+j9ZbncsdBxv1PzixvMrnbFzZnkbBkYK42WjQit0SPLUhfjZwtSPSWQsMyxyncE5rjYD5VwsSxi276ufXH1Skb7oixhqQQGWyzf3o89rBPrhn+472DoBQEvALYognNHOow3WWLc5IkS3+hMB7AvkmAnZYH6dVtoigFRRhfXIUBZXd7sNg0oUvvrpDgAS4DuYkfrQBHicdejrGRRpsBuom8DyeAQgfq6R1tsEFovImOh7v7KJVnP64DkrKymRUq7Yjo7dEaTZWGY6InJycrhhZVwxzjWbEH9px8NX3z+QLWjuNOkWGmXqyWFF5hz6tV3dp6lxl2fAJyAAmDO9osIJ/IQaGLDVpIj2CAAxShY6iRQ7h080dhR0DRPWg9oj0xldl6iJvrJ06fO07isrHS8II5T6t73VCdNSZ6KJYd33qEu+U0pAbhvY4mldRdNjdhXed6Jmmzf+OQJeR6USkL0tALWftoSjuzjjeK0cWlLwla9wcvV53Wd8E2Dugdcj2nsP0yXLl8Gc15tZZf7utxJiL1YGzAgYapZ6U1xcujZFmDCM2HchKhmm62QB8FnZbWA15UkNEsQgo9ps5pubFF8ovHn/OIZB+NZd6xt+iVoDckpIVHUtfG9zwJJfvBCJUSKH/ByuEYakESZdHdE+6WscATMAfAowgA7PMRnJ4fLw6O7u8PjxwcG85//9h9TFcJ7wwPtzPXRx1+4f/i2mtu8/dabBvQthX1I3uLyVlA1dlrIWsEm6dXWeXwgAHpcsKx0lczhMajwQ9zaWGQJZUQ49qLG9un1ZAGmYaG21G3FeVL5MaDO75jhBnRyCxRnfvDZ8IMPf1dVFh8Nz3cfOnkMz8ratkCZdqmiFRRPelRwzf1DtqBV2OG6gFgtVVHSkXPkZmPRngKC4t15uevpPkfyHA1WRpe7djDbk6L08Yf3VFs+DF9754Ph5vV3xUuL8qg+Vl/5H4n2z4a33tN8rrwQYGudVKI6qKzsZG9uePCFlIT91eFP/fF/fvjD3/6TAl0MIlW5gAX2BFC+Bk0TAqgcBKbObv/0pmirGh/RMXJXn8VRb9srd4M3F3blM5RIMF5fHNuCT/dCQN18ZO9IdH5vtOXci8iyhA2TR+IGSqwDOKFz0BApnQ6PleGuklaFbRHZQSmGXF4srHt9EC8zxlO8vZHZKMgzpg+bg54B0zGENSWh4tkG5QZ9ywP9JuPEWMvfHQ4Z5b1lR2Q+8rPxhUv0uWIa1vU9P5mPYL3+/dq/+ufPHFetLGy06yg0EupizEuKiV+S2x0W3tXuO7g+SbhiEuacRc6FE/fA6kVAR7sqQUfe+pgwo4mUirQny/DBkwfDMwEEWZcr0l43r2zpqeQJgfkxcSQJCNx6uO4ZtDeCQcO3RpgsXPMjTaTR2siaBdDRPamfJmGLfsu0pFXGM0lVtty3Vd60LRe14s4GGo2F66ANE8/vzGIELh3DcPvi+sO9t6x7PXVZHZZM4pq9JWYyMQMG00cIMoTJo4Xu+aOmVBEA9FaMttRmC8/+wVevyIuxJm+G3TGVTFME6AxjiN3f8YRQZwSI8GPThJNjrBTuDfpEUsYVSQz9jrLc78hSwrJdX79kAELZgR4ea82InV2+cklgT4Z5NnPYVazswYOHw31llG8rm/zNN9+2oI01a8eaFCoBsrLvBc2Kla67Kxl18g6NYClqbe7dvz/c/uJLEzNKAYoZDOz+BFqLp4qNP1OW7fXrW0qS+oa8RwJi6lIxsrnxYlTXJit2ztabT55IAdWTbG7i5yvaUfBIrsh79+95PEtS7NbZVxpFzltEQr/nFa620HuVzgN63OXd/x6+aAs9MiAhD85p75fop13uEDAM7vBDKQAOd+EdKgsgHjM8MUmAcxkhZULQld38eAXSXjWZvuibEQiAKGEI8wpAXue0MMJro+sgUFF29hUv3ydB1AlukRCmPYfiEKSxYgydKHFsQ4wrntpxJayShwGoY427/Ezn5+mOc7aS0sf97GRDe3ofK2lxT6WEAPqvDleu/YxGTSMS9RfX/xYlRy7JI7ipXBy8b/AwlA7/LVRrU5QVb4hkrncqWOa3BDf0gGXuxLh6RlCzHgHiMCyL9PL35wC9BCc8g9VqO9FzlKfhzJZmqk8A6IcPlWCqfdEf6nn/wZ3sra5w2ZnCZlTXILzZsxweu3v/c534aHj3vVvKDCdjnNg0Sl8awgDqJ0oym19UArKeNJ+hN3xCV7SEXdWOeGfDjz8S7x5sDr/0nT82vKdmMUvq7Hn79mfDd7/76zp2b/jaB1fldt9zmbJ7tgvQD9X85fHdfYHt1vAnf+WfHb7zc78qvipAR2TYKFPzJnaMc995xjSZtjJYymkaT5fmphvheTfummIX39UfAeq02YUOK5UrisBYAprwJd7KlAJ3ONPMFQ+lrfjIQrxbLWOPhFPrMoKuS15hh3mPGoAVXda8l4VPt8U0P2pw7Tr+po/s7xFPUG+N/DLLfFTEoUm8f1b2kyQ7BfSxrXCNoWmty3TxcNpYLMUf/je5VpWFx+L5myoXev+X/+K/cLbgTVQoB6um99GfHPeiLIjNFKgN3d+Vm13WbNxQzCcuvdJ4iS8D6DQNQYCV5mZ7GoJzfFlWgIjiqeLlj54+VLKE4mZbq8PWVXUzo/ucNFh34nLzhTSjIU7HyO1aa4FEQoRXAmrgVZMnJnXjVjI32b3IjZNEWiKAQ8XnKOfCelshnnVJ9dkIC8BZQEVCT2Jg5VFgAWydIxhx7VEaJSVBf1N8cmgCjx0eoV02MuNhbB0THeXEBCCMcq/xuXMKCFTn6Jaf3hKz3JBylki5UBIRD2tl49sYDQa2UgIQNXVMW2e40xEMuPiw9Fhn1gXBQcbx/t6JksmeDY8ePtXcywunHgKETTZUGoeVvip6uHHzmuvU005WXdk0v7dv3xk++eRT79T0xhtved5Ypd4pDBfuU1nfbObw5ttXhyuywNlD2m76AuzbX9xWlv2nToS7ckVldOVyB2wJOTx+/FSKwxdKMlobvv3zP+fSNTJbl7WOWIH4mZwnoFdK9diOkj2n97UNJzxLmRTlM2cSSg9Vr//Rxx8rxqd6Wlnoq8qwJpkTy7WTN8NBXzHkvO6tXZeJNgH0WOi9gQ3zHnlRvejt3QmAszieI3gDb0WBrpMxqxNaQimhhyQC6eK0nkXIAb4KXXjXQNNrBFbKzJQoqSebq3RynZUA+BIBaze7eEP8cYCLXQoPr4A5sUuPrawV6Cnb4pJQpHFoAg7V8AnesUVOTgmhKIG728YiZBFo0LKu6Ux+qwI8t1RXviTLFfpaG771839ieOPNnxfwyAuo1qMJ18XjgvueXBZc9fY2cD7JhkWZeM6x8HljbVuZR4HQ0FOTHFd7mkXCB3Zsa66TiDb1gISJZi74/m4G6CEEPl8grIBSZes8AtugHrYDymy1Urd9oJwgXvfkhQTQHz1+IHe8vJsqGQWcUGavXNtW/sDz4Xvf/4daEwHu+7ckB4/UTfOF5BOUtiDvF+Mme50kVlmhcruTZMcObgF0zNwNhTLmhzufy9g62B6+84d+Rcmj37JV/fnnnwz/8Lf+T/3mYHjra9vyUkppQm5rqDtP5Xl7Iov/YGV45+YHwy//0j+tJjPfdGmsS9ecr4SSwh7oyAlCquk93+LGs1P333LJdpbprJ5hJa+h6aJ0KoN6PzkHv2uQx+lm2gP0Y70C9DxdLlkbe/VGYi3jvO+AEmifyMigDfk7b77lhkmKLI5r2LkQvcYN8C1PDcLO0THQnVOyzQ9lZTfdtJs90iLyNxsAJcbdoaR0NpwZaW2Fd4iu4+YYFq4eISeglPlW3vCqMpkYuFYt7QENLcz9pb/w5wToKcHyFqfRr6qZCu4yVkTaJHFmgXm2a8Mlz9IleEYcfb5rsnUTCAq7sFkqIx5WS1x4jw6eDg/3nzqznXK0jcsSpJvE89DokvFOlzj+xTKMICST1Vjly4qYrA7GJY74oL/3Ak0UKI1QZuULWWVHJNrIrUTd6ZESq7DQV29IQbmhMgZd2w1yBGzO0K0OItn/mPvHrceOcSqZA/ksQGXJcB+wMMqFny2UEzcNcc1CGBEVs0ds9VcD+owQaoOUIhwDulyR1y6zWQYutwiYkkyxwBAz1MlzBRNjlQjWAGwF0ilKwoF2qbjgvMmHCMSNJLwd5Jp3uHr48InL3V68eGaauHJVWeKyxFapeVdehdeftdfcsq/ybTVw+eEPP9I154dbt3CHA/ZY2NUvXK566uMvX10b3nv/LW8EQgJbtJDMIVb+Rx994nAOFjxzH4Zhu8ckYz7RTk+XFUf/1s/9rNzyivHr56sACRYbI7X7GS0cbxFKRcp+EuRVNjfGjTafwCvzgx/8QLXCn9ki3L6i8IJc+Cmn/Opj1JUQOMW005VNDD33aubCj8jobYEHgKGN3gwnZBzL2Y1oHH5IHwiXY9VOhV3FMYKLVyMKwQnllt5Rj8TA6vBoQF9QWGZNTWKkqMhCSZljLG0LTLEtrk0A/IBwlPcbwNXJ8iWnoFJ/IobtoggRLTG3WOxo3V+GXwAAIABJREFUzOXlWZLXLRv9UHVBvTmKdQlvg22Jf8SBWo8OalzyxRfPpFQdDj/3rX9y+ObP/nHxP73hty2kENj0TAeQvTMb3eVQaLi2QI5tvi2QGRPzSvKnxgaoxzNASILEwM6BDZib7yoZrV3orZV7hFbMo6w1gFv4luCxZ5BKDzdSSbJjIvbIyLCivZMIfHsmUZo5J7X+6cVxQKhRQW4OI6S0sHwmJfbD4Td+8+9qaHvDG++oX8K8wlokv66yhemuefFYcm1BMW+s93U92b0N/k03RVzNl4bj/ZXhwZ1Tyb5l1e3/4vCN937BCtDt2z8efvu7/5fGtDvcfJPKIbn59Y/Nm/YVXpuTK//6trwlH/yR4YP3vjOsq3kP3eO8NawBHQ+mLHQa4mir2Bmg575HkeZ5i2KURLeaO7/yWeVvMHOlzLaHo2bcc+mVKiCPwlSXsKeIMKmUUO9ZoXApiZnFsb66zosH+ZFkyZcyEJBBX3v3a8Nbb7wp2bltMqY1bicQc2Z41JvCmMLLK4UCexHQS+HmqIBrrsf9Rs5VdYKV+CTZOUbvMEEl3cFfphVoKT0fqI7qUmsnB0ejHJWG3mQpcXjCjzv+DT1f7LXTb+j1goyc+0v/yp87A4y9Q5kTdBILQrMlUxWmopfzKRvYo/E2YHj2iO2RAKWMbwkOrHMImjicmwzoPE7u0BkPZKG90EXv7z0adqQpbmyrxO2Kuskppn0i4gVY2ScYMwvrHkK1dS7KcP23QZWbDHEYzElYw5WHp4BDSXaSNbb7dGd4+kDuLf19aVPNDWQ1QrxYb+u31obtdxQ3lUeA2LGcOCmHQ2khTxO3ou6dOC5P3FII4yPFd9nJ6gBB6mzjjKmzEltAJOYd4RfFv9C0X8sF7QNe8mhNzoIel/uo3Sl2rvr+a+o6tbZC3G28guei9223RVfupxkrhKBiJSobVswKgzKluH8JNyyKUcm69QYOYnC3SYV5CHno+xUSehBOWqs0R46jEyuYDW7ufHnPmeUHymwl/o07HcDOVobybIgB6Vtw9drG8DPvvVXWOSpz6qERjjQq+vjjT2SJE2dncAX2ZQll7Q/VynVLMcK3tQOXlAbxBw0j7GJlVGW1oWgkgQelIjFYsrh398nIzW5PP/70U5UWfeyytSvXVRIlHmBiaRY0BfXzClkETj86ltY16G5WZG05VRUjoJuhEf7x7iTJjIqACq0AVm2ZO9mxk9rQy2IRjPuiW9job5LvsFJc2VGJnOZbxQ2VLb6lEA31t1wr+5KjMGdzHWrP90TTe7LMiZ278A+QQgbAx4g2zz8WfXt6NGZdb9mudjLk42bHCkROYc21YOxqDtpKYw3GVY/ChaK1oTU+Gb5ULP3GzW8N3/5Df2rY3H5LNyBQt4eky85kpRMT1fqusuGT5RT6RkJjBoXCaVt+xNdRipjbBnXYsWDCmdDVqMVz2mYlNMO52ppqGTMBcq+3rkErZLdDLvq/COhH3lYV0PeFA4jiH0KHLeDxPLraR9d7of7oP/zoe8M/+O2/p7V4pL7vJO2qedIWlSgnCn/dd8+PBRkmB9oXfmVtbrh2k5JSymdRBtmlTgA1XNZ2t5rX+3NqxnMyvPf1bw9/+Bf+hIS+qlfufDb85m/9PeU+3ZHcE58s6/qmnbPh8ubV4e03vj58/a2fVbnaN4dtbZ4yKB5PY59sYIPYxULXTnhsbCQLnUrvqFNRpMhxAN3SXiKhh1nfCSYN5GuBGAjvDwLW4bD4PMtNXfMdQVdhLR8UXiY05CRb+I1EOv4WbZJrQwXWsyfy5t2771yfNwXmN69fH25cvyG+0tlIg4L3KpYG6FMGaQ+YaYJBxQ0f0A5w22Cy9zU5MzzSNCrbh5Poy6PzsALm9Dqh7wDKaPqisF7Idm82JZrucJ3DfXV8Ep6DLygKfTyK85MnwlB5IDDwaLGOjHn4UB5vKThzv/YX/kUBOh3Y6LkboW2N3PWnLJ3uS9aMXWDE1xFJlAfoQm4tqtrzdVlbS/R2xjpH85ew2JdLjhIgmARL+6kaETx4+GDYU2OFhSsCS9VNr8vSWxLBYfPSsEBOFLdqdQa83Q1okjSsUfyahiDMtbUdDUrE6IQ1uk2R2LMnsH2h7nWPnsuNtONNtTaXN9SU4rIJ7rmYgpK7jbfWh8tyO21KoViWqxAQP2KDEjEZCXIQFU1xcFmSCEdzhkOBlLd7ZSMaFtDlQihAqZ9LB7pknZvmarEN9l7vck+ZeBn86y307FMeQDddl8ZG441LWxrbcpL3EpOhfCvuVxQWBDxz3nsL21qwSx3i47wk1zAOzpFXlDgs2hMJo8MD2IsQgwQvjGtmRLFgLTRbbD+rp0t/XBYXC/jZsx1Z6XdsUfC3rVWy6nVh4kFcaVchm2uKf3/9vTftbsQCb+ubXAw2+wHMKU8jFp363DCzN48hNi6LZlPCDjC3KxU6NZjPsty977Zi6Jii1Fe/2Nlz1zF21ZMHHv+Thfm9B/e1K9Zt75J38603XKGR2uyKVxUreAD1cGcwi6RAftKxKinOMa/snmYaMFBMNHRr5OnH4CxdbwEapmednOwFXRHPLwXQQI7wrTCNXY8oC6Xlk1Fk6xx+dHUHpTrKC7DLnW1ISRqL5wJAPxAv77E/gjxWu2yxSywXUcVYoHe2ZiX/wXTHEsdnFykn0hd9reuz3gypd+LDzU61hOWDrjEHf7pChHzqbCaS0j4UrEW5oZcV2oHfbwzf/s6fHt5599tS6rUfN+SGYoOSgJpBlYTXFl4nrIfLmzaxUXhSjZJwmzdQQqDyLAs9yVBl97m8MVUFmfIGnyheNp7g5+Lf8J7/P66/dx3E9Rz10VdriOIwWLb1BJYsYS2lckqhRRQQRnKOhe1KFCvF2p/cGX7/QzWi+fx7Wpf7Wod9AS813i+U5/HMXQ7fePMdzddjGUWq9Li2qb0J5CmTpX5MnpHOPX96SSHGLVnc8n58Ktf6zW8Mf+yf+LPKU1iXQnB/+L3v/4Y8Ip9pbQ8kd+XtU18G2llf2b6u/dDfGm5oN7vN1au6G3nfVMpGnoF74lfyLPX17LbI5itsQhswb1jXTEDuvneaI7GIeKQa2BvQ4ZoYjDMgH5G++Ckh3CTimfHNX15BvDH28tSKIiMJG0n2sUfIngDtgUJpt29/qf4bmrtHT+zpuqb+BlevXLGV7t4bKKN6GqihaZeAArZFALXm0+RlqxzoJgXg3UeiY+6ANoDK2sLDtD2Hj/kMecaPaYkOoBMOwIvAcSQDu/y5jDcUEr6j6ofvwIHOW0OOsjHa/ft3BepPVH2mPeZ1XzxuS46RpzT3V/61P29At3XuUoD4/XvjC+6RrMC4H+hTTpalUlgkkNckMDYE6JsCdEqNWADKgV5owMQmUdxIIHvy/JmSQx45s3hFLu+tt5SE5HIrBEmEBud1eRrudv3OteHO+EsWNJoW58ft5k6kCCG72cXK0ib3nyur+cFTxU2U6KQYz82r17XRgNy6TIhctY+lwXCC7fcuD5tfp3OYAFsZ3ICZE+Mk5AB0FoiGMRG2AFNaZO7JwmdMbMawIMHvDl3FrQ24Yz3xyP6mxXq0pU6MLZ6HCM3SCGGPskTb6nPyhZXfaP0mAOlNWxvsL7ytdVEJEUktylLd3cmWtEfaixmhd+XqqixlstkFZKeKx2HVsM2qmnIMxwhOZwNE67aAqjggm7+wvaTTjazOCeT3yp1KpycpDuQ4YGnahY9HACUB8FT1gtz1xOFJsNt9QQVBtFMA6VhK01tvXh6+9rXrs3wI3R8g6p2zNPdo2s4KRVw6BtXJddGS7bq2ZwbmS0MZx0t1fDYo6YZClPqcWSB+bkVjx96keYUUjlWjSyMgPEY7urdF1fBfvqZkIb16PSqMwsLZnVsuXfc5AOBsFvrb8TUxNBSrgHrpYBFGBb6Op+Mi1Zjd6a3umZO0xU45ml1xuPCkEDlnBT6wux7LWRo/IaLyyoBMgLk7Gere10S7JHAirFdx28PXhMBwTep8z3W/z+Syo4c7Vvox96bzzlMdQHIiWh6AZ4E6sbRKBKOardMvm6ZKWgJya5AXNI1xiZQEGLIChQO4W+W8pu0oPViZ0iF0zJasCiyqteEXf/HPDN/85h+RYFb9tH5HSagBgTIpX9fuFT+X5HInwSkb1RBfp1tgOtCZBvSk1hhdOx6bTo5jPCgJCQAkDAKdARVY58lR4HKtrOW9mbQgnb8wUvgNgjGQ1jH0Ph6qANituFmJ5u/sg+CkYXsHUvKXXhD7MnZuD1/c+URd5u46K/6xcowePL5r+vrGBx+osuNrw2effzF8fu8Hw+olWdYKO63JGLJbmxyMIymjes6dXJbbXV6yzTeHX/mjf9pWKev44MGXKhV8Yj7eFCggswEX778hj9WSPHSE3WhMg6sdurWMdfgTmk2IBQV+rBLwMbH/bOwWbpszyvrNOhab+JDZnhBtmddZwis+ZvaDyMisQ2RlaMnJpgX0hI/2BII00HqgfSzu3r033JNn49NPP1OejZJ0ldMDOL7//vtScKitp2lVDAUe7o/gDY2SgIqc4oE8wQvAALwBGCOktp8ue0XTvVc9ShUVGgA7PVtok253uj6/L8OB8d6Ql4D5firvwePHj+1xvaJQn73PSAXRxRN9jvV9WUB96VK2uaWq7MGDB8pnWx9uvHFDdPLF8EAJxG+88cZw84bWV/8+/fGP3Rl07t/6ywB6rHMkYyffJFKYbkvl6zbhnAhNl5SVfll1otsiik1Z5utYW8RDNSAm9pHqhZ9oxy+c7o/1+vk9lVJok4dFxSi33lAHuJtcj1hBWR6VX+KkBywYPYkHYKRxs4sIBZLtNJIFHbOo6wA2MKfaHg2Hu9rTWd2m9p6RvTmoPeiV4ZYmDxfdnmrc79/9UkleD5y4c+lnbwyrstCxZLzrU3kj3F8a13MlIyE/vGMaW0wSQnB7WEphEJzJN2iXyDQe1/v8zkj4/Lsz76REIBdACuFG+FeubifalEVmoOUfAzKjKFwhd9vGyi0JT9X0vlA54cGGsI170fsTbXF59ny4emNuuKma06U1WbvDQ12OLVKlZR9rN6WTGyJUbcqivtMk1tB5CiKGaNmRiZ7RC3pljkkwOZR3go0YiI3ua9elUyfr4D3gmTiZy2pofKG+2ydqJ3mwhyJA8pQ0V4ADJtFc31BS4lX1tk45Y/yl4x7RKJIdarFLwb4u7jrzxP8ORfx6Jt6cDFfvsIWFhUWM1aa1wb1OJvFdxdJ+oNg+ZWzbypxfXd4WsKn7nEowUSDpw7+oe1tg0xq7SaO2uxTKYE7sNtmtAXQUGgpxEP4TSRV2t6ZNroUFUAzvrG8Bhb0l2Dj28JSFaW9XFFzc5dwbHhd68RPyAAjtnhPYk1+CUtXZ5+gW2WsAAE+/dRLh3AQJ3qkknCOtAQrpM5ITxYsHcrezyyBeNdrh2jJvYNNYXP1AaKBc14TaWA5sbRLV3GdAt0VuCqGVVckArkGPChL1AEt+c0luQW+cgwKg8+3qugfe3XBTPKkxqfb5l//IPzN8U/HbEyXJmS+oZbZKkZi/hR3zp/+xVyA2Ih8jfAH0VT1TqiThTEIgzUTIZK5FWKQ23iVJnWcQcOjEpq9UAExYdsxdKA2tlfdOXhqV71K6X8X3/XmDf0WVdX+UaOE+ZvMqNdTRzpJPVWZ2T1bYoycPLaNuSYjjjfvwwx8OP3rw3WHx8o5AQyVlrvuvvAw16jlTsitx9If39ocbV742/Oov/xm5mt8WTW04ZMjOepSqEUY0345aJwCZEUKXPD3rF+458qfdzj/pTl/+fReznWMdHxr+CefwLp4vS5dWskr5d++D+t7BNn2PwUVo4oFKbx8+fDx8+eWd4cvbd52gS9UN9PruO+8ooVZWL82tWgPhnqFlkuD0b12WMSER5geFcZfNiUS3NO4yXsl44unW3xh9hKC1Bngf7969awC/9cYtu8LxnqDI3b79hY995913JEMW3NL4zp07KteUd+SmkiCtTMZTd19A/VyGL4oYgM5nKAqfff6ZlbB33//68Pnd2zrHPf/21hs3PUufKpmY4+b+7X/9X3JSHBnucG/fWDYhAUiwJsVEaOW6CWq418lMl8uGnZnWZQ24qV6pUU81mEdP5BqSC+SxytJ+rIHfVSP/JZWJXb15Y1hWUtegpAws9AaDVu/cH9plM864MnN7G0/HYoP6C8TXSHzC0JVVeCQwf/5ICSe7R7Ic1uVCuqLNO+ROpzOV7uuFijI/+/xHw7PnT6X1bA+XvnFtmL9JqVQSIXqzi7FNpOPP3TAmMRo0QAuU0lpJsss+77M+8U2+zeivInc0crdQtFs9RBvmyS9SilaWnD70bZeVDgAeqqyHuvqFYVsMLHfNvDS5zXeG69feUHz9pjT8L9Wk42O5RNUD+5qAf4uYMSC/K+JQo5AdJcVJiJ7QV1qu83W59lbVzMLlD1xM7lAAHY0d5ehYQhrdFJcqc+SmGKqFdU0qljrlfm6UghWCcFEzCmXHnsgKphEGTJJd07IlpPhC6wKTlsD2dcuVVYDuLOcC1mjr5eLWHM3bK5OSDce0SsB0x8Al5UsQ1yexiozm23fuyd34A2fsX7t+U9ffdBctLHQ2A5rD9SbpjzfpEKWO87KuI6A3sMdSD6Czhi8H9MRmTdojmPfaBkSwUMplXDTksYvfEtcDuERzKLQkvFVOBwzvGBtVIN7zOu58futNlNwroUrVPP4SkXo9Jc4okAXQ92Rx7BJ7FA05+QwviADRvG+eayXKUfS4rskZMb8gPqu1JvXftrrTbhfL4/lTtW5WuCt6WmKdbNh0RRv/bMkAcE8IDQzl/sUzNnhakMfpzeGPqjvZ2+98U+OLd4BmN9wnQj9hqyThulRW9dzztPms+3N2O3H6ip2vsxmHDIcVxssduRQ15XSx0Dm+kgRnbpSy+sKLLwPpBvaLfD499iLPzwBzAo5MTV3XHgGLAOQL+TsBdnJ6uEHAAN5CuXr06KES2357uPP8w2HjhhrVKEEVL1vvajcolLGo+Dbbzd6782L44Ge+M/zxX/mzUqDf0FyI3x0CoyJEyitWdikgebUE8vDbUJl+Nn3/0wL6+d+XcPPcJrGrxN5kyiD81pFbUY7F3mPj/cwQiOcryYnk6BzbQr9/74G2Tb6jOVDoQnR07Zp2ehNWYQlfunTZuUAJEzW/oaCw+6S2CZbyjNVs67208CdPH1vZDrgqgVSe4H21K16TtUzzKxQtWIYdRT8X6NKM6R3l92yrFJawMZb7F1987iqyd9551565B/cfKOfojuTRNXks34qyqwc8infhuTza165dl4dVFrruDYsdlzph4DfffXu49/C+6EHbQl+9arc79/L5Z58NT/TZ3F/9KwF0u7kclKezGwxQtqFb/qG5CMSldWyri9uGAB2NfF3udrR1BE+7Vunze0/W8N1HegrI78laJzJ9SS7NS9evupfx4Zxi3EyEvR6RfkyWEwvouAZol7sVF4/38Tajdzaz4vJ7JL9JMDxWacj+2bChhiFXNi6rReQ1WybE31kItNwfC9CJld9669aw/vbWoHBThBRxaCfy9N9xpbj1pQQ+rWuxzE+w1HCdWVCm+KZ3cvMdvEIwXGTw/F3S3pKj/of7vSxWJ/voidZOzSHWa7o1pdnHnmpG97RDkjoESKF6Q56I99WA4wPVWt7SmmwYzD/6+Hc07odyL8k9r72Yh3kpPEcvNCfa91ptHo+1HeWx3HzH6s63rRjb9ZvKMxDxE2uWPHHzGXalomwFwADI9qSB0jd8TYmiZ4tyXxsD0KclVLzdY7lqpWQdq3Usfy/St9tjTwMbGMnpUQiRssAyAwg25jgqnssii6cr+mkGY5rZfIEs5lYg+S2xY4SUm9SIDkjuQ8GYk+vw089uD9/93e+L8VROR328PA/HSpa0BciQaSGLa01jpIzSzlTAqgFdl4qlXoAuMHe/7VI0zq8x9xoFxMKpX6cWOgoyYQLcnQA6QF2A7j0OAHPRLha6M/Z1Fu9QVyBExBvTs0tZOpYMzcOLDvugOJAARzwfj4Fd91K6eOp8+Ajo2uVWr/RBL+8XelQaJCUE4Lg8jjtdHwvXCjBhmv+HuffssTxNz/v+1VXVFbq6q3OYnjyzu7O7s9ylSIqSQAXDsL+DYcCAZcgwCQmiAVmyaEi0SUmUJdsv5PDOhv0tLMAvDFqCJIva5e7OTk6dY3Wo2JW6/Ptd9/Occ7qnu5ekuZJOz5mqOuEfnnBfd7xulMGwM3q+KBR6cqbILIZvHxKfY0snaKRyHi/NPq7P+wiio3TGOxXXrsrQvTXKt1Ytiz0Bgcw3hm9Ti75Mv+wt9nHY9Lweh9D5KQq6EaDDTMNFspYcX0IqCUdouRt24N5tpXvUFst64PhQKGC9hxY67ArAs/dmvdpBuu/tSTB/noXej/ei79bub7a5iqyuY9ey1xbb1NlNHW4OJ5AL8FuAxQ0E+u///g+G22tfDkfPGvIwucqYrR4cNW9zDBYIcwEulK+98/XvDd/7zp9C2T8BiFPrbu6M4+ScmXGSXKQKq0zeX7cWnx6fDtCT3QNfNIZPj13/frPLnvHVtm/qiyUlmwwol3yNnejp9faKEkfOZDPfUlbrzr4OWF5l31tJs2RTJhbA+QsXwK+lyFDH1P2zCCgLtL6mwqRlfBKQ1KsU8MYovXXrZhoGXYDoSGV9neOvQnBlzxLj19WVr/bN5cuXiN2vDa++9koUAGX4Fvwn18y2Zz1KlmQVyH3Cz1roHuPc2bMhDEs4Cu+2XBwyYhpvN0zgfEjDrOXu3B0/dYJufqtpwOX5dc3rUbmHS97vTf3VX/sPGqCXhZ5hM7EBTapntdvVSqIH6V+Nv4QTuLndQukp+FkPy0Vt4ja6dO3a8PGlz4cHrK4piTsoF1jCOp5GE9l+DLhQPpEifq1hY5Im+ijEYsm1BDNL4dS+3NDaYs2iTXESMnFrlTIo4uX7xGyPLx4nqeMUvW8pgTOrNwILlyLKyA1iRzdXbiUB79zFcyTkIdAXZRQzs7FKbBJv83qUhWYZmjGpq9iGK819qmuy83IL6j2TcbTQIsY1KdrP5632ZpWP6xgrAa7Wcef/1UIvjb2Evwevuvy1+2ijxB3Pnn59ePONbw/nz75J8tNpNi05DFhF1mlfuvwx+Qo30EbpG44Xc3cPYpVtXUc7xFhJYoQWcm39Pgkkt7DOZ4dXX78YalRrye+vgPiPZ8mQPkHt5pkkVgkId2/fjPtv6QSQMHOf4xoK0ZLWlU5imhY8Ayg9p2VsfaP1THotebu12ZJRK7swrjaoj4xBFLzJ3PwaxHhHmuCRx342/aRr46dkscUBJbkR0PcBF/PxZhBkX166Pvzwx++nZv7ll18LSLpxBHKf+yZtGuJRYdIjlesSvMsDkJ8B80wBLm/LKj3/2IoYT3UXSl0baRbG2EDJHHugTlTRu62NIgtNsS12too/qphWWKO8Go61XObGscNlnlhoKQY99q5SkLBVFINxKV2sXd17GedSkk2CS4g6IF+emtSTq/AGbCoWnTCHyVEAelco3KNavY75A9rursBhsLRwYvjG136Ozy0Mn39msg7lZySoxjsCecp9mpccwBV+/tzrw1tvvktZ0ddZf1CXRglr85+Tui5Cbh4lTXpiy9lMlnOi9FTpQTLL31Qq6T4XbcYBqMsQpuIn/3gU9og2xo55U4b0PRcPQFPIK2egYrSTrz1tnff5ftrtPnnM2s9jsBwp/W2997r+yIuAQqm4YQkU2uXGEHB5TdftbcKW7/3kveHL6x/iRDNPRu+IFnrz+LGvFkwCXr4wnFx+idrrN+kf/zqKjt6T6kbnNXSZOgb0kmCTj0ml5Gkx9tM8kJF+ffk/df8ZX+Vs/8CTZx39NRrvNhdZgG195kpdI+arJIdHQK9ER0OiJpSZWHsDWSZg6xnyXgVPgdlKpU1yZ5TlvraA8mec/DbucgHxNFazrnDv089dA8tkpLx48WKM1lUM1VUMVa3jszAZlve0auS/vPTFsEa8+xVc60tgpbhoQptzp8v//IVz8SQ9ND8CABaIzVT3+nt57wYhahPexJ+U07l4eUiM5jXLcKqi4fUJ+ItpaU7uiXS5jsev/+X/MExxydCOuy0iNElxxmi0zI8DyCfpPS1/djVcKAsj7oZYkzJNmTGLywCL+KMvPhu+uHENXMBVcfb0cASmHmt85XvZgcd7Lxq+CQh1Pmu/93ryTwRpCWndeNXqsJVIsBm3SbxaI6N6C+t8CvA4sbA8nFs+TYs83M+YXAWKKqz7KBQPhqt3rg+bkDucOHtyOHYKt8kC22UB68DkoQhE48Zx5iAsOnlB8aEXF71bykd2Xqxzry8Z4y2JZnKDP70Bnv47+djcR+KsbrAoCt5njxdV44PwpjeGNqdGZcONff8ubQk3jw9vvv7N4Tvv/hKW0MuJWScjnONubjxAy7tK6cYNvl8gvg2Rj+OiNnoOUpiT1G/fvH19+PSzjxAcsFO99nJ6n19jE9y9RVbtkdMc/2t89uWQCxlHv4OmukooZWvvEgLlVsrPjpBLYbMIQV2wro5MBWrV816lrV6PFY9leQimuoHSpTaiARUnrPZ4zyCvw4yTY8aCcZo8gGkydd3IyTowi1r+ePi9tQBnsFK0zk18myV2ePnqzeGHP/ogWe8vv/Ja5tpY5bSZ9wzsDte5ZX5ELFOhQmHqWmje0AB6uysVCwVvFI8nROCEMJq0NDro19uusiI4aQ9uuhLGfLMU6TLtqyyt6zvRAZtA01p37RagN46EJvAS3tAaN/aOkPL3rjiWB6jHI1WeSkn2ngX51P1qtXEq97bue9dLxEmSARpdJuMvqKvcGUd0zbn2DNNsEfa6d5ecDXIcXorX6NWwl929s4krHlKiuWWodrGIIFBZZN9evPgGrvY3Eaz0OHfu42N3/KtvFjzvAAAgAElEQVTJUS0lo/bmXCj0BGIZvQwFcj+pKOAe7XPAESxZk3Z2EYPD+nV+ZX0I6C2GLmAasqm7+qmP58XPx9NX4P/0s7//tGU/qTB4j6XctZh01nvJhMyZO0O3gq+yRtcQ9ILLpeufQpl9n6/pjjeJ133tfVOOSwOi82dfZdxJAoOoR+pW6ZiVLyZN1oIql8DzlJRMdxScMTA/sdI7yD539J4F6LX66/7HYcZnHWJkjZc/PTLER1nkyprylurO7uVgFfe31asGxW5c1HdJgnZ/mIjm3fh6lYUNrfukZFllBQvGd2COFExPQsW5jKtb+S4Y60YXNF955ZV87iGJiqv3b2MZ4w3G6+xcGcpSVmt1b/Cd05xTbNzAoLXzo4Ra1oyfxj1uYvLW5mri3T4E6NAXc19FZWu1DyRPWOA9QVvjOUnirXzN66i2yZVM5z7JrLqn/9qv/0co6AXMLqKxxkGyC5+yPOgUgCyoL3bubBaeZW4BNJHGpADiDyvEGz69cmn49OqlYVMWOC3zkwwOGrP1rQpC675L+6yGD4rwuALNoGJwst3UTBTUlqS1euR9ap13iZNsrpJN+ABtBXfbSWrML9CF6aisYJZHt9Crd7e5vzVcv3djuAOoH15eGE6cI3ZO3Gl/Fg0fq1XCjZBupFShyBm0iIuov1Izoh83908TtQh3LZIG6A2Eu4Kb8ai1+9yHYG481xrQqC6JP5pwoau/xsKJSQJUrDUXolqoIosFBWnE2uoc1s1rw3d/7pfI4ASkYH8L1arf3yM5EDaqtXUak9hXPp4PuhADaIZJTKaZgwjk+s2rw0efvE8WOAuf8j1zguU938Ht+crFN4efe/d7wxmaYqggykewTdzz8qXPho8//12s2cu4oHBNwdg2Q63s1DSAnjigcfKWA+BcZvNVJm+4oJkgM/N16ZcV4OZvPscMW7dom2LZgP4JC8p6WJ6ZBcbJBB+fWSthsDLc4viq3S4QT1sZfvzeh/G0XLz4SnrAp/sWlq2MaNsIik1rsrVorcdu852ry15RCWmRfIWt1mLFiiYeHaIjlZ8//ZGnJbImXbeOWC9nC890A+g6assSbqfQA2VJWpJy2NS9jj3VAXqXZNBKhUg1R2pysZR113Rcrf6pIlXKVK3zdk0qMIxrAD0lb5GmuQ7He545pLYiX43nIF4ElSfzJpADhIQe3oe2dA8CoVffHV57+ZtUX8zE8zN3+Cj8E4RhqMLQY3KU5NUl9rDcCOWK5lgpYZGxrqooQjPKvB64bky6LJfJKCkwMiOemnpqlRs/nwvZkKLJ/B+b1VQCrGAuAVWNfx8LR6aAuQNPdxH3GHP/fD43OfMN4Kok9Enrvn9sMiRXr1XVR87aFKt6tV6PpRWrvbKsVeSdJwX6Kpnqj1DQBXOf5q/pfj9sm2DInEyAE8hxwCf05WJMY59kcfc9Ngb0J2PobeGN7m8S1Me/v8iCn9wVTx67vaPyV664px4TQrPtwcqPqdE24VKQkyPCp9azLnK9UAJ3MssBTcdulVbLN27cCOCZNOa6FQTjmmf20lOCRF/B/BhWeiWj3U78W5A2oc1r19K/DJ6ZXf7663g7OO/qg9vEqm/WdTCmutTXUQRUNiw581jHj0NSZWfSpnT4s5ehqYDpWTGcK9b06h7Xj5a2n3N83cvV/luXu6Vv3i85KngA9NRZwqw8d51UybKJsqyb//Kv/ccB9OxbFlNiHN1CZywF8WXc1cbPzfSzW43urHSn4v24KdnYq7AfXbpxdfjgy8+GO2sPhgXBHH//FCBK8mW5N12wfl4rx9iXG5iBE8z3sCqSsZt4KJsxllf1OrZ+eJP47jqlRzt0acKhBrPRcQAdJYM47Qzv22M8tJSNhf82cbovb18etnELn3rtPNeyPGxbR6nLFnIGS+EUWro8A+a6LCIAC7rbdi/6wrxSr5qlGFBvG/jp+FM2ZnPhPWPVsmGrBlZg1z6blnkJQSXveJV92RqRMiA2p2d0McTFGlpd+0fTHnSVumlqR3/+e780vPSSVqd1+nbectPLs++zOrLFNSw1ri2czF5HIPtcR0u8swLP9L3byTNYo3ueG22RIPnLdLh6DWv2CFa7hWqEzuO6/OKLj4effPiPkeRXh3MXSD6kDtas+0NYzNNYCcbIRy1orcE1EYn1IqC7iAV3A6O2UOwhlMpWHZegNDk7YfV0UZeB5Skngsx2grlu4Qr/qAAaS097RjvA8dOs/7v3Hg7vvf8R2jYsXGS8nrIBENf6mO/7RM1IN6h1NviaDXzECxVcZ6EDenw0tVYPBBd7/H7lUQpKrvEFjy4MO6lJYpauQQV5lEmTUA0B1es9ntqT4ixLW1ARbZUpfq8qCap7XYRIQlf2KC/FdFSS1a/PtdcAPSBSi7auup07jU88v4DNe16PYapFxzou/EpyTMmhFj2tk90be1QQrD7YwVLfodXtO8Mv/vxfoITqInvY8igEpR4bSiijvKJkFU89coVkJUlqHpOoaWlTJceq+aqk6dFxn/BElmRJK7xyrUUkkyCOOSfh9re0TaNAeSagy8ug108ZYfVGAfqzstyfdJO3tRfPRo1PU0OfmOEed55k+Xr+EqgR7w6IrlT5+c5d0M/kWul953tFTa9XjvLMWAnoKi3Jt4gjpda99QgqWFrmIQPTMxTjuNd5O+WCS3mGugKTe2zK3+Tvz3rtWffYj1cj1RbU6IPKvMQPnzs8RYBUyo4eivD/sw4EtU0AU7k9D8CabCadtOvdsNM8OBX6cr6j6/yLLz5PdYXuc5WCeLPAIKs7jLO7Z04AvMagBeOrlARqSZuIphveufTvL7/8MnLf2LrXtbmBoUQ+ku786hCJxc11eT3el55dy7lNmJNePBUDTGgSmt2jeAezvq06iVu9FCXXV5p/MV99H2eNMh4q6VWBZHhbiVUJfZ1Brtrjxtc5TP3GX/9PMDiC4jlpJeBwIOtLk40LSxMS/QhZ6ktoBWaQ2jDephZmmuzy2S2SDK7BVfwRYH793p3hMZ9fOk1GIVzb+2widMlY8YJjrl73TwRYZfI+tlZZDm42eVqVanH5VHjy2haJNoK5bG/ztAk8tXQmgL6gm4V47TSCIY0gBDQW9wZ1ttdwOa/QxnAeEoYTr5wdZsjO3zEzW1IKGJbkZ6/FYglNtSEc1aWOYqkK8BIgkYX+sIwp2VSlq09aWln0Tckdx4HGOn250YpNT35mS8SmDy1i/R4AqFo1ut6xwHBHnqZsQQa+dWoLjalIRpA2oqybPayV1157G0D/RVxslEJI2cqYaoUE0K2nT00214lbxIQlAc7SMh0Sh9Pj3EYHZGzCK63W76JUgzXR0axQ+bNVuOy/blOHbdovfv7FR8PV6/8CmtS1tDGdxtvhe9OQBSWJUsAO25wL1HXU2JgCLJUPkFIkwxsszlGORCOKGGFKgLQUAoVQcZ1b1lDhGIFDXaUAXUHdGL1jSddxOy3tKuvm0pVrjOFDzklW9RLWC8eUHW2a8d2XulYFgHnZlnPAmKzHSDhFj5GacjX9MAy1T9MKtNTnCKRJQfUCYO/WcBOelbNfgrUAvQC02fLZMr3bmsxvKqK+6BlSGTLK96j+5HoZijqzDWSzHCOgo0jWdY4TDxtQCYw8BVlVGvekT8c5tbqM0SIhjZ3VnZBbqIGbPWyTHDvvxbU7s4TAJLnn5hqEJW8Mv/C9P8safYtjWM5o9rpTQ6gDwfpIJZ7z6SlbZH/O0G1sn0TNXbxM5XEQ0AUnlVEZDiWCYoxa2EIBl/asegvavktWu3NmeMckzOZyr/Upba3Z76WQjzar4OEaymtjhbxAv4N5cxmPRq+WQLfKu4I/+f3JRTKKr9cZRm9VZUHpU6mOaL+XF8VQSMnl8mWqXHUCHENEevP0nrAuySfId8xRQYYU5XFVJxQ+G8rzO53Wt+7zeYDe92JE2mj99HU6zjXoNzL2ZBQY+yiFqUT+2AAqbg/fG1WoZPIy8FnLm9ZTs/90dVvG6b6QZdKnwLxEXLwnsxk3N1nXv80xct9Y0SSgC6gXKCEzi7wqkixvqzbM3Wp2X62SVX7r5q3Epm2AldwU9phKhNnkWsuSm1WzFMp/GW9d/CPOiBiB1dLY43qvxu5NyjNPy9e04r1+O3s6nnpiQ/kaI6XyAXpeTW/KUgZmJYou4U0ws9496LpPFYyuSNcE/4+7Xpn9G3/9LyJ7a9JlaUvYRqGL8IowSw0nAXgG9wStJu2+tqCrL34sWG8AjxtYeZ9euzR8ScH7PsJPy3wW1+YUrnaZdh8pCF2UxjA4vU8HXqXBmtVDcbVzDY1dSutct5hB9x0QbBP2MV3ucyRunVzE1XuYmLxZ1N4I4zHH9ccYRRjaX/0uSQd3NumtDHAvnT8+HKb2cKDr0GPcCzY8sAOR5BuKzB6D6wsq8Us3XEC8AD3C1kQMF6bNXwT0yUcD90mXW1xqbd/2zZxFb9gh3PgCLols9B1+iEXziMz1I4un40o/f/Y1AP18statrbx2FeWEJAoX2LZJQXg9XrrwKklxX0PLRAMNo1sB4ONkvcq7nHzyuLetUdddiZ3fwhwKcwlAfZZFVEBb1pYCfI962MeETY4sWn60QWLH5eHDj34f8P9weOniQHY87h4EymBM1WYRmkuGUbRek8ugfy8+vpJWjSTkgJj7AS760pS6+81Brs/3hKSiqVUYVC6Bm1oNe2aKuWTMxFuBXCa0JG45b4BbJ2sJuQsjYOarmr1uNl1oCYtwzA2YBafwWqxvo/2zL45Qoz7F+rJMUWWgl2yadJQsaddCAB0wR6n86Y/c+DM+5n23d7KZO5jWeit2qqTl1RLkf2GVs2Q0jIlVu64ASPepWOSWDeqmrthzvGDtzBnmiavoGfvO98QCHQOTe0ply32KcmN8Ogx2Zp7jCZveJYlobSqAbijHRj1nCWdpOc0g5GSBu3v7Icr3QB7Gt9Ik5PSpVwLIljJOhQv8cJKTFEqu2zBrLXCPkvvBc7BLno3WUCnLuto5Lmt4jz2zrcKiypVwS/PS5Gc5cpUDYRBkTZsRIaDrOQrFsXkdyBjEe4AhIYtmjY4BvWkGWbYF4pPPJg4yopNJcD89WawmobwuDcBykHp9NF8l3xuQf3X5tOWbz9Qs6ykpDvF4ugg1HUh8YrKict1xSQGKC03wbwmROeGT99bP1vfg5N9j2eb1tXBBA/qxa73GrBv4RbBUn+0lvrpYTG7sgGTo1ThyiKJU9VnTchmIQcvkbQmIymRrvCVj0VK2pEtZYKKYT63zRQxOvUZa7RK5WCqmR8nsdC1uM8X1WoZLf+NhYvIqAV6shCy62zsVayqYOH4lqgmazlt5EZNALTTFG9YAl0kxDy1eFD8b9zkucVzoyuEoKYQIbJcbpVflgGML3LXOxx6SzhKauW1aVca+eexU3OQU6KFh1bzqDV8x9QB6WjsK5lzpISc+5Bdq5sae5FGeIVFqgdITWpxSp6d79zGft+vYbcDTjPYvb10bNuzGRVnbAklXUySmHFDf6/aTa7dAsrRihb03rnUuoFfZiQQe6pV8BsFhXfljrViAXYA3i3uBQVqkzhmxVqQRDErn8HZhWEd4b+0+yXAPh10s8emjWDPLxNeX0FiJMx2QGZoWj/xUOCq2YoXoVsz6HiekxBHZwgOGCGqm+L4uLbTgycfkxu6v98SWCGatqSYY9tLZTesBQOQ+Ht4n9kIf45PHXyYr9U1KG94CpC1vwIXJ+7qIdMMbK/KxBynCLqU/xiCPEYOcJeSgIVNZ+lo4DdAdz1iusEfl6cYQbLM/YqGPWJvye4VCEpdORqzc91vMv8kYup4+HD744PuM3y3KMohZ0YL20CHdfrjbBWkVtlgScu63higqPsEnQbQA5DHfedwAvUq8ktoWq7r419s8mBUfgVOtW50LNXF01XBNh1ktgK6VVomaGQjHueVAVKKnSYi4uxhHgT1yjO9uk1C5hrJ45fodmAypPz1xGq4EakdTR+46LQKYjBHn19qrhFMsTSzF5z9Gorl95GlQF2F7rsBXAb3ySmoM/Fn5E0XkEgDyrYC5T+PkJVi0ZgvMa7hziKfAwi9XElu5+CtAPlYoXKfhHGjhDPtZujfNV7CF6RZhr/0NGtnMXYi3bgvleRuCHgXmPCEihddDS0nXtlBILw7f+c4vDG+/9W1CN9RPumd4Gq6wn7qVEPYLcE0UeZSUu65CSweLqauAAVkDmO/uIG+gJd5RGfY+4k1odfihiu0EQ6V8GSIKmAv/KLjp3KgFB6DPcz6tN2OQHWgmAXkyZ6PP88gT1xXU9kb/3vPi50+vk68Aev9AU7wC5s0WKD6DZlRkDyV9oE9b9qvWebWWrJnUE+f+K2BoKU4qvE8AeoFnLbMxqNeY97yW/nqfh3INd1nW6XEnwb+HHGqsSualciL5SQVaxSmilV4d0QRaY9YmX8dyBQ9WAGTX+Inm/vaLZoqv4gLXhS6o+31d4uvE0Yt0ycQx2eLgQSETXfC3VEylwOP6umCvfNQD5GOZBlCWfqUhEPLV661E6GJy9FGtkKtKRMZQ6Y2NqfdEvGKQKxbE6nte1vqY5bJI0nTJ62bXiLCcN7kSndJ5QkR4vBED6YQq3r1qJrxKQd5DL85jtSzugP43/mJUqtDeJUGsBJjlXPOA8qI3QOw87nbclYdhhlPLQBGERvLR8OWNK8MHX3wy3Fq9h1ub2vSTEEhQ0uT7MWRdqLG0WqzAzLg8GQBu0JtM2UnKSVyfDKrtLgFzWY1kfTtGX26T44ylaxTOxq3UFrvWG89tPAUbCJh7lGNtW55FffUs9fJTxOYOJBOQPCSVeUxWskIrK1I6utQcu1p1fWQCdU2Vazg/w0nM+bSCAcUAevZXbbLJNJnRgm8W+qR1nkkUeNTwsDZ2trF0bm0ASLY7/FO0O3wXYKf16MzRWNZaO92KzXEUxHMsjkPEYcAuF4bv23ykEmJbYpp10pymXFqAH4BuP+Vo7xn7kgwBdbX2kHiUZajml7pjFCLd6Tu797BubwyffvIjtOQvhjOQWpw7b0xKJj1K3Mh4joUe/dWxMEyiW1xg71nQmaz82yfevg+gl7u9BE9Z8nxG17eg7LF0mSbmrkAu2knnDdWSS18q1zA3bWOWJD/l/NZelzU/cp/mylxuDbxUHAx7EO64dfv+8N5Hn5PMuTUcxyOySLWEhCta6RVzLEtPqzHdv7LHVaCeVOiy8xs4Ng0mL9WjxnX8qHstA+nZgF6vFz+7rjRdeT15Ji71kB0ZMqlY+SiT3UNGZy5v0hOqRPt7BOgjC73Wdiw/nrKuSRnrfjTcpUdX346WwTp5FjN7J4Y3XvouIZ9XI1SvXr+e7F49IEVpClMbYZu33/7m8O53vpdcj873b4gpgG5ZoaXTqfQo6ycljXEJG1csOtno//YB5xpM1hTQ9Sftxx3ne63S4QlrXSvK/eD6ER3Ngi9Al9xIVWxBylgWsEpS71mdKeym5WjkmkZU23w8zW0t9TmdBPWa1qeVuInZf9pCn1gZnqRc7LVkAu5PXUtsC3WxJo8E8yid+bxfCPlt7UWv273RAD2eivgxfLYdWQtxdM0VCiv3ft1Gv5eeFNfyPcxhiHwphrO4hg1hCorm/cQ4FLjZT4C0wO3nDqNExZPDvpZAZZNEr2VIWExO83ofYSnfAbyd4tNknBur9hosKxPQzUA3IUyL9y7AL6h7HVrsgmYSm+WUsLQrBqkKJF5iOdKleUZpdH35miVjhjZtBW1dtx7QTtuc3J52f+GH4Cq8l5SSuT+0yBNmKjCXlTK9K2ohxUiUZ75b0qNGQMrH9LcfGx5ZW8HHGk/PVxNcj1K6DAlXFcs+yeE9VOLHel+IEFP9rd/4Sylbqwos2YRIykJ4HcGNcYxkuGNY5ku0Gl3ELTKHFmTMUWeWbvSbMNZ8cvVLSsNuJj69AJjPYxE/RvDu2gWoWQGVsVkXNoOwt7ysPLQMgiU2DqTAzgZ/jAv0MPHzUwjXk8dOUVuJpRoXjRpNVngETboMWSZlvJ9/q/QUvkO/4S20r/ljcMzT7nOa7O0oFbrakfoVfyNpBpd7ksi0DiMUqo7XWata+MZVrnbv7lEwNAEz0wD9K5s4O7BpsG6GyU3vvTu5TrwLjr/NQEWhZPFuML5nh1+G1cmM4EV6QuMTiSATHEcumKZsDPaM53oUimbHxyK2zI8dYEZ7asJJPKr2nRWnT9mPdbwq80mI0nL1viouHRBocJzSEK51loVvfG5r6w5A/unw0Yc/QPlapbEKa2IZgMMy36N5xCGY4w7TozkTo1UrkKM4+DPXP7IIi0r0sWGBxLPKKg8UB8h1aUevj8u03IOtxtbSHJOcWFfTJABOJdtZS8y8iehHBeh+zd953bViVYTK57SNWtSadaWJysz1Fuvssy+uDe9//OVAt91hGSKUaerz0RnRoiub2tCFYD4t93M6zHk9VoQ8Xfbkl7rga9L4CTht72XRlwJTsrKtmdrPOUYS71RIeCHte5PNXgpE1o/JbimpbC47vV8ep8yn9mxiuMmEJ+FFgZyT1xqIIuSYl5g/Yn8GntGl2HP+RHQVoBP+OTZ/cfjW2788vPH6GxGE12/cGt5//0O4D65x3EO4Q8/SPpc6aJIqrfvX9ZimGipwVmKUxsHaQRAmt6OVpLb7t8xSrT05e3rIXLep/nDPuLT4nmRFxmH1YmTOi/0tybSNMEoFVytdz52g7tpzeA6zd+YFfLPeUy5UYzUSqiVD80rJ1PZTgVtT1BB39MGRIjBWCMbvPf3bpPL/lU9FRtarmRnXwsSH8t2cv4BaJSgeCCVb87xZ3hfZ4VLweicAvaianwT0rIQngLtk2FcfPaOj4u5eSOLi/OuZ+bluLkQAVwFVaaracENeNMcC6I9iMS+AKVrgxqdXiWdriZ8iF0Nw3MCSvkvGucrsMjlYhtBU8rXQbb+sN0iDw5i0vOdSjZvfIXe6wKb89sZDguQcm5gbzdBp0yhwf1X8urLj4UdBHj2CgdMa9l51o6HptXusapbUuDOyZfseanJ95OXIsJSnLPuz9nKtofJ89ConP9jnuoC83u9rrjeBCSoHO0wkNazonnDOxvkJBegqGKzn3/rNXzso7l7AXApPNBsF2DKJLhUzNxGOBACbtnBw3qUkDAITLPJPL31BvfmVJL0FzE+gZQGeOLcKcF1l3n4WV90cKQfDwj4NRXQdkFW8bYYg59S9p0P1KA1VzlIudQ4q00WIEkyIW3tAWQDCxe5c4oNALjhv4+K3c9QWiWCrWOe62qexxo+ZyUzzFaV9EmgAc/MDQkEq4AGKArp3pF9ATav3Wy+a0qJb7A0UoqwVagBRZaHHqmhaVW2KskBHCUdPaenlkkFbVVmIJ4Q4IlbHLZKH5g+fgM/6V4a3Idk4SsKfgN6TWvqmdgwVuo9tV6r1hCZuhrxAbea4gGeSoaBj3W0oZhvncTFDteQ4MxiUCyNVv+qQEzf2Bjm2+QqPcU0dZpwO4IW/efPT4f2f/B7gfo/4OSRDx8269PhmndJOk+d+SC5k8eIY7gNB19h+MxVLsGruLSFvqP0EObXQoqTFQ6JANkNdgLKGHTA2qYkN6HWYmJbeAlpeSdysKLPVDdWqM477XHvx7c8B6GrUatGWReFVgKvATe66XKVxzHsffDq89+GXrB/WDExlU5LSeL24xaS13WN9GaNcoC/1ol2asgZUhCouWI8G4M8E9Alx3DwgoT97AaC7y90r1dJRQC/2N9dOStIYn91o9+Ms7VyG49HLJp++uifks6MY8ZZneVYcs1KM7NR2BBA+LDdCbtVQmN0MJTVaHY4cPjd8/c0/QaOLrxEbPxtL++ate2GE20eROwbN69JRMoVJLpLtqkaI+4mMUdg5J+6Fyu2I/Z9a8zaSKult7bqQFF4Bq64IKbSbVeTaCbigEJbOPQ4XVL1/Abr3FupqY/X2U4+y2B6RTTV2VW1QwvL5gF51GU9b4c9y2U9Mw8TpGihPnH/yWvrvtarGVvIIZFXIfTMNlcqbleYprines1Zfb1yWhM8AfylHBf6lUI3O8xSYTyb51me6MVYzOXa199K3stTjHHBtYkEK4OkMRiKXIG6cWxe4vx+njNnW1YqcNWq0ZVbTLX4c8DYHZh2r/R415M6dwL3DsTT8rOcWxOfwGLsnksidS1K7qflIXXq8AGCMIRWM0B5bHiXlgU1hyeQ69SCkVbLfbQAe0G0NubyXHpLIOsu4awyNQ6gVvhorQRVm8Flewd4dNPPH04RVLffJce6WefcqeltjQC8laQTozUCqherclqcyRFCyPv79v/frkeedelXXopb4cdqLplztCNY5gygGmcS2wQa/T0vKyxDHfHr5i+EuCQZzfvYcrfeYKPmwd0IwUi7rOvH45+wGwmO12pEmIU5By6AuU4J28vgJuqSdHZaPwO6DoNgitrkBicwOLng3rRmeRCKoJeeGcaGvw352iyJ/gVwvqC7/Bazz2SPWvbPg4laOCp9HlAwA/RAAUdmCJlmZHWgGb5UXBNDNsA2ga01bE8pmSDgWgcFm0UrvkzDpUn+Rqy1lRAF0XfhqnRD/b+zicodND0atr8OsJV3jSy+9HkYttTsTh+JG6lz6hD5UiXb3EbizR1L7G4MaQSq5hGOthZP2jj7lLK5tHdCPe96acC3N/rJqWtzeSTGM1W9SzQ5jm/wJ2OYePLw2fP7pT9CSLxGrekD9+S4C28xrgd0+ySYxoeqZt2BWg67awGuVf2nxRznSFba3BAGRmf3WbdIgJQkeCpsC9D1b2DJPgugR5tH2j8fw+lg7Hz54wg2zto9VofLoKgTmEHB/liRFuQHMraq6RQ36KjFdvSFa6WfPXuDaIdxAOV2HOvi99z8dfgygb7N4TpyBfxn63BmsTmvNjdurye+RoLWzvZZxtd53dt61oKU+EokRdM+20C9gE54AACAASURBVP/wgB77iU2qxl0d/8rFmXbCUiOzfmS1e/oxCSiT701aeJF/bPYXAbotSm22tEiC4GGrMFgzaU9sG9oHayjhjBW9y1+BEEbioZMnTTpa5vqsu7UErfplK7RSI99CKCb1CT224VRJqjaqenAk1jAnognoVENUkmVCKF1f0qNTjazZwy1mqULYlMJetuW6SMlf1l1TDlkmZi7bYIh8UlZJxeh9ZNxawlGpjOUKbW/Wj/GHs6JTAdAU9koCq0/8QSz0rv89MX+TCtfE72UitAFoV9K2bcZIIO+KmZkOqmSG6QT10XWLI08AerT5r6yf/sJYhvXPFPh0oPJnqk+4ZytjElc2YRMQ9T2tXAlZ/PsYMWo9fgK6zGhavKfP4UYnFKrytEVb0XVoTLWwHfkNssDXqCG30YklZ76mS95SzcTX2QPFA09PCNaogG01j3NvvX5c4tyI1TrxbNm5sLnLQ0TUsEgc6Alt3reWr0RfznS5z8ulrQXndfZS3HAGuKYzJ/WoQ3YQbwad1vzEa+NKCUVVC7v2Q3DBo7LH0R5oa6lpueNcBM/si3pA6/xhb2ysjvE4/ff/8L84EDS0ShVM8wzCUaxbn6FQZAfM67IWBvAR3yVZ7coKTVeuXxluU7+8z3tHTh0nGW5xYE/Hpaz9rOYvIAra5VJHUDMhh9ew5gm9OokmJQjiZs4fR6tf5rlIstcewuP+nYfDvTsPSI6T4KYaCuhC3UKY7hCzXQNw7kJkswJxzD5AMneCRjG42WexpB4bJxkpouWuiGbpIMs+A7GF2kwsOX7O0dBjBOidjUcwF9SNOxnf0ypsgD7NpumT8ESM3HM0jX9yxzghY0B3C2qJyggk852uRJtUnEyG+4XzrzDmS9ksEgls0OBGS9HyE3kAFo+8jpvoTZI5INSBp7l7FMOZ0LRkrVvd7gJ7KCbb4iwaXWJZZKZ3RFcQhJIDj0HqfA2HKBwiR8hAnVPrhr/44S0aCnw53Lj1IwDxPuVf3qjlRdAU8jRBbnmZ0kassvg95BPIb+WZqR4Bdj+bIQtVl2DVUdqH3YYRKlVJBnHNhKNaNsFd+gYchpWOZEwUywixQ7SAPLye42uVJ0PKHAKufxZ3vPzzLsTbtx4Mly7dTCMWW83qoTjM2nrpIqAOR8KtlbXhg4+/oO/AJn0G6Mj0ytvD0RPnh8NoKhGTXMdhlMZNqiU+//wDaHFRZhjjpWUA47CW+2hL18D/MVnosTK72zguuqL+7FnfZnmHcb55h2Jd5vdmaU4uvGf8LpnOswHdmH1Fl+zWdoRQ15xtNZnFw8yRlrpW+hYK+d6OQtTY/jGqLUjkvPg2c49HbYE+ClK46hpHSNrwKTz+drVrtdAH9HE4QAG0490BJWlTUMAeggjF/Z2IuP3GTVx1v8Xv3wVX43hnaeKpz7rXy6NHxqYjPh2jtFVlHQWOWl2/sstkJgFgkb0/m+qMFrt/gZftWUMZ136D+EkF/g8E5kGA9pw8+DMBvcVN3T+j5EVnu0R6ZRNUo586aCnkVrOYfxMd3l3uuogW0C10x66HE756h5P30YG8y66UmpmIiuz29xUsaV3pWuInTpwslzmJbpaIOtYmnAnCviYXuWvi7AXaFBPy1Csb8I7Vzd7nIrexxv3bnJmTKN6WIOpmN9yrpa0VnQRZdqiZ8WaRJ4SmUqUSTGzbu9b7q/LbE/Gq7LXLZpXMksdFv6veV56QMCcap04Zc/3tQHZWz3iyXX9RUutRY9S9SLUH/X+9Vq738jCVGmBlkX1FRjoB9x1GTZWFlr/Qrfl4UrNemkKl9a8CoZcmZylMioWecCIr8x/+zl852CE73I0n0i8R3whnOzEJu7tYFhTCEurnpLW7TfLLZXrOXr5GdxfiHUchbDkpGw/Az3BnIG1Nafark7aDxrZrggIXYw3taTT/UwDoMbLlbREnoNv20aQ3gVU37DpW+Sqdm+7j4ntERl8YfhDgtv97SG/vh7QIvU+t4ToJFLr45Yk/gpCeIdavVb6f+HCt5BKINbkZRVsOMu+ChwIktaw9Q9DJa1mN8Vhkwj1W0TCmhaT/HNCm1dfeftIO6lp7d0X1RZL6wsT/1bHk4LbPu/Ek+0grULEgcHfKfNabaZi5qWUaKw3BOD//GqVC74Y286ULr7G5ZDqywUa5lStxw6x3hb4Ls5LKfC1uHOOSTe/PwmtLI4QvtkuNC7wyhlPmk0QaXVnMP96Y69d/j2zxzyNst+n0sruNK2z9DqB+H+KWJVoVLkcJyPkUN7hTdrfdKJYezdKbnHrM9enh1JkLbPgzuGfJk8DCs+Ze684kNGs91x7C8nfrS46xAZUltae0jJ2FlW6YJiGQp/FRPUZVKue5CtApsCSMc4gOew+wCh6R9PIKXecu0l96g1yA+7iJUSBx7129fnu4A+nMHH0AXnn9G8MFxnPGHvOM425CDnvsBctd7qdc7/2ffJ97JIHnDB6aRRWi7jZz5xctqq/lZ9OsR26QvFefqHS47MpaNU9YeM5b6xPQ3HrhYR+t3zihGyA367Jbh03AdGEwkjhP/RK/WWLnfdXWdfXIqvt0lmPK8bDI03akOLTKMm2C6zFAem8Fnuo18mbm6fJ38g2IiL4JJ/u3EO7HAfy6S8HVsxgK6krHY+Zu3yegssfTtW93vORTxHK0PFGmt6Ir7durQjIeNMuzhCPLQeXB0kS9Wa593agqh8nHjUC1M5ult5VciI2Cd6t1q8se7jPDMXWFdsAsSVq7Q6Ebj1C59bsvoaZvbKE/b8yfeP1JUTF+axLU2+z0MN6E9G8X29zscbX3AwoIRazUMiPLesw1+z/XqzkugYHR9+IZCXDUh1Pzrms4ZZ/VBMjfLetK3BkZHsuYsTOubUa5ncXOkH0ezxeYsLICdzkgfZpmXFroa1jhdhfTFX+CCijDZlry8dC2GmuxoVzftpGFzArw1FMqwGc7+R6vL5jPhSe2Sssq+a+8ql5vzWG8WTzLIq978mfWoLNnzk72b31+ZEG75+IqLxCu7xYoe/64xFN6XY8+9LWP+1SWJlVUyh5n7OGo7xR5VHa/33H9uQ4bngTY82ya2CSYm3yYWynvZPVvL3kxygn5nd/6S3yFRDE27jyr3X6wldFOTByLJuw0xCJXV9eG+/fgCYeE5Gb69d7GfbqLC+XMcIKJ2wmQY4kz6GYTmjUomCRK5qRhucnMc4pmIEeJYx0hE1YLfREAEyDN4XJjh8mHbNqHKA8P+LltHaCEKQzqGq6b25u42PepU2ya4gLXukDZwywunindL03gxXjjr7hTAsyZ0apDN7mq1QyWC6msxdDfOoDGuzMZFSp4MsbRBHhcdW0mJz7T57ZIApzcctno4unuHK0JrWAFzxxAZotJV4lNUFTBIre4HjPxEyqKhQthzsYaWZ3WN74xvPnWt2iq8jaaKlY6pVQzuOkPsE5TZDSKL7loFGil1cr/nLreMG89+9FB5nk/t7Y+xntAO1KqEHZJLNt5tDbcun55WLn/Kdnv9Bx+DctuESuM8yXLeP8Y3PPE+vdg6qOpzJVrd3INr73xTRSTV3C/nSVhkR7liSurPOJdwMOw/uDKcO3Sj6HzvT9cODmN220PdynrS0Kc9K1X60aha0mAoERA/YAudHv02r58ZR1PwN5w8bVvkfD2Mtz195MEZ4zCFpvGso6hTJ4+exHAh0nw6GnWh3WjALrJWihPC1h1Ozv3hytXPqB15b9gD9wcSHGgegKO/AgEt3ZVCYxUo4bosTYDUKLPCC5zvVNw35cw6JaBv5fVVOUuPT45jpP3TOLC769I/9FkPs/13j+gx8n2q9111z00nXDG0sNDPE0cO2p1C9YUvqTGwOb1oZjPs0/pu33vLm0971gDfm5491t/hrDRL6ZELdS+7SoVPamYakC4dxjFlPa7CrzQmsarVV4G96rr3+SeeZS7w2YRF9pUDmfyG/ipMVpyk/ATPqfeTa4BelqANrfkFMdMWSxfssTR6gxp/JMs5ng3QO+KQ8apkCFyIHuxu/H7TT139/zxvjHp1h8duSkztf7GqnnZa6VI1UP+iFJKevw4Co+eMcc6ckZQqE938A9w8b6EViZfSrQiIEqKsk3imBnplZh2KJ3IVkiMlhb8BIad7vBNwp93aYZlUusxFGfrvs1IX6ED5xaEX2ew5JfI07Bxidgyl9JBQzS6vSVJksfcVr/KLK1u+zTUnsi8UnmV9h7tHuvaBd2yrGOdxzVfFm/TBmqsXEeSUiXZOGpC4YOAHS9mB/NC2iqrbePcgdlwaRbg+DGqMmk44LELzFvFVDt3KU0tl2ish2Ux9qS4/DS+7fUn3FbnH1ezuFfKyE5GfLCr6uZDRvX3f5ssd76vS8rifLUvLXNZbmYAGsFnA2KXFVrGrWCZ32ACZYPbwCW8IM87mpmscbb42wwVH+41IYOJSMtVyg6WocGzs43KwhzCeJ7JlvnGxaK7VcDTnb6DZbRB8f1DlIcHupu17n2PBbUOmD/gda3zxwt8n+PZ0cYEiAC5k6qYCguIxBuW9ZR1k4lsoC2g66VxkfTF0AG9l2A8PRmTgF6x4LHFMVLNIozL4k+CTfu9b5ay/KvsIDWPCKh4JfBYzJNV7Dho/VfDCWuei50r2bqJgSG4GN/r11zoZ4dvvPMdSBNeA8QhpoeFa+EI2fGweJHZxQTTfSfKSFnq0dB1faZ7m1neL6qjnrBY2sWPhQTvHdzk+q5HAVHQPXxwa/j04x8D6B8D0FNQwuJGn3vI+dW+9TqcAPTpELQxT/bqPmtoF5f3K8Prb7wDmBJeOHKGxLej6bSlcJ4hVDDLHK3fvzxcv/ITcn/uDWdPIOBn8dTg4reKYQ8FZQHSIIFxmpr8adns4oc1fqgFcAJWu4coD1vDO7TmPH3+a9DbwkV/9fawchuOZ9bfSbxDr7z6KmBP3Bw38TRjp6Jj/LGSWyWp0Sp4gLvwy+HDD/8VvPCfDYePEUtf1jPQVPiU/VUim4MSZ5j/teztsjobsAeeKrfheYDe18tYXBTo12Py9ydkyuiPPwigJ4wU/0kpGvkZy41/CU2hMLFelpAJy4SwjqS6QOjXHV7NYQ4xrw/uHQyffrQSQP9Tv/zvQyTz3XicDNukrDDPCrv4X5L8YYPDy157vleUxBuhpeU82r+8+rvbDlZF48C908DexRz3fZKTdH9Wd8RYaSrnoZKdBHQTJjUq9AAWoDc+keypzI57d/JnH+3ybxbwdcu8GU7PHv0/3lefCehlI5TOEYDoi+Or2kZcyV8B9KoGqMqDslQL6EtmdUXBkjCB0WYljqlsajYvOU4Cm2Vjrn/j4vYLX8bqPoJndwfwXl9/CFbcQZY/SshK4J4xKbnJx2Vkvp6eEL00q1rZqPXt37rNQ38q6VC8p4JVuZNNXpZJLM2PBdh4VBqgN/d2GphEEVM+lLYSK7wBowme4UEcGVtlvBWgl6Lch7XnDQSwfXoMwdzr6GtkAqwnvTWTGDIJ+MnriMe0h8pKqyzvQYF5mvI0HPE0T+BR3ANlxZd1Xjz9vRXz1D8A0O2cJNuOk2JcwoQDLV5nYQvyDS3zO3dXcLPRlg5Av0YrTVuLLp+kabzlBrrlvZDWGF7XyxGVAgD8GGBuWYIWuhc9QwxkEQEh321I83Gxp/+4jVegdjVurHW+gYX/iEm2acZDYjCrvPZIrW0RnuaTlhu4iJaimSgIBPBMCddh4o9xjhEnrrafm1z+awGdFaWrx5nzOyFT0WJvmtWIL7lNYiz7tuCLtWwM6N110icorvlmZXXNeLxILDczBtlcREyOVvo8iVjzWuotDOBiVRg6L8k+1tPDfeqOunHdhCK6rb31DUDpAkLMe8LbcRx627lyv9s+o8eAIuDiqywhqtb51eYiTwqi+nQ9uqXe/56dpkvQ43sIWolkDnDBf0qN+g8RztcB8ym4kQHYWRvDQJGYTNxjxF1nIdAZhiuX+e7BGchG/gwu7jeHpWMog8RhD0EXumcP87hgbcgO4xPtX+/c+ARF/95wih7sWugBdBnssOAX4eMf6NpH6mRA3fKmNPEA0Hd2FoePP76HpTAM3/7Onx0uvPxt9sA8HavMlr3N+FHayNpcxkKfhY3PJLhpO/YwbiqVeoum8QAkF+EQ9auP7g6ffPKD4f0Pfo98DTK9T7v1ZDdsKBUXdj1L828xrhGYN0APE16B//MAfZSAk0momfhqfHZSxXpy7nLuMuOf+dDdrkDsQD7Oeq7rttGJgH5IDwX7WUA/hkUuGArosXzYL7PTp+BsH4YvPntI2Oyt4U/+4r9LCO0t1mvlR4TFzb3QAb3lsByke4pkP1roCt+Y7+O/U8tbJXuxzBqgVwMKfW5eeoW8HB6PE3KdJD3JbKnnyx4NCY5Vjwd+18BYIDwnmBtGqnHqVnp3Xxawj0a+Ta+7oMRtgf8Lhve54/5HeeO5gJ4r6a5cj+x6KDdsSbR6jFzFLYlNuWbuScWKKx4uFak5VFrCcokLl3oD7TKmcfbSxZfy+n06LepeF9BPIfcFRHuI29REa91wpGFW2zRvPaq4+BJJ1R4rHOt83pKyA70pEGWVoVVjWXuhKIdNphO8y6NZ91JbQSuWfYpMNDqTMFQzkrJk41XVa/e0AtwqF5osr7qm8sZ65HG1yOhMI6s4S7bF37tCEEB/ykLvVnSfr0kL/QmeCPHG+3Z/NTd7NedpmqXj4VxNuNy/au2XLAkeRclpCqyl53qZ/4e/96sHDr7W+SKal8/ZJD0Q58B9oat9ZaWs81Xi57bxe4D7xUSNk/SO1eWtZVwtHUluYMAtLUhdHBdmZygZ5uwEZDzQZOwlLHcBNJR4IbYn2YZzrQHcxsV1rT/kPGsmSbDYfEq9Oi/P7nESn5bQ4LlGSTcyKbqk++LgFV3svUwsCQy8l5sPeT8izDnh7+5er1aw4/KgJwC9b/CmUaX8KoKtBEJpc2q7Ls6anJ7k0N2nXcBm4eriaSQE5gvomjUhz01jXEhgV/i43JJNKnDoQZETmMVwgxj0xto0sepXSDChvSnNVKYp71s4cgJLE+t0hhg8AD+F6zhJMpartVKHJLs17f6PImD8zpyd1SCUOSCuv0UI4JNP/hVx8Q9xX29BAYoqsbDKdUC7CyhPAYjDwVEqGmYoPZwarl5ZY128MXzznX9vOEvyn9eLc5dFjMYPEBj/M34ufe3e9srw4M4lkiLpa0wS2jxuWlunbhPHnsZtu3RUDwslLVyL2fbS3xqy2VyfGS5fXkXR2CU7/u3h6+/8adbp1/HkHGfo9bWylqiVUIiZtOViMElRV7tlVwqSaRP0SLxMnf2hDcb9Pr2OfzK8994/H7b4/ehJQavK/3rWrWCuMCyh34C4/qqhbuAeV3zWbF4cCbUOMLWeepTu+cD8vPmrU/9RAd0UE92SjAiKN7g7HGUvHyMUJ7nUYaoees7Ho81ZLDQSVB8tDl9/608Ob7zxHUCfSherR2IlS/rjuJbyY1DS8qN9rUPed7+6N7Wqu7UdGlsTn3ivUxAnxms4qgG6kF5EVWVNVl5KVZAkfBZFouiLKzFT4qHydgnoKT00BNUs24hHgV1rJ/u3BSMC9qXIj8A8c/tvGtAruFMgUmuonrXWClQKCMeEL1Vv3wG94rCEHln/tvjUJa4bPa50q4OYl08/+xRw3hpee52qGzywdjCzbtxkaSuglEXSUV+/fi2/C9paipaUOfcmnsrF7rG3kONa5Ga7h3mQiwk7Zwc1DT1lIK54H8UFMo5Bx0vSXOjTWP16aDqY12pvmSmuqbZOMgqj+PVYTsdrFP6Byonose4oF67UxNRb7LtZ9t3bGe+FFTDu4QmtbhLQu2HX8ecrbndLi1OW2+LmCvd4C2pOnKgRyDfLvTwF3X0ff9HYQm+Us+nMJqD/L//drx9YlF9PJhVXuNe6RgxF1/d9MhbvUUO4CqmERfzd/awmZaeaWTa8mlEsdDeBzF26WBgsE6sK0Om8ZvZzELAaTXjxMvOsMeG607uisE6bzjViLSskvQnkqtSHDQUQJ0+sfJEBpYPapMvCw44noieK1OLuyXDJIHQQ0SjybFZB11TVULvLvTIgdem0AoWmSpaYtIythHYBemnKJZDHgrRAvWI/vaYw31GrjFvdUqRy9cSSaAJIUo/wzHMOawsdMKlN3VSO2V2Y5XwKgEs0qJlfgquerPgjWLvGgU3yMq4+Nw/QU9qmxW5v8HRaA7Q87jit6quwUHgwvo/Rb+01XbGHTDQi1/oBJYPvf/DPEOzEz196DHBaVnYnpW1TdLXTwiUSS1xrjvjbYRp2YO1uWvL054eXX30LZWQZgS7I6u6ubPvUnqN07e88GO5RJnf/zudUPUAFCZ/8/vZDAP1hemqfO2c3IxOoqJe3Ja6WB5L+4cOp4b0fXyX7dmF4550/T0z/FxBUL3NdS3gRpE81WQPWMJNAUT5lNjM0k/OHdY+KCda2LHj37kFnvHkdQXQDa/8S9dafAUibxP3V8HsoxLnvmRsd5CfHdQLUs0p0I3uuEsbdSumA/jQYdwHd8CcHfrGF+GIl4PkWOsdVnriXuR9C58SxqWBBgB6zMZNZxfw9Tce03e1pwiePYNrbpMXu14af/+6/QyLtOa7MckrXmB4v5YD0vCIgB3aMA74oTaxJ17I19aouEv5omej6DMc7PxO3NkwWfoRyu2dfeiw9Tm3vCeZJgNKt0ozTeLd0RWZP2Ua1atCt1nFLHQqdcMtPSGlbeZt8ROCnymCsGJRS8m+JhV5+oXqOlL8uf7o8qvXXc4CSU8N9OX5+SYPC15QpD3Gz2KxkCd6Ro1jUVSYJoH/6SZqVvPnmGwFrAV33+oGNn1KJYjtTOEDABLuOLRF+NRFOz2spPWWxC/qbyHMNsFjfuvUZ++RLNGMo1xn3etWEq1SXZVpudec6iqJroc19eRvrPhM68Fg5blfuukeyfSg/Su6LS72OPeVs8e4UoFff9cp36lnyo/NwhKrfKj/O2FCrczzLQu9KVeGQk2JiohjSEi1b8ls7Qi3hgPoY2CcBPZ6YJ2LopUiVQcr4/K//6G8E0NOswC4zPN1UdyhJWBHIKUswQWKTmmEHy2xEyV+05I1fKxTV6moCipRFwHDirCVcJs4trZ/anyfeI0NWy38LsN7QGscSf0gW5ANiNKv8vm4snvgLjmUy2KGeJbHiCBb+DNeVvEtK1KbsyNIGNAxvDjTX1okFolW3SR5p4plIrtN4oK0+GbDS8ixJq8Wk1Z6JbNr+SPMq9amtHpNMOniPNeVs+JyzAL7H0XPOTF4JoRChNBahzvwzIlZJyU0JIQXKXOoo7eLDODBHKksbD+Crv01muW1WLb2jMuDQLDF4AFyX+xTu6/nFUyhbF9GSL7BpZWDSAlbQmvRVOQDPe3RF5VkAEwWGRDgkMZucJMXVO8NHH/1zwjGfEA/fJ4bOYp25z3qAjtGSo1DQQiKzay7GAqx4W2S7UuVw8heJbf8c4ZozDKtteCXI0e3qfWs5cB6s481V+Jsf0PBn+14AfYse71dvfICFtjq88SbJmCfMuGVN4o5P5i5ju7O9MHz5xQM8SrPw4v/8cB6a0iXK/AR0G6voSrcWuspc4H8GDOxNrJVocqLWiWGVeytX6dL2IdnxX0JocS0UuLC/p+RmDmrjKGyCQ/C6qiFioTvNWZJ9i5Yg6Y8UPb0A0LvLvoP9pKAYW2LPnb6f+kZcqrE0mkUXAVVglXNJ28knFu2wyPo7hmWuhT4nZzWK3CYVCttbh0lwOoSic4jsdvgTvvHLrNFlvk1ypqAvGMaaVxC79hXMxg5NfDLMRhIU51CRSh8J957NMLgSM9YFdGPnqSdXKW4u4tBoCugcu+hJW3yx7deeQBdAj4ewxfL5XBrMeE2m2CTTuJKh0vEx7tu6vt4mVmW6uACqJ3X2t0K/5bP81IH+Y/jAM13urvMujhogqhx1RbwYxGrtdTDJ9QfQK3/H6iMNGEFYq/ve/ZUksC0jZ4s35WD47PNP05ns5ZdfSu7O3bu3ix+dfT1v2ITPGJ4VqJfMt2oUq+KID5UsPa/StWqZF9kLYM+/KGGp9S75W2Vi5vpULLh6t9sdssIpPsw3ilHWXNJjA657YwuIA9pNaehZ7jUVJZ9jdOqFafH1ctWPY+iVJFdlbj0xOg6zEt8VaGvffdpK73u1Y8ATsXP3lms96kApKR6vSL36Yskree1ZgF7zqtGjh6EAv8fRi2qXef7f/8e/eeBgh2Q+EupQLOabliQQN9kis7H35NVruIg78gydqaTw8yGgWx/twJvF6KKRiEUwOr68HOs8xAHR2uy7ghW1QT07NK330QwfkkTxAEBfsyzCxC3jxda/49bxpx1iBPZDSAc3s93BQlnaJihjkYSI0sz8e0RS0cFVpb654g6FBrYmNxNmQgiD4QJPBzit+g7obRJ68kkX0d5HnUMQKk25NPhxUkl5MspjUQlytShSLDdK4OjJPh6v4iERGqwgwWbeEIZJSIzlETZfkkWoy9+Bq9QEVltWWkdghvgOVs/aJkD0kPGZPjqcv/A2cepvpNPVPPXBZnDvp36+LOfnPUZ6S/ZAE/T9p69Rg3yIGuIZXODrG8SWP/4XZIH/iFKSDaxuQjdLutofBtxU8KYOFgFjW2fOUxtOK9NLxNmPf2/4Lq1fT1O6doDXIDH/ZLk7Tm4Z7wrvDFnsB/truG5hvyNOvr62Mvzgh/8X6/KT4a23z6O0mFRIKd+czVPKjXfw+Fis9CuX7RNwkkYy9Ix/+ecZu/IGmM8i/W+6txmr4xqNI8ZNHLJ2qwlWUVS+j1D7Met1hc/fZ6wh2jmMImC8sAn5mtsswPoXzbsERiYy23OsC/p3CHfC6lXvPttC77NQszS2RMa/P3cCf8obcRtOXleAccKqZ/9Kp3tEVzsK+XE5KViHB5JKaaWtyMZ2BqXsFQT5dKvK7AAAIABJREFUOcqV3kZhfzlVFvLcW1ppMpQpKkY0Kikz0Nv2Kd4JAF3r3H7Qewo5s3RZ78qXXS2kLmBlEGyuSQchJXwmpZpsGUW5PIEePmVtcZtXHX8BervReMG0vM2pMmNe0iDHsuLFURRi5QvopegJ6Ia5JgG9XL+KyInx+qNOxB/ge88E9LZ2avm0iLl/dMAJoJc1OAb08igpmy0jfoRXVOvccjOzz+1OdpzEtuMwfWqQOYcff/whVvkDEm/Pp+mJoO56XSAOM28dI+eUuKUy6RNRCWCZ1xR+c8mlGHA9kRsQyHQLNSuB/xULWyFlzYOrsAA7SY3KNpPlUppaFnqkbLwN47K7fp/dsi492ve7YlOCd+TRjdLd2e28zsKNitfXvJaVX2Qzoxh4V3uRE9Wd9EmP7KQSNQnkT89h8qGC22X49eBaZG0utSayk9j0ZdKPGQtdo6CBftZ9EulK8QXQf+PAZLG4u9TeWNjGsgXzdTLOA3pN6hiDPkaZ2alQO5pEVBqrY+ykGytJ0T8Jdmp7Nou37aozso1F7vMRA7VCnfn1m7QEfXCP/t7EVyTO0FXP96RsnfVpTTmSxQ1c9K26W3TLAWY8a+ibGyyLu6aj5GhLGHGSmqsjVq9uCbTLuNzV4vxk3D3jhvEOcqesnRS6fWIaekfD8/0cPtSllTVf2l4LCTh5jZCm3DxVy2u7WNfyqFwil1AumPA9aWFwv7b/cwGosboBE6PC1T6fbj3VGnTXRDI53Ymdk1M4XL6Oq/rBLu54XNuvfZsY2LeIJV/g85ZjafH8IQC9r6YJQJ+yZ7sd53Cpbz+yLv19Emh+wvwT617axpMAPM9bklKa+O629aSANoC+DqnQ2vqR4cy575Cl/y4C5HSS4WxWkIRKHkl5SOteONRR3qaJec/hDcAxHhf/93///xwern0cQF8+bq2yNJO4ASMY2CAy0ZFVf+XSNh6BKUr7fmH4+jd+hRDEKc6FhW6CKgtF8C0wNgO2FME4YoivrlOa+fs//KfDJ5/+ACKZfVzsKinrTMx64uy6zaNtx0ov1EhppJu+W3CNJz1rbEQ6o7tXS28SEMaCpA/3837GQ/Ik1v+0r3zl/UkFo7Kly9KtKxLs6KXAPR1j3x5jPx6VjMWETPb2AwT/6gP7LHx9+OY3fwFl8TXWwQnmzIqYI3yb7oDscZX8gDmLPcLT8c361nVuJYcJkEWDnH4P0Xyr5LQxAWeMRm5xgTRzY4Gt5EKVX+I+8V+BeHm38ozl0hTqNq9dPhwyZDQiBlFOtPh+UyI6jabKgXTKSXBt5/m3AdBTSuXTHyqwuT/XcCW5ea2VuKvrujjLq4OXpjdhDucR7+siCdBmsN+4eZ168luR18cwotbJi5Gp7Tb9OXbxlJ6iJDlJbc6fMlplSmoUw4bMnxzoKkIqZZbgarUXcYueNituZsMIad153PlskCQwOt5RkPpeaMAbNGvezoRFasF3eVt/1H2WQlcJlWlY1FzlT+6RMrSywJW98nM0wqK6zvG1tKFsbvfGJtfHeCQLS6GYtM7re3Wdk9b5GITry34njYO4FnNC8p0YkaXYpFFQFOwgWO6vu9t7grXu9kAWn0n3xWaoRtFxPP+P/+m/SphCS9x+rZsMvOViscwTW6z145cXia8f57nUOpV5Ul1WeyRIheKRzWsbO7Mbj5kUATAr8GwaEjJ9NL5bD1bpn/6A32lxyvFnyKCd5jmrWw83vr2+9xnwPYkQvD8tdEagyCR0wcgi1torZqrcuO1nJF4DaTWgkabfylnUYnQXoSiUi2KcnOSCSbtNHj3uPl4Y43hNnxiHtLQ4T+gENwaiUlUz4pVToPDxZ8XSTTpKn4/Mfl1vlQyVMuJ0mkyYZiTNAnSuKpsRdy+JX0codZsymSsBSLwjunDJ0t6GevM63PB3V4grL1KW9dq7w+vwwy8dPc9YFy1kaGFlynrB4+nFOvnRA3tah0dei4aM1i2aJjy8yvMKJBA3APZVbgKAZeFVUw1JQygvpNZ8ml7mM/Onh1Nn34IV7yLAv4hSootJi18BXoCutjNFUt2MrGFy03Mu+7OvUF3x4/f/MUrgZ8Nbb51DCGlJbSFIGqDrvtvjmAD6zZuP6SO/g1L51vCtd/8cCXu63YnVtyHP8GcbZcEkhurvZudvba0O7/3knw8/+eD/JTcBtjqeU4C5z8cm1j2W5lKlrfIyAkRefFPacuSW+S6YT2Kw6kuP175wEn5Gb5Y1rmCt++/LsMbBayOEgQA/IReFMVF+tzvZAV6MdZX81QVCbm9QqfBdWA3fQi6gKDHm+1Hy8ALFapS73TXvMYvcqADSJE1bZGqFC95Vauoy9ndf8/J6mZJWnt4T91k1rZHdQObGstCzv9wCzIMJeHO6yN1nvqaAbMAezPBmY6kjcyYUrNxz1Jp69Nh5uWbLZChAr2PEgJrUx35G85TTTYBEP03ZH3Xv2f9R8sqS7Pk6aVDCxW6Rj2SpWY9fex/beFFvQ9tty1LB2qS2u3dvBeAtXdYws82sJWiqTyY6+309LCprutsXLEcDPEcNTFhMutwtc054JDJNOmoz1mdCBSt7XCiNqaCSrXByT5S1WzK0m2hjMCwFpgNb7dmxhZw1IVmXONT6k/fP+1mvJ2GblumvgpkQWZSFssxH5C9tjl1vyeWId6ByoXqfhKptL+Nj8jEy+Nq89Vh+T9bsFn0Anc/oeajQbFUalFJU50mzGy5eRazfd096S6dTk6kZMyt1/NnDzo7Z1P/2j/7mwQbxWNsf+nPblqbRnBVuHtisX+JpLAA700jKcbit6MowLRaztNzEHaNr+AianslyIpcsdGt20KHk4Q4lbzcFczLbtbaXcPksyfCGy15r/JBJStytxCFa5QfePCBWcZPiWRbQPWfXuN1bVSPaXCDZuC3hYkILrHIWHN4CeneDjwC9tKcO6M/aSJMTVhNZlIDmBFTHqCL1Tweotvt7C84C9bIYdLnr0iwdK06mLOL6q65dl3sESwP1KG7NmuwWuixzsqvpSrfRyBZsbDtYz/dXjUEuYAW/NbyMdX7y9KsM0BHmwfGzDaea/Itj6C+UUem3bLy6yssGmNz2dmH021oB0FeoS78bCzdZqlhjc2SyHzsmTe3p8M9P45qdJyNfGlbF7q4mGYDuxu+lIZV2guC1m5QZyXhkFER3qCH/5NPf5f6uDK+/Dssc9LOHoBK1tEyB70ju497f2pyGx30PUN+lb/urtPH8s1jq7ySbvlE2jwR4gXk9EzCxE9Pe5vDBh/8S9/4/4SqwZo7iJVi0S5+1s1rncB9kIxVrVCwDFTXXV1untUAL3NKxL48Cj5SG/Rt7jOGrQL1AtGmW+h5C/6y7XSBfQKgcsRe7HhdyDdYfGkM/wpyeZw6+DVsh4zpFaSKNhqZYiykb5WizCH3Xves5ABN9h3XOPLtfesma1Steh+VrgoRIFQ5uq1D0YjWry++roO/ooWOOCtBLOJr0JqOlgC6FqONb8zMG49ync8Sc1P6rPe9erZr5ZvV1RXwE6H2n1hD96wLzzMgzAH3EF9AUstgwAbUWk04VTnmPksiGEiZ4W+br5x7cuz3cuHopOU0mwt0nfi7NtDF0Qd2JstWs9eRmuXscQT0d/xg7x1kvSBHB9B7gXclwNhRU8ZtUXB0MeYgRJ0WscnweXpJDrVFP5qDJ7W5tR9lknMdu6/rUCNBHyXAtdBR9fJwFXhpOhVO797Vqtes5ydTWreneQKXOodyquH4v+ytIqdezc1+wCGouKlEzGfctfFshWNdYxdD73Ka1K/vKde77vdxaWWKSYU/WTgZ7JtueFuAt7+sN6WsyngyVzf/5H/znBw+hWZWdTatcalJj6Q5wLgr3zRyTv0w8XDIY3VmWHjjxRblnq0PqyqlXXaRf+iLW+RzWttm063RAuwPJwC3cNyssnFXcOXtqzWRCekwBfQ4FQIwwfq4VLpDLdhsvSeKVZZlWEoObXs+BgF5uuJru0shzw5nwRvDhyuC/anZR8TADa1X20uMqbVmN/i51vsvcJ4F8IubJQcxSr5wNr00LuGXV57qUYG4s697HrnetgxI4dU+9y1gmPF/rFo2u9rLU1cZNZEt8kuQ2ebbttGY/9M0tegXfpWnGjuVXlhBC5AMz2oWXvz6cgWd7lqS4Xbvb2QudOu0ZSFhSTvacR1SLF1ggWt6xsuhwJ/gdJslMC3ofC/oRrHEyBMoWuLPthhLQSWpcLAC3LG1aYc1zN8LATamypjuw3E3lWtUyLz5va6L3UQq3ybFYITHns8//CUrnJahvj7MenVcteZQLs0e1SkjUuk3Dm3uQnszMlJfia1/7eRSbi8mu1sUfTTj3r4u5mNEC6gFcBeP28MlnPxj+5ff/b/ISruB232NMsf7mrbP13ls8TyWOo8QyUFFrLrAoJm0MBfPYoA3ckynQYpzPnYSf6Ru6ugTR2jzlQSjlw/GYdS+bsyGxC/cwx34V0BdNgOXvjTXIeFcVsIu4bF+B7vcbyIaXwyegonOgm5B5NGSkEuuhbaDiLWdIVNx433BR92qo6Wo8+JqyJIKs8bH3ofLy9IZtU9a4y/yEitYwmp9nPucVgOY2eCvOafT2AvZ2p7k/L8nvZZkHyFXkC/wbXUN5ygT0Jlv6dnjBtviZzNizAD0A2BdXX2PsF2W1WeVSdKtMSXNrfFyCmGPkMSm/d0lSu33zynDz+qXIxFjlfK4AfyljX9Y5HloUaI0xx1EL3fksQMkwjizbykSPOG6WuWtD8Co+AptwPQDQLRO1LG3e5N5U7zi4Zcp0T1fmynnubvCRu9v8mJ6N3sCweWwK/D13ufA718YYc8ua74RfKTNNfk/hRDciapFUlUtAuFnuZbQWg50kayqi5SJ/9qMrHh3Me+7AiI00hkOzxrmubebE5EGvIzlUYJ7HT0tzE6QbkI+uq4VcBHpJeMpTWMx0kT//4L/5zw42SVLbgEBG2tXURicwTk9zaVe5U63zZZrBqzm7hvoW6c3kje0K5ktY5ofpQc5RSHaDhObuzeH6revDvbX7sa4PS16DRT6HYmASjJnrBomNk5v1qnvdmJpaSuLNAbSW9RjNi1g9FvqubS3bhAbYc01NRLeVVekyDeyTwWw7Ss+XHk4j7TzfbGDe1lgJukxwB/amOWQNlgtHrcCm9ru4D0PWEs2pFIicOhKs2n2Gmc54nHHFCAoThcpdm1rZXt4WhaQAXddQ4ud8oVzBRQCxQKx82Zpz3MfyWN+9YzMESH6Ov8Q8wXo2C9kPgL588iXG+STCk9g5JWu6tSVQsSxMwpfnPX4aoGt2xUUKoIdRjPszruZ17xuva/fTFR1jaBUeKIFt7beLVWssSXBaYk0Dz7gGwwucDT04Fo9RZPZ1+cJ/cOXyD7jfTxgXOf53SMjCmjxiWIekTKoxVvFQrPE8fPgU+QPfAdC/SYMX2egUJEWNa/6B/oqRZa51HwXRja6yuEtS6KfDD370T4cbtz8cFoihn70gxbD94XdQovAYQA5U8T23Z1MpFWIN0EqTzwoaWeiCp+eRuezf3ENAF3RLMndA74JOS3zORFetXn8PoMOlL+GUrSZbGeQaPO54UrnF5STGvXSRMsSUS0IYJZVxHT1Ml54vSZ+Ei/Y53nZbC9WRzQ3RStbCDlZ0n+7VNOAJAJf7W6LDR8R1d5kjISGEMc3VPs9PY//FdFfJbaVPlOCue63kWEG8Hgr6UrbLPV9btwN6yZXxs2kG/9qs9GcDegkn5ZOgXJZgJbJJDa2lrrVtzo2Z6ddvXM/vZp9L37p6/xb3v0v+CgaaZcABDt3jesmqO94uQB7il4RRS7kRZCruW+unYujjxLMO6PGZROEQmIa0PZXLROvYJi7ThGQrBaDJ58jeUhZ6KXHaKse7WrI1CoR7MyVlNmhpSdGZVd+v8ai8gSpbjou67cea6Yq5R8k0l8BWxCZlNg/Q2O1fCX3J98LAlUo2ruweXmsWeI45YalP/t7Bt3sZOkVrcrg4dy5BENZ7QXm2oO71Jw/EznLGxfmsmJm90HjuSzkob7BeB8fHe/ChR0FCuKm/+7f+EuWhUq/abMNetlpYRczvP0Fc7e0IrhJxPi7lCi614RSw0JIlnsAy1yW2sroy3Lp3a7jz4M6wvrOpTwzLHarX5SVcl8TV7Wfr5nMBCVaJP/KfLndWgYCebNNkn5vxGGbmbFQ38x7PUdyjudcLSWtS/TUT1AZdLac0GgN7Avq4ZrXXA3YB1Cd/tJk82IQATr14OvwI6A6o1oeLyphxExPRNCXgV0CpjQnoKigKjsivcvOZWe3xWHjdPejQljZhKZbA7vn1hnDfgNr8DMmGcV8v0Sxnd7h2+R5zd5ia61+gTOsbyXCfnqWECCpTYA3lioUTukJLhUoZM1npeY+fBuje6l6uyQx2LGmuNY427t/s7Up2KCuwMjVdM70hgQKi19GaZFPCpFcbVMObcucpDaKdtsC616WFsbF6FSvxGq7DG8TtFU6PAu62YhTQF+had+bMq9Spv0Gm/1vwKtAsRLpb2+Sy4D2/XqiKZTO+xlUDsq0WOe2DD8FKuDK8/9Hv8fxnANBdyt/oRXDKMjeYC6nKkKI4yi8gVQpLEfikDMVM2DbAkxZwAD29uzugPHcafoZvODdm6k4CuipJPeMZ4fLmmRtd7jZoOcq4LRGvW5BX2+RFNJL7D/bg8kaZvK/QOUVHvFdRKMl+P21uA523UORsniHhT7neVM5Y0Rx3l/GpZNsm+z2zgrLt5Qg2E6oYV5U6QTvgzPLZthMfCpeudb2FWuaxztk4caUbb+c4yo4oAaO15yIt4K4Eq7r/QI/fDaD7XrPMm4gbAXp9vDuSfobzMz70swG9sv07oFhaZqxcIF9de5BS4bNnz+S+bxArl/FNL6eAbqb6HCG3l84C5sh0v/OQsjLzm6T7lgzGsdBwiDtaKzXj113IyiPb4Nr5rDjTHcERbzrjEwXetDnmwNI0Cck21jdRHor+24m0IqTkbQPalmRWlmZLVEu4t4VOkyBZFQlSyargj2LuzcrvaldXBDKLTRFIAMA10lr4GrOWA6Xav4J3icMVZoSGmzUfBj3AvLLxiztFYJ1k/+wgPmkQdgyaZIgbudub0liRKNhROfctutAJ6FmLKqgN0MVdQXoR3D2GMd3PkfFNIyN58zeT9+Y8mnhoB7qpv/eb/6nTwAShldC2dBPBKDm+A+RB5e2Vkz0xFE4aqC/vaAP20qT2dAmz0bTGb5ONvIlrzPbUh48yQHTHUTNzMmX6mUZghnPdeKMbWe1rdNxyjyQxjM0vp3Pc/G49NTRjnPb07i6YFiePllajmZ+p+26TJDA4SenJLCAJti17clQW4yA3V8rI2p8A84rBTVjoLlrbN9qKMA5AhXqRNzhZuo0D6Ai/ePpRagT1NCzhbqvhQ7lUCtib+72cI1EIBM0w03kstVVGf34Gkh7K0OYA9o31Pag3b+GOnhm++3O/QqLY9zgfZDLUA+/awU0lQ4uaYz+OIqPwMqHoBfKoKULP+8RuQiJVilTu48j3ALodyWP9mXmv4uex8AbY8JOgCptKTRrFIu0bs4BGVmx3TfVsVucnZWSJhbXfPQ/d9g5B+rK5cQ9K4htY7XeojV6Ja88Y6rmzrw0vYy0uEbe3jGrf+DzUui7Y3Wi4WRQF4AKYgJ68hboXR2meNfp4an349PMfDr//k9+lpPLacOY8WcFnrJmnHSTZ/Vt0/lOuyk4n05yKnbSxBepawHWqAHp3azv+WqutX/ULZuFn9pbkO+738hz0a2ulPCqQLQTRLXOrWuTfXpLwKJluWMgHuGOpXtjcmIJsZMBjIjc3yhlrc2HRZNhlPCcn4Ak4jTCimyJMhqkMYN53AOldSl8zNrVd61q6LRyPW+3/dEJk/pQB/q3nZs+8DZNv42pH6ZAwhn2ldLIz8oGxSCFHfmtFht6/cGNUAlIon1W4m9wYA7p7saz32CuTgF6CJVG0OC+jdf/sH88HdJX9UhkfUPprG1JjsQ9pmiXN9vkL51Jydv361WSwK+iP0xhLcLBr4dIiewHLbp249kO+awb6UQDXz7XtkZ+9TrwsZfeN8wXQkHyrm7g3QRlxBSgJtRzNfbDkDDC8C/+ye/PkSZqyoESUpG/HGw1hqU3li9TZ1zgC2nkrxt2bqJRMrGsr93u+nWoEvaSCfsWuTWzzOv2M7n7r4IMBnF+MkxhHr3TnlPf8lUAoZ4oKaTUZmqy26NZ2jVOTYxO/j8dsHNfv81hGpgqnXBcm3u1AzgQVtfJHK4/rjBc8+VOzaXbmNTt3/SFVuMqySp0eF0HdedALIkZP/c5v/SpnnmJSaZG3gZtBApk0BykXiYBuglZpEEwUUs82qdFk1YARAsZuHlK7u0p7zTV4fO2INX8MLnf6kwvoe+w0+6QbK0/JmMQwbVOMM10r/pF4tyQQdkdCWBoXmw0LmO47u8lau1pxjAxe0+R6gkO/8Unt6UlAr6YQXfsLoDeEmwT5bOGs4hI4bf9k4RVxQbPQ8WxonSVZwQYjnbXKch2SuszePowCM0f2vvW5RRVqMwQBXcu8MjDTZzl5AlqnQq8uXRWPagSSXuxYRwuHFZAnoeWkoQnx3M8+uTWs3Nke3vn6Lw1fe/tPhBfd7mtTuD1nTDxD4Nk/27CGIY2sm0D78x4u0ue/OwJ0PhJvqf+0xiUQ4DmDBl/upPJETEGhiqOaBQztI7Xk3AEjWM1jSsM3I9ox0MNRnpMI+YA4C7fFsuyW5XaYNW4PqO6Tjb6/a+9kLLYd2riyOeZt+Um3L2P2h/BQbD1i3NggM1gftvTdMzZlxYQbqLncBfRpwb1SHlAOsL6xdLYgkrl28xPKAH/M9zeG8xfpHXAMuCcBb/sxrk3mesq2Tzy3ydTXFf8ID5fKvgQ5WTnujwaaDb4Ac8v+Xtwc5wWT8//7rTSNYSP26yplw/1smEPVpDwXGHJY53BJQCJ1QiIplCIBdIDLfvfgHjdGoiWeofWNmQA6ObXMFdnuhnfwDM0Q3liAwfAoTIbLx07R0+EEfxNnR0HYSzOcUtI7TfM4lBWzusS7rlOuyK5r4YiIZQrxDZcR69wMfK5RilrBfMrB5zNJlEvJmT0dqnGL+yrWlSGeeNDGYODnqva5lIAnwLymsRblvwWAnoQqFJSSS4/DpX7//r3Is1XAXbZPu59tbknpSl4UVqhU3Mpyk5rlbcD/FOtQWlZBQevulDTeKG0pf4sAcIwqnhxWt8h/S1HptAcXhQqBe7gATqu8MbvF7V3hKIFd4hpDbWfOnEkzrj3lmWsu+7x+1qZvA+9f3UpvgN3j0mUsmVPjXqtSuMSfvQ5d4uZdeO0cVHutStmqN4AeigU6fNqzxFBuucUrZFDX4B0UD4l3P9OouEfJeB0L2s98owH6JLD37PZaMrXG+u/1C2s41WOVPGeDm2ocJn6AC+YX6H1CbsnCpxImoHdFQZk4bf9vHnpWzFfyDBL4xKP5O3/nr8AZAZgTQ7cRi6UI3pCmv21U57HOE8NN7ALwstuNcizxG3rdbq4B5DCXkQCnu32W5LiFY7DIHbGmnKA9gLYDABu3rhpwk9JKu8rxnrCKjS9YrlUsTwqQNG7XJRPVrXkC9BPEJTSRKNE07pE2FPdZxWU6iX0yZ5HasdBbckGPndQic2HUhi7LwcUlyBZtqhqJQKVlvkNL2R3j5+nnbHkG78f12hbdPpbMLhSt1FPP0Rlsgbax87CMpZQHqzXuRO8trsEqtYkRIINS+H5dbNJl6rYv97OJKYtwki8Zq7SpCB+7dvXucOsG/OLEz0+T0T6Lu32GErFF3J/Lp15KF7bHMMQJMkXq2UIBom02YdVPh66zeWF62V6VXlVmdpNqEfnVgbxlbPuGY+lHBcWW6BclxAWPpFUF3JfMQ2FMTJ/tlblL8gn/dAlGSXIjtk3sKasEpjZcklo43rStUwH1xxxPEpo5lCS9wDVmTpo1t1Ln6glA0IewhLgtgG7546yd6Mz4RyhKejJtGZ/Hw5W7s7M+XL70MUQ5n6L0PcC9Trb+wUOs/QHrHOWWHgJEKgF0SthUBPV+sD620PLXIfvZ2jJpRmFRlLIBjshGLWHBiKe967OBmuLk8GU06//1GEUY668JF30i9hNCpX1h5BHof7flNPlnyUyb2MTF5jUVKFQmoten50jPC4DIe8bMjyLkl9I8yEQ1kfMRn4IoxD73CPYdqyuwzqUXFsjlxFfJ2draBSzcAyZGHsNiZz0unx2WyO04wnMe4eqZ9JrIj23YQm9HEqOiXI0TFmN9O14qXsy5Ms9rMRtfQNfdXtvK8S2lpKKClWGv0uCeriYildA4im/yern4+16spV4g3mejfs9rHvcZHq6xDtw00j6TL1COn5icZ/yRtZ/rKB9GriHPZlxxbzduXhuuXbuSeXxEIpsGkQxw6XrpXOrpbPem9bkw79+SvawnC15QcJ+eBnBNkmte7tJfYlso+wv8qhLBZ3nNHIseguxAqvK0CY9JGP8AU3+XuExQSt10G8OuqPtnsWiWhd7jzz3LPLS1PFRAfAriPm3lqvvd7Hkt8ZIh08hB+oYAgiEKC8AX8GrxJuTq+oqwavtPj9pTm2akYzjqLTGveo9XKG0SqMvTOF4vnWWubrSvpfaBHLjnBtSYht++hXocr/QVcZw4rtnvhgm00j1SDJ6w6dU4ppyzWV8qbglD/J3f/qsHaY6ClrYFM4lasC4uG8nPERfvFk0NAgcB0PfIlDZpwMb1K7h5NslwnqZP7SJAvkicfCa15HyDXSarE0p7zLnce7gXm2u6sTN5cerrIYjQ/dzc0JajFOC5mWthuzkTA58Y2JEW1TU6b18g55zdpd61KJWJlBE112OGvCRdBrt+qjB4vZZooZTAAX7Az8f0ed5+hI+ADG5jSYcB1SUsjyOA5jyrdoAhAAAgAElEQVRWzCxlZGqQuySMPXr0ABIOrOf7VznWBsJMel1ugrGbZkOpabnIUuPoolJbVBs2fyExndpRXckIN7UxTc8JB7plJ26K6lOPCxgwOQSF6v6+ry/C5Pcycd9vUH/9FkB0gXGErY1hI7ICwFcMyvs2XyH0mykR1IPgaV04zWpr45L6TR1mENRI11oQJLjUvHRAqkxxR7WEapeEI7kG4Jbb99mPrrmPwa3msjZgAbpc0n0+q4FGxT7b3sqBEyP3F/8XWeiFWrgHPS7goycllh5Z+pARs55pQHTvyvAxXdXu3PmCMcNCPSKvgt2iTLLT08J4YaHv0fVNIhyH0LJFk+TWCH9sbNqP2SoAFBbWR5So5FIwTsz7IebdpLJsiKZwVqivxlLVJ3cajbIEXMa3/fQ9vQmSo2TZTgxh+9jolUn1ILPQBYzHjZLaEKqHAxqgxyEP8JkYF3c2AiXlYKOYtF4I3N4tJu7PahVbz2TmplwJatgN+tqj0+qO32cPydm/cOwi3o5vQhX8EqE3LEI9L1jzKgH7XlcEuwRLhkN8oripxHFdZrQXkyDkRcaF425X6QeQuT/FbYA9SmApxr0mO3HyEKygOBiTbdZZAC/X3CheXUeFnQG1yQS5EdI/BdK15ksJi5ycDO30WfpDAnsHjqyO6Ag1ownZqFSjkMqRfpUStMtXvohHQrkl451xdD/rfjbUmNbMcZe53svTZza7jIiCpGVpR8hxUqGvWhvzWlSuBVg9IyZIV++JXRNUR8Q8YznbtmjwQ2XBplvG7AUhCWykrvYOphKWrJU7YjlroO09luJQNN563ZSPvm771nXcQJZVR+lwbrgfY/SPOJcGqPd4+tRpSlWPVs5U5Gvdd+ZnpGCPXeUxLHrYtu2ePtbj7VWfrxBiCwtMfKcrM5GD8Uy00F4TP1nREwIqrJLN89HPNfYEFOeL86dS02l76zVDSF5DUZRXFjxGZOrwzW/gPn/7v/7LADptSpvW46smSMzjupEkpnNbK7z8+xExrPtbD0Povwqg71jWJj0ktIEmvU3j/9Ie1+2+b9/lGLi62Vs9uYlwgobukzyrXCjioMXOi4O5klRGNeaRSuXCDJ9zf7TFrqXfEzkUj30Cw4nbJ8MzyWUepqCKJT4N6LqjBa+ezXloSqISXBqrKDuUK81h/S7AW31s+RT0l+fIFlWzPR5SBa2MFN0h8LY24cKHD/wDWm6urt2kOxqdqHA/H5BhOoulnvi5VomLLJpwAblxQsHdm40lpg5gGMIyIiZ1AW3X1rTGhNJmEE34EYrYI9zLClE5trceKT2OkuTycjK9z5x9k2sD0FVOuOX93J8D6AooIVpdhyrhcax1lhBpSzi/V3y4YrB1EK+zCbL22gjUG6CPgNUzBtBb2cp4Fp/4rVsj/cXx9STdJgK+A3wBelMWs3Hr8UxA53pnILkxPFAJbTZ3kTkP4bZ5B8v8Q7pM/RDAekAc0uYvelvo7kY2/eysSVvGj1kMMNeF1SmAjpZt2981bPdNBN6O96brkpIdXPAmLKlAHp4HgBZc1yqHlT/SBUy3lJs99hVAD8i3JS8xkfH/lvz75LhNgEZm5hkgokAdW/wF6pUgVwqbLmfjz4Kl5WsB88ouc5FGoOvGTua6NLZmTnQlPOQdtaRm6Is+O8veoZxyY4P+9rSuvX9vk14NtN889+7wxltfJ8nwDKWAxNfZOzIeav1Fz3Dvc58F6iheAjrH9TqSKGpIANlgOM7r83lYYPa8CV1xmF4dYba2SpCuYXkd3HOu6Lj11auqCctkslPpOg3Va6WNFcZMxrMXbn2n1LMMadZjWdPjxx8M2Z8H6Gb+68Wzqcp9uD2uXruMW/tOmN5sirWFGz19IOx+aXZ7J3vRjZ3STmmlS7aaGd/bm84o62M9ZlTKOtfQANDNeQmYa5lH7SwAqTyZmq8SAuXJ3eAaBFmpfVWkTtDESwMkZWI6UZjnMrhUimsuwmrX2NO8AjHJGHdkExdjaECCGhe1rnPj3J771q1bCStoxaqsnTp1KgRoJbfGIFxJdM5GaQI9D6I8BXUvfWJfBOjO6aiVavOUFaB7yua5yF6tDVvLpV2Hf0WBb57leEfrMwF0n8h+FauEmAwNes3KLTPkeU1AFy295sK11jVUueB4/vbf/rUDkwhSD9doAg+bFCB9oxzqhkbZVOl1S8nIA1i0BHSzAJ3Eedw0ksMsUrKmZS5YAuc6WVO+lsxeNWNdo1yURBKhyWzx74pnloUe10iLJY8GYnJQFDkOSDZ2E4ht45V7Sm12vBFrQ7UN1H4vQDdW+2xAj5tKD4KuJVzq0zQ22UJQP7hPly3is6/TW/vcGZKuSPw5Qnxwnjjh9ExRse4mB0AL3AxENtvVj4fvf///wXq7ObzyCqVTgMdjFKLZuVJeQrLfhEtyATShGytWWWjljlLgzKlp6zJDGZCpyUlXa5vJhMqNXE/j5zhbIFahxenBkeFtarBfe+NdFoDUr5xPml+OGZ3Ba0gM3xKI0pyzDRJob+NWMj8LNJuhZ8G1JdsZ1rqF3tXnEmK5uybU+vEqhvv8RwnPtldqU0Ro1HyHurN5iyqkUrH8nM+fDfieDeiuMwBE+tHclyV8WAG0X91YvzV89tmPhs+//BHa/s7w8it2rTNWB4/7IXjcMXoC6HIgiMetxklLxn2ztWnTIa9bD8kcc06nqZWHCDdKdthHR/HQLBCCMu4u/Wm/6Ir8lKDpteEZqQkLvZe5ZT0oRGsmnng8DfBdX3t6nAvQXftlReScGbtSrKuxievNVr7VlCUZAc2DZP6JxFO5Po5TteBF9RoWrKSaA8A0DTpy5Fhof7dxy0vIs7KyMVy5Sdjo2Ldoa/strPTzyAyEL+GqfS23fs9cSdzmArE0wPaPzrXFdsy8KS+0rA3LaaXrUTCubumaMsQQQspqY02WsKvubeUd6ntr1NQieNQBuRZ3W7G17nzWlvkKoHehnHkZLdzubRkL9pqLtlBfsAMyLz4nrqf/7lrfANxuQtl6F6Ku25At7SCXz545lSZONl45LG207aWT1FVgM84ZEBxKphSAVw6L1nyy2RPGFJtU8gWTMaAX30L9S/5LA5EawzqHFr/A+whSGkFfGWXJsyx0KhSWLqqUiDmxwi25SwlZueh7XXU1cKGawXvg4Ftkc0st7iwsLkJIRsmdisCNG7JT7iThzs8uH1uOtZ5r9Uaa4hAAdxwy/N1i1plSFnXtqBI83aAYQXw3GNwhfGRUu55DNQOoH8f9GQhqO1SR2T5Xgsw/erh5wiPX5tsx62vS6fe6i0imkqedn4B65ECtpyhh7g0B/e/+7V8lMbQSxWLiqx1Ybxog1rI2I5JWmQ/vhe3tPhm+e1goR8iKTM9bXDUOoK71uMKN6bO5ZXszVu3FW46W8rNogWoZXOnkAHBZnS+5HHdtMSt16/5bTEwLm2csgbqJDtjjjVQ75Wkrb/RavAYKM1dgs9AzNNlCEWyGGXqc3HaR21vEMwD1C+dfH779jT89nD7xduJ9xta9WeOGeh3kwVfoT+NeXd+4NXzw/u8NH8MHPkVP7TNnSBCca3XOUpoG0EsxyUJzUcUKagpO4uqlSbtQbamq+2weF/BheNSro1WrYY8Aq37iWuIbWENffHmH7Nf94Q2oX994++f4vK0RsZpQSoypt2UW7uzyEDmmjkfVhdf4eG0lwUrA+DZzOkFM096pQS/J4c3UQu/fbOu4PvJiC70rAjUf9RhtmqyNAvQs5gboYwuqnX90d7mAJzbpAIueYxUvH9e6fyAb1i4CaIX4+QcQ1/yQM68RrlhCSIhj1vaujtrBqq4mZOM9SU8svCQfQEpGHcPzKHMH1P9CqHT7XsoNj1IXfHSZRLB40iw5MTGrrq3i7DVAkyBd+74pRB1z2wf6ah0NkId96vtPH6/NDtYuY8hi7QpYDim/tZfAU+suiajNFa1VnMihAiQ5LLr9+E6EfnmRQtZCrsQ0+8qfEg7NEXc/inDdo5HPLoA+hbv93j16ONxBGJ/4E8NbX4OQ5sQpxpXQhEqOq53fq/95a6YbQCe8gttdqzzxfc9VzpHsDUvaqha9AD087ll7dZGpQfe+3Cspf/XlshDjAQzPgwNY8eIet+7escxz1lnlucQYLZ3gq49usTVZ0qa4yan+8RLDP+3xPEBXUVm5cytxc3nXdZsrr06fPhFPnq54wySV42R/eUCS+0oSonX9ejE0iJSjzaupcpo+6FrYcXkrp8aArk5UJFpxFrf1XolviS2bjOX6Eww5pkBdpXQCuhzvei+r21spkxCqoP2a2NYVg/EeLk9usbXRZz188LATEuLVBe89zBGqkfZUq/7WrduZPIE8yc94MAsEuwehZKiPlEV24BP8+L0TzDh1o30VUO87pq2PDty1qkbTN5JNfmckw8dKgdeWfZzF0Pd5AbqfKu+ii8rbqNdT6dP2nKGgNBCLN8NQod/TEKsNmyXnsykpU7/zm7/KvlQ7rpI0U+bTyhChJShrmWtlWAC/zs9dYo6HTywMJ4iLGKtwIUQZMOlJLV8N3dBz0uDMbrEEms3UtMA4QyN9xsLXIatprtezMLQIoir2mGxtqoMwvTUXRkn/0aNcQM1yb5trEujzu9b5E4DegKuZdmr1pW26qFQksNCJA5pRfvGlN4d3vvYrw+ll6r2TAFca7LRlOFyT7shd+M0f45ZdoX/2D77/u3SUu4Lig7ABiOfnjUEbg3JhNouz3Xe/k7jb1Zo5vpn+xZSH61ML3SdJSYfp/FXKQC28WPF4CXzqUdjZmSJZ5iGxYBJSSKA7SgmXrVMXyf5ePvU6RCkkyy2QOMJ1F0OXVo/EOz2W6Vx0cK/NkOkKABnysAlPrcEs2FpRT/xdwsx7nIAp16Du5hfE0DugT87bKGTiZtQN26zLLOJ+3qzvvqYqsStX1F7rCt5jGrSQqZnEKh/SvJp9/xjgXlm5PHz40b+i+9QXiZ+bDGe/9T0A/RCKzNJRmK7Ikh2xv42sXI9k5in1q8TQb99ew31/g1ALXh08WCdO0bOeUNQOpZy6MM0K7vtwDOgNUdtqfsLT0PeAt+doP7XuaxaefDzPJW82+EwA3e90r4suyAIuGwL5TBlfALuS8OLo8/zGNI17R/n09apdn2YMfVafgN0qkUIj2iMEYfLcAbkXK3fXh5W1l4aT5/8cPQbeJm57LHkGdYQC9EwX+96YeJLhkCPTzVU8bbmaIYBWkpaKGBVe5IJlbPF3JcBq6KALUb0pLYtday843wBdT0sbtrwsQ21P0i1ErXcn1pmJlV3+tre6LK6PjvZDl1v1/T8YjI/n8PmAvjtcv3aJZNgruQ7nLf0zTGiTMQ553fCrEskor/SelSHVR1vlq9XjK+fa2onL17iuPzO1BejuVWPoRWda+TZjC7Urgs1K5ViRnfzT5S6FbErJLNPy2I3/fbIhShks5hNV2KOe1rFXHL2/lnpxrPgZZJZPFRTd8g9s6WrTMNZS51uvRLbm1m+u9hDj6P1kANKZrAF61dqPUDETMOkZybw1WV0u+7q/ermFDXw9BmqFS/v568Pts5FFfqmurZIyywIf0962sCefS3KdOGBYNfHxSspzfuS+EBdyrbnXFnb0nv7b3/y18KIkgsaXHpvMxt9a1xvbm/QpfzCsb61xcNwlLJzZ48RlAPRkEvK3LpOQy7vxGulEskoVEG6YDGArDYsiEhqSrKS+yLs1V7Gtlv0cF3Rp2AH8dkNK4rLQa/v0xyjukc3ToSYSsC3Z9qvZxnG5F2DlGAEYL6g0zGQja8VJoqD7dFWX6uPh6JEzwztv/8rwxit/EsFOLJYb1LsRe4Lv6o4VHLbhNr906b3hJzT4GKbWIN3QpbieeK3Cbl8e9FonudLJOHA0NC4lMXMWbqeszaJH4B2mDnhWQG1hC49TSUzG1QmVkPwmsGxu0dVuhfl7SHkKPNvG1+fmSNxbeAWX55vD+bPnuC47KXltWRL8DlhpA2uGOXmJlZcXIlfqQrNiAas2cDleo/3tZs2MBVh9pgG+Q52YyYvF29Pelr55ylLyCseCthSHdo4O6G6Udm1d2o4AHWAxsS8e87i+iE/gIj4EfezW1v3h2vVPsK4/w/K5xdzijdrDCoKn/uBgm5rqBVrSnhiO0Yc9/ACtCqBuR0CfzVq5cuUuLtG7WV82wFjCQjfU8uj/I+3Nf/TM1zOvp/bNLu/73u71dJ+cLedkG04YJDQDiUZIDBPIwIQghFAYIX5FAqEhQmJAQkw0IPELP6CZv4RoxCSTk7P33rbbu122yy6Xa6/i+lzX937ep9z2OSG87rer6l2e5bvc171et/YT639cLuYGpfE1WDIPAL1uj/vCSmXLttd89y8rsv0uqDX+CoBv22UShcKAjnLZNqGBIVo/YG53LLFnnvCre320cQd0XXnScl4ACF3chEoJYSAb089JhZywokxNqWQ4RT21l6cdQ3+8eqY7dOo3ldtxRV6+g77/xGqZD8IxmUvHxKlKyO7KOWAl5Ppcl542qb4Oo3Gr78Vt62SixEkjwPU5fy8WekUZytJnaLzr3ZchsdcyOGotZo01MOe4tf6b4tDLMs9FCzO1Ma81mmnKbvirPCqMyBf63yU7rn/xkeTLdbudF8TQSfWLCX80iLjcSXhDjpINTtUSbu40WImrNt699HqP5azvuTNbSFRS1secRD3Brqr2pNWrwqE6W/kBJ9+zvgcQoxhATpNM+zG7ypOciBeE6pckO1u2kY3ewKky3LmIIqap1qAuk9N3kVGlhgF6JOBxHLp/MidJcIuVm0S0jJ0BlHVsLBrlTJRXISKKmWoGZY8bZTxm/r3U2r1+BdABYcaiKRTRE9reHSwQl4r6OhmzKDGcOss4eFdl2XyfeeRc5m4nB6RVR4VPHznUKhmYz3/83/3nNpgdV9WT2DftTFdVhkZt+arqyne0SeFex70+eUgbWhzaLrzXhdgF04hPSCbzheifM9Xt5ir3QNOarEcndtzWd9sceQUNB4pBN2Xo3SZFzUgMWO45u3iGoDCchJe3yv7ts6d7GQE6GceGVE9kFiVuJzIp5c4TXWi3N6ds3V1Z6Wj+M92F09/p3rryW2bEmpbQgv6VLlFo7okvq23n0q3u5z//fwQMHwn4t5RAx0KgrIAnCzt1sdGtmjVpr0MuA2FEMgvtCB0nRyNz5j9c1TrGtrp+eWw0zrgdpVjx2WSzEqOSIFXGu9aBrEQBusAd0pO1te3u4RPd0+Sl7s033uguX77knvW1ETk3DgIAHqpYAzksc1JsAuqIVuo+0+3OWNRmsuYjFJqxj3kYjAZT5djcKAn0NXKN+eStmrvaVImZlyLRLiHbrEe8KHEA/74VUh4b3cu2vAQAsml1yZo2mx8xOxHWCNRXVh6qtvqOgHxJAoPkxttKAl3Smtjszl06oP7qisPLy5NWjFjMCAxikBMG9FsqJVxaWvb6OXpMNL3KedhUJUjyM6itb4IBTxTC02VbDdgtUJqS4p/NI9Fea6li/bi9rBt5FbcbfxVwTOJR6gG9JeXYbZp9ahDkGiycWk5Hc637qhGGVi5TjQLwgiUAOp3xoBaeFe/CFJnrnGtChCUqpZQHVjzi4qnYvtAdO/9bylG4KCGs0kvGwFKXtUKCWrLOKUWjcxrO+EnCYAZ1rG3OT4MQPueCmZT2qoyUvhI8AbZSUJzkWbKoJfjV6nTNeVupBeheUxyzeSBGsecMedZfvti38LRyk/e8aptSYjgcibnIt/6Mr1n67WVLy1qzjFFZevL+ffrxj7vPPvtUnr9D7mOOIcU6YeyYs00BKHHl5yoxANAJ1zHWxZBn46hl9jNOyBKomONuLwu8gbruhaFw9nkDLCct+lzEzKmOkjWOUaeN7aoByWiXWDF3GnO31db1E0cnfh7sSE5VgbnDA42OtYhksEzjkcnxWM94tyizrjBIgV2VenkhsZbscgpAFje754z1w1q3xclEl4Xe5pVxNyCX/GlIZcUtCkzKIGOdVzKlv9PwimPWuoloGsgx9C7rXgXoZaFH2oF9OXYy2VGMSAjk70Pi5B/HG4ziq3Mzxy7Z03uAPeGGsf/pv/8jhVj0RYAYt7EA/bGs8odPxMClZIspJbrNKJkHQJ+jG49YhrblPna9XNVu6gKjUcApnHpWk6VYSPDMrrESBEWoLeP2YKDqV2uDlF4k+73a2zHuyXiX4LOFvh/Qo+mUeI9G1uZqNLB1PuK/JnYhYQQ3VEY4CSLxLJiJyAxwxEVxA4YMZeUZ1KsX5Hb/fnfp0hu20gEn4hpIlimV7u0KcK/f+Fj9tP9UE3FLbto9uV1JvsIq13hSuiRrDaXBPdLtgknWLglFyboFpAF0udEboQriztqc6qV3lXBCeUqAX+54xczsjocNj3p4x9LJgp8ToYqAXBnwADpNeK59qevdPd+99+7b3ZUrl5wdC7DhHnshbfe56iJJkMQJTynerBJQJiSciXU6V4AN3+ofSwuuRW3VaJgb0Oa2hCZTgHDo1/crZFpZ0tlO2Qi1QuJ6b6pCk5RxB7fNZwu9LLAoZ/XohaPG10zxTfiUJW+Gf0gvSOWUG55e77t7sDBJsRUb3S2VBt26db07dHxNXeywLND0EQbF4pcchjWVrt2587i7pxg6TuMj4sym/JM6fHQjXoPrIuoj4MvmxFIK4QmvMr78BNiol98VSLnkyi43tPcQYBgK/X0EDeM6iu6lP/sIdPrtJo8SVjpuaNN6Mn7ey3hkmqAByH3AEO7UGBvQDZBYx5SLweJIIivlpgIUasQBYncJhJBKHqPxRYWrprqnTzbkHhX//uJb3cmL35Oic8xx0H7q9IsFk9ayn/RxwHNgNIEZLce2e5LrRflgLXCTrMmWBOXxYm6trDVrmHXTZJG7GFqWAEoDl3tut623mpxR8pItrTaIAepY/5ZLPl4APfPQXNGsXa9XS74G6LX+h+pWres6w2jtl3VZNcfjojr+5MMfdl9c+0xgfsh5TFjolOj5GjRmW2JBo8MlgI67dUHhNShNbT40ZSfg1HaXfnfY1eAXUHeCbLZT9ny5iDVuAC/xb4wu6tgfir4U1jlkJwQ2YaVL45cQRqW+On3VEyQDANNSOtncacUq9MEra1BOJj3fRw5i+fOdcJhHIWFsiliGO+E9E7Tgota/AvVwtuM5SsOTzF3ysLzj2l7KNAWDuI7Ma9YR18p4mDulKVt2gzdr357lZoRyTJeT2VsR49asevqH8oUBXCvNW77HwFHsv7g5GFfIZ2YE2EcgmOGKhYMYesjpVTG7osEz7nhsxv6xmOJgccNpvquLXlHA+I66oz1ZXRYd+ER3+JgEkkhi2BBT6lvezancYWrU3zjJJgFEx2BcAhCClt6aMnC15y9JikpiQdL6+xZ4TTA5hs6KrUlpAtAasRdzImL1Nz/3c+ryblzuE7LUQmSREECUh2TGchji0egmu8rSnVAcfXtrQgIJetFz3fvv/rZchle1SdRswHFo2dz6HoJuQ/3Ab9z81O72Fy8eaMMpK1OATo/wPQHEjGqZdyGdETCnixz3KfYzbUoYnZIpjJYbd7ttNDcryAYbxx2ucig0CTKRKWNzEhOZviTOocGlVlBfVd28AF0KrUuClpaedLfuQMP7dvfee28rJ+C0Nh7jINeV2iXeF0nFXfUcX9UaYEssKNGEeuHDR08Y2EGkPRGKjCkMMYp3NS2VDcSStQALhI/+lfZbfomCl1f89OZ6/SN620jwlft0BJEjQB/AZn9AiIV2K4eCQ1ldjraJwIBbJ3S76uhFFzkx0q2+WO6uXftUVtFH3fzhB92ZSyo9BG2kGLqVr0sdUfyopZ6QRb/S3bh+Wwqg5ps2pFKGqXk3pb5Ib3DNW2j6XgNQgDoekMpqZV2gqBHY3ZKWjjXJRa5vsMfSA4FxmtX8w4Jl7R53nQVS6oW9XixwMh9OhtVamqLkDMHXAN0saTqXaZhxWROz9iTEXRhKXIYdj4LODHhDjET3Pp2vssudYc759HlyOeZEgrS1OdM9vKcxfK6chAWFec5/rVtQM5d5gQylVb4uC+A041mgC6PyFBA1MvQT15ZAhi7THhUPJCutbXTnnITEiAx2u3zNo2A/gw0NyxE+ri+ZUhqluVl+lkvB27Zq6171Gt5Tg1sra/Jnm3uZ1d0A3Y1guKbm6HPlTgFBA/SAZzuRASF/l6yqsqqodKNYKp9KA5EkRnUyGD7+8AfmaIcR7iANseShY94K1LHqaFmK9TotT9+C9i7ypBRF99nW9bvBil28rOUwX2KQOQ2BIYEjQ/fBsd2sBUDTeAMiWOVc56oy2u+LXnZVBDKAG6Q2xxTKo3zMSkQzkizLmgJWCW9hdwtDWvres++imPJhl9np/Fif1b2M+Dm5PwAmQJ22sYwXmBSvsNnhWLP2OI0S7CpjPrH2kSEZb8hIEUuMP2yp9VljnD4URbq5xgH6phigUMYTEFpvEsVNQSslBW8rOQDcP/F+wtROUmx45WtlbKxYpYKAq4MtbkXWOfS5lOXRZGedEIq8sYS8OR9c7nx/QcQZ7pj3x/9IzVmw0CWUVpVQcZ9MdlnoE3Oifj2iTN9D1ImiH5PwposQ69mustxxAQAibpOoC8sixPqMqyVDVheaX/Jaxa5Zql99FJjvK/ivG+YI3jipyXMNt/d1NDqfoz2z3yOgvEizg/RgkTD5BehJ0qs+uYCr6zQleImpAeYvlDX+8MEzCYOF7vKlX+3eees3ZWGc1ITLgpZbFcvMBC26vPWNFbnar3cff/QDuW1vy7OxpUVO7A9TRwkrULrKAkQBonwE1y1859DDzkqKFed7MkcbRaEpDKOhjqv0bELEKMQOZ7VoaGsJoNv9aZciWnC0WEhw7DyQcgI16e0798Tsd0wZ3L/evXn1sgTsrNnRnosL/eHDuy6BWVHmrBvnSADw3ZsPY0cAACAASURBVFmV5p06e1FMUgL/A2Khk8U1trPQuxsTp6rYZyx0uySdod3mY7B9CohePfsRZp7U1z0GYM5Hap2NvhQQaiujHWV0wN0qW7T6wXUX0Q3XnDgxa4Fs7Ul9dn1TCaFPH3bXr3/e3ZBVdPCEGrVcoj4WQULbQ6wPsn3jSifhDiv9/v0lJYHBky1vigEGchmVec7KI6L6bFycDm3YO0QiqqxdlYtGieP6Ezvfg7pUnjJcm8RHUdASAoGGU521lAyE67WSldDcGUNqemNZtOQZrEaAhzzVFuOzANIlU9XibFonDiFUm0T3eOhUHs8krsJlD6izzuw+hdFRT9eC9+uPrNhZZ7evPGUdzij/5LSqRJQId+JCNz6vXgSUVZn3GysGsiC5ZAEEWXaLeAQpg2M45TShfS4KrC10l75qZJyEpNXUAN29EbxnvPF9XyhMjMOmyVCSM+A6+xZDtoexrdeSG+bAiLfWS6pczX1sHdnWZElZb3283rKn5F7kXbnhs7LJam4WapNPseZ9tv5n0XzWNdXfBifldHz84V8oR+OuAR2qV2RG3L1JYATIV0TCgjuW3JoFedrw3hn4oIBmXAFMu9Ht5/HaJXxYDXLY07aCdV3uPOYkN1nm4lzYFDMiY8fCoEQNNrgaMJeOtXatxO2rXtpg6hNnjYUIJXkY/B4q2bjVa6xZj3yG47hRis5P4i7KCbIxitaoVtvysU0e71cZXOL9CQU6/q1JyZiy/+KWGY11cKwYRst17lBUULcH9DIgAWsy8FlLDpGaBExhNl0z+IPSXXS4VI0xxr3b32ePfCqXfn0W5YR21IwxCgzz+kLPuQVxvtC5zt4NlATlEEjpMRPfP/rj/1QWuoj9xf17V+32nlE3Kw35oHjY5w9LcAtoiKFj2eDGkrxyiVqfWEGyiQE9WouXStNKy9WUiy0JzYJ+fR2yCWKai6foGQ3GPqa3iI4VF6HbbVqRKGWiYmej163ZmVu4XJAsACYsSW/xsbOI9JnWHQ3X96as4FXVEu8IQB+p3ziAflJdvL77nb/VvffOb6oMSQllIs8YF6jTLIc7n5KFTCbzw4d3ZM39RNmon2ozPJZ1uyNQl2tcxtmY3O07itWy7ojB0tHVyqvr10VAomzoGcipGU8Wf+MjjoaKu1QWmZKMYp0rDCJQtxuR+KOBlYUXq5MyHGIuaIoPHj5yX+L5xXe7N9/+17ujIgJ6IkKKW7c+lwZ4Wy4z8XPL3bwgLW9Rrp1xHXtJDHQrovCcnFGHN5GAXFCY4cSRq5o9caUj4C3AEgqwllkbIzDQ/7Mexv/Q8B1ieP3jrwLow+i43Z/7DheBux/QRx+AJW93AvYxMn7JesYkD1sf/wAY6l/xWpBHhDdl5fnj7tNPPhRJ0E+7QyeXugtvxzVPohvADu8Ax2L570CBKja4ne0xac9yiSHw5PHYUEIcSXG7jevcGcR0lnOrRlyL4rA7pGz46uikuV8VcRN0ntvy5mwL1EjimlZi4+zcosH8yeMn8v7Mq2TpeDxRuiosAzZbLLpw5BtKiIMD6Oyllq3s15mWZrFY2BWwWEkOmLeImccn1MGKbcJ02PdcwEOksA9lYc6kVv+Ade2bhy8E6vPd2TNf665e+YZoOc906xqnLTdcSmKdS0kEMrju4WY/KAv9oIwJpR1EgaDhje4d4LaXAoWF8AQCubXwdOlcWd3NqmIsULJJ9lrXBqUSB8OF0XBGfAsXIoQLmBmfYmQ09jAEttZQcEbAW0mCXneW8S2Gzp6osACSqkx/Lz+bPN4roTTevwdKEQiglSzNZ/qkLhQVVVx8/skP3XQFRW62sXkmpyau5m3dL5YbRsC0lPk5eRLdjlNrgFAfia1WGS03E8JhHW5rHUYxxCuQBicoRMTA7WInsU2fx0LG68SxiO9icdPzw9a2PkO4EJd74uwBzLimE+qKJzTJXzycBW8ZHaVnSKhSbm0oUgG3OYU5Z9UPgG86cU7fS5VPWjSz9sMKSGgrXO6MLdY7gOfeAdxj8wJHeUD+JoekqKdtLDZrfMg4GkU6BiL3xBgxBig8eEgPyHImR4BJNFeLftLW1PfpPICm2NkwjUwcAjp/hWAGwzjX4F4E+rn06JFJrBYP0xeh5Vex73RelAsUuLH/5o//cG9FLfiWlh+rS5qI4rWTjp4U244s83GxW20BQABdq0m3d8bZ63B/p3kKNxZgZcEyODVVbdUOV6811D5Pef+qrsULqNegM6j1fe8wNk8SJeq8o4SNCLGQJmRTfBXQ0eIigN2jKeqq/sOlpAGBZ14LflP1m9RdbihDfOnhipp2bIsZ7mx38cI3JaA+UIvCc6otFy+1epNvbOA+ZTzUGlbKzubmmkDylkpLPheQXteGIEt6XU9ZGgKIMbLcsRR1vsXDclEdl0vMuQ50Z4t1GJKHJAdGo41GOSWNalbxyXlcuVooALszfRHYlgSxkhknsuJRMp6qJ/GNL2+Z3vfM+V/pLl79VdXWP++uy+J8tHRH4yDtUlM4Lx7+Q0dEYysmJlWAKilSYKaEuidkysvVe/7CG6rD//Xu6OLFCDF7SQLoBd8Gcmdlvd5C38f095UV8ItfCFSPIDxnGkrHly30/ZJzT2NMYqSzzb0GRnXxAXWsBeZK7spplFhVOKwtdx9//LPuxz/+i27u0FJ3/k2Ut8yX29ySIOeKAMIjuJ1pwag6WeH+hvIdTJ4hUKZhBvSwOwpb4DpEpD17tip64GdORjx0GDel3POOnasNsRpvrCspdVbm6oIssUMqEz24qMY8ov9Fa//i2jXPAY0vQt/bXJj2lEVQeB+0PWQhpL+TqEjOhjeyGyeREFWxQqNUD+gOCkToWcA4qG5Xbsoocb1HGAKOWG8vtG421lmDWttHr3ZXLn2zO33qTQnVQ90qYyKFx2tW1wF5TIH5vEJOBwRQWoaJn7OcCTfBmISCwmURmyRhyFUw2R9cayVZIZOwmFOpAzcEVSdKHsJTh2teTzNRW4CX6943Z2CozOsRR0QEsD0U7fOx0G0FeLFGCcqzVw7qtbacI8OYl2bp+f2RR7EAvcQ7e93z1+axT+7a0b79/CduyoIl7GYj5s0IQYu/r7GhixjfIaeGhNlqS4xso68A2BeAl2rq1tkaJ2SerXb+ltXpPuvlbg874iw14OIYCGCql4divBCPHZDLlxAK33HZIbXwGo9q7JI6eNZEcpV8nazLBqx9PXiT2/lAG1z9ADQ36Ap38LCbzPAewEqWO/fJ+Ssej4JAGKqS6SCl4bO0cE27ZmSvLyDw6v0xOiHKIZ+hIxt7MSx0SVxlJXCPnDNjIMVapXN0KZ3X3vU5dOOAa4UB3HPeSnZLhG65A/HMFL6VByBrs4zaPlymzz0SoDNPKP5TjTgooVmIdNTWWWM09l/+1//e3sOnT5TNrpIasqXV6hQq1ynFVrHENwvQm6fcmrAuqJLi7GJw2UErX/CiTiw7j7b4608WcQP0V1Uv9ZPMxDZrvQgQPL/aqcmUTKcyJsRWLBZKs0pGCkbiXxVn4RKwchzbL9d/xlT/pXkIAnp7Z8ODCjkGtK/PV2jBR8LZvDaLspYnTylGdKZ74413u/Pnr+p4KstxPi7u0lArks3+fOWRgP1m9/jJHS38Jblin0qgqDZTz+eKyz5eJsY+1124eErubDI+0YiViCXQR/stasZacCy6SVmTc0pSm6edJZOq8XTxHZqmNUfy82DESiUB2hsWOm36Hj1e1ryq89XRc8o6XukeP7qvxbDXHT8q150UBATDjJjvsGPW1VRjW5ny22I+u3V3ubsv9/GZs1e6b3zwW93JI1fikrKWGZreFkGP6B8CeoGBFScEbaogXvsYYfUrPwK8ODGkPSxMvTBKeWwCtl93L6+/EMP4ej1GZZ1nHVBytS0vy+amWlJKeJIT8eLF4+7LLz8TWc/H3czB5e7URZrtyCoV4MMrwNqJUkPQl6RPXIJk4yYelngZhBs0K4G4CQVu1u2K79x7qFDIA3MBHFSrURJbWL8vFPpYEoEI6+jsqRNSII9JkGFpJcSzrBZnH374cwsO+l+zwclyrXbEDA8uOmKdDFeSdJDi5I/EQqXx0iTuTNjfuE64r7GqBmBeOQoF6hyMxjdYI3AjVN/xuOnDFPZY6+z5iso8D5zurlz+ptrZvi+F5LTWierOx2al/NLwyYjiXTOjcy7QEUxgviAWReLnzihgX9qAd4G4LfRtrTnXiBjQU9vMee1SdXJf7sEUx/rclixPl2QBTFwjrl4bHllDyU6OZxEE4n7cNMnUzEHpUl4t+1AESrI1YI+Yt1DxyrS50o5vZbN9zvp278WMEjQsW+Lb8UpGISt3vAW8XnDMWOvy+hc/dRezo0dhqlQ8GW529+9W4xxc6AC1x4VkxfSM8LF1n+R8bNOh0O533O5SsBSaw/LbkFeyDAfHzKnK8DWm8gaQxkgwd3/b/25BKiFpD40APZYvyleFQxnrKJAZ8+zeyvXo8xPa/Vp8eAwyhvYKaTxY7wD64iGVjR485PfZW3C5My7E7fFuAcL0iCdHA/Y47ptudHgsoKBlzZeCxrms1LSSvWqOgouchDOUZpSUwwJQK79cktZWsCaAzvXTU35NHgT2BKCOvKWTHfPmUAcxfR7ed4mv99nxdd9WsmORV3jCSYEOIWQcXui+SMCeVcVCJeOlnFkMgbreJxqjsb//R//m3jNpOZNz07LMj9vFviZA4SeAvk2rSmq3mRTdkxd82zwmwHdXm+YibkkMvrBe4r7kEvWkZuXXZ/rPsq32aU0tCYFF0qx2mhPQd3tEjzeIk7NRnQiBoLbu40WcuFAWCHs0rjAmKLH//NfKyZwFjwWXBbglkpY9sYDBtEZzlp0t2K9ECzp9sLv65nvdm29+IDBkwgX2EuQIUcZqXtUBnYB7a0vdgFSXvr2Fu3VDNeRyLamE6fad692HH/9EF7Op2mZZXZQYirxkW8Q021CMKut8S4qFXaWWK3F84jKlC9YCvX0RPAgzve5KccbOrkniRVmAWIIkUBAfuydQf/DkqUrs9RqCQMA2J+tvkVpWYlwIIwHGDnFgEYKsK8NfBmR3T65T6bzd1bc/6N4WN/z8tNaJrbJmnQ8t9ALz3hIZWXdcP2D6ywC9/Du1hIY/BzxxnuG/GqAPjxA3s60j/jVXe1KcedJW8om0XRHDPLujsj/1m99Uz2kpZyhlC0ckPM5IqRKgT4jfnYoF973n3rgejR3PdOZjZuKaI4EOQN9WPfakyrgov1lW1cHNW/e6h4+0EbW5DihHAQZGrm1FTY8eK59lQt87f+60FMczWnOsKYT7hLXxjz76yEKHBCSE17SECRs7sT61rpTlgGVDNvmhVp64QUmTQJcdAOf1nFyldk8jPFCSSZhq1osFmNdVQib8I/dkijgmbnMDn1HRyIt3gxlBiXj0CKVI3r6jb3RvXImFPjmhUI2s9PEJ9Xc2SCvxSGef1TkXhOKAOta5HINRtzk/10JsVEcGJLBBaTBUZUKV/dx7jHDtMt7Z3s4DAdShq8XdWudlRdgL6FyG1NpHPsTTkDLRBlz+m/WecjmHCtr3LadrHXrc25psS64AvWKxBjzGsyVsfSXnp3njrP+2zzlezX3jSl95YAsd0DohRY7ESQDTuUJYjs60ThjSIs95IqF1BuRfrMvbqDwfZhTZQOUKuULrsvxIikumBOpWPD4o+cnqBlwsgcRNEPCxC1vXSxKeb32UMNCs8JJdUQoi9FvCtK3g1kIZY6RuWJ9KW9NR+BTZ/xRA1/0D5vPKCSiPBRn2APop8WqgcKwqs58Mf5LEKMllPS8v07zqhfaAFCABuuHHMitue8YVRZSfjPUB7QuOCVBj6UOiZkxDqaRs2tcYsGVe3cYVa561o3WDR4B9h2W/oNDD6oqSjLXGXIWkPTwt46li8lHcWvko425FITF/U762ZLxSQNE9ybep3Jh4pmQ86HpcafC7f/Drku/TstrUllM1jYD3C1koZALv4vqVC3jLruhOoEPsS2Cpg3KiADrMPQXoZXmNADv43TRYNkHUs17CDsHcmwQQLpBlwxHzGMbItUunTLeaDEy0OW6mEiS8hBHWbXGNmICaO8wbkeuMW3ofoAPkut8Z8aUzUWRujslKnZk+IEDG+pJLaeOQrKd5u9rff/9b3dtvQauqDHB9ji5krl8F7CiDwtJXdjtuWywtWnVSq7uzIUF++1r3wx/+uRLWFZs/rWQzlQLyuZ1dkTAI+KlbJhOe6/PmZwL0lEohlxcCEEDXomSR6Z5JKIql3gQgn3WOQTLm6e+7IuG/LC8B84oL13W8qCHU9bJI9G9bvbp3VG+/ujahMMyWwIZCxoPd6fNvdJevin978ayuQfGyip03975ntIE5c1BA2Sf8NEAwnJuQ5dWP7PvR+nj5U6SKVfvWvxqgv3wE72ZfTQArCp25AbTOV1eXxLJ3rbv/8HMB7i2tK9qnIrxYh+rqJAY5hbC1sbE86O2cNcMle5PTQlQ8ALuKoQO8FaMl7oy7E0Af0/hJiZfXZEmKnZpLyEKaF+/5gqjpTMai9UnsHFBfF6nT8aOH5A26JMCnvSWW1pg8PKvdp58pZCI33EEpAQsHKS+UEqawCpn1xAQfSNitqEvViRMnVWZ5yXFPhNQjcYC/8OeUgKY4LECOBYu2C2mFx6NZ6QXqAXQIjJSdPpWkSCdEmoQJhR9imcQwiV0/V4gKUqPt7QW53bV2Ln2gpLi3pECe1j4KoDtzXQt2TkLyAIAuJRgwN0ucrsHNWVj/rGIUcf2P5s5bfVXCqDaaGYzHKF4jaBMAdGhq7VaWnADQzQ8f/2qfo5JEwBGosIfKYPBdc682YhqRTQOfkl0l0gyFMaiy2v2BGBM9oPv3yKfeS1Dvay87F2LgkuYzBnSAQ6Dz9NHN7rryczjP2bPqogirJy7kFpIgRIGFmA5coWslNo7lijdnS2t4Gy+hvCzEomfUmx6vEh4irPaEjuJy5gb45w5rxI+cDCk50ZgeubaibgUDKjbuu/b3S3EZ7GfdG+NT8WeAkzWWBLMQypBg5vBQq0TgeM8UNsTVfUAJYZAWJetebmhlgHOtp0+f8Tyh6JKkh4ILUyEYhcLBeWDHNJGOzlGAGgudECvGF6XE4/qu5LmOvay9Ulz0UcRiPYNPqbNv7nG9XtwpfA9gZZ/hEUCpWFauCxjlRDYUQ3dqzI7yCNsVnzVTgF4ejFKaWLKUAZrBrxlTlTyIbOe7eEvG/tZ/8r29Y6fkhj2iRBttyk2BkLuksTkp8dG/6ieMdgGgp4YzfVvdGcaAHk3O8thTk4dddsH3vO7Sl+FWKLHcvhCI9QEM7n2MpZXDJf2r3wz+KMDPoLRB93mHSkPbwHFptCzeHtAR7GjiMQdIjkPB59zrCkNgSaFZuTuXFvuzpwLGpyKYOfdO951v/2vd+bPvavOQpEGtJNfVkgfl1iJGbvIRxpMFaheMxndrWS0Pv+h+8pO/FHA+6Y6dUPxJ1QO4dzeUVQ0T25aUqnG54LkWcDkxKDJ/ZaErz8HMcNKwpxUjm0TB0fW6HMeJJ6lJJb+B24WIASDASqdiYUbeGGfXU/9OFzztJeIwzNC6KG6phHj0GA2VFXtESVdXu3MX3tICPecMbVjRMr5lS2fDli+mFmdbAW1N1KZGwI3qpWu9+FhNMg7hvNbCaEU5AtwWS1tHbX5bRKxfg/2nDOB1Nag/WDzpqofAxW0OY9yu5iwd8n4gILwpJWtVG/q5KhrkEpb3blyUu9tY3pSo2WuVJ5zu1g+c4JXYlJOvKQ9rbITeA/4fm1IdyJRwefPmHSkPS9qoCxrbY7Z8o7GznolFU0u8LIa6BVm5F9XZb9EeGGp2V+Xiu337tmKpjzwPWBIIQB4uY9MYU7FAuIkY+4UL53Wcg/K4POtu3rmp+4SsYkaAflznTdY9NfGsB+96l29yE1F6sASwambkwZmWNyoObd6nPG5ElmRnGMQ1St6EBndjTW5QPY8fu9i9+863vZbGxo/KytN3JORQSkmGm5V2iYUOuLvTGsJTa90tlZvyYKWJMw+mvw/HtTVgZQ1lE9cB+53PA5Ru1pIs8yTTRmdJjgqlelEyswRHIF4ru1YPI5xRHqVdehU2pTsEQU3mIU9aFn+5oZsq6Ws0KrMLAYQm57jWehR5VJLJyM3Z6B7c/aK7deMju4JPyUIn/MmVMGu4xYmjr2sDA955SqY7QzxJVlPIDgwzMqJNFmV1yUoGrJcJhxInbmVqWkdunEIlAnkSOJvsQs81MXYV7sDtn1wBlM68jpVfY8p94UHwtbaEMo5tyaHjoYAAqtxnrWOzo+mBy5wxpHGYKVCdYNYlpKTHIiCsYwDmWPJYx32DmqaAAaJuPtOUt8pSr1wrJ6Lps7jc+YnVbre5s/UTBrBV7rWTsEg8fQmlcE2MPwl8fPegronYPtfIe9xLotG53+BR9ntDPe83d3Js+EXsvlcmCgwIFSJvUIRY67qm5Fzoa7/zX31/7+TZ4+qapkJ1xW/XNuUaNvFKLjYXn4Vu166ERuj6cDkC5vQz9ixnHQ42m+O6g+/6xq0sZHFFChbU5+vDR2kvJsBgY6Ddubk6zwYb/cAAxqWxt5t7BahjKUUQZTOVAK5s7XwFzwALOs8I7mTHP3ksl8rqQvfWG9/pvvkrv90dWbwsF7oAeVosPggcXORQy2KxyBJmulPbSWyORA1c8PfUJeimeMN/LivtltxAE4qfklCyKhevSBrUepUe3YuH5Bo/QGwb1wv7PzSYCD+SrqbEzz4rMJjScSlbQfBRugxbF+xdLvMhgxU2O/kp6fKFLKPenXsiOQzSk9D2AtKK3a7tielutbt/d13fPyog+Lpcvh+o7OiUhOuBboeNiBXH6HmsRkDstTJamv6MXxsgND2uzQPePpe3coze/Vjz5oXOR/vlPuIYbApfPjA6b9WJ1rU1aZIP6RwTyoWgHzZKJV6TvTGSPrEkySZfVfbwdXHw/6neW+4unIfe+InKyeCLVlhqalVzd1hzfLTdf1NOm8fBVLKIVy9N1ldLPHFoJ2vdvYxxIcrd/uWNW92D+0/kCjwuK/aEFY0osGAdLV1XJAxWZDHMKyFRlKmNBIijAeqUJj179tyKGm43rPtqROFYJWvAMTslUgoAcEnKTuvuPrqnhM1H+h5u/pNaMyp7Ewibl0GmMb0GOo2Lk/7Yc7oThJr3PR4IhRRoA0ymfz1JjILUxa1hFZra3dZal2dnUi72p/LyqEegSiU/6M5d/EClsOczB6xZCS+Xu+kklGDOQ0YC8DZQ3wfozDOOtaZAlZqWJRAXcwClWdsDYVQWMoRL5mPPsnKSPS7nlEzFrV/JnnbyWXAm091JZpob7CEGlzMBR3gBIAVyuWfwsa1nhg8GNJFBtXt18xgvD5R/yITgAyA0IEvacW3ebCBBjTUxfxQs/YSN7d6dL7Q3v1CMWCyEsv6qR7yD4fo87VPtnhagJCEtAQE8L+RYYOU590brZZMum66PJkQXboRau3wVNz2dBFEIeJ31hZHR4XHkvpsR5dI//SuWM2aD63UYT/fihE0PjI6vtepsE7wtBm/WkDdzmOJMLhPrl1DhPAx3rDI8BB63ZDB4n5cS1sIXzFtq07MfMo/ce7s+JxqzZ+PxDLlMTl/5Wp7aAW74ZIOHZ2aAcVa+uZaW74UixDzxSH6Z9opxKV6BykmIct8O5O/nGRnItTVPc/uM1zbrExc7vdF9zVGMUMZc2854/95/+7f3Dh5WZp4MNBqebm63FpHtTtv+SGzJ/vo8//qAXi7XgZSvERpKflvLGajeSjegJ5EpN8+YZFK8OZuWVGUPXgDtPX5PogU7BkCv3Rq3dAF6DbgBz8QbWG+4wvm5LQtdiUfbRwTo3+6+/v5vdYcPXjCgz6q0y1mPgDchClGJ0nWNhzeWrhsQphXn7tZTd6/77LOPu08+/amyyB9oPJVXriQrqGPX1pd1vheK3cwraQ6a0SgV1K1PaaLm5HKC3nVzA/ch5WtKlnKyjsredAzY6Ii9TlJeiFLGBiGZEIHtKgBZicR9pSi4raGUFhPs6D1obu/df6YyvQ25iy52X3v3N0RA8zXN/4ISBHV/aKiw0bWx/WsBeiRvU8naBrIQGykHPsErAN2yvIF47bPhsikWpywOX2W/AeMGbb5Y1gA0vAImWBi2RSADQ9xd8bj/xV/8qe53ubt69aisWnIiHkqwPZQwW9E1y12ssj3vKLskdcbWetSX3J/TGlgQyAFdbiebmHjuM+LnX96WAvFELvMjKiM8rrecCeEnIBBAfy5An1MMXQQ/2qfubKbNTiIM69zuVR078d6EipJYE5INhsEVE46xxkPzRCRCN67flyVB6EU14SKAIUEGQKfPwI7WL1n8/h2Wr2alAAgTlOdhyTUKYxICyRUppVvansMNO1uqwpg6Ijf6ye750z2BjFp8Hr/QvfHmdxT7fVPlPXHbs5tdF64bo/86WfMkd5K4hmYDsFf83O5vuBuKszWrcJ9iOWqH6dnInq/1orGgzDQWUKbQp2F7GBxGllNCCpmOAH/k0AQhrqawMe5bkkkGYk7HHDRPmj11xjCsNmhRo7zQFW7aHgTmZgjoMQackGh3LMpA6K9RqgBLkt6WHtzwE0KpRYVaYN6BSZDnHn019Blcvih87HUYxtwOG7pVgKCBMKcx+DhhK4mOyEE8kdwef6+pscszHQt3vfnSYZybxyhI3fio3SmhiIAnjwphWLlsr/GOiW1QipzjlCQv4s3cbMquKPNijgLaWLRY2lYWWBMOUzRSpQagXgHIDuQflqot9zDKtSluP5NDYAvd91t5Ec2wawrhaLH4Er7yeDWgp9Q64I7ylTGsPAx7X2z9JwRh0dSUjaxSpjhY19+PPUmx4ofAb/nNPOqRkr20vy4SnrF/8D/8nb0pBa7MnoV2Li17GmuqrwAAIABJREFUUwlZnLy0IG7CYE7mJ7SOev71AV3neFki5zbas8YwwFvx88r+dIalXUTZpZU9WW73PmuyTXR/tPb5SlqpPyNwR4CepDqebG4mBncT8RWsOFEqPpMLaPdYd/XyN7oP3v8N1WVf0fUsanzgrmZgSRBh8WmwG6BnoqjVxWpBepBRSuLQfZHQaIM+vquNpSYDtEadkfCTlf7o8R1Z7uOy3NVfWxYkSoVr1CfV91fWzpbAfFXZ95MC+IMLql8ms94eBZVcSRkYl4U1L5reAy1WziUwj/CNk42PxT/F8eR+zz1CwkG5ypjqHVV291AlIgfOdW9LAJ87856Of1jHVoayBDqpTBn7zJt/ojh4cY6s6X6xDnQ3LHSEdMbfkrEpZm3xDgD4VYCOde/lY5zG0s4M9/FIIJbjD7Xs9tl8EjIT5rwAnbpqAB3wksBUVcIPf/gv5BK/1Z07d0AZ5OSOYAU/1HEf67OUvhxq1869QiiUOGlAnuXECZuiWFHg6DBAhlyC1O+uykoWmc/9Ry5Dg81rF0rWlpsAkNLneksK9iE1dzknCx3e7pRvKVsDcMXatyswbkRbc4Rdmtbeo1ZGyE8E2gMl29388qHn+sABlcoJ0NNdC1AhMShrY0OJnFwHykGyscMKGRmD5cjYRSEyMjL2AvMJ5ZNMi4BoYuygEt6OSoGd0b0+FihNaT39qhSlb4vT4YRDWTCvhb8dSz0tUL0+rIRKOHNPgLoNisQfm5HWr4ES9C4NauMQN2UTtG19ZF8H0LNmjZUOj3g5eP5iHaOL7Qd0PgsgaQYRvuwlnWsTNzEJZ5zLgjrgAqBXwqDjz9Tu69rnXK9PCRTPZAhweqx0P0lo89FRxJMxzkXiwoYx8NHDL8W8d83jDUUuQM51p8llwnqsg9Rf42KH/CpELD4Pfcihdm7AnqoIpi7zW655Qo1P5QF6/OiJwZRkzQUpYdOqQsB7A6CXRVmrywRjVpLi1QkzXQsXMl6ArV4jsZr7Cz0tpCnJ4QHQXX2hHBCO7cRL3WOOGSKastCHbmor6gV+TKHnOUafFTUDbWLlrH+P7gDQK0GOa7X0KgUwAmP/wxZ0XopdUkZns9KbQh0lKaDcX0e+5WdfNonc5P68Vlt2f1uvPXvg4JwB9BhUbidrZTtMkRxn7A/+x7+jUB9uFP0Bi400StxnvSuBBcykQPVIVqs+4yRS3GTunS5NKIGVLOi6fQ7etOPoQNko1IcmBvaqURtI/nbj+wEdYY6V1eRnf+MZtHJtjMB+dLzRa74Yn75kcDZxtEk7qLCArLQweXG/o2WTpLb6XKVcm4uyNq6owcmvdOdOv2MWrCnFFelohoseZcCWi93uyVi0H86NMTTJeMckOOMBUIbkllidBOhkWI9NbIqe9XO543/sjPeFAxQ8h5FsWvGvSbm9NzekPa9K0KoE6JRq4Y8dPaUxwa0uAoj1x1I67mtziHREoc7jxxcF6mSjRsN//HhN/Mu7SsISg5SSrOYpU1QyEuQSaOIbcsM+VTLT/XurWmALss5FRPPGtxSvu6SwwmFtCNVYtiDmXwvQEc4t3tNw2SvmK+72tmOC+wMlwYA+ErxBFx/BvxpWhp/PW4MHLHqJEzsi20IPsL7h5l5XTsNn8prcvv2h5nRVHpItxa4hmaEr27K+RcUDcT2uLBn7bjzcFpPzQ6KC++kVVUlc/NRawAp68WJdXhAx9MlCxzLmSa6DBTr36JAAa3FPoZcDSig7adc77leEN/ksIcIIGlm1APwMfFEm+rCS7eBcD8lwd+7fV6MUeYHkGj+k1rqzcwojOH4JQGtdqcIFwF7b0BrQfeFux5rk2mC7m5CV7/wDQhaOoYdAAwDcVfLorJJID8ypNl5u9zHll3S782LZuydweNG9/95vdN/8xve1rs7Z9etez4ART11i3O8cCAEXFjkTx7icLKVkyX0YKoKxzooYhLU+4m4IqIzIQei5jqcq02QRhcy3mM86zOfbNGb5xZK32x3hm89gUW/q+jdJPNO1urVls6jcFdCGJmBMUiy1+xPdvEBqljcK0G2lW0/wMzTSgHjKca3QeInz91a3dP96d+v6R1qnyu9pr1OxMq+QihNjGcwmWmNNxuXOtdqtj0saKl3WCaEz/TRrISRUjk23vaXfHz9ZVohRrKGakyMiM8EFzpw7cbcpjwHxKJOWqSjsTeOCbIXXonw275E+R2EnMjYscy/smiaRs8rGZuRRGGW5h5ymvK4G9DZvEeC1v4Mv3E+BpRXdZi1zjV4XKGNWuFg/zavQlLjRsYbyYv/viZnHePGqsdIwcrmnGmskzzJ3w8+3WDwJlu06DMa+x1j4VpTaWiy52Ocs6TthyqMCC0BPD/gScmN/8D//rnJY5EoSMCOcIDNpDqQIRvatVly0c8x7wHyUgcj3nEKPdpz1k3Hx96Lt9BfH8uZzbTBeP2x5x9YeN9kmlAUfCy0WXvaOj+7P1+eyokuTCnpn7uv1UgCiLbUr9rFCJQh7W5iFKNvgZkxiISt5U8xXm2t0YZvvDi+KzlLlOKdPXtWCVwmJWLyslTtc0ChmyTkgOQ13FrFOUWJO7cCypExTKEPp8oW7d0f1YSphg/P9mjbsD3/0Z0pQeypAmW9acVzuE+OHRXJDct5Gd+jAcbHWfaDEvMu6HmpyqXN+okQpZWnf+0zj8VRlQ9RjUqeovvZytd689VSZoLuuYZ0XRz/CGaDALUfZyou1HRGdvJDlqOSStUnFz9+VAFbL2Mvv6dz0WidJMklFfy1A1+S73eVAoesXa3bkYFmM5q32LhM5BHRb4rXmvLYG32lHGqqObgdrD0+AWNqFvp8sYTdnkffk8WPlONz5SG7im1Jw7krYCNhllC8ow71yGQrQkzYa65RnAH4E6k1F7BVIXJnO1BcIrD5/IUudlqqh6t0yUxebO4mVTljUUM8rO/2QrHM4u3flJSKZ0d582A2xXCBKshAN4Fg9dZ+CkCdRPretODHCel1uVDj9Hz5Y1mvK6F04JrcmHoe4Srel2NAGeEceCzxSzuyVAKFvwaRCLTDtdYqjJhGQcQugO7CAkFJy6OyUckom1cVvV/tEgK7IgVz8d6Vwjnff/ubf7L759e/bQnfYwAlprYeCxo32rbHgGM64nJ2UB6AD9iRmsQaaRZaKlhLQ1be7AD31wjzqcxgmzMH+OuCRqzPrOt6i8gQE0COHtiTkIJGyOqc3tgQYmwLEviyupImVMeYisgNAp+xwAQu0eWFsoeNlSaaUj0mZncu2AF8S01B4WjyV49y/LT4EZblvyFWNgoBXAwpnSlldX89Y6drT/7yVhuna3f5U79OACSCYU4WDgVPfcNIbmkTJUn2P0CG8FRDHwMl+VEmbfL5j/iEK1/uVKMaiLWMKhQGFkmvmu9wUVRhVesdnLSJ1ro11qnnkzgfQ4VDw4mftJ1RUylWxt/V/t71WImS4vz3XLaZeYFtyirXkmWZTDcVMDf5g7gdCaP+vXhsjwdK72QvUa+tbkW8hn/ad6pMeZXGwbpl7QyV4F2Av+VgKotUIj0m8GbxuNztj3cJvdtH/4f/yu/YNTWhxULoCCUMtat91D8rlcpM4egnQbaHjWvCAjG62T4orjYVNwIV4NHnx5al4aRjRfqwBsSmaoGbRtnhFbjCbudwa+9xA/cVwG8NzBbjLqhqotL5fvkb8ke5AxQ9dHoA9OKo3VactK5cezySLHT8qrvNjWMpnXFaBC6SY7BxHcRJZLLNJgTmATswRC9Es+sqwpo+6vmbX+0ef/ESsZH+umtFlA7prniXgWYfjcmPKUyXX24oE/WHFuL/RvXH5XVPAop3v7T1Xp6/Pus+++KHiUw8Uh6cGmQx8ES68eNZ9KUBfE1BfuHjOxyOWT3tPNi0Cf0XtVp8sv5AFKbk9sahyo/e7b3z9N8SOd8U1+TBuTfz/iaFrGgLoL++TCNHho+Zs39w1BbE+50MNvlYuf28JNpQ/2H6yacxzT2Ia8XMSx7J5ktSCtYi7Ul6MlTsqN/lSpV8fC3SvS+BsKNtdpVULeG6o9W5HdlgmgMB6dgzN2mYTSNxT5FTbH0liYWOypjfFwEctMK8lNh36STZ9qkdQIpTsCKWrr5HGDlEYAVyUzAA6g9AIc5hYeYK4T8JATiJ17gl80LT3XZLC99heHjxLM0qsTBmNRLXc/KtKxCO0Njc/IwVPtc96Hjx4RNa83OcC8x3CSZbKXA+9t+UqbXH9OSm1MxMLWtrE23VcAfqDu89l6a0qdHO5+8b7f6O7rCTLBTpDWehFmeJekCDud4471PeTZLUIeVqyyl3NefRWWWEG5kiTyAAznaF87y9ps0BEGcAwsXXcyl6bfPH09YBWgJ6FFUCPoNV0KW4eC9MWtV6n5Av6bCz0frKx0H1hjBGxTjwdKs/DQud1KyFaC7iGg/x+OhmtRXAgJHGjHF9EAP7Ol+qFTtmaTn5AHAIzNHXS/h3DwyKOARQXEt9CJhPlABZAniS4kTAH6B6BEZI97+vnPA2JHCKiJ8WmeQxoxALYLqpRU+Qa9+HBsmKA672IxPibOnA8t9MCaUrNGFO6hJm3n3lEUcpmaQpB+oJYzvp6KwY+mp/eu4oqW/srOy4P7/NsMK59COhFeVx9MZy8yJgPv+ff27GGgD08R/92LPT6ysjlPgrv9CVxrMUKFRDyALsIxbQcAY9CUx4Zz+E69j0NMGvk+WFv4FmJ4s69pPudOE5Q6v7wf/1d5Til2QMUia5HZdCdGh9hZJDTv5R8AOgSMq1GsHe5vwLQ/b0mwOOqANBheuJqSgv5RaAed0Y97S0woDfqvjZ5Q0DPILUY2T41rCkEnvQC9BY8q+mxm3PonosSE1KXPLB2DAjbqt016YxIAuQGn5shsemsXKMXuhPHBeyqKaaRgOPzeqZURgJle17PkHfYJUT8kepahKSEJbXO12980v3oJ/9KYCsmN3VnI26VEACLYlaAPKaNsy0t+4hikh8oQe99Jxlx0N1dAbpibJ9+9gMlVd2Xu5jNSNkFDRaed7fv0nzlcPf1X3nfAvnzLz5T8gvleUp4g+FIPdO3FQddWDiu+7igTO93ujNnrip+Jres3KkoIuVSK803cvCvGEMvQN6vX40W9mBzjTZp26k5jUe0B3vvxf1W+WhlFZAXrGNVAebEExEcjaq47SR7Z1rznl1xZm9tQO7yWXfjxo8k2O7Kk7ErpU1u04XkmHDHya1sN9MSOQvQo7nk4Jlv1hc85Ek6shtbljOAbk4Ey9TW/tEbn2sNoLntoq1ZYtoWfXoPPvmEeADYKImMDutL65RcAYhulJftZkRKpGTzwzL2QID+7KmaBFH5YA9B7sEWukJLR8W8dfbc2e6B+rpfU+e4uflFhW/OWD/Ydt8BPg0YEz+nPJMYuMBKNeozlLVpne6pU+Gm+AweaM3NzSx23/rGr3VvXPigW1QtejX+qHg24Q68ErbOdXtp5xpXbrwQ6ZA2IzlDljnKjmt6mzIXl3gEe7gn4m61FdmkdWRYZRonabEsrDb47ZOjLGPPMsfimFK41uDeb9UKXCiAjss6de61qJnsEKiQIwDTXVnoByjR8xvJ24mW3tzIehkLPV4WHyJxVSs88g6KwOT29Q+729d+7qqFw4vkKfBBKROKr28L0N11UQBcpCeJbiURE+rnpYdLHtOTImKBwhWZ7+SqJucsEfWlF3KX43LHLc6xyDaHQpZ8rAVVRMUASHKcmc30PZLxnug7lNTB1EanMOb56NGjzr/i83Yz82n2Qh8mGbnUax0WW1p5Xf06ilWbzTbtI2DulfdS9jRvXgdRIuwNYSxtrVWSaqn/5a7vxfxrf/En6+QMPectV3n7Ge/OKFRgj4XzWpo7HTjpAbtytpJ1X4mFlb9WRklZ6DVPDEfR6VLtgjeEBMix//if/I6lgR2QBoQsfzd2eAnQOWjc7foK2e6aXX665lPvVTJHVmMmwIDexIzFEALLwitgam0qHtzejVNx57h1OHLq7BzD885NzLIGju/uqwtsWg+XX+6aaCaWvr1FXy5LEzkktuD3mQysAZQWamq5A/fh1UewJNh/0xJcJJhtCFw3xVu9C7DvLRjU3xTAXr70lslnsMp3YVayG0pjhuWiGPRIIcRKxN0l16Vj5VhQd7pPP/2ZaEFvyFJW8wO5NAF0akinWnOOhfmj0nzPdGdOXNY5z7lZhpNoVMP+REl2X1z7mVxmX+ra1aaVrFQJ6fX1VZXE7XWHxEn/wQdfk5CeUy30dZ1HjGjSprHe5uYOqm75THfq1CWxe12SMnBSm1jsZRajaP0JJeQxcj8ViHqvFkD2onS0P7wwX9Lhei2VI6IYNMH4Kgs9HNu1vBpQGjCzbvOz/T7YlvVaeoknhl6A3jDXSwQccfnVjpoUTdDpSEQe1/9SMfWP9PqyQG5GRECjZLS2pDIaVmoafLTQi4WQ11fbV1YODS0W6BiguMZzy+VtiuLCw2Cmg1TjC+YRa6/qxc2bQJ8F7SNb7FoDKApuPGS2OsYzGey8BviTXPV8RS1NV5S/IVKbLVqyuu44bmL241G5xM+dv6As/KfdT3/2qSy8CTHSiVRoQXTIjJ0TMFkHAoNG9ZOsdbnnVdc+Ket89ZkstmeUKS2Iz/1txc+/2Z04dEGfoEyO8ae0h74MCYFw7upcFo9D85xw/xyb5Cm97GIQgwFCsIGfx3m0sIZCttZEzVFImhDMLNZ8r77qlrajzdkr89UvYl1TuUkiLXOtJzFZwBILON9N+KXyArwipIQBvLC6HdCTvLKcP4PNcSwNdd6WCJ63OZIBHes8jX5ufPKj7v7NT8wUSSOQaUhKdM4tJdluC/DpYreg160M6oAoHKl5V98AMZY9uHfPgH/06LF0A0Oe2kUdVy7XgfsdnoMnYlgD0ElWI24LiFNCe0ChOkC6SE+4TpQEiLhWnq0454JrwGLngTJQ9dRFSFSd0VJDnV4VkQNNsrRfKns8SnsAOoA6gvTMV/CGA9hC9q7JXGYsa2/qZ4ul9N+LijEA6hy7PLjluaks9DJo6tqinxTNeJGctXryJiMZ22SnJ9Ex4YpcN98txtVcb619v9tDF69inVf4x2Oqt+l7//TZU8/P2H/0T/62cCDV2TBGIY35gjNKm/A0MCOC2FT6SFzu0pABdGfIBaBqQ8Wyj3VegN5b6LaOolk7Q9j1ny1OZDdW1YKqJSmEKD4zPW7jdvfSN6BnoUYTjQZd3MgMU888ZBdcACiumGKZA/ySdJOStHwmi4pMYWo1cYXG4oH0g8PsqFZ5TKVlCElqbpUCpI2g+uyt2W75EclBC2qv+u3uVz74ngEXPu9ULLTj0sRlCGje3N5GBnXAfV0tTZeW7qpG/bY2obKDZQXhroO3eVrx1DmxIB1ePKXYlGqIlU28t6NYJfuS5Cd9f0MNPZaf3pOrWBzhYqUj8x7aUVp5Kte2O3jkpDwJ4o+Xy25FrXLvCtCfavOiMB1WrOzUqbO6dr0/r9iq6rZ3JMzjvmX8UMJS6pI91xafl+ooKSiuqAastUnzrYb4tS9rM+VDTRfoN1Q08+zK2sIF6IaEdp7S3Ped10dpj8hurz0A3QO2j7Eu18Ve31a+waTmeEeUvffufSil58eaj+uag83u4qVpKTzpHWA3ZQKCObgesdixCLIZk70aEgwePcNalU3mAPXFNq4B+yR3hdDDHOsWfLj7Y8FWqRjtM9HWseIQxnjXsMhZu85VakopQO9Wr7jKvZa1NuEnMNV06ylOFYuTXSGqobHPpkiQlsz6RvLchBr3vLDXrCV6SZlwn3Ldp5Ot4FsghCDO+g01opkaP9hduvCOPEliGVRIamFK1poqBdKzOnIEUGfcrSAgfD3RVs/8LBeqM3r1nUmDZhTzEQi09dMWSVlntX56jLZ1PJqv/B65UwaNBaaFXvYs57I1qmvGOkeFwZfDVVh2Yp2XJ7EBunkg8CBY+Ql/PkmACwC63gv4IzcTggTIXf7mcGLJKs6bODpy6rlibZ/8+M+6BwC6rDEIUKhiIY6Ou31TiXK42w8qnIF7nFsgHGDLT3J6WUr7ktgD4SbnfVjWeL28rSS9oZhwnwH0ZXdZc3Ibkg52SmHSonJu6PBHWVkY0sIBTy30lpQEgIY6ec7PmkSBCpgFnKomvWTIy8BaYdYYbQVwDTQNhEMBOtzkbe+VVpCdte9ByHdfBcxL79e68o5onuAqv0vSKaA6yKDX32CNG9pIoTLrnL0eMI6Gs533ULSQt4HGyEYGw0qX5pbuacwD5YZctI3pknmDn/TocP8CPbguvEN0E4Rq1lUjf78BOosTjljOg6sqNIcsyAhulnXKRqLBY5UXqUy60OwH9FhhI1C3nOMVW0fhCEaImJACRjUGypp6oz90WJKYFwGbJBElWzhJJiNAjwIyBPgh0KTZQHN16I0is4/SisBlMeK6THlIWUu4K+mJPqXOWfwkDgk4b4nJbVvtT4tK8eCBo7KQTxnQnzxSi0uVsL35xjeVrPZtbZwzVgaGD3KwKuTq173iAJeqNWcRa3FsrsoVTnMQBbO15akXh7qT8kK6302oNztkHbj897YyRhPFYGa6CwQuCUsRBiZtoHZU8zKhzUxpCC5OrDU2LWNEnGtabrhpudYmVN7DGCRzP/XR6Dy0FSWRbxTvDgRneZY6PEoI8euDXeUV1ZdDDDXjZnl72TQr23idzetDsBkbwNf58mdZ5RGG/sxAZmcl5iCxzl8P6FhTINyEkhPv3VEuwud/LmXnutbAC4UeDqovvFzeU0vtiprAx9LWOR0js+UIaWllrMZia5ffrAUs9hoUfjZQ94VyzLidwx6WRhd24TWvFu/FY5WNnXyN0IO6HAlBaGRMqKhXcvSdlJuhjHBW2pSqGxfc7CS86ivmdPc+nxXTnKoeNiel/e+oOc2SfipWh1eqlT3OuAsc7TkhnNE1YeVrgW2q6cy2SuKOHDzRvXnlve6tq+93J9TMaJp2w8of6eSKrxaUCP8pxYHtpbOg4/orLyHzGA91vBdTWDMezwbm/eLwrbZ1aanp9TgEC7+PAcC1Ypn67yT0OgvcvO7JiLCr2oIk85Q4NK71Rk2l90kI53MhMxrlENkjacHPt1mQED0F0MlGhwGPElEf0wpBwNykJwaxjAn3uymghqgECxjSmE9+9C+7u9c+dM4MDZUWD6g2HMIgGnfos4wnQI8VbhphXQFJU4wDLnSs6KOKacO8RugFGc59wWq2KBf+mkAJkODnIzU14YtlEaIEYJ0fVtUFn2XduY+5ExezNwF33OvkfOBZIOGOEeSzWZdlbGW+vvJo4zmS2f9fAX20IAoHIjvyv+zGgUB6+QKMo9k3rwL0IqqpxMXyFOHFoGa/KMgBdrdCbrFzMtFpKVvx9bLC4/kRoEsBclMmKU+MZ7zUSS7sy9f43Ys3VWZel4R79EzXO83D7/+JLHRvJAAaQI9QALwD6Gz80AoG0FkgWa3ORnRNJ1rPENA1KE1gZUHrb4SJ5VqasnNVuArpTMYWoS4bqtWaSKyKJEuQiEHPb7SdxGGcfTuwyPsadV1vktgyYXbRWCiOtDoEn0kWSDLzvJHMEgvdLhU8CKaupPGEzq0Enz3xm9ORyIAui5duaWxhOupMi+SFphrU2u5uz8kKUTmbmlFcPP+utGfIQljA3hf9swd0X2abIbuxAYQw0pHohKJDqUripK3nrzLhJVb1UTpWqSyIn+Jep+4Q5QF3rL9vYdbarzL2es9Cn2tpJTVWxLCs+jIfFlLGx5zhtuxSLmSAAet8ja2UZqAJF0ObgTQYPwDatmvQNBuPwGjbDd5rc7bPff4KQI9l3hSI9tNz/dLmHCoSUQBqM78e0CfcWlc8/mrK8tOf/Jmy3X+m+u9dCbBxlY/Rje6JxuJeA11rtkmyQcATAOUeAXQL+SiNhQsNGqxkjR4DYDeYZz8ZCli7FvDxjvUYo99MAKLPV9Z2mrZE+CGPijY0rIw8E2c3mFNqppdg/wfQaYVqYiIdgBp5zjOhkNJT8RysrU+rzHFcnopnAgPt1EnVy0/JK+TsdoQ1cVFKkQgiaA7c7lQAMX+ke0fc/x987Vvd2ZMXoiBKOdxVWeSOwD7KSMteF3ilHK0Buj0a3EyDSYRsA3DA3Opley2D64XT1KYa2Voj+bs+TwIvVlo8BBgnmT9kHvdO1joWHEpfgXTkSDLFrWqUQtXCkwYI5s0Jd8xVroef3o+6H7wYAC9P5CDnWqcm3CVv1LEjd5nrhPfwWnCB65IxW2Z9k4WuDPUvlFvz4Ia6/un9OXnsDskap759Te+t6+kdq2NgPZs7XLKT45H49kic4sTYoQK+e/duYtyynAF5LG64x+n3wHVsSNEneRLFgGO5t7pAelEhlwN6FiVr2qWOPLqE/ViD5jxHVjdATzORur9WzmkZlfVthaD9vV9mlyewyc+sjF/wqHfzvSi2Iy+gaXabTHnVQarpFO8VblRFRJWF2lvm8GaFCUITi5XMGeMtU8Kp6XWj6Lg7oWlsRwp+W7Y+j2lhdam0ukZJwrpPEmLhWRsHygsx3jS+JLB77BVuhaSHuRv7/X/6b9vlbguvMdBwsZWNiE7DUDuLFVDXgcbRHtmASAhLiQD6SCNuWjUCqr/qIBrE/rHQcN2iBGhhK7a7qoStLbk6w+DDTaSUZ1ulVDCsLS4qU1IuQNwT6WcblzsDVgsgXMNJYuutkuaOr785vuvp7abk6piY9LcNoOP+g1FJVgRJYEp+o4HamqwVYsjzM/PdiaPHzd4Fzza8vdZSZXVgkV+68DWVkb0jl/gZjRd1mxmLxOmwnKMiBV48OJnkUr2KdayAICLE98Nnd2A2oyEIFKYi8IDEg/g2b5vIAdpeSHGYDSsz+pYsbTKc6f/NrblUy9eTcxvU/VnKoNqma8xRWAuT/h1tkBmGMIe/aqMFvX0kI0oDTguBpKiCAAAgAElEQVTYZjE3mZsf1iheuyEzTxmXKvMIUOWcda4sq9HmztlGD/8+OE0B+mj8m6skCzQf9uUT85XG+/Ru94Mf/N+qnf6su3z5kKoFUPBUYjb+QBj+0ICebn2so1anLeHsDGWPPrdaCVi5btbYuOaPTPrRYzgWIxdv3V8+F4HnfdbmijllnU6qJp51ifeEssOUd1GuhNKZkjLqhpk3c0i02DT7MP/gNuCZMJjvS69uyGX+8NGqmgjBFDYrz8QVxdAvdlMK8+yoGdGaatGeiKDm0dI9CaFHssjXtRbVZVClTceUQX1ZzXzefetr4mm4ZIribREhEdPnuuGtMkmL7gfhh2vabvs+uaJZzx7FyI02DM7icDNQKy5tXGot2LpvK6StoX78rCPpf5T46KcZ0gzoKbu1VSqhjNWMkpbg3sjzOHKFx0NJeMp7xmszxk3CeYEmJgT55qpXXReyExCmHJZbX5NrmkxyXOKAOeuoGMxynFiIuHEhj3Ey46Ol7tanP+6e3/8yHPgS+ofUUperfSpremX5SQwxzqV5oLuYSWV0wU5yUxka9eSnxJZ048YNdwnDFY5rHZA/LMsdpQG5Dh/6g6WH5iKn77pBCXCXp9DhBFvcjENCJ5VzVa1oAUbnQNlNHePMADv4vUrfSuZbhrX48sgI2w/o3tMDQ2KwkfJrv1ayryrUW6AeQP/Kt/oX3GGuJXX1gN6M1lHoNspJgTqnBMAJaRYmhZApcpPlQHtjlLQYUKHxZZyJrTP7KFq8TmUBc40yRh4CXhaLppZzwsUT6AUDqUBg/g6qAx2KFS2yx37/f/udzAFaVStYt+BhWzcQshbO+2w8+KIBfmvUJBgkJlECdOgi9XZjwaPJNiuZNiKELt1KUgk+G+oqhnUOEM2JtYw4Tnqd09uWfrdiKtKaget6RmDaO+OadsTdDgG93CWVUVjzG6CIEuDjmyCHSU8XrD4ug2UuIbkrVqsVJfVsqcGESAh11dNa3Ee6sycudRfPviVrbVabhJruRxrYZ44zH1ey2cnjlzQRJ5XpK0tmh8kqxSXc2GPKNGZKRo+CmvwMCI6yPh36aGUOXlDEQPGu4gqX+zNFIMmg9DjgPXBTmBAXwGBnga8xNMsjYC+aWSSRSRdcL4+QynnKFRkWsmwwz2GLJRr62twPEbNdeYngkUI1BFpORNwQD8g++M2ir9fiVi/Azu8Fzk1F7BXIGscaxQL+EYC3TzRFwy5tJzUF0NMoKDucX+mQB+Pe+tqj7sc/+heqx/9QyWHEDHFhSrMbF5iPL1nhNAc4ORFSNNGS028kwjn7IcJ15AnBfa6sYLXJfd2jH2cjBf/FHc/xiI2zkZ3opOx1wiG7VExI+ST5bUscAZyd0BW0w4qcSJBIAd4T45tKIyeoH28KJRTCKGrjeMI0JljotEP1WgJ05flZerLR/eznt3XEw92vfvff6E6eutptweevuDj795lKHh/ev6NQ0wOdmwxrJdMJRM6p89WFMxe6kyI8mtZe0jZPNr+bKqFsR3aM1iiKBmuszQNwah2o5cz0yqd5/pQYl++W5RSBlxBHv46GwO5x9P8UshJ46/smbSFnAstR10Q5ZgA9Ci2lZAZ01oQBN8rDtLLySJx060/2j/WS5OZg/Udfshbd91Owh1OfIdYNwm+4XSmhrjRNcWGaz1kVNci0sL3hoeOYAPvt2ze7xzc/7Tp1BOTCqD2HRZAOco8Fvk8fi3XQPcvleRGA0PAn2dWqCZcV/kwJayfVeY+achr7OJzj2Lr4LgTatByltzmVS8SB6eTnNqQCenId7EImTMo1xb1pOVIqqfGAdev922Q+79tIa/lO9mpkT1NGZ2phQn1gCvNjwyLKbx9Db2d4WWl//SZq7/Ryo4E7l2vjc6hE7z9KsSH61to1VGfPcqenUdGI86AP8TW5ZVIjQpgaswxFqJjLC+EER80HYAxop11siG9o9cr3aaRE1zfGpRQdYxkWuWaBHAdKEOc1P8c1p6z927dudWP//j/9nXDcN0CvJDM7nAaAjoZpzmW5AcbpzNU0JYN5CUt+ts2XhDqERS4iLf50TFkxmyqfWFUnKKyG2TliwyQMKD4Dc5k0k9BfkiCg2N0NOko9Fpgu6ibVTxlXTrPKS3gXoFeCTC2IQoKKV8RNH0BHCcOSjYUaFx/Xi5AEvDfWx7RJxGI0uSjymCuOk5ModuKQfl9Qpu4s2a1q1qGY+pY4wKHtnJtVT2p6XVN/q2O4H7bd5wCt4usm5FAiiVz4/cNrK4LMGOC/CmwDnqOsSh0LbRGwFbbb+jbY8hk2DvcQKs4oUNhaseT3aKjBd0ymQu/e5tptMcs+9Rwhak26JWHB/83a0ILM2jDBZK51sDEMJU2I9i5xvRCIaXjsDc81Z0P1StRLv9d7Bez7x2owWrXuBvvXmvgrX28fEoAB6HFFxzOSuQ+gk/JEB7GN9aXu44/+QoLvJ7LO91TCpySkOZq5AOiPnHSGornTci2w0gHUTVnJzIu9XroQZ3GT9MW9e2zp4JRuUq96eNMDIijVgBbWIkoQc4lr31etzS/v0bIIgJ4uo4CIalUuckrUkg8iITm17eY+i4flvp1mTcBJD4Vw+rTTBpPnBG57HZT1AMCnUxqEJwe7ZREQffjRfZ3tSPfNb/22Stkua3UpsWdGiW2AmgTTmtrxwm9A6dq0lORFuYCPKL56QHthis5y6I5bTEjK44pzO54EXNQVa25rxFIrWQ5RY8oYADwBRroKtnpyW8WOI0TuNLD4RQrhjsYTQLdT0ouY3ISAy7rc4A5loLzaSsNXw7r2hvC55gTo09pnBeipCmqelfJyNNlpOls8gSjMeg2lCVVuHWtO59pQD3KoY+3RwTOSxJ7m3k8XOBYTx8Gleu2Lz7t1dQOcVyXLtlzi5D0sykLn2E8E6M9kpTvDvck4as29onUO3LEoEKdPnTbN8LKsefYJygrgAFib3IUEPnkRcLE/VetdZ82LGMbrGM5wKila8xHLd++3BpBWwLLOi+bVimjzutpgIGbcsIDcHaxRXNOz8ihY8W2K2ess9HjlRvLyK3uo9r8/EsUhn26/2Ku8P69peIyhvA3LXDCjALz2JX875wItXrefOvoYKkU/7sqo5iFmnKrlK93kaGs8p7kid2HN3dmonhpz7gKbndex0ssT4lXGvUm2oIATr38ia57PAeiM281bN7uxv/cn/5YsdFZcKOVcLqKLcOwHHZW6YzaRa0Rxy5NMJSuzzWE0njZorwJ0Rst0lrhfxFQkLfHFU5UEafPDfnX8+GH1cpawVGLN3Hw6OsEg5NaTAvXr1291n3z8hS2gUyfPqiucysWaJme9W79X4lsAvS2oBOqbJr9fSCbhAACsBJxRhrsChDqG+oGv7Iq8ZVWegfNqwvI9bYSLSkQ51M2NiZBlU805JBwnpqSpQjIiAZ3zovnjg1D5gOuNccUxAyTerVrIjo0fkCJAzPs14rwpQhZn1u7K3d4sPQSyLZwC/5JLKAu4+cLkVHE/cgFSi4xrHqEBiBE+iK1mQGtC1PBr6y+ZxeXqz3hlXezY65BWq6VQRQUJ0Pi8TamLt0HvtrViZQXruAC933C18bJovf3aMfbt3bbOhhs6In/w4Ps2k0aP4ftjLB6fn25zZFXnXYOHzklTGzwcOypR+/LLn0mI/ivd+1O5m+XePIzAfaxxFhmPrHKsYsBxHLe3wIs8CzjaV1+k0xXgRWxsvsUcEYhj47jl0vLx1StgZKVU44XkM6ThhMFLX1xX+eHtW0tifFtVUxPcqOftQYKB8PnqU3m+nmo/UX5Gxz6UCyXbdCTcAPqqTrGrXZYRCUwCctNxojTgQdK63VLlxHPVkN+6vaZ7UqvOM293V658o5vG5S4r3ekYfAHaV7n3CSMIB5z0RTtUxtlufXM2aMY0Vk7adO4Kig483bjas46tTHkyM6N+rc1JGOOivRoYYdEjbMa6bO5QPura80HOzHAN1ZrZ0b3SMdAWcdtjJoehzSiubXIA2BvEpnAbt6sxKY2+p8aIylIPVarpXpFtvuasK+MF4K9XcLHPcI8sGytNlLypFWhTHtZ1TsfsG6BbjfH6j3KC0kCZLp5RGN4+/ezTblyeo+MyJihh472DypzGal6Wdb6q0qWD6gGe0r9xk8e4v7jc+s9lEaK4nD51xq2SN+UhQH9Ig5bwsjMnVoiJJnGdUiLiFkYpbF3DaJGKscD61pX2npKMgP/PHEBeU1zuqVIIeUweyUcwkMm1j9IAuAH4oewdsNBZzgxkwi+G84BejaG3dPZ1KQIh8WnehdduwpzvVUlx8fJG8UhiZ8JcVXeeJZvVlh7xzZjVa+5sp3dIoIPH/hCKr+brMXOnsSAxLiOofSScQ3ZYYWVfEvLGhQ+c6J9r/mWhM9+EVlCSbt2+0439B3+iGLothxD5O97bal99cGhhdUzccVNYaTAQNQ3HGl7Jx+xA3WisXWvYbFKWq927cI1vqfOSsvHkSj937rTIDY7J4udCoVqF4SitJelpi8WDix0L/cOff2JwP336nITTActjNGm7N40FXlpt0YSfuBh6XILjDczGK+AO8UxcfJlwu2KtcWoMBFjP5W5fVgzxyKHTKkH7rurK39TCU3ejDVlC69pEtDRlfHHXU2fqhEIsfISVssRNa4m2nyx+GoA4k10lO3kmOSJTP4KcWHFNMWnabrn1XLOJteZ5SUzKx/ACahYn1+Na8WapGkB5spmwFDl+i6HbTPEktfEIaHtE23z6BxqqXmOj7kihqOYs2Q9t8bd7qJreAvNcYXtw0Lqeem04Br6xfLpXMiwsR0exR6+dsz/E4JdReD5rY9/5fbkZH69M33pTMNr843KHLGVyEsa8m93nn/9A3fBuyP01LitdzFxzz3QLD3QRAB8JTlLe9FxX29mVp+vSvOmhPiPNWfXacku/WBPRhvSfQ0dEPjRHqKd5UejIZwWMcQ3Fqi0BU7Uypq2WHHHduPNd4iImwMlZSsTmuru3n3W3b8qLNHGie/utbzl3g3X1SLHW+0ufC6AedUr3kJUOI6H6n088170rbIVCibtVn54DWL2RabdLAuSc3sIrsCClYEbu2DGx5QF0093lKx90xwXse2q4EpmZBELkA8fCpYwb2Htf1zojA8G1zSR+KTnKDZ4qZm5iquZq51DN21Tu6iGw81oJZuYrjaIAGmWDa1kbMLNoAgiynFgnyDVTqXpdcZF4HmQ1sRUs5wC0tO3coHEHApp14WSClA7aPdvc+4TpKDmjFt5zQfeullCalRZlJTXz6qymsZiWfCv90slwGDWUF8qTE+5+jgVtdsrXwmRGKIB1qfugYYkudEPJcTevX+umN591xzT/qyITYVyofOG+nyshC353aFYdl9V7gAIPJ+DJ8sO9fkS5SKllDhjhmRiFLFGQmjDQ9yoJzABpmUuuEImQAakAesCsCFFiSFCJpHIqGWZ8rgDP1L0k3Uomc2wyswE5SGgOINf1XZSLuh6LpmYdV8g0WzoyZ/SrAyr5c2DUvewB9DHa3IIzuT9W60j+VlMbjpgQJsZts9A9Zvlsf40egyT5DZOv2SDmr2+fZeyIebM+OC8J1SQh4hW5f/+BxwlA5xhgR5LiKJ1OV0XGEIA3pnjtiQRMSgDjyTxzzC9vykL/D+VyD+1feh5HexrF+JhLJ65occZVHWdY/mPxa5BqDdjay0LxrdjaC2MSGh01imsitJAs695441J36vQJu6tpxchmMZWkB5qEgmS2X792U21Gr9nFefSI4uhawGid6yqN2YD7GoNT75E4NzurJAJcNy2jEg1pSkkcxH9ocWn3R5s8r9Em/d3wxYJdC1MW7ZieW2KQWHtOTeVcd/nCm+oQ9Y5dVSGGmbFGvy5KzNXnchvJ1Tonytejkp5Tmgi7wCs+TxZ9q9kFSPZ2FfMaW2Sa/UxudsvqrWvzxh6sWNdNB2HtDWncqVlbRrj2zdHCHK34/b9hmfGvHkWWEMWgKTlNURgu9Po8xEDbTgYboWXqaZtqUjoS19nvuCghvgUoSF93mbb4coCMS4FyvcbfHOv1GnZvlfXfzRgVuO9OqBudnuIw1cvwX/MTzQwLlZACZBisxw1tmKXu+s2fyZX1oSl5UaBnDywrsfCh5lF8ALKMZ6eOa63MyOW5JitJwklr8M03rnanzx4xD8C1az/VOn3UHTtxoDtyTGUrWhsWoopr0zJ3Qg22FVG1oLAFL08KTVP2BKowEa5pjRF/tkWLBTUtN+gBKR07hxS77rpbX25pnS6K/vc73Vtvfs/CkXKkL278QC7za92x41uy0qltVU/3GVl1tMHdpDdqKFtnhYiThIUEKgDw+JgYwBSXn1BHuV01VSHD/cHDNSVIPZdr73x35e1fE4/BFV1vehM4KxihqOma1p6dcYVEcnCorZ1V1zYU7yS8ymrV3nRHNf2MJRllwIpaWTNYaA3EDRqWL9kQKDzkhADi0v/VzU3H1NMOckC8eQIpz5R48NPrFSMk1Zf93sJbuiGTmYxuYui2lXGdSsZ5ibZcEf520hteSn2fw1hhQAmgfzfxr6aQWS7yGaxa19eH/CbiUMCskMg6zHEoaWJkTEVNq0XXl3l5j/PIVQ+g7ynRaoJzqMzsvgT21IYS25QXsa6wJbIYQGDcAGyEPEIfazrsb4lbV6tTU+fSJ7xt5rKGy0VcruVhKG3obuaYJM6aQqxtKM9/eUkYlxZ35n6xQotJjuNQJ821kb0NgJEVDugfUJgGSzO1/qEeTy/3lEpzPfG+NMFRFjbg3e6lXx+x1LwGs2CaxY6iAaA3ueR6cSlLKBdxlTNH5DZoXAFwzf3+UO5+wC4508vgtjoj9aLUFUZyXnIgUGDsmtexmb/DR0KJe09kPxmXac9jcDjKEjF01hevldLjpHUdx9VJrfqAsbsJoP+D/13NWQBeXUBl5Q0B3ZnjsMI1qte4YtswenNEGRhJ6WbheQWTUJXYkROO0FLUjGL16aqs7RPS+C8qlZ/NQ8001h881SzC5iLXPrlx41b3xefXvfChU+Um2XxJXokVk/IquQ9VQjYLRaGEKt17WNyesHadI1dt3PKxBhAoTEArvNEmU9aPrpdGGKJYFbf5/Oxid/HCJQknxQ9R96m1VfzLSVECAvi4p6RQXLp8Vb2eT0fjdrw+pA2GI1venFK147uykPpkrMRpem7wr0CzRVoviUqB8ozbMvcvA1BvK/w1P3DXOCmsXVMWYDtOu8ZM735ArYW7Cwe5M6H707bNUEeqt9omGW25ttTx573m4voxaVqBgbh+z1X+MkDPmAwVgaYjtJPuUiVAWKJ4zkksbKQ58R4gUEj6ITt8VZneX6o//BfSrh9L8K/IQ/VE31frUTEETinxcXr8kH5XbTbc9wLLs2fOdlffeEPa97wA9YEY/36k8p8bikPKw3QW/mwpi2qiQ5c9Qh/U9Fddf25Vlr9c4quqqlh+/FyuOJEBycwEHA4fUbb9Ce3TOfETyEu0tT4nUJ9SO81OFRaXu3feFpmR3KzLcsV98cVfyrNwvTtyfKc7fpLmS7Lsp/B8oRBrz9EuVtcxKVf5tLwGZLmTTMX5SbQbF4//pCiC1zem1eJ3Ve485bEsnujeeu/73ZGT7xkV8ZKFGz2uQFv4TgFP2StNZWZk0kIIBd8BM0j8m25qBhtnFBNjrvBNA0m35kz4J4Ktfd5CUvtZe5NKf8KAMzIEZiG3sWLQvFX2ZGgW4con+1/X6jXblq1VabaxAb0RgdizqIdzVKKwlrVssDAwA+jJOYglmjh3JZKmZjhbNUD3krsYC1SAuEkYEwUSMHfVTxq08KS19I5zBDiJPicX9zQJcrLG7l2/0U2KjviYjHKA0sx5tFDFrS4rnJ/8zZw4XtsAsMDXdKrsj1ZaVtZ0ZW9z+0P3dsZ+JCsC/CgvI0u1yL2qrLL2K/KPOHFdJ8cFlALqVOXQcfCF2eqQ1bRmdZz6pSx3+00BaMurhCd6Ku4BoBu42/VX2LXup/8+HsY2B3gG8BrZrY0CZ7jCq0BfDfBgRN3a92FvyortkpIxTQZbZBrD25x7IUTQMS8ctwAdxZxxoYKA3+/cvWN8ZWyoMiD0bW+IxjDli6LiVkiC2n9TJsfy6o/NHmJuHiqPYuwP/49/R+835hk+rI95gi3c4/rB0nXrQrSLdqBR3LyBAda5URvlIHGk2FIBdDatOYkVZ1xW5jrECVjph+WKpDEJ68auabt86zEmd8SSYoX3nEBCHN0ZgTrynBYAAA+QErtcXn6ujHO5H5XaS3bnQTUTwBXhBhdeCKzOLAZfWfPx9S1e2+tj3mgR8lgC9+48kMDeFqf5RQkouTYgelGC26SuZUYkLCTCra7SVlUJJ8rsvXjxTd3LnGvWyUKHbWtGnaqIW0XzYQMSq2pqUcVwy9WcpTIaApvqo6fHnbH2J/YD12DgXv+rhUhTU32EAHf+q4S4CCx7EFiw7emDtoYSZeqMrsUXlutqh9/vGm/30Dq1vfICXwHo+9UE/krs83UP62kDJaDuy6PF8hSA4aexdG/uf+Y7EoPPoKgpcW2CZB0ymVfd9W5bnqQNcRDsjT0VSIg5bVnMXMKoXZH6bK1j5c4pPHNKORfHBK6Lbqiztv5MOSAfigv9Q7fIPXZc5B1qlDM+yTqX25WmPPJOTQv08EhhyW5uCIxkma+IlnXlGZnjtPock+v+uUNSZy9qzS2KiWpT3qjJY7LOFZa6JqAeV933W99VrP+4s5m/lGdh+emX3fxB9bVXC9ixcblox9Q5SwmoM3itoBuGIVHMh5PK8Si2NzxSVEZgnWOl7+wcUP3yjpIDRTKie7xw9Te7Y6e+4fAc42VWOkpMKaexgk1eAQxxJImSrEeiXbgjWF90SrN6aowkFl6yJdYk38XytUvYABI5NKr2SHOdcchatF7kAJCXIf3U7RTzPKc0ifg0zVTkQNOMOwvWa9Ngbnd7uMjtNrfcseBK5U6WQ9t6ltS+aMB80nuSfVGVJVHIizSkXcVgiY52NKtvm8qSVr6LnDGXPomuBnQMd1Z4gHNK10Yzl22FIe9c+0KA/rQ7eYDERnI0AjxYm9wHD+RdxXOTya/rcgULc0NVBMxzo/rpYc7BcE/Vnh9a6xncgHopMcaI5nIeKtJ2qWsdcl1cJw9qsW2JupSOkuTE7zF8cDH3SWSu8Y7r3jjUPCUJLQ4A3VMykgUJDYysds5ZHoY6HvNMrgTKBNeI1WveDYCe3AZCExzDFjoyfDTOYX3sJW8vMzNu7by+hIRveymNB0WW/3OFSTiuXecoX3jddO4CdLwteNd4PeXDlB9SQYNyPD9KkkNq6332DueoOD2Z82P/2f/5d3UvEdwu4WAz7NtILRvVroJy1owWaFno0WgZgDAD0dc42jeae2pc2aDstOWlx7I8nqkcCM7wY5pkymvQPMgyJWuQuFys2xer68rmeybQhkwm5SJoeNTe4WIfF2HFhnbtw4dPHG+HFe/Y8VMqtTjqlP6qSU+tqG1xA4/9DG2fWtJb2nNeuj1pHATsU2LLunv7ntqVrnWXLl1RRukhDbYoMGfYPLQdxOUoa0pu96WlZyq5O6Ikv/M6BnFKkqQ4z4wYxq7o9dP6LPGQoYcjGn20u/zSA2gJk0LHpqV6T9k13QROD8bD7fj6332rdkzUAUqBaH9nT+jREgYHgG7FkJiZ7qMW8b7QgEfVw+vxGagl/js3yBoauszrU4OfvU++F6v9DSVx6Be73JnL/twv/U4qT+qLo4B4LfhnvoGnyFzuVCW06oQd2oMS66ataKce4UouI1cChQ1rGosWFz414bjIHOOV1Uv+xPKTe92NLz9VXPuerGQJtTkJ8wklp2mtb6rUC68UjGvT06wZpWeofe2uXO4oHDT3OXnqhDb0mNxp1wTQD7uzF1RCdxJQUwasvAPPV6a6L6/Llaff33rz21pnJ+w9eiiq2mfP7+k8y7reZZ3riV3/k3LXSi9VQs6sEqrkmpXXYWJs3dYuDHmTWvNTYnTb2iTjGavpsJSReQmdZdXIbnTHTn+7O33h10wf6hadiQE5Ts6+sXvU9LPa07id4RpHhcJbx9pCQCMHDAQBdD7njHeDDusz1rkpRZs724COhan599edAyCOCpLUdA44zUNOk6VCvwiyuykRU7ja7ALJJEdQhxGPhDDA3KBW65Z91o5RWS61BTkuFA5UBsTqi7Ib44dlWRZ51m2vWA6EPK2qAXWscz9tOIy6rsk5qIAPey+MhdO6tnnJTwD9lhopTSmGflbVCwV27pYm1zFJaFwnoJhEKpLqUAqKSTBkR46Bex8zL7Eew0HRwLMMttr3tXMBKb+HjG+A3pStAHa8nqXkoEzAA+96f74loRP2uriWXV+th1vEEpYFKwAoQNSCJqV7zipHduM1qb3cqgF6KB+AeMXQs5dH1rLXE8qirp9rIuufMVqU8o2CwbEJvRACsLKJ8tMAvLfYy+3v6ygZzFyXHG8gnpeaPMkvzBGd6JiDIpHBOOW+oOMF08iHWBIdb7rlheCLsFWFVghVgKmZM7zCZmSwNe8kSnIC/uj/+j1LstKErd02QOf1crUXmNcCHrnaGyLZQk8yBPM7p8kzqLPIGCHwEk2YDD9REC6LjOLI0UPd+fMqozgg19wsMQG5AdmobWNws4m/JZuUncaAUCdJ5x8Tz6inM8L18eNnyki+6bIhwHPx0FEn1RnAzW0dEMD9RyafQwme8ECPpwJtjE2LsBFoEQ99JOVjTW7Ps2fPSQiqJG1SnLkzq9YqnbUo918UCikd+nNmmriIXCPdQdXpSmio1ep77/6q3LDv6hpIemCBkyxnCZBJZ/y9WRJss4zoV2sWxsio7pF8AMpDgM7nX/cod2MQbwjmAcGm5HqTlVDKRsp5nXldvstSQnwPbVP7W3U/r7gJ3+PLgD6C/lzFUBVoCXrthlbDr6UAACAASURBVH4ZoOcy8/1yNQ5/39V8ZbbrQvePFPY/c+RaftyfAndA1+5o/U1zFKQ63iJzpEsgTwnIUQRR8DJ5KJ4k1iGUlFz35KHA8KGErjw7s7IApsW9IDB/LpckLrZsSGLmJJmJEGTxuNtVHhYJyPETh7WuVruPPv6JOuVdlwdAyXkGdLxA0/JKqWRJFvThQ2oKdPUbrjFmfNcVa92U8F9bW3IuwPq6lOhVZdOu35ILeqk7dWJR4YEjbkLTKZ4/pSRPSvbcw0DsjDu7Czo+pUT6zN4hEcxIYb71qDt8/Fvdpbf+puuZZ5T8xzIBN7AYXdeuNWHBojdYHsmxyhzadY7h0AR2JY+R3BZKZoR6YuY5Lsk/YXGsclNWmi1PJ2VJuddnKZezhY7bvQlx3iUst4n84FjeUykBrIYqw2xq74tSJBuo10ocCm8KIxKiGxk3XkEGgciTgTrZ33uf3EVODelvgLkD5iOXOxnYBnSSVsm7wUKXTJrDmgXQPwfQn3bnDgeA3LQFxcT13PGyDq1lKxqSe1m78ZwYINmtDfQNDgDdANCHbvfaQ/HWonyMAL1yr4bcHz4e5VwkfilJr2Lq/A2gM88AOtTTDFpobXW/0RV8HSEIw7MT4CqwT4kgt9LkZmlvfi2ypvIGalfX6+bbR0HUERgzyr44DzX2TtzUWJH5n0z0KGcZ43gIAvCj8ut+jht4l1VeiXT1d3VQwxNBUhyKF/ePJ4VSNcYFjn548gF6whSU8JlljrnDw6zBgc4Xpj6HJZyMSVyd6iVIkkYtz8f+4T/7PWFJYtaRcQF0A58eJu5vrnZPjuMIlhmehF4r9d/R0NiY8yRnAOj+mAaFwdBxNzTJGxTFC9BJhDsnQD9+XMlFqkffFqAnK7KVPpiFKCUPALOpX5kYaiVDeWYwX5dLfOnhcnfr1n19ZkqsR2flnjikwSAJCc2fUjTFuqF2VDIdmMp6LlYltyZtAoERYGOSIDQrjYjEDVwZhw4dEiuTXPyz4kueIlsxri60a4TFc8XaV+R2H1ccldr1sT2VIzykq1XXvf+17ykL+et6XTSypt5k8xWwtfKZqBJttDK2BWshPxnNTw9agznbh4H9p7/6S4TUQJMsUK8F0ARwhNgIyOtqil8sR27KnH/GzWQ1wN/D0hkAeq+htIWz79L6Ox1ZNYP3R4dpx/xlFvrgu18F9bDqZa0P/2eR7teT+MP6CEVotZe0wAGQmrcqfM6wPNHFLH2Ja/2gCABMrDNKyTaVFAYhx+SsLP8Z+LmVzKa9wNpio2+s42omcUjMXAZ0SlrkDpTb/8nyA7W5/UhW8nWT2+gtJ85tyzOAwrgn9/jZs1e780renJtTBYX3DHFsWW9y0cKVsCv3/osXy92d+z/u7j78idjc5rvLF0/qswoj7CoD3nksitfC664w0bjc7duiMsbl/mJNyak3xAr3ZL07cea73aU3v2/XPmEnJyoRaiFnBKhgspLh1gY3CXJMmceDceVvK8217yK4vB+19wFmAyOWNGVkTcmvHB/4wdnEKA0oDGS6o5xz/FhlzGQanhBHN18616jz2ZnNaw3cPNGe+UZmwh85UL8HvWcagOK5myB5Fgt3sEejtLT9YIUlGBUFuXkOrCggv5Sw1gN6QB13OwrHDjXuuXrf45TWES73La2T26pDn9J8nlkMu1gAb0Bt3QDcHOrIJp0PGdy3Dm0LPzs191SAXgZdbZ0CQpfkteMmQU1/NgWgwqPxd/IxDLqAMOuCemtvMX0f9zp85ljhABHgzr6ipav3jOVpyHS4ZsCLB3ss6yKy39dZdeSWOe3Rfn8VoLvxTtvHADpu94pnozTHMxBPB4Q69lYzH8y5z5ewQhm7Sc4byWSPZyY6CgzKUZvzSrBza2rhHi59wBzw5nxrYvDjHuF5R47gJQDQUwmQtQ8ezwnwyYKPkRtAT3w9Y1Qd5sb+4T//e+omx4bkrWglyX5MTImbrfrBAP0oroG08kb1Ts0KRggyYdASJhmuWb0MgG4UbmIW6uMnSwLLJy5dOytQX1wU2JmxLRzv/HR8xZs+NIMeOO32bcgztN7hKaak54ms8/v3HskiXtNCWJDWdUIeAtVjYjnJ4kBAMcYIzxeKS+4SVGMR6Vi4BIkp0smMnwwElhkaJIrJqiwoSgzoHnRcPaLFb6ONBwk/G4ZrSkYshDR4B0h66/ZgmlsQoIuw/2mn2OZ3lC/wNSkI6l6mDQ1DXsVwq1lNfkaTRuztz1FoC4jN1Dblq6zPWtu/6Gfiz9kGZQ33rsF+b+yzTfxqbRxydZJkn+ssqeWtxYJGSPgaB6GF/gh1lH4bDi41G6TPkm0C0bPuj5eAfUlR+CU3PRqv3HF47/PIGT17VrSYmyo1ISZMnNNc24RWTLrCp8MIZp22DWVcg5TDtXVlCwN3PAIqJYTJP9GZxih7wzpoQkrnIay0LkDXSjRBDJ4cV5ZQxyr3/ou1J93So9vdXVF+7mytaC2Ghpf1PT0tl6GeJ06cE5/DUV8newMiKDxk20p8I9GPrOm1F2q/eftfdp9d+1MJiD21ND2lc0k5HVN/AghvBOhu6CGwmZg8rHua17mnlMeyrkz/JwoXHOsuXv0b3alz35VX7WBzj8bNa1BvtcmsBY+NFbuMiacQWaDXCnzLleqxsBXUcnYcV8/SwvDE9WnqaZnjLC13YXTCLQyW5QXIiiv++6xFlKkAusMs5XJHFDkXp4Gw5V/zTLLSenmWdRolNVnW5FsQ867ytJE13o7FUQGBbIcI9n6d6TqotuFqJLcA9YT/Aua7uFPxCiGbcAWQJCxZMaNzJ4Z+XTH05e7UwQBQrMGMLeuxypu4N4CC+6iMaXtOXWKGm7+t/wbo5eI2aLXjxhpviozvp8XKuWSDTEJyPrHlUsYoSkKuiXBGjilwF1ASQ7enRUCEBfpCiqz7rRvklYuizwByuJYBL4dvrMwFg+xhGAK6h7fJkjbOX4n5t3FxeIXqEg/5mOu4uQ5CR5XRXg2sYpWPAL2SMoON7b57KVIKWwvD9CGDjEnF4zk2gM49cz4IYZANXIeJdXy/UtxkdHJdUPdy7/zN2AHytLsOFmatBpcZ+OROeNz/i3/2d/fyRpIAvEisGcT1W5oHf1SSADulSjkgivAGyI61hg39IDWYACKbzFo5wKwr3lQ6MNrnyspTNQi4JUtaZWHKdj8mKz3JFgJxtHRnHoaqNbzAAKFA1FmoXAvhgLB1LSl+fveOqA+XVQMsq3xx8ZgyCA8LlGXhyH1IqQtaOS6OFytyLyrujfXjUoLnsCFpYg8vOpaJZcU9LKgtIVsZdwjUtGhQJ04ccy3x9g7c2FD7JSM/0Ai/LgIIXm1ikyplUve19bVJ1bC/r7Ki9ySID1tJQVuE2pYM+V0niYXG0y1K2djNJR23fLOSHfiKtmxJ1TZxv64a0A/W2St/zTGbjt6mbQjsBe7OuvdHs1Ajm3CZ4nFuXhqfoUmuSK8BqLPxW6lI7XoL+rIP2ka00Ki7GdzXV+6nbRh937Wk7dF/tdeYay3WAL00Vop1m9zGDzRpvCV5Yj1Vq0Q7UbCcqFjA4iVvQH87YsM814lJsnOjErLVR/dRLkMsTItsC0i5x3bVrU9xeISUs4411+ZUUEUF7vZ0uQvDVHQ7laiprG1TZXOrL9RKV676aVne27quSbm84UbAEzWtxMtOpDAOS9mVi/Xa9pABQhndEvL3Hv64+/Tav9B511S5oRaYygeZENnNpJIAJwTopTzvSDF9+nRLisSWwmNYXTPypr3dnb30nW5+8Q3zLpR1zneIpVfC0H5A90D6enxPrB+vlPDK93FOAxPyIwq83e+4N9pUx0rLWrGxYUOhZUOUN0A/y+gwgyWfbdvF/A0GpSbran214/dJWKzPZok2TdK7u8iSnDCr/RplPks+j/2Anr+H72ehs8acENsod10y67K6WOlE883zxbqUIjaN4UBClbgFHt681c3sPldSXPOEsIIL2JtlDDDyGglpXDdAkJr2ljDX1oQBuFm8xmSPTeYQGRDuDv6O1yp32MCjWazxXuEtTVVAMCNKlb/rNZxB4DXnQOhPc6WDBQJvZLCHUceEUIzPk/Verm6XcjZlIqWMfDaJfy+DdxkDtaYqpMLeA8ztTgdXdDxIbSo2Xd4igBMvLvflkmf3MG+dJh3iaZ5NT2XwsTSaanfaj1RbXxUeoDc8fPoYh3wX/GGMrXhpTir5DQDnsMTOGRPc62CG6XGFq8Oqg/zeZLM+G0D/5//uXnHTIlj+X9Le7NeSLEvzsjuPPnt4eMwRmRk5VFZmZQHdqIE/AQHdQEutntQ0UqlFVdEPSP0PIJ4YxAM8IHgp1FkICaGWEBISvPGCqqiiurNyjNEjPCJ8CB+v3/n65ft931pmdj08MrOijseJc+45dsy27b32+ta8WKCUUGTQWYhIXbmJBhMmI7mZqOgc3IF1gifZwFL0gQjYpKk4xcJMjVaCCitSQ5ZPP71pAH31tVcUHPeCzZP4KFn0FYEsr56XMteyYMduOgGYEiEI8RIRvDvcvX1P/m6ZF9UEYnVFEYEbmCwvCUSpnEQagAJkFCx0sKv8v+2LSpu77vSeD298YO3qkgAdICdQif7Sm4oGpqOUF0DXu+iqdpcF6BRrgJggWgg2Wohhl3nCR6vUH9KaPr9DZPSSCpK8Ln/lmxrvtudx3S1KqfBEjryCm5ao50u5RQADE35sjqYXxybwGkbAhFC046s+OmBtBGrmuMbud8UcC/dNQN48vLKOBei9ecwM5qBuIquUj6qm1ZoEY3YHP9AF2ur9MGMWPhUbpzZEjPfNGfW51mhuyn/WYjECxJdMUOf9Rk1hTolpiHbeJnczCoM+Pld87iBJC73OyvLYU9WA37MJWzCIIGTe58mGmYbr8/dTgaa26Gx0CL1Jv6TOP0VdUjLYJKB5V148lQj16oqEmtPFqmaGBIFGbiGwhI9U4iMtLfPmbmw60Ym02iPR/63Pfzz89Bf/t+jygfzg2xK8J0Af1MTF+1R7a1cBnXfv7Wmfqnv5uevy27+hPfPWsHnhNU1FSor6OauRYHAyAzcLr83LHBWo81m2zehvrsNzLNaxorfu7th5uy5VbAhvDSkCQGvlMZ/MKsWN38KyitY4g+k47W3jGvLCjO9NPzNBIguXPRJtOGlzdZOZhUm+zB4N93w+BSIR05gKIRGzu+mj3G46j5PnnLKGS+FYNhsJKVIq7qr2+qNbt4atxf3hiioAtsXHPBHfsIvp0EBF2RJ6D2/DRA0wYL5uLdfu1dLsm7f3nvN3vp/wa996AbrN5s4+UGcwOofJZN4AmJrlU+xVR8D33owFJvnXbdrvYDdA2tHuuKCUc+/UNj13FEDG7yh/ymMsXMP4Whi20MB85jV92av/ewkM/I15Oy4u0TdZF/oO/76ptIQOtGRS6Ci9Sv93ovG5NqllzA9A75TqCshri43vp+bMipKJAaEmfMCme/3j9wgvjCH9z+Mz7/7pLr2ree3qc1jKuhZ8z2cAPOduv/5IfKZlff67//RvSDgMs2ofRiTv8ucapHISf85mZGNQwtHackRVg5olu9T9dkUoCANAx1xmgE8pRILzmDTy5qjpfv7COTGLa55AzsMpuwUdTQy4ISIRIUyqvRF17IpDRNni/ROz2lO5zX09iTh/sqMcQ/HZZWk7W7KRr8sMD13uCcwR2a9duSZT/zWX27t582P7MukixGLgx+ceSBHCBYB5nAj8y5cJULosM6bAV8AbQGcxY0LLdPKatJqDfcUW3xdD3CO687wEBFpOpijG5rryl1eVLy/takstVre2aKKwKcKWuZSyFapWNwK68QDiCJMwE4t/5C/xaDMgy57zjgpL+wLZ2nqfzVhpL5i+9DmVq0ITvBbDK3XFhTmsBUR7SM3rqZyj4R7CNJMsTjgy1mKDtUlLVDBthmlGO6eqVj/OmtTDjJ5ndpv9oISFGjgmUGvpMybsPRnBBDCPRl9/A8oG9F73mNpjKE1QXP7VvHhzBPw8xwhHaAlspNI4cmeABGZ9gkMTgWxG64Y+gDrpP1QNE8VTcrYAtUtZsg4OHNV4Pf8cp1fKuxrAENaVc333wbvS0P9Ipr67ckuxe+TTW5KpXfnwx4c7XjMeuDaPlV55+eprw2uvf0sBrOpnLjfWoE5rTweY7CRktdDSgleWJwAd7zTjiukd9TPGn1p9mJ5vtOm7rDjwgAL3WHVq/fEwj0w0o8i18vv2b1o+qEX3rqk/AAPPD0cXkPsM9d60g+UgKHfmEVpjD/Oshw8LqOTRdNR79plzWEAnMJAiVtHOo/khqDI9+R5zO881+J145D21O32idqbbSwfDhbU0k2oTt++1bhBhmUjth2q4wloSOZ1gNPhlN8cpAaY1Xu7B+yaA0YDeezgKHSVkE8CGQgIYOQff6XNYUBNrkkeA0mNiGsoF1X5oz1KBUkqoBtCdMlZrTiAy2jGm6dage2bTYjYZFX3f7SfHtM5nXcAJHoX5Pv56AbW0f/Yf85PfM3coiOntznWJm+LaaNEEpzqNDJeFLc6Fd7Y+1j0Wf5rzntFaVX45pxZKS+8CQKwJMQUEfXY9+462Z34woU/32HTVwtiUdjjyOk81gP7Dvy4eOQE6kkQ2dXfyarNONguBL7Rb9NpD+MH90lbIjUvt345uB9Dd1KUA3ZH2KoPaPoWHDx+YiK5cueJAIDcB0fFMID5vJrcrIAH4G2risqqIeAfqQTglaNiq4PfpOrUrUN/fI/oThgEh5x43RIwvXHnBZfe4TxYW4SLaEESteyCvtfq0Y07Fp78pE/zGpoBWVeJODtOrOGbpMK1oa2h6gBlCBtH5SM9cNtXIMKvSkvVU9d4XZF5dlna+Kb8kEcrnzr+ovwX6ksl5BtABMDZ4mV/1SWT5rw7oRZIzblSmwSxj/a+ZRQjHtQjcZlLzgpBWhBzz2pxxcvtJb/Tms0UFM+hkCrWQUJt+BDkz5NaimgEWU32Gq7oxzxmVqMBzvKMvMuI5S40wVOBS0Dt1XAvXN/6Wdp0ZLyJnLGYAMF8AfNIWeU9CUgNDxDuTiY/3WzRYWYsWJGhGF0vMiDeiLQD4RvGFxX8ZiZ8ITkCddE4FXeLDVTAcv/JBCOP292E5YC0rxafAghxxwIN66vieD0/vD/cef6QCT2rOoQj8p8qvB8wpTnWkGgtE+jILWIsW5KO/It/8C+pnviyh+JiCNNXsxxcvQWUEd1uWmoi+OM/eMzYxmzh836ZH36dvw3u6o8WthYSFjo8AxcTQ/GWBtQUpWxdnaF6/rJUNH6jCSF8G6BNjbkEyJwlAsU5l6uyBWbCfPxrMW1Bu0UKUp58C2g6sc3XCgLpjZgrQyaI4leVyQdbIFXL4Ffn8QNXE9sUrz6mC4bkVpamVNhoyyRxGi1Z5bWm3BH3xN8ALoKG5owCNWp4FgiJQ5txAGoCbAL0CpF1HQLSjgC2KHJETjYbJz/t87euNeTzdH/MoUcyfR2DIfxEcWrMn0JHzt0CJUMKYySxq66CPRZgrQOfsHbTXlgrM+Lzn3GmRe2pFsQF9DT+0QIhOci1gxMROvElA94Hmmd8zb9RJjz8/VpEou+2CaUAP3ca6U3u9rNxtik/wYQQXrAZYwVzRr3LxneVhP3jcCmP9+3ItxPqr74q+I1iEPiMQZi0D6NaYUvmJCUlAXAN6Jj2+mhSPANAdD+VdmDVrDTUpKBBqgl/SllHaOYEQBLsoP5eI2xQ9UEN3RY0B3J2b2J2C0OqQqHhy/S4beOHilro+oXVTuJ6I1SyaCRKwoYMUUe3aeNRLRms/UGQ7zJTiHRDiNoXvJR0BPh3F3P4fLACcFw0dXz0g7Y5pSM4QKVq2m53kvm3ym/1z4RWYa1WyW6AZBFIoXZzM4yIQHAvU3V5VgUe0W31RrSkvXnxFi7YmQizN0JGv+p0RMMIDGnLg8qs97AOfMYFEHzdTxV+cyMp+RnCJRIzVxJ2uvnB9ZiMahimsTe7W0KO/ZrrCfV3Mpx79dix2MwJCscjsnxEocQ+fBfSRZ0wT8kumJ7rtJBA1Ky7M9UgnQMg9zdm1R2XhYzxyfGcQ916ZUUQxzsmFAJgr5VIV68g4BtQX3CTGyVC24rgtbiRmPdN0x75+gfoC2rs19JrTirhvn7Fnmd8aUwIWaMUp2KL7Vh2FpwtKnyEHXsVenqp98YroijgSXEwwtETxE0mtPSvf/JLcQ/jsT3QuOrTl/DMhx+vaAF/LMDc9j+/xoQfEWFQzde7SYB5ASSnZkFGYVRNKXse1GRlZgMlnKzrJ1ExEcAZsmeeyIGVNZr8zrWf+mlH2b/ts6Xw389/OwfzMYPvcee0R4R9/yn0C6DUXmN9je0NeyAalkh+AviyAPlBntPsC9CMaeqhzHoDe5mXvKwt0orvimYB5802Cragy5pKwlQo1v2//vsB2dJfU3w5MFuAEiAK4CIVbm/QlSOMQd2gTvfMd2MFNpJgXsuZU5AZ+wiMm65qSmq/UxUdTTSldxke8E4HJZBf1bzrGi73SNVPa9RcLQvzkXY+9X9G0k0YnWqeAjbDo/j31jtf4iMjvQDSO4Z4QiNLWdcntY93SG/5XrgWvZe9zBIyaQ4imS76OwFu8lfloq2ZS89L1sy0bVpj0WddFsGDLnmAOUWLgyw7kLBbbgm7tg94oC7/3h/+OeEGkTkthlDQ1oAfkm9Fmw0RDj4ksIJAdWeSq94D5HNBp2EDXISSSFNwALFS7GtO9BktN28eqoENtdBaUa+Abj982GzwmHaW8ySSzpnZHL1y7JPC74OA7Ii5dNgL/BhKmfYfqcqU8dc7DdY47j12fJ2k/oBttBuIjxSXgc0I6jO7DvdLLpL7IJoP1EqCCKdPCTs1BQ3ppmG5tiiRJukXFGSCcQKjQ8tKpiEu1tJ+qh/XR0ZKi4AE4tWhV04tr176usel7yn8CmwgH5pMBc17j0f3qgL5AikMLQBV4NFa4gtkUmCegJOvRG95EyD0AiqMQ0GaoAj8TbgKXnHbB7xECOv0ROiqzbjaGWcr4Gs5XrL7A3B2tqsgEebowxH60CWz8oJj7+Pczb2zhsGRVIOT1Kx9m7QqDhkGogGIGTv2r0YzejNivHeXPLyO9G+C9d8rHq/zxUyLtrXFTDERPzOmtZVGshvryVckuJYHL8SxQp3sZQEDqjRmzheoChCYLk25ZOEojjjVF60FVxrU0wKUAzAKaIDmtNDFCq6GyF/dNChXno4qWaPrQvkmKLum8LljSG79mZNTWI+pkKnseC9TsOw4HaUGuwTsR76Wp9+rUGtRCBMxr3ayV1Ny2S7DP2X5Mb1GGMKOBsVKkySwE5tHV+2hZcXnMfxdtnhMBSLEx+WEWWBPPb3O2kilasIsZy+qBzj0CemnoBnS01Tq9F0eAThe7JQHlE7km736iolkC9MsbiueRyb0VEMvPHG4ekzQwFCQAlvECipuUwy6zu/3YNaHz+eo97lsya4sZHYvtBOgIEgB6zkegFmDJ3kxxGwoBBax4IEAAhPETJ6Wzzcg9U1yLcbSAgl8ecJ4DetasXHjmR1OhmQ4KdFc50sCEEbxyE1wXBRGzPd/T9GsBU7bGRVBcm9m5ZgcTcl9tbWBOUSTXKCFegO4l0vUTJPllJveSWJpcC3z7TwshNRedUdb55sx1XAZT7BJzNAozc95fJzTNhhAHAzqBNXwQDb16AkNk0GHtzvEH8EJ2ejGSBvQwpDRyd/S3Loz5nWj3dSoD0e7QJh06SxH4Fo2EUcScg7kjhMp3aUaRdqocA5HeV1m8o5Nd+fO27XOnqH9KESo9wjswtaVtjhfj6DrT3J+LoTj4hCxPAv84Hq0TySjfzbUriJT8YUfdo8WSG4/2TqqMGWwsGNaqOK/myyUbTMzJR4xQAsDF34qQcKq2lMcqFbqwgC9+dbh9e18BdKvDS9e/JS39bbkTLup3iiWgnKZBvQFdJGANXc/eiRNb+bXfEaHO7zsdEaHDm8qgU0y/zJpjnmltcEuMzIGtFsX4rM00G4PwJt95F4LgWu3Di0ZUJm8zOfZ5caUSikyZ/g4ajMYLjRjU8aFXjc+RJs+w3l8+FQH03lplTneP96xbNPLQkkHZglSbjxOxHpxpLTXnmISC/N74wKqTueH1T9Oi01NVhOMipldpI0oXs4/csQv8jrrouGjg6l2Rr4GR4i0RJ92604yB6av5r/n0qWuT+64ab/SqJBiHaLhECMVgkP617/h7dcwrl7tIY8VdskQqp9aP/glsMu9G/Fheo4a96bU15QlJM/YAT0zs1kxHgRChvcZrPshNlKvHS1mD91vmc4LaaY75PD/NddoUWdpT0cf4XcNugXhOHfoftdTZpXtf+NVcs60Tfb1pknP5nCvnjYsgdC46BtDRukYfeuZjpDu72KBRCsuILqRVPlCt71sK3j2S5n11e8FBcdP8Zewx6c611Kkl6qid955lD2FFmvGRCFMB4hYSopW3eb/AXftwWxp6mnUtuTBLm7v7lZvlfTpdyhopMAc0GTOKnacwTCcmar127fkAelqNzjV0jjeIanzd4S33nGI5vHbgmy0FehjQNde4cvmemCnOsCLQTvrcinza1IRITfdYgmmG0ubx5PJznxEiwqfmVeRKdAtfsCQ0p79JeGoy7pKyXSzJ4I7lm5aj0AdWAp0nJXwrMLGEB8/r7H0LuC2AmSZ+7w//utPWnD7DpEibdeN20iCjVGSwaMsAlMD8FNNdzhLtnAA5+9MNbx4YuEaO9wb5c5T8g4i9PZVnt8zv5WeW8EAhGPIOXTEJrQBw1wS3JM0rC0wOH5Gbjwjm2VpSzfRXVRUL8GOJSZ1gMyZfFR++89ftLwvowgZderXNnBUdHGxpqbvS45y2h1RJByPGqHMXoMumICaIRhWfJxGvjoS2QFCm0vYVhaUbEFLrGZwQoKsYyCBNa7dM2AAAIABJREFU7UT++Fufyq3wZEUV835DvYq/JWK7qIMa0InIhOrZZdHQR4HCpPUXf8jjMaxCMAWytmowygpcM9iaLtGsWeIw33HDS6NzFSu+nGnK8AZPpQE9mglszHPvPNK8Mg9pY1uM2lagbII8YhINWMd0jIaejRtAV1pGDvU4s4n8ykcFFF82M8mjZ3QTmAc8C4hrGI0bp/JfJ2guZm+0qZiMY9UyAIfqcx+Fcz0fFgW8CeNzd/OTAt7QhlxK7o8eOibS3bApt467wGXxe3TVhASwbUFB81FC5OgaKL7iNSyky1nYfVo/tfTEkkWg3KYaGp2o0uGpfOxrqtngmUQ7Q+yFbhVLQmWzfVW5Yw+s67tl6ivXAsRU/Ayg92wWHYWBZ70d3Q1zLAZpbQ76qt80AHZ6o1kiv/UEh7ZsQKxx5uMC9HGeshgWFHLkeP36q9arpAC/1JmCvHW9EnILMO3DdTBUFrp4d9FgDbDvnVH5vBHmwxbFsDHzomAwD6ZFXBCTE408dZ4U+lmkLoeybO5+dENFZd4ZDh8pM+Hc8nDtfJXJLU04Y88e5W20PkzlsRLin+XVypLTAvM+c133W7/vfcg5CYLramZtAWgNPaW5lxz71Noj89E+4q7RzrXalI5Z2X3VGUeNtQuigD0MpkvFHihVj1xsLLFcq7V+mOhimacN5MQS1Ovc5O65LkDHbO+KbFguxM8xu9PdjbGgKHIcZvUse6yrQBu/sZCnf1nzzBXjGf3Z9floYaujRqsnNOv9H/pIzYZYe8fiNfrGVmPNS9de6SY73ea1tfbQYDTtM8JEW7N//4d/S4GyAT0WhklpM0vXX46ETSEW7lIXxm3tTULAFEFsaYXoRRKj6bKMjhZXChv+Oczj1t7R4kvDQnJDc8PPk5uDIABSKnVVcJmYxxMV3nj8aCc+9cM7SqM5Hd586w0Rk4oCWBrGtBJ8gdky4ZTjXFHwEcwRnyQMOE0QwInWpMvEPAZwlOnKEZuJPswc5F49gdT1him2lN5BMtbSA0Z81xqvJ947P8wjzBr/uVIpZHq/+RGds9ZVtvO3h5df+baEG8xDiqpswDFwxv2QzSbGKgtHIq9jWTAIFiF1Ol04UkzLaRPLM0VbVx3TkHrBHEcFMwfZOCAjub3dDKM3U2suTvy3+dVc2r/3hjbREphVlatqPBzjoJZ6RmZl8/b2yNjaOsLcQfTkOfMbaNdVvXh6LmOyHE2kfd6S+Dnr5KopU9RI+sXOvXFBXg6OMJsubjWLvV6dKmgNPcCSfTkBWEC9tPu+5xw9gkYHz2ULau2hFQCZdDfRU1LfOD9TijDaufLtXOnVBaRs2A+D4b8WrFut8hi4755gc5QaDe4KvRcRdF9lR9YipOuJADxqqSXocWv4Ge1uIoYCKtKiRJCqOSzyDkMMcEXWz77JM5NT+B3eMX433V8zqgbi0bxQ14hbrO6xNKLZ3VpbSwnn1tJLWPC1mP+AXjTyArSR4fbnxYALyNus21kbHXQVQB9HWjNe61LjjVbvScmORDuG+RrQI7iyPwmU820pIC6V5OQ/Z5+oGNC9j28MH/7kp9LQHw7XpZ5fVaW47sKVvuYoC+m50cJfW7QiRDPMpu3sxw4+8xLOQL3T1aYqZhHeGtwJskQBg242txQcR8BY7ZsGQI53cFpZWhynRKU4UtJk8WnLQPNWF2ECqKzMoUBlTtd0vP3X1vTLzcl+r7a0DmLDlF/rdEBee5Vu9WeeF7lfpVAyCXxnS0GZ4TttjHO0wNDV2WwRKKGH++nsiSx5+M80b/ksnzedl4haNJbpT+0F9mPPfzY9+wKekKwgxtdtY5MllKA95sDralfmtAe7wA8C1sLv/9N/EE5ST4AM6YgKU2gmlJBM8Q1taJiBfL80j2DggBf1m9uhH6JBeigzOLAkzFiVRrBWldhWCarzbzMJmOcJQOPBgjgPnskRORPURge1u3cfCNSVQyhtfuPcrvo7nw4vvfyiTO40tAB0qSgX5g3BrSiSWMX19F4RjYompzpYaz32S7siWzHp0rzip4wW2MTrJH/GyqYoEysNN5iL6TGBJYwezX2U6Ly4ZZJm6nQJrYnBcld9pp/sLKr5i3w5i1eH7/7mv6rCNW9pvum6hekXczvCQUfVxiy8oCIgw4Jy4+nYJi2uU+ECR7qIAqgcEV33lVapaLo5D/NEBTFLgERtEvBCICTpHlBBMWOnHVqaL+m4dz7Sq90imW/rH8UcbRpHMzCTqRkyoJd1BybOLZVw4yNiBnD0anfSQwKnWUECCjswBw2Z4/Htpl64hQ8T/9kUFqfaOYgvn4/SAyP2ABJE1ODVzK4ZTcNLo9DIDEPds5C6GRn02wK1/Dnb9A12BuNZvnRNVHLroZ8IhT19MaePI/LczYMKnzOCX/pRFSf7i/5sOl5jx8JxxhJipDJKBky9vwPY0cYT2BPhjrQTQ1fuqoBmnOMGwC8ZId6+AHoeE5zWjNtEZEoOjym46fNb47Hg2oG+eT+BzFnNtYOBk3fc5vOySfgCAeUs48zaVG6keQySKYLJER8dY5G8N3VP+twWEUq/CswX5e6T8XdYVMraw08+Ht7/8x8Pp9ImX75+frh4LsI4Y0pzkwB6BOAAcN+TA78q2MtFgwzguXfmJAW8YiLP3/AJLKIUQSFXO2uJMkXK1aZKCy+LR+FrvqLKmeM+128A8ey7pIB1Gpt96K4AR+tUwDsuG8YBcLHXAXEXmlEwHO/RzhFaYkmMMmh+Ay8xoOt4XcNg7D0i/ND4AO02VXNvDZguZqOjumwq+fkIC4yVeAN+18JXlzef6KJ2Y/HACcyLBgvLGug9Z/AZz7NF3HG/uAwB1jFPHJ9Pls52zaAgj8F+rLHWz21edU7HmZnEcemGv5kGtH7w9IXf/+HfEwW3TyidWxLpThMKAJ3L8oN0QQNEKH4RQI823MUr2EGtQbjrmgh0xWBeGrrMd2sC3HWEAPslAK5sDm6ABbLkos8Z+MMHj5SrTlOJPS/wJbWmvHR1ZbhwiehDSYYQvwifYjWuKsVNCqwJhpNdQJ/pqVdKaqYYBKCY6N0R0Edzalj1LwV0s9MuIDLylJGtzNhHLWQ2eUcdR2JkvpaUB3yqgLin6nl9qrabbw7f+c5fkSR5ZTigfKzGtywJeFEmUAQEa3Q2y2ENUYKwynXOAR2NPyQNgbBODeiYUipWoQB9VfO0hrRXVZvQfI8rEKU1KYRI5wCXWdTpfH275tv1d0n3NnmimQPK5dudawTFuc1gYwatYBKGjPWhAMy/N6FrFbEeYPp1hcD4i31OPkOjcZAcRMg5w9aTzpQUyWZwPY4WKlzVTPM/1ybsSmqBJRxsvrhn3gOwyQH/dR4N6BzbJtiYymOR6KAar1xdtyR9n770bI8tf+fIhvtfZwxnj8lpft3xP+f83vgxQ0aoqwefw2n8mpEa0PXOga0N6K4qMyHyXFiag/qX3Rl9zh2sZzrMPLjHd6bYjB6wHIUpj2cCbNdE6ABLu9big20m3Vr7fIpymZxjckllHjMPFeTXlptxvbJXPNaeJu4dHo6G7l8XoFpD5zv2gCyXNASi75qygO5LQ//k3XeGZfHl6y+oBa9cjsnwiXu0AYNLpDY6ShS8Ixd1mpQtclj+ch+J8emxJ4OphV/zYikzAHiDGoAOLmyrrseKqm8SXHzpEqWGq/uXrZqUI401rlNVOWfnmDsP3jw7vdx5OugMnzaCR2nc7FXG2/vSlQPL+uApltUX2oopn/KyuVGEgWjb+dtR/Vj0zggvMevznQP7NFZwhyp10EV2GP/r9e6Vi4A4fTdRaEg7+2H+mB9rgVDnhFM7fqV4lwX48g11QTcsYc2foGy6BpLCx8MdPsu33mmApgHOLUFHgP63Z4BebQUBdPtJteiY50z0VasafzGRuLWZGtD7ZhCKbNrS8fi111UqdUONVzC1gLlA7YY0bQISosnmRluKs3lGxEHN2/v37yuQ4Ymlk6svKHf8smqpn5PZRt0K8Gs7aE1PhEq0SZff1D8C8Bbli0SS5HVRfktPo4OfBOiUyPTStPUB7S9//3JA51e/SkfLqnd+ZGtcLEaCN2A6kr3VyWr3yYKKz5yqjeWr6sb2faXUXdG8EyBDzjdSKEIIAggWBXLX9bcqRQ1KOzrFxyotnSI20dLDuBI5XVYEvyLo4KeLhr6OCQpALxBz8X9HLacYQx55b0O+ibV0RC5BjqndDTPi5t5qHWNW5jcdpfkM/GC9qZaVoaHWmssYb/87uB1zsxmDK6MVw7GFZQrqiRE1Y3GDkNLOI4SUlsa9lEkSQakBHWHGQmiZ7bknz8BsYzad90a1xvxrAGKDwMTMwxhSjCfuA4dKFTC1L7pPPfml+8oRWupO+8Ov8Ko56SDEr/BrBHDMwwbsoo/cWN9Bhjj6rxG4Cvx9XLkM5nP8XFD/krG1hh5tyhutCdHkb1dRWWDa/J5S1jHFHwGCpj9AbQ7mE+hnPBPtRPPyTQbQR1oc9f+szRzQa06mGgS5odPnALpvA85iF0/qGShDWUWEpFw9UAXMGx8O91UAS17e4erljYFyGNx/p9y2uMBeoVsXj235iBtsuU8UIkDYLrESTDo+poVjp01Vfjvn75xu/PEICoDM1uY581XAGP825veOhuc3KV7TAneE8AgHqULI1MK3rXm7nGkAHQG+BabRfVB81HEAVQKWtNU0vk/KcleG45P47+P/Zrnc1azuifVvIWGyWESpBOCpv9A95Xu9s/cL0EfhNXuw4C8kPQP0BBa2ST38s4MFEVhWxNNxeZpV+3cN6LFYWDDQ/bblhYPcMlx42Rg51ROodFSEMx1nJe33fvg32X4hSD1gnpmYmNiRdhLxjWkHCQYgTlAAD/xuMXmGYAFttHRMvuSkb27ia0GiY6EFpwIW1S0ysZXw7D2JeRszT2qny+SvRT9SIA5lZK+o5CpPoh4dWgSTIBrUaVWS0AB0YwzNGqoIisCPnFkDeslFsUSQEkYucPtFeX0W0JPP+AWTe5ZqWmTfcUtw/Zp5iI+kTS2TP4WynvRwJ/98b3dR5WERSrYV5f51pa29oYhMSb1uX8k5ALkp6O6UNBfV3F5cRvOmbncAnajoDiYaAX2sUV7MieP0lMFEoE4f6hSKsbnKmlXfSwQDU4QXtZlYmMhTmn9UgwBLsRxRzNXr6csFJG2ur+AGmyX5B8PQuo5MlsvOBIRsoYwZuhh7NfuwKZp8mvpJO/NNcG2b8aelgYYt5UuChQF1/YFnAb2l7NlPPRf98NiYr9or4xfPvJkLAeP7misLjWW0H018mfLMz3ju513nzMi+7PK/9HPAHO3wqz5iGp7EjQhAmW6P2PM//c3XUZj6mvM7DK2M387ff8kADei1JF55ltwA1fRrmSEWIwRofI4dH4I/0n7K+J2nSO9pjado5gnQfeYZoHuVSiOLjaKffVzda4bn/41kVN2NvA7+F/RJIpP+UbBIz1XM77KS7t69PdxVhPu+MnzOi34vbEs5WkoJ1pi14xbkJDD8Bw/UDUrvCQRzAJbBJQVmALi4xGKRmPzGEWzYr837u3tgR4+3b3pNQZS4Nbn/7XNUutwyqPK77lnP/SQwL/FHBHqhAccPTDXOjJl9CTjhK+8gsKmqXIrTxJKA1TVd4yL4FC+qNZ7fx0Q2CBdxK0bwST307tjX1kjG0UCJANNWvqz5nC5CpQH7s7ze3xQ9zMfSgmpbvdGk17FI0AveiD4H9PoIRQSrQUXqY7mALpzijUtB8wgPSw57qve1IGVhiij3ucm9TZzt/wigt6+Gya1SkkgTbFZdfHkE9ERy84SPEwy3uYWvgsb2znw1oK/q2XnKDigSUO3LXEJDgc/v3TWQnzuvggjqk44wsM2rzkE++P6RCIQe1KTGeS/EvMxSYwwlrSc+fUmA+JVUIzuJPgkYMZi745Y5gccUTT3ve6ME0JksgKR86L3IFbEb4gkEjU+7JQKCXogyazUwygGhUajk35FqIR8sy62goL8dAkAuKmr/ZQkuL8qaofrBGi/d5Gi8QVetBNKhHZI+xL1idcDSkBSnmA1TfCRPTHHcWzOXROVTeWpV48M/Zd+UTesh0g6Ig69OTVTyeUzqIiAJcEd0HvPxs+c4AwWqM0DvXtAmfJipu+VVykkzPUY7gl4JQPYVlSZWGyau2pgKe3ONptc5cBT2eQ2QXmsz2zev347tM4uG27wXQJoB3vy91/uXA7pH2xu+QNpU0p9hvXL8RlGPmXm+H82+M5D4IusYf/qV3gDmlI/9qo9jjf8IQPf+hyO1PznA3dkuo69/3Cu5k1Gg+BIg/1X3691aB00a+qQxuRypUxxLA3dAJUU5yirS9OQ598qMzDgMO8y53/fa9fqEb0wMfAL0CbRHfj8H9J5wBxhU+l4Z3SOX9L8oUsvsX2XZ7Nz+bLhz433qViv/fE2AQKphmHhSjJOexhMApbImvJWUXgA8vnalY1WNdNIPU3AlYNKaPnvcKWb6rjuctR+889BtJq8UYICX2uPkoTMfcw24y7kiTHWDEQAKLXNJfBu+imDBYzS7S1mz6b2E8a4252Jm8PQKhLNbzkJKeJJpqmgp4D/xhVYqJvyaLHgNvLGaRiCZV5l7FrTnJvVfBegRFmOd4NXBeMaSU1lXVIpX89ba/1kfeggb5OA3/B5+1fRGZzrWnGI3rj2P5UOuEBbT3UEphf67P/y3kJVMwCHe7vAS53v7IGLTzwJ0wXmOd15saXoQqtscatEAXOqjr2+wUPhskUWpA67jBUxYAlI9jei+Rfs/nqhCz507tyzBvXj9sjTWiwJ0Gr0j6Un7VjQdYM4znZrq9pk8TUN8vwFyCM9PpEkDegWvOE7X9We9mc8AsQkli3tWQ28f60zSPsOonj1P+0Yb0MP4DIzEH7gaGMBOUN8Ggazq+kZdZILBaNyi5xrlFbe1UBf0PCcioM/6Juwn5Q+JDVBC8YIEFoO9oymrmhiBR5C9gQOph4mKhr4kq8YyWQFl8iJnP0ElGV/Aj9iI+NBbEOn0kAOdSwazMh0XeMFQzANLMDDTC+h6g5XUaUFBhxEl3QJC+xhtgobGskPDbBtMOZc/b6tFTOh83ZtnNFc9A8DZOAn+6YCduQ/dw24fOmMr83uuV37iBp9wwYzxVzyeq6U3zZmph/J4AFBTpcJ8Oje5T9crKeVXXfyXfN/R1V/1FClYmxGOoywgnwC976CFmylWoAvL9PzWso5r7Xl7jgbU43XpX64MzeGegZaooGX6j5ZKIxrGFjN7jhkBuej07P1DT18u5MwFVzNXk8acNpp3ToJFn9+34gyKWkXHEJB+6pY8YxpknEr8o0gWTjbxX1Xxe3zr0+HOh++rL/qJarjjPlSvCafNJiPI9dUL2BjnE7kq4V/4nDGzbykSnQe0bxAgkExCAHcRZS1V2nhN6dHwAb6HB1pA8mcIBbj5CEKNhRWeQ1lVcsvZ4/jDLWQz9+XmwEIHdoyArt8dHMoCS3CXx5W0OsDc/b5ZX13LwXoVDc7+HGOu9Bt3TXAaa8XV1GT3nmte0FYH12IvYOV3rqMOUHKusiT0GOdz2Ws4X+tJsHuGgooeYnmeAJ3zElzIXLIG27JooKV3UFzQunaTAzYTWNyAvq6KfPTHYE9QphzMpGw590RcA5jJHLMOnv/f/cN/M9ylGD+DJ+8XYknAJHXVO1ovjDE5hPFVdDS0N0T9jWbudDUBOqZ2V45rAFaeuwpKs5TWOP2kjair1B0qCO62G7ZcurIlUFdFuAtaZJmYTkXIi4THS2s9klbfXWkSdFPRtAgXjqgN0TWgd2W3mH2jqZ55zDTuL/rQxVqb4VsSnm18/+7sM/Xde1NU7rn9uWYxImTWhjGqqfUJ0Z3bItx13TMuBy2kinzAzJellafta+q+b21eHM6fuyoz1xUFGco/5labOkYuBccFPAvo5K2PGjoUk6DAJVwUCroxIwW8S0MPZrU2O0WJA8DET7S/7kBzT7jO6J8cNU+f0Oc10dfM9HU6zc2e/NIosgahZpvWC9BHn6rBtbXxHG3dxgWBsoYOwnMZ4WaYnHEKULFryPJF+8pTK2Au3ff1YPxOwazo+NbWe/19nJ9nyWf+V2/+1v56PqZjamZgfHWeMIDkOGfuIoScNe3XHj0zs18+ji/7Zsx6+Iv/tOYfDYKxlUuJ9SxAzxyj8fY9ZB/4foomqGFOi59a+QhNIZKcv8D3y4Y3AjrzBTMGwF03IwzeaVwVBs8aJLZkdrZeQ0blz/PlSHNnDm16znFtQbEg84yw98V1zomeD+gUd4q5fQnTO6V5G9DJLNL0sEefqrb+IwE6JneaOZ8XP316RFYMgWBYOWH8BDBPqbVEbOPvZr8CkBR+ieBLkNiygm6jifa+ikUyxVza/93aPiZel9Yu8HePbmHBsgoQsUcAFK5BGe7ucW7eW2ZiVpZUKsaHqdgNRwzoVZ4V2qkgOkC9y8ly/VFDZy2LT3k+EUJmgP4snXQqG+vDe+7JVgQ9yDkHKIluZ9xtjm9Q7/iBZ8851875rnnH/Ljngb7dDZrvaNbqBy9B4ry0a4rXxKJaNOL1ieAJHyRXvgGd1EB84wgAxJQhKF25fNXzzf1g1WZez5+j/bcUvH/8P/8NU3ybHlKrWIN2aD0bDMAFeMNkujyjtbnSxgH17mEOkAPi3RPdmrl5URjZqRqW+AmIa60qrTnWAF17f19ErAIKR0c7MrmvqnraxeHiJeUiUkBLObvH9IJ2lOxMCHHUNWCeHF6/8o+cSfWMXl1GG84/y8Al0fZGH6Vnfd8aOsIFi8Gouz4vExNzX8z93ii90WEk3ugxO+abSTOIHzfanRdfPvCjQ+aVwA2qhyHJStaRduFcSPnamRvSKmkZTAoebVZX1y4NF1Tz/dJFdafbvGSTPHEB9gtyfRo7EB1LUQqsFuUiwTTPOorMNYCkunA/o7Zh1CsN2m4LTP5ljifSvHLzadChBrimkb53k+UIdMUEuXq4WRgbsw84E007YW8YKfQG43dAXJhla8ed7pST6Dty1CtAxnTqTUDtg6IvCwuND1mHDK8sBp1mVLtxBPMSMiwcYrUoTX18LQY+OohnYNBSdgNTBApf1ffTO9cmOAteYVLTteNa6GfBUM1bfv5FuWkuVZwFpzmjyfscm6mu2BVP5xzpZqA2Xmy6xgi6JXSYbhwA2zyB15r3EmgnMJ9p6BYqCfIsIK+16TF7FWF2td6NRq0ZYZ06LlpxtDpg7kCuMsHOJ8s7PjTdAkPTaYP5BOq9Zj2Syfw+P3YeBf8so8+Qiw57/LP5Zx3Yn65oaSAHuBPT0DyIwldkF63oy6P9HVWJuykt/TO5yo6HLfgswriebVGgiQkadgKlkvrFZ/Au/Obnz6db2ejPdmR8IsNjcq+W2QbRDsZK1TmEgwTW5TuAEEAhiwi35mPFO6EpUloVUI9JfUohdQ0LjTl9z3WuMQL+bGR+AJz0ZYLt0ja757Kjwb0n2KP13ZxfhJdljaltQhtWVh5rBFaFdGyTW1eMlLF0sxqn7VowTIT+HNBHiw28xHPVbsnn77VWGDLXESw7b/yBavFjkdhAkCCWAYuG7oM1sbBSpchtBddt7CuGDK2ecW7QTEbHM8a7dz/3HJw/R8OaBQsK1O1H0CKF0ID++//Tv6s4n0jRjnakyIQZSIDdgG4tOu8TvwTzSRUiTOvuXayOZPjJAXLyyin5Sn1omyAMbMXIOJc09FSko5gABJW8TAiFcxwI1O/dUzOCoydqrbph0/v58+ofjg/9VIXz1XFoRUDtKHC6U+mcRHE7+pIe4zJDA+qsPmDOeVMPHA0MwEgepHltbbwxEMsSa6RYxxEAImjoBm7miahxACfzUJRXGzJSlhcJS4aO6ZxjnwfAXNK8OVZFi+Tua5BeIq8ZQ4AJouBz7mFdC6zzHKtH9ROluak53fa5V4c3X39bppcXNQ9b/j2Vw7iAsxIA9MpKIDLe0fFYWhxBLzAXwxh16N4MaFzFyGN2j3Zsc3z5I11n2EV6Ur4xm6usD5EMmht6ZppJzTV2wNxBWcXQ84to0QG/LI3PWq/9Oa9ORyMor5lnAWFrgM9qeHPJeQT1sHgvYUPa3JTWv7EPbowFaJAPox/HOt7x7ISsc/v4TTfxN8eyxW5I4lsEF+eFjrECCdrOrERgapN8QNFaD8h55tF7toWXSQDwffY6IVDA9Ep46XuO/HRWwHjmAtM5xKwW6ZcAbfC0xS603k+P3FkPteetU2W+CVDVTu1tUyvwLJieFTZaY3SJaAo+QYf8a3N6mYmbsWf2CpBHCs09zuny2Xvsv1vQmmvtc3NuC4zPB/TidV7ASWCahFT4g5i9eClP7wdea+88BbC1P9dWpNw8eTjc+ejD4eDhvWFR4LqhG1tX++kTtXRuEEzp0oB3NMI0U+lUNZg962HlZCY0RlAtOjO/z8wkPY1jozQBsl14xZquDsO0C1gBJlzz0sVLBis0T7KXbCkRONmKpu8JckZBivsttGIrGHwOCxvABrezEtFR8k074QXZ74nQr+1ROOXBh/dx/9VtjulH0MFfvaVx25QPb6dSXI0/Ywiwco9EuyMcNv9untR7uYMJvf+npfW8MQ+x7MXFAHYg4ASI745xDS56VpVMKXKD8kBhNQsC5JPrdefJjsGawEa+o5kMcQd0iOO6jJ9roKFjjTkvgYV24E5b+0d/8O9pNEw+GzRmgDYBghHgk4Oxql556DSTnd7nBehaO4oGWDOXz5ziJa6pPgM1Ew0annKtDw/w/6QDFJ+vyIxjKc+degTc+2qdKkLeP5CmroC4a9euqif5BcWzHQ6Hi09G37jHRuS4QHyF0pUCnGW9JxIwRq2Y49n86aCjcSuwpBGp6LiYaC26zN6HCsybAL1ACzcDiKnbmHw4bAzd52xzNEqMPuQiJqciqNLb8gq5hBSFiVaOOZxkUcKaAAAgAElEQVTN1UIVPB4N3Z9LM7e/XcD++PHh8NlnSJivDm+99S21FnxB94PfSXWIIXpvGKTYSt2wT4aoUq4B8eqaKrv7lHKmptZs4pG71t9mvEacllvKH8n9a0wITf7VCBS8b+vDM4BUjK2vlLKpkwZrF0XvDoCm4ayu3ZJxLsj/KuqyfpOPcw9feF9DNOO1UMYw47dsgSKMImPo93PN1UGf0HI9I+TMATBiQYNjeEvM+2HS+c7Txd8OV+mAspb8M/aWreIjrn3YTLj8wT5FZQXk1puzTJaJzFlmpMGnAe4EWqzfjb8twSmg0xPpX3tgc+FlGdPs/B7LVFV41AQzzUeBed+/SzATgzETKjw5PT+z1/58ZLjEtogJAuh97ybBvle9zY6fHl7zGfNNZb3ZAV94O6fN6ctpPqe1PCMEjfup5z20PF+f0AOZQvSDEF3hfsCX7uybEspscpe/WpP8+OHnw60P3hv2H3w+LAmINim9K95K6eUuWBKzeNLSsga5uUR1pyhLzx/XyNonctzxUL3R6/oICATWAX4bapOK7xqA51g0dPzlRKWzj54IeHhQK93foaHruDZhu+KjBL5WkDg2nyVtlvlxjQnzxWjpnf0Uk3T49GTJqn0WihwfDuAtAYX5QNCwZUHCJwIJwoaFYAs8Uw78PCLdAYDO7iqtucbHuo+BdrYcZe+OfMP02vwg42eeOycfxRDNms8oN2ua4fc6MRYQBKBtAXKb/xGCHwvMAXTm1WCvcwL+O2piFkt6yvKixYNrl1V+9+rVqxnHf/QHf1dpxURWEgUqVZBNoUV2/WyBLfeHZj6WGtX3HVHdndWcmURkpgrHEAhnvznSVkkyKeSARM1t4f9WQAe+HwG6AxuQBHVjmCMI6Xe+oI58KHX0zp3bLk2KSeGVV14elrclpS88NIC7BrKAD2BEK1+mz7SDNiIcuIg+IK77saDg5VD0oDpO+WErRABm1NA9WaWhU7fcIN6APgFHYYDH3oUlEpGJOSUl+iJFs3Eq5x5Nd9hRLMC+PpPvG/kGVwYM0m5FCIHoRgg5JnIZunRvaOHrw73Pnwyffnqkhf768LWvf0e+oSuaA4ojyOxOOpkJjWC4NF/h1hA4j0neBIg1PyeKRzhy685cb3wyBm8fiLM+75ucMXW6fWl1p93k6Ssm2ly9XsPSAjrjBrRaXxpyAV5QI/Ngbb14ruulzcVhgwCHzThyXetZHt3XC4+ryPXaTO5ENiJQja8BpgL2+vcdKdvag61RM5C3IKaDw8RwZVRgXacE1v3nVmA8HFDg7je1Aj3ldSMO82RMFRhkARJaLAY3B9m5ANIgkznvOc1yWQvQ+ckj768aA/q8DehN6XPBgB+tae4QlZuJtSDXBDGu+XzdG0NZhwpQ9X2V6TyDmwlJJocJEA1IAhWY2qFavmKNGrVoqGm2lmGXkUoszMzmwBaO9pVNFHzm3VntPOD+LJj3XM5pKLxlosxWeibazwK7tgcFtxCLqZrJjLjPfIE/wngFxd3//LPh5ru/UB/0z52dsiketkE9j3LlJd0Knk1lNQJkI7DyGrN6QLtbdDp2BBN7ac8JEg2otwCJ7xaeC/8i+IoH58J0DcBv2mfOtTBh75mvz33SDWYdkIZAkMypWAhoYZ2CLwE1m7mLV7YFpSPYvV5FF+ZWxYfGuWJ9bSmKbx7gw8JA6nOn7CGArFYBGbRhR/hDM96fk1DRKYAIAa0AtLWvXQURQsOSwrKySzrGxvweGrebIhH4jMe913W9c/Jz47N17Y8KFKST2wXl83MP5MJD29ScR/vGIsLYuUcHM1JOV6dFwGLdOYb1Qzu/rBotHvfv/A//4JTeKEtqa3p0rJKizuuOH4CIuhOZwwH0MOEUJ4mvU+kTRCjKNOROo9Lul2V2B8wBT2syOrp984mU1CICdvRWtjk7Zl7np2N60M2tazBo2pSUxSz/4N4Dmd8f+O8XX7w+bF5UhOCy4qzLN+x0NLRPgkwIltJNYdZYk7UAfz49nhFWEDTSGATATJRniARNuCo9sVXmgM4YgcnyDcZykYUaS3RiwfCTnU9ACD5xqunlfq0zgNZ6H2u6ohJX1OAFszERjRC6/i3hCqCOM32Q9YrA4qBEBcwt0KFLvdNvf6aqUQ8Xh+svf3d4441vaoOp0xGBdWjxJSg5x9nrQWQNa0XNADQiov1VnEDC27HSXhoAaxZyT4zWBImZfYocjjyaR/dxzl8jp+7pLHE1387BvCE9Fe8qrsLgVGDejLeCLVuw8PhaIHgW0CFgD8G7vkY4gZinexxmQNz/yhFX+zJjLUDvYD/O1+A4fwUPEGQRGKFXzFyMz0JgmTVHRllZAl13fRymGwo1/ZmYar5yH1zPpned181ASsgYaW82Xq9McZmegV6rviefc5wdVgItMWvXc5LrZtF6rfqYTGGOd7LkKESxnyeBhGFk3CWbNcT5+Gk+eR+lICDWwkQY+hTPYyGG9MYKfHQONUV5ZvRYZ+5bNv36NorZjoNpGrJQ9exMjT8vQaHo6gtCX1F93//sNF1wpim/4wfOauhsSRpI0R9HVkzxBYDdaYQ1F7auoVyJD9z+7OPh43d/NhzuPJQ4L+DUD+FpDJ/zpvc3JuREiXcaWqeZBqynYjFYmVzES/MYQbUrdnZkNqbnY3WAvG2XI0qUyzHrN/bn6rmtaGoAnd+3lZLru8EWlGXBNr/pzBKWImb1NCfBamBRy/x0Ot7CE5bUWcGfkW786xIzOV/VEohbLL566McxBDJDx9xP0DYZVvHrt/Ugilalt8GDKX9dpWrnkfOdJcG5Owg3Qkbt14r56SBa36PG5n7wevB7CqTdu38vwXkKiMuc5Z5ZO6wH52Va54dkKBjo9Tnat9MOUW5t5UBZSCVMupIi3BIQx3do5xfl9rDl5O/+13//dHNL+t8mch8SF60cE2Riv3Np6BUuZdDCFwvQ2W/uwCmIMCZ4/43G7tXJTXUlIiD+RIQscjKYo9WnVGxaxuFzX1uRZu3KZgTWbQ2H+0+Hzz65I/PTriqqXRq2L6ll6kr5UjF1IyTYz09glErkIVBoHGuqoHL58jkRISZTmaRUsY4a7MfHdLYqQDfzYSwAnuHsVwB6BfeYt1XJRrslYCKYm8hxn6L3WV+enS1g/WRVXYTW05QG7ndEzXxMcBrj4hJEj0DFvGhMzL2auNBm9fhwabj1mWra768NL72izmzX33BKG21Yl2i36o5vkoY5m4OuSgCTYMB3TwF2npjbpaWzNmHmxaRKuxjNiO3/bCxnnbhv1qbymOdaUpsyfXiddJKop83oMrYFrKM8EHE3uNT+ZWszORX9yxu47Fo48/vSts8w1xp0fhSQNKBwLr3akjf9wEy3GH6Dps1//kGYbZdqBXJWZImCuW1KY+n0F2uPVQzCTARmCuc2yM1iBLwtLOr4fvOIph5QjUthEjDOgnoDVL6fgs36Hn3HPvF0/uBpaa4S2BcoEKW/pwyCAvNiss20mhZyXJ7sokQw5OH10CttTd1C2AJIgbzHUnPYwYi+/wjFc8uCyUbnT9R1anSnyEksXePTefw1hz2MSYIoRWIyYX8VDX1uSh9vtMabNev5avKotTAdxyw7zUDts7LKwOut+NhxpbghLF6+oZKGcHuK/x7K1fjpzQ+Hm++/M5zK/bjhTneGQT85fFdVNJkfNGfncGudOv+eUTYIJRIen64YvmjSsURYmqo2Q2uUyUFX/wylR0HLBJM1+LUW7lasFhSitDUAxl8ckOpH14rIXDAPAVGrepa6QgNngmf1dweVjeVRi8aaXhLIl3Q6B2a7SFa5d+1aneh7nt7aKWUeTvE+Wyx0ru4I1xZjDknKXgruOAMgMz8KwamwCYDHZdr0yrE9pwDzo4ePLPjjz+++8BbWNU561W8rcBEF95FcBS4PrjXqsrtO2aNKXI3FVue6R7qPcv0LymRgrag9sPC3/8v/4HRpRTV61ZZveRU4oEtOkuBjJp/M0gE8JLOsBoS5oidgblDWbnd+uL5zGJnPkejlbAL9Fs3b3zJRAD+7X1o0Gr+oncYqLhuvsqbb0kBpBnNHmumDB0+GrfXzwznVD16WdgQxYk7h6cI20IgZnIox7NzTNfcEehd1sxSkUeci+aROngo8qZFsizGbqFwJDehVoGXqAwxxzjX0+KZxyiWVj2mIhcCAKsDc20W6otkJVgiEjcmygTC0ufV0OHdB1ojagMeSxE+JWl3WU0CL+2OpYxkATrdbpVHNsqwV8m/tLgxb51+W2f0Fgcl5CUF6rlIViuI9yjnVXBiv3B42VeZGMKdErIQGN8jIingafEuh8TAkpNDalfm814/vM2/TD4qp1YnMeHt62bC1mXsznkCQPjbCRIzvDehctwLGZoDeQXMG3Qa9HrjHN4Fziyi+7uz6oyYKvseIMT7Mfmeg4XHBtBrQPS0JyDGdoim5c1SZD6H+0iI5cWsFaQgRQO8I/szbBFDNXCJtlN9d7xuj0smuBGMEgw4As6DcZtoCjRI+zgAlwF1gbC2F6FtKJJe/cvL1l2ZrsCimNf5uEm7IcWCfZfoDLwZz73fmAUaVVQ/IswwOHMjxBODaQpGH573N73rfaUcN6M4x99mzYmOvoVrfmuDQEOtGjMQZevB0T9drKXG2/vO3AfO5BSlYa0ouAAr9R+CcvutguIB6kXjmueo6mDkD6BLY8Z/zXNEeB9DHDFjF+NCcZVcBcZ98/P7wmYrKLOvvLQECke4wfm9TXWMqIiPTrP3aETSyftEqUaaowMl82set8wSkU6Wt/d7w6c5Hbx94fwdfRoBFC0/PjNBbqpVF4HJZ2apc1tX2LKOUJYaxtKk9Rs5alGzT/F37dV6Wdzqs6IRxlkbdYJtxJjq+AbwL0nQEeTetOSOs6XruZkaxHTR0QLPojXvqjnUee+Xa+95LwLWrQP/6O1tMpEmn8VXmmYYxmNBx2TFAAgS7eA7jx0eOaZ0x4PvH/IIZnvUC1HGPEOkeE301C/MiD8N9Rc9zDXzzCFpU7lv4h//Nf3x6cHR/2NwW2GxDqARcoDX2JKMtZLPyJCr7WOlWcMUUkIGIUtAEs3E2UwGCN2uI3hoB5nYBDQ1I0UQBLsDlVAQbQCdgSRMhIFyW5rkhsBqkoe48RLNeHC4oD/vF62+oity1IlhAPTnvLRzs7t4dPrzxM0mZN4cXrm4OF6/IZK3652jptB4FHLAiGErOAHpM7xBCAD3mrC8CekyWuCIwpS8LSNGMd59IwnpIor+KMWj8a2qDui2LwubGeR23rO/3tQHlP1e3tPMXyI1UQQZZE+hQTQtNarQvLJEmQp9c6tkDbGTsbg3HqihHtPvB3sLw+SN1BpKQg0/9VP7zlWXVVl4+b0Df0LW2zysyclOVhNbI3ycaEr8R9ysio50sa+U89DDIFlA6mKhN7VmvDgALy4Oppgb5M4DOihcTZXYa1JuGmulxjmMdd1zamtl8CRHFLZ8L6NbooCEDOsw2YsAZVM4nZ0G4UbGG64vBa38FoPd52jc2B3YsSnbDOjgOZt1aR+azfe7Oua1IXlupWlCCGWj4Z8uOTpq5T1KCizXe2kNjrXwLB0nT6/MaKovJ5OeZ+VHDZpz+XoKIfkulQNcfKJNsA0FdmjNktQu0W/hivtPXHVDpScWFwjjDJ44L0AHzmN8D+F4s/nb71sQCzM3r7UslCtmaTuWW+17CUnw8k78gntOM3rM+A+y60mz8odueDw5tIbNI5sxLLBfzGI983XOadctFGzzbWpIz5wp8N7YgxmTrHGxoAqVAyoxokAJbilEVUFfApgdJkyoCu+6ptfL7wx1p6Zviq9t00iJ+gKCu8tHelykXED0nRg6o8cjYAdtolYASwWtd2AWaBiQ4rk31XU2OeTfIVMQ8QoPdSvBYwJy4HGjZZuNUm3S9En1GDjnzQMpc7j21KjrHnWv1uVowKjLNirSwVPxj1NJbmCqhr3mzo/b1WWu+jvDmviuzCvqxZu15iTbsXg+VOscyxeqWiPSY3GMOb2XWAo7ml7XrOvCMsy1WHSdF/Bf7DwDmPGQBeD00D13Njfkmin5PFf867ZZ5BLy3hAUIFlhccJUCzIwXSwkdSAmaY/+j7XNfZHcxxw9V5pfrIhBAWwD/wu/8d//k9OHODfcYp4sZJvcjVSgikItIbDogO72K1DI0Pv0jMIW0KAJ8MD/C5CItpaDLyFC8CQF7nviFqQMt6YO0Jwf4cE4ipzEBE/mZnszLeq4K0Ff0fKqe4bvqTEaU97Wrrw2vvvntYevCtZQONOEk/5Xzc63Dw53hvXd/Onz62TtqNXhhuHZdUsvijo5DA06tXn4DGCNsWJsoc3vEf4JAVAhBkhSLwx3YdMrZ0W70jpgB5okUkxQiAbBPhzu3doaH97UJVq8Nr7z0tsb7pqQncgaXhgeK2L958yMtyk1V9TmSUIKZjMA1aejDvnCG8wnULWUm79+9sWv+U+JVkaV7krgPkB5J0WAKAGkVfHA62arN8FsqPnPhwou69gv6nDKzsmIoGp5jscBYSy9+3L4+WN6o2YzBV+afZofRgsu8Wixw0r79VVhZM97x+GaAYYqkTdnLEZ4Y5pct7bNGjxu/rCtNL91DOkc0cOX6dYLZ+XKEz1/fx+TeB9cZAE0zFJ4lPJR26taf5W+zhuvWl+3/rUsyRwWabZ5z3Wqnp2TOzAgBA7IQAHRfEwGlZqADNfpGajwWQGp8ud30L2hXFoPmbrCMeZzMpwF7LpBVASGYuC4oj1Vp6AgCCQ7y+vo/9sZsRZqhFmjSOCQVCXPvrZ0D3mlryz6JL92AnhHl6b81dqeNZg7cHpf9VjEIZL6kLG9ZChxvEeLis3gkCuHHJe8xPyvjtVDS9EPOd+ZnpJcQXajQJG7b+EgvbasarR4I2gy/TOi2tujfmKKHK1HnWdb/VgECQMV8kcBdzuvCpXb9kK7mPPRaY6+l5pbA2M9v3xw+/ODnw574xrZS1dYVq7Qg6yJ96+HDgMfDhw/Me7qvd4A3mnqEiQSvAgRdy9yantxD0Clg4lSzmYmY47tVJ/dsIIPHtc+ZNbTFNX7o1sBboGiA75S4brvKuEjDwux/xgKkSXdL28rd9r6Glhw/0cWCKo6igiMteFjQVRR7Wck4J26HCCPEDpGi3L5vaC8ZXK0LtPW4rREN6nMXT8euPCvktek+FfloPqYYJp3c1UXLEtLrMMWQBZA5hrni+E4HpHhMmq9kX6ypjCu0HkA/MGBzTYLgmF8sK/yeSHheqRLHfTuO4m/95793erLw6XDxsky555BI0BhpR0pVIPylNDeRH5f0MIrBLKqxxgIt+gLSAUd2BFGGSEmYnpthQvj45HnSBQxAlTQyKCrbWlI2mHvE4tsTSK9qEdbpwEMhFWmgx/srw6PPZX5QI5PLF14ZLr/05rCwcckbY1mETq339Q0FD0iCXZamTm/0d9/5+XDjxk/V8OT88NprAKpufED62S0fRaTllBsNy7fP2gwpElvnoY8bGRBnrBRWYORqY3pyuhOhRsB8fLgx3L9zNNy9LXP68hvDW2/8YHjxyjct3cGgdp4I0D99T4t6Q0C7p3EjPYpg1TltQXOK3xxzpFMF01LIgG6lMtFxFlzQhIhaj3kT6uc4iEHF+/eUR6p5enqyqWpCr0ug+aYI5bIAHb+XYg8E+KosLD9+fGhsyoloEVSi6ZnHGSjCzqKN1Tqz1AYpc+eAEk+fLZ83NLcAUFgQwSmJtxOgNa+ta3jH2YRb54Q2ahfGZAwDTHTqaKfktFFMPIr+N7e1+jO0a8dncI1p3HkfRuL/wbDKEhATbuwXAXTRPMJj/77AoUGxAT3aAZkFVWiD6+u8x/otzU1awPDKej4zx4Uq8fPr2cwexh9RR/uTfWRNIkIxCYkASEADoTiAIgwwuNhfWsFDLrnEHPhy0drnPvK5SXJ+j70PHJRWMQ2ZLmI2MF1m2niPSdWvJiSQL4tjAJcQfCKLlE2dmGj1uo95UeZEqiQe4Yf1iTMXCPgJfA2QRAnI2vWjx/xlvu/xQL0h7W6lYzKKlg3ogABnN+gG0L29WAaPJddbVKDwEjeXQKHQIPu2Yk4Q9hCm1vT9uvY+nbW8NiZXVA5EogQ3IRUkjZOLMIEUnNG6CnBv3nhneO8Xfy75bW/YVvvpFbkMsdyRzUN80UP5ZWHo+LYBFSK7AQW6rKGdBzSTcgmIwEP4O3wthWg2pdGlgUm0dS+XhQHUlghDeS3BaKTPskpZBipBqCa5YyBYHujKfdUFRIAU+eqYoxmb/fdlhk4xrzRQ6ZKxDbTJUwfwk1vvZjv+fdLSOC97D00WSwXgNqZ11rjn94IwxTNm/cR3xfcfLb0BvWlm2gPZ820BiQlctQFsMpcPvKLWG+TnLhDcAJw/6YCykMnawbVTWpcYCMXjaB2Z5/b/N2B3ZTsAG+GI+YxlkEY6qZXCd5jdEW4W/u3/9O+fnr+sycC6ffrQ0iTpY0RV7+9SiYmccsqTLmphZIYeVHpwjbxHJDzykdOFzVKDo9ehzhBEKAQgr5aemPMVDsIzTBXmEg/bEpItNcj0sw0t+qYKpoiMVVVuddh5cCyzu4hQZVIXpIEeUja1mCK1bs8pqGBbN7C1rbw9CQO3VFnp5s13dJPLw0svbWmc+KkBX4EnviW0JxdyiWQ9r5qU+sgxv7jQAD6VCqIysRPJzkaU6fx0gcL4uA20UWmHurM43P9c4HpweXj5xW8Pr770GyZgcmf39h8On926oXS9TyWpyiyzxg4nBWdXr5RFDN/rQMQwWsAAyQfmXQ1XXGULoE8LPkevO/CNynNLMsMcKb3tUKb+a8PX3vy+Gr68ps/p7oN5XqAukz7rEYxMQIql2WL8Mf7V0jWgszGy2wP4pXX6DCOYF6DPAb5A0jheogGgaj/qeFwLANGMGtB+OaAX4BeA+6Xt96MzMgCeR13DfNncuz8OMIyAXozbPytGBgDWuPi2NXSfs34XCT7g2O+7BWQijQPqnAYwp8FJ359xexzOZJ+okt/GCwsxCJ2GM4G5nlkOwBv3FIAN+AHs6a9AYKj7LFhT5zMsSVRmAESyHrmtmRZbvNm332uXRY6wow/NYNHQPZbSxDGzA+Y+NEWo8ndAxc2NDJgAvxg3bUERmrUv9rXf9gTmewrcAtgtGHBuEw1jp/JjCXmWEErSKYDNQjboTOBTC/+FFwB9qYWBAqwJ0DlVgjan0LaysNSZAPNlrHrG4dBYgvysZnsNmPsVzf0aQInfnPsAYNFEOdr+9/A/74sCdACf5NOnMrnfeO9nwy9+8s8F7gQD06ELsQZFC3UCQH/oqGhqtQfQxd90TlqakpPeXdi67WYipDtwK/21u8lH/OkxkXeQW683czsJfLFgpjlSz3te+5FWqmlqxf+o2tZlaDtXPRaBaP08nJYoMMf/zG+hiwb0xFdAf7NmLIxJc8t38FcepDWi6aLNxoXQlNHDy5jD89OXpHlQCyFdKW60MHN8naePbetVrLgH8V3LZJ6a+KmtD+i7UYr3VgQkroGG3ZYEXrsZDGuRAkBpAZtrTKVqG/CZE8q/HkrwteBiCwnYi5VmIx3p/uZ/8Q9Pz11UwMQqTF5g7YHoQJlpB5lrnyoYSzVWNGH4IXQV+XrRKlfXRDyXlCgvH/jxyZ5LrGZiknLVjBkTYUzuAXXJoPo9TCXBZJWWK6LX4pjxKEWCLm2rIlTM76cCb1VJO9jVQvAqYNrXk2hBSg/is6NqHB3JVhQV/8KVqxJIaE36QMuOuQLiJb/voZZyRwJLJo868+ypLpFqk335OdkMT3bVqk7Fb0LQWRxr8/i7XHFtTxqYhAy5HJC7AU06qD15tDk8vLesAL6Xhq+98VvD+YvnzQQP5Aq4+cn7SjX4QL51FYfZlDmO/gBoWzK5w+hwYwDoqVXeWpSkcknnXSeAqHw2NX4Ua0fykbtBi6woT2VNeSTh55ZM/ytLl4ZvfuO3h+svfl3WA+WfSzBbW1WlJ60XGpLrbReoQjwG9ALekJO5/hjONMpnEFttxMbFHB0wtinLmy/R2ZO+Ht+3rRBnAL11H4+ihIXspOIJI9BzadfAjlW8zp0dN6YiBQcKzK0W9d2MEJBNGhNwOXoz/sb/nLGe/iMA6BHG5O579gnC8MY0mAK+3siTxp4iGyeib3ZBLj0H9rqPulZ12UzhkcCwNfHT2kfJhwe0SwOstVoBREgn5Tkzu0d7z10x7IkFn7nNM5+PwF6/4Z6dUlRuCc5iKAO8oUUzyfjM0cAN+6VNFI8yYMO89y3kqsSlGPgI6AjQnIMZrlfAPMGFnVoay0TT1bg2xTzbdZBV++LDgG4BPXLdpGEW/VpYnUA8dNZ/o92LR7kstu7P4wiQp9V0BCdM7SgmK7aS2L5gQEfSeVouF9O6XXwagcmUG5b1j30pQH//Fz8Zfvov/mQ4UT33i+fW1KWL6pfEvwAOlP18bLM7jByGzntojWjnru4GfRKsFlMufKWj0mU9qLKwHaiW9DY05TR7mYRV1jD0HVNzjAn9aJkof8e0bS27AAvtnAfV2pLehlswVe347RRlXoBe2SL2Z+P3nm3Kplv/1u4lzWJF7bs1qbR1NFVMz9Oun6wLXBFhtFPeGnAtUFCwqOIBYt0IGM8fDfThuyeec8CYSHXzvQqwm6wc+XUsJpTxTp2XzoxxoTHNl7teWghJhkeUuUS68xuuQSYDwyGFmzgF1jlWFSw3scSYB/2H//0/Pl1aVbCWfMwrinLHuksVN4qZrCko7UBm3J2H2P3Xh6tXXpRkrejLz97VaQ6VF676sUoLO1TddQLacqMAQ0qNmmBtO2w/Ov4zJFQIuPPHw7BWxW14rmknbCnFbI1QdCr9qGjKmuqVn8qkfKKAPMWcCdTpVrNg0MXUfKTP79/bFYifDq+9+tbwrW9+11ItqR+nwyONfXfY3d7vsDsAACAASURBVLsrAUDlZCXJkT5w4eK2U9kISsMX7txvyqZqwzOJRKofSjghHS39yzFXkZcv+eKI3EXMSINN/pjL8VPTOW1/d0P5o1gaLgxvf/0Haod6BZlbv30yfPLph8PtWz/X+R5Vn3j6AEfrongOggREBTVy+0lnk+Qp8F+j7qM0eYr9dPMZa0I2vyNw0GJ1TdWETqWhS3JcuzJ842u/NVx74S353RT9rmMoQOOysLrfBt7EMsyIPqL1qFGOlmw+5bvSRBv/SnevoLjW2jr1pEzrbHWbrgEkWOCUimR3nLE0DJXNYN5W15s+90lmzSxyEBve2y5KXDQH/y/3MWnpOXbuz7XQkMPqmnw7AXkDf1hVjrPJl/M02p0B9E43C2J0gBzBQ2w+a0Fo6NbTMp/zf5y05xsTLUDgwiNsWGurbHS0tEqlIfp29M9mbDa1l4k9Alp8xqkLcZZBZf5mD+6PLXv2o/xVBwLcaDh9FDOWGvSlrcM0oUsA3edDQy/hVL+iEZoDhQTkuw3oYmIHovsD3F2t3XtscYXxNF14zthNSHSzkc/AvIFiflvz92jnPP1rg0qt98i829FU9FKm/xZNDegaA240ioBAzQC5OxTCw9pvrtMC6g3mzgzgumaLdc1yoziuw2tvdUdxQwD6j4c//7M/lrXvyXBJraS3VS0TpQf+jNDfdcnb+gMtEZiWinEAd9aoA9e43SgJ6VyG1kehE3dQ84M4KSKr02HteYDerq8xoLPop0Hds1n8gXUiBxtLAuOx/5wqouK9RHYzuw2A3TUODd1NmhyoViVhjeKlXXufFn/ytdgt4jWONqckquq2S3Dg3ljWCGtzqw20KS26UuumPP3cd6fthTQiqJ/dDbUVCrxZA+YXsG2wj4Ujv+857CBLF7XR5/yG804ZALHstek/Gn5a2bafHSGA8bjxjjaR/3bQbYSaFrYWfucP/pPTFeVGkwN9IAAErFbVpnNV0dOkSt27o3JzAs3XX39L/ug3VfXmxvDTn/2/mpRdRZxflN+dlnyPDNy4RM5UlQO0zQWZ7vjcn6pKG7nQ+IEo00rpKuolrYr61+UD35DmD6BLSXcQyLKEAwrNnAhMj1VoBkA/ptOYorqPFBi2ogjvg/1FpXg8lMl7Yfj6135j+K3v/VX5a7aVwy4Tx/BQDPDJcPfejeHjmz8X4D2SBr82XHlBY98WUCse4EQpblRnWtG1AXx6swOAR0eSkvaUnS/XA8LViWIK9ghKE9iTYnb+4rqqKclnJdPCwT4pCYvDzqNlmd3VVnDz2vCtb/xAXeMuWSIkHe3J7sPh7p33FAn/mX391tX0enyCTzRmb0eDugcuPkWVVpQ15LzS3M5f0GdYR7TILp7jwjQQBSZ4zHASelRkBpP7Q2UFXFK8wVtvfm+4culVnVfSnNYUHzrXgiF3d7MAegjQ9I902oDugKmAgkG2RORow832jcZlggwTthRfkjoAMJrozJQTvDiZ3IuB5jR13oru9icF9Nmh0VXNG4uhj8yZQ7P5Yzmo78fzhhG4AluN0Sy7wNzMtq8/mh6m6/flPD9BlhEMuzpUGEyNjeNgCk55oS2uhDcAHfeMddceYTy1hivARn/1ExDnabOtNWyCfBD2AG6CrWLJQfO2hUWn4LX/9jSkkEStcRh6ax5zTJzMjG1ODfOaPzxXhtMIgX0PUwBcBcbpuBTEMaJ7TTwU/X0kxMZXflCgvmcgD5gf6vtD+9XLuuPpZ7wwg4wkJtP2bvfofn2Te2J2WhhoLSwCR9ZuvFCdvCw5dW3gD/egmxWNsS3paYFSE0CHp7GWJaB54giEA9Al9Hn/5NH94W35QdNXDNOJAnI/UGDvjwToh7uPhosKoD2/JQukFrgLWHUzkdYsAWl8uYDF3HTedb9Zc46JkImJll7m+NvdWMI0AYA4VcoFtTy6EZxaY+394v07WuDOasHeg7pfWns+UOAev6XqHNYEBAiiwBMIJ+DGxVmZDQ14XNc54J2yWIuTa5fpXe+7kxuATrwK6aKY3QH0MTak+EbzG6+b48TCa7l/QBP/dDTm4gIzIXHaAy3Ih6QRAhxcKIuAZ6tAvM3yY2AnPAieaLDvGIXprP27FJ1JT/eOaWjhaszhZz8wP7aiTOezVZ3z//v/1T86VQEbSU0kryvYTSbc1RVNiLS9JztHw4P7j0VQV4e33/6mpauPP/75cOv2+8qbPpa/RmUAhRPHTzGrYBqGbjkxdwC6z0uERlN/qiC5U0WbLwgw3QtdoEyq2hpgLhRfF25tqoIChWEWBWrOMWej76PFksMq/7vGRyrWvorOLMu0vLeroiuf7GpTXR2+++1/efjGW9/TouKnJ8T/iY67I5/6zxX5/q4IaV/SoroQXZDQousA5kcnBKZpIrVbD/YhagCWIIRB96+KPA+RGGGg6jmrHuW6qkBfAQ46F2BOgRy05KfKnV9evCQBQs1kthXp/vLXnUpgKUv5KVzjYP+egP2OpNcd16s/xl8kqRFmDbFvSdpbl4nl4PChKgx9quvckSSt4gGXcBGQR688RyQy55jDGGJBYL2Oj5YUlKca+I+Oh5dkav/G139La/eSll8R9TK3k7bmaltIwJV3iWo1KidmKhUdbUk77wPoeXKwpUEzvxB/GP3sWeCftJCZ6dzHUDhjHlQWYcBigwfSGnqBrT+J2hh9Sv9scp+05BY0CvtzDkZ0hjejrccDSzR2xj0JKrmVaIHR/hqwJubrI+okc3eFBQ37imdmujpFm8Oa4SRZoawKvkoEudbQAuBVwMXaNn7YaOLLDehOD03kNDKEwbxG7JhDr2PNAhsfgdLfo9VQsyGCx1/08QVAr3WzeRyGZTrArBl3QlwK+c7aB/nDct0dSmnAh26tXGM7JEBI3/MKoPN0+ptphzlNDq+XJhRU1NZ38OsDegusM2qKcDIi+vzU0bJMCyUDoEED6KlmhpKSAC0DudxvXidbQyI42KLjc8RS4oA7m64LOLxeyRRCAJDmIpP7wfDxB+8MP/r//lgZPvcF5jIlbwLoDAVQDl+FgXcUOcCEXxXzbQKuxCt0DfcYLxBPRTM8ZnTETClX9x1nDBozazQF0E1upLN0wpyUaZ31SYBR+ARExy1UKlj364beLlygvSeKWFwoHdkeX3kC3gDwbLtJe7WeYRCrPd/BbLgndK8OZNP1KPIEwDvSnbLfZRnqeSJ/f+R9uh68rfuiN6CftUy0YDtZB0x/rGnNIUFxTgWVsN5m+pFQiu496jCVmsbpfH1vPcbW2LNeEb77O8/KKAykSh9KYErfZvcb4P/Of/tPJGjtygy256YqVGfbU/Db4QFguSFNc3t49ZXXFFx1afjwww+GDz74iY47cUtTpTrrPCoQL38yPl63BiQf1cVU4Fykp4WVdNjuKaCkfGs09FMJD84+0/t1SVibArL1VRGhAsZW1EBlkWAx/fREaXLUuQXcFzE1uHua/OmSPxYXLqvgyqmqKu0JvN4afvv7/8Zw/YWvWaMhinNQMNzNj34y3PjopyIiFby/IAuABJj4r6UdKyjNUfuOQkJqVPDf3rHOiTAjbX1Ppi6B9PbWCzLjX1Vhm6sC/nVJnrcFuLd0LMEoRFtuSwLd1jHXdA+XNclELqYRvc3bRCdb6CHaVP4amdUAZ2bHkii+PdL1KO2oI3ee3JaJ/l1VD/pIueUnKsCPaV+BePoNprwQPaxIgL6g+AX1TT/YP1W6yxMJC8Pw2ivfHL7z7X9JDVxeFNETJSvXBT50PTDZ0HzGaXlmOiE4p/QBHgRXmFCyUa2NlkSeQhkB9JQ0re/4G6Jq/xvjK2CPVF0A+oWguFA+UcaR7Nu0GiboCOOSls04RkDnelwg/tTC49Damb+zjxoC0I2jH/unBTgNPBEERibeEsEk8Zie/Tszs1zZQNkSva0aDQTZhGjp0aa1tqR5UrvBGzQaeTNzTK5ER6/hg2UHaUqIkubp9CdM6fqNNbmiAYO5wTsQxeCshfoAkNWDretxoK5S91On6F/WrMxZ0vjR9B1r6bS11tFjYWlQb6FsypsPmLsWtTSxQ9WwIOXyEH8tWrnOd6jxzgGd9452L0BPBGfuMC6brw7oDazhSUBpzVvPYEunZpC57aQNZpcA6PI2j+ZS1oJ4BbpEUvLaLhCvB0BeqbkN6FALcST+1tKPH+5uyPH63RKlt+US+/SjD4Yf/ekfD4/v31E8DjE58KGM2emsxcjREgFvaIvoaTR0mD1VxDBl0z61i8K05tg13tHSWztM4FaafkDX7S5qUMkehu5i4eko8QB6QDf8IqVmiY8A8OiyBqC7/3gJkvzd8UpT0FvWtIsM5ZyT777UivBSzPJkG0ko4fz8fU6NTJJ7j58eJSfj5Hjnrgs/CELDh247ncZJkF6n/FGXPiVr+z49Au+zpoMI8dGKuQ7naxN6tO9nXW5Fs3WCNuE3cAegOzAw155fM3ELEx12uhwl2dPmeQJ9CxT8+j/7v/6X08c7dwROd/WntD+1G91TERS01HOKGn/55evDi+p09mT38fCnIrDP797U3xdkbqZoPFHaNBuhEhtEmqANQBrfLhqhG9V7nPEtnCrd6ylFVFS1TEXZDf7kWsPEeG5IawbQF0l1UylaV38jYIwEfzurdBMu0kAgAoFo2/JZk7d5Mly99Pbw/e/+NQXGvWXpDW1398md4Rc//1Nr59vnqHsrwl8X4tFGtFKAFhQ/wGzYN6fgMszrt27tDR9/SNT/1eH1V2W6vvyaLAdXCfGzSZCa8Eeq8kY+OgExSxIynLtPBD7BhDKFL+j+O1jBnmPXyU/hGDIDwgoJttOVtUjkR0f7JgfxUzVieUd+/49FrGqUcEXnXxagU4cZlla8WvKhjoewFVPw+EguBbVSXL04vPnGt4c3Xv+WxnzJ1gV0PirJcT3X6Mf0JAbL5ue2mVpAvAOtunSpvVRl5nJhBgN6XCkteLYWltdJs7YptiJn/Wrg5hkBJuAZwSCbF02MgKhoZ/wmHK9zpbkARJSPu2TkCOgeFY8w4GIR9UlGDIu1GDWOM8Dc2uXIz8OmgiMF7ObpY+XEuv8MpY820HVltjk36HkjiJK90kFtTjHrp86yJhQnOtpBVY4roXpigtwSyY5JfYpKCswU3PWmrvlsM74nue9jmr5pzD5Bn2l2Q8952+2AW4DJ78qqYgEn52GESQsl0AcTO8Ajpqp4lxMJnxas9H3AXC4tgowITtJQAfI2vYdOWIcG9JDAFx4lYHhcEHMxUWhgfnje59MAXKw+48eeqv57+rw1agO6o6SzBvBjhC0EcbeSZqheh9G5Y6HBWGweU5USTWihUKxzFtKwKMoFRzT73c9uyof+J0qF/WzYkqIFoCPMuYtTCThdetV7uMYMnbG3qTrWRWc6tc0uEC91otpTLCXgFJCemqh0lkb7f2M+bsBJhPlUsnXS0DkeRQFzOwIcc9k+3pjQmbNKO+XuvQ8D5BGQ82CuunBTKquxFhOYc2wHA8K3rigYGkWEaXCqaIEh58KNwHgQNJa0ThEslQkkQHdLWD3G5izmV5PA3LEI4SnTNmF+2oTeQNvgG1opTtRCoflb75X+vj+LO+rsbyI89fz3urUZv4MUs/eKlqD9//FnPz49PHyszbarm4qZ5qQqpa0qsnJ7G9DcHT7+5ANp6O/o54cytSsCXTnUgzRbIrRdttSSBITOYqeeudt/2rGedBULaDr2KeleMk+jmQNGdEkj/9wBPQK8ZZnzlyQsoKFD6DC01MXWiZy1xXuZjwVUjx/KzKz87+H44vDGqz8YvvX2v6KKcq+kI5iYLz7/9977kczQnw2XLq9L06U0333tC8w7RNUKlBUN73knFcyAvjjcu/t0eP/d+9K4Xx++/c1/TUEpL+qALYG57lu7luAyp+xRCtOpZdg+id5PtetUvE4eeSg0z/wmXdysXfJTcShyg50SxzzKx/PwwScujrMjQN9UIRosCwvLqjKENaAq3TmimKI/ii8geBFf/+rKOQUGfn1447VvSiCTNUHa+6nm2jUFnO7G+gSkCexx60KKVXhjR6qF7lwYxUEXbLYEqMSsFKkxDHF2Y5Bj/+1I5/ajJs9z1NhcAKhTUKKB4w/ip1R1wiTcOcq88rC20PncRbujud/bYGIErTXHLFgg3swdgNH4T8rkOTKTBnQf34JA3U+b52u7jQ13iuuEzfC/FnBaOJk0hLgEom1Q9pPqimhzNtPqM0ypRENjagfM15z2RJR0pZ916VCYVWn1RVVNVh6FBcTmiB5THzX78NfD7f7hF15bs8rtx4RvpuIpaEEjGtwxgXGVn0sJTAD9QHEpuKYwO+OZA8DRyPfsR5eQCaBrzhGa0dLtK7QlJYhoeY7rQnzzezFd6KjSErMkzU0LtudCi09nuMk95gZq0XNi/7/oKAw9WneKK0ejDs8i5id+dNuu7Ftvgb3cWDoOFkEdCZ7eV8UD7DphX8gSicn9RNbS2598NLz3858qZffzYVt8eJ1yoha6E/EfLa/uQePogKpJK036FGbl9seyJhECEv3eoACwcbcdpMa4osVPgBLNuAUC+G+mrLd85jJrQu14ovABUBQr0oT9e9FCLFbTnLfG3Q1ZMqa4BiI0Zh/libWWrKpYSOL/PnZTkheuvWAfunmJhzFZzXZVnY0ccB7krfM3Ag9WA4L10OyJSejaI5x7HjAXK0XutsG7x9d8cBQOi8ZakWkajMIyCZFftsGaJz17fH+eGvrQQOj1DO9hhP/rh7eQkzVBRD9LQoTd4s9QahP+4b29e8O77/758OFHv9Bk7VazEzTNNBOhcxmFLkxgXnBKsaI9q7LNDpXPFOwmx/iJQIoUsQUAXYVUAD786AF0BQw5bxZwwy9xKJ86oKJF0+DXHLxAuVMxY7RFL2zKrd6XWfzBgxNJsC8Pv/ntf12R3T8Q8V8xmB8r+Ob2rQ+HD97/iRbwtgIz8J0rMlGATjGalTWAWaZAxQ4YOzxRG7JGqOrb7cPh04935WqQL/prf0X3oFalT1WGFR3dMkoFdznYL0w89JzEpng1Y17Lo5ieK0Wx2cMUrGxp2lIxKrnEC2IIO7Ka3Ln1gUz7N7SAj+XeQBBQxTudjjx9N1qQAHIg9wBlZTG5b6yfU5ra68Obr39DwXDXHdV+QtlXCVj0RXf4IeZ05pGAFAeeYFUpcw3MUMOxJjiWLkV6jH8rhUyK2dUGa20h9x+gN7QgGJoJYB5LIJOJksBIYimKIVkbd3EfrByY+iP5UnQkGkB8fjYv1RzG1B+wNl3X9Xjv6bTUn1m3lcAHl+UAMLfgVj5evvd3rGh4ei1JCQTF5/09J4XBZENlE+cxgkdjZzGVXv6eN6wzFAlZ0xquaw1tmSKwBj+szoewRrZH8smTS877aP2Z3U6bC1XlkdcvA/RxmKbVv+yjtTOvNkJsmVLHOdDnXcehMzdo/Uhdh0PR4zECv3eAQFvDIRjOvnTRCECOhs7ziKpzRQcRpAB0vZa6GzAB4c8ytjnO9zo1fY6/aZDwzNUvmkY8RZy3ZKKmNe9TeGQEUHCJ9VkVkLCO8LAIVb2nLK17iM3MXRK38g0mQIeqqPkhc7eeDz6/PXz47s+HB3duudAMAl4sNuwDMtUD4C1AmWZLeErgW2q4t8m6wTjR09lfXUWOOyWXfeoYNgVbTQGUpT17UwVkx8dsH/Z8Yd4mLx5NGH5jnlN7ZVQI6ncN6AHAqSRxr1MDeQMmx3F+hEMKqeBmwLV68cJF02GUDvjPFDznHunO00dpWBZ/T3tSBBl6jqcLmwRKaiFU3jz+fnzjrYWPFhqnyWVNJxCfvw8tNaC3IDAJKDN6+xUbcZqziaKzJi0QPQfQ/9mHO5ralDgNBUeyXJKWfHK6Jz/uO8OPf/xHw6e3PxCYa/HPobXhc04QHE/Mzphx01uccrGKQFfK15MdVbUR76PMKT6mEyKsAXOd20FzmKWdtEbxCExPsGZao6pinANMJEkqx3x9Tf56+a2dOsYG11FkHjx6tKe8PBbrqXI1Xxt+8zt/TRXaflPHynctIQHp+v69T4cbKqH4+ec3xUiPFaSmHO2V+6osRxF8CR8KBqRrHIz/UPdwrEjxx49PJAjsy4/+VKl6byvC//vy71+RFK52pQJkQeE4XzYfs4kT+jxFJ5lgW0ssZoR0ToS3N3n5QnWcTXRJAnCuMUFQp0qL23l0Rz70jzW3KsIvMD86kl8Mf4A3ZHLRifwnzZCa8S+//Lp8528N1668JMlcBf81R7R0d7yCh5d0CB5dRKE1jSZCm9zx1xrQYxUZy5aW03kEkQZxE3cJMWymAljr4jal6TQAOITuGYiEzQfOVy8NvmuLIwCg3dkUb8Do8qsT+DYsBbjjk/T5C6Ab8G3F4JACbXcQYn4L0HN8ADkr2X/3ucpVUL8HThOklesWntTeyQ71WEro6KAV/2n/ttJDJahuSHPalLawKaaxIS2GqmLxn6OxY5KvojElZDWYM4N1RyM7mAPY8zX0GefwwX8ZUA/QdaepaOkzs7XxNUUz8G929a3WwI6053ki7BEljskdECcgzrYrgFwLljoGZeUZh4swFlBvbTAQGuTtee+5b4GvtbVgt4l1ZMgRYacZHOkVuqhpmwsqCNto6fZ324KCRUV8BD+6rQNJaxztPDaTB2S4dGreJ6o++fx0mkRQ0J5QydcjBcp+fEPW0Hd+JrZ84LiiRaybOhbBYRFtVz8eC6+MIJvBNoDmnlLsBD87AI+mjiLQGmhrfakYl2IvnsWWhmfzks8LuMqdxWdTxbVJwGDNqWgGSKZRUXz+k7bt7ej90MJGNz/qlqu5mxZiWbPa5/pNV0wjTQ8NO6VPE/zXMnasDbEqdu9wrkmjHACduAN+R6R/t1VFSHisLCjmC1M8go5/Y6tGWwvJKW/XwzTGHusoWje/GffaZDGY6QGzjVl3bMDu+Qnht4ViMtnPBFBv55mr4p+9vyP6gADnwTywNhoE0Ojkz4d33/uz4bGCtLbPy5ejinKng9q8Qdhaf5fgIw1KvjFM7eSEk+oFUCMFHrouPB3GSIzXBMt/vkRXNwLnbJ6H3rk6v4G4RXjiuZiYVqmAo0CuTWmemI4PZFLeVZTssXzve3sH0s4faYyUlV0drl/72vDd7/zV4dWX3xYRKUBC5mWeBwePBcy3VNDljq6na0vbPT66O+woHeRQZRXxaQLqbBRA5Imu8VANUIicX1o8r1z7twXqbznCnUYobM7u3BPqMTRY8zQLcB3bLH7Mv2xggJ371R1WYRUHN1GMwvsd/7l+Sg6//l6XELMh68HCUwLXHmiOHuv3qsd8osh6zJBoOgc0UsA8Tx4mUva54eWXFLx48aoEGnzlmvsD/OOAA5GvbEgoJdHGbUJvXy6EmI0uQcfdi9IekTuM9SWbL6LJxAAnaAgLM7BrXgySxQQK20x4FJUhlqB96KmwlDS6BHkkOCc+d53KpsoAOg8LCZFOslXGILpsiBGg/V2OD/OovWNzXhlNGU8/a70SxhTBIaVKi2m1hYF7Lwn5uRp6n6fma94MgjlfksC6Lg0dQN+ibCTALi1jg3RFm+DjUw9gTAFvYR0eWT1zP3Mwn/89AfuzR/xlwNwL7Ll00Y+mh9GUmDFxnzavO7c3DT/6cSxB/ojyxWhaVBXDJI+fHYD3fMMFoJ8WDPuuAgi5+2cY/Rlaiyl7HrTYax9MCAU3uNsFVeDn+zIjLqHOa9mUlmvq5rQvU94Vjdn+c6LGS4tmzToozuvlmBFeMwMAOlbMmNxTFz/+c8WzyOX54PM7SlmTAnLrU9GDgskoSoKmq4vzXMANpmfnadsNYM07mnBHR8c0rLK6+I+rzzYaJ0VK2uTu8eheunZ7a5zjYvV0jR/kJiyLlwY8L8sKb2K/MvdUe+MBBhhofa7Me1vQ5rE5HWDbQbfPgnkLcPyWe+K5IRC/dPlSBdylEYsFpdp7iS1IFTlA3H/re0zu0CWAnoprsVoghBJMSM31tCNVZVKdsOcSWjDeja6HaW/NecEZIX82dy3UfXHXTjPelpwWtlqImgLksv/8aCCfA/r/9sG+AB0wr3pUGqMl42PSqh6o/vjPhp//QsFw94m2ViWiSxrOCoBeJnaYm4gUE/ix/GOYwU8UVX39+nVJTxflB74x3Ln7iQq5KD9QBVKoMresqnQGuKrRzLS4LaO2KubFDQHs1oYKvyhAb0kNWpYXNyW5LgqYd4f7yrHe1/kpTrEr8wjpWxcuXlEkPmla31VDlDcSmGZwpCgF4CEfuTrIyTOn1X6i3M77wyO1J3z0+IFKTmqhbUaPprEvf/TOEwLdCJi4pmC4V2R6US65fdBKh6jVKuO0Ne38Q/OuAjpuT1qfI7SgBVgyJ9yF1D3qgcd0ms2sV7RzwFefbgjQt1RWV9V1dX4V9ZGbYkUxC8QVsEFI33vyBAmYcyAUAdrKElBGwir95F1PHwGfALw0zHENZGs9BMMlkhUCc7CVzdlhZmZQ9tcl79nCSjNI1snaUdOTuV0ElhzJtrVw2IFLIb5AkTczOrrrgYcqee0Su5GwExTXmpJ3aANGAbTLSATNzYwN7+3rHjXyMOMR0HO4xtCA3ib3AvXsD4OFS3/qnhvMR9dBCxG+l7lY08PJPbUZkb+SzhNTIHtGBXpV1jiAvknZSD0BdGvqdA0EyOH/tuBEdqjZq1l/FtDPjqMO8kvWiUmfMZ7M1vywv+B7h2RKkMz+L4U3F2P+dI+YWh0AV324LbBaQ6XTnkQaA7qAnNQ1fJcAOiZj5giaa2sP+waNpYQoXttUH4Y/EyxNTy28xXw7RlIXSOdGA+gTPZaAUmsba00LdKGfLDeLoWsCWloCl3ftDAQyQ1g3HWtAN71iWA+QJzI/9h9KNWPFTKVGTPOEaPKqjBtlvnzw7s+GD9SLAlM7dTmWEHQFRGt0EdM4mCNbmHxPmf9EuGN+durOqCvm/AAAIABJREFUuLcD6BTJUpcunSOV2si6oQELEe4pHZpMnNBtbnPSdCfwqf3aFrUy8cennRQ+1n6MLtdxaY6SPPf0Ns96NT/pAMuz4DVdf/KdTxYZfu8AtmpTelG9wBFIOD/+caac8TSwcw6EDjeoIcVN87ov7bxrqEeYSVwB50VDp3gLVotUZ0v+fgshqXMfPvfsI7d39vOJRGs3eh98+ZZroeqMVaj2TtP7VCuhlZqZhv6/f6hcJ8yIJrQwB2vNaMpKIXu0c1OFZP5oePf9f6GJejisn98fVrd2LdWkzjmaLGlTq4qOP1Hp0QMFzV0fvve97zlY4Sc/+zOXPN1WAZrNbYJhFGHumuoYlyvgQdc0uFlDB9CVd7mlpio698GeNr/ahx7tLymKWxr6HtHe0kLlA3fQniSpS1euqJDMC/KRvygTlXqoK/qdxqOwgvgfAVjAXECNGchoTyqNfD17j4Yn+4/dQc4BdwK/A6d16U9pusuqf/7UOfNETuq8bu6R2tQ2kLfE6bK25ODpSb10b2Y2XZUJ8StX1j9y3i3A4I8rQUZzT5nPVV1jU6DMZnbZSBXiWVUK36pAYFkBg0jHhxRjUHwAxLNCdD0J9IkWsmBG+htma45J6UwiT1OFKRpe9cN2ik0sMyEyrlHmdgfqhDlEkwgR2sdf3DtMoJ5mVgFYEzW/HY8tAvZnKUzS2h37PBo6aY8B9C5KYqL2wIIWrZ279rkxfQL0gFYbOi05GOTnudBhJnENBOhn52xGXjPkmeL7AvZm8r4mt+e9O9uZz0rLnq/ecPUORqq4EwB9XUzUWjqlIwXoW9bSpWFx2mKsGCVy+3MA9izUhBrWnmUhs+88yPHv/stlRr/io90psdicWR4zapgiPk5AneDa+HIDiDwVPqungN2WIsAcYC9A94xNgJ784zaJZ31tgal76nM2IGR9iw5nr32r8a02vRb9FHhbmGBmff6svemwbnI0e+p79kwCFsvUzj4FzAExAzr3W244k2KCQgPorHABOpXmDOgoHaSy7in3/E9Ux/0XwxXytnUiGrXQMQPhgXUj1Q+BJy6xBK4ikEdDT7T6fA7QRLsJiBuiFDh1fjp8ofumxzfcqVThCW0Sj9abrmi4V9PUJAGv0IIfM0BrQSNZTrn/KZUsoJ4SseEFDWANnJ3X3hpyCxl83xXd+A6TO8CLxWhV+6l5loFcY3TZYL3v7plcD0DvJiluCVvX73x0TPSZqwQ146Zo2uo2qr9s+0y+70zKWQA/K4j+qm14VvNvXlh7+lmew9X+j48E6F21zdA+rQvCyLHMvXfuvjd88NGPh09vvTM83HtPFu57Ciqj8hgrTuMA7PDrah1KY5Anagry7eEHv/2D4e7dOxIG/kwAqepsmzJtr2krknq1lEYCEzNiG2vj47/XKbcpsq+OagcqHPNQjUZofIIPe0O+8aXl6zqX2pLKhL+uinIbqqBEg5ZF+ZSXpNGTCregKFoK1Th0ybgKoQZAl7WhVgjIo+qS/j6S5n4kDd5mYNRkTcAeQR3yASWAhYAyjdWSpr6UFWJRAWjxo/ZscS4APY1oFgTCLZm7xG084xqLiveQ624Qh63xjJthGf+2zr8qi8O6quDB5NcF1qsyz666hzKpbhSh4abQ+NCG4ipBA3cUOJqyVQyi3zUiWu05DS5NGWyeoyiJhkSKR6RNcy9DYSqe9bMBPZu3Hwb0GR50nEB/H2ZYu3uMUJ0I29pKFZZpaZRxYoLtspExuYe5TueNhjuv7szXeU4A3gJAf8Z4WvswOVDMyLEMBegF2nERUBQlupTFnmL2HTRnSwRjt9YcoaVkC1/E/6yJIESWiwBmVgyP+92Q/3wLAY1AKpoQkV4JoNv0TmdDD9K3EfNbQLOnIrAzrUeNZMYXetM/n1WYYr86no/32DrBaApFIxZxwjj3D7R3bBHy7OceajiH+gNjLNMUP3ryzWNyb7Dl6Ahe3Y2sgTh7MkwxjDIr0GscYMjf/nYUJjrrgOnN6ONSCai4kI1pIXUKTGsW5thOuR77w7Xa0ci1fgZ0Yk50POVkF6FhRleBcPAYu+hMGw1e7NPuI4HrkVxmgk4lBCnT6E//6P8ZPvrgveEVRW2rXInN7W4mA/gDogxQ18d/7IYc9AEfESPpaNBN+4+ZiwbegGMAv+upY+nsojKJbu8o88xr+6I75sbBtAXok5U2QoDBmzmrNqAdyBpFImlm+NRZsuzxDo6d1iufhRcl9Wz2hI9VA5TE3hwb0AlsY1wINI4TIM6A/UuaGgKPy6hWiq6ujTuA++ka6y0gwCMtkArQEVS8FT1XydfnmmQNdBzS83dY013T6DMC9Uzoed7vJ8vLlObWx8WC8iuC4v7PT9TI22kUhG7H7I6WnKL5pLHRqWxfmvpdm89vfPKj4eGTG9Z+IC6ACg2daOqdHUUJ7h0N3/nO94Zvfusbw09/+uPhZ6pJvKaSqqvrcEG1etuQWX2FSHYKA2CSgUUr0Iv64g6IUwlDVX5BSNhF479HZbSL8pG/Nbz4wpvym7ysRbvuSV4izaqYHlTiCkoWMkghiYmK8wKY9lfjn6SmuZq8HNMIBdMvWnR4R+psi/ioMf3EZipMFcVYymxKqVpM+dHQSxo2uZoN5OlI9uaaYU5ureHo6NKQy+TuYECk+hwRUBfRb9gEK0Anb9kcONK8y6i2P7kkZG7TYFwEaHCBadkEFq26mWsXf7Bv1/cwSceMNBuziNEwHy7LCEaomAPCWfEzjDWsdAS8ueRuq0X9a90y4G2zkNevzdMB9AJeS/k1y3XNZvKOfO5AnVqvFjQM1H4GCg0QrELd0+RDj/aGH9fpVj4m95KtnbunUxod07Ivcwd+X2PlJBEgS8iwFpa/YU4bEs62ENIqbQ0/qX2lVO4ie8GWkd64XhH/NiIXz3lpHK775Rq6h/3MI3c//3//eZbxPO+3vk3mrdEyqxPwc+1tYjvogYCLqya+Lhd4iJBE8Fu/b00YMI8AZREgT7upau2gZ2O15icSlc+RZ75r8/hIqzMgTh18dOGsMY9cO0A7gjl0omuZBgpAfbQD3rRW2h/4tbF6AU4u9sMUMnADesU9jDTiSRv5QZpTAcJopgF0mq48Fa99qFog//xP/mi489knar18ScI97EvpZ745TP3R0FEu8PGm0tsUyMa6oE2yhwHqprmuxpY01AIml5eOoN8xMqlDkRzu7MG0Ne0MBbTg1FrP+sWlEZ4RX3nKx6YJSWqWcyy+6f+fvTf9mrS6svwiSUjIhGRQqdS2V3t5uW35U7n9wWv1f99dH9qrWvMMGkAgEJoRkPMMPr+9z773PvFGxJtJAlJVEclLDM90h3PPPvPlGEKEapDLrWZB11NhmoJmRknq6vvYcKTXDucTiQ7g8uJZ+MApK0u/4Gmu/uZSrBFQ4lqQQlPt8JasLo5k2qWKXFfPRGDguyrQ2VUkCwbjXuPyQgC91/66TgT66kcEIwuR64vAX6UM13qJ1UdLROeZ9vxd/9+c4/ZbwAmPZPxmsFy197/+/uPFw+YV4r2di4Y6SpAbMHgU2v/w49+WH/t3FVlekYJl0oUPI7FR/xxTMCbbb/5f39x94z98ffezN36ye6v8QTIPEe0DiFPEpQK8yGOnOM2lF9j960Ydq0kqzRZYUorap7VjWlnnb14vye7Cq+Uj/+bu//jf/2n38tX/WMeoCoSp2Xua0wZJz5L+bBpiAwuBuAraMHhmzRerpOvFKvwCw3AYnjNGs1sUzJu+3LpNVDmLwtIiAyOfJmMjUPVEjcpGdft1gvYZXyaNpBMWampxy4fdYCxfep1I5KyiZtskLmKta4Tjnm9POAuegEQFf3T0M4MhAAEg3WYJNsZXja+2rj3ysgmvNfejZ332A16/3YkDtzGj6AXei0NmuWYizJXr6/k2AYB0UPEKYhgRDNpH2kxVUCFXSJtYa5hsajU9EGHt4KwJ6HZk2/59v66tXI2eg05SZO49xP5jDgRABD32HPRCfKHo8sUiU6WnEdFOXnr95o2J6jc2ckFQlWCNFQiDK0zAwZXSH7n/Z32tjCifDzCnY7cPgGr8obqiPWtNbC7UjLCDkQ7dQ3PLdcIoa68oBtk/3XKAU7u8RoVlrUkXLyjXF38SJDKH8Co+N+9kmBzrYa16upVqfosnMIcOVO176L37IyBDY3fqpHbm0vrxmi9D4+5KzZVrI5i56rEtwOiZCia1JUtrDn7RbfuEzBTiBLTBTfHPAvJna/4f1q5q7/3mzd0vfvaT3d2b13Zfe+WqBL0aXAkMWAO4n/aZKL738suYmtly0/3werAWzLO8qYfXsotI4Su3wkMgLTzZ7i00btcwj9DDvVQLgk1zOlshZVHlwxcvsrDFqMGHXW/EwXAErMELSf3iujvs4V28LJXZZObWemaGPTCOmzEvcy15rp/gH1AG0LECWTChQmfVFqnAuOTNR2iI9c/CgsdGfLFZX9LKphshhbaMH7ZIECTsFF9iERgz7j8C/UJvzftj6XAsgWnEoDyxgYBGbzHL/LgxtJV7ey6h+PA3z+t0VVggSRCf58QxFH52ccf/+vtre4DeEwtT7EjWRPkpFeHT2vCkCsPcrijzBwB+A/qD8jvLbFqN+4evsQvbpd1v3nunKq79QZHkpK0xgbdu/rmqzf22COZWpcCVefkyprYKsisrAKZq76wEcdTOYA8qhawAnU1X/vEf/tfdf/6n/7L7n/+nb9Y5ADrbCXpbOogBywLChP3W+E5Y1EwggWcGNwM6fnCMWWYWRNVCPjK1NXO5p2L9joQ0CJqNeXH65HWQTSyeh9T05ruZl4+ZjRUjl5bWG3ZoQwFazj0BAeevel9r554KIAD8+uC9rc1IrLUhzCA1l3VD2oHBytdgwra2sA/oNkkcfkWDP3rCUx4wD/BYHHw155ugHjD3ODJX3qbTY2qBVg4Dc08BgcKRGtQ9tNbi+ONLm9XFRDzvnn+LRakSINDxzE9Ar28PFu0rTxQjHwzc8yI6qeuVSdD+zssF4BUbqs2IXEypaBWXS91TpV5JXyMAqhg/f9rrXoBOP3ja2bS1J5qSzxPQWS8AusyUzjNPjelTbdJqGmNurcTbptrql88KG9X65s8WmosVnHpReewtkOm9aUHvIocNoAuout+P0CKNPYN3JHDSoL4IGQA6wmSvQTS052tdvSBFoU3BLTjkhhEipoAXyGomTTEUPZv4FnZppBpmAWdl3fzi9R/v3vzF6yr/CqATX4E53+V/yQ8uXliAxrhcvVoBsKWJQvIT0LW4ms632tww14qOpoVJ89RCjLVv+8RtamfP+jJDUzJVJujmYggzMFg/zrxwBJYBuBQEs7aM5kuaGXyFqHTco/DutDmaaCwCWHoQClSatXdNk8Zfz8F0Doixi5tbUgJW5ZJjdmd0MbezOUuCA9dAPdrjDU3srkqEvTR0xQUY0CWv1M20fSuZXNW3pOHBcwmWwwoS/h+BIdYQ39f8LUKcFb3Js92OtmzV+HiDF+qKpGCQsSbAvo7RfI6vj9aeNheg3zgA6Da9ZGKjeSKxXaCgTPkAR8EHmKeUQpge/mZHeIN8pAdQfU756pgtajA//vh3u7d//ZPa+ezXJRjcVSocWvozFUhGgRqBn8yIV+rOL2pjlL/+uXIGr3xt9//85/+y+09svFJFXpTf2IDOJHjRIgx4qWvHKfF4gG0F9EpRI8hNk2oNncpU1tCtLUDESJkQT+sIIgABuqJc8UPPVKqAjxZxwFbgkYm1pqCaxpjTtf8t2lnnV8OeiBTV82wit2zX2jYsXeYwAKBrggvQwSasJBQFCqA3MxuAbmHAUiLTEk3P63H/ZQGmRc/Dpzz1rx6V08+PMLRK11wBs08Ak8c9hN/BVGg/knT9Z1Du8wQi9tsZJFo7lHnVwJDSnBb2+hxRtFk0dXowu4/AF/0Ki7VGprFmZgTo8va6xncxAbSnF+oktHRr5whuBEa6nC9FS5TXrLTBopHaZZDYEABd8h7LSoB+YgQXRnBwftcfA+4ryHv1nniZlfIXcyXrRYBOnAYNDSc7RF/929CuG2BsUXGwnDdlaQ1dczAB/ZkCdP60DbPmq4FdwrMmQz5vrR+999rjndGjyiN+5PRhoY8V0EMfDorjXjbZP8scMVdyjdgkqseaoTSVxBVj7ax1eJ33Sa15ovqxtEADDwrQP636HLeuf7j7wXf+RdXhrlR9DILiXnmxIq2LFp6X8lI8CnM2wbDKaCF33PthG4Roh2s6rEyexk+TLO4gD1LAwFc51ZD7T6GshTW2dW6zvAcCNm93g+fZa4F/8H5SxABk8IOocwLfCEJjvNjci8A1+7jDG20NtsA6KwsytoAzv1HlLVHpzMOtKhLD7xS/IrWMP76zKctLJegoiK1uCF0mip+xon9k+dDmaOjx5eNayC5zyTuXL7/mHNqmUA7jigCBoBJ6iG4SoGV044rISvI5bRWsLy6d7ZK0YMx0E3jrboQJ8DK7wfmeC5YIYyyYWVDzPGi3uv/2h8pDX1cwD5Q5yYDOIIgEQMc6RqU0LSUApc1WBnMe4oIbFPhHMrtUNYjts3BAFtfdu//h7p2KmP/xT2vjgcpzv/rKczK9X77MtTYNydxRfm7S32pTst3dW2j9/8vu//6n/7fqqn+zFgI7h3mfZL0kALQU1KsrJmqDGRTvJQyg2eQcDb39ejH7VTutcdQ2giR4dzCKdqyqexGg8iyawh6guyFeWJG+IBqbU2pRqqpRbT5DMJQEj1xhbc5/ZtZunUEh1aAE5mzRWP3WJjXS1m2iidZp0I6G3i4CndfMTfNe15yy2O4x97TyS3vPuFT3TZb+EBKNBjXeNa2mP40a7/Kn+68toWYgAQbAewhwBhD9wRClsS+Cgz77fNYUGt4npPl1OwXzMO1m5tEEraGb8cPAyPi4RNpQPeU5QKEBHZM7gK7ULmltmN3ZzKUEgEpffLYAHT+6XAKaN6c6Hn09yfwdAHTznlP3X8A85nbMsm1y53K7qI68+pkJNBQoMzWaGwvWWPpiaRkxDj1nFygpzbbBDQkOEWxmqQUYcJuAbmDnEBNlSw49lM4pvhSTu61e/r3bxZkCbmuh7LQGqEfJSU/13sMmmujnaU3qm38jLY+69agSbIZF7vnDim7/6IM/7r77P/57BcT9uopkvViAXtk7L1cNDgAQ1yJjTfYA5nIqDBLR3b5Ug7Y15vCcuM0M7m4/oKhons67drVIgNxZJhHQXKOCe5kXc06CPdWPjqpPnEjcj7LWFKAjFCC8Xi7ztNJSAXhZJbu+BdH7HlaPawNSYjGo+29t+EUB3kcffdT+8pdkmr5Z7l54JYAHmF8ukOU87/HuLWFVcljWjBKgC+g5V5kX8PQeJws10dDtMqJdCRwULddY4bOnVCwAipvDGnq0btO5Ad5zYJDNjFswwsTOOADmbu8j3ZNziQNgfFzYhjLs99QX9U275TnuwTTn+2aXPM+36VUm9//2h1sbDT0mI4EFiwjNUczK0iiL5xP5jrzpioKt5LTyksFXkj1un6N+a52vrfxgRJQlvHi7tl99e/fGz3+8+/Nf3q+UlUJs6sErOA4Tt+/DVqDktl8o0/tLtbf4/1blTL/5f/5TEfrX67cUK3DEnwOdsoS8gLRuATMmJYcHLDRT6kWrQCgKtIixWNIB0ClXK6AVQWPGr6CIulnVfBlmJkbS0lNL6wyuzFUzL5MShUh2EPjzJV0/K+ZsaVT7/jaYM6B6nrTtDprpsafCEcR8qa5ngcv8DlGZngTk6qeYW0dJa8E04Kh9HLZP+ejrSQDhxG2O3z+EfuSMMZ57x5cFgsE84z7yz8XJNdv6E84vfbU4Z8ZtAHGEc1LkZJ2pc9ivmxri0dAxj5Hvn2hoaP/TDkQys17/oq3UjwIl+xcpkOR9oCvojUwLdsyryUIbB9CpCqdyoS00OnWQaF0iaklFwvCKcCLPoYW9Iy8xx1OAukpHBwE9Vo/DD+DWGps2tSdgSpHCMBTu2Yzt0B08je33laDUGrjmawpSnkMDt+Nk7B6RNRDPVAPvvundt+910e/iB+N3XFwtEEjGs64YEDedzO9MsKPcLQgA6C5c268e630Za8uReh2y7uv8BxLe0MLoSxXgqY2v/vD+u7sffe9bu4+qsMzXv/bK7h8KzF996UVlQtBxab7F6BkDAN3aOWPGWncaW/zGCZzy8QkuChLDZSdLqu/pDXNcujvKyCz6FB6VIkIeN85DO451IuZnm64dTQ6AYmJnLOFxcjmxdnq9REN3vFYLUtUGgI/yqwb0qtRW836j6sIDaHyH51Eoh/GljKv4aoEeQgn+bTR0rk1ddu/9jpmfYjwzjfKYhp5xgArUT4qjlcBqQC/LWgnmSRU0Vk3BxG6IFt7qWgsGjmfAhUsu/KVqC1H5jPv167X5V/EGqtU5B/6GrBEIEC9WYDixARyL4DYDIAkYjBvOvJ7naq7/+Q93NoCeYBK1RNKriYLPdFABQ/Vb9uSVRNPVgCzVuvKXtNvqn4HL+88+SyrZc5QF/KDA/Pe1w1v50z/8fVVm+0sx0soNrIh6S5tEYz5fpsfajvSlf5R2/o1//I/1XtHtpbUoyMRGTgO6V52lPtrW5jFJ5uJvkWyYpukLgplYI/CfAzNslXhQkbqS5tC0xKjKl1UE9FIN5GVzB41JNA2nfLHoucTV2BQcUW15joh10kyoD4xvlFsqACT7ACMZtrTYUqTBwqq0CasWogDdf4pGX/rF+Z47szozFDP+AI9Z0JBuwpI274NRHTz6OfwYZnvkVnFfjKZ6dnud8Knnr4F/CicBstbUpaX3S4xbS1QjI0jsuROgyDpj0y1gLkAPLYt+eyOb+ixzrXJbY16dTbNNQIf0NAVkybLC/gYAer3XU54VcNtn/iyCmgxbCHNo6vjc8VF6/wLFipC9IWuUochjcPgVzfHYcTetR+YQoB8TqHJDMSlbsRQwhX8VRrnwiDD6U9SSdgwg7TmKuDItLBPQBfjsC9CAbuD1vDF/MDIBhtaFv4TaYznRngm9MszbAupt0WH9iO9Ns7wZpOnLERo9/oPA3NN17eTz0M61npfZU8aKd1e7VQWuqA735i9+VnFD93b/WID+slJ3Swuv+z5s7Q6gtEfDrroUz4l5Fl7oSnHN3JsPDpcgxwHVIm4EMW29WuAhUzNjJWveFmCtdKyALkhvH7r5aqyVEpJbm2drU4CU+458cOYLrVjj3iuy5yoR7ggt+Ny5MTyT9qBZZw93rqcCIbyQY1aWqlaIwLZ86AXwfCYQjwlBqMDMTzvjZtCMy9ftv9WHzudm7c13qX4KoNvMn7r068Y1xizjVoQb8VyNpQGd2vFYFnBDvPLqKxp7AJwxos0UtLl2jaI2LpnLb6++CqC/2JRFBoM31OF5W0Bf5uOf/1CV4paVN02GMd3Gx2HqpaITKSYhKBgfUgxSuX0U+KyL+WBqZ3J7gbmWN+U9SQeo3O8qu3q/Ijtv3Pyw9s6tkqZskoI/iRtWgx/VXumXn3+5pJmvV9W4V7X157MXy9zRUeEqohJAR1Ky0uYF3P6tEOeQ2CEkUsr4E8OegC5NDJ8EZiZVIipzDX3p2vYEr71QxPPKpZIK5X2Yfpj4rFKkQAtPi8+uiSw4TK+Uo1XaDaPBmODT1bmWHqWxS5JG02mQxnfH1oyYrRAQ2ryTtDOzCTOx4cMVsMdnJi4u9iddpSXLwwy3Oespbvw0xx4X0JsBMn6aU1aGXlbRwqQGoOt4g/rQzCdl+zxK71LxYBaT0KiIFsxolI/MQq/PMcUrpQUhlfnh/A0QTheHx9iAzpMdDOcNcTT3aAs1/Gjp0Jn2QddOaswd5i4HRXrbSM5vQJd207UP2nJzbAq+DEAHvAFyfIACdJmQFyA9hz4C5mbptgj4N9anrW5m+lNDj7/wUTEfQD3XWryx2T3aY2jGM24glS5VF1F0lQJO/Op7TGGPn2PidxyG9IReSe6U+9lWDAH//N2CQn7J7yJkX1t0Y/4Iv/JmLM+Vdebm9Y92b/3y9doD/V0FS7569Ur50cusTkQ0fvMaZ2jQpnILNQKo9peLvrR7mgV9pd212dupYy7iwjm4dABN0nIBPRSPWF9pO88QH2v+5HTEpF6aX9JD7/PgAXHJWe8RERchZmncAslLVypcAyjXJP4ly3r4stHQlfbGjnCVmtzptdoxrq4zb6UvFdhcbcGa9SKgJxyqKPQSAvCH4/OmXS+XCZ5+e+tWj9uWd58FdM+W59GmcO8eJ7+9rHMG0LgLAt5gYlLtuD4WEwXy1XgD6pSnpRgaQgJB5tSLZ6w++KDKkbef3n7/SzK5A/jCkbpfNoxJUaH0Y33uhX/+YwH6QoMubaqZGUEfYaYCwfpHHi6vuWe1GakCMiAKATxmnWZwRUQCKya0iqN8UlGdrndOQRHy3PkO07SGzouNRZ6pqmnPVy138txV+70YsSI+MfdEDBFz1SyJ1xvULGUOQBfYeZoUTKMiLYtmJnBuPxqlURXZWeYtJMPqD1oUPtDLBehXK2L/xQXQLTXbXBVAn5LfLACiuASYe9eY1yAzjnq2A+JcNYlOeOxdB7y1cz6jzZUwAEOaVgffYzLUjGDrGA0unolegQMcPSbbV7jroWOf82+ak+k2cAvNLPvQPJ5zFaVqgUznrxxVdNATrfdmrwt9A+YC9B4Pa4hmxPxmU3tr6A3uU0MnxdKAntdqBdEi7hY7hsNWG5noFJfiPObnBQiGIglgQRu5WjwiaGH4z/E7Di1dwpjpwyPXrzlYPW6zfSfn9+D4e1D1hAzuuL/nBo0LILe5tgKPFlP7qSenLQP0+jkroOMrm4DuGRz+dsk8Nr2b03Rdgj5HIpm5a4/jFK4yXirg1NYbsTldG/aNWyM2vC3YD1oaA2pNfkxB8yHTr284SFNN8prVJZApwazl0nuu5vKj2lVAX65cAAAgAElEQVTt17/6+e52AfuVKvlMlUh4HAIfvChCE/7Xh2QTVXnqFG3h+Xz2NqXWWuUPV8oVRVXwvztQDm0WGrxRZl380vyerUyTfgfwCrTEHy3IBtBpd4IEEU6zVlOpLsWUGH+7jfocBlh9nxHg0dA9GAjRfo4qWhLcBT9FUEA5Q4lrgUG8tvoMSMvqW7+jzSrHvnmm6LIEg2jsjA0CkYMDeZz5dWIEbIVIpLufzStR7twLU3isABpz0aldp5lbK24OfvVcM+4mSebw+vVKz6420F4AHcwB0Lk/80G7Y0VAEMOVkM10NH8q7ws/wIWHsOMaBIxh3CxnAN0MpZlK+MXCwAToXa8rC80mqrAzX5Qo1ZTk1LzV7w+KiG2Ch5HRW7FQLU3XNmbAWRQGcLZX5U8+tVqIALr3Aw+/aWkZZlrXuvSp/V2aYLNHnc8ztfWqAN0g7ojaybsAVrTzB9T7JYihbkoa0QtsbCCTe02IctvbbBupU/ff/jZNPC1oIMEVoF/EJ9pBemaeMSP73WNjM46LNnSxl+qW9kxPwm2P9ASSwc/c3wBjz2PeFnzbO/LFf90CxTSnZ442xw80R9YISvmOuIntSRlW06Andr0nYF6GM8950yTUvn4PXRMgl9QXC6N2ZrjWuCk+rwHsTQfMod0920I9z9ePaOm5Hml6anUdqwLFVuPQlljQKhaChs7j8Leb/AdwBcA+z9mLS8KP8ezIpFrj8KDWSFLVEgGtc2By5zZijpvnpal3CA+xIHldO0Ohx0ggQztium5z+ziHxjKvjN8UePKZtj1bawdQj6CQDIi0yuC+CHgNzEOA1IB4LNaXQKB9ptNt1MJp08G0ntTvxQcx3X9SsTp//O17CoYjXQ3NHApFAaaXyctWqlPd514V7mJ3RUVAozg1b4Zf5Lv95lYImDkpHQTzATTV6Gsff6RNSAwMc4tQu3qcU24TeAcot9JimrCFYe6x7sBPa+kuXAM9rqVb/Zt5bDZ5CqFojmVBcICeU8ccdOwiN41GGl4XpOGFkOv221ePsMILi4LT5KpNlFJGAWxtXoHevW7hqdkDPWscq4bz9w3WCBd85ncDOoGMWB0YX5/j1GYLapyLmyCWhWxxSxt4lvzw1X5cADyHMUQDp74LFgBvdOM4FO+M5z/1q+MSQkPO6Scw0tbGsU73fei0LBCoxdmLOQxE5uoCXzM9S36TJTVjHCYtOE/7NH0DT5rM2AYfcylrpgK2Aegcw09cJmoBoFaq9h8m3cuvSMNZjjZXAugxI6UedBgNWPhJObEdZNN+816bNAVARzsHzNHQLxZ4JzeY55JDfEW57dNXtQ6o8mW1AFrzXgbb7gybbMLQzQc6iE+NbEAfv7dJVmbZOg9Xw8JL3K+eUI2prRHHwHye3UP4Jb9tAd2CY5OGPp8H6AiAiS0wl9h2YAV00Yc6PE96VFX+CGuafqbpa1+VezGaFvqcA21pW2ia7Irx8Iz/uhKYCzPWwXRZqHULqiC46b4uJjLd3itD/YKOYVyXAPXS1h1pzbUh2AhEWyvH5zGlE5QmuTo+hj3NZxGZFCX5LIBuMB9LWeMx83U9b7agTEBXHAGle7G0wYk4pwFW9wqg89HDbPLqz1i3EIpzT/GxJhFzkRkwNzblEZC14mBpu0lqArYXXTdAfGn2rTG3eSkHvDkTqbW3ClzfLzBnd7UqnFlWwNK0BZo+T1Xs5K6kA1WT/G5ZD+9S5rRLN3ffeTI8KaALeKlEaR3PZiacA3+7W4CHxghYor3SUqVooelrx7K5PetqbYw/HSuKz6OJzorClGxA9xxMQbYzQjQexD+4L/EFp5hMrAgq5FODp/4pVsWSQNaKryfn3LXWAesrVTEPoOVc+nWnzNt2G2h1yceekrjmr+aRBnDHOrkqnku/Zs26sAyFYB414FbmloSDucK4R9wcYBhadTIQQn08i3vRtlERs26hNtcrwXApKpOd82hX/OZcy7MtRNjHzrNiDdCw068zUe7hFVoE01QtVsNsAYbyQbfkHCBuKSz5pCPaWOatoVKMimxjSIRtnqRoU7m3HqdAgy5/Wc+UBs5EexnqWo+wJTeZapqJuhwqRGETkh4BoHc1uZQwlEWojwPiD2vwqKHMvqQUpdHOSmW6YvvCK7XQrpBq1KljbnYzdC1qE2Ci2KOlm1m3v7b7SqOkhbP44ku1caGjcq3lJd+1Wf0EwR7EMC2+Wnw6zeAXehzT8Hl+OHn/ZqCjzeKD/S0/nrqBLDrzBF2ynH9m4xEE1My9qMQm9zMvY6gH31OoG1tja8FRx1dA33u4bmohNxaYdW44iqfxOcZgPG9QsgmkzcEyRNRsKoe9QR0TPIzeMOe2moE+GaCfHN4emA2g06sOIkrOuaP/Hf8h2l4El1O05PlJC5aWaJxzH5/iM6Oh+66OUbdA1irAeA/oiRVt+FhYqy1cCMUxi8d0PzXzBh6tYbtfUu7U5ubwk8VyoHaabjIfay89V75vV0koKyN7TXy6+/Pvf7t7r6pp3r11o2r5F0BhNm93jBycTSswAjTjB7Ul8sP6kxk6fJE7SznpCmelDUZrFqATza765Pjte+OoaiD+c+/pUMVucC/CO+t7eBdjJBds/Y2KgPBFBFMEAeagBglBItpw5n6YgKVczXlMgZrUdHeaMvni5oWpCKl2qXpaa/CKN3KePXdLXXgFxQHoXW+duA40dI7Tb/pIVDllct0XCxMpv2qXqS0RmL6d1jZxz5uQofVTaMwaekztuS5atKvx2XJg66rfXWjGwio0QDAp56jwTvUdXzpaOs/hFUEFE7xz1J/TOSqbW20nCp7+uMiNBX2zAQH6Xh66aW9Kty1eDsbRhVrmgg8D0x2LqDqYBGiRJNyVu1pr1yIUoDaVa8FOFhDfis0aNmPEBKLfVNvaW/I5obrDYuQXsX9FQD4Cx2wGSgqTGClmTskB9pVGXUP0gOAflZRW/ytlkLKLHY2sCNCSoKtbV+rxbpNNryugJ+LTGrolvwT0cK5qRA/LhoPfCLjTn0xeLgWrmFv6DxNYUCHmqzFi8JhwDJOi569PCGPL+dPMPMf88/xkHDwOGeO4mF+3cv18TmOsze4B+qavjQRNw6GyXMN+1ID6/msEkpjQl+GNbpCHeJdAv4IaQ9fuX9PGSBKtBdb5gHlTr0Ag85HPydYQrcciRR2Dyu7Q4pVs+tkB/bz5iXBgDbZ7Cbi1SRRgsKYRgZ7xhginJeLU/Bv6jtOHaLd5zmzD5BHaa4JVIUDvmJiFIsxmpoAzzO39SMCc36bAZu3P+697Rm0VaIFBwD41dCsn0YSXMRBgL1SxfLcm5OPKbMDtUhrmoxrL3779Vmnob5ee9KC20i1zu82EOltWSzM0B9KhLd4nHx0LZ1vs2iQdEE4JXp6XXHTA2lvZYpnEjAxAs7VqAR+FawooENSiGUc4kOkXcKrncj5+X9WSV5Buua0EsLTVPvNk+ciS2Hx75GbHGqq+GbS4DkDzxlEdaKejfm4APT7uNaguJnl86dKKVTWPXdXuqZANa+VubYMKeL722qsKMAtQW6O23zwujWjnqyslbaeNovnqQ8zcMc9zXX6zz719+Q3oTH02egGYmcfbJXDQBkzzmS9M+rSd74wNYE0wHu+Y5RVQ13n8zAMBck7Hs9AQlmtAb0LUUEbbXIFhAXXoyqQfc3trTK3ZqACGuFSD+QLqUCd7gX/SUeYi8hYAWowQSNv8bkAjCtjg6SXh/YQdUekll80qXKzBQGitV1o0EmIWqy36ZimsG4nls/fynEH0FBiodJJnGtC91zEtrGpE1Z4Xyo++YToSPvxbTGHTguFlHkJ5UPfkz+6F7iMLREFT3mOZBS9GhDTJehbD1OSoFQ692r6Siz+AvA/vm95lnjxz9ef3gzWqE/dbD+6B+gLxR29gC8sicI4zZxCgxrWHa1orGEPa5iIt62t+XRq+nLLtTtxIYf8ZaAuKvLg0EE5bfKafX/uyqDCRWwugdxpdvYcuNUT8DyaH9lP+c6rHYXp/pohxCh9PrqGfNz9DnjGp6QVYuE57mWsJOEJLO09oOzKD0dD35CafjYtCpJ7BnyMfACZDRMl7Tcd+r3+h6+ZDeTz3i4vKLGQf0OOnD5h7TgzztqjN9Qa4E63dwXMd5DVcAi1kRBBpHUYCRlx0WPvQzrH23bz20e7dt97cfVCbsdT+VaWhE+yryD/xQPXMJjoBAbEbn1TdWILiVLuCvskV56IxBkdXPEt+eszn4zd6xZ7glTZ1pwAd4HTRFccVycTbGp+D7VzzA1BSIFe1Ktq46KKeJ00eHt3CRVK41tQuKTVLlHuEDQXd8ey6b/K4mUI0+ATsrYBuRa8xQYIFPvTyW6t0qv3etJN+sK852ix7ppPXrZlkOKut05XAZjJOv/Sukgl0s9BB+7zZjPtoszfjUWuBtL86BrBmIxpAW0HhjQcRtCA9otMRjhAyuF9K4NInADvWBcaG0r6MOcIK98fq4Hgq0ugcQ8FfxmxYtf/5j/ulXwOti5TbgE6jXJbUJqsRDyozKCPF4o82PAGdRZCgtk/Z07v+RLdM8liJNhYPyZTwowZ0QJ3P8ppRh722SG1WswA66ReWbAFCS3D4320pEGPlmS1wiF/qf2YeA0A5D6mzyjGysJ6ti6izjb+LxUaaCb6uvALUI5q5oy3nGRPMObeMOhVDwL7p7q1K1OL3RwCvz+y25TE2G5GGvjBXWxjOovKYLRjW8vAJ6P41DHBt3+f5ed9Uu3/vFm8m09Y4LC1etKtD7SLCXIDec6a5axFF7w2GOj7+eo7FpKHPOYFqjzm9aU8ft8A+dVVODaAvNNAE5LvP+y06ru8Loyqap9pgixyKmOdPvlveRZfQmueY+VP1OPyFBMcV8V2AUHS/zwDoPPuUxLWOf697mVuJtlbueect6/FMBO2c9zwzfmcmMRp62j66MqdBP03hyGf095p8tOwNoPdyGAC60JO4Sk9npnl0v36XxVDtbwpgDmQaDWvYCtBk28DjUrNCwNAuw1CQ/fJtR2nwQdtUFLS087L71Vj+8Xe/3b3/ztu1Gcv1AnTiK7pKwqLU4K8G1Fnz+PRxIVItDxCa5mH7vFN+dxZQ6Yj16ssw5xbtPKx0Oeqh46+W+bnjfZT2pkh5AupwA1pLZtyiycp/LtDCFA3Io13Pvc5Nlp3RAy9EA2Qs2mJp4m7aYfwb5MXimvYE2NL4o3jZyjnoTNe7DgfCBYA3TOFdAwQwzni8fLX2licnnlmRJddrTPy408cAZpO7d6ALeCMQIBgA1GjFqdDGtQCwisV05DltpB3ewMVCAwJBhAFRsda425G8dc5LIRzux7WxKHBvgmLt23e/5eZoQW5YQHoNXvjnPxWgb/lXM8IjgF4EpaASEWybvBs1FO0nYmewiEiEWLxTlHgtE/hsTc5Ftle0b0EbTrASNZkdrKIV58AQ4t8uSiP2Ez99RDnBY4AOULYgQKCGwNWmHZnYlfLCcx3tGEAfZjmAu85+BkGjiL7EYZd6FKCjPaiqdrUyBf49cPFXzcR/Ewt/IdjxLgODg+C8CQtR+fj9AXY/v1z0AqlAh8A9zLXOc5D7BPUtgAfGmlF6/fh8QIN+79vhfern8nosQM+iDuPdA5G1P/uNCgCqRz1OA9DNUfU/b2HafQ+j8IraKpdjGPviHmcxDz183LRHkVlZTPb71+uKvlINXOwpde5FfIUKcgqIE+A1Ab35ljU6RXBCbzZpXiKyt8qFaudCDcAXAegtYGns2hbXYAHT0V7SSVNrQN9Yo04JCz2emS89QWQJrU96dud67Ab9+tdnBOgRTPu910RAYaUZbr8GkU4Fwmt0RtF3qCUKACBnUunZb4oUDyMCvE3uuM8a0EdwXZ+arAi0a0DR+3STB147hNX3+7dv7d5581e7P77/XpnbH2oHxlK9JcCzKRNbO2tI0CYF5gWeBcCXKpX3YvE/fLqAevK+vW2p6+nHzaf89A5ySywPytH9u1W1rDQ+ih3RTxVhqU9EX+elqoaljWrDq3oN4IVXtXAiM3xvaKINo9DQma9xjrV7ATrmbaV4ma4cZNrAw7gKIDzetrD6fuGhzTLUDmnpMunbly+TuyK+HayofdCrjSlpm6A4+pHKnBEWAHIizHlP2vG6sxpgzlhzD7Rm38PBcinVaveC96BXhTylm5V41mb9gLKEIqrmyd2gnsoKgNBAu7lPdqrjHuH5qxCxWobNArbW4gv/vQC9+c+yDmA3i960MFxyOEn78PqzpKEbiClpyRm4pQmzAFpjb0D5tEzuBNWFcc28TwNOJhYEZvJVSatN7hx9VM/mz9r6YiXQ04kkcnAF12gns4hj/UABOvWgm2HHxMdpQ/dioQLoCoorrRmJUTwUaimJVIETTYwQH9JsgiGyADpAZd2FijtQw/v5Cn6BEBNoR88d9WoWqrrevEP8WgAN6GIWHs8VppeJExc6DIjNnXreNtd8jl+Mpz02Y5R6pfZzctTdmaDk3p1+2Rzq1zy3QTMHBAITCTIinO/2bZ9x0OQ+zvPJWSSOwl5MNNvBb0GuG9fzt54iQWMIC+6L++TeRFvUQtVB91MWINLYkNiLflLVq9WKzbiZVRx+ec3m2JyX7ZxMMMdMijkWpqPyo6kKp6nzU9Y5H37vfsimLVqLjnPhf9LEWuoSv+kJ2lpEtv1Qzfy+aQ9P86KAwdl+n5VfDRRq+5iL7oeCHrtffSz98xUw4/Ift8apoLk2vW9y2Lt/bJcJAzd/QBnC4lYm79qk4te/+qX859Laiy98WmNMGWD87C4mUn+ABTnfdT/VVC/W86jM7t7Ew5UmVbVPudclbC2mc7TFALr7iyZfG8FUAZMExHlu2d2sUoJLEwSE5FcnPava4EhsWwBS3EWlwKHZaIXLPAbQ0bATTyRAb03cmrVz5RlDW3kgi+Wc+J8ZgQZw0QvtUEySU+cE6NVWb5hSVeU62MhmeQe+0W0ANXFYCQykfTybOIKPP74mIOU8hAA2FQNoX6h0OM5PcNrLL1/VfRk7jgP21645/c/fqzBaPTAWA5F5PQNwxlTvHd0KUxoj4joY41/nxJISl0ToNGvN1L1YEhds1vP+pUzuW24wl5PJ2gOe13MMEKDRvwWYzZg43dItv7ukpgd1Ms02vzPJnFOrLVWeFOoTrgvh1xeqoj1LqcNuODnk5MGPwBXRKRQRkEN6857iCANEjMovJZZZfZOm7sf4z0xllFGFsJSLjlvA9dut6bP48RmRzoYPxC8RlhZttbF9JJzM4oMQ7lSABhMWP9OLNfEv18J5QYuNnFMGh00THCwjFp8Gxl6ISwNipZ1lXXhGLoy//9eGER7S3BYwPw/Iv6zeruB06JmrRHzoeILFzKem9Jxzh8B6pEPTcrScMOjTJkaZ3gGHEeXctCgq52WB/NBrI8sEzBZQyxLUXep3mXKL5gmq0gYs0kiPz4b71yZszbmBxOMWVjT9oGG0fm4L9CcmW+t5XyL7AohjnYfNnMjil13OnDaXSHgV2hKvwy3iUs3P1Hq/0FvnSpPDT1tM/S4a+q/frL9fyep3GdAhYK037xU2NXAmhQt+eudOpWXVH8CTqHY0bLRIwJm6ALzQKJ3WZOAyeFwsE/Gt3fUb19pPTsW/MuVGs25AJEgO7RxXC+DOO5MHUMEns/2neKeAtRW8XuMBKh1r4dcByJ0dJB90a9pNFzJP13O0GVj9hu+eV6LaU+PgYe8smeeyFi5X4JhM7o1VSt/rdQBVeSOr1vixvlJQpwUCYkI+/uhjxRMAujwfs7e2yu2d4WxZuFA7flakPH511aZnLG/vPvrwI1kHECgo2INLCkGAfHRvmcx9yE0vYUF9dkCrhJke7wQWuk58rNRef3P9ZGUulo0DdH/hW39yUNxGytbimq9VOiCoB3L2bwaZSAQKWAKkIeoAdoO6SyqyGL3fuZsaMHdpmY2pQJJsa9oCdDdSAXVo+aZ3eZ2GRNI9oWlOA8PcZkB3azkT839ElQnmY/cyiIrcxJo0JNREoTMaygkl/QMzU5iKFopBXZXdkL7qNwKHFORQgI4EzQsieLkiG1/G5yMTXJmkxADZOtNbpGonLSadJg5Ar98E6JgcvwL0L4B/PzZEBKiPtSH1GcJc8j4kVa0Nvw5B7hSC1hMDiDbRYQ5VFS1oTutv3u/0vRtcl8avpk6tSEnfbhwfYXBKVeuqcCnElFvM62d7t9pvW/uiAXBz6LjXzRCQ+vh5gp3X8AmJ4nMijtV1tPlsp5gGiLZKIQHUZX5nnboOP4COdi4fsrT+niM03fp8p9LU3iwN/Xfv/Ub12y8Vv7pcrhRXkCsTPADPHHBPjZdN34D57VtlLWHPh86jRssEmGTWxnrYWiHBYtrcR3zFfunbZRkgRYrfGHvuoaC31qCVZ12foS/8uNL86+/F+iyTNDyRd4SNQ4BOc2FVDfQCdNES9GFAjx94xnKg7bsEK/3iPEfBx1JhCxUv7ZFR8+/ypy68BHgS5W44ol/w+IknobH46F1e3DToTVFuSlPnfqxf+sw5WMPilmD6lDZG7ED7vxGiqPCGUEFQHvnkRNYD8AThSSipC7EixMcvWpLgZwts+shYIjzZbdDoOJSgKNC89xo9QucXvvunW2N1TIlgsptI1pay7d/FbBQpTHXbE0QCQAPgTYRcQMOpPaw62Eg6JJ1UsNoA/GqgTVUJsXOHMUsq4xQNHZN7NUk5igA6jWiNXEKEKMZ6Cf9nIQjMmTSOMgH8poUBoUwNtxXf1tLrd+VqescgJBNvsGHNQZuu1OLjuAZNE2IJUBKkKrqRIwtRlCRdYE5EY9IZINKrNfGAOuZ2MWQROm104B2APszFAnT+vKhp9leAfoSSP+PPJv4tyh7TbnVqz/mxxyXgxccjOC7XjUU6f9sHsWEWz7mtYWn9wcTwpVNYo/dQSFtOgWEEBTcrZ7rf6xgMCwOjUs9Ha2IjD/vPsw2y/aLuq8dv/axflt8j/C86gC1icqWddblszYv7I/1lAfrUkIxFYbIoI3P7Y/MfjyGusIuY1ovBS/tC2yoagB2qtClgWOP5QvX7w9pV7RdvvL7761/+WIViysRbpvarVwqU0OAL1NnICeugg+4MhrzfuV112G/a6peo9pjam/2JHyl/uf5MIw3odT9A6Frt8mUycER3iqdgDsZyeKcUEXjV17/+9d3NAjsCx1597TXdXjXlTwF633dukJUMJY8RgomizAVsSV+ORcfZFBxLVTeZ15tm4f8PcXkWP1QFRWIEehMYwFa8uAXFsYYWcVcsFCJkLBuj4Olo52z4EiXNQYUVO8V+CsPf7ah3hDTttVF9gMfH5E57sH6gxAHgbIkaoYT7RBjIpjBM6VyFjIxdt3FlHORJ4gOnhdkLP/zz7aLVedL6eTUvDrONgNYNUJSeohG9/5AqSQGINJbF2lKVdjRTUAQlO+2DjPw0zO2SqCB8p2TwhfhKRXxjLmnJRmlqCftuf5fN75bbNWn4YBTERkCRdXgHoDFoTsSPxGjOY1FA9eX0nE6lEKD7fpyP6QntXCYoniUp1/0caRt1vs3tVesav2MRhyoydZrBlSKKy9rX3LW9V0BXRHtd7/3bLdhLVqEvaGK0hbSdr0zu+1z+M31fQW58bvA8dsNToGlom9rIAEpNoyY2SKfP417r536wfbuNtlwqgdrWoAQ7AeremfD819qunD3ur3Yv4C6gtkUN0y5ADqjLP2vC3wPyAPrKRzwa9mdKKrXmNv72AL0bdZ5Lw2v1NFM7fzTOP2ML4hPQ5T+Xo6z7rHVqP7ciw+UOsVYshaYeBe/LvuJkzRAE95t3fr37eQH6nYpwf1TlXwPoCPXKdsEK09qa+KLmgQ09yo13K4DufcylfMCXcf2JF7lKnHOUG1CbrqmCSYqUebE1YOhIWz5jPcAXDChVH1555RUJAMwJJvwIDOn7IQ19mNvbxL1qx4x6CoVJOevYg1WRdBGWCBsuB2sXTrt/VGq1tOVSjABRNGg0YrRkPUsWEjT0laZD2/BXsMRR+6b5uXNg3BjalEtrzVYRxoq+agMcSsa2UINFgYA6AFt578Q11FqR0N3mc21t2y5Z7jGCAefSNq8P39lv91g3sdKdpt0LP/0LgB6Cne8W4qepb0yMfjX4qmobPpoiXubhYe0ljSauYw30snAzKNoyNBJ9a7z1e7RzzpGWDmgSECLBwRq69AEmVT4I/DkOesC8xewGzGXxkmDMNTHGq9BnF29xgIquxeyBhCiJuP05PFNM1/mV2nRCROhBlLTcmjvPjR9HmnkTsMCc4hsdcUq/LtaCiV+KPPZL5RNXqhpCEQwKpscfn9W3BnTzQfXXPgen7FD68l/DKyC5Auem3Yt29jig9Hn3eYBYC5Om1JP6ucFpaLiHWhRtw0yokW8s2Anyfo7vtzy1B2KsyQjbWvA+H9+co5BTbvP80YvZeBUURluauXjF+yUTcgfxYAZ1AFanp0rSPKShB2i5S/e/77cBdS3byVvWURxjcnSy/7aATtYMpYFcDth+UAe9VUS4XCGAeWta1RkrOV3BTeb2yjmuQKqf/uRHu3cqB514HILkLpWQf7ny0BH0L7HNdFsvMgz3ix/dKl/53TulJNwrAUu1Mtof20KTa2BMjXzQqhfg4GH3SoAIeCnYra7jKLQh83sJD7YAuUqa9l6vvshaWfdPedZDgJ70Xcck2W+9znXqg0hgFA92GfG5FqxlyzqES6H7mf3b7zNebYFQVbY2Zz9fAB9+HPN85GHRorDHAdMBdFs+DO4IS5jf5cOv1kgbr3NHIFu1CYsH96ZNzDn3cn64AT0BiSPQszEimncCA7PaYxFIHEnGpKURc6MF7Ke1/DgnvPDGX+5IQ49mnveN32FZfMK7nnxFLMpPRBBY5dIBgvL/tsba/mQBujRvutBesJZE+MUatjUSvS9SmiK/6+eBBukAACAASURBVNyRoI+0BOiJ4NmmtVNMOKdxzyVfZewSsKOZ43NhP2oFuNXzWAsCdCwKAnX1qtNnypejeu7sE5y67d1GEcHUlhJtKY2r/phsKhWl7CBjhDSZiNNLRLEq8MXMc4B6gF2g3gcD5qZ2/RnQz2fgx6f8yzvy9wzoa9sCvIGjUyOUMrxHzzGWmeE3EwmziinZYoPndDU55zex36zJAegT9Flz3nnJaUWy3qhB9mvuv7Je13tuwXwieqxqMucS1d5MbkYbt0DT69cPbtbUHdMQSJaZI7oyI9N3+r62d7nBkQH22Y8zU09H58c1dFxqjgGiH9bKbWa3v7qDfrtbiimSf917bxP49v67b+9+8L3vlrn9z+JPAnM2ElGEewWfdVQ2PUjJ3XsF4mx5+qA2ZkGwyg538rmKnszjxI97/DNO23WYVDPzWtcip/ygxzTgQj/U3p4nuQvaqjjdMmeD4rT9qnLXe34x96NgNcBb0fPzzNOdx0+bbeWUnVS/uQY9aXiu6Ja0yWfIFMKd0FYI5X7jopCy1uvEi6mJYA/QuX/PB0KRhAVZoVwqFlqNuVyCrErp2sqq8rv1GwIPVgxcqgqcxsqhMexn8rnBOJSY9Wdr3VwfBnwXB0op5VwzAb3dU+eZ3H95BNDTmM2e4qJgm35jGkkQGJ2UvxhQbSAPCNmH5IlTQEl87s20BsMBUFuqg0pl9tDqx7XU5hcizwXoDjix+R6JziBtDRfzeQC9/C1oxTUZlyrdh/LAEhD6fPlx2vwULZnyr/fL7ASoMwna7EUaMivFDM0MavoAg7GTOFxqkbFAO5c/CwKsGIAy2kxAl/DR7W2JcdDiCIpr7kG/vgL0p+PUY4mb601Bsr+fc/dEzB49TRLvTMEZAnK7ZyJ9m4bMfKJJDZBXU+wzDaPV81pYgPFBT2glY4ct0aYWzRlIXwFdfZ4cpvF4/mbtxvud41dEc7FJ1+sxbRi3WNjmaGM3Zdt29zcMz5jewoEX1peB049NOxmzjFeEvuy2573HAXOnpCmimdgghCu6Ahn0OEQ4UF3L8pe//qPv7370w+/XGJepvc4BwNk2Fd858TqXm1fwTBfzcQwDbryH97EcWvnx1qIGR55lwE1GzmohMeGoPTLRO3VKCghR7vWeXcxiGUhqmiuTuRyptXcH3cmVUv/2o9yzY5vpsP4F0AXqvZsbcUbVFgE10fpS0uxDzr05lrKoAl1ZPtGiS0MPoHfhGxdzqdQw5dVb858CZPe913o279J5WIP1ZyGHsRhFW9rdgY9dgnILJeAf+ebKNunSrRYAusQ4LZAlwNiQPtJf7aGe1ckYtoVlWAOo8tfu3LFSGgNj6TABHxdoL7z5QfvQ1WGfHEFjRqLGxFvH6GhLb3qoJERrpgqaYZIJmujHOrrdkqZJyoCeZkny11XuQqQ5/9DMTic3g6O6kbiLfUUEKQgOxUQ5ravFdTAc4E8+Oto51bYA9LG1CwuPxkGcIlC+l3mMBSQt29GODoyzJaKNQ4NYxZS6f+rrIBKbkiBw5ZxTTUg+LqReNP/pt2c0HDe7aFgJhOuZTVYe2rlDBL+413Fy2T5ztGJPGl7pzfeazNok1k8I+BwAoS+sd2lrwPzQ+97Dc0kY1NgMIedt+h9aRVBcmGqEwL5mBfHhP2vh1UNmpr2/drVWsPqk8Efvgb0RCg4MXu5lAWbOSeYjcw6tsybxB95DqCUAtAOIollMzccPOkaNKx2dOaeFmbWp+7RykAb2x/rMSecIBudev9HrTLriPZ5P6ZIF3JT69Na2zjiQINSxBbLMcBoBVARy1R7muqy+X/vgT7sffe/bu1/+4o3iMxXdXuZ16rq/oNoUrggIv2I+0Q5Vale7gMFfy8xebk3xjqFQuH3hnfIfCyxCe9vVbBO3A+G4B4AqShtWUS9PKTIK8vU2owBY2hRQkjwWoBP3cruGRt4a/dC8Bdot+OiZtloYA2zSt9Bh6xZWIuXew5MZixIwCYp7VlXbymfeeHG50snIRY/AYfBsS6zGylSq6H3aFCEIvl3jAXbF3B7zf9hUsCnry0He3u0OP7mF6Fg2HF0fvs+DVVxG1eK6Te2CyM54qtYnSzebrrhmvDd2sf8+AlMUAwsKmVMLK7aedRve+asBfbOwm+GKaFrSMGBSh70a2blyGqbWkMlPfVAN1zU6bp+5zDM8NAxK6RfxfacxNnU78tWSnYhSbw31/R6fs+CwTfuW6mJGdx1kp6phcgfQu0Z6b4BCoRhLPM04kegEptVS/F34vwloK2lwAHpiAvpM9R3pU/13BLykvS58MCTYljxT4/1i7VZ3Qft5t2hQ7ZbZHaLoBTHUoJ44EXlzRC2YLxDQN4B7kKMuPx4A5POuX907Q5v8UgHd7EhjCk3KctTMrxejF08DQwPPCrorwBvRplac+wqQV1A+dJ/lt9zjccaPc9EIvCe089FlylwFgiNzp9Uojh1ZYe9zXQcDIloXMEmhi4wZ71mT55HHZz2+haDtXTz2x0SIXs8nHnziSl8loOwb9BipQEnzMvGcZw3krgBGqlE0S+lyHWtAzXN80J3r3bzqd+/9eveTH3x399677+zuV8DZi2y+wX2KR73IXtps2tL7zStlrEAcq5/98OYbNdNqo3geVs/6kGDJdcOola4zJCkEJmCAQ3bfDFwG5fCuwYt1cQTBDFOslKvSxfgBzAYoKTDNN00zHUgtDb3Xx7IGY2mwEOX+MhYpMUtqGfz1EkFwNWaKgK/7Xn3paqXVvajvKduK5UpBncRByTJgpU+VOVE4pcWbByToMxkFEWDV614r7lcJWS2AuFoewonT8izIxDoySdQCi/lJeEjaw/2J1eLFeGljGTIM8MlX/3i5hHntpy7N3el6KaCT4G7GyAJYCV3vfXy3rUmtEbgXQ+ob0g2DA2HV4UcLyCYARLmYBK01GFszn/7xADr+J7aM0pqRkMCzXN5y+G+4/+SaY6FJ8uJQ7q2VD/Ab0JUu1/6YgHn2HfY2pd6PWsVqNCH27VhL72hKgFkScZm3uk4xJndHj2KdaC0dwUyL38w8fp7pJ6FlbXLqxWxJFQJDQ3c/1G8m1GLMhilrCUF0DNUG0D0kX8TrPEDZPPPfAqCHobVQOwSO/j4ArBl9tNRpOvM8r69DZvxBzoubxuDRV/f7eeOvxVo3Y/HGhxjG+bhAO7X0XutpfK97a0OkXDq3Wa8giGj0aSjvqS5uTnn8HueN33ktz5rOfaIZ5ToViWkTu7fKtP/T4Oqzsi2zNEYF8ppXADZv/fJnu5/98Hu7P9WGLMTvvPrKS2Vur4Cu6hIbM8Gj4Dswd0zMLuLi9F9AXTyj50L8VWZJM35p0fBDaHoVTiWg+mX6aZMwbW1A5Yw5qi3UbGhyQvoEpgnqvnkrOW36T4nYCA+hI7dxAfRuq5ScXhM0E3+2UshqnBg7NPRPCCCs8YL2A+jky79Ued/wS1ViaxdplCyZ87vADoAuPt5WJ9qhWBGlF9tavJnzhQ9Y46bgudPqglcC++HuWLALTBSgeyOdCIqxYjBeSYFjTCjHS86/3Didh29XB4IhoE32wywU5I1ZHNQHzcmk/9vr95p2PenrQK+tiIb+kIEOI+JdIOUod/vKWxvvgfDvADsDBTARnW5/Q1ZB0gTkqx5gbhATmIUYGTivGFcVkjBgqZhzvHlBR7kX0ToFxGl2vq23r3y+vthkls1buImj4ploNBQqwpGiJukXASDgX311SJsl2jBkSfCYh5ooZ/W5LJN+L0BnT3ktTK+taZ1oaMgVm/73WLDwn5IljvE8yNx63g4e2yx6vmzBqNe05/XI6+9OQ2/GYu3A9JTPY6C6n6HNg2AexJZ6sayjZRwiHGRXqiksTKHgPEBaTW8C9A7OiQn16MDvHejV7raGG7NWa23Jb1uAHiY3rAfQdq+lx33O2fPU66OX+8gJCkcAP2cF7IPwk7R1AkqDpch8+oovkpYmQLemFyEKurFyUu/dg/wW5vzxxxXd/oPv7N74yfcrdexmxdY8t3vtlasqBc0Oj+FBALpSoNDIxS8JUGtAB0zMqcyrW4rQ/ugjIM7HDmvoDejcVyx4CgV8V1+FPAuj0RrxueKjbbVdgT0kNMaq2+PiR36WZzYK0RbQI2Taz+5APxfOcU0Q1apXxc3aIKvTxwBs1hJFXF6qvG+enRQzGppiNTzXylv78KXEeZY4x4WT5m5rUqTCw4LCzRclYNWV1pStkU83w9TWxQsB9HbBmiaNF/Glq631HUsb2EE6oUrydoEZ7oG7Vqlyir73czWOuq5TxttqoPl4/waA3oysGzEiWrV4aYQDZURU9YmQrphQNFEaPOdcumJSD1Z9TwR7NPZjgO4UNY2OGWq9JbfdwNYmHxFxm2MkLZn4zIdZeAZ0hJcNoPckXarrL3fUu80Z1o11XSTfAej2dUc7l3+RjLeu1jMYNG0A0BNc14vCAYUauikolQ+dTWckjdYhgtyspVtT96QvQkz/FnBX0N9pSNYVx17nAoYp8fgNAuKmKq/T5bdz7x8APXL9ycZ/Hge7rWnnEGCXfo9jE9HP9NP8bnCp+dnTbRpuIUE/NOAPhnloHJdrj85f39daR9LXZrT7kwzROlf5nGhim3vxn9usGeav0I5zIm1Pt+E8QF+A5OCN7K47NT4n6f8UbS8XroKntN+uzPcs+cW9hWZMn8yvU1odL9S8uy1/riVOSu/vfve73fe//f/t3n7zdWnjL5WZ+KUrtQsYftyK2XFwbkdcY4rVHFegV70/KD88SowUlp6POQqtUS+844xi1n3LtqwppbqvodsnvqbFTjAXoHeQ276Wrts3ncfkbldQ328B9PDrsUaMQOaJQ9MlDTqA7hominivf9G2DejPFKBfKdfFi3oWv3GvmQrGbW1l0pqhTTVOCQJEIEpp4yEMaPmaBw7aF38H/NlC1ruqSXtu90Ii93UNYMI9onhS3U5uXZvWyZmnjQSdqsRs70d/uwCdpya4j3uoIE2do93W6h9unAw0CimWuiGU8ez3b9wd3DtEMAF9Sh+RRO83qIf2o4ErF1zAbm3cgW+WJIf5nWMixlVDJ3+sc84DzPLVA+i+tksADFCXFk26AxIx4NfPGgSFeb1+Z5MDVV9DMOGvJpZN9K4AuJIgW2qrAUMDVwoQz9OewtRs771+Bfg9STWe7Ok+gkiYpAghvZqjuSvn0ZywfXDUZGdFimKmdl4/xux+lhm1d79B3sy0zaBnTz73l6GFHjuzJdFjh81Lsjr/DQC6Vt4UFr2KmykvY9F47IPj//6wAruPL5p+32MIPi3szZtsDfaPIxCNiORazM6gmNHu5xJAn+BFL07aYos/eNcub/ThnbQs1FubmbEmj/ucQ/ScMTx0j73RPXD5F6uhmxym2dWakPOMBezkItdn0UAkb/lqvcbBAbtMm6ZqqQIiN2tDlLfeemv30x9+e/fhB7/fvVw7d10tQIc/3Stf+v3yD3ONgrQAjfpMKhyBd/ht7971LncukGVFIcpWs58GLitb7oNN7xvxXOBm4GSsB6AvYDwyekIrdEr3g61vXaMB9pCT2pVguPafDw29G+LNpZoCl7UXuddg7DQuaFAg3f5w0X7HPym+qfj2lctXVM/dpmnHUEUI415jp7d6qnzePF1Kp/uvdDi2o+0CMrRNGSb1ilIGJjL+bNyifcrredGk0bBVNravR+DQvVFuZV3I/vY2zSMMcIySs4zfCxUTgNkfq4zbXffC1VXDxLm0AUECTsHGTBk7u9wolGZLg2jy/ZsT0E3MlmgSORdzwgT06pj66klxqVf7znVj/kTsHfhGxzRwvifmavzoYhGcSMMF6B48DSaAzsLg/vV/TOmJkW8aE5gLP8NsNIA9CQ3kqgwHoMvsbvHiSn1/UZIv+/3aZKHysgJ0+1bwoWNux+QjDUX9aWCu8RyALma3MPQ9QOeYlo3GtBdFNaR2YNRvCWS3lu590DWyg8kyVlp++t1+dI1mhuGJ3zcm7wNXnwcomwUcLTPv7laj4eGm/T2Z3GOJsHbQ7e353Gju89C2U3tgLmhuXrVq52FUOhy3kujx7Otxxi8Ct1IiC8zJwVXqywnNdX3ShsmvDL8+w0AN6E3/WpdNfwL0LsX5xJSXCyDoQz1/zBvirz7Rz6cxt5t0J/yF96XKo0za+DYXU3uEdZu/tXrNlzr2QBpgjeWf//yn3euvv7F7751fVi763d0rV69Kc39wrzZWKfO7KozhuixtjtgFQPGS5pVc54eq3gavvQTfkotzAs66y5haEMUqgsnSJx3Him+JYCgaFtZMv5qdsaZN0KFLrf+TJvezgK5rmjd0DN9yT416L0W/KzW0wDkR6GsBHQUdQ4NNA2iobBoDKMbX7O1NrQnD5wPoriCajKgGdLTuPUCXEtp832Z1m/KZo1sB9Nr4JpYCnqPtUkUANoWrV1I8bVlZrQTUnef3jz7+SOexiU784NAEzyOrgTF7oQIlwUXRRP2uHe8Ygbo3z0Hgi7KpKX3/ln3o49XAlQd43juqsk56iIYu07alwAC6YK2j2yFoSXlIQ3UDgTNgjpTFZ+7HPw5gNmkNXYTJccC/iZFikw/5ziCPRjaYC6ItQGhnN+5Vt2AyVw0d87t92oD5bne1nu9FSpSiN37Jn+oFA+ZEl6qmr/3dnqF6B9AvoqFbSx+mpxaEaIyi9TW1/c54dNs/YTGKuntB6hhb1gDpra3p0FYz1+O/AvQNqX6mLwtzyRw0S7GQxfFmiBuTuaek6aDfh0CzCHUL+EWI09kN/huB6EAHHgfQJUDXH9oJOznB0LwRhBt4Ci5tobEAYwrcftZWnGUKVA5w58RO5p99EbYs44nmQUS8mnTPXr2HP5sTpDCcI7icAvXzhJ7V1JrI8RXQleWzPF9j3WBuDRZ/d/EISj7XP/jo9es3dr/5zbu7n/z4x7vrH/1p9+pLtaEI25MWX7vNXtyUVy3uxhwCHGxVC5AA6AQd36n54I/PRMTD28Sj2h0S1+FwRYgXLRq6iUqUAUsee0/UL/smd84KuJtWQ1EG9X1T+76G3otoBIlZ2573aJ0nkn8ocPBDW4S8U13S1WhjhEp8zOwVH+sEgixaLJYqpdgpkI5UMJdqTbS7WLcyQqyxJ5hQZvQab3L8o6HbhO0d5rKjIUFprglwT+PoveO9lvT8mit3pq0f1WdjkovFOK/f08C1/PbBX/+q86+Uy4Df1ZcSTNwm7+h5uawPzBdCtq1FtkLQPpWYVUGjGSh34fe3oqFP8ykPyfZ2moowqfqsaHZI1dhrc7oQnBNb+hFlG9IGoDdAs0+6NU6eZzOVbVR+jgaTc81dG8izm5E1fCejBSXbf96BAUi50rbrEcR8+t2mlmerfZfLXH65iJrFowpPMrt7LniTaYUiA12lyNLhEoaD/1wqdHPE5dpoeZFIc8/RVHqMht5CUxhvRmOkow1Ad7to2GShWnJ94MnfnkhD74W4AoRoYR84xoIVRZ9s3gawDtz/3B5tnnXu2SdOONtOszwR4ujHvvbuG0a0DIAKredkjWHgGcvoIVRCS+uA7rXQZNXrwVKAX82ULRybkcDA8LGNfa/bnHhqVFbtfAKf+xtGAvOA/sX0lpfpuml/bdbSyEmZk7rX/soqtyL2OnQ6NM3duVfmxK1svpLRPjCYpwDdYzsFcQnO/cypRTl4KkAeX6XMt4M/ZQASv+NuBWiU9koQV43hXz/4YPdG1W1/5+13ioHe2V297LKh8Jk7Vf2NmhcAkCO3HQBGfATP556AOYAjcy1aZw0BoCXQgY/KtecXz8/mKQhk/J52R9OV9qpa4wYHwCOV4HhgIqZTwSzW1fEM8dhYhAzA4lEImgIua/HOR+/iW71uM/1jnsXrGz7g9xJS7A51CXALICYZcMB59PpWP6Idv6BtYl0lLv2RNpua+r1+yBvHKkusgiwc9af6KaQpY9pvrXy1zmWTGe6LSVxFdjplUVas+p0o+6tlcQl22NLRdNW4NAIUqw/4yBE82Ieddl6p9tM9r+VLI+oeCxw7yWkPdnzodLDGgp08VbSsvqtaZAfRaWX86dbt5h80wpBiCSVmkAXQBeZo2IBaMM2MsZfJXByct/pKzAq4WExOC7MpJJpQTPOaPFGitSUF23Wk4/26/iEme45J0A/z1VmKAH2ujpGaVsYLgTl7uD9X0i1/zxegX6ooc21koD8IrwUUMUsHYuSPNAkNlICs/mPRtgDSa2j7JqZ3/HWehnbi0s/l0GMDurrbPVn7dE7/PpdGnrrJUz5/I1B8lsayN/1GoNqfbdP3fO0BkMDkuMsk8yPrTtOcuZeB3ilMZhbRIFMGNqa3U92yw2bSu+9jhmn/eaWrUZGs40e0ZBvYFZ0rpjth2ww6/W24bOZtCgoN9bdPK61IxZ8Ovya4dqd77Y1109Gh0zzc67L5yXn07QJXLmM6LI/id9batJmGwNQ7ZDk1rfd/UJMMBPQ72qbyY5oHcg/AGDWdrUrvlW/8d799d/f6z34q8H6+9p/+9MFtXc8YK1aBehf1g/2wbkdS4lCsSCHkHIFUbS5VXEtgbtckSlG7M+udtmKx4YYATkqWKlhZmp39yxRiAVjgc6RL0RaBHV3s+9B/gJlcaYSPCLqjDGqD1kwT6yyfxSTv2iIN6ppyj1X6OS0i5sOp8iYhhKIrxbOllbZVKjndtBMLKm1kZzNvpGLcQuOmrU4bLExoS7F2Z6t5lWDQLhGAVQKNNGlbeIM/tlQgUPD8AnTSymq8sAYwzpTiBWhfe+1ru9e+9po30Kl7TQFLKmvjqa1q3B/rg9Pw7mousrVqfPIRqHNMaXYtBGPlvk852raeTeuRzzGgt9TrpTcH3Ddh8XcgAYRfiCZAN4/RK8TMucmNHH7fJvSxPLUgLdFl9Lw4rJWbXfrOkUg0eQ3od8uB/6Cul1m9ot6GeZRcP0on1rnPIYEC6DUQgLo/F6DX4F0SoHeNYkmRZm4xL6WogwHduYkWuKY5fJjgu/+bt38LgC5xa8uIRx+fElAPDdkT/faUz//yAD0gtwX887IUBiCpny30Nph7WVgYNvjYpxbgSXWpU+OJy4sluLoV/NkAo/zzLigTJuLgKmt6AnTWajMYj+dWxLEcvxVk0qZisY8F6OYrMyBvrNGOhvFImIcM+aF50bY129GwdrfV0AcTr98N5jZjrjuWjfb0ygigx8AYHqg8aBSHCl4i0O1Pf/zD7le//MXut++9K2tgsfLd3VsfD3OsN73pQlMCMWu53vMexl/+8zLJu2AKVeUcJAWQJKXL8UQGDMqR2oTrYC+ZadH0BfoWXBJIBrgFWKTxFX9MP73lp4vmyGLZaVOMHRZNfNcaeOhCSpHjj/gXi26E0qEMab4wUe4BOuDLPGLh1f2nlSHArLRgla21uZ3fAVBon/4m2I1HZAtWBBHAfTVL0yfaTVqmd6ejfyhxDjpMtbp1vsEIBArWBedG8yfQESvMK6++WqD+mvqVWvDuu2nPMqDnlbHi9whXq1snFpPMa6wtSXuUBUB/vcNePTAbw8QFfuHPt+80oPvhMqqhBbRZwg2bgK6QhAb00dhm/vJnA/pa8L6bgT/Qz29MqAG9je4OeOM608fmfDEbDQASZmkQC6AbjPuZBeYB9Ev4n5B8pJUXuAPsmNAwWRXNPtcakhlmB7aZRhxZ2WA+Ad3P0fyogWt/tgxjMJi9n/P1b66ha6yPNC4TOhq7aumhjhPXfhmHVu79mZ63hz5Peo/H1tAPA5oIaIvx2xa0YLtv54mpXGtRDMKTyGJfAT3M1FN5dqJXQB+bx4jzsI1kAL0CsFJQpo5YQ7dFgDWuAk5ZC1mtane9kNfTwcVSEdfFxRq/0i83fXYzfU8zP3OB+VqF7pn77ePbkdq4SA7M7TS5R4j32o6wslo7XOVsrY3uWBvzLWvo8pPyLp7X6VD1nQwbfOPvvvtOAfovdx/99QNVg/v0UZnP79ywhtq+VXG87m7Mvtp+s8YbUL5V+2wzN8z15UsVJFX/4ve1JaWj2esmaHva6rTuSd42M8t1FhQ9l/T1SkVpAwaAdeoNJN2KE+VyUBtc1ITne2yh3y1oa5wIVNp7mcxbKO0plhWpaFiCSwsvnBO/PveXEKLobadBR3BTXjruCBV1cXyCAF1lXylY5vglxWvVsZuVBkYqGH5oTNnQ9AsU8alrbxQYIzRxDO3bZY65t4sEBYW0imlvpxMiWFD7gRd545jrMbmz1SyaeTTnQxY2riHtLBH7cY3wO/PGK5Xj6EtS8KK5a+c3BQUyj7OYjCrENQ5e+KAAnfZ7WRjVBK5d4UhHWtTgREWd94K0PNZLryVyLX0tbk/nPv4p27qD4nI8gM73fM691VB1gAVApTq+e/JMpCZmV3qDWZQvAg0d0xNSpoAcMzxR7XWsHo9ffZ/ZZVMXA7q30jumoW94zRkq3mfF2xP+9oCuCdpv9fhuWjboHNXSj1797+CAncAHOhpxPGh9CNANnNMHf/Y2ufOK+fs+vaT0cHV8vfGJrmb3lcbzeZrcWefW2sIM5NO9g4ZuQA+tRmuUFrACetNK8HgI7lJ5t31ruHZtiMk1JvPcgHoArjmT2FIL1WLc++AxH7YKB4eo0bPi8wPkMesqEK3Luc5j81nDYgkw1l3sTw+Y+zPaMwBBXvmtG9d27/z6rd0777y9u1ugTAT7Jw/ulMvOlj+D9wS84W7B8tL+XwADQJdmCAA9X+lZdY3LhCbWwcyd6wEuTNDwca5lIpKrLP66ALrymwEJFbWxQpP1z7FotuaJq+AwtzzVbnPaC76Lgq2DvtDAEOhaSIq7wARgQJ+mZVue+M3Chi0n+Lnpk2sCWCiA7okSj+BlkLSWfq22qSUgkfHAFw1P5x3Lx/Xr1wWigDH3YRtUjiMsxCI1eGDjReYrFfm0q2ZdQ5YJQgU0s24tK9gcFiRzU0Xdia4fqAAAIABJREFUo2GXdYGgvQgfSWXLPCvAT0HZdqPQL2nutWazE16sdBFGRdN/vUPp10hci2m9fehuUy8DBqrgnJtmrgK8Ec/XELIJ5g3uPAdyVPlXd1DsrbUSZiICQdLUIkxEoq0RqQ657J8GRqZ2V3mj9UjGpHZcIkdX70VwSHwEcjSYw1TOLnwzaqcnBNAJlPDGClNDP8usNowjE3gE2/7WgC4efKRt+rk1rQEoe8Duc07d4Is/9jSPX4HyM7X0FKCf8J1bLedvm69xtg0NYn3AayiCq3OauY/zba01x+yeHbEC0J7OhtJ+t4ZucDRQO9WG8yagV4nNNunHr2kg8CqLPLhqw2c04x5ov80vKfYUjXFqp4sZfwF3Xd3ttQqmMO3NsO0L54csE7mAK12HzC6E5CuPvRY6tsbPtEtutF+adAc7CdCnZh7tNcLWvdpV7cPaHvUXP3+9zO2/UZlXAcWDqtVdpZ/Tf41MiNJT72Il0mR38oOrhnlvkPKCAN1pTGiVaOGY32O6J9qaAC0AltxmnmPwA7HReayho5nSR+bcc83IJHbK3wEc/M4ctxnYtItgYtO3tw0N3SUbIjxia5k134jVYxtdvwB602y00tvlp6bvxAUA6PixE9dA3xA6AOmAmrZQrXvQvmvXru2uFXArT12A/rDeqyBMtfkWGrqsGVdkKSEtMHXgYz0QRg1ldrppklWgaqXVNkBaW6uyuqVchkNZWBvCqAQXm+Wj6a+WNqW5dfR6/P8RwPJdJCIrQmrEWxAbz/jwrmu5B7TNBCzJCej5J9+GmUNywz1pnjIb0KAWR6XPBc8cTjD3ooqG7m+G0TAtm7/X724thOhId0liC6DLHKh2Evve/vMGcu1cBJBjUqt7uMiMF7Rv63u7H+6vcx8TFGdJOgPmBv/rB3SP/OFXJPRM6b6Wvjl+6kZf0LGnfv45Ate5zZa7aRUpwo333g/6kAHEx6gjsAi7ok1pgn5XGk39c5SzmbMAvYO3si2mgXJqulqT9T9t8dAC+jFAx5wLAERrGtokljWBaa9prYcWGBiTwci8tiaj8ahK69UaXNu1bee85RzjfUBnt8e8JnhHcNEdjk6jglpbEFrBPIVjwsD33+fz3E25F2f3J5+TubdcF7dv1r7nv9n97Kc/3v3x978rYCymj+m7TO4XKzAwG59EK+8BcllQrJI9347apriK05RUOaz+efc1NpHy1qr+e6AiQy8XoAOyLmhSLSXYrIOoHMFO9PRlPVLBbvXSDplKs7JWyOQp4IpKdW1ult+X1GN2QQPIFC1PxbSkTW1Ldx+aBgEvWjAKWYOfrSGuCeL5Ryu1hn79xg2ZoamqhzXh9q3bbhe+8JoAPicHnfPlb+7xwyR+s65H+1WqmDR6199n3CIYpKxsIsnpZ1IC5VNvnHPUv/39sgRUWzVWjF/HlyyEObo/wFbr2vwjdBuhchxZ1pAHQyt50nPwUFgV9IzbqN4B9CxQCyNLUJykOh61DYpT2lY/LGDudtiHRGqb2zB96BPkJU4MobRvMwg4UZHxr4j5gKHqAOBtSNYD8OX0qlLBizpHAXH4FVlACnpw6+ma37mGoDjXoHefO6ikzPYy68tX4+hTT1ib+9SOf0+A3vMU4cejvmHck9K+nE9P/fynBHTT/j6gB8xN8+PvQAEVV1Q4ATi9BrPAwtjz/kxXWYw5TvsMdBqNtEwJvKZRM6ItYCoyewF01quYiZg2PvQ7XTPb2r+DnWYEuAKnFpN3NPMRAdPcRIDO2gPAW9OxlStQOIX4VfAIFZlf8L9VMKD0MoVlev03KUY7zhWrYLFPlQZ0M+BUgBs1Kdpcu2r4W23fGrqZrPnYaK8+k+NcvKPA4uMP/7L7VWnnv3jjZ7vrZfq9zA5hin6v9LOigYCgKl4CtoxTt4kv2UGL56MFWpnByugNWCJkcT2gTGYCghjKF/5xgD9WHNqpIlkRCvHFA+j1HTpiXjDLQwvS9tG+qzeJoOY6700OoJNWZ4uAIupV/MbBdDxn1dI9Oq009UDZ5VpUMAAdciLf27Rmy5GLptCXj2vsaNPLL7+s51MDPxYpbgntv0A1NV2Ppmx/Mn+MCe4KpSi3T17aNabamkNlFUD3qorYroe6Z6wdKxbRDzT7CB2ylEEKsmTbPZUiNGPNBXBX+q9rsvObTPy4hElj66DD+NWZ3wgQicBXBTrGZ0nbC646nqzG7+N71tADWibWXmxL7EoYaWedNb8xazJ7akFgaBORZHtZNvGLoXjuPdl5YP+WSlomPkfXSn/ugesQ3cE2swmKK8Jhcl+2Su0CM5Y/upVIrCzHHuTu7cL4HFDB4rD/BtMS7W2tQCa3QZ0et7Gs3YnN9/VYE/3J4/vn/w2+b7qXaRq9irD2N2hYZnFfin2SpmwA8/SFY56Waxoim+LDrFYhrwF9EWjXp8AQKYyxeS3AsE8bWXd5F1DWIrQP0owkkdnOl7YGP69rbSDrGobQgKiF3+srKTeJ5KWfWSNWpGxruyAtpQV8Lau2WGhO+pxe2TODJMWW1rVhKgtwTwCfI5NpXoan5PmCw1OALr6x8BexmGkRoAWUToXBJzXM6asOgHObJldb2xU+6bRbv8wr6bBBBHC+fevG7r3fvL37yQ9/UD70N8tvfn/32quvGGw+eVCKRvOTVlJcdMSgJmbTY5qo9CFU+EH60/9h4PUBsFfMD5o82m33Zwoj9u3G6qp0KNWjNx3xilUggkJy0QFMm+YtqChATuVYKyCtTdaJzlYpVgHrVtjR/SWYmbovVuodH/Fbw2ujVUeISLYG44Kvm75Rqx08SIGVlK7F5K7CSl3XHM1dc9l9A6iFEUODhjiWjI0SiOiPU/NsnZCVIvSuNluotHXBqd3qSwizCS4lbke0v0e2qcTXuHTuDNwz3Tm9juMB9zEudXXmbQjYTXsR2GxpwvdfdHTtflWKa+pE+gxDCaEOk1AvfP2+8q9eAFnO0zy4AnqKC1i6CAHrYY3wMe+ZsLxU8ux0KAtVg+l56YpwrsOutBAGvo6gSEg7b4C1cJCtXFa2ORevCZsF4qhH/FQeaEuR1mSQyszIx2itIH4eoPdkfPX22UYgQPXZrn7CqzKXy5yOAM5m4GO5CvRCV/0e2UcA4EX2sLIxHpXJNQtt0tDjtQ0wTxp77mkpv2q6w8walHoFDcDOGv8EcycutIGW1jIw3yr/lWIZKlhy+OUiIiug2+KQVM5YwwgylftZa8qAlcJJYezn9ThtXLVkVWqLyV3AJwY0AbaDw8yHPbqxAHAW22finkhmQDSuMMvz2pQsnbmPuMWYKCAUlLlRWuWvfvHz3fe/+23loF8qpvQfvvGP2uv8QglzLyjSuVrTSophugWCBtgEfUVbVqR1u0FTL8QbqXiQndZrE3t3eowJ4yOgyr0VO+BANgl0iZKv+2Q8EPB4oRUqTQ7/dfFE+dzbwolf+oUXStOvJijaHkDvFLbMcYRGa7CmG8z0zM318nE7Ut3mcOgObRsTOf3GWorZHEAn2C+4YNC1MIuL4XK1wZulWNuNNh6BZ51Tb2VqN4T5ObvYufaIAJ3nNg0lvmRsMAMtbZTBnrcmdM+n17kxY+s+8RiYYyhNsK0SJuFpEUPQSXAc87MGHKbEs9rdAoj6XPOpSnfX77tS3DFmJADT/9wZ/VtQv7FXxJOANlf4GbGk3bsmWAC9B0U9J8pWA9Aml+7cZmGF+fSA5hiat0u8di12SU/eLlU+8zo4CSuMZzIWy9fq/XyXZFeArnrWBnQtWTFwmgsRmBg8cwuw90yu4sKmH199eeoR+HsAdPn+BBYtpbfm5LXSFNUScS+dsYZKPyesaEs7lg/7dZp6bDL2OWEem0j3aHnL8Y0JGTCXGb0bCk2j4RWQe4e1uJmOTJUCWuPDTofn+z6gq6XaS8Hrx9rO462QY4Buk7vX7RT+017/tjWVR5myNYNa2iPHvDWt+EaH1nWs+/S/+mDzM6BiMyhmYfjF3QriunXzeu17/vPdd7/9rd1f//wH7aj2tcpTRsEQoAOSmqdtPnZ4SsBP5vYWrjgmQOfp9cxUtQsd2orpeKLQxlCuaq4jgNBdLBHy1dMGgX2ACFBxmt7Q3KGVOodywApQY3vPyrG/XFoxGno0e+4jAJXpd+W7xo4B6HXMqXBsdHJH45ACN0nNc4qZS69SjEeAXs8DbNcCMi59/Lzb0pXvCIpDudO4HFCuzgP0CFnax3zZuS07x2XTFABUgWnV75jGvQWrd4MTWDdtRTGF6p3e57mSVWZY1Ga2yY3y+7MW4/JI4RnmVdYMhrQtdEOA6HV14caDMrl7bYhQ87dZKNEw6pwzPkDNV1z9zp0TgfBbM71IywxyNJyxqJvjpXOixmY2Go8JnT7UPki3lBro1sTJMWdzE/vSHcjm3EbasUhO5YNnM5QwhLluxYHHIlOwyQMXEpBE17z7k7r+U/nxPVRbDWtaOI7wg69+fsoR+DwAPeLboaZsoCYMYWEMDgp1tsYKwwHywRxZKw0sIx4ECkvpYNFP08sQDtY7Hh4owBz6zTjwjqnWgUIu57murfU83VFA4rxao8OTA/oEVDo0wsOkpbtwDre1UL1+dpf5cQa1nSKHQ4DuWu4zpofr98Gb34Y228+MNkSp0EvkcmPNkwZlYLWscb6gAZgi1MfcqXBcAd7disCuymH3K1q6gP2tX76x+863/mV3q7T1V19+qUzG+KyLe5XAJLegtKoOrOqMhdDDqt1a4652tZbtmCJr6wLvPfCMlijFa2MB8NiH9lOS1ed16q+GwGZ88zwzPfzvgC/aMn3QdqWV7gWoJWI7mnmzxabBtkzRTJmabRFgjSAQIazg3+Z3R+t7z2+lc7Up3laBh7IEYB1QNHm7XLwxy/M6pt/7GTKND1qjM6ISK50ISPTtiIYey0lcFJzLdYpvqPlaLQO0UabxdkvcunlLfZK1QNlYM7gxdL6vodPu0DDjrfz5isBHS1fdgYp1IBI/8yFNvGsPxPWVWgSyTNx84P3QtQSPmgyjw0ZHXxZRX91wqA5nP3TB3bqANbbW8AfTGeBtH5JYXHPHiBeDCpmQsjfCFDmPZY3H0LuqeWc1m/4AdIPw4Co9pc8UGF9gU3Ot3ZD39h0Cd6Q7JTCdrhFAJwf+kzMm9wXYT3Gor4499Qg8LaCfe/0q1R8E9M7qENdzd2LS5bP9nl4UTs1JhHrHg8is5OvCMMN8Hkdzzc58YjRhNtWWALq2AD5hki4kaw29tT212ZtBpFZ1an4fmiyZ66WluvMJexWYA+IIOwLIucPhsNXJvDB98OcRw0FAF/oe19Ab+zaAHh+jqmqhnbf/OJok439KyFvbGQud+SUBaWXNq7GjxCtATp3wR8U3CIj7/ne+tXtQ6WuvXK1KZgLGKvFaDJvAXXzYYuaA7DCl20UoDqaIcgtHAXRr3EmV88/pg46J9uxa9PeZ2uTKmmh3pptN2VspVS3dwZ9bhrC/2P5zqtWhoQNSVwvMCbyjAQmqG2VjWxCIdjwFCAeNwUtVda7OI8CS/irPvX/TFrF1HgKn9gnvsqwAm03vDoBj/AlSIygPUE81tQg4A9Azt71WzgN0jV8C9ry4vVtaja2C2eonQJVNVABWjmke68C169c0b1cq7z1ALUuDBIiUv7W1JCZ3pee1gB16B8z5YwzJoQfQlVJX58nHXp85N8J7TO9YNi7cfnjfXe00myntDjjdULsN19PUpUv1z/Gr8uUokMzEEE19ML9Rma3F4mZ+Q7oSoAdvm2ksqw1A/+SZ3m6VSa1O85eUNC6GuXyKo7HOC9M0fHNdERGAPl4RRfJDBjw13SkJ6MILzsOF2OINFF1ZCDF38+txucN5HO2r42dG4FxAPmfMJu0ePtFglPlcNWifP5PO5mSH0QrEYarsjS1eEC0poF/HiiY/HXTpnOPVRDlo6Eg/LkpDb1NpM2KYRcxzyQk2Hbod453PAvT24bbgDBMzKDkX95DGO1YHgK5I5QnovcpZbq2hO4W0k10tZLcAjYZL2tLjvA4BumcnPnwLTuZf846e425ftVe+1dJelAUA02uzpZZsa7iZr/MW76MS5rHQASqMGxqkipIIzFVuRtuh/vxnP9m9USlrnz66X9XdSqsqkOePzBsi3pP3HgAPqCcgjJrhgMOgjRYuUZYeaq9sg79N9xYKFDG/gLkqi3VBGAszjrGwjmUeNoTRFg5mRsMMJOOZ98sEjBnYZWO9rWvGWalXDcKMScq4+gEMsjVcBX+p3nlVZGMDrboHbVTtdWa1jqNIZRttwBszPH0il5xzlbaHu6CukPukU9JkZu/HaV71zf83fTyehm4LMzY4t1nuht6Uhe9YFHA1YOlBG5eG3v5r8t4B/qu11z3WMrmyah55ZV2qSpwEAcbAPv8UIwrI884zeTbxAcwb1hHOvSJLBZkJLr9rOiQugKyEsgrcfnS/V30LaYOjLIC+rD4TQBeW6XXkG0xAl4Zu9XgMcvwIuv1aVahD+5miRCJKkO9n5nO0l0cXSnKlFnudIa1c71Z6YCjtyfc01nlDte77sbGBNPTx4mErN6BTDtAYJWDJ1WwpiycB6KGXfV/60wLO0rCvPh4Ygacd30GHR0Z3C65nAd2bE4U6J0O0eTM+0WYjWiuQYpveoMmiNUonD+0QRt3mv8fV0JM5F+ZtRtNR20tqzQp2WeQXqMEN813MrGHYaOiR/o8RHxHmXn3RxKONrxq6heoNoLfIvyPt6nMCdK1xE0SMeg1QbfYHaJppJuf4AkCEppXgOQXOej1nPE8tPKxz3nTKgWCAOaBObrY53ie7D6vM6+s//qEi3Z8txeJCBUJS1732VNXOWtpdqwWO+Fr5zjwEmBQYhc+4QVs+aKVZ9U6Y9SyJNp2uxPyuPnSBgvb5dhwQzB8NDvOwLKGtfUcYikIlrb7910k3VNu69LZMz4Tpt0Yfn3kYvV0ELSgtik5APxp6fNIUioHPyh9f/wB0WZmqv4C3zcm7Nju7alpM7oyHdihrV5MoIWuu9cUh0Lbg9zga+hpVDsBjmSBAmjajLbNHubZhjUBd9EPsCRH5tJsUO+2oVm0HmMEgtZE6BMEVBBfiB7Lta6fNBQPj0knZXoQFhJdXX35F+JtsMMcmGKvFU+4A6CzPJjBDaf/t59GiPHe0uJnF9J0nCE4RiD3ZXlaWlp1mUxdBgJqwXjaKD3LQzCiwT7SkJNJO4pe5wuc/rAXysCotGcjRtw3meKMAdOXDRkPHX6m1mj6hXwPoq4YgjrusYQO683JdsCFaiyS2C+Rr7mtwU6t7WsA5xUy+OtYzNWj1yUfkqQG9CDHZnNJQ2pWZ+8qHLvf01Bq1Dhp4VGtLYepegCN/tDXFMKVjPcPkDqCLahuUpaFrU5HSQpthe1WJw413rQQB+hIxXb89MaADgCxl7ifG2aZ2QX370fcAPab5pwX05goankMafJhxYnIk6JSGo20mYajFlB8yhwl46mBc7vc4gA7WPSgt05plZwZg1YhvtoLe/lCFZH76ox/sPvrgT1WtsiLE71bN7wJ0FA/8z2hd4ikKoKp562IoCvoCtOt3KplxDnOrHG1l8RTfQstt07qUjAXwNb/NKBEGAHOEtPijSe+KBSAmYOYxGrvrmGcnsuaJbRloUlIIhsaq+ju0bpn2nTet8wh0biFVP7SGruN1W9wUxhyDJc/EtJyceqLes6Nb8rNTWnW1SKSaXQLi4MrbSm1uq3G3cUglwo/70GlfTOLcj+dTE14lZ0tYBqwx/w+BrDNGEOrwfdPHl1++qrVIoZ87Ne8IjAgB0CJpqyktHqGFd6UFMt/1WVp7r1G+Q2d/rb3TGaN/+NrXvPaU+uY5ivYvzf3OI4pBLq/Bhxq0IgF7XuwXHExiQmGfpsFImcFh8gDQdZ1l+0zKGG2JBl2UwFNtaWNIoLNgwado6Kro3ianbtdeiBLTKG3I4uLsHyLABPR0fQvoqRqHWcTR7mxv2FsuSnRYbqiPy/d+lJj9Mqw+w30i9Wj7kkzl4QgQrKccOH3vBvPrkfaMEzJ3R29w+oBvnwatoHX2utHsTZvmNZ+xCZtxPXOP8/p3znGJfunfwszyHDRUBWapG4B3r4fWDFyS0TPp13byOKSguh6TjaYeGtiuyE0XZdbu42FSLi4DMADoLi6z0tIqXMCRHeU+fejZSSobVAx198AEpShNemZAz5/EDPcNpqnf5xpz9+xiyNicJdcZWJp2b9o/5qeuhK8wB4u2GMXBmmRvXNNgbvdbz1/633NsocuafgSh0UbmWwNa5tfiCbfv1zaabDH7gNKfXQZVvpgC0WLg7779a5nc71W1uOdr44h7t67rd0TBl158SRHbZBVgOsZ0u5pjASn4zs0bFRhV19h3a02UFC1FV3OnzivXPEgo6Xgljbr96USkr/7fmfLknsXS6qIuM7qdvkYDzZai1hxnhPbghwhHraw5yHBRDhE2GN8IJZIGugZ+x21Acwg1CDkpQ0v5Wtwkym+XG6M0XFwl7Z6i7S7J7Zr3SteUMGEhwcKysSq+fI2DJtfK2mqVwQ2gtLUaL7VfY9dV8eqdqPM7t+/sLlfcwGu1sxqAnuPMH5h3/dp1FbFBi6b0LvPkevv0z5X5aCuWX1wMAt/6l2I1clWXe8HuM5fTxarC7yphW8GV3PdrtVXrfBnfIkgpxuGu1enxCjBrwgMuAacm9vCrAVnN3DzQBBUYoObSnPeCIW09aFvupTXXHMLMrpeVfueOmBtSDEHkrBPCIPefu/aNz898Gp3ezGfz0pruKIH6DBEwISkww6LBKjDShhZePe7UDZYJbAym+yFpuqwDFx+dNfm7NWFOHj9nCUyw91LlwH6vlu9nOeT25BbITtzh5KHVJD0ZLg070KgA4kILW2b5WVtx/LrzNPDHeuJotyk4bdb7EhRmy5MF1Zj6znu+8qgHoE3h4XHM7abfuJY85rQJpqk0LJXqJL+4V9iinQ9YFTitTNeZKZgUE1F8yoe+EZwzr3tr/dQYM552jTGWzSPW6ze0YoazD+jrGmdfCacRMjUx8jvgShX0isGioQdohkKh4XNDVuuka7X3bwIEA1nm9c4nd3fX7t4ogK6NT7hcEpqtg4+KIX9U9dvJQX/v7bdqrVc1teJVdyuNjc1aMMe/+FJpbwXOMTMDCKrBIe3V7VGkc+8UBuMH8Aj+Aiysvc1KcaswM2jo0FrMpDRty3TfGTzcPxXKeB70RF2DVA/kUgDWWqNjjJrr9hzOGU/WgAMr6ZfdHimaozZWN5P7HYElu6dx3P0EwB2TwrtLfk+lL7uwaY6xSsU60HNGA5PmxnVkLTkVT5M78vcZh2jH6bvWtda2g9cwpWMxebl2VHvllatj5zaOY/XgfDRo/NwANxu+sB5Tkpex4/cZM+D913mlqJEDLBEoXMEw8QHQCffGBcN9sRAwHlgzEhTHmHE/BI8zgK7lM3hzCF5kb+KHGYQhZbH1YYFYm1/EChfAy8JUlO5SgU73XXzYAXTjUoBwZXySTyeA+zRzh73Pk8zmJwUUtW//EKCLSXa7raF7A4QUmBGgbzrme89iO+63rRg9lg3mkqZKoLiID7/H2Cy5zx1jbyLmCNH643Fq17z2UP/mTJ04ekogOHZZ/x5AX5nsGYabexxg1P/aAV0BYTJN9hxLQPpsgB66Xen3nOH/QgGdXGN8mF8aoPeyXXnFhm8cAvNcI2AqRtaADg0KtMUzSsBhYxHqdjez1zGtngkKG0C3tGb+1i4TswGLMA46K7/0p/d3N+7frC1QyzeKcMU/eFqd9aBA/p233ty9Udr5NbZLhVSqiNDtG7X/+aPa6Yud0Iopw7SJ6k79fRZ7zN3QFYCJb1m+efm/u2BKFxBROpT4bCsAzV+ijZ6koccAdMYVLZHxQanhhbkfULVgM7VgHYwArI8eNQlZjB5u0c55lzDXu5kR7MbvCCgC1RG57X3YmTfGd9YBsdt1+Jilubv06wR0i9+0IWAsYaXWayytHFctdlklLKjFfaIAtoFtxjJAmXryvL9agI7p3KeIOw9A//DDD2Vypz+YxgP0mNeZ71Szs1uBinQe19QEiEWF37zHucvVYrXgvpjvvTXu5e7fjHLnGgN6+fDvjc2NVzJYQX2VYAEujepGcg7UayIVJUgw2pS+VylbdZQ3JufDgG46mcFDupsI1557HW9i2v+89mT/cxu9T53iOxO8BKC3n0z5lrS9GrHEuI/7DEBvII72ZKieGvrF0tCf/RSzmbiV3m3xSI3vFW1jmm0ho5nYVlLaduVxAPMUnq8y2KFBstmy6Vlv7oe6sFww7rMH6mdOPGcmnvTwEKKe9MI5k5r/IVCmX63tWqA1Y7Pwu/5lrRwfYWvo00LzJGBOE59WQ2cR0YaAmUARM2CZkAGQLx3Qx+L1BJyxVBwaSlgQY1jv0aS0hqA1rGgdiZy8fN9YNzc8L3UojDvhdyxea+jz5bHC76u9w6sW+52H5JoTKEvGQYN6PeBebT37+k9+VH8/qfi3e64IV5uxGNBrg5EXySl+aQAl1pQ1wGukC1Y7VV+8I9Tjq1ZluJi1h2Uo4+b+LUvz4AoIXfMsV5ZD0/N2pAFwzonGG014Uxp34b+er2lJjSaSwjdrmxnYYQkoAMI6QcoZYIYZmudnK9sJ6KkDIubv/tc/F2YJoBNwRlRV86CaE9ebpwpdae81zghIt8tszjbbgDn3lwuirlG8QW9wk8mX1lvPwIwNoML3XylzO/jDubLWdh487b5WJnc0+cQDyOxe93cMgHeFW1PZRhW6xU2RojdOs7QfPXvRK3uAdotm4DOeo3zm2hvlpjkC6KaFVVIfn8XQbdoKaK0rgEEQYUZq6yfmfKfhHoKNXkWeNw2CATy+IS/K5LmGWleGaGI9SMfzx7XK2zGSzz2YaFWAong/aSQtqESK27teoD7Azbq3e5I+EZUfQM/hBb7aAAAgAElEQVT4NSDorJjcZ//dH8cYhCmd38njY3CeSXiVtg8Pz1kfp1s4gV3X7QH5IavGOTP1mQ4/jkBz6saZs1OA7qQsg8Acz4DCVhjef5b874ks+gw9lEA8CMs09iQmd+Z3v/TrxuTeaULHmva5mtwPPWSlmwPH1eOVsSMQyx/ev6PNFhOX2Tb1yttaJpcXK2lv/CYfMziNNSxhzWZf10qvINkC9AeViubHFTeCJ2AWrhPvFWj88Pvf2/389Z9VuVdyzcuMXpr53Ts3raG/AIBRYMauyYAbzeGzQIr5FCN37XUtpeY3tMX4aUZjK+B8TUA7LlBmfcfknprt2W0tmmNM5xkMCxUNIF7e5vGtZIQPB2AmYHXMFCum2qvzm/4FrG3uj4YKfhAD4hz91tAF9J3e2dca0ONDJw5h1uGnb/BstP64KTBZYxIHIMmOUkyCUuBq3BdAj2VBWj7mdvnPb8tkDkhTbAyQV2YJ1oG6BxN6q3aBw9eNRs7WtK9VZcAEzwWMvXFMyi4LFQa+2X1nl0AAnc9o9LxmENzkLxG6OK5AyurfSUDnxK35zdpm/LiDnBbCSnWiCQwmszDa1eS1Xa8GNL/o6AT0fDdIOAe9UX8Q1vZep76xGLaLYHt2A6eaU4OsaNYUmSlpcXn2ep1Ob/DVgk2f15OQ6srk/kxp6Hq1lrc2yPr6FAU2AgtNPyJMjMdEkDoyBCNo8chxCVGnpKIhNU0A39fSh0y1B+rn3Pnxp/CcM0+ws/Of0bR8DNDJcDDb3QfwFciPt8CFWRapc08OOq+BCorLSd3WzwToTWNnNHTyn2VSPfz6vAF9A0nmcVN47Sas9KhQPoDZ0r74U0pJj+DALtqiYiP4mxv8BOhc3tOzWsl6YasBEdTsPsTXXKZXbVVafKDAnEjl+IXxmyvFiGC50uS+951vlw/9jd2LZZplx8dn6oGfcE0B+rMV8X7p2fJNJ7NH6YNt0q62Jh4jEc4BwAB4AN4U4E7EwrCZrRM8InRtDR3TrwumxBS+uiFsjYuWYn+4feCeA41nvx9S4HQcQWAIJJ5tm+8RWkxnBLwxnvBZxlmVD1sYiy9+NdsH/NYo95R7TR49O62hhFEbnnupXkABsbZIrVYo3a2OSZCq/rgyqHP/mwyloX/80UcSDtDOMZvfqcC3WxXsKGGiAxrpg0zzpaEjOHDe1yoanXx0xnU1r1sw4Qqv4nyOYsB3m+FdvCnbGM9a/m0Br+tzjue+yuRSjOb+fpS7HrIEzYhoJoMy3LSEuMdYTGDz3NV8lt8F6GcAYwKYb9mm5l7cpisDLcOQvw2obyj6+JdVbNAwrAyyByYDZPE80rn3SMdnt2bzrax79iLRt+5LGi7pVKVnbXJdgU+phBk/LRjfrbs9mpQ7Hu3hQiyHzgnBH7t+YxF5jDHdgnmj0x6QbwSEcwSOx3jkF3pKtJ7jgE4M1ATkSe+nNfPRaNZWNHQNl8fscYUQ0f442c/MPtDeQYxiEwk7PWs1UOBYr+9YfaShd0QuNP5FA/qm/Sb6VZQfC2Odg/zImaPSZMav+oNWh9k1m64oLatztLPQZNLV+GX+9sfHDjnG1HnXRLFTxSw1Kdi4hkIh1iLl90aTJkK5GPpH5Tf/zrf+x+437/x690qlLrGXxLP1B2/G5O4Na6zVJ/I7NcvxA8t9IJ91121XvrGBU3yra3ZsmMEqWIpfzBiBgwul1x/CQSqMoaUmqj0jc2Y/cLTr1pLPAHqbwVegYsxX/7mmudOsAGcYW/Zod6Bf7VGO0ERFNKL6O1hw7ESHELBE2QforCV7YxYJeB3D5XTjhxIWOI6gQBqfffW1LzoBpOSGK9APgc0WGO9DYnqkffjGmaN/+PrXJYTcLkCnah73cBnagUYKSkNLhgbR0F8pnzvnTAGEJs5CUkNWMufvtXw2Y2GBVJ25CgjGSgQnj9+FB48enuElBvQJHVtAn3m4Xovz8uGXa4nsEKDbZLgX5b1RmSfkxoceadBDF/9mS/JPyN59922X17oycIuWnXxnMB0JHQLhj3SRyc/PMOLpCXekZF4DKLHaS4iY5hYfk27g8ZQM4JZKYhsyow/tt39/CE6BgwK4emEdGronAXSTiJ+2Art+2ID6Aun/hgD9jPXqcVBZgBr6Pwu455HzCugZc4BLW6g+RtqazJ3D7Od5+jIBvUmj19a03GXoAuLjvNBLtLyV+hvQ41uEeaKRMRYk73DP7OIoGsU0zm8T4b1+I1Cw9jU2zj/OHuAAA0Cg8qRY0FibaLbSPuFnZW4v7e8P77+/+/a3/8fuT3/8fWlor+o8QP258qWr2iTrWRq/q4RxvYNt2WSEqHKnS/GyyX2xUor7e6WJe0QBSPt7LEQfOXiAmAJAgMIA9N6sJSDJ/TFN2xLiuv8yG0e4gH+1krVJmVvmihW/iXBn5BCoGgBdFc10y8u7qzm1LICe4D8BVgM6s6oaAhJ20OTLvdJpieKgssb0drIUrGlNXDEQbIuK67T6kkhyxou2yIeOMNtuDllnGtC55ze+8Q2dd7vAnEBpVYijrkELXXy+WbXcExgHmL/aWn3mdbgcBMARBCYPoP1K6e5XPmeeHMcAfbqMdIL6Yv5nzi5UmdYNGzpkwtmAO9Lj0C0PM6RJTwvyNfQJzFYVt0+Z6VndHAW/iToFdI0QDegT1J8U1rlT17kbAzch3IvGFqUJQp+UzGNAL39Ymc4elMltAp9guAmp8+25iSl+Y14Rg+n+RzgR8GnhqIcNkO67+9/jkNb6JONoM6IxTjRf7T+OLKsPfcyOb6AnPAmgr6rloScevP8BJvOF/dT9OkOFp8ZHBBBy85WT6TO/RFb37weE2bN96Zv1gQDq9r6Z9/mso2OydoY5E7E6MtbaaWnoLTDMOek+cVNpU/HjuZ/HAH2sgOWZ+yb3hXIecxoPuCaW5k0tL8C1gJeYdXV5gEmbfTHRtkBDrnbMqNFesomFGKqH64wAGjlaoKAgLcfOiJkWixyuKjHTWv91D20GVd/ZS+JOmdvf/OUvdj+pgjI3K9oYc6vKT9eT2J1MQIQyQKBbUo46Wh3tiuAt2pCobj67SM7U0nuBbk3YGpNFxDfzEg1EA0wWxgCManzy5wMM8hkrQI4IpwrKU5GT6du34LEFnAgW2zx4U0SCxrL9qoHYueOMnUz9pVULFDtnvps+i+hoWdh/LvMyimZr4BEO0LI3gM5I9/1Uea8LLpmvG6QpAiQ+p7WwAHpnMwWABeDkdte5L5X/nAl6UPX4oQlXcnO5XdXJr/bdqaBIzN58phAOaWYE/c20x1lQKkKXebXpWspbZxIw96zlxG9wvtwOSy5+5neMDwLj4wD6ulJR7ibEzMV5CkTW6wVUg8ct2nYDlUFlhQd3OK8Oa/HXIRE+PqyLsJpj567W+v1P/dMgt9bM95oHSez1d5t83TK7raYWF1ZwPuywUkh0j/+IQCQzESL8tWSGJUAI32Aul98AdmvxbmUYnY9PASJDOUxzSxsOcdgB6LpPc+pFeHkyQH9MHv63Ou0AfawCzcHx4cdeXcExUaAlJYF5BNpD5vYIsxGCs1BDT+vmJNGwV+vGee0Tho9pm/5emEgCgB5HQxO4SZo8B9BDJ/3MbQGnJ5/Yx+mfRfjQvdelhGZyoCUsW4BxbrQ1XT5TzIO/Vcs500KheQpdzTHQ9Cpy3OZ2fLDePhkTrAUHgR51s+uPLZuxnH1KWej6fu3Dv+5er3S131RRGb4/9zwmdJeQplQq2ipg8IiCMgK8Tj+t9sin3HnoMcHHFKznw0qmljQ0cNFlR7ubRwzVZ4CVNwiyRifA0HMcBZ6iLR4vB2VZY6Y62T2BR7TQtCvC4uDJEh4MjusxvtOv5EonjSwCRCwnAdXJ4KffPYKKgsTqz/11XIP3ZHdVNe+FTsBZuyaY3zad04fECBgACWLsNNNe66qU2GVyBdb1Xe6WthgYTE1nWA3ouwrBSNv/dDx7RMojxGlXP/7sTlhfh3hEjjt+wpYKXGhpR8z7EXCCB7wHi0SjZYZY0VON3fth0xhLslNkP2RyP2+ZD4143CbAtYKXRrtvtQ/oa9rPbMspRpY22SRuSO+ndW8c7DcXyeynpOX2qaGh36vcUhOoF2xy78P4dV9JLmYCeulzMaJyN2iDDUm7ESO6NfWmLPlmOm5gb0PZ5j3tamW0+EwvL5JmZN3OAexq5tLmz/SEv6OLNkKLBZjzAMVDbu43AH1oQdbQVeB0mYP183mA7v2zj5vcz2vfvzdAFzWJ51igko6jjT1skQhohOlLgzm1PBBg6h7Wfs3JsuYdaQ2jtsk2QWOrumBrnLdo1lqt9X+nNPLfvvuO9kD/+KMPqzpcMf8CcfmpywyqPbBrUd8H/Mv0622eW0isz9khz9txkp7k1Dv1d5jdJ+jSXgv7zcNEn80rFInuQiPZtMMFWayxS1usf7Y8ZJtp0+ME9J0EGpdfJYqb8sC2SjBmNku3wlP3U+AbgXXt49Z6END7dwEt1+V5Mp93Clq3K1wjVgDFeiCs1D/FKyitznSw3ov2sfMZ7qZZLc9ad1Lu/n/23uzHsiw77zsxZeQQkUNVZQ09VY8km+xuNkWKouG/zIJMAqJJC7Zh2H7ygx8NCIYBPxg2YEiGJcOyBIntttjsSc3urqqurqqsIefIGDMj/f2+b61z9o0cqlii2Dbgm3Xr3rj3nnP22Xvt9a15AagZX4257sN7rWIJOj3ZMSTQRlkCPNc11pTgzTy2gMK4U+kv5Vux7HDeRKpH4FzVxhuAF2V4vPeOdLfaVqb1nCvpain3WtkCT9HW1yQ1rpD/Ao9PZ8wNev1tE1LzwQWEn8XYuQKT0pCaSfZxjX29i58iWjiTlG5nzTlrwp91tbOfYwZLT/U8WjjhtYJPTThm3KUKuf62AV2Su8CcJ2X64neRCcZSewSh9jfN/L6BvUoznlMteMVWmjBc3tAaRjZ4IvjR3hkYeqApuKTz8qcXoDfwzgypQKc37TPnYxQGzgDevEkHge2Tzuvf5O8+iTgzyIrRRHnUZD3PmnQW0MNAItm3MPv0oLii4Wa0xWBbM1oY4NA+1MIVa70I0R8H6Lb0zDLikxo6wT7RIp7+sLndl/wVaejFkJ9HL4sgtcx785XHgJPBPMFQmNrd6ANmW/toLrZfFxlng8Y4eKnHeW7mbD8r5VxLeE9d8CacOsaQIg6CH1zfySg63fzgvenH3/+L6d1fvOngt/NVitTnBQjRgKlWho8Tjc4A1/U6CtD1GRbAVCtL+c8G37jkChRrTC3gNNWZhvRsTc41BSglquM4FwJC5iHXbr/saEaPthlt0oBebV45pgF9AbICR897PRlj03Mw3YDW/uJWJBp4nyhZa4Gj2miX7x6+2r3rx307BhNSShe673EwhGi2S8pX40UKyrCJMl/uXicQJygUUHdgXMUxZLoW60wyKzLjs0CIQEYOPOMtISA8OBx9BHPvuTrfk0rAYgFqAQgTPmCO6X4R0iKIzrUJBhz0+U/cD314DJrJ0zZd13L+qwP5ykXmP+bxeK4WmM0P6u9xRwLmHSX+KUDd/dRTTTuMrZ4IPvaPehOG9By81EEyDiKRT+XkcHpwrHKwAnI2jVvrEWxRktNc6MJMusff0ujadGF9a7qwkbxJM6Uq12kTHnNfG9YWe41hjn5HahTz2DQTCcibWHgWcXZE6Giee9oa1r5eAboF9EZ9/ZlH/8q+mAH340ZwRljpu/q44xdArwsYzBcTbQS/aDRP09KzYb0kpqx/F4DeQZkjsxhN7s8zOcdK8SsG9OetXQucDWAlLDdjXbf2G+3cvlOZ2D3ndc6UHVkYhtnqwOGkf008R4WgNStAjKj2zI/5MTtw0TDZg/rMHASTNFq69v67b70x/fDP//V07+aH0zZjs2aW5hlpSEUgZJrgQDkAugX/SpFy7X1978C7asgSgErqUgNf0xtDY5xjznhYYcCF6xK8RcxP6CJd1pqlrgJ6aZ36sv3a/A5gc7AVeda6oH3o+PzZC4MvfLbo9RoUT26Bsf3LpsmBV0WDb7CsjATugM9Lq+0YggavBkTGB1hzOsbXqWmpJT9YMgatqgUoB+I5TiC8n/tizomA9yuZTAQ/1tg6PXKmMc/zUqVvFIhyxtHCuWjhvXZPs4AuMBa65X5RFomaJwWOiHnODda0kNJuhAhLxaOw5vxVAZ0bnbXaYlo5of9f2+qTvLRmHkJcNPZM2PwoiWj+24C++CQ+iZl9HI2bu+hZ2ez2h7r0oDcfAU/ZsA+R3nivoZxUHiqT/ECAvq8qUCz+LNW1maa4d/vLO5i8JTbGqj5Ck1oPlMkwjQW2Sb2gfm9p6/YJYmbh7wYI++klgRMsUZKeia5nvUC9CfFZK5B9P7C8ZwDfJ1nBX8VvWmN+3rVndn7m3hYV/dlHh4KLjmHspu1kBpiZlaA384raTH3GvwlAf1Q3+DRAh546COxpd+mV/1UCutD1eVzCjM98scDDLi00kvJjUhIT36QFYWp4xxRbZrUEUJVLo8F81AfEEif1H1vRVtnLhyp7y9PXwi3iISxmYWtzVMEEmOEPEupPSYXauz+9/bOfTD//8Y+nh8pPdv45JvaiC6LtbeK3woDfVyAEwOszm8UNTCbU9MkWUAdIo3HyaNP1LLiLB6B9ozV3DYLZV63rAeREYhM5jgUDDdZNXfAfF3W7LanO0+lznm8EjgI7WwpsYlaDlPInp61poqxL2llIrPj/ooGiCwU8uxId15i12MxwzTGvnc7FvAfg21/eJv0CGR/ZNGHBTvfXfcXDEBcXRO/5bv/K15vOu8/cMkcG8gqA7IA3086gNDXfDIC222GWUWLxGhTMTMyTZvWmq8aEHl/XIOge56S/8SS4jmh5HumRnuj+Z2voD1c19BL0loV64h3EGCnIQ/4rA/mZE4aW82jwLsJb+ax/4zron97kDpjzzMUE4Po/GjmA7vgXLRhAfqgNc6hFPiSyXZK7fSx6/1CF6Om+yubDROb8RQJM7LNig4g4a8OOwfw9/C2FLGzpomY8Amxr6kRiUr+X7kuVhrFFtSQH/gTc2we2qUFuVjGKZdIGFvkxMtWKhPj/MTAPvQVYn/v4a7ivkHWsLA7GKlC3/3z2gT+ppbc58d+lhv58QKfZx5gWujpTaKu/Ug098sQzH+kCF62UX8KIYWIGOdLyFGwGoDt6ubTzCAFGzI8HdFnojhSl3jnfraGhnfO0Tm5Ab804Wl/7jk80FjquPRKgnxzuT7ffvyFA/+l0S6lqG/r8kvy5AHo0QnhKKQYFMutaAKLiu+BIl3edBRj70GNyj0ZLIFt4BSzLOe9lmu+iMEu3ttTMwI8bEzkV0RI0xjlbq+W88K8GxYB4TPFzn/Sac3haNEPKqKanN3M98pHIYNmXFj4AY2ZS14n/O41VIkjGZDyzfINmuUugW31lsLMPvc3L5UNnVUqw5ofd4z3d2eJjPguQfZ02rzMyW0Mb0DUPbWofU+dWCLQUIN+zrRRxl/QctJDi/HrPY+6vDBJ+P1tX6rvRPRCLSYLwOtuB9Df+RkMf2972eXPtBQf7WgqKO/wY7nh27yWoZwTyj2Wwz9nAWYSsYmQfVv05GnoBem5skb0/qaYug7oAHZOKi8haen7o4BVtBhHLkTbEgcB7X5tiX80W+JvvMZdZypbj7JEbI0VKc9eg2mCp994U2ZJKRewWEJ2TiL+tZzMhot2tkSPNmmkF5DfxozkVSbm1ZV50ni2btM5lcCsSHn0zz1uPVUAvTX0EwOes1f8bvvpEgF77+t/GjTADOuvcYO75xhVztnDLsmH/f0B/PpXEevXsR0f4dmRwosoTZORmK4A5r1UyNBaHAHpE9OTBNGs/WzjqREuHlt5paRTjCEAmGC7HJXDM57L5dwH0fZX+vH+ktqY67ujB/em9t96cbrz55vRI4H5B5z6HZY0hYdqzdp40R1vr4HGiJfZ6UpLochcz/whi/OHKZwaCAHq04wS7LWlTVRJVfAOgd3nashYCGJjZt4kzwGoDn9NvOiLdgG4AjuWDc9tl52GWtozfHz6oYiocmwYjNE3R7+wiHBWrAnTM3gbmrDLjyN8B87N8m3vtADl+O4OhAT0C9Rjlzn0mUDBziLDSFd88VwgO+o4Yp+bHMe1XUKAGQMySr6X3uBboGe+iM+U7Dw7Vnp7BudwDA6D73mx1yJgSf5A1Gi11jRXja7eH7d+nqI4a9mitOl0uBXPSJId7vODGMHHltPAyavq+5vGjg9pfq77T+a9BzfSNFhCOW3IE949j+pxj0e99/7OGvlwqQ+r/j385h12A2Fs2mzgbuQ/y/vbCZnv2eXl9KAldpOxzxxSmnFMB8cERmrg2q/IID1hgTdoJJjZIqnzp2Mss2UOYnowKqmipmVf70+Nra8Y1SmdbOte5CqDw5+x0/dZEXc++p651jHnRKRB63ZGWsrOBubFM8twhG4zNqSv6tg34XUK2F5+1Y0QIZGVSzPYqwWiY00VOmud0WVeT+sct86f/fpayiwLqUvMVDarPLk26UNO8/EUhGdLZW8tVhk+hHX8Wc1k09AbsXHks3XpWeJp9bZEIfA5vuqZYmNsgiBa/qGvlOjlnxjQLFjWmFkR9L3WeZnr4EmECjqp+xhL5rHUNxsTfrYUdKgiHVJwWFMNO66Fr8X5L/yOGY6btovP+5Qrdj3ugpjg1KBZaawKr6RoYeg7uQh+OapcveIs8c9VIb2bKb3q/0PXMZmR9NvfmBljL98X+QhgXhMu8TgyM9jmmVjpgOWOlBbaK5uGedXKqQ8bsrD7lMmXvqU/5uoDzgaqI3fj5G9P999+fzuu8F90gRKAZqvG9rNkPHibfUeCYfAFbQMem8TJvu867jkPY4DXpsAFtCzDOUc5YOtLcvnp4WDXXYf06nsJZAO7QljEAPK3ZocFH027/NXyg6S3kN9Y4517adB4zfTTvBtBlB7WGGiCOZSBCiOmH+6hGKtwD5+x77j7gs+Ci4xg7QgT3wXgQgFwgyFYMCgmhwaat7FjJjnWNiToNX+w75zzWzGttoAeN66BbZLNGup6zDaCbmfRzd+bPWrto5MtctjWm/dmJp8ru9Vau/WbMARvK1dGpdozBvnvuV/PDGhKf5QYtte8Ac0B9NLe3f9/n77EenD4Qn8/WTn74wNhr880bEAbnCzyNLQ5b8zn8HtKaA73mKQsB+bBwv9kCMDJXTyo/qU3MATYu+kccVFu7XvB3zV/FGqLNLHO6PiUy/cQALCKRdLQnIN9TEQFM7PjPu2+1BZgOPGBolgIWZuomB2jw9ofpfDqvU9kM/Es05EIcucWRUXu4EbUW4cb3FUnUpRkrD3JXAXVXtiStabP6CcHr0A02nDY72ZrO2JRZkYGm2h5CiVmE/qmAhVlyraqv2f8YgkPxxpVZWW2KaqzEOKz88q/hj5U5CLr2XGWpvS2ec6Ewpmc9nkxpWqVnA3Zd02JfSYMNvM6ReEpe1EyTfW1o1Bt5AXS+SnOWBdJ45+sBXr52MYHaZw3wlu5978v6jFYZ6AMNCkCnOlmP9+xcrAA6+weJX3SLhhJAj5XJs1zXzLbKvjynQW57fvJ3BJzEnRj8TGXLdvT99j7Ud1SJXMfKNjx8tSxy6LL2QnMpmGg3wtjclmlVKnDWiEkLNwpfgIelN3kKpLANwkB5AEKPZJ07OlVE85GYqIT4YzQ5ucHsctNxdsH5qc/0PFFP82Olqh5TUESAjhvuGCCSMHDn3RvTzTffmk7v3p8uKU3totxjp/q95X+NsX3cDJOAN3dmQ4N3py9ql8eVB0Nn3+3sXPK9U5xkVdsOqDnyfTBFm4pYP/EbwIvj4EXR5i5YARgjycfKlTYZ11x3QG9r6swVn5GL7jQsr3auwwOg2XR7zxQxMo0VH2FVUj6VgLXEAdCWF8GFsVrLV6Ed3kNrbp8q+sPEjC/8gp7cI7SIK5P7wMrA9ZiTg31xb+YRQMd6yTH6DcJs3AHEJiCwUeRF18QaUjnqrg5n4SbtWtt9wG8BVOiEz5yyqGfTIvMCZZrOsIYY0FetDXO/gKLred8OdG56BC90v5yv6w+0+5Ybgz6YF9azwZ/rc4/dt97tYi3gRTlwrEExETVnKQ3doN4LUwzH+6vQsd4lOvzZHHPZnMOdDG8TvZ2Nm//nsVxqOXeY0iJ98A4pfB5Rv+d3Debs7OIXCXCzQm8myuNQzwdIQDAwNHFaItpfrr+R1mFmaNBmRHlmhy48p0u3mqEZuJPSFok6kzt/Xovf/qDwwbqn4va9sRZGtkRVz6BepquL0q4v6YmkiSl+V4S8o+d5fIrMLVWsHHwjYDeYZwYB4tToJn2lIl7nTbiAYKJ6n+2D9YyOLpGnL/On/7QAfaSjJ96vUM7ZS30SQF8orw21XhXmCpqxprbQZ4MjVyJLYkl6XK79SQC9OGjY44C0TwD6fO0G+4EeAl2+8FlAx5dIRPPiQx/WtbeVBY0E+WUfwRDSPpX2n+wHCw+mzRKdvGkhXFGOjuPZgF4GM88X1CUqK3DPMVEAQoPMG4C+Vi6nUVjpe8r+yLgdZ4JmbjADBEW3AkoLVC34IPTWAvExrioHxfE9mlIzOp0T4SXtTwFM0k4xy7J3UzAIfoF77URPrHZHaE5qrAKgPxRQZ58nDW1Nc/X+G29Nt99+e9qUto92fsGCFEFtGrusCO7QWKb3R7rWY5n0yU93kJp+37nuXcDEvm4xbzcKKbAH7OJTT5GSLvzSaZReI5SSqsXP2C4C5hRbKbO9wbYYf/PU1vANbvan47svtwYAph92sFgAjN7oEjzgHvSaBxydfx16jAzG66IBe6z67EiAiTWE31ibtgsg5WU76O5ArU3JJwfQob0HKqPKfO/u7M6peAZq0SnsB5DDYsPvzxv0UyGQ+8N8/UDKGUIqY2BftOBjUi6rQQN9Bzczj5yjA+U893n2eEgAACAASURBVChMCATl1ui57HU9y7NnjmD6HCxc9QU40GlxtmCURaAFaa7jImaVPgcd8Lik1DXWlah+xuO4h+Ihs5uClTh+WlDcCmA3ktWISnN4JsduyfkZPwgTGaG8zxsGetYX/oRJk5+b1yCNLxptm/Ia2wFwgJynKzBb+n487Qm478lkhpkFQMf/naA4tOsylWPaMoMPE7MI0lKEOX54qjeJz72kMTTw8xnnS7GIPCNFJejHjwb02nBtrm2GOvqLG/TP6QJoSTBlfOyXtchXL16admWSuYDUpsH5qfsXf4kgAphzbwA9gN7d3go8I13nkQ3Zf9Xxw1r6jkeEeyYhfMovBuDJUpugMl39/6eQz3w1Hz+M/8wwLI5aaJv1wfp9Ac+8ESO4rtKfGL9QY9TQW1n/OEBvppeAurOAHq28XUChDwZY9AUYOhioANjEuAQmtVkRZumWkGayC+D3njI5m2Dj321Aj4YuQC9NxTEDNfetYadkbSxBm0X/0E1bwaKZZ16tNWAKNu1FOLAVC05cErZjUqooU20D7+l+MGaYcQcFzY00al/PFsVe7bqfTQm73H1KfLZPGEYAwBPQJk325KDaIhP/wt4kqyXBscc0YmE+AHTiYwTmHnctMGPG3XUqwHn7xz+Z7t94f9pB89T8bHvak061ps23L786UeyOxFd++8mhtEIB+oVLF2NaJbiuKpOxP2lIAtjF1J3OYzHVMxfR0BFwOie9tyFjSkxAAAxtjt+bPzEvxatSNa5Wtg7uKmnJf48GDQ3xK5vK0VbhXxUnBBHYNG4Bq8oMc/6itw6wgz67Kh2Aydh4pDzxUsaVIx2HpOvYsiC3Aybn23fu+PdXLl+xmdvjhpe7R7zo0EAdS4THXHnovh9dj5KtjDuALu1dPJ1xwH9ZD+YYoQdQbfN8z0Gfg+Pb3dlAbzdB+frb4tGm7wR0Zi48yyVMDkQ9a9OsTSrPJfjPbcfZK6x9md8ZD/fBZ5epDa8nwmC7kzivWaHXuDIyNJHPYY8Z3uoPGtnmYa68+TgNfbGXL4f1BMyb+emnLiDny2z8pSb8DEcxeesG14kSpcuRfnes/zliXRsEML8v80+i01Pmz/docK60JE9UgXkBegO1Abk1gkH7yNrh2wl1j6Z4b4wyySfoZzAZF5i2tpX1WTT4XrAGXRjqOuH4BArpWoD4rjbB5Yvq1ytJ9CJRrTL9Aea2hFgbi7+MuV93+9bSwJ8C6BFgFsba8Qfjkjy3Etez1u5TfP4sLf1TnGrlkNlCYsLLvXZ9hZjOekPmsKZ/f46GPjckz5cz9fF+FEiaTkKtsZacAfSs72Jud+7yPNoWGMOIFzmq6H+Q0AHxZsZNS2dfOW1M0zlfAzodw2ZAR6ssEE7lg0H4gWlAf5wjqk7kDv3dgG4wh/71KfsQup8DRy3YUpRl1U1lLlNCbTNB7gfmT9oOTLsLpqwBIlWvfo456T2kwaCde1kJNON+YZr6njanaD37R+qWdSztDf817VCpCqcx8ZrgWF6pVBEBxPYGtnSsm6S32BJ2ePvu9JZS1Y5v3ZleIHZBnwGDMQ5IcJCJ/r6C5hA80CLRzo9kLgbQdy7vGGjGdCnum/WDYbPQrQR0tbMEoSVIz1HkhRwMybzGQX00fcm8dQ57AH1JA+tuYk1irI+L0GhumCeb6vHVFt27kEyBeZuKk52T0rutkTd993wHYGLednMbquSxPuJN/o23RNw9jJvfA7zMAQD74YcfWVG6vHvZ5+A+0rksrIxr+/c2txOsFzN+LC+JjWiBJrXyz2m95VPHKsB1dV9cC8HEKcglzHJyu2H1N3PVrgsECI8VLb4AvUE4FeSkBA5m+Gea3GviOzhxlV0QC4F7QuNkXXFF0MNd80P71hfVkpV7Djth42Ve/CfWLOb1IdFfA2S3ZF4sbd6wM48pNrD8feadz/ZsGcGa0cAQz0ahlmhTY16AJV5eD/2MgrgAEOf2ZoTXiHD4GzLal/Zxn7w+FVt4wOKxAco8PgtRxZgel1Y0T9oKsGezjoDsO83cZgtEHI5wUNfpRgi+poPm4ovqWWribgKcb7ABtxbQv4NoMI9xWZ0AvzlpMjsiaoD9ioEdcxvMLb9Hmw9zox+75rEQwzPq//La97yyejUvvcptGXnm+v81fJHrL2T5sULikyT4KUbR4PkkmBv6an3Rzh8rdfHso4Wc2VnR+0CvpS8/A9BXLQMN6LMQAb1boW5Bcil00pp3govC4J6moTezNZNltb3JsVSEXNEiT1pDL0B3IBj0a1DLnu51MYlXQ4q0Yw2A83SrUdI4dRyaLu+PneKZoB/9Z2tD+yFjuswesvm/rkLedGtgmGL5m9+s478tK0SqfiXauuc9hWWge1xOqePN3oTJH8qsu3dwX0GvKrpiIIFBwzMq08U8gbGU+6WMVRlTnuvS2Nd1L/ff/3B69+c/n9Z1zhe174hM2aBPuoAG0/A9gTmAjoaHUMJFDh8cusb77pVdA+GhlAuDKYCms/M7QKYfWaYgWANEa2K9piGq/K7zw5NpkdQ5Dg/IphjLauR3/Nj78r0j0PEbxhDQ6Bz8FMTpqHgLCPq2/bm8n3mfpy7X7upu3IuBrxSnWeA1P0oBlUR305889c8N6B995GsyHtNICRv2G3N9TOEuKoMQlGhwu1RcvTNuI0zTzC90x3m4DvyXCQMsWwBm/g3oOpZrAfBoxsz/ZZqyWDgJrdliUlq122nr924MhLBRC+d9OazZvKDQVQFw+7+NXiXg8F2b//scrA3zcPny5emqCsxwLZ+jztXns3uK8zwSukVJ6e1amoALQBQhrzB1D+EJhjYTYQ34WT+wGa6433wWxrdKxSYMHv1/MxETT66f0ebbmE9j4vNTn7Fs6vVuzXwPID94IBOYFg3pjCILPldJOFZ4672vW1dt6jOw1giHeWlNegYgz2IGOgcClTmlg+a69vu8UX0DxVmHMbX5vTXznh6bQ2tTUUZyjeYPOnybwAlJqZetrUurIWCEqloee0rKOmqeDV5RmAugry7pWa18BnhuzW6O5/nYn0kan+iL4OZ8xdBg/TmbokeucPasDaTPuFpILwQ30lBoKhuug1SbjUeLr92AyX0USJfTzRQ5M7mWnk2qRUHt0hjuoWmR6wbQjSpFowWmbXL3eeKnbAEwJndacK4CeqYgloF+dUhdAUAoXdcRozfgVSCSi6HgMgLQyycesR9hpu4F0Ki8WyC/UzvRgnBlPQTQ0ezEQG2ytTmS+1ryumctptek1qx9xnEhFLPuSFrmbz2+2wZ075VMYj2zg6PBJ4jJflxnsEg7V2GoOQ01uSEYyu1D98yX5aEjbr0ilqqUcsY97d2bbv3y3emuzO3bmrtrVGJjPbQXDegqDX1P9d0PZAm01q0g1hP5kB8KNM/pns5L6IYf0FcboSI6QCwsmNyzvxe3jOfd6x9r4hJZXkxx3r6LQMT9x80WQZ5zdnot33UEOp8dCLwIzuOal+QOwOfMTLjISUd1I4l5irOKfTx/JK2zqTZdwZJ7XnzC+6DpcOG7aM5pR3q0aMK6Jtr83Xv3DGQAPHPF+S7KtUhwXGu3gJuzf6o5C5+74A6+fr0H8Km2hrCyq/70qV+v7zQe3rtkLOfXe8dTOYI+jVru6Tho7Jo0Y77jc1tPoKsCdmjKZnkEC4L5in7bFTvy+GxBhPMoA9yP53OYS77zGlW1QO7HQZMlkCCUzFVAR6GhaZ05N6DXQMzkasECujC+vM7MzcOe4bePHF5H0+CTXzfonj3DrKl7U+a4BrVmPJ4AJmUAdI+rgVyvkB1BLftahAea8AfexJKCYSyY1Ih0rYIUvi9z0dYLllH1eBb/Y32H6U0csZmRBYF5abKh/HdJIB4foI7JvcC9+/4GPMKEeg2W4LkGgBJa6ndYHxwjieaNFqK5IMTN0e2YiETkly9cmq5oY+5eFMHar16x0RC5Dt1cAfQKcRwWZAH0mTLqnsxORBJ/M4AePt+zO3PbzO0zHgM1P+sXsw+9qMz0HJoK48seKKGxwKYxBzA/e/ujlWkeWQNMjaLpaLHdjvcQISKA3kF3kTg4TQubZs5oP5bOl2nogKYA+lJh7GkTsKKh+84B9CWoiqA4F0TRla2dF72FpjUWfOMEf9W4AGw0Ivy9MCM/8Q2z1+z+qtj8Mvv2XPfYWmDr1/add35xAqugg1z/sSaftWmNabZqlY985BWeYR3H3rMZlg5qyiN/KC07QX8AonaHBAQHwtaaL7XwfZfMRL7RMec0P/sffDi9/9Zb08m9+9OOmPtu7TH5EsoyeOqgLIT389sXzGNor4qWTmEcTGeYuClkg2bnCGai38lj1pgceOcJKsBu4psXdATHukmEmllo9EStaMbxswsctC6uQukqe0RUo41KQ3d3NQD9koUo9gDCydj1bS4zCr+x1p+88VZSuKZ9w8wHAV/m1bXLamyjVQnAvy/g5voIEh3wlzRKVeJjrMQaSOgByAG0LonL0llLJ2CyAsU6cK15Kvdx995dm7HpT06cAVkIcC+0awSBBvT4+QXofKdXfPhc+wVpxQgXfEZN9Q5kQyBAEILeibA32JYAMwraCwcdyJg5AtCL73eDIbu6Svj1PFbEuwvOENleQkCn53lb1Dl4b0uMSrnbrTdHPRaoz7g9OExn0KkdFl775JAXCWH5vj+Lhl4iQRMgpDuffAn2MSmcYYy98ToS2dFfjF8/JbDlwClo+0pBOzCYE6Eak2Glo7Bxx3Z2dQ+RiO0Am0HEsHV2o5h7R8ry0Phnxhvuy6u/DT/OYwYJwL3MjXxmCXoRDrw5Cvhn0GpAq4VLOl3OCQLA3mgSsW6AV8COLnxRBH5FBHZFm/MiUqg1dcySBNTJFFWmOPML31+tB9eY1+ZJoM8NMkedp1Cbte438PAxD/+gf5U5m6dpmKuVzxrZ+NCbJhpq5q7GMJ83nz/rMV6+ybe9yVnPefmzdH42opRpuX0WdZG23wx3NaRWro4lf8WnmTXOUV33u/1yq2Mq2mKdrXUus9z008E/zl1tbXaYhN6rpgKTeGl7XLs1dNKLnJ4VjdodD+S6EifJ/tExxzIrs6McOFRA3tUSYbyzzx3mVPRkuphjSyK4xI+amuYd8ISw0kwawYTI7jCxCgpkPAJgPwdaWzRY4kqiuTNgeJojhgnsIh2VmBmDuQKrTPRI57o38YMEJLIcWRfcVKYxV1wjEArtSuZWMfF9VYf76O13plPxF8D8En5tzqB5c1Vq8yMAMe1cjzWv+/cfMIHCdPntJfCkE1dqpZOW1X7xdq0YLH39Jagt28ODXNlCfB6SyDzz9mwAXMrbKsdHP+z+4R1RDeDFlJy674zbVoLifV2dzee2ZtjTlH3ouAjN11ykxmDfAkbxl/p7GXho/u7dOypxuu/od2jX6XQGsy5eFiJe6CFulL7XLm3LPXFcgkdjzeB+YnIX6IoPJpsg7seOaO8o+04ThKEQMH1PIE7sw65M7u9/8IFpaEf8lNm3S4LfkV4omkKo4Dv2IPPeboHOZW/BpueE+5kD4vR76MDHVjwBa9R7PJlT4QazEKvfd7B11j459raKHB0+ery5hW+gNcsQTdG1J641NhNTcf8RiJpvzNJyfTAy1n5vX5vpcZEoRxCYL9HMbgBYE7Q2IKUbHHnKbUraJa31WER1qEm/r6pG9x7sCczVOIVcQvzGVXSAgJeko4VBLWhSRV0aaDyBxVJb6KjXBMlULeiSQAPqrdkVyNemGufGt6TJbE2sTTL8pnPWO+o1w1s0937P+B/pnmCHPh4ixdRnbV3atz4jMY00totiFJdElDtEwONrIvUFs6H9SCaFYePlniPxpeZ0lnqBKYsqcCwD+ioYmwmGup4P6sP34zlmgaiAoOft7GukU8yo2bQjoIf+xnV98izj9yYtU8EAxTaJLxaIduf0mR6RMWA7UM1ggesKwNQGnOHaANqChj7lHmzWbSGy1h+/tTVNZqMpMPfTt+WN3YyWuSoT3pyn/QxAn8fLipoGc/Pmz3QRRGOk2RCaNr5vgjcZKsFGNiPrNxRTkYZ7INBfKXvsQM9coU3yLZBmfnPvBnufNMDNowVYg1v5Ips5dZ5uA5QtEUSxS6Nu10lfNyuZoLgOevIYKwXsUVVQI+PDfSOYf7JZSjN3DrrXLcJbF2k61b2Ke7r+N8Bweuv2dKhCMvfl45Ua6UJPF6wIpKDMQ70+En84hyAtcGSuj5XWdnygvGKlru0d7BnUdwQU+H+7TCoTGF9zA2nTDHJH+NMTtP2UPdd7YMyTjsZLrfoDm9FjEQiNd9U51svzjX943kKhu+yOBZiblq2Rwo8Q5OArOt6FYmo7JYgv4O4z+B7Ct/gcAfDu3bvWdJ3XrmM5D4IcKVoen2iR86JJc60UdGGOcl6AHlM8AgFjRTgd+XEmbRAqzLdC+KZJBFe7hlJHhF8zHnzopIpx3XffeScmegE5wiv+bPab89crgA1AR2jg+O7d3qbzpNNlXT2/df983tcE0LvAzJif3vvW1oouEqTzdPCc6xqQ2UD0O4C+d3j02JPF5qoyi0yAmUZWoXa96dz+bz8bwJYdNS9aD8J0MXzf5oHa+08yfxaszhsaaELIOCyBaUNbdo6gaK0cIN/DvC6CxU9+gHmNRULag3nA5EriY8sajkfGD48ZBIxm8S0luTBLMyzIBYKqm/Q4mmHPgBgJPYSV6Wvw9D3ps/i38qVZSAFZShvGTNkXHd8/YgPVWA3yXjMxOj1hka4JJe60xkbQ+/Migl0R/GXlc+5CdBRa0KbplpM+hxlZmFii+F2xfC4AlHH0RmDDhkD72BVwXxECRkqo9/O6BlAyrcv7Bfiecqyn0T6Pma6ep40/iw7nq85rWmvY81oMiLXKT7LaaHX4R8WyFyZXX8+AXuccwXxlnmx6Tl1ujrGmWPNgCw0WnGJCmZlm5LkbixtFfP59tYgkyjcpQc83uecMJQzWncEE7fumQQmpUqSTwfAYmn6OCwug5zs6DQLoqaxW6ZiMsvangbLXeBhnwLwYsSO1Yw2bI4XLfOp7IMBJ389g4DlajkeTD/1l3zSfmt0amkNH1lfql4OX6KJm7a/oegb07CeEbAA9DwLq0hXtkQQYTOnUfTilsInA/ODGe9OJ0tboq3CBCGqPAUBb11xJAxeonwOs8fcCYNqPgDmgvn/4wEHBmGjRzrP3c83mCV1Zrc3XXWGugWmh6wBVEVNRagSS9p9zAa9v5al3WluKyJSLZ9aKo+hYS54vUtdoPPB4M08BJ4SCBDy2mbjXDrDpiPbs64B64ihIGHg03ZcrAkHS1eN8DSkjUkComscvXZyH/HiylvTJQ9FeV2njHgDRuAnOBZzb11/j9xlLIGqXRO9qu4XKgtO1ALgmQiB+8y4p+4E0dHdg4zvRwAuKNsfMzpziWuGV9WyTfLspECgd6wFw1xy7Ohx3An3rfhEkmBtA3PnvunYXjel7sSCkY1JlL9aTFiZi4YkP31hy++jBYzS3SD9Eh4XR8M+xo72QxdOJ8rUxrjbYQlx515uwF/0sw02ji/w2mn8JDpi0/Kc53XL+EiiacE/ZWBCdnkwxvnJr5UhVBL5gWuM+PGssJsn7zSA48aKd1Cj8W0uT5rK5Ud+/mRTnWTh/vg0Q+x4KtHs+RiAvWPbv2rQNMc8CgBlcBBWfq8wrM1j25DLX9d7Fcko69VgM6BSTSToR5ncmeI3IWW1kmrxcsKZ+wVLcjiTaS/Ljucazyy5GQsUnD1BQjMYpb9xi4KTQrl4B82KoLeGOtc6bufbQn//6JKh/3HHujpfF7SWo+ewo8GU+e31nPu11iPUpoBbmV9jguw24MomjhhwwD9vGLywNPWTq348m8AZ2006dK+u9jG+luUtdrXedA9KGIHqPaRYwAsfOXmDl7L7p6l2fDNA7AMxaQt0EDN+FldDQ8aFzchEDY8EEvy9/5j4R2dQvxxdLoFzTau2VbkoU5lPz16hQvMKfokFTH52pm0E6OefNnLogyQwqBegZVmZ4VCii+cTawefNpBNBDdhUOeYCf9sGACN+r1fXPgwp1lST3pm+5UJ0raNARX8fy8R6T4Vk0NA3NGfndTzxK+uOUiePXFqWtHP0PCLxrZxow27gpz85nQ7u702Hms+t85UbXZpb02fvI4QrzLlzhTB4XgFC+2mXfdKE2CwvsxaXZPYswGALjPOwk/4VbS+pXr5z5rDorE28M+9vYi/Bw7uneFCiwjPPpikEswKeDpxrk7MVjwpo9J7Q3weiKwSvDr4LoKtQDNaNwiSu1a4X1jLpcykti7UBQOeayaJIHYDmD0ulvLi5LM4WYSW2IkV8lriFWI0A445Ex/xuurKL6cTtTAF03u8re4rUMnzcjKOrenIJBIYWaDrdDb99Y6QBXdfh3NxLj6f99C1EzICOWb1oAbcA4E+gXtdqsHD7wfEdATo+gdosmFNFhJpCA/qseRTzStrOkxp6T+JCaDlgYaaBpFQOzZb3s+nRea3RWPg2UagaoG2/kfoNICKIR7opCkAQ7HZPk3lfbQsfUJe5At9gSKk73DWfK7UF88+iUmeoHXFvvlnEDWQU0CaisogdAmMMxRi8cXKXCxgXOwuuNgz3uUNoDpit73wdtAXOUwyu/shLvpjf22Tl+SghoCJM+U1ARHMGgegQP3W9fvL9JW2UKyoxeYlIeJmpiIJ3njqRpLpKmsTkWIcfsdczYI+mAXW0KHgjVZGQ3OHMijPHT3nMM8M9z98HCJ53tBtdGMwHQcggWNH/Xsc2ma/SXy/HgI8LmHsQ0UrzOKOd16gM6IG8+tVycxw6mxm9bvWdhdi2yMTC4Ln0euc3FiE1MGvottDUQDzY5V4dM9GMlz1S6O9a559AQ0cbdb2v8HDPNucA0F1sSa8dDIfpHasXMSlYvfD9PsbSReTzsG69FulEVbTNfq3t1DQcbTqR575n/mbbWwNLK+FEtafiV/ZIT2IEuNlyWPuwV6Gb4nAvXWSlW2LOGSysD/OnV1sg8HwT5FdX4TPX+sb1IZCiyUoCTjXPYt73bt8WoP9yOlXA1AVM1ygLgAtAqQl161q5L9lAa+I95LqfqqDMJi4CmRIf3L2nuVeg3I7S3Aj2YxyzNQ5+kUJUgDmtMwHdXZl9bY41UMW3/NwHkzTMXXLUqytkVZ9jcolkt9/a5WHNXD3npon8b96H4/px7dbAeY/ZvPO+Z/O4QKurmXVcRNecx2XSxau4TASuFGtxFLrmoOm4BbSZTst6SGCbj9FcXLhwUdpxCumMQnPfR2gzYB7ai4XLe60EHTdmKQ2ce2pBot2g0BHj617pBm4EwQJ+QJ05sh8c07he0ZrHVrScowMgZ0Dvey7g7y56trIVwDdO9Hk7mM5F0QB0zXWDujnFjz766eOrV66K6IT+mmz+4eQG0Dco0wis957S6yP9QfnLlv4WDbyRucgtVFCAtLyncynR2RDPrMEy+1YL0b4TXdv5r/aZ2q8TkD8WlzjSDgTMyS2H2ezTyrD94/ySjekoTmnmBRCJDtZdFVCZ6JuVFnezK4wRGMDMR8OgnYYRzYKPYbr9aGbRDLvkYv/uCUBn31D2stLkvDnOAPq8qzxlPcLxfdakuHGC7BxPwLmYJ04uotKvNjVX1rQ9mETFU+XqoqLfdzERkaKC1Md86SdbMAzYHCZ3HZO68Gjr5hCcxGBKpL0/wsRFhT2qbRFw5AI23hHP5TnhOMv8L+9DJwPCP3GesX3pbNkoQSgAsQr0mcYAw1lA9z34+9Yqe+yjD31VU3e3vhkCMrycPhDcJrYxyLNTjjyONrl7NmtMPQ4v0wDopQVxjb7XbsJjgQMAqKCpEdBn0/NTVuGR65lnfXqVWL9DtHD3M3jgVE90oGMxThoVHRAZbp+65haTH/vUgL7sg5732TLnkwfRG5z5veuZ15yF6SYgKGVNA+reZ09ds9RWyPHL3vC7Yj8wxe6eBQM2YJbgYq1OP2VvOKJdn3fPhq54Z9M67jrNB4Lttv7e1Dwfitd88N5706Ei3C8IqC9qrNusD9egYIn+uXa5Sr6uqXgMc0XpWHyCW2il2hoHCox7JAa4fTElXrtCWEg+Ec7R+tRTQoIUjJ2grJiTQ8OjT7qXd14Fb9PQRG8iZyzgfmB/MjcOEqNgSmqgu5lPpbWNfvcG9d4/Y/ZNGrOEBuzWqEIugLPN4K4jn4qFnMc54o5BwE+dxXJUPz7zEkjHiG5H15cy1nPDHjJ/8UzFLYnQ0JXibMoGJyq2pi0OCz8IgcQKGcq38EddEoq5VD0AgBuA5BdtkneN9zKJW5vWb9wkRu9ZGzR35rebxzAWFKZ2ZTPnbcJHGJjrJ+g8DtgsN4Hz4PU+/eu1T0tJ4frdwKfjS9pakHmMpcLFl/7n7/6jx196/UvTtSsvCOzQymn/J+223ruZglc15EOnMg0/G6qkuka/USoKISwH9vt1hAWKSxRDaPOefW9I/5pJclh5GvD5nM8gdlIs5It6oCfmdcyAmAhdKgCQMfAvBLOhjdRBMtFeA1zp71NcdM5PCw4BiCnl2rXPw6Q3tUnjd4LZhCAMcdYUhmj1YnOtwXAdy7rFVHgDXTbY21xobSEA6dEXwS0bdWGd1MEGduNIhTFlvD7O2kWsBeSaG5SZQoBd39vEqt+zGc9LUycCngYv1IQnh51cdleig4A1IuZp9st7vhDmlnKf6fwUYuviOWddLKGa1cfMip8J6k87Kp/ZTNo+/PrZeM3M3QIkAZQ8eXRAWZ1Nc7esZeHyDPzdVW2JmIhIg0CbwdSdgNNFTy2g+ax1whVXCutdgmGfIj+LK2qOTvZmCu2bKeWNrSUIWDbD1X3xPhputNvnAjqMwoCZAKzOu6UxEabDPVm70MbJQccXbKsX9IWGQyBbRYRHGFpAdaHvWhQLVpmiBZxjPXL9BM/DEtWeWu2xqj1vFZS8CgAAIABJREFU/Mka57qF4DVnvQdh0PYvcg+UCYWJ1znNjHVkHE1Vt8KvFS/AmIAL6tmT1iTpgboNQq3pvrTy92RuV2Lz9MKm/JYIItyLroF7iw22rt+vqfEIkoAbvHA98U+Xo8UIpoYw/FtXqbmx5Ge2VvYRQhWADggzJ5cu7ViTZjJxjTCno9m9+Wrzio7BaXGtu7PFiqZrlGmcwDPM2rx2d762EECDCx33Xlr2UMA2JmLcA2iKXfWOsV2oAjkd7e0SsHqgCR9rDpgsAgYJCuRh0KedrOvqp3CLraK8sj7wmeoXjnZC2jDjw3zNOZrms68iEMdSNnTlyzafTe7ebwWU1CfAl2+riGiQFDe3iWUNAdthv/FZR8FzSiq4NfgytwA9fwPK1rQ1jjSKOfB48bU7E8MZEGnEgjDAeJzXXsF3blpTGNuCB9drwZ31bssCv0OAQFhY+6//p//m8be/9TvTlz7/5eQXa7630NatoRPUsaqhP9SEPlx7NqDXds5Wb4Y3vN9QSPqGVLwGwhnQXXwcE1iqNh2j+RExqjMRgHNIMI4i1x9IIjzQ4qZPOWkimLe0icrnl5Sx+P+RJJGOCVYxQ9SgKM/IUvX4zM9b4S1AN+HLd9bNFcx4BOgBdW0Al5HIY76PlqZ8buvJM4g00YYHIUWOwX+lUZqhlzhSgP60+Vt7xHrAPSL8RF+MrWMB9PgAqQoXv/oC6B4bkb4Qh+aMoLlL2hSXaIygTXWeCl0IMPreXdz0S0yPASisH6nElz8jNaeXdAUe1T00HZx9XaWLGdFnASupMc82K6KhW9xA6CqC9zUMIG0mLI3bgJf1aAHUZsvIPbkHP/P7VUBf1cz7PlLLPRac9pEvJxoCtHKjAeoCTjNKrD1oE2h3XLeYOVYfV2abGVcDegF5AaQBqe61mTnnQrPtIJ5nzT2fP4KJlLnQJkMaE0kwvqtCKPfx8QKEWlM86ScwUujFewRiMDXxR92yJRnPn0mi6CLXz2cN+bPwYUEzgI5guUWNcrsKiHNJ7nLWss4wntMnQ6Ah2DVCTjNwB5JpDya/W8BhU27AAY2PEzIGl66FLiwMaz4soIbAE6BIadqUd0XAXRNdH4nZ37350fTeL9+ezili/WWZeTcq8BSTO6Bv2cuLIwO9NgwVK/lwE20WS6dwAVB/qKDKU71pbdLCeNEI/CZ52fumD+YEzYtnd+FiQtvsPvMwk1pmurM/vId8O0kxdPS3fxM6t/nZAlXKlrYQxfxFG4wWnn7wWYTeRz7O2iXWEIEQvLgyCvgdoHWRNK6KEeBq8AcAk7a1+NEvYiqXhbB7qqd+PFaKxD+1wGfzt0vzFn8hhFG3Bt2kP3vcEZy/rQHd5nXV7Zo1diMfK2x5Mm4C227LncITYeWlF1/0+FvD9r1j4WQsOv7WzZvTTT35+/r163MOevhh/OY8oOXu3uZIflsqEtmeynjbwY8KjOsqcfjjnRpX/CxupOTIc072C3OLoJAqf8q2kGuGSnJr/9k//K8e//7v/J3pa1/8miKgJe0IzNGi0WbjQ88jWquIolS2Nm3YH+Y5qhvR+86/m31XbCYTG8SLGUY3xY3gj2dTcgrMPnqiDRChjpmPIBw0BDdKcAUqbVZtJMzuPrIkfJuvCly4kKUzNpM+38Ik0YxCY3CbUQh65kCAVHhRPsuiEOjh5gjUhmSf0n/cTQkwUSWYxFrSODcViBJgWLRqjs/5EyPgAJzhezM+g0+hzAxMNfnj+UzvxVB1YBpp1LU4roAkhocKAuHadWq6sJmgiUrVKxaMbTYHUdICc6e5KYBuW8QH2GOCjNm+oK8YomfKjOgpkaLNAAZwb6Zgl4qtChl1N8BJ1gKaSxi6TYXQ22C1cNiiCBCBiO5XKWCS7vYAJeV+Owc7sY3ls/VMZG46JqPXe16rWo8eMuDqvV87IHfPRMJQkNozjngZqgofmouI6/iYbl4UxlD2haKhkc69IXWTL730kqJkXyqTZTSmFoqgcZg5hTZO5HuFzoj2vaBCQfg80aYiZiTFqNDUTBefnVunjhq6bzLzbDcWAW26qUNyyV1fmxzt7C2Yres22I8ZgTQGzgK6ol1TfINtk2cBcGgidBFhJjSftY9gswafYL00ZgfCie5aOx81z+W47B5jrekwHm+vZzGnOVrZoILGmDlN3+xoarPWjzAA/UNj7N06W8dOQOcITBbZqSrGOZUG+xG553rual2uS0P3OAySlX+NmRjBQVo6PCzXRqFANdJAqzcrgE5PdsYTE3Siw5kzGPQdWQKgl05DRKvrvPHwjMDxzF3m+S7aNs2iwQbQDVyVJz7zrNq3PT+2iugf46FyG793nXP8/DpH+8zb7J0c6pRZpTVqBGvoPi4OaNVR/JRD1ecOuhTo7Mm64Yp0OhaTPIDeQmhHzLe7k7tEoEiKajT3mLvD38dofeYrQlDqwTdY8t6m+JEfOWOprbA0cqEq3L3p5kcC6Vs3/fvrL12fXR1ccxQesUQA5oA/LoOXX37ZVeg8V1kaP6LZY7VJoCbH8aAeApq4x1+FchzngEAKrVUJ3u6W10IEOJQ9ENqH1qLVZ+/yN67ztf/kv/0vH//Bb//B9OXPfUU5lTLvbEpqIBeMA+GA0IWrY0UzMRghgRShhOGLiMUYLNWV2YOFTGpLpGmb0hk025kAhpKIrWVibjKjJ6pWZnVJfZj98I3jh0ontJiMTrgWLgG0SBio77I2OiYpTRqaZ74Xs9CEeoxlol7qmrd3PUBq3lerkcnFNyRTkhaAubCvAr+8c9ph3Esd6ZZckz8c5IxGmM018z02DRru8Jm/HYBvNKOOG3AGfO43t7wIAQVG43nmi555Y7+4NcyMr5Y4da91YpjHpfMy30grSFEarDUl3epc2zqU4jQeti0ZdGRKre4OLLEL4Sn3br4mOsLKs3Tn0m/FBNtEaS0VDdE1wSs3FBoCzImDkIVi7ViVth5rfWhtKdDEL0l3K3pQW/BibZCO0XJoNSt6OYelBhUK4a80jGgHcZmY6TkNK8zDVQWhcRiSnwGk9fUT0RMmMtHwqdj+KTSY/tB0kdpUKb77e7dUaeoDMei96dbtWy4/eUSnLdHjZz/7+ekLn/+iGIbMY5oLtOOAuDI17t+d7qm3NkIApsl1Cdc7O3RZekG5r1f1/nK0exiiQIX1OyWKmkwGVSRz5gKFQbhH1of9StQ1AO6e3tpbmrN98sgN6Ek7czMK0Tm+c/sCTccRrOKoYf9GiHSSlyNb81cLxg2uAfQlWC/pOfZ6R6DX0zEbBvNui5oslNHU3u/nz1qI6L2ybCuvG/fjJhtYGDrAqX8DKHnfRLCAOFMiuhQKE3P+x0jPwVegBYHQhgTGQzH8G+/8ctrfuz+9qPm+Bn+0MB06RhGxsE/6rz5jPjmPW7k2oBMbgQCFMGugokzpYkVgf0MHd1RoBSaNP76Dw+Bj8/xgmbApuhSEBmdWqgSDNpmHtdS86zsDc/0mWvuSagYdAIz0JWdsnWttqwauuLbqaD5icicXmn7uilBnX1KytWjKllHcP5TYLqDn3qDrh6K/1HGgEUxSzjqYLP70WiO9i/tlSVG1q5DzloKGr57PaLXK+fk9dd1dirVrvDuTp/ixXrH5knoafEo3M4QoQPquXhGaX3jxhUSs6547Ct1Cl9YQXOA+7osW0KRfkDZPnEM3bHGqnoWQcHnPDfin9w4+lTvlQE/Od0HBfM5d93mT4tapoEnfBGuK2TMznAc+pSd8DgGe62BZQwHFkrP2D/7hf/H4D779B9NXP/dV5VPKDLAhKd86rIcw+wzbpJTyiGgmmhgtIKlPRHFagtJ6OBBNP4YxuzWhAd1SQZnydCzaRY3TZjI0cABUrwS7kYpGhbf231mSLhOr89A34pvoMpgekcEpKVcwDJvzPLYAeoNjp3ctDKQ0Y44vrtQVezCBYIKyT6Y0ir6XAHoIfSzF1xKaAdgBGgXyxVxssvVmLJ5YjLH/WqK1F2ZpscB8KNYEmz/770gNpRUNID+efnjvFBzMlkCkBpF/mTtLlPqLcrEUogHQXYxm8G+e1wC2jRZZk+7y1L2duVRrHG1xCNvMDQsDE1jJsWaIbDJZXbDEiKhxpRhsEOJMvNG0ZhnooVZbMhaUSYqQhUwETgdqlo8RIc6WGVwHcbucE83wdPvJyoCA8UTq7UYdrbUG5CiukiC1WAtsTltj48nl9AjJH9MXWkACiyK+HU23734wvf++0puO9zz+pPRYrlbA0MXp+iuvTK+88rI29HnX875z57afFNlI/2MsFKwPQiQtJXfURvKqNXv3zNb3ZpbEYghgtgTul1xcI809EDwjBDOPAhFyo90kRaCtfXWEloh2CVNn/slTrghoC1E2F5fLoVwD/Tf004D+BOgWnTUNNy14r3seA+YEZo6AjnbRke9Nqk8Dd5+vfrDsrwhgBnSESiLLK5WvrWA+pmi9ROG0drW2FmbLgy3gGBK939A57COX8PORguFuvKO+5zrmZa3JpdJKrd07tqDM1mhjtVfDd6JwJCiVDaN5RviodsYJgqJgSHgm/IYUKVK5AKcWeKwklaALr9kkgLBAnutFGK1A5Z5Ab5ncWawZy9P7sGMo6jeMBWDckzWC6wHobXJuXtmV9prnJeVLpm7+6RjmPnURYhu08Kl/ztd2oB8ZFFiAAqi4iaDXLrxylm7AkvCSWH8N1FihSkB0hb0yPTMWtzq1QNvCYtw4M6vVubi+3R6aL44B0Jnzu3fuWpiBLnd3d2xlgMfD//GZd0c4vu/mLawBYE7efNOrzeq4Q6EdzcTZXHz6JRy2NaH6FPTasbcN7uKF3Uq3Y0qsfOBWdvtYdeYrgYXlM06J9v2bP/3v/vPHf/ubf3v6tdd/fZJsIwbIvyp8gRQKw8RIij/bixGT8ZGKJGA6gPFfkeYAk7T/o03quhkKUtjMZgAH0CWhsPlM9NngALnzLvWEmVPAAsYe3x2MetBIvYF0HUzetbkb31g2gzybEUDXzZtxAMSD9J/gsJiRVkwx3vOBnZbE7NOosoh855QBS4y8REN3gAMSrKXW1XO2j7cZhpkGm2kFzPlk+WBJvchWXB45S/en9l8AfD373HM06nDkylsxFIyNrcHWHZvhBDgTcIIwhHbuTVKaFBLjRdJ1XHqzWGOZw+aKUx420myZ1WE0wxhPFaXH6tpPW6AJiOBeOQR07I9LVIAZkrlm+8Rr8uTEt2Bjrdwkp7+TOocJnpHFeqP1IJ5LE47pk/EjfKaoTnyEmcaAwhw4ZMtShNFInsxYQH1NgL5GDInspgZ0Ae7mOnUcOAYtcU+A/v707ntvaUpTQzp0AcOTFiQGeFEMAy0Ac/OBNPM9deWidnX7LtMqFM2CiGtGqJabl3Z1zHW7QuitbUrXfW1KSLl0YUeM5Yrrhrugie7tWEAEgKOZnwDsaIdEO6OhGMja349WIIFKjMvBZACihVD2HU/mqN7zzoBeQYG1XwKWeVjWM7gMj1r/RCbHPdDBPR0BbSsAG8vks7JBcvm6gvco4DasV7f3dHCR12wRbHPKCCgLYw/UpYQy/1mq83H27yN46Em5rRMB3Lu/eHO6KXP7jsDnZdxTcom4CI395qIlqulpja31c+96Ze9Ac746Y8J6qEOstODi0Lof6DxcGm2wNTUAFabvsVgwjdnb1gfxIq5zTgACjSQ3u+4VganWpUGBsZhPlvndloloBss61WcGXQEa4JUo7TRC6XnhsBSQSfvRWBgirEZgEh3hnjQ+EAuS9DOe6WamTADPNZavmOZj9VwAkPV36lp9NwI9NI1Gj3vQfEoPzo2mmoYs8Us7QE7/sHAspYMXeuDadnvAewqsAfV2i1nLr+BSBAPcrgA+gXOMlap0djewFrpndzcsPsKcdCBf03G7K5qkTysjiAVoQTZlcxMoaBO7aCXd6ob19ZqRC59a9MlQSP0YY6nuB9659vf/+//08Td/7RvTb371t6Yr56/YcXaqIghmjBB3VRk5EYMgMA3/3oM9FVhQTiWmg6tXrk2vf/51mwQT34G0qrAza+lxHbm8IsRMAALgrXNZ48FnUJGBMCBr9PYJQ80ikzIvFcWUmT7FIAJm0HrycgPiici3ucum9phf3SO5NnSiZGviPculoZvw8zkD6A0EoaeXL0JAAL3rKPXvO2oxDQuK+dWm6YWdhYUSUMJIlmv33/Orr/jkA2Zh7aIYVYNl8SODUzPGp58g4UCR2mHQ+dV8THZdLB6+54pFKAZyUWt7EYGqzHetjSfIpK0REdbafB3JO+PC5MWGsjZuwAmww+jQiFN/oLSJCnwiWDPMmLEhUCW63/7heqbgS2i2BS2vrivxgP1YbHAf4Ic3QsyPtqJ4Y+hT34vH2/7Dsih5rnQNQF0Bo85Sdq1T1p3x2GmkALMPpzff+oloe89VpWI6lXlMY7kvxkApVZgl0dRoY2iUra0w9pj2dU2d+4S9SOqTLCW76g29JaCn6hh7DY0fML929UVr8FtbaOdiMPoN4A2g21WFSM7cAyyWcHLrYfTkvqeSGMw8qV7caIN44j5mbbx80HUG05DhtuYzeNFwnj1aFOb35xQFTlZFa+idblRE+FSSHT/0OMpEmZSfMOc5mJDRYJo0f6j9VWPI3swfid+BQEpDr/1ECWVAfQtapmjVrY+mm++9K1PpnnskXNUh5xXYBZdyC1kBx4bW0lUEmecK6nLEPsI/tFTWEKaIdaCNMz5YNGKAB98nzUkYb7cTtX+9LESYUwnc4vdc65J8tt0ffhHMcs9dVIe5gclnnbM43pPQQPGmuUkUVN0pbXr12lQVu2iPzFPFtADonuNOEYtpPOAbHskcYI6HZl1DXedwShvastYG5bCFvrYc5BLxNXPvOWf8522OJp6ENFsGhEUMLZp906meLRzwA8DYawA/597Z24wDnMHsX2NCmXRhGSoJwjvsros2jALAtTHJE1vAPk7aWSL82/LYGRaO26oUvbaKZBuVJbQwqOuwt5JoYRZcwkWDm8HWvsxHxw+YvqEHvfI76KbXhOOhFbB57Y/+h3/w+PXXXheg/+b0yguvTo8pgHBPPgL5jZAimQBOdKQgn4NDpVOIwaBpYKJAwnz1lc9M3/ytb06vvfo5DYESd4AiPnI0ckyp6TdsLYzACAUM7SvgLRJ2TDRJEYM5F1AR+GDACMMx/22OYX98AzG8qUxk9fvOU41m3v7USPgGqPr9HOjRm74Iv6VeFrLLJc5VkCBi14FfzHQG9RIEZg29tYFihO27mk3zjH9gOL1hio36nmfJmHE1RzPTGH3wzbQWJhpmOnPRPnJ+9bnqN7NQMF8j89oVyBw0w5zZGhG/GTH+5xDabJnIq8Wqup/2Q8+EyDqbMSVQKNaeADognnUv7cZy2gIg1i5gHyVg+N689vymfN8wB4PpIoW08LRYHbL63ggCu02NPy6csiD5lNnEzJyFytL02hLTlgzGDnivo5UL1D1XRDBvSONwdUqZ3O+8N7319k9lebpvk1zKssq/pWtghaCYCcV80iMcE36CeWxyY31L03GKJFo6QglaB81KlAZyeoSLANFjXXX6d6eXrr0kgRqNn4IemDCVG0vkL2CS6apCKsTFoA0YjjK3+g73AnvzUFY3Z3aYMOrAEkBn/VbftYb+LJN7E9soWPZ+o5oaTLhBAEvKokHmsqHC4VEAxCcsc2sjHZEdYTIWod6PK4A+7B+L0QXmhvQC9DloVOchan1LrwficYD5kXjhNi486F9AdZ4AJ71fBzAwlxPZ3nRjUooAxDTSrtO1zoue4CuYdgEJLCKsOTQCEHQhnAbmLjQCH+IYgp+41sUqNmOwq74M8duW6d3gWwBVdM2tJqI+c2zhukCsg7469qADKz2HpQ03yGC9cOohyot5Q+q3LxbKin6nnKvWFj8vF2TNmgZmocqCflbammmBLOPo8/Vn/GY2ueOOcFAZFeUwdyOsxLLIH5kH4m8q+ycX8HXYvwgUM6Dj3sX1cYZ2+C0534ybGBiEXSyVBLIZI4rftaXIwkC5BVrYGvl436Pv0/FBcVUAzJzPa1mWBgtpYAc0VpZgjvd62KWRPdK1BTq7iTGu/eH/+B8/vnzh8vT6Z16fXnnxlelo/0hh+XdEQPdFQKqzS+UopHxM7iKeBJqpMP0+hemPDejf+ubvTJ/9zBd0kU39HgaO1K/8OwH/EWYZItMN6PJHqBfxcfkwvJjDgs4mcA121nZrM87mDGvty46HBSPQuK6dJqG19QTGLQFSxZ5MS44PfobJPeaTpFm0yd3SLoRsghkAvcbOwrWkOYOJGRNjreC50mhbAlwY1sC6vNkaOkq7KRALX01RF/e0Ko0iU9iasZf9OXAehtjD9sYuQjFvq2MXxgBQltWixArSdNZJ2anPVzX0+LytZZ95NoNNXXxJyqWN44N02gxRoo4Ijbtxftjk7kH6GetKiN25u0jbMDX50VvAiGSbkyQoxQ6ZSPa8I7CytJVZSIAe/CwTVlkVikf4XLYytJ9egI5Z3EKKY3y0QTeQkm9N73/4C+Vz3xKziWkszC9R6XEjWSTJrsyS+7vIcTEnw/8To9EVxSqym+h6cpoleGPW3Frfnq7sviAt/SWZSSlCQhvHLSy8hK9ZUHFoMEyP+dCnpH2NwlFr6Pg4YTRhsg3oy9hqEirjIUw4468bqUVrmsichdG1PxiTe0dJZ23yPHuuURgY34fxJWDVAIgWWgTdo25GOh638BaoPIy+tlCEGwsqlQXD3Esrvkub1Ld/QcLv9AKgC6+RRUUNUROLgY+4/OamJ6wXMCPNh4NFnUWQwiGtDZO+dF/WTcy8XYgl0eCy7eALrTzxRUCOdtvtPVnLbQEZxzh4lDz4IqIAcrTTVjJauMjalavR2nWEAZt3aw1s+jXPTBbSCm+2kEIANHUqsrfm+TbthgY4LJX6FM2uzwB0F5mpQMB0+cs4zCNYv+Kf/B2LaPqZO9BMv00mSEz09i1r3htc44PvwLkqYqNj3QGQuYRv19gN/OadUSAZI6Z2XMfsuebhsSiGbvmdzfEal+m4UsbmOgLl+ul7Out+HQWWtmrC4BwFr/H4fmr92zph/lXCVzBH8+o4nkTOW+A1j8tctmXCGPWH/8ufPn50eCo/uKJpd6/KjK5c7/tE4WVxbB6B5AFIGINObLOl/p3I9PfCtevT1776deXjvaaLrkuSwV8HgFNnXRGiemOA17lOxIAeYpYMjwrjGJh1D9bpaBBPDwICwBzhloOs/xKVXvunGDUR7phW8T9UpHudq3iNLY4zoA+mjZkxIVlDRKWh9yZbAB2GX8Rb0GkIbuY8vO9ztrWhJa62AkSbCIisMMUG6QLqNt/wG0fJZ0UHUC9NvXdU3+xTXqEBB2gVgJnRF7iZ6RTIJx0ugg/E0ARE0Zne0CxeTGJhXgh8YUQlZJjRLmbXok2DmbVHcxiNBboSI3GBD2iu7sNaEwTsgDLPplvEog8xFzRqeCD/8wMJn5glu/xnbyLMz/i8LlSPZ+d+F72BwY5TMm/Sde2HX1wxsRqlg5azPWZxh58zGnz0aRiB8PDw0YGe++qd/P70wc23tVcequhEBfxwLejO6Y6YRUndaQtU74OSyllj1gMGY+ElpkzWw3PgzYNvky5eBIEp73d7d7r+4qvKn31FAsSuv3+EFcIaOC6q0DTn2ODJDLdUh2tM42f+Ahoxec77wbe7AHbGEIbeQsjyOnzmMed3+DXRRM18Ldz08Tm3Ab0EXgsDdY2zr3zsAlOlVXUNbgudBQpPHMPndQ/Wjsoyk/XkXnI9it0gym/pb2j8odyJt2/cmN574w2Z3g+n69euKlNCvEWuyF31QnDFLjRz3aPTjVx2OtYoYoFs8dBxBnQ+rwBPopz3FZXcdeY7ipqhdDBVg0lrrXO8AIKB1nLzAoGSacYxAlHPR/umk9qYdWitr62FPW6DZ80PnwEOHXWe1WzBJ2vmMtImn4Veixg8fpeCleLW94VW7fSsIQOA+5oj288AelspvMNsfk6FubYeOK/fAYOd0lnpdcUh+ByBxuOrObWZv0AUDd2uugJ0Z5gIsBEamo4sVBeotzWoq7iN8+g9Bc8c56JosS0MJjHGgYDC/UD9g6XEsSQl8Hjdyz1s6wwCl4WeSg1G2C5hqsHc6zlkXK39h//4Tx4f7YsZCoyp6f5IGjWSv/0PTpHJcjWgYy5gUs8pGAiTzfa5S9LSPysN4bqGuiVChRmp7q14wpHe63Ri2NJmxMwoz0pk8pqqNvTGC8MOZ/UNmYlVBLslP7OLALoHz7yHuUWXTgAcmrn1IAjewgAMlNrMMb2HKSFdhijrxAsoNlUWQ2HjsxlTdSo+/5wjoNOUHjIHwUpirfHGnFcnNdMKaI9aSX+WBgJLS8kA0gKEPTRfCZmq7iX8cgT2/mUPcPm7f3tK5R4zeg3U0lA2fKcv+cr1WQtyK4DORoMJlrk6EcaRyAH0opaV8XsNa+6S/ZvgHLsuECCsPPc3hRcaSLIYIkQ2bWwS1CeXDebWPZlC33v3l9MHCljCH+2UHEuyMaWTRnTl6rXpmqLDKbrA+63zMkdbE8HvmRgPNC37mPU+frsCc4+bTZZ+2DFxkocOPcE0skm55uGRtK7De0o7ek8liVUe9KIC2XZVLKOYKXO+QY0HnA508CranrGx6R6thO1QkdrNUMM0cF+lsA4aP+6vYwnjcoJYsP7Mq19QaptiWQT6cQ2lBCm7qoNLUwmwmZB3dnycXZClsjqG7TCvaZFdhCwje/ZnNkOtvIE1a9iMDibbtcPTqzyaRR+/NNBYTNVn6b/nEcsZlgTnm1ubjT91gJ5hPMs+6HGinc8he0WDzYOQ2xSO6Oj2Y4HuOz/7+fTOGz9TV7VH02WB0mVlJVyVr3tHgM7e8Zh0tW4lC4Dj6yYugspjPCnUE42LrB+BO/53R+JHaHN6E2tC0KYHPn/kAAAgAElEQVSzSeKCaKsFvwnIxXKCqLUuM22KzUTT5sE4bLLV+WblB2Gu9qln23x1mWO7wuwLzgn4bTRMbBGVmeK1jODOK+WkCUnu9Wi/sSP1DehpWes5LZMxWJKe70nLMs8un3vfv4dQWqgzMIreDYDFSBfemdLeKfvKecPf02M+Qkx4bSx5HD7XUfHqx6XGWL1eehoga26852pSLPhQq8FCpKwHbREykWduAifF3+HjuCcLZLMz+rsIYJyPY3qdAPTEksSqzKPjQyKYlCCKUGirZNFExbswlBbi1v7wn/zJ44eYyfW0JuTi+dYJa0EymDYlPYahwfgwBboMqSL/zu/K3HdFn6GRSGLauqgBK6BAwH6Kv1XgvyZmhk+d0ocuTlOboWuNG6C5DhvUDKN80wB5ASG/sTIHKnua4jdxzrkBv4AdKVs/doEIB0egTeWagBEWhoLMFUCfP/MKaVJJpxPzsBnIZl2LFnWMh5AFrUczsP58YebLguc+29RYwgH3RRAfi2oJrYkgr+P50ba63VZvxEVyGGSImqGVsfiuUxmoYxYM1pA4BF5mQweGdXCieWUEMNc0Li3XQSHe6NWxSFJ5FxQahYyMvWjIa+Czm13w6BraLrgzbpICdAOADvGG0/XOY2ZUru6HN96fPvxA0eS//MV0m4IQzKnBKQwDkz7ukQsqnblz+cp0XQUgvviVr07XXrmuwh6p4MR4j7VJtqTtEJgHqAM+MF4uukFAhjSyx4qMZdrpqY3FacNlM+nXXGsjoj0+UbS68s9v3v6lrFP3VGyCpgmRhrMpYYPkN8tnPgs+vb7LGs+LXRR69u+HRMtLmKBqABaxEzU2eHSypij4q9NnXvuCmnm8oLFKgJYQTXAhew5wJwuFdXRhpTa518mZW/dXtvAKcPT+yj5on6dHCY+ooMVmZAuBhok3A+Lz9is6Rx5/YWnoYYDLvmgaGWnds5PNMLtwXMykNPQIkO0Sym/4eTTd+Uyr7xv7szAWynwdeA4HEUUsmjgRGP/8Rz+aPlC51x3RCoWXrpGdcGVXik/cN46B0DXd1KbKh95R6mHXxb/nQio0bjH3jjbdFs5hj48WEOIk4oMNbbC/2gzNfTmVUt91utdcvMt7Me6sZS7LclfgGjdm85ecv6Z3XsLRZ+sp4olbqeJKoLwtCwpRAhh7F3Px+GzpOZzXvYWBRKCn+MpMP6yr1yCcN/dbRWTaatjCp/EoOd2AHoVXOjugwRQzfBcZ8w1ZkKpg3RIQuI6bu+i8Hc9AVsES9xAteY4yZ9+jtJQbARywljzQbmvVbW1yXFF/XzyiFTwHcQ6xC4s1JYCeuLGF3i008I95KoHHAcW1X8d0OtPNH/7T/0jxObpJUoXsT6km9TWQoqthz+Iz5KaANjEKtAExFhfYkHx76eJVpeq8JIIjlW1bQIi5PWk7MJZ0a1uA0L4rw6TJy6/W0nkWWC/55ixmgnp6X/ZvOlWN4iERANDOk361FKChbCQ+1IXRLiCeW7T8xuTpAi64UalrTokxf1s4QjONs5uiaMlE2qCe1za9rKa3+XNLswk8C4HmN3NBnOL5jjiuNIl5UZ54s7pRlzHAj0tj68F7kycty9JfbyQ2gndfS/SZl85db0B3RCsph5VTm6GcsRrUvHmeLCiE22YsxoiCr4HbIlVj3gcKy48MoD66p0Clt96Y3vjpT6eP1KeY6GMCdahyR0csxgPjiIBAsF1er7740vT13/rG9MXf+Nq0ffmSA/EwjTagd048gG7t2DQmn96BUnke3LMF4KE062PtkzUJqNeuvegKbif6DIHx9PGhisjcUMraezr2QIFLlDQNn4oQj7BGkw4JBGXSzlyNCOMJqtUsJtd+h5qhRxKMXYehAP34AGZDLecr1tDZe5ubaG9bYJPuj4i9lJzEtE5t/2bIvrrmx1pgMQgY8hwIVXhu5tRrZvdH0+g49qy790fRKudG20sXterVDj0Nv2tmPB43krNN8AUeMEIDetVpt/DmPZL9bEA34w9BNZ2tvI9U0lRq4ht96NRwpzXqg9t3pp//+EfTHbVKRS67IGZ5Rdr57g5dChNhjLmWgCmKkty/d9/FgShP3eDgdC3mU1ezD7kUD/dIL6Eq9xeLDOuA5gkNNr/gc8zY7B3mkGY5aP1op1EAMtltru817XlrhSNrsaRBtQVgjF/wzBRfaJ4xBtrxmdM/nTYcRQAhgXSrDgRzhU2EGD28D+s+8T1boID/lkIVbGlNOkF27fv2fWleDKYITrj0ykrKuS7q/ncU10AqW/+2TfSZj/DQ0EVlQdjqlUoq8DIE2LtKScM6ZT+2vnUanq6Nn74zMAKmsRqM9TY8fAsZZT0u19EsoNVcGk/qeO9qC1/hg7MQ0EBeQW9zSlsJOLP/HMsQexaTvN2cXcAmAs/a3/1f/0jfh6kj8QK8EFU2AZNaxD8DgPW5RPYKzEkpeohpnRZoqhpybmtnuqwgnatXX5b/8rIOR+PhGG6cTk2J1PZZAXPAjIkpqDQww8ZnUB7SzgBponQd7hPGgcZo7czSDXXou9RrKjWlchhBIpHAaW5CXvKyrUsCYjgtGTHhADqaC2CFRoB5o6TJTEXOAd2NEvb4eW+QlpyTjtQMKMx7EQoW8F4IsoF9uV4u6EufuW4+6w06jmlFqDB498bVNTENVaoEt+UympgC7WsMoJsMvDHQgOxVnqNo7WOqoiSdJsNhkUhnltqzlXuOl3wA8txfamlzyWhA9mtpUTBJccukSX7ws59Mv/j+96YPbrw3HSvLAhPpOdOF5gpTO3ZzzoNGKgI/1GcPtH4XlfL1m9/81vRrv/1b0+71F0SHqoWMfxOAU0EWgB+6TIANmh/mUNXWvnNzunPzQwHegYLRJACIME4kwL76ymvTq699xv5wKsSRovbujTflj7s1nTuv0pkXEIwT3IYWSKAalL2JleOpgN7gWEDuGedePPN5r+dD7SG0dKrTsfcwuRvQJUC/9srnFe3+oja2JAldz0n6mPDKDw+gW0BCGGAveGljcj+WVuXmEACQ57C/byG2x+VggxI6TfwhPC9oCyNhdPZ1VgoU2pMDyUz2ObfPfOa1T9Wf83fiNBJg1r7n9Dhf3U9tWcgGWfbW6j5bBKa8K1GFQDj+FHhixbgjYfGnP/zhdF813HHzAOYvXlGxFZnbNyQV0UCFmt63b8kqo7KhzF37U5NORdBkUnXxoZvxY07HnGwNLXdqki8Gv6RrJerZ+6g0TOYS8zK+eSwC6a6VGI4GhZ6zVgrGJRkFH3P24vkj8I+m9dG62OPkWmn0FH7rc2q/pFNehJD0Ru9iXDH58xvGa4HCuJECPBYyyjzd48DFiTbc5YD5nYtXlT/Zefg0lnIt+Kq3zvwN9GwhoUCW92MlQUpfb9JGT3OLQHZX1j7GjZ+fOcf8zgMLgIUU6K8Wa3FXdB2EgHLcDtW8q4TLmffV2jYGmL+W8JYo/BKCvS1WsxP423Rf7pa2hhC/0XEFcdu0C0sr9B/8o7/3GAB3kIImn00f6SvEPj+KAImwxhFNQBCgDu9bl3YutUEaEpVsZILZuqT821cE6tedG4vfFvMfgO5+zB0UEM6/CugshH2nMT84x7tN1BAU/syONIYgZpN8mEMXkrFhWce6lnsBugnZytdyX43NZlcAehGHNXQYHSakjqh10YM2ETWgh7Cb6Pv71jyyqRYfFIMc8wwXBlbn4Xtv9DDLYQW8JvPf/d2Z34zBRX3uFUDXGRrQsyGTEz13pDIBJ1/V0nrdm+8Babu13jK5R0OPVJ4qUYuZz9c1sGfgGXs+Ozvv9qfzRCv3+ktQpCqS5psiHaRr3FV08I/+7J9Pb3zvu2aMFFnZppwrNaS1TltlUrTFycQgehPD2NP41hUf8vqXvzz9+rd/a3r19c/JbL6tPHhytDUHYr7I7mjrjsK3dk6u7Ml09/aH0+2P3pdLSgU3nBO5Pd19QMGYq9OXv/wVZAaD3/29j1RM5k0dezBd2qH0JZ8TRcw9cz+JindQ4eBDXlYUzs4knQV05pSTBGQfIkC7AyLambRuuSsfCtDPExj3wmsSJHYdx4Kra0fFZnA3tDWCgBiK4KxhUStGwjTBEE5siVINec2VI4OLeCrMIn8ZJxnnYFJcAfSsLlSLhuHGK2N5V7RUnyZm4d4zT3vf30GC7UdOfwUKDwGI7WcNuBiYzXjDqBbZYgT2gm/TdW4pdJc/nRJH5TPR9p0PP5je+MlfCtA/TJS7wPwVlfmkXO/+0QO5fFQNUEFze9LMqfzFnbmQjE7kcsmAF0IiLqLSomI5QKmIxg6Ney80T9HXnaud+8892VKl3yIkwI8QbKgUZj903a9NtXqMml8tYc1zZf0QG+Wx1f2XGdedzjDntyY5g1i5BzvwCsqjOJOj1qNAxHcd/zhWCp6Mu0EfQeTK1SsuKOSqwXbVBnRtuYAi4DllEeXVaZzld+97tABAEJkAvYWmWCY6/S380utpfhOm46BVa7SkilF0irl67O6CVGdk7nZ2LpnnIahxzPmqA59jx0DRtu4u12wlzVHwdplU1HctwMh/u2to101oi0hodgk0RIBxKd3KRGhe6s51oiNoAMGngw9noe7vGtBpOoJErx+2RFlbbzGFZRGOT8VBlKi5JXM6Ue6PpJlvy2++LTOfFBhFcKqCjjT1K9IUrlx+SZLZjv3n1vxlBkQzejjbWJ8O6JauCsQN2Cz8DPIO9bGkn98F1KPlxwTUf2Nytw+dQA8zHu0kuQDordEIMwMLC9/sgPd6WnNxJbv47ZjAlpx7swTMW9OoDeXN0FpMbZzaIDYz4xZm41TE4sw94TOlwa9CeRbbC14bvdfFq+LNmddcZkDQ+jvSfraGmViNhw2SqkrpQ51c7EEAqcE1YyHKlg5V3fzC/tean5EZrAgRxUAjKBbo1wSmBGcz1gZ0mI8ERnKt0WgL3O/euTf9+f/5T6affe/PZALVhtfa0sZyHWDW+tDPnch25vUYJknpSG3MQ6K4NYZdRSr/+jd/c/raN74uk/hla+enopdT02QAvQuvSOwUg3843bvzkQD9hgRX5R+rKMo5WZ1u3yWI5vH0uc99XowF0/axguHe1/ND+c3Va3oHJsc9BdBtc6q89YBZA1pox8/y5Yb7skr1OyRQ3rtlKxK9xkpgo56A+qnoGevY5pp63Mt/TtrawQG+3Wl6UVHv1199xd0ISRmlotnmxgUdk2j/0BICnECHutwF6I5zqO+NlQXS4ZaMNUGVkTn7Hho4o/1BTzBwp/kUw+eKERACukW1M7iMnxnoiuY70KrT1LroT9N5hOeF9hcwz9hHcE962ihQ+ibM23yrAhOUgX0x+hu/+MV088a7Mr/fVpthmdxVf58CWHfv35G750MJe3eqstxj0WIaGRE03CbaFt69miXcdvGQpaVrfLw8nCZlK5MC26yIpCa/mTb7ALcJwoHeuwQwwvVguuXH/Xf7YnuqGzwRBLqzWcbZfubwo7MlYWMprSA9+Km7VyKwBCyteDl6G+OGegUIzOlPEJ4UzRl//wvae5RIhf8iUHbQGONrf3ZH83M9eJLLGxcdWHAgZRr3DT0m6D2PAFVKR/cY91zXHFpr9yj0GcFoBkfmMsGI5PXfk0DGPdIoxk1kNHZuzL3tEVLKX20LbdVM4c66AQz0baGCudM505ZWMWO1N1YspUXgHYTcbsvm/+HvnjiPtfGhNXU3C0PD1/606b/TqREkylWz9vf+8R8KY3QaymhyAyUpIc2Xrugb7vfuhS5AZ1EJpDuVdtCALoVmOtxTRKZcKOcUGEcN6i0V1CC6l6IX+BzPnb8kKkgTAz+asUDQbPhBQzc4l0lm0drTLS3BEQ3oPbqEfJnIdF7XU7bJPYl2ZkyloY+CCl/NwALgGmCiqdoPViUCnZPvDdtkUis0IHKYUH++vLYik6YQ48aDGUXaDW2e9ZvnWg3I/NUuCi4bQM/T92FiBgDyXWvIs7Y8SPJc1B3pJPE6aAVLRvnnZ3CuW5gBXcc8bEBHe0CqLgtGWjQuQShLi9NhPtCAi8vMcp3nuzT0ImrXa+Y2mBN9hjB18OBg+v53/tn0xg++a1/wifyVW/oN5WjR2F0s1b3S9R1zjAYkKf9E4z3QOq4LZL4iH/q3fvfb9qnTFwABk9+SoAaoP1KheIQO3DqbskTt76mtogD9VIz8AoCumg33BZj7GstllXW9IO3jSMWS7u/dtB/9wiX6NJOn3IDO2mAir0I0tnA17S+rmRlquipAN7ATEdsaOpozpS8BDmYslrGHR8TASIPbVPcq7a9H+h4SuKoKctdfeVV7TsK2TZ9oZqrcRdna0gYA2KcCulekzNA1MtOwK/XFJWYoD+cy8UZ2pNpWyrvSE9qm9iF9iutFuH7yYTG0vmrfbVpjyuwIjTkfmdTKRYCuSz71fGfBHLpwaVcElqI5Lujz1R7u9qrimNO+4jVuK4NiX2ZZrCrnxUsOVGBrb18NdOQ7JwWNqn0PBArHCopzBT+sPBaeRY8FQC4LW1TPfNkKWJqwb7fmkrf2i+q7uCpo9BxtLNplRgnfQ3vtXGiO6zgC88+KlM96ZWo6i2YGSsYQpuKf9DjmdeRTfz1Y2bK8cOmkMEMjukiXUAbQ08Y0Qb7MAQGCjNe14cVnrFCJbscCXu6OZytGn6++Zx8Tu+LUuqS6WTt32VOURAdjxRpEpHgJQLhjOKZjKri5piNMBC7q5NRCKp9KI9d1sCJwrwSF9n3NJm/ntKdHgN085UKgB7kFK3DTdMqxmY/wZOImFtpqAWfF5J4Jnee6Kx82X2+e3koTJkGUsLaEdXlgp+sRU/HH//SPRYPY9cU4APUiuJLfeys7mIHPHiq/9qFUXPtRtLEFl3rVAkgr5/XxCZWskIjQAlM5zpHwFxUhqkCiS0qrWZNGn40YH3ozBjOQWSMvzds55SlG4e90gC2fBvtEto/R8XMlOCbWkksVl8kOjg+97qWJ2MDiZ4F5fmqCZ4LpQkVxAQggLQKzS1rLDYDns/ZpjGb2EiI9tw85p3P7I3hgGRmZnglB4/ac8FqbvWUEgItI2cXMPwC6jmpGOPLM1nSys7OOSYtKqgfFH7a1UXC9jAFGc2WpuldHoOp49UfJBtS9xP9a1ZYQJgZm1fXcFyaReepKXbUknotU/6unI6krhZFNK/BisyAw/OInfz7dePPHZp4fKdKd9CJqyzsdUSdKNLzOo3kFoE80h8ca8xHChhjsl776pel3fu93pmtqkYilCE3+AXmz+i2Cyv6BOp2JaRPJvKN839OHKrl5/yYh7upbICFWgLovjRiz7/a58/K9bYsmFOWstLUtAbkUIJnzqXTF7aD1hP7X5POmOxud4ahnH428ITNmvDw8G3q2Vo4EmoIhnG9DXd5YAKo1brjroNJHZTQ7EaiTo04eOlo6roQtje+yUvV25R5gjW1SfSzGJVD3/ILFWGRgcLaytMndJWn0LIsQ7LRqP1Sv44BQC5Lz0EOlMGunqUkjc+SxzaKhFQO6/n6q1MvBRbjW1pyLuxRocYEn5qH8t80Jsx/nHTILBeO+7PfUUFjR0BH6ZgEB3iCgw32jz0jvA8zXtPb8TdgUabcn1ALXWB6I9m69/+H0xl/+dPrg3cR0uDQnvEfnxWyLUOM8aG7NE07Rk9TNBwRSRdD+mTILJy/cfAHtz79PkRTPLePAMqVzp2LZYvZus2tb2mYeoeOioadZzCycl5/eMlnx1znNbQaZsUhUWQlLYze0aykTjAZPIPr60EB+UcVvULpI4YOOdpQhAOjOgE7dCV0fnor1k/vo1K0ICfmenPY0LMr3aMTb1HQXv4rLIp8jQFpghRLAs7JkxL2ZIDLm8bH7GtBFkzTbADvfW6v2Xmg+HtprS2q7c5qXdy+I5tWmQO+pKKW9NxYLVva2U0Qrx3zW0C07lUWqI+iZNbCiYkci6In7UM+B+IkKNCW+aG6ZDJ7+8f/+p7r/+E+ywxdzbMltvuHeL5hbaX+ZzmYJSANgoNgNAThaAyaVR5gCxYeoRY0/75zSfGggcfH8CyqEIQYjkz0CAa1gAFim3VIdQW9ieJtiqOvSZJLmIa2HjlmuUw3gJT3NpikdSDlJQF4XKpOeoTq5eWhvLHztd8ztmxpfVxpLRHN8WqUUFksl8KFz/iStC9Ax0WBSQhLtMoMGq/lZEmV1xOkav6OfhGhqUonQmBgfgR08N+17Id0oZjYTBYywgK61WtfRddlPumxVk5SaB2ABwt3XONkkME4Kq7DobpKD8CPGDiATfct9QyCJUmV+6U4X7a39ejYPab07CpwaAP5nQI/ki4aOSTd+91g20sQncwN5ZA7KYtDkFIlqZsXLXz5Ac4zgorcwd1KUdP57N96ZDuTX3NRJ35NJ9N033pg2dH1qcBOhDJ7znBSJTvDYvsbxUHTD+2PR29e+/sXp9/+9v6VqWxenWyq/eZ92hpoLm7F0L/uHD6yxYlLEZ05EM68ExPEZ3QCZO+Y1aTM6twNXaGqBgAZzJFskG9hFfGwViZn8lMJKraGbShvY/Uc9RoBqYM9niNCSqixQWCBTehoK55EKOiGT76o41EVVjCO7BGH6vFxe16+/autY2hkDsGIIop2MrwIAdQ+HqldthqwJjF4RK11eY2Z3zfwKSrX1zHsr68V42s+ZvHNZ5/An6jgXy0Hz1DXPeW7KqtR3XLQSZphoY4RnBLmxcJH5bQu85lWZ5+ZVq/pQo1LRHzJRWV/CDtoatwgntvAgePi3CErSMBG8bQ2EtmLPYfYeiQ5uK3jux9/7/vS26PCEPvYEx4keARnM2y4faiFXtGweQxW5Ahe0+IozYDTtq2UOYy3D2hQLBXNs4GQutfaAPZHe/VhpsVqzMUaw55zxdTtmgvn1ntW9zDnwyfCwz95CGPebv13bwSZn6LHWjj2KtYAOZ6InxknUP7EOKWcriwZNTUQD/pvxaz+km2esEWjIvBqgxKcaZOHHjjzHfUYGDRYmFDQEnTK5Zz4SfJn3IcNiK0VjIQ8XCqu67UcSMqiCyr3E/UDvj8odZ54q04X7YDyxbqTHQlNbx3G0UOldUqnHdoWYMMsnXjyOtez91GswNhRijhmHBblap07R9JrUfdoiod90i1W3ZzWN6fx/9L/9SYu2M3E87w2GTRkjszE8wIo6RzpgaqpZBRG2MHUqxh0L1Cn/Svra+fWr0yvXXp9e2lUrSGkK22sCdpkLuXlA/HRdVbRkRz23rVuXNWBNmsi6AGxbZvoLqlOdAhlJfEDKwvJzXpqTz+Ao/ZLIvLJIpWkUw1oASuuqg71F961h0az5iBm7eIhlJQg50ZUxpeBbkalNzRHu3b8tAkvv3d4wo1nbGnL5IEdzVb9nTty0hsnXou3KbLurwKVNt8O76MYdDkxEEEFKhXG0BAcvQyCxpQKISDyBBur0rT1pE/j1blcaDcRx/frLClB80cyV5h6bAqFDpH7yIXX2LQBLoERAGYCOX3qzu79ovtCJMEIr1tGCwKYAaUNm6bTfzH1gwTg8oiJWwDvyHYAeUPf4+7nIhkVmWa8yuLOIek9UMOvH3afd4qkAlfzRow+lMd0/nC5qnu4oD/2dn/102tPrkfKGT7Vh6X5GWVTpWDK3X5geyLx8LLp5pM9PxKy//s0vTX/n3/+Wx/2zN34mf7jO5+IGEkABbXfOmpTOctfmPhgR2kbSF9UFS/R5/oLS4BTkE6ZFc4gl0rRzUp+5h9on/ol225M/ipctDKPrY/OeXFrWBDP7rqxg+MmPZUmg+v5LqiJ3+fI13SI9FujQRPlMQBpAB6AQBhQrIusEdResSVfxms6fd8Q8xWw2pN2sAfoI9KXxWWJLQJcDbBFOceFUe0sHUnItBEjN1bajvsskGX5r4OKcbSGC+TKWLoeZgK2G4cGiATsooch7v5SDGeDDV0voBovQgAWQ5sw+uAAqQhdFgyAAaNt1+v11Zd2gxWq+NqjnTxVB/Wjv5q3p+//3d6c3f/KT6SHmW8yuAg8zZueTy6VjK0OVOBWfSdvWJQCq77kF/+YrM9MX+DaYQacoF2jp167SKiZWKUz0XZSEv12bowSANu87Vgq/tL4nKp+I+a4Uh7nWeeLMQh1rCyWma2e9dEniFNiK/hQhwyl0ekUDpmMbmu2O6s3zHYCN9kyKma0EEQ291qwtShLjuygBG1BHyOAYeCoCc5SRuiY0U5aGKGsC8iom03EULGhbb4PsWT/u2S6b0srv3LllAYprpJBN/HsoRJvKWgEfYro/iWXAeFHYUAJCrwlk1xkX3b+9te8xfS4Waee6+HqdEt3HMlZnhthNxVp0MF/otQUyJJfEDLQQU8W0dG+fCtBdqcoA/iSg20jnoJliAHp/dKLIUDV+2FdFuo3Ti9PnXvnq9IVXviDfpzRTUt+EFmg0aDinG/LBbGItgNHoPTmYAtQNaRybVKSx+yvMCE0qvZXRWGD4aOwxm6TTV9Ks6BeN5G1gVg16zrEtEGPCyCMGLNYpNjJIOikV2AErmMNUi173cKgI10cKDOy64aMUHOKJ9BoACzcZ3wNyzscvwYFGC5e1MQFzCpwwEW7NWGlXjrdGe/E/jVFjv6D7OS/iP9LGln1Q/rv96c2f/2x6U+B24513ZAq8b5MsF0aTvCqzK8D+hc9/YbqsAivn1Zlre+eCTYd0rjsns7HzSwVsDu6BRVo8B9BFVERXF6hvSftk9JbWSzBBO+cZy0M2usHcoN5/N+MGqEegChPOtzwqV9TFg5ilNHPBVOYiGx/cnNZVmthZozJ1nyiP9M0f/mB69623pvMa/xUBF8Gad0Rrj2QFkn4wSXeWm0iC3fbF6Rvf/tr0t/7gG7a0/EDH3VPpWErDbmgTUyNhW2b2I9HEbWnvMAsDPaVay3K1s3NuevEl9UCm8xOpSdZkYpmwrLl6c+ONFnepILcnv/lEn8WOIisAACAASURBVCTQJwBjgEPQkkUITYgxXL3y4gzexzLD37u37zTS1179rMas/SY/+6n87jAr9g5PTJC0cT2pGJEU52GPcx0bkA1yFiG1Nx9JqMG0zOJaFNNSocGeI1ARrZT9VnnXgDk07cApNBg0Qq3lWXN9W7lyX2F2TmGqwJ/le3jL6KLoaSvBsMmo1sHrMQA6wguAPq9U7deAdp4B9AinJsv5N0SyI8iIJqlMiMVIaW3f+853DOhrGmub6rkuGTakDFo77F7hWMmxctmaFQFmVA76b+7Kx5U7i7+7eifzAlBcIYOhgLZrbSSwTAoQpmmb7MMbo2nGddnBZy1AJAI8VR4xPVNWFoBnjO2LtgZYbrbu8d3j777p0GDoUCb2aiAzA7r+NhgznY65TAU2ms5wDbtnNF4+oykYn5Gaxudt7fB1bEVe+Cx8uDX0Foy8tlbsvHjl40+9BdfF1/zdk8DOvCCM2ALhstW4AA48twgYYFJr6GjtEWJQYgKgrU3balLm+V7XmSqbdrh33qfGdFLxsD7VnFoAIzCdUZeFpHkOn7U7xViCImdAzz7odXKhn7+6hg47b0APqBNAZPNCacXM46nLwZEHi8lJ0psC6NDippPt6TPXvzR98bUvqmuXulfQuEha1Dlp59C/dE0BjfzVx3ua/AfaJIIFgFlCwXrFB22QJgfDd04hRT0w+6p4vkEZ02YkoRNdj41JAMl50uekudGPmqhmcoctkckBGc2evReDiEmBe0Ai06ujKbF0i9hOFPEnMq/1SgBb+6qM39n/sylw8bPnS4AOsG7//LaAAT/nRaVNbOk9JgcnDem+CNiKhl5CAaychhx6xT+Hee/u7ZvTWz//6fSDv5Bv+Z1fKm9aQKRjYK4xVVKUQpYAScivvfba9NrrX5q+9Gu/odfPiTnjANO5dO1zSLu6l3P2Rye2gXkEzPH4nwDqelIky4BecwOIO8ZA2hQm3VhCCpaZw55LM9UQY05ejzG621QUIOc37qLG1d3Mp3Ljb92epFZLG3pgAN/R86d/8b3pjX/zb6aXFHjzta9+zdrqD//yzem+zNBHor9jPY8I5pKW/s3f/fr0rd/7jemGCoZ8//vfdzDktReJ6yBPWJWuJCTuk6KGtqL5uCVJnkIeL72kjmZKXbp0UcWTLqVv8ap/7Iycstzh6rt/Sw09IB4tpEGOGIYDCZswYQSanUuq2ihhBi/Fhx/c0nivTF/58q8Z0DeknT+UqcVMHx+vmIi7eSmwC4tXF8EIUyyt1cwxTAWJ8pG03A7+8jdaQ4qNnJfPHkHHdSzQWmydYUXRrBINDf1s1fr3vvEpavOwXxvInFkyN4vpLaf7LkYGQeWwjM/sZ/5XG3EEdP/IibP+vR0KtY7RdiIo9bkij2e++3fE8JD9QBEj3j8QPf7rP/tXBvQt/fYCgUmVamS3nM7rdCzcB+wP4ir05DOPAUZeqWTjmjZIdCETvutqa4AkTBztcg6WYi68J6P5A+aY5NHITxuw+97KOkj0OddukOPYueZ+aetdGnYElxZAbH6ve5irrtHxS9dhbGiaADyWCv62UMd0liCKUkD/dywxAKbHCi+vJkGMD7cF5yEKnR7taPEEcI8CYJvE203QYwrN8sxecSAcQgetaMvkTjAcVIP1LxYR9lF6ryMs2JLKPWIS5Rziv8dSluICydrxgM92L4uldO9iGXIQN1ZdFF2nTSd4NOZ5JJzU0Yfk3G0RPIXuCrgLlRych8CNMNF0w/VtTfp0JvezgE4QSHy6DrSpjUFDFnx4gDlmeiJjAbONR+enV1/8wvTZlz4rJVy7W1Hymwr02VJ9dyZ170id3g5uK2pYjFTaMK0M3bJT5sJtPTelqW/ovJit3AFOZ6dPO0z3vDRNckDZqNvSEk4dhS9JT2C+AzOjEIcI5yF+EwLTkhSpiUtP9Wj3ccJiKgv28LkjnFzn/vBEnXcA9TJDefvPTKCCiDiPlzkMYfV9NJZuWbkhYkVDp/DJeVrz0aILE7ABBa0xgN618fAV48dgUzzUPf/kRz+YvvMv/8X0nsCcYB5GSn42m8MSW8TZqgKoaNOXXp5+45vfnr7+29+Ydl9QD21ppOclPWNud5AeAgzd1IqZ4T9HO3cgXAUkYuZv82cAnWIXYr5oBwbz0sz9mmhahh15OfPdk2JHDVaLni/PZ1kk3OazGsbaL69IY5iZXAoH9+5MO6QSKfL8xhtvTG+Job4gpvF7v/u7BvT/41/8q+md929KPNRcy89M3SNKpn7797+ltLWvTD/5y7+Uyf2N6co1NSXSPBxKS0VL17b2c+PcxnRPTV/2JDjsXr2sIjKvTpcU2LMpDc3Zw9bKF7OphZUCpeRFP+tRAstzfvG8r9KkJQDTMRrW4iS8npeV5zLWF8WrYConGv7WzbturfrVr3wNFqJuipSehOGft/UG69Wx6Gl/j65TiSLvh3Vek4+JwR87BsAtWCnmo52GJUaMmTgYd8DSGDoCG8bGCmbtM1fJ2S3grX2TbZI151xjd7EGPpMx1IOg4JEUU88Wy+iMvUmzamgf92Z+ROnqPgMyW43J7oP4732iEkDN1zwPDfRYp4jneChrlkzKctl878++M/383/zYRYNos4oPPfn8xK3E3RdhN8JsBNUaq90Ucd/x6OpfDe5tukVIAnw4H35qPgckOx/ZM6wLdR8MFBuEfkzW43mbX6VQTXLZoZ/WrDsdywFqrDc8nTlC2ypeZtO5PmutlLnBnM24OBffXYKniM9iTeBcaLwGNBNRirFwHH3Gyf1uWmbenbKFcFTV8Pgtx1vr175sWuz9Nlp7XNCoQDDbMXQHv8InTloaMUYE60FrXTv/kYPlcG3QIQ63Ufghgmj718EG2oAji7UpvX3XLdz02CIMt6U4lf5cNwDFAotW+cqZm8QnRPGaM0LAoTpm/sxW52QDtMshKYPshdDXp9fQYcycwBr6AugJ1a+BUwRDO7ADdAiOO79+afqMAP1lVZLbkGa+KW17S2Z32mA+UInN2/c/mO6qSMee0oWOFWGscAtJvZLQtqTJbqtzlqJ6z0lIIPR/X+lCD/TcU5/2Yx1/8VLMoJj/dtQ0BuDfkGZ/SdrKLilzYugPBAD3NNc2tTsgJCYZ131H6zGgY9JoadLx/NZCDMKKgD7WsR11aOaq41iwEuZLsynG4O0084gwH0BQxEWA1QZNBkSomH0B9QsCjXUFmazh+8ffhdmnSVhzi3Cz5lSZey59+i//+T+bfqjKae7XTFChpHH71QuQ2VTci/1lmOHFyD/7xS8L2H5vev2rX5l2BFZbajphQUg3gThEAwYGCh+3hl5gzqt1Nja2mWKCnQ7we5EB4EItMP3ynxdDGAHd7Ttjc6shxiIxM2UjSAAgbokGdU/cdFEmsUcfvj89lhD38tXdaVcbYl9mz/fefGPa1L1/+YtfEmO5N33nu38+vf3uDZne5YvVqLVVHeX+27+vVr9f/vz0gx/9UHXXb02vfuZVt6O8J9qjiiGuiDUxjbt7Slm6d1u561emz37h864ktSYN3uwEhl6LPVaPal/fYvrrxR9fs1c+7cMWDC8PDDxCRToCwuB3raHbr+8sk3WlV+2rCI5M7q99VpqJTI239zR+xQDos8u717Rf1HdB4H+s2BLy19EA8uA6camtddpc4DmMBsbJt2gs+N11HAB/XsLEBWnpKbBBsFSadnR9hRLPSuNd9k0LSJ1zbqBycOkCflzYAlfFqBjUPVJoI4Ab5t6adgP0sv/GtDXWoQtY5bW98QFxCwglSvd6ObhP12ePbRP0pZ7pf/Hd/2v6meq+n0qQRMdCsCavPwFkES4szMIX0c7tcojm2NquLzcIhNHQl4A4m50L0KkR//8Q96bPeZ5Xmt8DYt9X7qRISrJkyVq8tnupniyV/ymVmnTP9Mykkk/zNX9EqjLJl3xIVSa9pac3L7Jly1ooijsJgiAAYgdI5Pe7znMDkNp2t9s1NZBfEwRfvO/z3s99n+U617mOr20rWF1njUyN0+h7s+Os+nqsT6n1rFp8OaiC330dna57yHMa/YBjBn1Byw3u9X1axppAxc+XJI7zxdlr8LmfKYRRXifkXIOHvs4ukbqJR/mZRBiE2I/H4fbtZv5bg+1dF4MPX1NiqqXWCmpzw2sN+lNVLPVKItJizH+ptfPwZwpgNdJwc47+e/XCq1BXsz9aIFldQKURHzidjzxoWbLPzFtQkyAnfuAkmC8ovyR9296sfVr17xb4n/YbJflaZSdfK9yG/t7m/f3t7PG2z5sd7dGZ3xRyl4alY64t6sZPPnb89+zJMHslFwm9SRryhgul4VyHprsrZ1/pFqnrDZOZm3UfoWy1qQFVxAOHvkWWvrcHyQlq05CtcSyipLhZhsDM0gc8gYPexqmu8TubezBzIarYCnbGPmFvHptmEiLUBL/jY9rvgVsNDp6xnivydKmb+xlMpnzozIUfSyCCQMOs3P1qNNZTOZI98Ht7znS3d9K6k4veqx01GOjXmWsjMWu8OkAPwaABiOPz2DSTEORmFxEHsX4jbCkE48E5TpXKoZ+hDLFCf+yHH3zQ/d1f/3+B3Rf53TNcrP2wNZSmZDfdDB6WbRi4biId2xjdBu9+59vdN7//vW4J4RFbvMyqAuMInzqgp3foNa6Vh4EFf8pVE5Iv41P1ffWltx3s4WF0M8ahB/uo7DwHrDbeGeBKwrwWbwS1MUOvHSTyEktXrlyn1bPq+23bDW+yNx7eA24foGxzoZsj+HkJfLbFgJYjsnc7Hjapjz189KRbgSC4jBjNlqUSLmAP+ODijWvd+PxM9wU1d+/l4rmzES94vk2Jh2sbGiejIVPfYl85FfAsDn9ucT719SFlPy0wkQ03OCx/lk3tM/aTbK45gS//+Vs69ARDJzVY10qIcpcpXmbc83OKy9Ca5shi9q5Q/OSkpYJJzth2dCJUdnQq2zwT2hR/Gqaurnyso4/LiVagnmy2J5F5zgvNMr02TS4C0R5Bwg5k0UMcmA7dfVQzq5tKXBHkDCx9vNRY9qWxxtpudeC0QNpvzn6KIewdRoxkHzEf8NkVCeot5PHS9nl0/+NmWOv3ksH0Jr/ca5n/HKsYyILf+/Jsn6iUG85zyqjlt2w7FTkbNnPjH7cpcX30kw/Qff9FnLutbjr72AbPiXu5vHnNT++RxXbhx8TaBMkNxajsrkoPxbROD3ZsBUkJGaY/s4zW3Jln3a+UHL1qnXyfSWekad+mpcNI0iP73oyTn7c6bgsoTkPqp5XIjh269qXP4OPssRuKnBho+Bpep87XWrzv62e0fS+kPL4X6TRQC8Oc5zs9rzgTlFq1I3IRuL452i2j1W65QcEWAxr2oJ0GtQVayaVskV+NlBxnmu4AzZtzFUrG1Q6VjFsO56qCYl/XL9e06eifMNx1qpUFh2nP3R0G8atsu2BuXzj/3pcgqoPqpATS1tX3cEhSupnYDy2I0bG3AKEFT/lE+hZ5D2bh2UeFYvnVh6/HgeHxDJDf3KGXsES9qC8ue1On3sO0/Qa2bc3I31qeoho6c2voC5ML3Y2LN5gpTCaKl5Dotvd8B5WtFZjFq8hqPgH+RL0HOrdokVm2IwfPABNO8TvzTJWaQJXuOe1FK8Cu5CbdmXE2JwdlX/ZpWFlAs7zuDOI2iwQA/jmqXCbZ+hOud4X6u/J/1UZRBBeDgCkc6Ri157DILRHgOI+47nTbm7GHLdA79VNklRaVHd/QU1FaO7jtT5156jj8vsGaoh+aTg3VBBH30nlmWvNnDr8tP8LuwSi1OtxcMqIzHIjHD+53f/nnfxbI3T7ZkaAMOltejQzSQzTLgV+E4e6mffJkBUNAi5ZDeIBZ33jnne4P/7v/trt87TrOGq1lP7sTxHx9ITGzE6Nc1tW1Lafuz9m68Uk+wQy9OXRLERw0I/BArQWN5nY05+yGhlA4oHhL7+CLCd8yej9Ateol80owYM0xqVIO8Bn2yf6ju2FLX8Ohz3MYD8jIJ/j3Mf2MyItCHARfuwRdKyAZ2zgp29MesQbbvJSdsWvrz4DvQH5Q/zIYPGTv7GMotgnWjljIidnJbvHiWe7JVP4+gJO3xm5kEy2D4yywhW+tpt6Cna/e+fb339Khh1NQzi7OiD3hQBCdtQbSjoZJNB/M0sNbwaEr6uSX0PqIErSHGohhlOQuoEn/SuYvbG87iOiECFp1ZvbRgIGvjyKwKBIlnK9UrMIqiqo431t98lEO7BgOXUcS9EDIWVSJn42DgmQuNgjUIN9H8CkOrkiFRczyGvps8bgefBIgpQ7KHkhHdm9E259xvc15erDincuZVyqX7VPZZn7aO2kzTANV1zKP+j57rf/7CXzke/O7BisEJbLcdehm53cYFrTB/jI7H5FX4+/62VzFnltiFn1GlnsSCh1TtR7+Ui4B11U9yDr0goaLcEjACpHMbFunGQcWMnCf+bL2ae3SiSmZzL9Xt4DEzqr5po+bvWJCoS1yfQwIPG8pFRhYmEiEnV/B9+lrbPr8DXpPUMl+WGMtjrNp7rX329fztcz6y6GTVFiSwFa4L7TBBhSBw9nH8gOEw31tybyzCtL0AUiVE8rnNCJfsfAbitPf32S/qevkTpe8bI25te/dun0j+1n3FtpPeYh1LA3+mmsSR5zXyALktdLZES16bM0pHoSv5yjWKPqZiPXO/Zjk2AekpUVfOvyWOfydpgVfwU+VQk5QvHYBp36Ub5NB1H7uEYgMv/lNHXrSmTj0fCQ+aG+6y8rzBn29WVTSfm8Mhw7dVqKdnf1uEXnKr119vZsh2x7EOB4AiW48XevWNphYtLUGhL6OAeVQ0LY2PGqfus8hm6X2NwrcPoVwxiCvaWa+6cAMnjcyjSPC2O7j2DQswl2w3wK1n+f9FnivUXvkgRWX1efmufZOjhh5ZRPThsPNmeDAKCnqNKohyQsplXmw1S929GNpJ59mn55mNbYI+3Qd5LjlwqzVDITDtWO/anovyaTYpDoeSXBC73OQr6apqY8ozGDLhr/HytpOlRUmi7KGLgHuL//sT7s7tF6NYFxesFEtL4lQHApL48Rsa3n7rbe6xfmF7uHDR91jiGDrBEdO7Lr+5hvdd//gD7pzV9A1J6jQCQj/69DVPWlGr+eZR1DjpQxf0RnsUOrzveOVFLfFIbQfPe4trT913c2ZH9fQj3TowpFJYL6UoWe2Wk8ETNbQp1ABzoyOVWgCuTlcedgd8RmtmQ+rN8zBuEDpYJ41k5CkCEwJOODQPPCsySZrfuv23e7mw8fdCipvkihtTxnBuNkXfgAMugM/YgeHfmZsqDt7+UJ3/upFpGPNKM20WHZHn1IeGlYPPVljO2SVIZTR+8cc+km2F7/xG34Vp6BmCtQFUL9kv+vU/X4K2H0G9vMkY2N9jkbD7o7ah5aiprBs9NPvHHaXLl+H/X6dtaXWydQ29Tui9iesyJoc0ltvV8OQRDi+p9Gf76stUCf+HG39bZzLC/bvGHtnyoEZPHRZ1kXNtL2mY4Ns3ZAAaRQjrUFLp4DqYXxFPIXXqfIB9/TYjvXOuP/7ns7f8yBs3Ae62t3SPOgNb48iJJ9Ja9qJ0ywiXBn4ctSFDWnRIlLVJyapswepqEeD450NcChszQs4xGWXgPHerc8zyOXpQybt2faU1yuULHwZ1j9oQyBZYetTSmYa5GTVlV3m+PTw7YnwSf0sNW/sxHPWXuPv372uJgPq4WtCURPp1a6Wr+bQXdQQIfsJZeVYK/hvGaf3LK1snt+GGrisXjt/mtk3SL5dp+8hahCHbjKFg2yQe/WQF2QeeenecR73d8dW1L6LcptJR8/id39YVpiZwX5HGCk9P3yuypiLbAjC0IvutOsJ+VJtkrR+leN1f0UAC66Mj8quqxWvjattNq1KNt7+vu9eR85ricQOG9BymwxIWgbte2hPNjgP/o6IVHglPD88Bq7dz2gJwLVo5EaRiZLJrT0qWc/3noQAaEBe96DKavnqA61CYWr7+lVZfe2j39iht3aWHJZTzjxZVMx34hiMtpC1MIGLT+GfU7hHjW6WLPv1q6+SadMXy892qfGtrTyDgLQK3P4UkJ2+RbSwR5lWNYAhkcz+ArLO/pYtb0R41ICF/HepmZs1Doyz0LKObV3T6Btd2Re9ttkNkZHPj0zj0KlRS6jj/dZYux1gVTd8oHINhDCfULUbHshdxq4Qv05dZ27foNriRmeBnXoIqzFQT0MqDTLxz0ZwqcUvlmXVG3U43FhutvVnW75kmg+56XnMLMx3C7SZ6eCFtA/YyBGZ0IjgTA2C7mBE/uov/ry7+8XNSFK+pLZvf6xQ4BGbzWzpIrKf7737Ln3Iixnx6OF6Tta2BfJwnrrw9Tff7CaBaId5HxnQ+gjnxY+o1ZyItDLkyAGLTWDkndTlfdPhlkMXqlUOk9KHU5YS1RaiUDuiWrpiVINymONYr6usXGjY+1mZfLU3+Xz75GOLheiEzyypcL+mCQZerD7uDoiyx/yskGpmybQvUutG16075O+WHhqEdSR7XTEdDtgTGMkf3b7fffZwOXX2kGDsJmAfWUZRxU1nPjQxwtz0xW7+wlLQH536HkGCs6hHKN+k9eS3+mpZ/W/+IkdRjevlh+PI9EllnFrngcS0WUowwrNtOlkzPuPA6y+2X0I63e3OX7zanT9/jfsxjlHkzuxXO01xSAxmgdFByqhk8b1EUHrdjZ/Yf5sYL5nxEjMlYc4A6U/z0PB6A20NarMP2j5JkGW9MnXKoRj9tAf1kG16zo+Rh74tJ/uwd3L+Ln85bMaLf2lgkfsrpNYEVScIT7ZeHGlfTxepO+Xgw7huTt3z5evEC1RpQ/tQa1eQ/EsMrQTL1oeuUuHje3e7D3/4w27lwYM4eXvRNYchu8mD4XvPu+fCFkzbBFvv8WmmcokFVU3anzeovEmrxpHyc7O6iLEkCwctcVa3tWqvk7/rnGtATNW5KxutbC4a5f16tzPcHGGzU602XhBv7zTKc1SLWO9Qmt6898y6dIPcvafpIcexRX+f9zcLTttZ7EMFaYUulM3WbgR2xw7rfFsrmq+jUy99dO0FKJP7J6S1asGTROdXHJr/9RC2CZi18Zod7sTMEtIRcWxfVYvug0Z+2BT5XNtivYsmFtm7lErVIshtOm6Ha2iAyIkwf/1useC9bv/unsx18lqxTQZi/doEpeI/EQpRAgOiCtbq87VE0efUWejr7xV1FILCf4Hdf9MMPYBVWtKq/SKPZOo6eA9H3jJZvOQbn+ucdAPefbLLaQzK65dudDNA4Qf0CqvHLXS3sf2sW1l7zCCNTSJ4FNSmNc/UOVRFwzGrGW/POkXn1IGVRTG7HSCLxwsXeUz4HMOt0zyEtVuEOBwkhDpr6OM4aegk3T5ZwbQEC0+oC6KAgFk9i6dDU7xFJ65DH+H9Rvlde2uV2owWPNfUyDuNFNGc+uk62HFt0AjR1i42qzdcYk56XbkJEuM0SmMYQ6F1s3Ud+ZVXXsGpnyUzd6AN7GThGMkmoAg7BEG3bn7a/fVf/gUO/fO0Ab0EZZjA8toWJOx34dz57h2y89dffz0ohFH9/Px8t40DfbAKQxwnf+HatW5kijockfAITkB+hOWGYYKfEq7RtuvKWW3fQ4cu0fCECF2RKYb9OXWpSCvmpJSjb5yCGFvLBRobaPSDkiLMhTygvTxwetj9cW+Q24jdbFdvk7uMayHE6Y4Q99mm3DIgjIjjmIfUN80B34AstwXr+CyDIC5fvhxBmAj0YFitoXt9v7jzsPvbn33SLSNGY3RsHV2S49AoJBxIdqNT7Dsy8tEZnOK5Bf7kNXDytrO53wbZDy+MPn6rr9/i94/b3spxBUsxgKojHQOkgZJQJJmn7kMvzMHT4UoTHFOCwKGPQBw9f4F9Nn+BBWbIDGfM8+ZjQAEY+/AJnM+AalnS2Yd8+gQdgDVqxZ6xI57nwBoduQ/h9rhSSzaslYa+jCnO3QDNNUsdXWZv34HRG1FhVs+IRr8ZszZXvA00CbPXdiLKLMfDR/rgMRm7GXEg/H4f9bB7dvKxzS6Sa9PYTnJkFpQSgYOAynlXlUd71mfnQQjYozrDGHXXCmeF7dKh//QHP+hWmb42orPrZYpLTbJ3qnHoXkSJmDSnXSSsVnqoe+X1u37ydKwpV/201Zyp2xO0+jN/r9jm/A425jhDbcFNYpXK8MKp6XUTDNCPu3R6J92cWnNwzdm2P4/5QclsT5CEOCeRCu6zWbrXoBNuDr0hLmaqef/YguI4xGb2WWdLeFove0oDp3ri/R0DhSrP9DPLmzxuH2Akoz11bf7d89BeM90g6s0rqchXEQCrHl5OsuriJxlxBQktW5ZfsgeBz5KegVSSjd6Bu2cbCvBVglz2fUunPbHuH+5vJXwqhlYCJNLm56tJchUEtDHBJzFH77j7NaxDdcK9+I0duvUDM5Rk58KwcepVrK8svTc0OHOZtkKUbKU4eOvHk/Sev3bhGg59GuNLLQjDYBvI1u5693TjSff88BkQOtDgHLVN8vVDMkrnl0vkMUNv86A1rsYV+njb0vtqaxZEuPkIeN2e7ejTQLo7A0woKe6IGziGwbc2E2lRN7uLY03LCNnZ7dSoX/A7Yns6cSVnR2l9G+Exyhua6Scy7Ps7m1Ov+1bG2pvq983xp17ChvfgOQVOeDsGT7jIiBLkwdrzBo7Xsa1LCMAskqXP4oTV4t7YFM5B2hNDvQd8vPzwQffBj37Q3b75WSD2ITbp5fNnuxngmgP+fpns/P13vgGkehESSLVpnEW/fI178Om9hzgq+tKvX+/GZkFKgEmHrJ8DJxnESAgUrTBsizNXu9r7zL4bxJkNh/SonjjTyMh0V1bgP2jkA7kXRpM7cupwhNyRbLj6ymN4c6jNwN24RZxrmUyMlXVWDN64LHzum8Zp6AWHcn2121p7BsFro9tlEtaIWXMTCQAAIABJREFUDovAYvXhfQiW+9033vha9/bbb0Mass1FxbIRSHsMUGH9f/7Fw+5vfvoxnILlRMPqtmsgpudhzEOWOyLY2AFeHqTffOHSObL0Rb4HksZ4yyEYJLiLlsBv9fVbOHTlkBM4ewEteG7OvYy7xkJGtGtnJC1MH9/CY4QuE7RwcRTW/BgLOn++u3zlOgZ/DOPHM/c4O5wBK+WTGKkjAs5DHLmz5jeZQPbFF7e7NXQArMHOAOvPo5gnV0NnnswlGXYis+B1zlcXStXgmyGdMdMSMUnt0+yqgt2wrM3WerjZT1es4mL2VpZMIO+esfTSw7rjShvbq4wBzHAKHWj//Mwfj5EOlaq3fZ5L92+d0TjvRIwlltTg9RPGe+3mWvCq3x/1NfRIDeNwncpmL7oz1Kcc1sFrBZ0wUTDB4HvLP54MRbBUxEw9uc+mv5ollgmpjFW74VcR45yDXWIzreXs2N6YaSYQqKlkqacmYUmuVZ81508ia5UTsoN6xxCHrrPuz2zmMPjw7/09OJ20JGvVOffksHatrpXXZv1ch2lN3KCkzTc/Zsb3JZPTojC+ZtsLCez6untjiUsC1DY69lQ7X8x3NeJ7QiCvWUhVoYd+H1Z7+s5L1lhnfkjpKANheC2DhgUQ0bO081qq0pmKjDTioURTf+76CYlrd1eYwGe2LVHPnwuLRwbZ/RnOQXULNISg1etrn/Xr1iOPYfy7FuxbX9PnpDPJYJrnxrcY9LQ93ZPkvqR/cvxv/wzI/Vc79J681IyMWtIZlWfWR2SGezjAOY/un+muL1wGopvGQDxnghaMTWUnX1oTX8ehr3VDlPlmFrl5wIuHOCD7wAdfmB1bvwLOcAxrleoFhAOV1uYsKxtZSjPtwPUcALKRQwh5YgX2XM+dXaLWCPQYo8KN0RCYWOCgfI6xyuFuOfUXEuN4eft1J2l9m2H85DjX0px1g91bZFhXUMYorRBGdbLAJXuooiQRxjpLNoM1eRwjPzPpUy1Ostw6dTkdvipyS2Tp53DKG/zMDTjjpua6t3Gkn33ycXf7s0+SrbIq3ddgcN945Ur6YxfZpDeuXo1Ts2YfVSQy8RWM+Ke0czlF5NKrN8jUz1G2QPQB7sAA2eeITt0RiXyGZOjBQmwWMnjTmSvfWZG/r7sKu/zJkyfdGnB26rV9q1GbjleGsODQbHhejRg59qQOX0HvzTlVIlPQob8bkQcdOgY7ARTypBurT7rN1VUQHqRKWYcB1sxsnVQQdKHr3qGU8P3v/07WypGhEgwfkZHfuv1F99n9le7mg1Xux2aMeoQkgCPsRTc43dill5ag4czEEAjGpe7SjasEmGNx6JiAEKKi4vfP/votnHk2uQ4932QN46yUVdb4+mdEkqy31tjS1NstQeAER2DpDw/AO8Cpi4asUOpSGnmRPXCG+36AMx8CnZmHAT8Hp2Kc/SBfYwcEZg3C1zMeqwRQ7us5jNwiwWY5c8+3sHwviGEwpxPwWg282TsGrmEw29qY664szz3QDF5T/arPVsbsdNnKfbEvgYrXLuZyMejbw/quj6AyvG/9vJ9K5n7uM3j3XFawDxKO24fCS+hTkj7LLXdeAaoLvm/waGaIY3Zkr3vw7s2bgdwdszqpQ2d9Thx6fb7IOcd5ppR+wgGIEy2hpnZWcmN5XgIBgp06C4IbTRf+5XFLV2q1/eeIA+4DOglxlflrJOs9sqa+X4U2X4Kam7OurVWOJ1fUHP9JiniSwfYr430yYBMuT41YPQIcuu9fPd+08/XErcx78F6kbHIin52gxv3QOy8V4ipjrrXx3w1SDbnSTcPrhPneQ/H+srXqsP37eDs19lO213uiYRsCVQqJDYjcs3Lx0qXuKrZSVMFt2Uod1cJZTPOIi/G625BpH92/0z3HHhtU+qi5A6Um6VeCnTjpLwf+geb9Nz+jCV+InxXEtsl5QTD43ZYUNcQg65MAtEpRjT/S7tM/G3L/lQ69Qe+NLxqHzo0zQ1c/2tY1HPoIAeflaTJJDMbulkpnz6LaczTiFDci0m6zG8ShT86ToVOs1Uil4xVnjkJIGNpx6Ak+vdk6B7WhKwptWbMOxVp46vgS2wgKalgCUA6R3Wh0g83OzJhL8ECDZNU8Tt3av9eMkduhNOChsDa5NEzr3BEsRN4/pBXr771GsDczmXngXRyAbGulBtOSUapXLYjI3FwZwaophRyxF013HbkO3c2klvsUc7vnFxYSMfo1C9FNVbMtWrNuoRD34M4XOLV11mYfSd1z3fvfeKt75fLFGNs5svASy6kBDAbszwhSbj6mz5/PevbqlW5q6Xx3xOcapDY8jDSqgjyZQa+RMGM+dug1VGSEDT+sEVZIgut8Snb+dOVpaqrWgJSjdV0Mkkp9ruC1OHQW7QUe90DClSIJkkRSBPU5HpoSw6lWkMoMPBPlmGpWsWMrHxElr0LwG2A9x3jCuMabQzJjRsnPrgO3/zf/9X+FuttiavHWHG9+cSu95w+fETgSkLX7YDA5DdN9lux8lcx/9fkq+4v3H6Fl7cr57tobr3bjC9MJIB1D7tgBZ8L/l/pqVc2q9JZTT/AY0YnKBv3hGDyR6E+LrtBZ4BpaguD/uTfqatPCyT2TTOeeizYC3zsv4cqFq93lhfNwEghcQbo2V9Yhft3p1gkADApmZpErxpGLFtnqWcN8jPLqTAbiN/PlYRCYYFDDzPNUb9yTmGkQi1HVENbkseI9WD8M07h3by1LLz9TqI5bRsdgRtMY5DF2yUBLOjmEJF7LwUc6dc99Mnkecfi+Q7uNxzFWT5iLIS4Uqp7XZ+mehxTHtQ307SMbvE4w++mHP4uwjKzCCa5dh17BjS9TjGj/jGNOWbBIZ0XM6jPhPhNrWXIQsN5xpXbO5/NPxZu0LaWVXmzq1kPve2ZuNz+r0dJVavgSXO665iOdOJ/TMHNzrKedea19rcfp++G6tMCrZdYNGtc5iuLozP23lqGHke19SuBeS3RaoKZsaO1V93Ox88v5J84wQ7Vrw8CoZXB8ry11TSJgk9cvadkmIZxaPuuueNTkdIncWPO3tj4LAmr2b9Jl+dCzMAJi6ht6JuwgKQb8aDc3KQJTwWk6CVowy5q3Nag/5Q5I7nRuSJuoaeIoL6xKYBWQV4B+zPHoN+XJz+t5Pqc58ezOfo+elDVdj39GDd22pdD2e6i9SRm2v5/U0K2/VYYu5H7E99bQdehLw/SSky2aCT8jw1tD4GNkRjISteJBqP/jHO5J6pY4dOF95fKOaFs7A+R+ZA0zOvFuuSKuaDLMA9oHzSaz9l4nKVlMlJY4zB70prKjMfd3dOip+3l8tRY8ZLUPy+glQ9+irc5ygepa5zCGC5CImrBCu4npecxmLNgz2UhPehD2qbGrVevyDdqUJf9M2xGQkPCOBkiSnEIhEmqKCTyWzWaAMEHGbd/kOmv2xa3PuqePYHwDG78kOJlFWOeb77zdvff2W915nJlCM16XG8+H67LF2unQV4hO5y9e6maA5jsIcWfgGYyBmti2VwME0s9wDLkHKjdDZ52GNaYcFgfBLONY18iWd8nWFbVJFMznz6AXswRJab0z989dFnhHJxPRjObQdfgVBZdzKojY3w301DtzAz8P4X3IR08YVynkOYsTnxVe5vemMXjyB5YIeszQz1O22AYufsg1mp3foda5Bln7EAiojQx1ot/ZpYUc8idPlyFmPgMSdkwwaMjSbHfldcpDZxFgQXDG/nQ1D5TB/S/1lXfu93WfS2aPt0fY7PxtGCbwMNDuC+rfe3SEyKyuiXqz7AUgxMCTyljWJCvh720M1wuIqwsoy107h5gORaq9DYLux/BbHj4BXj4k8JkGzWBqosQdA+ReEtP3NAisEa227hTRx+4BeQopxQjPyj/J/i4il/tajQR/Jwxs4cYwiq2JF8mp+d7URN03OjGzHR2MZ13+hXbADIo2PUsrLpGBe3PoIyAWfj8ZRUZh2prTHsMfZn+12NXo0YLl66t/f/9NW5KDwf5QHdG9SKD4wd/9XfeEGQrjBuDWig1krGl79UHhvGVVZrNcagLyD2rTzbEbHPWP1gNuP3dmzPdCLfJVzE69Tq39ceBx6jWMlJMB5p3LGXv+JA4L/rfsMa2hiar/YcZ+XEs+WYl8F8vr6/fXWchACag0VTiHsbTrNenJsJ6GGIja8CJVSy+H7mt5332O+9TM15+HJd+QE55LVQiERKKZwUwhD9rIRZIeE59q+arXPO1gC7b3TTkbDKQyaMyAGhy691z7vLz8JImTNllb72t5/1RhNDDwGpdmJ7qzBPgVdMpzsC2vYHL3tMQ4mfqq5tkeF3t4KoA6Y828v2dZy/5AV9Ztz3lxQKr8VFl5y+RbeaR2ZYW8tY96dOef79Blk1bNvElBGomfrqGbmVfPbpHiXnIn9jEWg5soWh1UXXqSzHADuPjZ6gpDQ6YR/EBZaAjYdoQDz6Q13GBISHHosHCHyfRfksUdWFPn4+TRB9oaaB2KRsDIzUg2H9tDy99rSo9CKzWQos1k1mm4NIodeGRleOvcDUB8X1GGXQd94Nito58FrlwgQzfjbcpDOu86fLXzoxks4crMPVFzGbA6DUJSZbAqCpPIhMrSczJws03q2dbbdHYTjL6cp6/Yw+tGEdoW+h2HEb/DZrl35xZQ6DJ5FJsEwzk7OdZ96913um+/9063gO642aqfrY1ZjFoUzvsLMq1lsuslWtbmUBA7IjN/aQBDe98EG9k7pp32dyOEqnZ1SIg4czbkaKDyl8iKPu0e3LvfPSNDt7PAiW3JGxWnsZZnVpK7EOpWNugeD526NqQ2Yx+lFlWpEI4+4ytZxiM++0a3DOFNeH+XwOo5DmCLeq4Sm5MYgGnrtzJpNXr8fZzDdQHBnEVEeqzfPiCjX15h7TTC3Lv9Mz25hr87HnWJ8sQgzm8VgZ5NIHeJljr0cQ7vpetXcOgIXJCVHvGcXSfN/TaIe28c/9l/tMi8XzfDLjswNEJRC0vZSeNoi5FrKUJBrzglBsWURoZBeAZoacMQjhMAuhetsVtukrW++YxhNQSyV5eudLOgUWs482cPnkbVcYqOEcmqE5QgdOYhOmmkzcDNMJNlCqnbJy97VFpG9e/rMiwtpYud8yunwz29zn30T22tveq+rkFc6ss9zHmchZjRmNn0qE8ZtMrW45LcWxjQDfXBFf9xDwaCr5r1OGW2Gbo6ZkCvrL0qWmIYbx0/3IPYiWo6qz1Y2aznsohMLGq6dk3VCUrZP2q4/82f/wXoxZMElKPZ9+YZacIMvq69TZYlqU8dciF50Tvbw3z5fs9HTEfnFoSq2rI8D2aeBiA6GJ3QKgF0oOve4MRZe3Y06H3dPIppedPKZFvmbTCklkaCgZijhoQ1qLcc9mlnntCmz9CTWfIamenddyWUHaugoV1n03JPDR3UrpEWK8So4CF9+fnsFVA02VmfazDgvxWprXguZsiRA4s4CyWi/v3nCOAvA5svQPRNWaZvfUx2bhtez1RPEqYdMzEJoc6yRInbmIU/o2zoRM2aU684DskT+zGysX1CNkOieRZ+lxm9QdY6rXo6bq8t2vj8zPtmnX+DvS3aarnUrhodvcPGRrJWPcehjms+a9OzDw+sL53483T5sN61D/tAMxk++9890++F7KXGcv9SztF+6VSUWi9TxIsis/e3Jpl6z0n2Z3320NrbAl2rLiffDKc5sM4CrzJ0hf+mYVhvAlu5IGcvLXZTC2gTw2I7HMLxmMVBN9cJuzdl3g5lFKoysb2TyMLU90XiKIGFQH0tqusj7rYhxwgQnFZWDNT+wHmbZfbyn2MJ45bC+Su4fo++ZaHCcYhjF8hw5l8CXaqV7o3OwJbKNoW7WotESct6Y9yQZD7Cw8Jxyoc6upLriiqXV8/nK3EQZ61XIGLAYc1bYRj7yf1sDxGTefB4OZOb9iC+bZClr+FUB/idGerMsrvN0N99++v01LNWGJ1RDKrQu47RCUObOO5HW7QdsUEXqM3PX7gEi5uaKus6iGPPZDojxQQsGo2KbKN9z70eEo3W4HE9Ss/eu3O7W8fASATSmYZkZLYTx97yxnaf+GkvY9DkYF/YupY1KLdfJQu9vWRFDD/G/jEZ+TLKeCo8mcn7zBppW3KWCuKkvYjHPAiGjOwXBD6WVdyOEg035S/wu7u2HRkkes+5RzNo2Z+j5e0l67nOnPXtnU0OK/3UROEAQt0YWfrM5bPdKAz4fa59nwV4icPPeWif76t/anT6c9c/rYxnO4tfOmz5p3/6Vzx2OZwa51hwpMapzVHOT3maBCwvcgeU4jn3fgunPogok22COpNZgj4hdNEbV1XEZWOF7gEqTOdnznbTTEPcXaOffH03/euKOg3TIjpEK18gXQM4z6Dnk70mPNrOYTLUwN5myQSMyYTh0Bh0cHsdAWrf8gpB2pbjQDkbZtQGCMmS/a9/7doLKpxBClNvos952x8uXurIPSlKI27NPsOJuK5CIRRxApadX0SNEbJpxt8yTlhuRp/ZulsbpF8SomVc6naVU5eMKyYY/IHXfggh7sMf/QiG+2OCavagKJW1ZMt32hd+uZWdoosegiK2gufZuZLX1QmIMjSHHmNewldqZUyBLMj5MVNXV2EVR7GFTfEehhcQu1wIo1MTtWCx0ZbG5PHotHX0km+tXfNtBoL0a5xPJ1G3lxhtm7GNsy0zWWhJBHF4vQxkIqDJKiWrrADCIH4aR2g5RjuwjiPbEr3rj3jxFSyJlIql/1CIXPXZt+E+kmALOq9SmwGgAf4g5M0BupUsX0SQBvs6i927QhvuNERn772dQ1XXB/q240lnWMc1ttdYJv3r7kcChyCjlmdIpp4T1D5ET8D7Z+uv7X/yEerEm4xZy7cUWp9R3tBjUFLla4X7fa0Qenu/JfS+TrZu9v8QG3aAjT9jbZ6XE40SWdIPFH+kOiKOmfq90xZda1yJnn6ez+/nCfKgLeB6c2r+1f/zP3m7TwyQh6ivz/XhaX9/3TRlkSp66x/BqPWw7WdtO7TXaUI0BbO8eLbVrd99lMWcxqCYQW1hcJbOLyGqMh+D/xI2W6JI8Sn+Z8uLH6qybz5IVOh++deXaj2nI9hAGrRUkOVPIlBTr83x4qXqdnuYPQh9v6aZj+UFHMeekplEV2Pc4PND8x2hB4svQcWswwOujJ+tQAW1CLGH4SqRinYynbm2dZxNemaEzR8CI7+TyTlGy0I+h90z+ARGcRlgnzIAmwqDswSUNENWfgC0/hC4/D5OfWsDcQmi9R0HG7Bh59nMi6znezjz97/xdsY8ksIaSnXzqJ5NMrhmB0LZnXXabCD8jRFMzS6qhDaXKWRYNmBltKH9XD2aodPM4Boj2/RQqmENimGtGyP5GLbng7t34nQVt3FwSfX1ttnVcTeV2cS42Rhna6DUuFr3TAKwHTD1vl5iUXEb/s1a0+ojgoZbtyEBPk/AsES9a4bDhy5K9wCk4f4T0AE1AoTmeYk5oHHfQ9KgzGwZ7pLu9pQepgi+RdvcjgqEmmU+wwIO/SKiNIfwEJyrLhfhPFKv02cX6NnnvqOHMHv9UjeyxAAXoXiEjA5x6KWkJ0fkK48ykz3Ho/Zo8T1C5zgOdH7lBv5H/sH1Kmyqj9A1zKytDt0WHB1UU1+rM1mHXsNjtlR6SQ5oqVKMt0XDpBPYXCO4froBJ2O3mxlCupOOlFHa2cYHYBOjtjg3MUuEw+ryGmZB6Zu1bQfjZaZfQVwZl5SweHGdtPX2FsOIgBkc65BW6VR47KCdDFYimMS4Bm5sHSd8NNdXLoe/N8G/H/L+e3avsicdT2pHRq2IKl692e2hWJ2WmaTGO/rrMssnELVBw36KINcsSycfFM9sP6lS623v29Xc+72RTQ2Z9/AhgmVpSaRoGQewDmHwhc6DNZHf4ayFuFp+V8QoEszhCpCtGhTybzrFyFbhMCwlaNgL6WDfch3yE8z2bQ2c41rHraFzPc+VL2X9vN5Bzm32GGvuWjnnYjidSPIVUPUQlTPRMsgVbtYp5dPyUVPSaoz40oBow3+8EaKL7o/AvwYzZubKtvL9DjZtC9umZLVCNe35L7m3MzjGWZy6RORntJEqcy3/RO6BzjTjqnPmeT+TIdBPbYToZDgUPdcp0y+j3Y7CG2snX2qUIHNkQNEtfp9/25XsS4vpBXgzikTpzNWLMNjNWGe7qFJSqPq/729QIa/G8p331Az/HB1FFy9cSEnUJOU5XTuRMubeTDpB0NKJ+9puMvxT2PEIdo2QMK2AHjq9MQNW5CqxjpZ1VIQbVO4U+yTZ+Rl75Tko6/NlFCuxxVlbA90koqIrrfzQOE9es5+lnHYrmbh7DIATpBlEuX/hp+W+/7EO/XRNMA49R7Mexwzkcnrlx5szj7nQVPUOvbLcZMP5/T6biMCMv4phXYFIdftBNo4QyQF9rmtkD060OnvhLDdFdTTrZDLqjBztJDMqdLF81Z6d9CsM37FD71mdyaKEKoww+X0d+sQAcI6RrQpr/FvoK33Gniv3dyDj6dBHuRluUpWx/NniGRznmWngkRq79yIygNT+eY4bxH7viBg41YeozalME2y0SRyHuWisE6fUg6FyXsQd2ARGvs9xjG7cBEzpLS0WvoZhEjhybhbiBoSiRzixTd5nl01pi56GTDLONM95D1Lcd95/Nw52B6373Z3nvB0CO5C+JrgGHfoytdDxKTJPNqS67oNKEQLvx6E72CNXWuz7DHJg7Ww/Et/UeEs29PM9uH8n89ePcIJjErAUHzFr0Dj2dZ2vOnRHTw5Q180EgGwvSyJC6zpkDzgGQ4PmXgG2enT3XveMAEajuEQkvsQ1y7De5DN8AlHr5p173YajQ7m3EmnGWNsXyAIfcH1KcNo5oBdjv7OPznTboD7bOHURBfuF59hvZ1EvO2APOuRljgxf/oGOa8PBP9D6R2ldm750tntJSWN/hNIRj+zuX+bUsyv+czp039kdUYF1hHys4fU9tfIrNNSBI5P5VHaVgEJozjKZARefXwayRmKaYHGP7gc16g82QW9WqdFCQB19ifobuhE+dOizOnQC0gPW0D1uO6RIjdB7TfaqumbUxtiXwqQavkXOudmVGbMudx+nt8Fef4bTe0KGLnqiY9WpWzpIZilkzi1StdFz6N7z7/tW8siSIj9q9iRSwHNSSmNvRmKUfWTWXSas+uEzwcs1gysyIBKFI4qAB5mvDqlB8xqcYuV4c/sab5C2RnLTbhThMz5dPoAIHOdSlcI9AmxbSR/cuZt+ZbP0ad+D/euZ3UfpcITA0B1kli5BT4e+R0BvNhf42jtsJq1TVdGQH8xI+LLXmSvTSWsThwjgJPxlvHIIvewDGUs4dZ2v9sHnslB8bibDOVRKNITnmwEnkzSj79v73BPWhP2K2Is2SIfT9317X+QSub93ccrPQbUGWccpEgnvh0HiIfvIYVqqBsqXWAdVs9Q1QFAyJNcl+8CWPiO33NZ8LzrQ+EKtw0U/kIxeHyChWHIve5K7HOVM0ZRdbM4o53IJQvAw97HmP9TaigK5Tz3qxbloaAvBFI7f5MvPJ4K0gMysbb2jvO4TnLMkX525Cohm6kk1NN9OBQ3wzz0hyBI50WavUHKxhTf3VKduoJUSDXsFG5RJmrzOC+zSFsjqI7J1231NRNz7oltJWPm8og7ukELhCm5vM+1DAjcw6TN0z1P4UZC3bc0e+KP/+O9a8FwuMs64d951Ir7s1JtDz5NiJnqH7p+NsefvNGiwd+ap+ZFtb9AP/Hg17zAP1OnNXqF2aT3vLDdlnJtjXb4OoCtY9fpARMlwehW6utp/+JXnVPZyXAdyT/R1JFwXGYfQt0p0QmhG3HG1MYyS/vJGQhi85bjZKxtzixa7QzbHwiCBxwg1Vw1P3qcyS4k1EttkYa/Tp2ttxSx2gps1yUazzSUBVWRGheFrhnUIPh4sXsMIvQlsuHoaK1XlNm1Zw2nORnd8AANY061sG9OButEk4swBIcpy/84336NHeAxpztVug3nem04Nk8lNVvKMzPYJGfoaNftB6uVL5y8yoOUiinGLHAwCFaJjdl6xkM1wc+gNQDjorGkgPR67RJh3b98KHC7EPUWwsK8jjWKVB7WCvn/g0HXlOpTsGg9HPar4y3pKGjH4Yv0f3bvX3bmJcA4vdQNI7Tw1cQ+LWd8arYgfffI5JQgOEtLAwu2WNIZY25dk1mcwwAYZKuDFofcZ+i7OfJcMSZay2dMsyMU8e28fh37AvbtAm+AF2hqPcOibBJsPduivp4Vt8frVboysfXcEKA8hglZO+AdOPZ/iP7dD741TDvxph45TFQXifoXFbxkitd8KZr0jJwQkBtBQ7vLfzPy2ESt6aUmMLogdVBYhC6C3ALR4hp5iAmBll+eYq66KnupFtsdJovO9bCtMxsxecQ8Xp8TykzApNUfW1JqlDsvTpfaExLUNAoLHGMKntALp1CRSaSTNZg8pp2isxlRudI8on8r1bYJSSUz0OQ3uD9Rstt6TrloNepi1yFAQkQiTAQNTJ8uZyXi9OnVhUgIaHXsYy+moqGAzdWbXkr3UNM3dp7b6JWPTG7HOidHd7b3wyGcw3j9jWIscDzUuDJh0CmsgcEegZtOgSN42ywI5+zr0oBZkvJYO/JkJiWuITTEcsz1Qhy6HZkfmt46AANZrto1P7QyDDCdKJlPjeiIJrB1Nds6oUn8XSNmzITxsotPq9O4NRaJEcdwTKT0mayxN9zY+1aw/95DrW5OXwUGwvTYOHWd/RClvEruiRoHE2C21+UUodeYQEy0LhfNg9i8CSnJgMG8gl7Yz7xX/pV9cqLnZfW2K3Az2pXwqU21nR+yZTLCeOvQJ1sifW2JIuxqBlusa4MUALJ+nPpOBS5Td+Gxek/tOYp3B4TIQugOHFEtSyGvEUoQ2NgGj952wSvvC/ppyNgGvLVE3TDuiAAAgAElEQVTxqcGp4521ASZGCQ7LqTuAa4hzNjtF6YTgZoUy5TL8JwPwOfxgmUDuPTZLNFp768NykffRAMQ+enliXHR/lsupGmxsw33Z3SDr/6P/+G9/iUPvnVpvkivU9UuPlFS7z8jLaJ9k6Kdfql4js657Z55ICTWqI8hxbhohwjWc1SpOxw82S5Y+hnFwgEGyCE19fxNam1oy9F8jvXm6HcMrbizPCgbI2Ihedeg5NEStyQoTucXr94aajWa7HNerFCwhUwhDBzjSuaGZbmGk2svKodemNMPeota+RRT+7Cnz3IGa3AizHGYjbTNcD5wOfYs579s4IdmTbsAhJ1RpTMzU2ehuRklmyauMtNmYu2T7IdMIJwZmLO3fQw5QnCCfVWj+XRju38ahn1ucIxPaykja1ZXlEAHtTV7DLz9c36GN6wugMIwLjnyGOr3w+9kLl7vzkEtmiFYNdHTqFdmWAU+2Z9zDQ4eu/OxjCGfW6/2cOnSzLwV7fqVDjzCKkX/ffuRHdEv1gWJEfvjLxlNY/GQ6qm9dRN/+XVTvZK/vSHBhnR49We1++vOPuxXmAFhLNxsfxxicweCfAQoUGVMSdyhCMCAowHpOjxU238GpB463/5zrnsGhH3DfJNZdQJxnjoxjgMx9C4f+yZP7jNt92V1+k/kDl893O8MEYzyaI88u12D0jwA97ov+xDS4vf3Znt//82/8R9GHvuzQ03OdDL0GYLQ8JGhTUC3PU1+bYy0k0QlnCuUZGKZ2y+Ic2E4mAZTzOQKBYIRsaEQdCQzoKLyDpdklnAhQH5vNPfoMo2SGEYKQKAHnWXhb4xMCpJkZC7JAIKbB16FrDGQ9C0Gq/28HwkNLHTxvhvs7A0rk3lbgxjKAGdKINfVwWsqRRPLZ53C/PC8Rl+6h4xA/kyVVZ4sGMoG6Dl/xGYitGU2czSykWwpqI5FdVucceDWOHcdouxjrqh1KR0ZOfJEQK4PVKTlGVdQKR2IZgkDl1mefdjchy9mFIfPfPe1zJXWOYXMWsXPyYKz32tPu+5mhb3N2qpXTgFPSHUad4GjcshvI1CTXpgMzK5Uu7/UaENibn+E4fN6BXhgrdV/eV+37XfkNwu6SE9Xj4MBZr06nCdfYWuiEoU1EXBvvV2vLqjbSkio1gfCcvWT/rOHELJc4uMgzoEMf5V7NkRhYRxe12SaoEwIfJ5kYNNjseQ5H2FeDMpFO682NdFg8iGpz1K+Urj9rHD4M5c8tA3bei3UXXne+giTheVC1SblC/H44RrYT2zrm2gT16NNU95IoAc+JeIxETT7PJAGOXCXtqNwgg85ZURFbi/1drtcAZQJFyaF+nHDNTq8gRTRTLtiGJEDb1lzbfALey/PnFUjMVHacJKKUFNm77M9Frn2BThuJuSFIcrx3sWF7PAxa3M9x7jLq3ds8tJfZk3K4uNYndxC8uf+oG/gf/98/wdY0h13G4vTf47Tc/O3LzDffN2d+6k+fFsvsV3PofQzQG+1h2LLOP29TdmQWC1XYhpCBDTj0RI9VgKpXOs4wfBFfV5fyj3/lSr8crmCgCCQw93W4rcPoZPsAxkzdw8R/oQm56QxIzIZx1hq9UQZZTFDDMZrUAXs96pEL7SjOv4ujVgzHyD292DjDQ+s6/Hv6Qgnnd8kgd9KLKxO5NoROXcOiodjjYCt6cKBQCu9h+9k+N1di056QtEx/o282j94wtUOhI2o91+gtf/vrb3bnySZTJ7b+JBkqbP6j7ikH4iE8hs9R/BL2FCDH1xHdznbXX329e/Mb3+heuX4jh6PBjx7moB0JeGyHUdjmeXfn9ueMcX1MjYkocwZinVGkwwbiPGpffDVD93CGJZyrKcdXT60NYtDzHHLW559+gpDJMlDvUHeD+tjXEMFZ1KGzaNts8sc49J//AmjzLtE0MJ+ta7awDQIrDvPAbwM/1l5xdO8umaewu3D7c/XQuc8aiQWiYyFRa59T3IOzjFP1sJmdP4Mg9/lTJGKZF3DtG1+PQ98bhWTFI6/c763m0FsY3M5Pc+I5LQka+1PxlT35j+/kk2f0J6KPrWUo95yP1NAxPiFJ9cfT4OLU2U1rkBPvlXnFMbgn5GxI6Bknq7K2vUOUP0SxdQECHLlJ93IbA4qTHweqvrh0gfNJHZsMWQLnY2BD9+wcrHHPmoIdtgnKiXFOgfCn0LGBemMsR50PJ2AXis7gEeWURxhQHfAM+vOKN2nshbATULPX5WxEkjhcjCKBpS2pr48KZ4/bktoTYgOz6/glRpl1SpIKnwLDTcAwwXs0Ite+/ftByXT4QNhm9JYPyH6nKO3oLEJai1t3N9mGW3V7t6yfz32k47aVTae+zCCkRxBYJavqMLewb0+pna5a0lEsitKR2hNel33xmdnA6zmN0ufrbGy/VGZ0l3XWgZ7F6E/p0AlYrb/uizDJA+LakqHLzPbe69DZ6H5WWdOOmvW86NAHFWgKJF+s/9ZTnhos728JZgVOg8GHNknil1yDcubUw0UYuC45LDrx5yQaGQNt5izBl2uYpny3gC2RwOfrmrGamV8EYRvDRkQSPJu4OhBMjFJHxrbWLIIKnjwtCj7J6q8ecMVgmEXxjLHaVgUCTbMGfEYzc++TAY4vbadDdRjVaWnQtYbGZMCMWcQlQl/8hvwTlQ7lknhfN2C7i5DMwjPSHiV453fdh5gCRn4XchmFhZ6bYU3fz7GN013Dsa9z3/Y9mxmw5f7hy2DbTc0liJhKGDXoNYi8eOUif9ZMkmESJFGNPeeVaEuTABWRccjSik5dTkPvm/Z4r3uf3uoe3rxzyqH3hLcQ4o6NQDO8ZYmag2wu/cRb9k79Kw7d1zrOVAKB81mM+HHoTTjBqEZopOj3sg6BP5yuk2iuPoQG0oyiHEtB+P/Ur9NO3Rtry8yIE7Pc8GGdm6UX3BvSS9pXHCdTJIhMHjMzMJvG0DAbJO14ChlEyUj+jwQM4G+hdqFCyXNjCrTwu/v8fFc5VzZZjBK64Iq1CAWZ2ZeSVZHGbJXwSyjdjNyhMR5Ss+t9WdjUXvbZpG4UoX0PmVGuTMywWrm+GSCgV65eRlgGg8whGKUf2cOQcYmWNyA8PVrd7B7BypV9ai3brH+Yg7h49nz3Co7zDbJhnbpGLRGuAVVfljjD5hL+f4ZxuoeozQaH3Nr9LMzwF0aVSlX2pJRf5tAjMmKGFRJcH/Tl1FlMM+w8QJ/+i+5TRGBUfXsNQ3DjyqXA4BKDNgmWnjDjfB3Z4Pv3HnV3Pr8dgaKzDnEwS+UQTPBacNfSL2/pc9+Wyb6G/pRxoI8OQTbsAMBwz7NOchycGDaPAT8HdCcX4u7K4zj0FeroL5nmZ4a+8Mrljo4vSHFVQ/PrmMnfnLs/68/P6W16mvV+mrLyT93H7Xm/yqE31azIn8aIZVH7I1qZejo7gNFVxxG+KyawIyt30lGhM9gHhZqmTHGZ0apDMEY3nqAAuLYFjDreXTp3Iax4187S0DKOeJL9Nk92scl+tfZnRmZ2oUOxJijsbQbfNLg947s8x31llv6U/SP8LjSuAzHLNNNzXoEwsg49sLtIFvYkKDcRaGbAs9f8rDMY3hhjjVzw1QoUfZgdmuG4/l6LKoh2saRt1OUweAh0qGAJht4yBq8zCUozz56zxc1atesu0KmGYrpf+sC/mNcVUIfvwmvKL9liD7n5PMcP4IF8DAT/lPLCBdCm87zmjhkktmaKIMaZDQb0Kb+lRMKZtD2NgHb5/oOQ7exUUYq3umaYdIdTtyh5xmzZs6lzczWwD9auSwKXazJQwZEPcUaPnFJmIzfBbfWRl2RpRpriqIWgbd1y/07iIC9evNhdorVV5MUA7jZaDnt8rgkDHDax0H/W104C0QYWSULcvL3+CrPw/jr9BYLkd7/zTUjPi0lifGg77ahJtw/3R/JaOBaiGT2x1rXdIzi0jCc5dw0S5b3b9zjv8Aq03di+ScjASmMfmdkbePAa2/1goOptrwC32gEl9MmoLAGrzMeI3a2yogmYvAeTFTNz19zTJI9DtFX7PUKCNMojDt3gw33ATZdLYAa+z3uKXKyI6Pr+2FW1/1VIlGw8QHTggKXI1mIzXTt93CxKlbMOmLJ8BQpwCAog0ygtoH0w6R50bPRQSJMljiRp+4Dz+/Cz293jz+92A//yT/+EhElvbfZVTq0y4DoSzRAdt6nFWPwyj2oYUxlIb+rKaLev2BahTh1lzzgMscQB9zUXVkjBiNe55JPUGryhRUYpvduwrXmd6H3/Bl+pp/ufCxyiok6OaDzC/NbX6jqrx7LgmcjGEnUOE13JsDX6NEqL3jUJns64hGLMeqx1Y6BUFMIYOWJUvfMhoV4yoDVIbGbdTqSaQZjDNj8hNtvwzNCNsHXONY1MOJPDzpoI03tQhd7c2GYAZujPQQusU3rtHkivV8dundFA6DwGYhail/X7UeFwR1byc4VZHizDDKe32L53xRSEFEedU83Gs5bnAXkTHfT3v/OdTH3b0xi6ET3EwlNCtUB+ttDdv3ubLGIbR+twDmBrBEx06CHz/YoM3a6C1CezUeJ6suaRxGUdbMW7DWT5BCh/lsz566/f6F679gpwO/Vb0QvW9dHqevfk0QrklafdPRy69/QV54DzWqM4qGkOv7PRI4CjI7fsZHcELXsPUDe4ubOW7NAMwQzEP0U8FheWCGrOpmf9Frrwhju7GME9HnOMU73y9a91k4vcr8HS126f4EsOOmfg5BT8Btv0n/TUX+bQNUrl0EuAJCdYx5AAuALOJgQy9MK2TbgYLIqBi9mpTr1KNzVN7xzkoFfOXUJIBiQEBGQLktw0Dv8iTGADw8xe4L7L7J3BENmh8gytgG2CH4dfCBPap2IGaY1aR20bZya/EXBt4ZD2eL+0ajpohOfNYZTHVCzU30iaIzh2yuIEkOykSm9aigyNwQYQeIhgSTLzM0pociKX9yGwuBm6f4q8WT/W2ZoYWBt2VoFJQWJJb1YfrBqcW1uN0ccG4XQX0TKYldAnpGqpgIeUrDOOfQ5U7exxg3G3cZ8I9H3mjdBqB8jnn37a/d3f/G1IUNdxkhckA2tnOLNLMKsvMYhp0qCH941ehvA950hi3aeMZVV2VxTMDN384wBbsEpXRq5H0RmdunZC1IKATC6E+0RlyjECkxtff4PpileQ10ZrgFrrzgYIobVeHahr5V6AgW0GLqnX/nwHOb3+xhvd17/+dWzxFIEXJa4Pf9ptcS1miJtcgw7d9RVutgtI46yNmydDtw3MoGeDgOYC7/27f/gH3dy5pZxHWd8687ZfdcLaIksA2uXKqHF6St06mY495ed7wMjon3/4EW2y63Hm3r9p7v0Ue8fgaI/PnUBRUnJP7mu8imKKm05oB8p2G0gYjKlFkp56bR1rZp1alv4sSYIoi62WdhyYqY8J8Tvcpe2flG0IJOVeaBtx6s/Zv48oR+0EQYBb5J42UbSObjcxZ8ArMWiawjbvejb4nEuszxzIajIZ4PeXoInZd9bU49iV3jYp5bVCFGUp7ToAzVq9/bBbpXts4I/+9N+k1diotaQ9+qwpB6B36z3bPP1w1iP6Q6DPP9Eh1ohUJlDOsQ5KUxHSoZb8qI6nRskZPVmrEYJzQ+mkNBjOg80UHOsJwWdqpGBm6eref4MU/asZukQ3D3RaWIS6I8hRGbIvGyajxtBDb23a57oQcfQBgvLws7sBTyBvPqtFWrIHmZ5ClyIBvt8ytQ1Z8kLG0wiUyJQUpndTmqHbh+vwAOEn61Yhs5C1CLnb6mJmrYEwS7cHdZMN44EwGJAh6hJp0L0meymXnKnOZjEzT7tZghkOHUHC+nOGmEB6CkEp0SlOjQzHDCH8Kg7RFaawfff3fi9/GlWq8xWHzgLZDuchewhhTYduL7ciNhPcL2vopx16E85JHT4QD8GQ+1DyRx+8tPGExtGycp3vfpfa/CDXe53M/I1Xr3eXL9A3zOcxktrjBe7jyG9+fBNC3jKypM8YnzrBfABazbj+ca5nit91YMuItTgdueN7ld/h+8+Otrufbq6k3WXQ+pcMZ2u/ttvQwqcDeoJQjtn5gaUOnPkutmOCg/bKW290C+cV4cF4+XGyrn0Q2+/1oBI98nDs9PvgJSiKN8l4NEFN7/j9UR905vy1eOArzytWewWTTeCjgopy6CI8qd/zvPxdnkfgzCKqeaDPz57ncSF1PkUvRKccrfuEVppMjuK1L0GSvHqOWfA40GUG+awxYW1Kh84EP+u4BphPyZbUx5+lxe/cxfPdM7gaO/IXcHAaoF2H3vBn5nOzvt5n4UV74oWMS7LVhAHImnug0zfA1QJ5Vp7Srih0bD3W95bTYsZul7V7Pj3znAXtx9Ki+131v3pNv9yrGloROA2hht5/G5U0ZjFKx83zSpVOxrSEOUEKgkFeS2fuzAcDXOvcspfdM1L0hkhK4tDlLgi3C31nL7T+kOpTt111h8/yxec3u7/+q//UPaQj5DIB41XUGc0oNfA68yugYso+C59Xi5hlvoPu1qefdT/+279jLR6xBmPpwJgElt2gTLkCkXAQKHsUByq7W4eUzheC/fAN3Lu8/zyf43s409feejOyxds4c0dRa1d0km4oJZzvEjzcARlT6EeVNgmK77z3bvfe++9HYU+9gB/Sb78GCXaAIEzxHgMKy5WOTZZfJEphi9ccZQ1r0tpviXPnQAy/+3vf72bPIvziWGqyd/eqZZniIhU4p8/QAbtuooBBJ9MOq1jMDiW+L7oPP/hZ95T9qOm13DM5Td1bwZk4dFUJZepbc7Y1rhLUui8elBSGbJzNOvv3lBsMSBzbKmrF3hZmPwcfaVrVOUun2CpR18x6J7iYsHxh4CwS1PMwdOaHYc5xf3itO7Yu2m+OQ981EeS6xhwXjJDVC0c1yyuASGxCoYrhOgGxbuUcZb1xSxN2QsAlOySzdHSzXAETITse0qHDGTDBHHLWCCWxtXuPu40HT2hb+7N/e0RJLFO2ApH7Qc2YdKJReCpJxUZUa33TRfwRZiq1L1esDHcZJ7+vjLrG3bmAiZaMkFJ3VrKxVJGEmDepM2kd7QlUZaiyjAovqsRd38ehZwv86q9fjiDU880AfGjcPMgZ4BB2bEE93hMhKPtb8xlDOOFdNRB5AceZtp7bnOOgG2b0IhxC+vtq1ON0bB+ZQMjjKfO3t4BgZtnoo0DuY9xU+0dVpTJKtZatcR3lMBjZWhvUoUdeUsfOn3rt56jqPaIWZ9Y8RuuNi35oq4KhWDYm9R1ez2zFKDukmECqvIbRdDaicrbC0Dr0yuJERLyerCoGcIYM4lvf/W73Fgd6AkjQg6tjj0a20R+HTTEFHbqw4gLtdLLsD8nQLBO87O93kVEM7Pp94X4x+6izVQFfomRJTy8TJHz88w8DNV4+t9h971vvdW++/iqQqhrzpZ/9+Mla99HHt7pPfvZxt/zgcTeE1vgSkrXXidLPcwCnjaDtj1VZyo1p+wgDRw7s+yez+mhgu/v77RUOCIZTUpEIhXK7GABRCk3xGh0NETDhsu153iMAGycTvfy115ghjnDECMaLz9smU8Uxm+noUITgmgOPQanPWf95GwspKr994rxLmKPOUXPKQbR6o+StqSzbQNDphYkCsofdt5ZdUkO3xqxd4e/CciGJWcfljMn7+Pr1r3evXng1Dt3PbCh/C0N+9+7dMJy9HxdxOFeE1zkHTwhGhX2dvXCBDF0tBbs9ZKYbXM4gA7tAhv6UTopNuCGTBKzizjuB3oXWK/MJWc4RqaJOGiYDamuoBJ063dLq9tzxu6BHTx89SRvdLO87Q81b6F2wXKu2T7unKoU+/JxL7FdFqlJD7gMrYXSdmoFooGf3okQ5A2lRtiB/pxw6r+0IX/eFyNTlG9eZvgfc7jmyXCVEy2MY/oEPk5uykWqTV+LR0MTMQXA/9PCtfc1//7d/290mUF0Ejr6O5PKgSmi87pUbN7rL1+WszBSaYJlP+J/rvUVm//d/9VfYj4cZ+qIGg6Wt5Uf3UqedoVyUUbKsow5JBTkzdIMyf6ajXSDY+l3mGrz+9pu063EWTN4yCbNaCPWMruPHv/i4+9mHHwZyz+Abnvv+N9/vvvmtbxE0YMPI0H/44x93z9gn4O9BVnRmrrN1dFNvM9hxERWSiimZ/ey3NYK3s9SHv/U73+vm2Ccjo54f+rMlMWp3U/ooMlgbPhKt+3SheI3aZDJ99ttdHPqnH31Khr6RezVNAK5DP+gnNe7Ydsl1WEZpU8yqr78ycd3TITbZvMuAbthWOt5fJNQJljvYSREVW2QvEczp0L0P8qA8X563UfbzVB/IZa952PRz7AEd+gC/+4zyxC0Cn20RJWz6FoGpJRY7KWZh5A/1s0eE+i3zLPFedj4try4T9Mx389i+jAUnSz/QoTvOyvIhr1+5Ee+TNkUQIo0pDn0dh/4ceeaBf/Wn/w5In8gIOHLAgSqpDeVcxJM6OvOQR8q8nqfeqSYQzv+1+nOfhXl4YtRUHqo+zhxq4Qf+EqUvNpy/K+ynOIVRoRvS2rlMw2pdKEPYnLqHLw7AyDdZ+6/++nUO/YSNXDrhZjI1V7jgiJQdyg3Vf/4sNZ3KrhT2kFgRm62RyDoYNZVTHwISjEPH8QgUTrGBVd9SCGaK2uQofbxjMiV7dqdZtkpmQl06dCPbDBVQCYqN9py1UevebF0Hvx3YXXZvH0hl/Y04hdgqsvI1a5xk1Y+atGIiSgOP/nNpYDU6slFVOArUx/MncdBfE3b/7veAy67Sw6rcrpBjwT1cTBz6QyAw+93NnoWq7Lm3fm7N63jesu917NB5bxEZiVEgBGk3spdY8gyf8xc/+3n3+Wcfh+FrZv473/lW98ZrZC+04EnEk1z08SdE6R9+ipN5zOQj1ox64CIG4hoowWWCoRkslln6oBl46v/WGKtVaYf9/fMzu90P94HcRS7YZz6G+ewSkiw5iJpsQWy0zUenfsAS0mWMGMlkd+Vrr3aXr1rnqtn0lVmUo8hsZAOfRLf1dezIeycdh25W2jvvZOttn/c8Bf/e4PFjB58so0oTwpU6PvdIBnaQ7QhXun9lFrueekxRJWuSEX8Jm1nOwFh3/cL17rXLr5IVOC63Sli3bt/uPr91i0x9NZnelUtk6CgIjrEW9/m35fsPIXLNE7ihAe/18ks7kjQxgKOq6uHEn9AiuX2wQ/tjOXQhRO2Ge1hDaVuP11JiM5a7HJjivTHZqH2b6Vtcu3wGnboPM/MpAi1lotNxwlOj+UAXiZwVg/0plb4Mhi0d8ZppM0tGXhl7svUYYd7Xli4MbNA1A1QnOdrpYnDMe9n5YV376muvxaHrMIfM1DhL1miH7IOG2Ou9S20zMG4zAq5NZekSWUXVtgnk77GGP0Tv/R5Z8KwEKGrKI14r3/s+l69fL2KcaxGHLl+g6+5+fqv70V//DSjJvUxQPG83CnyOleWHCS5ER9TREPpW4cwyhJlb6qu8v4TAOTgh3/8Xf5gM/YykK+yTpL6mLCYKuUop4OOPftH97KcfpjdbMp37+/1vfrP75ne+HRTLMtQPf/yjboPg7owJmHPBte1mtyYHdgXp/Hhv5aPlVsiL2KAMZ4b+7d/9nQQXYyAuDoFK8peguNCUnIRm72W1C2GLcMik57GGPPgDUUHY3IdoUKgwOUEgr0MXxo8kNOjEvhC0tjhkRTlJvDL3pFAUkke6J7b5ff2S2h7RhHe/sFbroE4OvVLA6Bz3fl5OB+vgvSi9UwdBgdYFsa7rL+SbzyHcrlAP+3CV+3ATSWwJvAPs3efsqecEy8Mqf3JeJuUy9MG+vz1nYEY73MqzFWzRCAqeS4y3JuhBkVEJ6gN5S7ydmFKTrlUTPrV9OlAG6ErZgE+0qUP/Y/rQz7BBjX9fOgO8j+6To0fWNU0bKc4bgpUeblHu4wD7KVk6CW9OkzlMH3kOqpu+pOv8ECEzcIBq2pWaxtRvyE6FBM3O7QeMkzyV2SSS7P8eUlVvCI8t51e++bUO3Zfus8OC/JX2Y4tH3ERyC2+k8+4hdjN1/+24yd/jGodeh1iYKQ6d3S28fsQaCmvtrsNOpdVnamSy20Y+c2cTY8dGHudmjhJ5Ve1e7e0zZOcYO2ccE9nKDtX4Cv8YWTqNznr1Npta0QNrZh6gNYhhPm+INhy32x5Gys2sP4msYhi71caUFpsYNrbDKaKdxB1ZufIWzOrN8KzZ+HtLly5332LAyWs49jOiBt5L18tADNTgwb276dechsShQ98jEudjxeBLBNKoxrmFl9EydP8KcYXXsN6fTIS/i0jYz/4x9ULhxDnqSk6Me+uN17sb9H/bf68WeSL0T+909+6jy45ADhhoN8bnnmctX+HwXQLCmmWfTjjPnPdXilONeh+MYOi22bI/oTL+g0NEZNh/hx5KAqshHMIOh85gzRKIgVFao2xvwalv2iZEEHaZIOPaqw5y4YV0su4AD7eZoUSm/kxoTGpbnAR8eXa/744z8BiyysJrOMMJwlVr158Dd5trZp0WyHKAz5N7z/oZkDbxDMst2ceSvvg36+Kyh/0+I4X5c258rrt2AU4C8HmY6Ly3TPO7GKDHyFNar1QH/xLZuIbt7uefY0RvIyuMWiEZhplPOCV8ZJ26+vYDIE4rGwzoYezsGAbrJRBYZlKnnuyYShToMHKBeEUVrD2zx8xOtBBx6CJmsoB9irZCaV9nWHNudOr2AKeOrp3hdzLghUdNStSqAmkmMMVZ6Jy9vzyEnaOZzj2SVTyubGj/Hr6tgZBrFpsmlE92NcI6Xr3xKlLU8xhYAgn2t+UZz73OfIgEqAIRz1SRltzikgBzAHnokAxw7fu+S7D0w7/7e0SYyLRxqudwxKJCI+y7q6+9yryAa4HOI6Ad1IV7iJe6D3Ly47/+2+7R7TtpB3Oa4oxDhJYf5f1neB2De7N1M2uDMaclyvvxnNnWNR1FQwsAACAASURBVEfw8L0/+P3uBuWiIdoza5akwUZpDkqiW6Uu/vFHH8Why/wuwuAA2fk34dKUQ1e29Icf/LjbphQybEePPdyirzxcY0uTBnqmYuNOPtOe8HvrlFjOXb3UfQvIffESew60Rf2LtGfl3tdwnfI3luLqobbFrp8LtG6TYFGE8xmBh9wZ3AlnwbIp9xtthBcsxhZObY0yp63D7hHtqGXHjFP1/nid7Nc1bPMmCZciSCaP4+7DJDq0FRK0bBIo2oa7AJIiIjLlv4v2JFCi5ZnrCpbJ+qf1s9kzr1vUhccT/NktRlTL9xnEdq4RAD0D9bM3/Sy2TDGrPnvMORnl/Ezx8x05KPjaqYWZbvbcXDfE3IQXnCWVGdUScKKGGpt2CXk+5GkNgzYN0ImyQf18U8j9j/5vM3RHZSrmwCGIcED1gXvHx6fsz+TfFOyw+pC+zKofC/XVlKxek1dM383oh8TplLpb8pi43DY9purq5eBdG6N3ewIVw48GsD83gukdebLl/mcJMn4Lhx7gIcFgZQT2iKYf0lpag9lD0ipt5Mzx1SBqUP3MGnKzqVjzPjI30tffscAHMDC3FOaACTFFbXcUUQ6lNB1MMw186GaxiuOrGwCZRenQfaUpNpEwlYbPiNFNtoEE4X3kVYXbZbAr4vCMKPKxmu5kKsNkp9b0d4k8bc9K4sHn8DDZW5v6oOdW0kyIZzhB6pwSQXZjZG2RQQwCw+UBMBOJ8SPjfVfYnSh9lO/ZImxYXpOL3rZHHPhQaHwRZqa1PVtslLcVMrVH3c9VOsMudkxu7ltoB0Ku7BnXVaOsQbF+d5dMxp7by5cuwDifhpy1gByjBL9JUIqn3Ucw3x8/kWuBMyE7t2d6FPh1gYP9Gq1RV3E4OvNRavlDGkY+76EEGIzcPln6Fuvz0xfb3U94mKFHE0uZSTN06246jl4B0F1mj+9L4HYVsRz5eo6a/mtvnWcKW0lkxukalfeZphCnX9Gg9hv3R4/uNDQn2Xzgr/r6avB5zJA/Dc33GXqhZxI5ZTvX+NFkl163kHSfwYbwacDIQpvB6/QlXUpCm2A86quXrkdvQIlN9/Omc+3pP1aK1V5jMxeDNImO9764hUjKRxFHmsEJ+XkUSRnCCFnboxqI0em6dRQJDyB7juNwjjRCOnT5FmapCNjYfhT998DmLlJv0FmppsrWt7Vk3axzm22+1HHb4pkpfpZsivAmsuS1lOgHQSb/HmUvDKo/rzkKNQTFGQuuqxnjNIjZmEGeSmXaZbM5A4Uw1/kcOHT71M/D7rb0NInRt+zU2OTDZOgOqklwnOw8UUG66cIf6h26DsmA0hr67Zs3ux9SC39CLVzFyCXKFAYKwxj7K82hs7Zm2+6MDKXhmu/TWvoBZLqH/OnQF2vvs6Ahyzh0a6oy8a3561wdYexeEsmIsl7v0GeBc7/z+7/XvQqhU5QpcyoseQqR+2786XClT4DcPwJy16GnFMcefv/b3+reef89Ao+x7j6w/weQ4nYQchrEIT7H2UYnPo9SdvRwG05GWAa7IB9ljbO4xLn55u9+Lxm6gZEsc9EhHW/uZQtcLYlob718Pp8E2RWSBh27Ij3b2L3lR7TVeeu5X9q7sXHFZBzTaoaOyiHEZI+d9szkUNJicF32gkJK6lZsEiTq8JfQR5gkyDFYVOxqjc4d0QDto2z9s46g5r7o0F0va+uWFj3dNQZWERsJb9hQPo/388AAmeDKh3ZnkNdZA/FbgfPhvVrk/WZBqESty1faNnlI+QCUidLi7kuSB2zO/KUlbDDBMd+/gBwnAqBDzxC0MEcJ6A0y9rAJcCI2gNy3dOj/8v/6N4HcR51kRnYpNOy84n1gSw/kPJj+NDDaPm+kQxcq82Y0h657TKsbqUoxm8tYyVK01cDXCJlOZ+LhtS4iHCIjl40rG3GND2svrMSYWcghiXTjzItY17LzBBo98HBsEX/JN78uQ/eaEpnGyVQNOe1kOnUh154AV0FYkbcSwWmbDUT8FP3BK4NQAYsZusZhj1Gr2zj0MZS1zM7P2CIEEc1pbbPKrdLHO8iONAtU/lV1qHX61zWuzjoPTMRLlsFy5jLMdKAmx8zOyFbHsD5h4z0kUlZpDkvDgbD1Q7NYMqo+hN1LR9gUsrLktOiRRQ3Qe2d9ytYYIUKhQbOxaTavBDE3zgAb/i0IMd/4Lmx3ovwjX8sBIHyO5+jJ37r5KbyHdUYJsulx6Pbai914TCXcpJ9WFKZfx2BcyUAKnjYQNGiS/f+I7PxzCEBPCFKUt70OzL8Aq30KQzIJ3K4AzOPHD4HbP6J2x7XB0n7BJj5Ddj7Oxl7i4FzjGi6QLU4C9U5Fw569J5mEz/2Cf4fTjpTri+7nwMIf07om83TXyNt9yOFXSU4maomG1LCJOEtYKNtRJzvEwM91r797qTt7raaVZcqRxlwHzsfToWcARx/UZpvxEEb2z5yMlrnnntRZaXB6iWmcOPoiFZ48Lw4dHYQhpFjTRxtVL3gaZD3uLZ2l7UUa7TECvUlKPMpZ2pImT8XSlqSwV85fQcgCNTw+p2xrH2Zz9gxLSHK/u+Zmkw/Izj/84EcJBGdZY19b1GqYfSzzdpv95BrtsOZmElPMDTgDCmV7lQ/5HyrGuccMnkdArTx3kuIs42RID2cysGUg8Ar+tPIGKdLkXtpXbElEOL4nCjW9+DHr8DxH5Kn+ZNIhTimnm7VzzWrgkXQKZrmP0rNMUBMug0BLYb753uW39KLDmXF+Amu0AJIxjk3KUBaDAjQohvigEv9KnprfjwfSCvSSwkLP2g5e25bVOzp0IHc132dUNVvkXslOx7BffpUyzo0bBEIMA/I9uN6oxXFND6lXf0hm/5gMXbXE8wQYcwSuKwwRsoY9jj2QzCq0vkwbqr874aAiPw/vLwlRh/6t3/1+dx20axSn4dqnpJPpkly2qATO57OPPwEh+6hge97fvu53qaG//uYbceiK//wUBC0OHYdoq2HN2Kh7aCCv0/N1zdAXIMCZpa8DuS/QIfLu73wH+P9sCIaupXsviUZutdl5BUQOo/G6lJPeAGZfgzNkT77ktOc4+Mc4LSNIxaJ0zCOjKNIxJdIs3VunWJfBWYSWLKmlMbfKIHKJVlfX8G8mMDhWrs+WVQ+l9ktnrs0Yw1HbtrbAv8+RJOBPQ8jVTwRp78s3ljWs5cuvSEsaWf869uwx7+Hwq9gWzt6GLHQQVTkr0yR0U9gpieDhKlgn5/sRIPfzF89FK34bvf/Z84vdBB1RAyhWSow7ZJ/5qHiM++d5wOaP7LJfyNA3IQhvE+wM/A//578+GoLkMTPO5CXIQ8+BBjJGkWhGpz7H6MjpeTIwDKFsslEijhr3p4MrAx3506i3nTZS1W6mY9+X8dorjQnB2cgvi9KM19YZHZrRtAIV9qzWie6h2mbQcmbKoQc9+DVfv96hJ6Au89o7ZI1U04YWVmlV9LD+23N7VKApnAX8qzQslqDEBzDqSJJuB27HoKJ/fbhDBLtlFgzZZhIYh6ldIzwx2s08zM6fkR2JTswDaxZxUDKeQg1Vj9bhPaKNymjTEZBGxyuq0VFjVAFNHRuduWQTCVPKwwpJuY3ddDJJIzSR+qrygdxL68scFA+iUOo80b5tMVJ9RAB4Vnf19de7t4HcLmF0RjHm9lieAWl4DuwlanDE5q/+WKCmNOSD4ljfj2yhZKxqX2tIi2veFKFskcqYWaLX+7bnYFBkLqvSpkNXsU3yoI5lHyjq3r073Rdki3BQgbUYDUtmXg79oDtL2cEM/aKHRWlNpUHdfapq8Z4vWBOARLKFg+7noAe3uXEvcLo7Rt7qAFjmkGwVgmGRIvPl/VV3X3EeWk2sb137Bm1GbyLaY/Zu8KJR84mWosKidWu5d2u/Vtjo5+73rwZQxyxCZPDYknW3UQ/BtznP2Yf8YqD4/t+Vyxk6QyYgozfIylS3gPNZmEUWl/roQ2BdBULGKe8soAJ47eo1nkNJxClUOHXh60Wc/wQkMntjNTLuE8s4kpuE1M08BKGVK3784C6Z2wfhcCgdHLTKzABnZJ/sFnbhpUaJ7Nw2m2GCgEEcuodDIZAgTXJwXBaNBlCPwW8C41aH1MDnbPfZqfZTGVoRP1evZ/QmYFYWWi13MyR+x6zc59jqVo7fjJ4CC+sb+dLYqhMoW4GcETK6wESByHToBrX+Xc6QBpPPjzGe5jzOA3P7vdC2Wfo0ew9X0dfOqzRTCEMf2Ps5dcpmrXygQ9b8HpD7D8zQceizZF1L2FShWQlUF4HbfcisD/E0oiFcOy/nJLef/+BH3TOEaszQF3Ew8oxUnFunBDXlxDiSABn4d3muazBmCc6iMq9hsqRDf4+g/BXIpaMEAG64aEuwf7IvWYNNUMBbn91Mlm75068lgvi3IcVevHI5sq3LBBEfoX63B8PcDN2AIo7M4EDEzXPG+u9znnWk5y5eiD3fwPbP4aje/vb7DDxiRkK4CC51lWjNWk0gcmZ0lJLX3A222IEY+VCqVn2KVYKKh5TbhhgWNEBg+pT2tUGC2wlnDJCQ+mg+qaFjh5TLVK4MIsk1O3/ATisdeSYU4oRtEd7gfUyg5siSp0hqxjjfdhZM2QnlYZZEGEROedYS7WmIo2iT20iZ22V82Tr33FKeDv0lAew2e9mRz/IzRnHO+Oi0cYpYjWGzTDL1r2chw03hxLfRydCZTxH4DU05kIdyqlbGY+X8ERNk7N8ArzsMMjHEpKrtR6vdHrytgf/+f//jo3HmQ59fpOeShXkGnLpCBrYOa/U5Tn1qjiL+rJKDRBFA78K4RiWpi8apG1VqwKolrWl/FxHOh4poGFhupMxro/VDPowLYi+rGYXwlwL1bgDrXNV6cuLQNXqNYPRbZ+iVsOb8xfFrLKxFNKlDoeDGC+ihzhYgVLbUBy6n4Pa4zjh0nBQObxu9ehGPMeD2faUKySp16BMY2QvUvSZwzE5a06Gv4sRWiZBtHdOhpzsghBoOixkuj8cYglu3PosKW5SbeM4GSMozNs8GAhw7ML3POBbWSVJE6AcaPl7b+yRsbKbuYTGaHhk2gsbwGm1ad+Q+vHHjRnf92tUwmNfIuj+hzeYx2dwUQhBvkKV/7d13YTIje6p6ET3J6/eXYcY+yfN15g5/EWJMzyjP8UAK8Qp1NtSm4qKkMYGaol0vuQljcvNTjAmkHIlylhXOYYTOsbknJqmRuR/YwPag3rt/p9sG8nwJ8jEImnSGzzgCSrHE5/saLPSrjuokWBkHdjcQ8Fp2zer491325ioO/RcEUA+89xzUbQ7wC+HytOypPFUJV4R6vFQM40D6RAjUzEA5jGdfn+0uv82UOq5TL23L4Y5olgRLGdEhy/kGeqw+6Avs3h7BKY6DnApwTumtm7FqJPvs/HRt3dd8ISHrBdfMazrM4gJa/E59crTvC/bBwwfqUKPURhlijtnfr1x9BQNrZ0MJj6i1rXNwYIStNHHofFhlWH1oLMYclCJUyfcSsO6w96ytm6FbmhJZGsBp7+OonyNjbJ1Ph67GukQ4DU+UvTj7OnQTWB+iMQdkE5b3rN+LBhlwOolLJyrkXkFMQfPpmIhGOS5UNj9n5rn3AYuocJN/T93WbC+CAxrdcqiulfvMRwVDhgvCpbp/zoRQe3uImnPR/lyH7tlRvGmM5GKSOuouZ9EBMrYdnZs/j8Enw3Z9uGRryDUIxsln9vAY15KdyUL2fdnTD8mwA7lTV51jRPTZC/Nx5keczXNXr6bGPMS9tD3UgCpBPZ/7zmefdT/Doe9C/jNTXAT6dwCRg0A2uVfz9C0vnTsX6VedsQNFZJnrXVrZc5qs/h2g8yvwP0Yoh7ixQxi0rcsaL9e4TRJ3+9YXnMNPM9LW373Mdb3FXIgZYGlbWVfIjj8BldvHaQzRluteyVQz92nWtTT6DSomHTN9+VKEZBxwNH1uoXvjvXfoFGFMsb6Rz+meMy0L5J6AuAJXHW8U0FlXJ9ltwW63sU2nbonv4b0nBGQmLiOIYwG/O5tjvBy6pagggOJIIme+D/s2dXk2oKUfE4gQLNnj7gmdtQqcy+heWE9XxGoep+7M8pwTYXYdUL9m1hUlSrpGcgfct6KmkhQfgiYsk52/kNtCR9MR9wJEnL3Ec/n3bbNqkO4RyFZKaWvbleOeAoZ/to4ssPwK2tYISxlTPNrNEPiNMXvdIFb7wy/2PfMErXIFsGeD+JshHrtoi+xTjhz4o//wPx+ND6MKtHSJQzNOtnSPbPBxFKGWqGFOwKo8AKJ9BjFB2UEFZvw3B8PvcmOHMRxjY2RvzqYmY9JYGcXrxHeAWwbZMUNE8HPczCUitCeryCKij90UgdpcWntVFbqPsEBv+1vG3xiBCZTckN4sHWhvONv3jaBWJrP9fwUDbuSITuS1CwJNJtSzXb3maBcb8fc19fS9p1Za5DcNjcIbmpuQODTSlhVaOsffNao69RE22CiZwBGQyEvu6h5RrbSes8xjVolLo21As4Yzf0Z0KEt3HpGE45q9UbTqQlzfw3sPuls4WVnpafFh02tUnc62jkOXJW8Rb0F4FRapjjzyh75GIIaaPqSAiIQ8YT/ro7aDncMRvgMD9o0b18JYV/ziIwgyn3xBxM/nv0CW/v7v/0F3hT+3ueYNoL0nX9DiBDylBrqvk07vOECZ6xpvIFgOtpBfv7x95uqiC6uVmI9MfSUxf/D3P4hBGSOitW3PqFkmtHoEttSlDkt0vYbm/xoRKQyiziGpQxj0Ed5nQVIc2csFDto4SMEYD4MinZNXpNNmpkO3CsnqI6Cvx3IMMM4S/facGWDxn+vJXGwuOGNI2QMGGMnYHZhgzZrnjl6gT/+9ixFCCcJAeUFCowzqca7VzyCUpgNXVlXCmiQjCYfu7Uw5U4Of+xGCGPvOYDJtXNxbsyrrzymg8HfJjSGLsedFuQ73CIR2NViD6b++evlKylRhtdtvznqY+vieOnyRML/aEA5H4hqA16zpyi7NsJRs3dx2+hSCF5Q5HAu5TW/58uMHsH+fRqDIHvSc22KT5TrVFdewR1BGFTMC9m32aaZCxdjXSbSEZH3eIG4ANM+1kBRnAGSLVBx8+ua9FQq2KCpSkqJ1HsnsDIKFUHuWsHwf+Sb59xBaK4AqoaKehJvyx0mWLgF44FCHXnoTKR+EnFkn24Epmwo3OfFKnQL24B6fT5ay1u0sevbneIgkOn/b8pYwvY4qw11EGmQg61g4gy95Lc/LT//+h2TayCQvgKhc1EmSUXIPzuJAFoICFBTtV7gl7J1PPvxZ99GPPugGeH3ruecI3CRQPXx8P1KuV3HSCzj0Dc7Gz39CyxnJ2BQIhKQ/Ha17aQqb+xbktnPXr3QD3Nf4Ju9fH/zorHZIDu6AItz+/FZ60g38r9+43r1NID/GGReFWIUs9jk8l4OnjBUlKDPTjaqm50NEg9fRoQc1Ys3km8wwcvjZ7mY3sTTbvY508giQf0pV4qzJpUrvPGUrg9rwmDSpOnSTI7hHoE2ZM8993qAt7/E95ge8dHLlUMqOLwkOR+FFHIKwnMEXhReFI80ZzL6XP1EweSSH7St3aI+dVL4ufxc5ec5rK/hznQ6PWRy0JUmduupx9sK7t9LCHDKePACIyBIvRdp4vees9W1eZ437VvwIgic+j5l7ykkGPCYI2BC7ATwfJhzaujj0tRXWbrdbvEhr3ySFpgnQIIhxY/PYKQIAyXKWtgb4PsgX/uQQzsAg92KYYVs7y5QSmGQ68Cf/x78/mp1YoMf0MpnlLob1DtDnRncRYtI3qaFIilvlzR4y+/oRZIzt3eco3HjgEd5n1OLiwjmUyS7imBiFuEzrCnUKDcwUN2+X6H2Yfrpxoo2lczA7iUBu3v2ku/v4ixxo5e80ho5PdaNN960O3oDKUKqmVgIB5aAP3OwhMdSNbzq7LpIP7UdkGPOfxoS/p2bT9wwalac2X+8hF6DqpTWCUaPSDKw/8yvtQkaJ2UYYIYQlWu0v6IEZxqmM340OLQlgDqMl2QaHvkkU7O6dn2IYyjgROr/3nDYsoZ4NomI3zgLtCzo7D4gsVJngZvZ3uCdfMBO8MXcNqjwAOkwzfSF7nfdZDrdEFOuT/lxDm8/IxjVbttbmZ7C2usRhu3rlQvfqtcu0iF3rLhG8vQSOdg7wfTKKD37xKWpUzIBHDvb9f0Ef63vvdzu85zMY98uwzRWUkTg1a/uNa2CWwiYtQR7VmsjGFIjw4Go/PBCsU5SwWWfbc/x6SgDxn+i1Xcaxz5GBaJybMZbE5MJak3dWss7zmdrQlCcmZTdjQOLQWbNLRMRLOFOjao+ymV9kKc0EODS7HL5V1vtTWK5P7T6gVq8jk1n6gghYUtMhh81r1rmo7bwrR4FrlwTm/RBq3p8+6C6/q7QuDGPbsMwnhL56p2M2qa64G1rhE+VNbUeUH6LDNyiQBKp0b7Ixs1KzTPuxhe5Yu6yPfAR+pqRkDRGqCVRHh2biGCR156nxXqRf3NGaUbxKpl9lr+rtbqQj6/0lIOnIk6jmxcTUwy4UGcA7GF/rRtb1RNZWaaN5jEN/SeZtB4qZu+fAc5mgO+66errbuFYlQDcs2RFstuDe3nMh/0KfqpyRVjoCFH82RXBl4JGAx33EV7GTq6acMyZapqPO3m/lvpMOgSAqOac5sdWWlmvt0Y+cd/bfgQN8KNvEoYPM6QASDHhRKNAJyzoOVSNu6yeBpUNNVBa0TW+E8zxLaWuewPzixcvYQrJO7YGcEINA0Qtec4o6PQc0DvAROtsf/+DH3Sa99WNnYTBfRuoVB+591fHN4XQT3PA+6dlX513kCtTq9sefoXjYkZ3P4XAI2KfhNTy6i8Efi5OcAHZ3pvyHP/5Jt04ZbtY+b46WjH3P+zjn+mvoOcy/crF7SclIh+oahsTrvmP/7mCb7uDMbVG0LGOr4bUbN7r3CATUFXfCmzb6NjX9F2ipD23TuaA9wzYZEMjLcB/LY7AENU6isHT1fDexONM9ZVrh+OJ0kfLwG5niaGeA3AYJdd6lOPMiV6d+LpfFwE6gRXnWvjbvjIcn99ZIkgqhWgZJtuNjmDLDriIuXkcCa9jtQd2sb5eqm2fLW+wZFxEa877rJzjDtgUOEny9SmfPOYK0Mcs02AE7FRR/sQyQveQr0D+mhTHYU0V3i8+wxXOf4sgfaod55pA6KiINBpP9eXTz+Z8odvgaXhfnWfRAot3GJi1zBNDz5ylxs17o63aT7JUh0PEDFeN06tipozOW+MjWceLyiAa5FyN77Fsc+o4O/V//b//+6MLSZRz6JfpNYRvfvpuZt2pav/PONyJV6jCRdVjWq0TqZt1D9FJLHnpB+LGEQ1+cOwsEu5ZgwD7Ga0h1Xr2G1CB1gYMXVDG5GAv5j5cfdJ/cBhraB85V+B+Y2axRdq2ZwTjZnix3e6iFJE4cbdUaNQL73IhDIak++rcGVKIupc504tBdvqrvJJdPQJD7UqYomWs59Thro8wYnMqW4tS9Ib3RCnyqQxea+zUOvVi8vB5kuEF7Pokc4WChfgV7FmMwT/A0NeywCmBOauFOZbOn1vea53DqEBJIhKhT84c//+xWd/Ozz2sWcZDJvg1N40+kaaZvYDSp4lvfhZBs04+W4m0Ns9BZ6XglEs1BdLx86Vx3A7jvdaL387z3Po5GgYWnkNN+ikN/xD09xAm99b3vd29/73vdAZvYeuCje3fzGg6ZUHxBOEzMYtjAi9c3qzIS9sBqWCXsCU2aBUctkP90AB44J3b94Ac/iFqZrNSMqeTCLc8EWbDNjvdSilI48AFZyBlIYFMGPjx3COM3xeecs75pxsX3OnSjfp2jaI7Qptn4OtH+U+7BLqUJNZMDpeO49iPFyEHH0LlG3n+JZLZ8pRwj3Gu2aCvVyE537g0m0xHNGxxNAN+lC4P3tcwQOc0+LxV9cu2j0R+USD5DOV2zKR26JEjFLKKaxc/lOsiTkHSV+qxbwT/5dY3+1AQ9zIMwiHn+nDVVB0j02X1acGQQu581Qp4ZnZsoU2/ID3hB71bCYyyLok8HKlexBqlm8r57BDnRC9+E3IORGeKa1bz3niQw6Ml7dbTqHDVWuYGaOu+iE3ltp1pF2Kj0DsxsvcYdHadCNqxBlMls43K2d1r/RPVqjGab5ZCgvDeKCdc9Y608lYynh9TjGAwETkoXdZl15gcPOV8+eG0z9FKBrD0rU15n7t4dZn/40KnbAxwUwoAKJPKIQG+IoHB2ll7lefTeZ5gmx56Uz7LNfrS+O8v+GcfZ7HOGvvjJz7tPf/STbheHO0lis0AgrTM/g7O8SI+20LSpqQGXma9nYkvnRc/3Kln9IPtumoD2MuWVGTJ8Ec4Rkp9XQdYMOO7SUvazH/+UhGyzmwMt1aF79g0MhmmBevXdt7u5qxe7I/UcsiMIFvu+cVUzt4Dq79xkuMfdezUMhXNzHfW6d6mhy5WQX/EMG3UHx/eSFtxh+j916BLgRCLGsVkmItbQ5ZtIqFu8QtujDn2bZIUs88abr+Ho0EwgOFBEpekDhCrdZ+hpG/bscG3uUK9twFq/JSjbm4GzV+6tg3oUQvmU9TQbd6KiXT7iBTr0CUe3GlSbxJn0eeb6YNk5A67ziAEYn+uFw4lASSc5Q9fpIphjL8pfUI3NWRieKZXq9E/FfdE+i644+IauCOvmBLBPsS0imCIvAwa+gQV6P5MzUn5mkN8XobJeH55UtDuUYabtc3+LAI/WRBCNQ6I4s/NBWtf2uKES45pD5+ZlzsIAieIQHK1BSrrPqaFvC7n/L//hf8WhA48wXekLprXcB94dIeK5QIvBm0ztWoDZO2CNrIfQI+cII2+QzaqVGSUSHeX52zAOjZjMOs9BaDpPu9EBDNjNnQ1kA5dpN3pIr+vt7tEzhAHOMEDDOcQ8PDwOohfSm4EQFcnAwKU9M1VSV58pR6s4Dp3jT3PjhAAAIABJREFUGHjNrLzqnmbnBcGXU08OUQl2Nk/+bpSfw1+w3un2IVGAkETMdDA4Cg5k5nL/3i1QGPxHHHoU5nxrIzl7vaBTD3DQHSig6MLs2DwHvWQRi6TxPCpIvk8yVDMKb32fQMna/Iwa82c4dAMoa0FmUTobt4htbNZyNI6WQYRSM/c5n/lkU2WiUWAklY9EjFBaopxyCUnTN2680r1KzcseyxdkFSv0I3+CRvoDNOjXcciX/3/C3uxH8yxbz/rFHJERkZGR81Q51Dx0Vfexj8w/hLjC8o3FBR4kMNhYyPYBW7Y59gUCfIFBghsEQmDJAmSwfHyOu+Ypa8g5M3KIec7ged619xdR1d0+Uf11REZ8w2/Yew3vete73n1v+MWf+3NAdgvU8r/LUA5HC16AjDXHwjaKtuaVBjkzWbWZzc5FGYIQeEGqvSsDGTQ2is9wI0QXPvn440x5Sh981MvUe3EiWBGELtIXLfFLeUr7O8dAGEJWEfJj7UzZfyvMqYPn81R2MoCTRS3XSWatTNpNPvNgjrZIDLAG1CjaLuJd1qkCSuNkpkri2olhT7d3ohAihVycnEUmO7k1nL91lkD2XDJKxVx0qMUJqBGHcQ7W3DhPUQad0Tp1bVGLzFDGYds3HFKMtXwcumhVYHfVq1pWJBFPSckIjnBNhD8vX7qNI78UUlj0pTVaBlR8huUK3ydrO6iUvevVv26w4nKQJyD5L62RstAxahKHrGROSgCEf7C+wQx4nHrAQjbXJM7H2m00r1vdtMRxCimq/VkQfHq/M3tAhMYhRNRbMXYG46c474xa5Zjd8zovs3eDZxEY65pxvgbOydALXeoOuTv0jFbutWbuT82OrpHMJeXs3q7NX3yERkL0WOEfjAu5Wzjz33EgNdLVh4Gx10mofYrsTLGQatjlaLgXgLqMlyVbx3mqKT/Helo+S+ZMpr6Fs1ejXgfj1LFlyl9HEGS/wZn/8OkXwyF90ot0DZ2lTmqgZm36KsmPoz/FTxxuozN/QkC9zzXbpjy0SaZuHV4OwWtI8ppgPVyh3gsJ9NY77wQ9+PHR/eELNM73gPdP0yqrEp7r1rU8AaH55gfvDGdAAsYQK9GwGMh1IRi1M9YIHszQFRAyKDXQvP3G7eH9D94vWWT2svO774HO0Vgeh27woDSvGb5a+zLbE8jLwaCkt0yyMI9DX2FuwtTp2eEGokyTILW7rK896sGFmBYcnbLgKOEqJEZnHu3SlAZYr9zflwTBL+/TrroOqqDef/YNiATXe08JVPerrYuihq10W6Urdd/tYHAGhm158rtBMGTqt7HJFwiMr9rZYCCmz+HYzNAlzrm3tAnRVqB7aUy1Tf4up2iFNSwRbkPSJK+1vn7Y0ACD8P4lquWXHA4desYIWUKTMK5I0ya1d0rb125dgwy3MGwdEYxx3cYXuP7UUOSoSI4zQ7emMmdggX+ZtOuH+7H24BkOnQz9H/2f//To9KkzkQP98Xvbo2AaQ6a5TuT4GkQph6QI1BnVWBffswnQhU2voX2vQsJjOLlpSSpEVgqAWAucYc6cr9sCxvv+3h1YysA5QPA7HOjGvq1xTnuqza/RPkv70wXIUG7uXLgWUVdwYzbBrRE6doMlc07eXc7zZw49EHmgucpOY4SMrppzDoqnA08EVfB7quq+j1F8oPfK0v05bGT/aG3yT3HoCQqsE8vGVrMeNuIB/dK78A1OAdWdOwXZa0ylJFssnBhFDRz0w/PRofvdTDD1fQkVGImvvvp6uEMELfFQY2UWZeaTvlMidQ2n0p46zMx5F/6KQ+eoO0IRw66zk6xjJga0DNJyFqLM6zeuDu/dvk19EOSAz3V84H2CMwkej4lgp60tITAzQw3vAdD4CzbSGYUXnOim89AJS/LQSdsvrEOX0KQxLdwk2an97V5Lz09D7s9O27tz5w6M1eeVjXnfec+u9qUM8DVGwuqovoEkdI/hMlOQN0+x0czEJ/jsCfuxdWoRuLCNsyEYyUpFNNRxJ9uXda+8KzV4jaeMUdey40B1ftbtA7lyzjr0TNQTi7djIEbfudKbw/KVRdYqxDgcqG1CZidyL5Klcu4aRaVVhV4dumGknsEXXDfr0JIJnc4XRUTvixlhuhBKCtIAXtW1DQzQFI50GgOZGi0Z8gVKYwvzSEMmXKs16b7QwZtBGxSVQ6+gtsRP6jr4O82kxk90yCzZThYdetpMbY0hiNiV+4JzX1Ryl5ptoHmz/cD2FQjV+qz7FQlP91lz5tYqVa8rvQkFjzDgHIf8giBIXid1+WXeY5h9XWyGf0+pwP1XZLa0snH90pttQJ7svO1nTsif7Z3OYCeZ7wnCCxWpoKCjcBXETzDnfYw6uvs0Eq3Z996DCkaiaClcyn3gokZ/ofp/XSu290pRtreegMUWKW7WjE4Fe7jO7yqIw6HwCXYTyEL+4ZMvmIb1nTRohF7ODRcQTRKats3pGjZ2CVjcREnH+QhS41PY3Bm7rCIbe/CVpSXO//J5nCQQ7IOnD+hRXhxuvv1WhoLcf/p4+ObzL2GYMylPBUocrcJVIkQTlD6vv/8WDv3KMJ62NW1LkQlFNt3vqzjKH+98Dxn6SbHsOQcz9LdpWdOhG5zbKvuAPvrxVRzNpsNYIGWxjsx0F9grarjLcdhmLdnpsHz1wjBPpmmGrkDKa2/cgrEteUyHTgDpvWwP13bLwypDj53V+ZkUlaiLcsPqVWw8hp+xPpbuINurT9E5ZGePRPhxkkxJwGbnJjYJqvkva449YEfVNv5pXGEW9vO2w4nY68tA9NfZz+dx6kv8bLKg1QofNj7CRWRyItOczB+Hvo3deUHy+tSuMPkwckIIJCy7KAFbwUrjWWn+mnMf15nLYfF9LQk68xwEfAsdh0kyras49Bmc+Or++jAxz3tSYtmnXSIOXaTbIoUOncDCLN3sPA79IcNgnm0MY//Dv/jf7SqBac3M3hUUtFhEkm2M0C6RGVlDcZOXcIKMPYkAGpCa9GV/tQcp9KhztGAfv0k0Idy+Bmz33d1vqcHfy3uM4+g3oeU7iMNNbVSnEzV6l/HXa+aVQVcWUMaj+th16Htmoc2gxaHHiZaB64pugTdapKRBSbZn9i0hq6XuP3HqtfPL0be6W1rZdJINevfvwuj/Nsjd1jWPZ4YLPo4s3w51aHvTdehKv149fXlYnHBjcS4cVwbTUJ/yhtuy5bHprCUv6fi2YGV+/tkXw7dE0Bqp9FayuDwfDbUCCdbHnTCklKR1G61vKog9S++rid8BAnJrgAVbRnaKrPQy9fQ3YbVehYGvNKYjX2VkbmKUn/LzS9K6BUowy9euDWt87gs+7wyZqcNmTsuIZnEqRbjjSFdbNoTbdZ5uRH9vlsbvY+RN4pvojFG0x/4Y9qrEQDNYnX+yS4+Vv1tbVRrR196H6f5ig4ABEqfRc0QevCduWg1/OBXFpdDJFWmxtX15xn640CALcRdHpi2f4PxVXhKZsUas0xVeNGNMlq6KmF1AeMRI8h6sDYtnZ5BHvVYyxRkoUvyLisGrvCH06oaRDe/5WIPcICOw31/rY83RliszBrN0iXfpEMGJaIY2yJAdeLLAuSvIIbt2jOx9VoQBgxKegeQhPiPZejgpwvYNlkowe8Khe2g6OqBiHdEzWp8U2iiNCNebZDxr2gbCBDciZvY5p56u4yrIMaJKkte4ltXfjeHTofOfnA6dtPeqIy29baxU7nTShRj4e6+T2budLjqSXAMdckPJvD++r8GOwVUFDi24N1Dh9Y7d1KFrS7K3m+EsEuKJ+fAxqjpx3l8aPsffEb4E8wYfLUAJwsXn2MJZLVZm56bUrEvruU5UdPaF6ICjSK0ScG7bBrNNA+IVxNh5Msd5Wwm/xlky9pNNRX/2RVrBrpdcKmv4CiN5F8i2rXerY/CALFip5yUg/L1MaqROzP5TTlW1vlmc48OVh9SjgeCx0QYdj7mXd76iCwaUdBG0dAq7YRC7I6kzo3/fGE6j0jZG8J6hqhywjjwFRfbnC5C4HyGlmgGnbZHzv3XrNj6ArBp7Y/Ch9KuPyXUkhDchk2KXLAuKOi4iwSp51a6EDYRk1CE4g0NfgKX9nAxdx3Tt9RtsWxUnOU8eiaPi0Nv1NXgzQA/sHhAyDn3M+e625mI/DDi2nhA00Vn3HLjd5XeKtk3pOCY/dvMYFDpj3i/tqw49jHb+/VK5YIi19rhbGpR0N8X5q63/OvfkDEGJUwXn4iOKE3RysEsCVO7pAYTnVQJiWe3PWbvKvc5Q/rIVtnMCUtjoyWiFlYXC88txHLF1+QlLfGToomHyzea4TlduUhoB8zcQGp8nOCFLP8Chpxc9pWsjF4i/LUMfh+07xmMdlvuODv1//L//j6M1VLce01ssS92Leolawuv0LZ5B7cf6wz4XILU/QhZ1uF3oQfBSgzI7r0EQbkphPH2KMP0e8MoqtYH7kDh06Hkf2Ht7zIPVQUviSVas8Ra61Whg4F1UGdyisQ6MVqNTvdN79iWbWVX+Wc48ZrQuml8dZgspiPcxSAkph4uY+oqEiRNQXk1yc2UVLNlb5DTS1fxfde0ED9TPxx3hqGFqMGayocQeXJcGldsdK9y+B3HwkCx9n0x7EWN8FbiU0Skxaho9x0nKO/DLOqVGT0NpjShMdgKCX8Ng/RrhFYkejkTVVkeJjXNzAceQYkyciuQ9MSvLdcj/54SKWOi15O6NKQYi7CUbnEx9idrWDYK3y3x+xr7yQmUppwjSNnmrO2ykHT705nvvDrO0ymxLFhFuJpgQcp/12vH5a2z41RUybWHHMIcrOFln0Wc8rsQVjqdnb9ZUPUazdIfTrKn3LWTN+dsCZgnGc9KQ6/Bt79sHLn11JKxc9IDiTZRzq3WgZZBNU9egl1KyWjRirjOPgbUYkkrqa2adxfyWzGUv7hQGVJ6HOZwEI9e3Wfru7iqo1QS98jeHS4iOeJ4ZaKSptIaWxa/spiMRcTJCfxynQhy2uM36d34vV8T17/Adf7aObJnHbNCauQ79wcoT4DfIixjuCbIeIV+ZsxKwUpMxeGl7R4fuwzXvLXetZ0knS6+as8ehkdwmu3I29y7ZQUpL9gY3x26AY8uf+91uFteIe7VPFGP1ZDiRnx2+A991xF52YXT3mc41LH6vXghFVYNs27NWpc6RY5Lo6P3vpLnsYs/L7DvwsMkPvAKMZk02q+zdPergIYMB4XaDCrsTeu3c83Lf1vjMToI1ya621HS3JChK3FNfOvlWz819CB6gs/ac62FmG5U10TIDQ/a1070myIx1KFE94xrvEcQr/gEjiNGWD4aVuw+SoZ+F2HaFYNBsXId+CVb1NCI9rn27AxT/UXvCYSzON3hJ+ct88TR26zzI6ewiIi/PHmFHZ9O/LvP5KXvje8pyu5R1lkCfpq2vurZUfQPdufoOMraUQF8BeRv0ZvCJ983Vw3V4zqS9uzDYJcT24PQG7/0aLY9mvCKcTyGvCrvPbhPsGbMTLFjrdhytx2aXjhLO63Avxuxqgq29GIcO4XlugszzemroBxCK9nmE09QfXuN2C8IB8Z7ooIWq+AxRYGWAHzOMaesxieDLV9Hh8F7OEvg4e+FAgh73wBKk3R0SLr2e7nFRZvelHJxVxGocIhVtA859gXv23htvJqGZZ70osRvtdm16hHNEi8uMur93VZykpPEUxO0JCns7lpIkjJJ47PB3S50JeEdOqc4sK8lrTjApUbokbm2vL4e+62AjSiJXcegH4yRS6yvcY9Y0iMwhDt756Dp1YRWdetQXhNz3sO3ER6s49M2nCOP8d//b/3L0nD5HIx4viAboIrWam7duQFKjXsAHCwe5wcW2peq/Ejp1k/L+Oj3bvTpL1HT/EGdRJCPgsF0iGZz5ne+/wahBaEAUwgMzs7ReHpZv4BVPDrhPowAUmMlPXCDr7EvASxo8N+YOd3onLLgy3kbXXvDu0N3ocbaSDfiyvibr1vfT2C1T+1RitWuNJ2rX+CVkrPfLm3lMbAqNgplkMgcdo7Xxf5tDF57NGFXeAPahEaZT1yy6LCJTeGGGm7/b641kMiyadUfn8d7L1HAUgbFuqBOxT3idutsf//HHwxf0mar+NoeRlSapQ08vsjrrGDQhR0VG9HI1BSwxYWWpMaBC3taGbIcrElREkfk+J9sW57lEsHCK0slZGONnQGmWyAgOCCL+GNGXB0S2isxcQRN6D8OQCUQGCMK9fh6G+RkCGC9QkjKj0Lno0GXNev0NOMy4ZbLaWuVG8d6aAXi+bj6Nmv2tno8O3bYgdQl0SPcYPfmY2v34EfyDTD4vtrP3KpCydcF+60bOrmDVAD0Ga26oRMZm0VVGCgzNebjhhOF1MB6z92GBuc4aZ5ESuzpcE/s7Dm9g/jrG7jKBb6DgOCAdvxmszlQEAINiPTZRBw7eTJJ7JAt/DkMuATDDOzBUwpWLzmWXTc16ncAxbQC5f0uZSjGQ17nmDkEhlqzxszjcGiYkElHDPJKhWyIwOOkOPQhV1aErQOZcAzWCQpAF6jCtjesIg4axtyrDL0JpuBoO3eFfOlWdsuMeXunQ+V059OI7+IMIhE62IPXj2nez1dl/ydi5F5EFri2XzxC1yZyIBtH792T7Zpm8LnswTpusV/UufnZPy9nxjZzupSGvzpVKBvreLmZ97YWuJZEgLMlEw+taQF5MZK6BpS33UguIyvlUYFzBgNoLoJeWj+wvZn0oupUeffkUwO9bL9HxwPCuIoYSh26GfuY86+Zaas0Gl+dBvvyspzgadT/CHxDtEQnDia4TxBo0LwEH2/I6DWytQ5/kGlxmzoHB3xP2pqS2A2r7Z3Dok9oe3if1YtbN9XffwKEzi5xhH7Z/jQn38xQDSh3bCvvqHm2qznYoh069nrGuVwg2zPRFtmxnFbk6tQffYVeNAJyySFMg9/l0dhhAbNApI8qk0pkO3UzzaHZsuGyvPSz7IzQwXuGgaoV5dStD763EbsjM0dDpBUkxUaaUS+D2iMl/Gw8Z2/pcroFjXkF1+WynI3oPbKFWnc51YJLj9fRTsrdYoyqS7mBr1VewbCJCcZqS2ftvvpV2NclwrhQRvikRMY8w9Vn3RpFs1xwpLF8M5MRhMOoHKO5jlr7DHjOgU4Ao5V5tS4KBjippKx2pncJC3t9y1x4lLglxC6dPDTdev06QBiLyEkU+mO5z6MAckmGZBIuMc8N8VbQcJvBFkwf4YpDgFw+e49RBev/hP/3v49CNrh0OMq+GNobqPKPuhNurFmcdQo1vB1BwcDphD4eF7fGW0XQjGBm6oexNxWGo5YzTWAV2lxQnxKdU5OMXT8McVpbSxn6hD5m+ihII22ik3HDCyl4X29lOU182Qt8nINjgvTUCGhgNhPXVUtQq51zOuuBAs18zrq4WJRP8NC0gBc21MMAMRgKXG1VUQDKENbjU5CRGUBEPDGPUwWfg0FNHbNlQ6vstxoxgmsbJsjItBfJpF5EndOHPAHcuHkEg2WvTmqyhhNC2mTtvH76sTX2PD1tgXkCM+fWvPx2+ZcNm3Cv3IJFjan6OACQr8FrhBF3gfQpYhTvNsdf+zqYJCmIvZAAPzpf7oZM/5XnytGWCgjdwVtfIQB3p+Jx18S/ReL6PwXmXNpbbv/pgGD8Lszr1SBwAD6lM9tyuMOBjhT51u3GN2F0lais/B8rbwtiYbXtdt2VAc4/sarCVy+ttNpu5yiFrWScimMq8ZLNmxhHSKqdDn8KhT49Vy1luiEbXDdNuZy+7jP7s75OFdYeuAS/YNyaF7xlj6OeQKeokhHFd+HJJrEU6orYEk8js2HhjlIxu3WJOO5mWX2HBB+Jv9X/eOcJBadtj41qy0UHo/Ljuiw4JwfmanStT6rWSKGeELBtfUtEGJYEvEHSZIKu5/f7btCsRxDhrnM2sBGRJpFZpwcS9pC4rQ08Lm1mzGUB35l4Gg5/WEuWaM4CQo2DGWyTU2k/VlpYoaJShFHfDiXsaYFGI7qbru+tPg5759tqIFkj25x1zYqoVrSNkI9KptzOBVtWy+3saYBmsVk87jGoyU6+VwaxwvSUrDbhkO+9R9mIC+lZy0WHnnCp4aMuh1kRirSKh9j+MkDtr+AYfli0s+eW/Ou2MkJaEqV6+yIx2o/U/B4VSmIo1s0uL5Az2YoPsaeXH+8MrVCR16OeXL+a+KKa1TP28SGeM9CWgzL4JcrNBzRjEi73jlDk7GnToE5QsHz17Qg0dtA/tCIO7R9S3f/wW0ix7zHY5Z2T7Jct9EmGS1957Mw7dMcDjtgoGzXLOeLVMPoFo+t2dO+F1iETJAXqN/X+VEpv2z2v9nABwleDp1AFIEHOFJYBGlIu/6cxFUFzLG2To9tQv4z8WqaGvbBA4Ylh06NP2wSu1r0NvdiiWszv02CcrUtol3Yfol2UOCGgc22MY/2sP8CFPkJ6la2iB+rn2UglsUT85K6dpmfb1OvSQPrm2S3TwpLOEczCgUTSpCxAtgUK+rrgPXTQ6dP1Rzfco5C4JA9fMcqBaDaug2CsgLS/xKQbtc6ATc/gUxWTUSHHNRMxLARr3PYur1mIrT9m2mzqOHUDKY8ujYo49ie8lUI3X37qJDUD7fW2FIJ4gHURGRMN9r7CV3WL6WJFiW6gnkCE+AnJ/iuDOvTvMqv+b/9UfHqknHvpSixiv3rgOdAHUaT3POgJvIoTnCdqUk8YcN4ebTEeeaKNFI5Fm1ZC5sPnwzG1pZBsgvhUU6D79+otEeFeALG1J2MFg22Mo8cELaquATrozZDU86VMVop1FJQ01sOpxViHNm3h6dAE1PMK82bGclWQrF4MRfPoS+Zt9wWb8OmqfJxs0rFyjTp5jLXKBG6WBzAxliRZhFFvTqcgxPYY6dQkQzYjEaAVy53oQNW2zoc3Ol5DVdQqSkpOzQCRzzOTspKXeHx7Cmi0PbCjrzl5VF4zyhp9//tVwH7JMWuo8ryyGIp6lLmn0iBHMPGzhnm6fuperW5WvkOXMUgOF8jk49HHu1ZRwMQHCdRThPoLVfo5an072e1pivkTP+zmoyQUIPG/92Q+HC29AUhP2ZKHbUjPtGuBYH9Py+IBeViuqwnDW+yWSvaB1R/Eb0QQ3v9CchB0FHnTyXssQF11DLass9a0qG9jS9gNSs9EiH0BrcOiBQjXSceh+rwyqB26lsd/WpcbbK+pxZliQGVzeIYGfNTbXwyoZiAGI5QGNwjlQCntc1YlOeclru7dBy87T4S2i+tepMeq8XCe15uySUBwGtnNUpIqdLkwu0mDwpaqeQZndBBsYBY2nrWey30O84W8OPtkEOfn8zjfDGFnNjbeR7WT9jjHx7YD6mcMa8uU64xzS4hMSpxCzJaoyKAU7sq5bNmiWso8j3wSirfXC9SegKkJbC5DN/g1UdZ8jp13Qd7Jyfu+jsl+h7+pYiIhOHG93e83nuyd8aX8z199ohbaFeuJb7x93rXeinXtTHobBwkzq6ZTtJB46i4D3NeD3PMpw2sHR2/LqmI/PpQW5P/tdSmmx3Q3d6t7eddUD49otFRT7e/aKxK3k98Y+/OQxO4JV1cFp+41VcKStaJt2oic/IAbDhMCzp88h0wur3bVo6UrhGoy6CJWESJFLUQodulLI1rVdss5ZOK80NKWXldUVpEEZ8UpZ1Na3h3BQvksNHY4GtdWptLyKHEBQC8v9bWroF2l/4tqw3qO85nrWdvC8B3fvDV99+XV0FVQVlC9y+9ZtglZKPY2kbDdK9h8lr0niXWfSu/7kQJnsiLZ6n9YhnenQHQF6GunSZ/RXA0sN10ETZhOUEhROSJi0ZOish0qGcpe8CSKcEdTyyop+mbE7eY2ZDzj0lR/R7XiEA4QQN08XgQF3ersN4ngTe9AltaqPbonXd3beuMiRZbs5rrHlDNUFJfE5IvUafsghLMLtJqfRk9cxu0+5PhJlnytqBXl5i+NhzFCEu7TPojLW7JVRFmrPnPeUe+q7y95zDYKoL+H8rKNLTHSippD7BqjBAfrtb719m2mO17mGfA7E8dOw3eeooe/Bflcr41UydPa7WQHZuZoeR/uO694fHnz/GCEi7MVf/lt/i5IYG7Oxa89DwLkKw131JkN/L3pGp7aoPebDlrVEzJX5FI+5lr7LPvU46QE6dDNKVqQN/jJqn6E4p7SoF/McymjWE52oJFxkT41kAclCqSdiZIy0fNc+wWqPnrxtIhaP2bhZuNU2haodVv9qyWVWD6LSol7QJbJyj1F2pDfe+qhwo1vSmy0M3B262Y7i/Uadwk+5EWawHheECOsgI9JDSwU7ZJQNrqGlfu5QFqMxZWAtUjg+dZ7hGjM49ZoBXXCo56kDC+TIDa82L8//KHDSV2zWR6giWfs3uj5M9Hns0D1fs/UKCEoVa5RC8X7dwWveDl3IRuYJRCo8mxBqFdVgQ94k63wPVTjvpnKPT4jKN1QA82qzUW9/+DZCFe9nrKDAayB3I2oW+BOEJx4gSjPJ8S+Q6Uv2MmvdIJoWdtfgCS8fEQToBKKgpiqTx++i5/06wuB6SemkBWV3eW9ZqgCu1OwxDBpWV5y1Tb+3iLLatGo9Hq/Jcuh5cN4lOunP+lACEp2ENUtQIolEIgIaDKWIp2kDUg3M6D/HuQfi8+IxDv3N4T0CH98na6RBBjo1M/weIDv/3QzdYNTAQShvD/b6KkGKBtQJZsKpGhKzghTWeM4mRv7ru9/HoV998xbKdjheEaoJS16VgXmKBikpDcWha0iqQ0NDtgn8KRlPwpVr2n3CCWAAVIST1U8go3gPn60TKREMt/Zx6an/Ox/ntZWj0ZxzqT0C4acFzWtXGuru1b7+6qndqf+mA//5bwpIKcdcglKlkGdQbqDlPbS84PuGkS7x0E6A8GKqO8Zzrffp66DeJ8Y1AcVvfvU6em/5q7JVtV3mqwckfHfvmqH3XvaUdDxes9l2eCMNAAAgAElEQVTsN1E87BP1iQmUIhX90KHvvUR0a+EM6oyX2/1hBLDIohwhjb/SscmI2duqrnE913Gie440Zf1doFw4A3rzDOeyAIH1JgNXHJzyCK7Ft198laRoTta9MLU8HINmWsde//C9YZne933ajSfZ82pxFjKhXDM68OxZibdbQMgZv4rtefvtd4a33mIwiwigio6gAM8MLkAeFcqSFGfQoEMXqZjHsSkAJcw9AXlzGblXHbpT+GbIMm+9eRvEj5nvMLRZgfERpWlQxLNcZddKOkpYZzp0iV88dOobcInugnL8+M3DYfWJyIwBKV0mfO40fBcJw/E+2J4kaOwxJXKXQHYVSXtub7/698L0rh+DP87dMamXzp5Hjtuxs1WiS/LGfZFU55rbJDM34FIF0amNeyHVqtdgGdE+eAJ60WoRVLtveP90rYhqx6Eny6t7XZWsqMTJcN+FDLdOkiug9uGH74KMn2HPrtBdQLvuVcoWBGTcyRBlTayN7sI/iTiN6nwMVtrYQ4v/7vDFp98yD/3v/J2jMRWKHLxCveXC5Yswa2mfiiN2A/hGVfEogoAnK6h6bCSj0Obl9LuTYKT3mwW10LdgK8VGkFXkwji5R1KFjtvWDPuJJWJpp1QbcrhHtaDopKsO6GtjLKkvHFFbkBXvZ0miinPnqSHkpW3BTNXIrmQ2ZQGrdOUh6hS8+J0w4zpKZJ+aGscplM1m0Di6SEdwfiI3jOIk5BxcWVCTHFk5hpEikG/DBpikxiEpLq1r1M6chz4LHLaMDvkcrTOWEzzmmp2talYRl1wUwncGTjp0Ndvv0FLyFLKZC1dCi5OBzLDMUEROuvJaZqzHIPfdUSnW8f+zAHThwdvLWerQA70Ld3Ot5lnYFwi0NDAO66BJhLYTxmbSkyuO89o7t4b3fv8XGS8o7D7FMU9aD+U+rDBE5gm1bhPIcuiQ17h/khLXlaflk05leERlDxpZhVS8xz1Sr6CmAp1e/7Vl5gcy/1WCs2mmXc3Q9leStlWkSmiZ77VW6vTbTyPGU3fwrmHbrfKxQZpKRKhq+z5LpvtLiKJyLazRKSmpQ9dBHBxukqk8Tg39Fx98UBeb/8nC1m1tkuEnuFLvOQiOBrs2uefqZ2/AJRFKlaZ7FojwFFmRGYXGxHYpg5RtUK77K4iKsCcvwxCebRn6vrU0elGLCyzqUBBhSGCeh84h8L6fw3QpNA6ECnU2OvBMICf713F1OdqOavQ2r3KUbdV4XZtTy/O8Pyf+5jp0GIzXrAdpaccbLbyTmf6f7ti7TGs/ht6PHvJc5EblZ1TA32H86kSpdlfXWLpbRg69++MWrJSlyv93X338c0nminoVq/+4dNA/q9amg2NKBzwqc0LyCcLba3WVcm14jKHotf6Y+Rg/PsShQ1pjfvel8zhX7JlZrxCt8xnUGMj0Mtsp5QwkSITsRFCtkqTnbffRDMGL93QJcurtd1BfY18+pG3ta1Tl1rARMzLPw8zjwTGewrHexqGfofd9D4c+w3nNmOWlZKNc8P7wA4S4Tz7+LIG3vAC5GL/44MPhg/c/SKuhzvMxLWv2xx8COdslYduaSpbOCNAuynI3QLVspe1dwpkrkLKllvvy6eGt996CzQ+yRqaZPvS4KB1dpx7WfTIBUPPhUCTU2fXKZ3MdX8JH+A5tjB++o46+KpF4M881UXPvZfBUkjMJvzp1iJ+w/69TNpDc/QC7pH+YZz8nADeB4nlLjuzGlmVYjeUrS7i8nz7LspRDaLTToolyA3a4thtcD+V+0yrsRMC0xdmNoSNXxli2vZyPNtfBe6E9clNo5ymJHNpVgs3dIeDZWH9Bx8zC8Hu/9wv2KOe6+gQZ79PD1euXqM+DLOvQDXzi1Jttw5lbjtiT4Y7C6+effTt8aob+1//w7x8p7Wef2zlgGcfeSb5JXbI55A4Pm6lz2KzB2rCCtoHbs3sq46y9Xs6in0SgRx0RD+uk1r5qqAKQPtGn2d0rteCF7WxBacY+BkojyAIv5jeDTybsrUQVjFYPnVkJ5OsZgf44j2p9YlFL1NFpYVyFea2xGVGq1azgiDfe93OjpkYum13IDAPV22BczGbyQpmek5tghpahtKSlRlkoQKlZuZ9b1GsrX1OI06HburaJg3DSkzUuB4sEog3Zp4QwUjfXoUs4UsgEZ76ffuFt1PvuUWN7EYdub6RtF0L1BitG7iGW8X5VIz924ZUZ6bna7/ibI0I1e324RIIvyyOWMCSkcQ/MvI2mp3AABwZGTj3DqU8QRN167w1GiL6XoSxqHUuIqx5w5rpT83uI+IuDKU5DrJPFLkHIjFUYTGOtqhQHcVwXDQmr6pIVHDVIU2PK783OnvK+PzJNSj7EOANvfNS5lVEyOy4hkabZzU99/db3HpS6VkUlWr+7Btl6mcfAh5nRGHHLyjeAmgW+myMwmSJLN8s2EKRnYni+9ihKce+ToYfeEkTCWdNyBjZT0zUzsDXJKN7MOKI5dlzQ1rNNHd75zrYOOUxD1S7nyWcftSx9n2N+SW1tBqWvS5Q6ZukhdjjDK0J8H+VuPeM6BzWhFbgJ5GdvvS1hrI814Dwz9GQHMsR57aRKU8nmC83qkqlxnhxCasRt3RR9J5Y23zs5LB/OQUQJDiPunnY/dQ2H5rrznJM/tzSsHf1vfsvoWu9fI80VrF+19Yj2sD87Z6DuuWtGRK4jU5VM/y6HniiuTievzTmdCFgKFajnxJaV9x8l6Elt4gwUUlILXuMmfKzRLqtocK4z106MkaGvPnw2vIAYdwDz/TQOXchdGNfkwhnYS3SXiGqY3YpIanOUFvYgHZ2sPLLHFYcOorUKefQ8WacjUeWN3WUS4zeQZlWXm2FzT2UQTyEcC9Zl2a9C7mboM5aYWP/ajaAf3D/nKHwMT0exHPVFHF7yq1/+avjoF7+MQ1cr4D78mEdolYvCSPDcInDVoZu8yAdx/asyueEIUi7fadbtGTo0duh0WuL7u4jbOCPdFNUBPkHK9C8JuAtxyrWNOqYlRUs/ilCR9IEKvECO/DuUSJ/A5N7GiT0Efve4LtCbL5k7tlP0SP6F61KZa9b8Va6T6/MuJTt/L0/MxCcsMK7vPOdnj/8+CLEtsOms4rqY0Gh79uXY6KBFEtmb26530LtC8giU9QlcM++9x2GgqZiUbZ/VNl3n1rloXm/LkA4oc3DMHnt8F5twA6ncX3Kf9vcpiW0+H67hzC9z7+YkElpBVyimXa+Utaxlqykhw311e/hXf/TJ8MknXw9j/+k/+ntH20TsEzAgdehGUwrBq3kb3eRGDChGogZRb69AiJBIbU9bhowG49Tze41yZUhdQz0QtaQaNn3aknBcM9a6ODmFE7a4YWu0ASgfmEEf1pE18kaTZh1pP8FgjhEZzgNf62Aa8SehBMe5w0Wy/cmgIaL6RFRCSKe8wCy6kHw4Yh268GplFJLqUNiK9GYRXJSuFOKTNDJPZmR9tVj93FwQilnEBbzJcg68LuEZaIslchHsBIoiMn/FQ+nXPUgUW7DVdegKUxBBxeAaAGRIRYyWxJ1ySiHREn2pDLdFdv8jcN0zHToQk7LernCNm0ZUFqqta5nM5ueG2DeyQ96dejSjldGJ/KcaWQKt9BgrBmoPN2URAog9AwV7noH3DiVicUMWIO+cpxTz+vvvDFffAAKWFMf76NADu7OhNjjGu3e+C/HKWcNx6DwrBDFVqwiM5lyIRLeug8xL57U+PK449ROkpm7EZdg+fgyqo5G3j1pxBmtRchn42faWcuzpss2mPJZNLQdo/SmEEjdsuxbuj2R7nIvXU17HPIGIkfdD2PrTci1w6NOUSiyBWCc7mAAu33kahbh33norm9kwzgzFo1intCA6cRb1L9filrA6zl2H7szxdZQTmVfMWqDFykBWcRKvh3C1wWEzb3aD6NTnzysVeiVQqy1KyWtSNqgsLA6ddaMhiVNvHRlph1RamHVu5tdre+Nk+GPgpkHAggTVXvNrxAZvZfBy6q6dqj3nf+7rxiLzOnsfXYdm0GnbCwGthxu+/DjTL9d47ED7v3/b9xEXIg62E9usrzZ53XzO8Xv1DLoHDL/Lofc91rPyDsCPgpZ6YfFlLN35+flVratkSTr0BrlHuqat3QT4XDuzN8ty85BhYQEPz+9CbnMyGIM0Fqn7LiI4Y7Bllq7GgmijLYQvyLw9qStXrgyXaSO1Jv3Vl18OKwS0lhnU7jfgNHO8DM/JGrrSxd/d/WG4QyeKs9cXWKfTzoCwpsuhLerQPxJyV/oVh8N+n+wIKOcnnP7D98y8/+SzoIFzrGfX9q9++WeGDz/4KPwQofh7lLyc5LepqpkDeERLJN/hgBVXsnTk6FSndOqgdeZnGPzkQK8lBnO9i93wexHNypk71jTX086oIJSFimj3jjIrFKdKjXgXB+6x3YPl/nyN5IDuIRVNXdsXmWVwyp59/EiC05AqSdR454uMgJ0H+bjz3beoWz6uurbO17p7kFRU7ewcUq+ANe73JDja5p6w6csaT0dU1QErSlm7ZwxuFFSb5fwTFPM/bbr+IpoqjRDn+eZn3jv8Gh62qjl0yha6Cc7/3XduD68jKrMOP2JsbG+4TZvfOcol09bLbWZVybIAySotYQepkzsuAMLi1vB//T//avj1J1+h5f4P/+DINrIF4JEF34Cb/ipSr7yJb9Bhdxe5EQeRp/h9OXTNdXZomOmVpbdN7IXw1gbarQ3R7ESRMQJxkHR4HTgqHfq6wgYSDWQU8xoXtLULV2YydSMkMnSUWZJh+jvbm5I1NIcuzGjtw083+11stVwPJq7NvkqOUwejQ+mTndJn7qv4m60yZuluCmsh1mlcDCVJiAMlcszwi9RHZTYfm6RJ+QUs8kOc9iFzah3SYq+PWu6SISZ1PizYnpF6XMUwdoSri0DnrpNW1GQyfehff32HLPUZC0VBFUsJRnksbDaVrWzOu45TTO96sYzbbal70wxSEg7OL8QwFqmIi4tsmsxvnqDnFE58k5r5CvCaAkIOWWCVD2OO9UOb/yYQ35Xb1MJwVpJrzFKkFSrqIkN0Q3lIygP7XDtJhRmTKjOc+2zWolOZ8fwhC6VXmXvdWc39ezTeU3PiugjnKihBLcwaWGrDOkYdR3Pk1ioj9mPMLYGmO3Q7LFh7MsJd3z2zlZSiFIwBkLDIvGQ1jlNSl07doRuyZh/AWXAU7QzX3H58URPRHaVfV/efpRb3NsS4czxfBEeI1A4NjZ9GWyf+gozJtejPJfTBeob8Mg6stkAQdkikv28tMjO8+c71KHUrIw3WN/1xC0jzLsIY9mfbVgK5hbSmXSx0rNfQDWJd8wUBErRi+FcZh2tZShTHLGOcGvwRBqPY5QWnt21b6EgWTkd26ntKGi1DP84SKkD3mokUdcVH36MLtPRdcdLB/zbn/fPfncyY+9+qBGcyIZGzAuiTX8cO/dj5ngxrPdc6juNgo79+9FajRKJ17JTvqUAm16nIwblOsqrDxuZ+GZzamcF7mwGKsmknFhiUsvNie7j/9Y/Dy4craoUm4z19Gr2JMKAl+8oHsYdfhcKNZOu32GPOdViFxPUpE9dEqAyOL6Jm5n00GbkCaqM+wRZJjA79u69w6ASTi+qqa190ahznEgIvb3z0/nD2xpWIzExr81iH2ZvW6zkH53d8+ulnsTWzZJkOb/qIYUwfvPdB6uPamQc40CcE1RtwO1Zps9okeMhIXmyd41IlwZqhOxHRFeNkzbMEo87+WARqf/vdtzNx0/5rHX5JoWqbOtvbRM8AvxCSMXhHh/iaDerDmwwh2SQpkiD8hGx0DaKhnBwf6um7By1zef0lwpmoyYE6z+hX5V6//eYrkjTKiQRODiZynoH3bc/OGwKls8D2KjgamIQszL1WTEdEze+2kooEZ9+lxm80UOiGvmGB/W5gVLaXMkfa6YpwrbpqOXT3Be/FfnE87y7HY4ZuC/E8yfQvf0HAA9fgOd1g59Hrf+MNFAS5X0p0T+go2zWLtopthzj0Ixw6JiQO/Z/9838x/PpTIPe/9o//yyMVaHToc4jBj2FIpMfvG6lUwhjj4EmWVKXG0HOrft5k6akhlVxPj3jLy9W0p+PflqKWrUu2qinrNy+cLXwhExqY89DJWoqWEPHZQ56MG+flKWlQN8ehZy0UMWUWQsiZNq/XjFK9eSMoN5cMQmsYMojNYKzZZjCIxq4lrKOoOxF5Qxb4WUcvQS6DCjgnsyvJQ7p8SXHW0EPiEjLP6MdqF0rt1Do2N3uXFhVFZebJyhfZ2OLcUZBOWiwXUNnb0rkupSyCB4kZbCgd9zn0oad57crKi+HX/+YTFKQehdXp+FPHlBrpbWNIRR4WqfVq4Px8YeNSSSv43Z9D7EkEqWnm5qULoRyHbUAX2HxX0d9fJqt+cP/u8M2XX+TeL9L//0rpTxbnZfTeX3uLflZaDVmtCchsATFTz/hUPmeNTPouDn3XEYI635QQynClR5trPOss7OKk5di6HkDQhZax964Cj1fj9RCoT6OWOikQ1JYkPh05Bzlp+0b7WSffM/7DOHKuieMGhfl4uK6tIlP0qPZIjt9JZR7rOnrMrpFzQHhuOEczTiLVO23Nje8udJmt25MbA/zjlqG/nfGlGkFHRzpRTyNn14X3cpWWQ82WGVgfVjOGMx9nPKKlB4fauAdewRheQ6hii2MoEijrkWt+CkOoMzdLn+A+OOrV/RhnEHvYHLoBr4Qc9pJ+OspqrFk5J88YqGR/v6H9LEbOdvoxp3dUetscY8/ET/w7rrylBJV81OflV+XMXcNhuLdxsH2SWnrM3f2/JTv/05z7qFbdgrr+PiOH3Rx6QayVuRcr//jrODs/6fXLoR//7ae1/Yr22zXxMyz55LM6vyYXIK1gohEy3GcJ8k+x/xxU1NXsTrFHXfNC7rOU557ffzZ89W8+H55SQz8iQ/e4bYe8QPaoc3Zdpfynw+C63rh5M7KrOsWntGk6ytjZCVPYsst0oIgmWr7Sod9oGfoPD9D5AHIXIZt0gBNW3ktiEKAjfwOy1eIVhGVwHLMG4SI2CbbNaI8oZ90dPvvscxw3pDjtD+v9F7/4cHjvnfcinmOb6SPszzPs8yodRiugTK71Az+L6zNvVh/InWCXer/kzktwsbQrSn+for/6bWRqzdj1FQYblW260mumgON1/b2Yk1Kuwu27kO9WVtZxWBAuUd5bx6Y+olNgg2trrfol7dbqP1xF6c2vmm9hwoKUOJwpfdIDro0Pf6+eiY3Ee+qIKE9NAKIjv6yMs63PQUa1nUXi1k/s8l1VOFFfA2J5XxK6tdcmfguo5C2fYVATa0eETxsWfwG3wWDFAEMiW3fEBgcS6nYItp1YqS0+uzQ//B5B1xHaE8+R9X3z9nVIt7QNIywzoYiMlbAkzLYb11joI5FggpMde9Cpof+zf/7/Dp998T3jU//wbx+psbt06SyMWgwmKzU6KIHPa1O6qP1K36J1CiEnbowHmZGNMS7W3QqWOrmZVc4ZdXDy/HKIzjqu7Nhs/IAF/ZIM7AXM3y0u3gxnYITaJ5KpOZ0+QBaM/x3NVdig9vYipCIde0Zt8v6VZViHKY34aFvz3PQpemCNqNQNSxxAHF0FKZ1hK2xj1uZn+iU5LkMkWOzWPctHUkczO4tKVwmPuArMF8dCigGqxiGcMtvmP18rouGCyAATgpp1FuUakad1qRgnsvRFRyUymtEM0VaNP/pXf5wa1jyLR9UoIW3PT+Niu07kXz1fTbDvYSDlxonDVDCl2tz8EsGZJcuXICUZx0E6DuKRxGH7xGeff4rE6t3hPMpSl2DGCv0ekcGf49+OeRzHOe1pDDQMIi1savWmx/jukBYnIh3Ah0jZRVTE2iaPTD4zm3FhCn0nUsxVz3czzV3QmH0iajNNg7ppPmeD4RbfQ4ZZeWJWvMj5ep1l5pe4kQIUR0J0DfJKYJBgq97eYDxlEYzHIZ9r9X3GKNf6H0HPPMGQ7SbPgDs3gBPPcT3S2wsByLecneT6IjVry+ErmrC3xsl4J2HyYozfwuC99c67aVvZBBKUtGfJRdgy4irKhPJfxrKyCSXKzcFaVRzEthlr6BII952ZjcG077hr4HsMixjA89cYjyoiQonEINvJX4fWw722WbdqTovusA7d+e5Zld742b7mF2Toq0q88jxb52ZpfZvMhj2G0XvS2tGNk063gl6fXq/pZbaenYtkdbh9NBq1OeOfO/Q44LrzLZDoAcSx4z2p6lYbqjneBBXlZL3/XSRGBOikQ+9BemXi/f3LjoWAms/uEYqbsXGA2vqpjLtgV2tf2rnI64p+yJ7HbmmI/Z1saR2CnRs62pRfFGJhPZr4GHCugzw+usu9ZTaCZTd1JWyFvIhzNtsXejc715adxuZdu35tuIDYjPbn0aOHdLh8le/yiHToOh6P+bXbtyBNXYudfkE71TMU5VRTMyGyJdIAzz29SN36HPt7Fk6MHIxp7r2PUt4ko8UuPiLzdjzzS9avmOtp9sRbbxKsXn8t76NmurMInPPhCOIV27eoH3uNRaqWeL6+4SXiZMpYm7RdQLN+mc920M8pykVO7lQJ85BE6yjcJV9eazAS4PqU/I4Sn1MNKVvY6vriBZk4yME6wYaw+xpT1RzONEnZ89kz2j4Jmq5evVn2juBkARKpiOM4jnBriylodAA8fwZ/AdtkN8T4NFyqcUqJSdr2KH/MR3Lb+1trGRhdXpMJCQckrC4xTs6Se0p/lew+NfQNXn8a5ATFyEbS9FzkYkkM1NYpypZ9wP8kIJosqGqnpvw2xzcJG/wqZZH333udIV1o1a89Hd6lfe3qVernBP86fInL3b/agx5NeflnGDgx0i1KEv/fv0R87Ev4S3/p7/6No0VG+l147TJwon2mSSWLhW1WrjaxbTvJLNkIgTKNXGvCk1BjDCvPdcxcbaSQN+sk7DdskX1qxsh2Or4wMLP1lGQ+qIy9eBa1JAeV2EsrM9Eox6hNxSOjRJ3rGOndJDX06jvEofL5cWpsLA1K/31g2zgU2ZIpDBSBzR9+GtDnb/2rhkHYBmarjINTzJpqhKeZ4ymMt+x3F20MdiJ5FzZsSRyuEaNQ+TxjDOf53RJqY/7O4w95x8CHczdJsna6jcPaQENfadA4PY55jg1ymc00QTDyEEP/J//6jxMhKzox84qoHsjJxWi9aAmnrKFxvrZO1AAmGtNNSc5rLyvZjFERl2UW8Flek8l2yiR6jTmmh48fDp9/+fnwzfffBul4k4EOPqbIiCdwAm5Kp5EdiIRwf6RFGtjsYKQefs+cZLJM9YWL7Kget9eB++FC8L6067/DpL39aWvZxcVwWIheSh7GOhDj5ppCGjhajKWtJOvPN4cvIXusMB5waX6Zuee0eemweobRsvwRK7459E6u84PjXOVP8H0Chu20U4vslge2mqQks8f1eoz40cv9LSQrUeNCblEDplDGJMpYsCiYv05QhsLfzuQaHA42Pp9zA8j9nQ8/orY9xWaUGAbpyYxeqR7Wj0jUAZ+nepZymPNk3DOQ28bJtuNT7WVmQcpbeEx9UlGeBJjcV1XmDLiu3XiN4Arij/3JrFskDAiosg3r4ZlwjQ2C7Pu39Ukjucs9XLdtDdLNNscgMjXNvc6oy9EG0LG1OqavajBotkf+r65ZAt6WxCdc5GWd39CFX3x2CbtU9p63aBl631v+2/M1kOkZf//uB9TnnticLTkYPSd/TwHvJ3t29I/YzTKenYh3UiNiVGbg9XH37nXHiOrU+3d10NvP0TvH7jnpTOZzxr+CnBgQe49yXbwHQsSu56IgcwoGm4qiFPvdoNrkQFb798jArq5RloGk6/Wwlcr3WaYNTWU2s1gTFFUL76PrfocWXx2653GOTNIeajtMbpLJn4OY6VdXxss6P4GO1PS5Ij+OJKzpAx/HifRrYQApdG1JS4ctyrdEl8sV1EJlkEcjQl6RE+YU6XKd48ytA7u+z9JKp5iL53fv7v1oOXgLlwggHO7jsC7LCh9+SGcMNudQQSODohYoGkeFP+O1VJ1NaVUy5yegfU53k6Ba09JqetyO94d7scNefIwy2sQ0DvXSrRyjIjOnl4DVmSGygaCNYxMMdldhu2dcsT4Lpc6xSTJ1rq8IpfMKkvSBgPQhP94bbaXX3GMxcdIfpESboLKQKa/HEufuqPFKxopoKJqS3RPCdO2lmjtAdxIkyQNbzWC3O5Blbn5ieOPN6wRy5yH83eW1h8Dt6MCQXE9xn5ToHmMvR2XRAIhApWB8UU/9LMEJw4Y+/fQH1ESZl/KX/u5/crRIdr5MRPCK3jenqdlq4MmZW5thLgEj2ZqQwQQtmxVej866tWc3Bsc9lQy+NkpFJdUTXIx3WbYuc7Jbm+Ft+tefcxN3ubgrRFEPWLhrRHRTOJAzRKvVJ16jDYW/fUx5oqglGdWmbYsTk7hmHVkjL4wdPekGmwVFaH3tcfgtSv/tFqFMRchxvH5UH2wRpRvU6Msgxif2+qNtHEsQXa5dBX4lC9/FuYmOTtPudAHtZh17pkpFfKQCoczclckOjLS+gjMhcjc63OEaz1KPugyUO4kR15F/gpb7c2roElSmYX1SBk2057FcvsjQFCLfIB5BGGSKluCO2YKRlQxtRV1EMxbIBKaV8WWVmR08pT79CPGYR08eZaLSS66/Adutt28NH/zeh2TlwL3cD7lsEq1IQ2C705/P61WwMrt8/uhp6dUj/mA7i8c5S91ZWMzPt23L6DY652yycaQgYYaxMcoQGtvZwvEMgYwNanBzlH2WlZ/lOmxRM/vy46+GH+7cx+hODhcxdkvt+BtCGgPf+89LV9313shZflQMa2XuhCRscnuu7ROVaDZFHfJgeL6zTm18i5r1acoKpxPMGSS92mAwDW1yZ2ZAglD5OzqF+NEy5QXW3jKKim/S2rPD+zubWZLO7tkAACAASURBVKN3Ws4G992I2k3uEBi7L9TrnsOZWwu3rCVU6Txpr6N19CfI5urQdQk6gJdkQkJ8ijxdofXGIS8KApmho/aY/vNqS61AOhmkDPcoOsrG3UWABCPNgBdhGdveJPrYr9Gaymr9Vs6avd5/9vpV1lu/DQypE3S/eoT8OyWp1imSNi4zb9GYGLyfOtxRGc73ddOngtee05/6M2c8ek3LzLsPF/JPstAccr7XP+q+JxM/JrWMFOP8fTLCXkKsmMWgSPjc+6DzNj0RPbFMFxEQ/65NsMRoRwllGzOmXtrRiJXWnKTZSh76hD4PqRT9JF0SYJFxPrz/hMDVjFxmdBGczM51zgqgzLo+uH9C8BK5HmITdbaWEU8T4DncZ5G9fOkyyI3oUgIgM5ci7SZoithUXYscMw4mYkO2a9EH7rSusCM4thLbUuWPFlUFxlh77t0FSpU1grQiuSKByfWw3UrEDyIsaGI9byaiM3fv3uNYn5UAEIjSKfaqhyLaesNODc/Z4V2Boisgqri2SLHhWPECS6uOU75DO91LylAGGOcJZrQnO5KoOe6trVfDN9/ex3G/wonT18/vMuWOvaXq2tGrHezxBezvMugvba8Q/15SkjgkoaTvKZ/ndVFFrut3ZIhXFDcJ4J3j4P5tI5GrRAqyIGmXe1EqhXJuIP9xfD2hKJa77XZ1D1wD0WrI3AF4B5QRfGxjbyS7nT4zN7xLdu48mcdPfqRMQTJ3Wf0L8yDvZ+mExNYlOVazxLZuyxLOtXDS3CTntzJ88RkZ+l/9B3/96Ow163RI5sFQW8UAPKXuJsxtjWNZ+Je6qbXobOZEsLWGUkP3xxjKksB0y1TLSUXK2eBhNUoeSz5BpCMEWyMrhcD3lYcFqnmCpKFiGBNAJsLIgS2M3uzZC5O0YEuDAKMjL5AXyxvQM3SdvIYmBr32fRx9VMoyjex4eEn780++9WDE402rHca+YHlJZwWVC5nbrmPWa+SujrDZ+e2bt7OZnQu/jaN2o1+6gIwuwgVGVBk4IQbC+Tr6bkomu/VT6uTWp2yDsDVqwQgZhz5FRv4QMspnn36Oo1tLfV4YnxQ6bWpeoxs87wbjRZWGlIxhZui1cvNoNMxFVQIUOvJe7IF2rBNFy8Z+DmnLXs2XbEYdT/osVS4iq7sEYvPhn/0IpOAK9VtgRBmadkMYEODQDd7SK5tJSExeAgp7Rt35KdCfbS9uQLXQJQ6WU9fRGFCxVqJ01hy65pHARvGM+/fuol/9BKPF0AqHWKBWd4QIzw/f/Eif7XfDGtOEZoS0+npINlKwapjtRuB8Rp+QV3KtxYaunmKNsWbDiNdeUeQqycbWuD5bjHTcOITAc3EJtOpianqWgQ7X94fzc2eHq8tkT9PMq2eU+vjpQ3TWQSW4Bq+/+y5s9IkIFqkSpryvHRyBd21TA33SIzhRa4brNs65OY0qwTGPOHQCgSf3IR0RvPUs18lW7o0rwKrXmZl9GsPhMI8kgpaWdBYG0nHoTlxrwjL29bMZ14DznhIcbXE/p5DcnKVUIhnUUokOq77Koff/yjVWSlGJcgXj4dD4Wx2E17K1drrXelnht+2l3/o7iYvtfnVWcy9z+fwaV1k7t3y09+0kdN4igDIvsTM/+d6Ovd6jlRXyvsetbaKGSZ1Cbmq9/J6bO7aVQRRX8ToFtGBdOYik0AwnBpaiZDL8DGmR6x5jx+fYPRB5zDjyDIMJMZQ1bo0VdE0VyXLmxUlwr5rFqpBpvFOaFmZxiplgzxSSwsEHJeTvHleUM5vATrXtFRlRxDItu+0rxGX/bkut9tcMj3NoN7QCAYlerTzngTkWu8ishc6MRjK7Zh2XrfBLSq418lY76FpY0ZaAQpjRGrVNgebNs/ZOU7tWqbPauLRP1c5psNAFw8qpl7iWWhwSOZ9QgtImqs++TBuff7PTROe9trZHq93XoBgvuH6Ui9l3OvQpSoTqotua+S5DaV6H+7OGP9OGWrbcBXHb2ycR4XrO4A/OMT/DDF0ELzMx5FphNyyhxFLwu6xLB/qI2FjCw/4YwHjdz/J6EWLfT1RblVEfNRSoSKe+h2RtfZxDuoRh96iXz8JpuHDxDIqT1ykrPM3j1q0rJF7ysuxc0XcVKc49YmJ7oGoc/sMWZh9m50fomqy9PBy+/JwM/W/+t3/76PIthPOZwbpOD9zK6jPqJC+inmZRX7LDJRz6WS6ozmtKApJDgrOYC2pPi0QzLGExGsU00xCn3Rapi2cfJ3aQ9qKaia3B22bBboMKbFI/tbVIgpu7I2I0PCe9hfw7kL3ShOltLrESF1L+1mB1L2AUyIRRGnTuwnTTCKWYKRpN/a6vkUqVBrkZkh4FZ6wpN9zRrxJT5lhAQi4ZIME5nYfIJslklbqZq0GCyflzF6nRkOVyfCrPZQibECj12Enrv5A9Vp+iyEablGpI2o1Fnm9Wpk7wPRion9EjauY7KyGDxSAZRQKG7GwZmtbWLtLS0oOufg0MiIyE1WAW7tsiWKrpVgxBUR7RYCWOsFqhJPeJlliTW6YMo0O/AqlmnLnp9o4mMMOiCI11pMKSjDp4Bno/oCd9jyjdIFAt6LP0zerEax63xsRbJSHH1SHkrpHhfmBflbr8Dnjx2dNHQJuMlYScduMaUf3EKerLz4fPacm4i1bxEevS1pscOy+M2Q5KVJFwTefTiPre1V5ZMHBlFSIkYYna3kMtc5O1t+GwGKBIaIwIdpBNAIGlfs8GnADau7p0abh0+iKymqjcLRCpz2wNX37/3bDD+95+551k+UJzWudkzTyqJEMkz5pWrnMZtroiICW0yFGboTeHbkD0CIf+mEdft+rW63guAsO+xuQryZ9RE7P0aZaqu4gTqrY16+dm6RpIhWQegXa8JDgfs3UT6HNCuVTHo3LMnltPjEdOPd6zsvByhGVEenZeGvFkemomyC+J5j3XzXvQHPBxNpyQoPmMcl4dCrfuZ62zEJNGimzwtTalk9961j0irrYNmwDfTLTf95Z5j0hz8fHHbW45G//NsdcYZH15JR3arfCDtBk64yQsVTvPHIfcz3L8VcJzch0ZEo9+rK5fnXauQTghnms59er1ru6Z5PGuTdBJ11SppKmXgdPD2Z2yA8FMmP9STlLYi+vf+8UjY6qN5frXI53U+bwMl3J/Gax1h96CofrsugZxMJJDceoJ4pLY+9dq96zuhGpn7PdGpyvCGfEq9xf3ThGwajPTJgvpl0qbXRwZWapzbuxuB3zp2N1zuTbYP3vTy6HXDAIRCZ15EZrrumgHI/cr0ZjARUJnIUDFzVlf3R8+/vgbCH1ons+c5TlO44PEiu3YxaEf0k3yDrXoN9+4zT5+iUP/LLZJhy4tyjKqkzcvgnCK7ipz7TwTA9TSYK9220zyM+uWH6FN4XKpiGdJTp9ihi4h0lKFKMopggT5SYUSVZJhJh+H3lT/UqQG+pmno+wKyfQi8q6PyM6nZ4+GN9+8QYBgB5cJcLWrdWXLJJg4dDN0ydO2yxlv2BFwdDA3fPv1o2Hs7/1P//Do4o3LA8Dg8PD5Q+puwIxkUBpAnak1CEkDFzDOOgwONyPb+mCWxPouem62P0fUvi3M2IhaLz2ADTxJG2EyPh3NU6K6dRl/1jVxFvZ3T7IAKjdohlhavcl8NhmLC5ghdUL717k7YcE3iD11biImCUBmxMnY+buRawZRcPFHco7NSPzmtzIs1dPtoi1DkEUusUFRCDIyo9OzMFbT5gbc7KY1+Dczdz68SmnO63VDuK3tzZ6jZmM/8bjj/mRbkqG/JKPXoW+R1VtLsvf5AnCutan7iMp8/K9/na4AGbVV/WtERbNOs3EW/BlVzYDAQkxyQ8iBiFFmRKWtRTrzdAvw29w0nYDPpybOwrU9IzrkOEtRGqUbf/X7v8ShwyBlPViKSfuFUSPHLynNjMZMfVb2OWIQXyIfeRcBmPMEF7duv05dEJEiPikZkcclbMkCJfjUDJlq8l62d+A8WQtfUcNfwaHPgQhcxqHfvH6Tc14EndgmqPmS979Dxr7bSG01wKeg3iJbJYMKp8FgszkRf5e6etWmU3Lxb1gWjW4yIBnG+NoDNKav3Lg0vP2LN8mCELOgBDHOuMjzp5YH7ia9RVzLaRwZ8yPXCURPo9Z19dZtMnxIbUq5ito40lGBCc43PdqS/IAez0ISEt0wQ5ngzVMKFlHguM3QU0OHiGed1gxL2V2P+Sww7BURmLPLxYrmitq/q7MxMw9hi3tQ40KFVcejWf09Qhrrkq3IkOxhT3afYLuQivLoDdhuztx/9XYmn1NtRA3G1Ynw/o5Wtd2m1xuzklp5Y+TQTziQGPHmTPxO3JeJbem+GD1aFj7Kxs2GPdQ61h5YF5zfM/cklye+6h8nA/L6dz2lJr1VgOcvR/XmE1l6Lye4XpKseOy+PiWEsgkGtvsY1W7aUi/XeKeU4PsaaBXE7aATP1874ntZtpxmsMkY88TNuD0Gg2h5MLZ5GpD14TqxvzzH+yHhLHVy/hPOnSZIS8kiWXIpReYYzCBdD80GnIjaqtvQU8GhvsKZ1H9ewwo4tDu9dNJHMGdufTsXL7bO1jZjacaZmOd1MajkvHJt5ACF9Krglpm0ipwqXFA/Zp9lT7K3t0HD1Gfw9SZpSfQkqQHlR2oVf6Az7fVnXyjcLuIoAdEj3uQafvP1Axjsq9g/xspS1pyihDZN8rENs35z68Vw/To2BA7KFgnMt9/Qi05pcW93CnRShVEJxYykJVldBhE1oNDpej8tIXhMOn1tYwWyLRHknpnsyq1axB8ugbzVXIxKKEKebgiJCWl1TFVrp6iyvmMOH2R2LsH34qVljhWy4ctH8GUu5t8TREzTEOLGnNuA3c1gF5dtWsBluYkwuufpFkON9IjyJU2SzLRn0uXf/5//8GgeEfg1MP37KwwQ4D/1Y2XK7mG0dGALREeXgD/N0k9RT5QcZA3XC+viKWNaoh3doXcyjc7cjKL2BYuAhXdojY+LIqz4mNq5Gfo4dVqhXYNcnb0sZbONrsmeHlAjNNCBMSB7N4wLLn3LWeweQi0QRRhi/PilzlyH6yFmpKfEnZN24Gc/x0gYrZvd+77tc7v1SA8sv7fe5EX1pqa+hGPeo77k5rCOrrP0PvjBZu0uiotcQ9WSjhygwYnO4lR06M8fPh2e4tBTe+eCGQDYq+pwkKeIKXz8r/8NddZdxijSm+lGFFZmgZmZSbZTrUkkxXpfjF+i55phnbJF4CQiO9tD3PiRBy2Hpl1Qucjr7uhcB0UYaJ2HHParP/d7w7WbVyEishaAyYy6pwy6qMn2tikdklm6NdXPEadQYlFCza3XX0dIYrnuOcccYotrhWOAL+5vUnOcTORrv/0qUfQnEIDu4dCnhuuXrw23XruFc1xgeM8BOsXfRKvYnl+h/t5SVIEcVl740vNvgZ1brIxyM8yx7lat+BYjyXtwfyQfRSthkswLwt5b790efvF774DEbA+PgNUVBrmAQ7eOPnNI69gcErf0oW+zWc+iQjWLMV5hc3vN0pYXZ16jdkVRNszQMcJL1PIcpLHH3OPwKFyQ3KeMcuV51vfWKau4RjXsKol57Zx+uAzL3ZpeJI4zFrgyt5FD93wkP+lEcLobEJEeYrwczOJnT/FQf0Hka7Sfmqcb1bJbqBhHJFs+zrOcqV8iHiWAZGAENCly1rLznkWeLFf9xhZrztf7/kqELsFXc9bx3tkqyfrSCdHWckhtKZeUA9KhV7Lcofiffu+f2+HOHhD45gk8Yoh6kJAPyWeNsli9SPmpOgYDmvy7Xq90KWY6n1+n1Ovnte8K/vb+F9zue3Q0yd/NUe+cIiFKQCPXhfeUK7TgcBAzUZIE2emZY2HnCx+SFlA+LwmNOhTuqMZT6BMhtcEpAWi7XPf9nHKUx+eoLoMtnZ52QfvFNUmg365xOSeek0BMx9K6AwwYuDfyf0TFctUC5xus45QbW92DLmTW9xBKxzHaFy8BmuzyxdZaEC2duK/zuEOM4/oJe/s+/rs+oxKpdoPSWaMGwMH+NDVnJtKt7MShz6ORv8BDkZoXL2GLQ4q7cAGZXbpWdlBie3Cf+j7EuLEj2+tg7vMeJhO2AmtnzcjtNJIXYGnW8wpiYLDv9QgxcDv/NtGt+vlyeA19b+T6t33i/Y0z5/mWahUrs5/fyWrT+NYFguxTdLvMz08PDx7+gM/bGd7/AG1+HLmDWmb5vVl6xiEnFypV0iP5D6CJWXmWcPGF+45APJgd7v/4bBj7z//JHxxNnqJBnQx9bQcGL2n+PEzBcQy3zfj2y5kBXiRTOIuBXppmzBwj9GwD0BiprpN2meZIYhACoRScmxuhQ9ewG/GxWG3JeU4WcR/CxwrfzRg1PJn3nHjOVp+SRo0Tz0KzRQyDYnMxNaigAG1TV32sC1q0WlGP/ptByoZ0l/40rP8Nu9OzAtuAunJZqUbVsRjgeN6laKTTNEAoYkzqiTjv9ANjuIw4S72t2kRUerKWGpKaTHgg3yNrzw+oPUMsy1xlPsvnq0B0CRUkCXOf/cnHIZw5wSncTByqgg+T/HtLjXRgeOdrBxoUv24Zlw7dBaGBNGL2HHTo+8lSmi2LKk/B4WZwCigI2Z4lUvzl7380XKcncoZyjHUbyV0SyqJW1wxhhoq4+NkgX3zxeYgxHveb9J2eY81EKdDLLlSrG+f45nJMpYg3hUOX4LGGQ//44z8BFvuBKJchMDduD7d4jENE21rfG7789M7w9ReI1vA56SRoGXl61z3nlp3EfBnYjQxaLfzSTCAAEtITbvf+giqkxCMx84jxvbREvvP+68OHv9KhQxh8eI/pUvS5LhHMziLZCUP26Mz48OVjhuXQlbFAf/gR633LIM+s2RqnBqfdA4/VDN0A6hR1RAcg7WFcjgiMIjcrtGupiGupKIcBQInxVJdFIE6csJmJAaq+KBF7HHpl56NM3QAvPIWCc/so2qrJGh1bm+T5kuZCKux2vjlTzXOcarWj9qw7Tqvda/dOlCX6YI2GkGRK1on381kF6bbHyCH721DMkkkf19DbYmy7MY77pMN2L7c1LZEyjxPvX/6qPsuvIAL9GPxsd2hzyMlH+/nUJSjb1b4H8Wk2Ir+Ng++lANawkHXEk5srN1vxswxE4qCL7R7b0AhyOi6ds7ZjGttFpTcdK6mJy0XBvsqHCenVbgRr49pok6ZmsoKIel/cO2nbq+BhBL03+zsaYx2b5JF1YL7ur4RKTWhdK99P22bW1a5Fu5eZLdGWRq5Ds58T9kIbVRmItueEG2UA615MJinNR8dcyKBM/iQUThjDfqhMasYetUw7qAKl9yChRMSiDKq9Spmsgg0hcSdCRir8cBZWPtyTRyQ0h7QNkqGfYTSt3IO1lIzXqY/jrM+jVkc5V1GcVTglE0dwxfacl16qbyYVy0yxE7L3nCUEdocujJ5SAe/pzxLhFP+RX2ayaYK2aKDNuafskDVbiFb8nSXaxo4XKfb1R5y7df4FnLkM+wPIe3fv3oETMTN89Mt3qeurSCmXSjKtks20mwLNq2VhoE3PVxIPL5jlbfuNdhEs2tseHx7eJWD5D/7grxzN0abj7FWn4HCaMGJVQhO6IKJwuAkHb50hSlTUEScYcKvxcfHM4aCF4oWT1fOV3egG8IZFjS2T14yIa9NJvNJpWOOTRLHDz/bYTvA+MnjDulGL2ponryvfU4vPdjbV1saMSPg62R7TL2KzCSOD0MkwtV+PN3x/3s+/V73V4CGijiMDkQ08cui1nUsUpR2bjHI3diC8gt0qm5DMUKpoblrJeZYDzhFNLp9Cj96JavRYP7z3MEMPfJ2BgA77PApIm8/XhjufM9qQ9rD0oNvawfUyw/Q9t6i72yY2Rz0lEJxwWCMxBQk0QFKIQCeg2p2wuoutQdOhAsmW5OiDSBjB47wXEBl678N3mJJ0gzIB7w3jUlM2KYwWAmcFChpIjYrR6zdffxNWrozd22Toyp8avMQq8ZC9OsGxKUYjW1W5RuG6CTbDJrDYd999S7R6j+M5Qujm2nAR/sEErNQtiGlfQor7/tsHXEthwKrpVd28nHlqys1YR9BGI+wd4TmjTJ3FtK2QS+rn8hGs/+rAQFheQWpDVvhXv//e8BEZ+j6w3Sro0Q5tc/Nox187czm19J25w+G7F4xyJeg5RXBGSg7iVDB+BrG4xvx8DZ6RuWUOIUNgd+vZ6vDL8u1ZVP8u0axmm7d6aLmoGO1kPPwXNb2gV10IqcpbOfcEtS3zNVOwdaZnXu6VrAAzpvJE+dz2yL4oL5rrWWzp9t5xWAZJ5YAzyMdRju3f3ZmO9lfb5/n9Saccp+m1MZA54fB1hCey8OMaeu3V/r79GC2V+Bh9bj6j2Yg43gru87q+50/s+xDEWm59vPe7Q//pfh/t/5N2wKzTK5kgpX0PqtBq0F4h68EWNzkAg/vSGJfcC5mJrGWBLoioiWEPMkNCdMUAvdXFi1FfsHauFMefGfGeX1p969okG6xNXkFJW/PtzyNnnn3QryXrwpJfjtfr0tZDrTPfs/ZrpkAmkNJ+tHPN9S2WvxB9ZFB1Wj6XtdkzdMmXOnM7mVSKMzGUA2CSNwmPRMSoKyJW4FgoQer5PELCC4Gu1/X9vVoidIvw6Y45PdyfwZmj0f79M8p1oq+04y4jxgXh1Haw/YPN1Kcv0KXjRLPHdAw8BrU62kU8bX8xjH1JrLtqZlBHVOHPurQiXRLicv5JSht3gn2xDgr3hJKgkL7cqUvI86oKWdFgLbie5IWHYPDB7zzuEI9x6mdoXV1CSGZaaW3s+C6M/OfPH/P58IboR9ehpwvB9lOHj0Fq3SIpKM3/JWwU3Lap0vmIn8IWHuIPN17iU++/GMb+3b/654/OwLS7wKi2CdvWqA+NgakYCQqVGCXmOnNgQg3bmxhi+ujMLjSawounIXWcI8pxoECgcCP4RgawVmFm1yPKaU7C93QE4JYTppSqlEQgO1d42FJQagU+XIla5HIgiRKN6hK1/Y6vk067Rep1rU9E8L/71aN7M6r7nXhu7lsgOD//5DZpx5cwt4W6slxZqG5KhRkMbkr8RO3j2eH6xSvDJRSGnJe+zSQhHfoOsLrvpPBANJWp8eyijPQElal9pGPnWXCTMKVf2Q+O0xdCeonDn4bhOQVrW9lZa7ClwGb9s1SY3Fzp2RdJ4WGEHj+Yy6h5qyg5mzqyvxBGIGq8x6jUd3/BLGWkCMeo60iosSImZFQliUzGjiGyPuRENMcsuvhkuWcino7G0gnPCYzWSjPW0BSPkCxnZmt55wVrYg0t6DE+xyEWs9TEJoG6d2hN+eqL74d7Pz7luC0XlOZAjHqrT44yr5POXEeX5dPNGUQbCT0ymA3A4riEsIGQX9HqMrU3/Nl/54Ph/Q9vk6EzRAXUYOXHx8M4L3rr2uvD1TOXhie7z4en+y9RcvNeUFfHgNgb7noNLMZ90aGLWmnY5SaEK2UU5HWQmGYg1B1qM8a5GQ1GzXrt69j7okNvDjKqd5ITRyvwOAOrpdrWoHBq4wtEiyBBnIw9niKM15x4AthEni2bbgSwBKb67gbL+veqp5cwUA98u9Pu2yRo1skM92d7TYW/TCHrSX07r+P6ewXI9ff+Pdsmu1ia/1ETk/95wOAzghA2iLoHHSePtczJ8fv2z+jH3CVZT9b9R2iFB2XAE3hYOLbQodLCrzsSCWltpapnXLNinaMV7nrlaxbHPcd+LfjcOnsFTn38bl+vQRTauq1ghvvjPZJx2QCW2OXc7wpqsptbJu2l6gHt6HkevghOh9B7gDdaTA0R5d865ZqvYF284OMoA9LauUefd4tbs6bszNEW5HmKHxnouCO045ZogmhkoQclClXcUGUUZbS152+9FlnvJ8oxbQ35tyleNC3jvDn0ez8gCLWGTZ2FCb90gWuquiT99Efbw83bV1OT3oMk94Tume9/AOFbBwl5da7V6MvWqkJnf53wu9m6Dl1EwYCk1mEFuk9JQu8//IFzeAWUDxEZQp2BmaiszttQMVtM1IGfRej8bteVNXdt82vMwzi9RGZOV5E2b5dS9/aWI75RoqPk7DCWGRBzde8XmcC2BiLw1Z2vk9xevnIZHQtKNEvVihgVOonF7KnVZ9vMtQdy//f+o3//SOO9zInPLsAgz/hZI7OCGvyKkk8iRH/2IlRGVItXaIELYj0w9YN6VG+fZIeaaR5mKv9WOk+Hs83JuA105mboGjszGfdqa1WtiL78eIvetCUlzPK7vnIDRtbiN591bNp/+zv8BLbr7+OL2oYph3T82rIzZYTqOa0X3KwxETTnRRYuwSIwKk7MOtD1i1eHa7S0KcZyCCnqGUz3lyjG7fCzGfopIKDTLLAJo6+nLxnogkQgrXEzwDTOyl6jP9NWtydoRBuhTTPFbRrVJOvvPVtwUwnPqVKWDJ2ASbEaoV8vctnxcgAZRGFUCYN3k0U2Mz85vP/Ld4aP/swHqKfRMuUcY+AhOQReA9eE9S6vRfr/2QC2rNia4WZMe2FqazqFIlSFANMzjtTLiviYkakc4w6RvJCyAwlmp1TXA1GgvLMJo/XLz7+nRvSUY1ZmF/hJaNt3O+HQk8FU/JevkUE7catrfCwlEQ2H5Cf7cgli945ghM/sc76IxXxwkwsDuEWtb/UhU9dgEl0/dy196I+3VyDGwWZliNEkWfeBAZBtJW3jB7lijQqf+quo9HmJPUchMlXukukUtNsh0Z/AwDrZ7ih4bRyKD94v2vRmiWUfy/E3g54MbeRQq+5Z/fnNAQcqbUt1lBnX3zKxzufLQA8UafmmMtC6lr1k5b9Lj6Lvlfy975Vsh/aaE7/rz5mwV9t5EDn440B79Jo423iqclZt7/XnS1qyW7zvu1yGfg1cS91gjELz472bY/BcG6pWMHwF3toMPzYjMOXf9PvTAioDlboB3E+C82qj/qEt3gAAIABJREFUrYK+72PpzcA25Tb+7V732rn/87tGnAqi1VCYfHazG53MGZPnGg7S0DLX5thzn61/N3Gd4yDn5DXvK390q9tO8PeqJRZIYhaeNRVM33VSe9F17HnpzCTTph2LvW7ZILMVcOi7OPTUzkUHzOg53+aug8b6Pqmf+3MY9a67QkHqvnX33g3piWSr3fsOX/f73teDwkRTOInDPaRfn0Hkvk/HDk1FczOL6H2AmBGg7xCMjzHz47WblMrQlDg82k2y8MOP3w+bT504p+M3iVC7gxY27O067XFzwPaWlXXo4V5hZ51c6Gnu4YB//PEHRn9/T8IySTZ9NTX0KTXV1S9IkoBtkheFq3QU8y62Xttv377r6jotxpfh3Xj/NnDwUYtjlPLmOvYdu3saidxlHLk68DPA7NM495fY0y+//Saotq89dZby3bKjj/lc/GAVe3XoO2h1wHL/8//ZXziaoPjuEPopIoM5so5JaMgS01Ja0RC1iDSGmdpugCDhQWEhNv0WmIdi/bbhSNlXOq/DvlmLibgai7KpMPnm1kqsnZu9qGbW6y/5nvtekNMxHONq8CR+t0Pvi3y02Ls56pu3Laj8+rd8de3zn2ToLjI3UwxCyUFWxh9rUsYt7+vNN4NwU1QNrUZSFgM0k4DI1vUhrwEp30DeNdE6C2AdbWQnCL3AqR9Q23VAwvIiQwPUNEZN7oAa+lkgeh3IQ4mEtLEZ/bxA/nCLAQbqvrtTZdlqt62VetPTptdgd9NVh9nY3x7hA4+TBacRT0sNhmwLZ/7k2SMi+b3hjXduDu99RC38IlrxHPQObY1BMzlBNQCsJVnjCgs0DruMcbZycx41772uj2WcZLHZtH2qXDnD6Dpb5zfwsPcScC1TXXfosaRW9sVn3xGBrnBuauqXiNBPHHq7R93xVNDVLUc3HJWdHzrC1UAgxEEdGkHUgCTn/OHwwS8ZD/v+da6PPftk6c/WgUkROqKGfrCOAM0+0pZnkM1lmtQ4ETWmnRGzBiXaejI26+B8ckReOFKljw2n4tA5uxIpOV54+XFUrNQQlmMtidO+rio79lpblhIybUl1XdtAoxVXnnTwWuqTTjdXxCf1iLS/1v2dCVKVBfbjcT+P2pM4roKEvbfH++/YKTZEKrVx96yfVuthFJDrzLjZiaEMNDjunwcFKR3kc3x5u1An9tgEwVhmZLd7W997hlq1Tp1tJyelhTEkUNuxWH9mUNm4dWwjp9mK1SXAUtl0vmKLjm+YEgrq7/euCT87HA3FW0I0TYG6+DT5W7X79YCniGcnbFpD9EYBUmKuupadlV81/TpeHaRM57a6+yG2IKhg2K4bMFpLbV3kWntqIdbVuXk8xU6vCZsZSGImTsKVsmlz6B3xO7Kdara1zOW46r2apc7aCKm5JRP+2ww9QSU/dSXN8g/Nyve96r9bIJcM3dCgBYdtNWUQkwOuzNA3Vg+pGzPUix5sM/QZJJq5OVwDyG2zr4Dcl8lyaTVld28Cw/8IP+flfWzgPror86ezzHXoOvY1ENBZRNTmnZrI/QpXhX0yyV47wLFvoutwl9c/X3sAwdV2ZOBx+8CV+cWJiyaKkurQHf9qx9IB5UH31RQlFifovfnGWwQD8yHQOgRLMS3Jt92hn8WZn1Mp0MEu8npo73uOZshznLoBwQLdZkez1O8XYOhjx+04UQNB8uXay73h26/oQ/+L/8VfAMGyZYxlhiHVoSvzaa2mgG+DsMo0/dnNEnYiC0dikSz3Aw9MspIbVkKcxCqMvRC9cKqtFi4uXyddTJ1uGdWp6bIBQoJrnzaC2nO7yxAfO1fvtg7gd0PuWdCSkvp+1KAkU24RpW9ZWPNv/eqm/3dD7lojjW0ZpeNHiz7z9h2ebJ+ZzWgmy/mSlR5xoy8jNnPl/KUQ3WZ47JKZ3/2R2ccojhnVqf+uWM3pSeAfHPoWjn6ZfwuXP35BbXdLHeIlsnqIGjj0RWryr2C8GC0esIiEvxI5m9El+nbkXpFgCkWpQTup7WHIA2dxP7YgkzxeecD92B5uvHEV1vdNeqiF3K3fslEgQeq87RG1dNKzP525/Zhzzg32XmdEY3Uj+BnCQ5HhbWz3cjYtU4vR1ymaEXp9qa3TmviKjobD3clhFSbrZ59QX7/3jAVIMHK0MDK61R9cUKPrpdeTY/CSif3Uqb/ivBWEsWZtcDaJdzl8BSFtHInK5Ynh3V++znkr5ahjYl1zbVGfQa6SUhFse2VrT10EKUEz+pD9YigA5BKCikZQBu6Uzk+DLDnK9eBRGPwa+Gj8m6M9dr4tQ9HJNcg7JjzOveBHr6HX+9Dz7OWG0Rrsa/GkU28Wu9xDe69c9VYyquuTe6NCFuRMa/5GV6IfyUj9e4iWhUrFKTaiZTkYj7HWeCem9hp2ObDu0I8du6I7CqOcZLmf3ON50wQdJ6KeE/tM4ynno25r26395349XAf9uJrtirBKu/YtXKiPaNc43xNnFgSe4Mj/Tu5xnj7Ne+T4R3Xlio864hLfn/1fKIfXYJSJ834pf5xw6HWPm4Ot2KQZkgp6R6WZeDph6k4briBmdA3a7ZbH0YxmnGNecyIwlGzsw33T695VlitHbDYuodL21S6PWsTK+nwnBSqO1CVtE2QKOWt3WzBRAYsX5TcfhrTZ90GNmlPP9Wv3siUM5cxrb9dXOftJpK/VOzyCFIePJitlEuOTHWzlmWTpY2ZHY/DA8O2XrqA2umifLSgxtej7D+4Oz3/gfddJlOB9CbHvsu6dMifyIyGuyNVcY8m/asIT8K8iR62E7RYM9VcTG5QgSZZw5nKetki0jJJmsNNOIjWpYnwpUDoWlClxh9h7Z7a/8/a7aOPfUBOMcvNqhLTSscd13sRpv6Isep4k4SwOXYU9506soHBn+ypGNFP4ZuiGOJgi4eNhDd5uo2KEILTzcpey5A/D2N/4J/8hRGvm2G6+ZJDDi0QlpxS4dxhEbqpZt60URiNtegwX297XOX6nutG0EXDfQO7HLBYV0YpZ3etS3hs3g33LmSXOc40G08Bv36XRXF98/Sa2WnQtfA0jt7qzPn6LS/6J8MQJZ957NYsZfMJY/Ow9ypH3Gt+xIapA0R3kInSxtX+eMCL+2czcTZGnnTDcUatT/Y4a4CHjQ51Q5MMSrvC6r30OhK58aNSnWLYqwy2MM8kLh76JQz+P0z5N+9MmKkMb67Q2EJE+eIBc64tNSBowymmJ2ScY2GSR2bIkCc1rmsl5GjlJhZLAkgXb06xjawY7AYeSoQxEYEjAxOzh8Oa7N4Cfbw1nzrPQaZU4YmM4PMYFFjOkkzL+tfUrfeyqGxndltZ8GPCcdzH9mx6xbG1+nyCi1e7LshrS9Rq79ShnFrP592eHl0+3h08//rZYnIeIpPzcocduleEaoTndLrb11ElyZugHGmQnPvGJExiAAwg0h5ObDLGYH9756PZw8bUld1oCjDH6PA+dkkUP+vgB65ZSxOQSfapspl1gsn1u4DiIVmA5ou0xhTBcqaIeljX8rKxb1lRqpjVxb2SMT6z3+ALrkdy31CwlKfbaesumDxMEVQ1yZOqOi5HZ3OUUfbSL0P6eV8jabdyHgusKSo8DbHMbhA/Tiub61Tk1lTRfb1DqOjrprE86835M+azspeNgwn8X57U5mboI9RV/Uc785zoRJ51qBFuydpvzO74K+amCjurT/vkjfzfpMFg58VWWpR2G9ipZdv37Jw4z/ql3UJy8/s0TZ/2V7SiEpRKi+NV6s/CDHBRUJqj/pd6rslx/kMne/95fnMp/c+gtQ/c6tiPst7qz1q1jm20b2Fd5oFrddrEdPqKpIfHY3/tflowBaGXpybITxcmBKdREeM6WPVube5ePyUOEgsJ4r0lnJXRjqUjbX5B1ob3eMwl3FaT29sSKO8ph90XbIXfXQ786/jBOyW0SkqqB/c7W+PDNZ/cgg60xn4IOIpw6s5nZb0y5PI3a5DUdOrZqSmL2ATLXj4eVO+izPzChnAHePo/tRHSLh/Kt+ri63yRBZPnqRagL//zlE84JCVvKbEsXqLUv155wVLKJlSUgjwkTRymAV8Pz2VxnBPO9x8nUb1y/xfAVhtMsnYU3hv4Ko2APnAYaswcvjaFYluEunkeCHeKbztoyqTyzp/CkRDQdsnOBuv3U0s7wcu8e147EgUQi5GuOZX11F2EZMvR/8L/+NQIm2XTbwypvLCvRtpZQ5NNXWEo9NttX5gntniOJSIKs96ZMZIYSpi4HltYLmes4+mJLlppU2ItcrxgRrpBO3NqyTn2f53kS1aZwcp9XhtHrjS0I+smGPPmPDuN1Q9Kzh9G/NV4nNvBve6OfGKPsqzI0tTmPM5yRwz4OI4t8lCyrLY1miD2OaerXQiTWvK0FHXFzFWRZIDLUUIXlnvYjWvjI4uUfnbLGg0PfgTh3BRanE882acPYoVXBBfQNs5YfP3pBxOhMXtjjBAtbRIfJ0N1YchM0IgHencyVpqFEpDH+Ob5mTrg5Qu4v11eG2cVxCHG3h3c/fB2VMgIPMvRXRL62vR0p+dqyGBn0wmpxCsmGKsJ1qI5vHGPZoh/RG3e17SFeo6hs6fA14qwrA6UA0xoGNesRTBhDAekFDv2zXzOk4h6EuUPg9ubQfdtRp8MJaL+b2pGf8741A212LpVPclMOh3Pa3aXuP7M7XLt9dnjrQxCJK0ymArrzBkyyOcHVUfTDh9vdQWCzx7XY52/ktRFEUoXGUoFEF3t0RaGstcYltg6CSIvo0Nugo5iNihJ/4vjcQ7a4OBjGzgGJNdFCaHsgLVvOlD/hDE5Cwm23nHDmFYP2Xu7TdFmcVnXLwNa9mylt1Owc3Zt2S7OMuOvU1Yts2B1NywpHWVMd+88Z87+1tt4D8p8PVxndrLoUyWa1/v3rZ4456/ZnDvnkHu6kvED6jTuQoKRle+XQRy62AolmD7qP7YhG/1tPJrLfG7fgmDNQF6MTXnsJoiK25m6bU8oqaUSxvOY4Dhg586rni2C0v/eQoCUaclyUnq36d6vru5w9X57rVtZFW3OVkCySJtel2iDtTvD1Bs+1ROrjNAq8X+swCocpZDaOXxPhMScA4MFrozQXX+DDNzoOboLgeGz9ExK8tExcTXKVqdSASLmlOBpB53pAdxyFtgy9H2kLf46EtSH+0ne9vz05fKVD//ElhGwU36ihi7a9YrPq0K/eOEubMEgkDn0MNG11A4ntb4+GFR4y9+eZF7GKXXVsrKqWIoxR5wvhDNQORFJCncpz52l/u47I1ulz2FCGMx1BRsjERhySZSCsO8dk37UB+zQiUS+ZwfE53KiXaMrfQIL2dRK6+cwv3yJJeAUKYvvfkXoOJAKKzVy2rRnSs6VHfaJDnZ6rLkdApnTzzdu3h8XLR8P9l19kkpzCNCIFfu2ibX+fkuTYP/5n//GRNfMJMg5hFpdEnIA/tftUEVTVdPA0nIBtVRb/S2TFKU+yNdUJt12jGJzWrKouHogpxq1qfynjp7ZrJFSORoOXaBJDWDUgHUGs3ciYeRwyNH38rq8OL3UIrEN/PdYu0ZXfDbn3961zzirLdq/IWWfuTqvX99//xL4J53qcTTSh4LvKOspgODkIooxwt+xKoitZ7yLNGblom4tOE0evbvspa+gvqVcTRV510dLP/AwmuMNN1pmD+8Xnd9BPd2ThKd4fkpb93aAA1m6dsDWu6h6bss8/dxHJsq6AuByDBru2LwEW2erGJnOVac966/0bcepnzuvQJbjY2Mj1j9xjidJIZvPLSDw5hp9rJB3Cj7+qTKV+rkcyvgR4akZXz7WQUymgGWCwAdkcY8pakaG/eLI9fI5Df/yAcYmvENA5hCyYGnoZmlzWZCtF7vGHkY1p96+lRIGsazSFHRr+v6pVTIia3RtuvXtleP2Da8i/cr4YgD029TjHMTMGsiKVnSaEHQKAnXFFaFinRGXOWOdffHBB+NOel0bK2hlrwWxS4qEBq1l6ZEKbsErVFRuRq51DWp4McjXEDhmytc7r27Jox/ICMbTV59pqzrYv3EZEOWbR1z5KgMmlmcXgLujAQYsUNDlFu6MSxZWRF0PbNamx8nXpcw/M3VCFoAsVpI32xIl9chIh+fneyRLIeOYiko1KCrlhFeDkdyf3d/t9d851Y/+U/X/CkZ4sifkhoiMJtJr37g64AqGOHJT9qefUTh9dca9THG45o17rPYkY9/NO/twCkg7LWy4spY1+Pfu20NYU8hH35z1rWyZ2SCfJ36s4Gb3PXP+gYWGf06mBE6/ypaS2+p2ktj44JMFXRqfW/uukuFRXgnzW/olFdh82Z262r133ERSt8oBWdji+j8F7QjJM6JN9XyFGh9dtx1LkSEKXzrD9vsxs3rdCuR4M9dc1Z549ogMjuYQUd0Qd/dvPHw6P763h0GlZQ9ejHDqqmqfHhhu3cJDLPHcCETBKypu0m734bnxY+Vq1NxMRS4Mmm6qIUsbDZx2QMUeMC0u3C2don0R3hjLDjZvXaFNjut008PjUizjxKUjIKpe+Yk++QtJXTXWq6eyXWeYyPBv++I8+Dsfp8kVee+kK5ch50FJ070m8bN8dEznJONm9TNG7AMluwfZWHPo2e38VbtoaXKVxiZrs17M4/EtvzA7Pd79jDgc6GCDptoq7XQ4YwbiyArH3v/4XfxmkJdadi2FfMEbI7Dz948dZZhaDjpo7KelHZ53BJQ7LCJEEw4whcgH7swsjmyU1t2Jrep+s00VasfXJxigkIu/ygy27HUWoZax75G1twdadvtFqux3/q2cH3VhkUzajkHhZ4s9JD5zNU7/4OYHoJ8ap/T0btNXGulE4aV/ijLPYq4e+ZxMdOQghTAKaUAlGU2dawVELegSCm1G12mqN/QAYfotZwLa8GOVtCwEjULEBzPLN5z+weNAVnkRWdgrSBLq+tirouERaFKFxs3rdLFfM8DkzwsHKDxlcmanJj+Dv1rk392BdkrHOLI0Nr0MOe/P914bF80TEKKm9sj6l+g8BQ6DXZni74Qsz22yS35dAShn+nqmU4ItOvxnJkIW6E1ZfvZTTUkdngMLRPtdlZ2Z48Yga+sffIfSywWudB20bUIedj2uJI2JRu1dds78TpMpUuM68BSJJOlrKGTsvgM0Phjc/uDG8CWdgbsmBMiJLlD+wak7NG7O7A+TDrFxxkTCF039eCFSyaO+35+v65nOUgXXP+KuoTvE87zvYQznD9pV1mevk/1xftcbi4Eb2zVf43uwFM/RkQT2Iqdf0XdCd07GOeO2Q8CuACQ9g9Hr/FhDFUHdfo6DjLjln378y0RDIdOipKzdT6/lEYfDEBj2xB8NV0fH0+96C2dGma+PN4iLbxj0JjZfj7EFKWztxnO0aCWm3em755P4m9XaVSVYQVCdd+3pUR/a9WzBRLy+HNHorj7fVgxNsZbtWLbueU7oNeevA2U0el+em7Oj6zX1rWWezBbGLQbec91fHU+XF8mYeU2XGJZhlrd0EJ+vB3/F5lmAyGYtHVMh04s2Rh4U+QuVqAFUn4JXz9jy9dt7UtlZ6lJITqyA4ML2ytD0oyu8LdSzdDaVIRWK7vazV1tde3Zr6d34Wdo8hbPcgwVD16hfkXsFFH8rT73y/rdkR/f4FqVKB0xq6vmhm+PHOMzL0NdYwY48Zi3qElsSRGfqZQ2YgIKl7Bhgdu6U8KmDXsPkIDtK3ZL52FNE55Fx1M3sHNXkvHJoyiV04Ggfd2IcoC7nuwuXT6WmfQWOdijtI23bQrEhni7i6twUYDbY5tn3kolVt+xzezzbTGs8uXUH46yz95+dxziALfI4O3dLXAWz4PcTbplkbVxDiOs/MBq/JOu1qz+kaWkMJ9BSiYTOS9fjMq2+ivjm7CRSPGM0SCqEI1Iy7JkhyIMsPY//NH/3FmJHcWw2dhlJnnfqLBIqqA+UJwsYaOAx6ZdvHm8ebWE68nlsOrUhy3aHnNpu9CKu7yPpizq9HIE05xPYoM1bRZNpByJAO0jt8vHCyeI6tQ51LMxiVgR5nE8kuWhyYw2mGsxx1tk9tyLbRj6G1WsB1XB7VySi/refs8jLKv+sruhrRaO1HWTupjtN3NUsqoxDKQwwteSQRW0ba7lJdh+ntYmY42PDlr+8M3zMHFxHDYXbczJUIcZJs3b5n69mOG5dDZGZElLpIILBE1plpSmG4SwxzQIIZKe1wey+imLZwaWa4TbZ6872rwxwkkH0WuIIGM342jrYILS0611jkRpVz7YFOXcOfXgmHYBgUjgxGIL+C5RL95xpy7tTIBiLwV9tzw8r9neGTPwGJeKjWsp9d668zlHNfvI/enGZQDC40dv4+4h3W7nNsCr5YHyQQRXdhH4W4fXrQ6ZKDAHgL3sBtNrF1PlmujqHlHNwT3nfug4M5zIFGFjC3vAWJzcfV2uxEsQpayiBSbyeIA7GvYw+KURfoJOP752uvn1/vF/f5YWw341+iL/nUkWH09hRs67F5bcp2jju+cYPMn+vjbIOLaFmfQSTDAOz/p+y9nzTLr/O+2zMdpyeH3dmExe4CuwBIgMiMIiWREEVSqUhJpELJlqtcLrss2SpV+Tf/C/4D/Issi1WWSckiRYoiKZEESAqJCERcYBE2h5nZiT0902m6/Xye55x7bw8BSHpn3+3uN9zw/Z5znpPPvIUu8H1Y7udK9/CoOCnPhN4EX56rXFc3RelmNL035nALmaKV2utDgI5wZ8Hq8JFLEz9FIS6L2UDBZ+t9328UIas7M+JrBWOX67dyMnFp3gt4On6uB3uV3hnlbQJwfb0cGQMm19CWJp9D1k33ThgqcogywM68p7PgngG6zs9xy5OZFlxkk7SFTXKa4d9Ja1htxOpUGGOr3LkW5FlwZchHnlSb2FgKPbSnKteuT5J46oTPrFMbMXNe6prz+Wz1hNiQF3gVa9qclZZpnZv/vIDmgfCoFbySqzTZ2iHUGF+93+/eAT1gq78fMG8aLrksIHd0TvtA343X5G5/9YUbUp5VbrYowFySxTtsDifOKYT2VlWjqBSMYUj3dtW/Q+G6XdWsv/5t1ZMT35ZhtLKozPY1JZwpCXlfyjLxd+rMd/bVyvkoHTPXNK9BSXSnFAalqQu8r/dRco1tln0IB60PNYEqs72tBLUXdI5vfV39QxQWWF+5INf4Sc39eEiVNJLb+j5TD/cYTKaZIJuaermqfXv6ySeGh1UORwOaGypru6XKsTvSQlbkPVj25MxhuPiW8xqkpk6rt7+q5LzbGuxCq2Z5xfcv6jhKZv8Xn/unUsAmhmFR3XJPxGxQr0YBTYCUDJBnaMI1COIrhgmz8O3qwxXrv+vG4y4ql6zxsBgCgi/mtZFhJo2V2jLDGnUxKCkZPBu/R5FYzBO49h8hNn6pgzVDxrU1EUoLnNGtV8Q4ft+cW4IbJpmWa6K9+s3M9T3et1sL93R9poE8N9RpSggK1JgkLbGOPX96S419cOmclka6I+3v8x//0vCNLz4/rCiuvHKg+mzFl5YF6Nb2EUwwMM2HyMRWduqqAEX5bnYZAegIesoqGFnLnt+VxUprwfUHVoa3ykJ/6ztVf31WHhsR8/6iOl0JTFEI23rsueMToEcpamUtdzU9euTumPwImNvYRjClKQsenKP7ivPu6z621oYrr9wZvvT5AnRRH73AQ2eVgFSCnGO2AMHVSA9/hPJYW6zTUFpEIiAtF48ojKCGjmLcbWm7y8Pbnnl8eOJtjxjQiTMSL/S9jOeChilHCm1bsWs6HYkiAs5/gl9Fz7zgpCGdm/yJeW7HnBZLFE7UNAMpl4PV9fg7+udSs5ly1ecN0JUQtiWZErQluevlbPF10baSWtoTuBvh5wrcdk28FeEpmGvBBSC6dTBbVjzh+6y/u7FJexlGRavWx7HZQ1UqvYYNyhPzGBBmwOx15b6LoEbA9otZcPNTKUrtFcxiBhAqS2MkyHy14rl635UgBeqB3Dwb/j2DwHQXmTepZPmcFS34DuVNn+Fvew0IT/K6XgPQx+Ppd1zcALZzlqAwXQ/ucroMOsEWXmbtsZyZx17TUc1j7a1o5cax8MTWp6uvO2CNqkooZZABVr9c8rJf7/dYqF6PLCPhutD/3PCZ03ArCaaRopVWSu9qsiBzMLg21sZDV+RuHuds6Lhu2kOiNPfriqXKz6FKhClKcm+zKMiwV5+/Mbz8/DXJPZV7LZ0TT0vpWVCS8PkdAbHMHHW5ZL32946LlteH/dtHhzfUXe6Vl95QngqhY5WbSV7S/IeOcQxE2ZGltLV3w1Uvj771rECdLo9SYiQn7JwhWZYfXn5kEctKfhheV9WOX7ujkc+XnYF/b0v9+RfVcO3ouhKXH1BuktLvKdOWSc+glg0lvW0I0E8pRv7ud77D41g3BOYbsszpZocCuyBjZAv3gvb1oSfOCdAlp/eeV/XRtprUCI0llxf2Lgy3G9CraGIkcn7p6AfE1nEVXiPzmAsPSKYGGesH4mVuOTvVRJy64na/xg2PKRHlsQQOQolnCUakO43yQzzRMNn80skN5jg+fYiCCguTIpwx1livNaA30DpDuAD9fiJsohuPXUTeCxNCjXss1xdGqf/yQr1+aDFnf3TznH7JR/LXCtDZwCytX29rBcL2RCIlyx1V7GZd7qXb1+4On/vjLw7Pf/lFtSc9JVe6tFGZ42KRAhySWNKvnNA9WZu05FApqQiMftGxNpYUe0LDh2jkaBoONFLp+IXV4Yl3CeDkhj52XslgAnlc7ku0HcXFXAJ6zHDm+mfJR7VBdVeznQry10ohfCJEbaEjKLCCpcWj6R7ZkzYrQH/ztTtKilMN6RXi7GoRzICeEmCla5ke7dashD08GjSH4EQku2ClR0GLa/lA+QAA+s69DSn7W+oodXJ4x/c9NTz8mDRg3T+zDBB+zjq3WzU7hqxPeV3XIue8vR7EyN2gh9wQxwgYtIk/AAAgAElEQVSLVQATXIZaI2oEPDfbGn6FJpqWS/+M2xf3J0K3W62WGzf6qME2nwvddZ6Le4i77jrz4C3cC5xXpN2twsN6nUQ4+kag5LQ13cl3Xs92/Y+grr3R9+5VnbjX3qfuMEqU6byuN/z9UjiKNfa13/dXqZgkWuubreXE9RMDxbFV9FSAn8U4rAiM9AFY9fWYUfGABZDnHhJDNm7hxKFGD0osywofcu+SHbut6EAPZTRkshb5Q7HaxmTGiim3bOG7uzpeGv6gHgbM3ZmMGDVkRylwVctAdoRACYV6prp6fCMDR4XQ+xsFIfcQi99L0rRUXosoNOQoTa17R0u9l7jo9P7k4l5PossUGs9zV+ag3XwwB/uEHUOrdMx010ydx+Ec3RtJ113/j/savjX/UhpLeanuCYzhuaZhTYvyTrKPhA1f/vb14aVvAeh0ljwrvlUZ2ZG7mha5Ozz8uD6vNuYeV78PoCtxeHNxeON5zRF5+ZLd5ItHCOEljMJ8cQD9rkp3KWO9+KhGKT91Tp3ZyCdjJoMyiGiba09ivNoOBdvw0h6Jt+7tLGnQ1q3hhW+q1aya3gxK6l05clq8uKYadw2ROU37ViXGKT5O/Jwpmttqr35CFvjjj8obqqRVPLHmadZN+35X63WFca3yqD38lPpfHFMG/sqb6g+yq26ceNR1XbsXVMan8uJf/tw/meUozlzQJTAzsi2ER1yGLFtiqGH4xEBcEqabQwvlJml7mSSbSLOuAQ9zY9Fb/PjZlk4IPMAcQC+iHHk5n2d0HJYTb48wMft9Dugj45fQ4XLiDfAXSgkoSAgul8Y6Je3MJE0xSWK3ER8lyGfAPgqmSQYd+q2b54wvlhxqedahgylrtu7TjIb2jkIha1uAt3VzZ/jKp54dvvWFF9QsQaWFO3KHq7RqSbWaxOd5QnyMO13RuL5V9QMgPkT43DF07eMiHeaWj7l94w21b729o1pLueaPXzg2PKmEuLe9+63DCf1+TyVrWOiLxNE9PrIIulxqsYam9cj95ebayrKLuNbMVoHdzggw7j6W754y/emWt6+5xYD6va1VzUPX/PEvvyxXFhq1tGwllQScp4fVBB3UrmP93uM9oQdb6B72ECFgRlT9Oc+tHXVpEqC/RV2l3vl9T2iYg8IWjC9k+p9yEBAwyRKG1rG8RH8SqvM6ZLuzm6J9Q6HrUHm5xgt8ySFw+hmafTU7afd7IW/CEQj9juWOoSDxlpQT5iVMuRmzcIPvK0A+NiYp17yvRde1rDgf/cRjYU481o1sfMUFBK1ljwoLNMj61pwDf/s++h1fG2mhNJraKnI5KNtqlY7vW9Twr4HJWtBsbxus+7NlIXd8dvSk9Vdmx5v4rCxKvFOMOIUWOs+D89Y12UtnpU1mjo4zDjYCfKjakWxyuJTyP9bbNJWOmDsokPoO8i5KYPphsH70895S0vA2FSCAm0EWTy3XRR5iwpcsRndY5HP8TXUQgI5MaEDPfTWQJw+ljTDzAk/vYxSHMePfykQU0h5uZb7therfe83hs9mTlF9Avb1Tk8v9sGJrfuDaKxTA4VP5U9eDhqxzjG758orwuW4bzpo1oHuaINVT6hK5oDg1fEX8+qVvXRV4XhWcnlKmuFzuAvSFo3c1LXLfgL6sHum4xA4E6MPBCbncAXT1ZFeHTSexCdAZQcpaUlZMiuvWzobmVxzIZX92uPCQvJ5rcsMD5moNbRzEQDKfBMoN6pK5WOn3JLcuaaTrt+Vuv3lVCXbDCRlB6iopQF9bUUmaQJlxyzc1xwSxt4xHRbi5ov09LjCHv8FTKqIQjiTTXlem+1XF0x965JHhwls0A11JeafObmu0snIAZHzsKxFwYe9BiWUNp/nlz/2v3ssuA5wnUoxu23K/O1EDuaakKwQk2bjMsd6S6wAvGsldDHJZU5/r48ro429rt9rE7qBkICD+PoKijmfLzrqxF7a1wUoJKlKDOvEcJI9zBOsiHNN+/d5EVoZMvh+J75IpMsBDSHHbzh/3u5JGt14dBAvfWvB40DYOSgjNlItDB64/ohzNpNV0d16RqC1hUMz0yaWXD9plx3oK7HbVuewrn3h2+Oqnvj4cvQPpCIwUY19SE5QTKoU7pVaGa4zPFKB7BJ++d5ssdmVvMmWIePSaEkJOnlT2pvYKN89ljR7cUOniegH60+9+SlnfxxWHF5AJ1BfkdlIl54hgPfWr3aEdvrE8KKFgQK/kmLEuu+6Tmw2T416Lm5y2iQv3ZDkOGpKwvTa8/tKGXO7fHG5d3RXTalqdyse+2wMBi0Bg/jDCwMxRFoBLB2WVYhXvqoUlGbHbSgI8KnfaU08pw13PNQkAatOpp4c0cGknlphYH7Oo6R41Cblo6NF/eT1Z0PwdKzxW8uj9Ea2H4vhsKWsz5WSkq8a0Fqx1wwh2FOYGI3JCuhmNlQhbDHH5j3tQwM31SSfTM0qGxStu/JEXemhHGsmETA/TqqsEKoZdd3FIsZpAfqbcFRDzeaYF0hchIFKfKeE471k/rU2vUc7m2L69eFN8dgSVUTevMMnsyvpcvv/KYbD3gj1ukAHsKsY/Jqm5N0Yn+MpylgDeQo7UPPNaWlvYdFbjb1aMyVq3VVrE8JLEiWOkpCK6K3miOFihqyTPPlcmkJWRYzlFTXQanjBvwQDOGlYs3A49FBC9hnJgpdK7V/kqpWDN3eHfiYdGRbRvrOVTgTrqMpUyySOaxdBNb1EMahuKB6YYOoBu3CZnoADdCkyFKfhux/ITIpo8AfaE6HNHlRDLyLgFQn/itRe++ebw/HNXCtAvaB3vGNQffOyIAV3RRClo9AXREBWB+s7NpeHyi5sqJ7upY2B4NqArd14guqvRpfSBP39xTaOjFVs/QTWLukUqpQd3/g704OFIKM65Bnt8BOgkK5F5f+nVGyqne1mJzKqkOXJKoK5Z7VJEKC0+KqXhusaobqjGfIW56CjIoqVVVSOlp4sUdr1OhRINfshyv6XPY4g+/Y5nhtUzynPae0k19kdVToynhjVSKEAx9MUDjbr+F5/9x4bCBvRCRW+MY7AQiBPksNDx3fMzzRu2NPLx+rVrquPbcHyty9eOKyPvgur61qVxJNEms8ztSnYhuqVfi/QQwqgZhnFLQo40F6V9vKpRIIZ8Csz5aeFYAnc8Q+QS5yDJj3tqxeEwYOczPl4R8P1EbzK+j9jnn7n/ePd/v4o4Dr08s5Oi5vi/fNKPEoicdp/BBFjoygK/e317+NM//tLwtc98YzimhI8LqxoWIBBcVSY4o1nXiI0blJSbrRppOvptimA31Swh3Z1kuWtK0YmTZ91o4Y4UtKu3rg4bstLXz60NT33/k+qcJkC/eFxETZY7MTy5iZQ0h0DuGKHdxrnMkY5a0PRaJtbU3pfK5K9VsCNQ10jtOl4egBgwJ2sVC/2Fb705fOaTX1Ztp/otL4pBDqjV/A5KUe0Z2b8AOgIBMIdRp5h1YsU7aqBzoDj6vnIGTqj5xHvf+/Tw9NOP6LOEiDKFLVZychkYj0gvhmNSkFbcQWpymY9Kofcp8b22efKe/i4XPTxANrSpuQCzf3qt2qIunuj63xG0sZDEP90oyRxh3a/U4TpfaGhyTZvGsJgANCtz1SbUCapTnNQtilF4i+5GQg2ROh0wUc1+TIrJ9Bq3VyvQxyq+RCF3GG9Myppd90xRsMJeQtyWUFlwqCup748yHuV/YqfIkYm/+53QC/0faD+LQlBKDRncGCzkCrFHwDugnACpCXoOituWgYnvuiSskh0RvriKTTP6xrbA/Y4scmg5HRQZl8q0QwEzXs8ZoPU9RAlLsimue/5Os5a6Vjx0SuYkhOZrKovX9wiAw+tFZ62QZBtDa6Nss19/kpGRxc2Mk9XsYxYdtkcHNYOWyd3855CFHhdr9qSob+y8ZzqF1ljfKJKmO+TCzIs0lp2WHOzrz58CSEk4u9ydPHxElvCV4Vtf0wAljUVdW7qgY6vMS1nojz6h3ulPKgtduv++ykwBc5Lidm5oStuLahZzVQNRCN256xw9GRI63trd0L1tKfns5PDYk2fl2pa8W8DdjftbGel4UaTQU4HUbWxRDDAyeB5oTvurL745fOULzw/bmwprLcpFrtymFYUKVpbUyU7ATSvXO5oueUwAzlruiU6Oa6DVGbV2pdOmk7/FhxvqTndDMzsw606eOqX8nrepzfQVJS6/qNCgJsOdpvsmyqbk1b0HbaUv/N+f+UeHAL1jVAFQO0Ir1pOfd5RItaEavrsSmHdl0WUuuhVdC+Rdzf09LrfCWx5+ZDitdPtuxNDJMm6sEK+kCbc3fyS4FkQwMQRVGm/HAAG5FHFEqrTj1YRlXWFyJQbcTVujgEnP+AghC9pi9CbcxCO/E+C3AI4m3I8GcJ+pXv9eoB6YnovD9lXkvH09dnlYA6rX9Dvf2pNAQqFalqa6pf69zwrMX3vu0nB6UU0UBrl2lIG+qJrEvbuKyalhAokX5DYgm5ZwISuAzpPmJHSVwwG8JLc77UTvai9vbamcQ5br8fNrarLy1PCu971tOPuw9lFmDeUfe6rpJAu+3WV0PksiUNbfa+fQSqwHr7L3JBnASJ2uNAhDZNmchEYGrb9H4o3GLB7RtLk7i8M3v/7a8Mn/9EUB+m0BuphMyXI+0wzUx33QuXDVAeg8PKJSoD5p/vGPG7SVMbC9fV3MdGT4iR//4PDhD3yfOkbJNUapq9cdVx1XF4Z3NQDxM885mARRu8a7DWY6480TjmKTJ26Ytci6hAYjFLNO/bm+NY7tpiAkTOEpgNeqeUebg3y2BWv4iI8dFpRN3wCaxJwBrWc0cEy2zj296Qngv+pRcsC06c/FQ5UbmK45avSEreMRcnGlaPMBqyBjOKFjsRDCHMANJnX8HozCGQDzeR15u5XHsEABfEAy1xSyDE2mWU4sfFvBgGB5IK3sc23UZPMVfZn3AO67yjy+qwYg23TL5POsVeWSxCpOVRB7RAjJw6kAZYCtiNyJcSTdMUaXa/H1wTcB+C6z7N7vpiE90wQoPLYja2xPFRi1/NmLlpGsbFvuvG4yK5pCjrMSns5S9DKTWSE8va5rJaeiK5PGpjx6O0o5/N05NJOFbulV+RJNu/CIFc+69ihGKAOEIyLvHBqa0X0rCmMZG+9ZpMCLWLxMkxeDkoCme/nms28Mz33ldYlLjT1dvKCLVMWKhiw9/rbV4S16Kt1Ie4xcUQxdOUZ3ri7L5c4wrOtuzgWYE/9G6ccDd2f7hqx0jV59/JRKWB8aVo7TbVONu+Sxl/szXTed1BzFfUENsEgTx8iQb1olaAvKbn91+KI8invbUuSWlRB3sC6ZoutbYSbGMFy5dsWAvq4mMgD6rgCd2ehn1Q1uVSBPqIaGQJuSYXT8pGztvGrQT53SKNgjmrOxclWT16TaqKe7B27Rb/6u3tuU9/KfC9CTUR1BM7l5qGWMOwo/CT+JJV5XW9FrAoo7qp2jbIJucYyFo6nGri7ijlLtT2um7BOPP66mFbyeftEIdw8EoZmOwakkeWnUFga1eRZHrZWWQhGLj88czvQ1ydb32t3rOHTJnE5aGQWeAX2SV635jV6CmUbaDGeN3//1v5Jn43HyS8u52dFHK6xfM5iPH0SIlQSO1lFsl+Snmd8zxA/Dyq1zTy6nJQH6ntqRPqdyrtdkwZ48qsSLHVnZ16RRquc4njlxvoiD2nGAIHXS+/QIsDAjPY7yLC6H2uIFZXbKnXNXZWvKaD+uAQRPvOPR4d0fePtwQa1QF5a0h2IMWsvQ7jRyJPvkdqZm6IBlEvkC7BYS9Vmun6a21FEnsg6gF5hVBDBd5uQqF9MeXVhT8sjC8A3Foz79iS8OlwXox5QxSnOZLov8Th4WQIlua3zmmLxFMGrvPw1TuO41ZbJvb99S2Oj68JiGOPzID/3A8F4Nojl/dl0WeFuogEAxr93qMD/rmM6HcwB2+8tKUOvM7hZs8wlovY9Nt32c+c+RpiNjA7wc29ZzYqAlf6PUIFhQFKwwxdXa52yYTSyVDPsAIp+dJz7Ze9XKQ8d+54Rc12LXcIUQ+u1WnLMegdDce8H6qACQgsnOp/d3OpfB1wEGA3B3GjMgJaOk4798Jr3wsQhCf1EyZgpIvRaGnBQdXw2yCB4oEIQ8gXC3nfb4zxpOIsVyi/72NQ8bsEbAYnF7amSV+PmsXDP8hJD3cQPgVpgsu+IBSZgRZggWtLwb6/trHeL1qqZJ1Go73NMAzPQ+ebIA9PsUl9IIx1i8pUnJp14dv8bhCtDndNZ7acW1+MVKVRsUtbMJHBQYlyyrHTfgOnfAXSC7bDPK00gX9oAU/ZZMLWLJWtaaxnIPXUdZiLeMLHeegDD6/9e+/NrwtS+9JlknC/ioYsiKn6+tHwiMTwjQ5RWhBJVEXwH6EYUkb106MrzwrMYiC9D3tuFz3O5R+PGgbO1o2JWU/PMPrQ3f//4nlOG+Ijf7NSlhZNCp3JM99fjhKBQAOnF4YueagzZsbRwMX//KC8PXv/qSGq1ptPix8379QHkrgDqJyVdvCtBlfTunifCDDC7C1KfVNIz8GJIBb6i/+y3lNDHz5JzA/MIDipFrHXaGy8P5R5c1nppxzDQUU+MrHWfz5rHhmibJLfxfuNwhJtNdxd7MTOl45qUXAdJvfUO+/KuaSnNT/euwGDwmlQx34njElHCX6mLOnzk3PKzh73SRswWn41GGYAuNZhxOOgm1xQqqMoACcQNFa3WlvbYQi4XTmDgiqgEk2NgAGRJty9DJGbp5x7Bnll0Tcv8MQWUtYlkEm6zhF4OmWvQ/8yguaityUgrGiy9QKIHEOoyAzqnD/Cbnuk0LNNzNyqRcUPLbnozQL332ueGbX35JFvu6YqOKB21KRG0ZKhNrLIsoO8k5yMCue3M2Nhuvz0nSbqkz2oaImUlr65RsPHVh+IEPPa14lMYSKoZ+oGzKHdZBFsa8eQgCyHvr8EpA3JBtMC8mZUV12kWmJTmxMuAzrTvMhXBPdjdgvqCuSormqL3t68OffOrLanF7Kxa6GHN0H7JdM8Agr8MDhKoGnVrrBq8AHjIXC0rVqrevKSx0b/hhzUD/wHufUc/lc2pQIeuEfnimoyL+3I3+Jl5GUqByCQrQJ4UCQqnBDvZMcG+xxKdH1mB206az6TVveF5ri9WkV8pCCdeQY3lBZgpozudvT8IxaNIklJDIDGz71wabbiBi4Bn3bnbNrCHgNF5LlPNxPUa+nq5vUj+YtCZhD1AZ9OtZgJzclMCzu00iW1rxgHLJYbDymPN7KQs8LfhLabHy499nFqT5+ECd/pRpTfUCCoxLxeiwJnd5TRXDdX5HljhtU+m85uPXdDLAinMmZFL71q5/hHzIq55Z6MmCLjC3Cz85Ctmncce8yL2Dh7xPI/BxD7Fwo0yE9q0UVLlaJ8B1LN1rXNfkE9iqLA+RjxGCbCCNJypVRq0IjIBb12dQH+k/8rH3Mo12KlG6wiR5L8o+Fir5PJYXenTIoi3zyNkYBWP4aUbvRxWrZnATVjFjvJ/94mtKmH1DNKXmMLbQ1VTmxMLw9u8jQ10x6TUSy5hMSWnmyeHNl++pzPdNDTO5LWySF1BT0o6qcgYvDArEtprJ3Ni4PJw4uzC890Nvk+v+jLLS1R1Ox12QdxKFkP4xnB/r3oCu0rftTV2vBsbcvq5Rz1/VmFW1qR7097GV03Kpy1hSidzKivLKpGBs7W241pwFIb+UCh/i5qdkpdPfgDHSJMJd02CWFU3GPKNSNsa1Qo+7B1eHJ555QO52Sm+vGYMJFdzZWFfmvuTWP/vs/8IWpzzHI/+yvQdY02ji+gsivy33Os9NATNJIXzQmYeApL67o5iR3e/6/APSKM7I588ENneR0+bQxpK/+cCixnqiCMCgEFL39Q1xctrS7kxsuGCj6bagG8VTo68pJUR5f5lMx98adKzRR6LVYy5hQ99zRstBG3TtLPS//+yjAb2urT8fRg0jj0LBigKvN6jz1pwNSxjoS8uqz16QJb6gxDc6En35c98cnv3Ct9RRTUSuEokDtSg9Ine13Yoj0DWYs4bRLC2GUdoqgYZEmy0lit3euiqClYV+Vu0OBejv+/DTKt/AVSQNVTF0Vc3pdzltYXpiejXow21ODeraL9yOBRzcphW0EgBHZMkepduZrfMklPFw9YMtw7jlDsS4TI9Tw6ThxRevDp/77FeHS6+rc5NiUosqA+F47ab0HpcQIhTkWdSltNENDcHgCoyyfjwPW3GybYUXHnrw+PCRv/Dh4QPve0aKqOJX6t9MbD3XzdVA0emf7oY2gDm9nuZCveAyoYTZo/6OMjd/r4mjfs5Rnus2H0wgOYaDSqkMZcQK7hBN1jEKeRFX7b9Xf7yoPm4LzlaAJ8EfgJ4dZrohS9ocPvrOjI9K+c1mTsA2/5TpkVa2FTrIeSppyz85fikzuGtdmVCxfp3QCY6UJepzgCvX0G2m+SqvueEK7nAs7soH8HoV2N9ShcKGnpw3cyZUBEuGugE9Q0nyrFwbWLWaC/n6SezSsSKj0rOjtj/3YqW0hFGviYUK4B4gZE1akRvd7k0DJVtbBplD/P1WjJ0wcXh/CvxaueF6GtCj3MS7yfVl1t/9iua0xZ2bcZiQp7/4ZkIeefZjpNHKDWjLGr7znsCTvOeQQxJM7YnQhSFDujzTczCQ9U3/o6wMXVEyzYArAJXy1ee+fElu9yt67axc7g9q9W+romd/ePKZdcXBRS8CULIgF5WcNigoeemFLTXiuiHrmYoZeQEF6tSzYwCQ6LhzT3HrDSXZrW0N737fkzqOEu1W7sirI+tJLnc3/8ELQ3MPumY6u53e8irt3VKN+6vKcH/uVZWQqYubeoXcU/jz5nUljevzhDYZcnVUExtTFYEXUY1jVFFDG9c1jU112JHj6/4Zs3pHCcKEAx5+5FGHEvcWbg1Pvv2iOsfRAGfDNLinRln7984o10itX//PP/lHVPRZq/KiulEFxKdtE/PghnKmncx/5sbuioBpLOFyIGItpNaTECKN454WZUVui4sPPjCc1Hi6HcXTScTalqtqU9b9rjKYqe9dUxE9c2fX9OQYJvFyTQH+aCkmrEoesvugHmlnCVnNQTlvWkBULKrd7xZnFcvh2GZA03MxyEiT/UtJo7mA8vXV/0qgfTeCjzwb0fzQx1p4lo4wasd8KILAvrCsRyXjREBPWvayQHsRQFcW+L3tI8PXvvLi8MXPPeeMyqOK1TBxLVngcRFb+PpYdhaZGRaYm47MMUMlSYXuSHe3NaZ1+5oAW4B+Zhgef+r88P4PPzNcfIRhJZRu4IrEhZVBHojjDqcYwA2UetqXqafrsOM5SehDn8HlzeASz/GVUuc4OnsapcMudwtrAbrKQHYUh7r0xsbw+c9/bXhFwweOiDGXVG8KfSS2PMWzERwAune3hBz5HPw+zsgmrIRlJnf7vjL+3/H2h4ef/ekfG96rfIFjy8TUNAVJWbH5PkdKZzq3q9S6Lahkb4GQQ69vSMmAXTrEuOdjz3NbKFmaqFJ5jN6b+7/Yx8zWx81egm5MdmpAHb/LXkP/KMB1TYGNkc6aF9wNspSBKAah+XZ9j73UZywWpYTj5vo7o3q8WYNOSo4cDolmXopJxay5GpK87BXKKgRoE991YyBlgyf2jJOwmly1OxoDw3snwaaffAZrEuDnejz6U0KP5DS3REVIz+LcrM0tKWySZKY2g0llsRNuKL9BeKbdgOVNTAtrXQ/tcfEyQLN4FL2Uh70N5qcCJB+mQd88EKMlyjyyiZ9Rvgvriz7yXieTdh4BK1N913z/o55Y6++BLVaCkuznsEatsdfU/g2U1GzuqJjVXo9APekp4xZzzfFVfXdA952hUGg9AUlCXzSS6ZpyDrBIXwgZdd1MxgZlxcijWBY9Ns2Nsl7nJwdCb6d+fHH4xleuKIZ+Rdqc5MLCee39DR1/d3hMPc/PXZSckSikzcbK8jnxxTE1lbk7vP7CHVvXiwTYBcqMPmXdAPRtAfrVG68LuG9qjsVjwzPvfnhYJY6uyh46xUEjDq8Y0KFHgbCMKM3FlNv7nsGcqZCLC+sKPV+Q5byrRjO33WeeWekHjHY9Ttnpvjzet7Quylc6oYFJpxTjpzOl1ue8pq6dOn1aBvRtjXx9zXT98EOP6G9NhTzYHJ56WvXq6/J4L8vKF3pv4zHfO6l56FeHhf/jY/+91y8JSqnhTfZkSGdTYHxNnWxuK2bOyNMjyvZ140vdU5KcxEhiIrKo2QxnuMtCpzXeTdXO0fXmji4EoEUrQ2BTEnTqJOVScpOQPNJaK8oUMVkxdfcCN+0XoCfOVpaImSgCssHZWiGAjgXQBAoBAugWLkkuGQeHFPWFvyZtM3824LN5BaiA038G0EOMM0k4ie8wRgvP8HQuE6FdQmFM1ulzFlHHdhdxKotySaURJI3dU4nat5973Rng1y7fkTtSSRG2ztUgYQScMEhsB4A0ljV46/avHNXrqoYKmveLhrq4ck+JGPvDW54QoH/w6eEBjRWV/a69x+qB+WaelQJxurvtSdDiidmXF6ctdMcEKyHOe8DpENxE0w3q2msB+yJKnNZ2VbEkNNIFucFEMWIyZaVe2hg+9akvDc8++4KuT1q1rPQGaceFq5ELSiNaLAlJDZbH7HIP2NoqcHhIzSvUv31Zmvv73/Pk8NM/9cPDu55+VEyo1roKOyypDn3MvNU17gPoDL0hO9zWOYAeoJzAucJVBu/QZkih/q6tTxjisMAahViJzrZc2zPlJLuON0PjsF0TTsi/xWz4w+foKysLvf40CB3qVDjJaytcIzcVYfZ9jAw1MVZfQtPxPEHNa1Nhg5zBakAscLNUAQrvOAYNEEUBxapMTDtNfQBpDwbBlWvLuJQB70GxFSCiXykfI4ENMMeNbgVjBhDbygrmaUUikDgqH+mQWb3M61rns5QQZTcAACAASURBVCj4jpPy2IPZMVuBd2e9kMUI0AHlohXu0/7QCRAD6g3ok2fG6zcqBfmdB1CcCHtkR+cQ9N+1a1ECrbCU16/oxOqY8yzmNFh3MG4om9K0nTVuGekiJehrDI/WdXDvKHJ1zZ3M6WmaNfGNfAAUJXCEhjJuFgOmoCjV/aSuv1SWSq6dhDnEQd9yZiIokVeA/tyXr8jlflkeSmWQ75+V5asSs5V9A/r5h5REJwv96Iq8yfLq7WwrA/3bt4YrL2vokvgal/ueDJRVucJXGZCltbqtHKLXL70wbN27pjbQF4fvf5+GUz0g40IW+j098SS66ZTOvc8kRtXEMxhlaUFDs5Tj8zXFzzdUfbSqjHYqdbbUXnb7LjKK/tvwnqa8yRpfFAbevn3TRhTW+frxNWGt6t8l/55625OKkZ83oH/rW+oHL4Xo7NlzGvN6TXxxe3jybQ8P5y4oP0ATIpkRQf7OjWsHw4vqmrfwv//GL1m60/5zTf1sCcKzmazbtlzk15U2T5N4XFKrms60JGGbiHcSt9zBTJ+jUxJAfGxNlrcyi+8KxG/eUIKVNpQPHlPZxgqlUcruY5rWGc2fBdQppC/JZ2LwSFYa07gvcll1JUws6NA++VmCEsk21xiTVd+hg072C9MkgSvHjYgprXhGvOYb/13v1b2OmqzNzTlgTwLRzNTXVSLsfkWhAd2f9TIGCKyhWrix6bFQ4sIt686XrHvdFiHK3Y5bHQv9FbUx/Pgffl5aofoB2x2tPVQTg2jh7clwYZhB3eDGb05c8SBV3y+WOiP5AG7NKZCram949PEzw/ve97QSMtQHWS7qRbmLOCYGFgmRuNNQvNbEDDAmQMnT8zcAcT1Zb7wwnQ0PjdhCrDRiXGjM315kZK9eh6DJ9Dwi7dmALg34DcXOP/axTw+f/NQXFRLQ+iydtrAaLUpdFZbALSmP0BCJcAh0rg9A7yQfrpFMTxru7GoAzRnNNf+RH3zX8BM/8gPDE+qRvCQN/J7aPh5VFzm8F2lXTPJgAzqUFkA/BOYlRbOPM4vXYcPZ36hZptcWUQVqM3BucDC9+VgBn346p6loofXGdttyTS4hTNOBKB0N0QV8LpmqpFTrpnynAca7G9oPT0b5asUkTMOLRfMFMgGTgJlvZQZGHH8OqJT8kFTUdcZ8zxYqdKHnHTXduCVXoyeFlduckB9yBJCg/Iu8CCfY6rvunkhmvr1MyQlx17VyvzuUVTzNxTHYaU8E2iEG7idzu5P5z/V4JDCVFvqejRiXkKUfAaKjO2F2Qp9lIXtby53TRX7YUdEyhdc6O3oO2KPi03Kq085aFk0ypmchGJdrrcd8BGijFBXz+EyZ7D3z0JaSp9/TQ1T3kFOUvIRW4O1KwoyBVaQyo9GIFC5wShRtuiYhMWl+rAtej1k1BvxTIYIGeJ+/NApe83hl2oobSI8I0C/LSr+qjSWb/ILYW4aNAPyxJ1c1DpnSLsXIJbe2BeY3ru8Nr3zz2nDtDWWHy2DA5U6mO90nF6VcsL/bKlu7duMNlSZeVdvXM8P3CdAffFQJdW4qI8NU+QvMnjCg04LW7nYBvgwtLPPnv/marosEOWHdhmhWHvQlKQ6ALpPdaHJ1QlnrS3Kzb8k639lTFrv6ux9V5dGNm0xQWx+eeefTwsfT5oMXXnjBgA7dX716VfJwc3hEuT6PPn5O8XW66iVB8tWXN4YrGmK18E/+5V8zJwK2APoak5fkTt1Wxy5c7TfUPP6OXOcQ+zJtIhlyEQwwkZPshgYGmWBtu4ZODEYdJq5TwD3uFW5KiXUK9mMgcMEndWMI23ScixuL4e7UsxvQTTCWbH7aAtdn3G3NGmFszzBTabFYn3azQWhxD461jmIcZ8kWHY6CZySYGRnNNVSfJcdDGscV+50fI6CX0Gti7E/P++ZDqrnMWMxxg8eVlyufMXZdIyM8j4qQAPR9uXouq73gH3/0s8Mrz19RM5kLuj9KIWjrmlhZwbc1Szf50cBuZnhDYBb85UTjGm4rrKIAvWuxl+S2evSxs8P7P/DM8IAay/D6qhJMaBzE+rm8CQGrfT2lqgZCKAA492cw15lZ63RTKm2f5VP8bEFPcssq+d7Weix0BD1jDcVkYrYDD2JZGy6/uTn8wR98cvioQP3WXR1v9cxhV3vVnQPqlKkh8Cn5AARwucNErKZHrtJBT8Mh9pT88ugjZ4e/+OMfGD743rdp0tG64rPEzinxQwnNVaNUGNB5ktHDHAGDeqNayKJBr0E2llB2vV+zcGIN5i/cR0Zzus6XTQbjI7Pt73txVEDL0ivaacU0Xw7Ru9NV8UwAJwDegawkUgI8RZAF6K2IOkPZoF78FrkdD5PBMD9tdfo50Tj3Rp7wHYUtPClMwqjHe6Y6cCGArkxI4tlcr6fVFb9zXekYRg5HlF7HvkmA5A6lFKIc9BwKJ7/OwNSrpnMQ0rMS6/VNzDblVJ1ol68Z6FE04McC9HRkqwSv2vjxsy0zLKsiI+u2vP4RZ/BIBMgIiLUHDYSWc7X1c/LgtaPiOQammfzqJFnxOZhnPyZAL0LUZ7rj531kN/szBkQOHRk0/90Wul+rZ0mYlnut5LRXol+34gg26Ii7s/kDCYdm33iMIRvTfAtqFiPXdRRlWpn++wD6tsrWvnpVtejClP3zamn9oPj+umjoutztB8pyPzY89Kj6p68fladYU9be2BzeeFE14DcYnbwqWXFcij2JvHgMCCHqfMoT2tQ45Tu7kqcaSvXkMw8OF5UUvKhpjPfUIz7mJDk+ZNmj4KRcbUPJcC+/cGW4IVmlcWhcoiatSU5IZqypEyfVNZvq20K/+PVjZLujmlDiqFbcqzqWcnOu33xTgH58eNvTT7mkDQPl8uXLbk5k+Sw8Xligf/vy8PCjGrV6Sl0L4SEpCm+8phHbamu78D//i5/TRL8wCc81dRhb1Lza2zo5E18Iyi/QvUZWGMQdwo9LkpPgbqezF2CxrJT7Ll1g87C+sbYS5FfusGJbd3VRKzreaSXNMRyCpLruJoeF5slYgAaamwkqVgq76USoflZcra20sb63AN0CtmCRuJHd7BCPjujhhzOCbOYYLZMi4nBNPYqgrKL+F1jooccCstlxphhqBP7IiJafYSBrDDC1v5ffWwAsKLPzqNy/RwTa96ShvqkJZB/7j58eXlAm+OljD7o14hFpjVi+6dXOSQDzKE37cqfvimiRl7idnLltC1QEoxGtR8Qwq2v0Nb43vFXtUD/84e9XQsYZZ4UfPy7rWZrkEv3XS+CQDIeFzp5aIxfxoZkA5g3ovgRXUuj8hJ5UumGtjBpQy1z2OqqFM3i5VpWSMITlQLGo65pe9NGPfnr4/T/4xHBVWfwH6haH4EC4szbUnNPqFZoEzFEsN6ScELc7zujBmQt+QcKEkr5ddYh725MPD3/5J39o+H6V550+oSYQAvRFueGPqjyPO+QJkGOl76NcmHp4j8S4PDoRbvLM1B4a0Gf0Y9mkf1ob5xrU4346mbfktAXV4F80QGMmK7Q+eQRevEmTUMyhy9Ju2il6rGXvd4N3UBn7AGmXEnYY0I3Y3vHEmWetketaRvBwvga024pq1WxXvsMt5SjclFXi8Z+dxOY4b6Wa2u2dQSTco5Md8co1ONfKj4pCg1kBnGPIkBbHMytFQYFOXOOh47hxqD8XBZLkpLsKLZLYy3nwOtEMxt4kPtd7xTH0J9MSPSq1vH0eOFSgHKopQPfvJQNqTyyLCtDrpXyqScV8X7RVe9tbzU8nlUJDll+5V54xCLDNQh+21GfZ/oZ8b+PUurTPPzc6uoHR3Cqfx9UTw55CBC0IJkAvxajp1XKzjC72Vte8ZxmdvKjMMsgap6lOKxJZA+cCVCkr3pcjUgb9rCqYF75+S4AutN5VH/d752XVXhkuXX5ZLsar6hS3rHjz48MZtXPeUj8LAP3ODR1jV2VkknsrAtptZZ8TT2d8qhtQif9xu2/uXFETmLsC8xMGdE2tlqi8q32PPCX2Ti94StJWNLb6kpLhXvy2+sPLg7gvubyzhZudJFsSOVPjfuPGLdHYgdz7jHnVoCR5olfWZbxKHm5rbOut2zcUG18bHnv8UWPnhhTbTeEle4lxgrJDjwzlwav1q8rZHly3osBxNzcINysB+J/+q1/UesNASquXdXNC1hYlam+q1yxZ7bixVmXu2zJnhWXdMG0LhkIzJsaOe5O/YQK3uhQYwxRpuZk56dbISYqTMDypeAHZx9SvdyOYxE7knqBZvxQLz2C2ryqb3/OenYxjgp0SrqL9lQJgQi79thT0LoGw1aDjHalevGG2WaIHriTHvMIonb7UGrBl65h9HqHchO8zltCBllsYt6YdwV2CgM/akvHt+Se0jNXsK8Kd6DfDreGN/E7bziPK7tzdYRgOGZR7w+//x08NX3v2peHU8YsKWWh4geJLgLkZz8yUzFgaohzI5YlAcgc0rCefh+SO/eHWTWVNSmtkf1ZVd/74oxeGn1IG+DNKwqCH+3F1Szrqzc9wiHb1msa5HxEXByRO3zkL7cINoOMd0LnxCLtd4mi7+3sWuc4G5mdi1/ekAV9XA50//k+fFah/SmWT0pR1jyRwQm/s3oZ6H1AnTIkHtMo60XoT1+sJabxY6MmcJ6FJiZtkLcu1/rQA/a/8pR8d3qGWr6tSYJaV9HeEMbNurltRgXEPai8iZ7I98/0r8O09zX7NHqXcGdDb5zgT4j5igWM8NuVqB7DqoO3WdmMm/gHAXoEId/6FUhqmJ/Uxne2knJBCwRpPFzrdTCkPYw+IVihMo+FDN9XxtZbvR5+xxwCFueLgACeASi33phStTTU3QrlyS14lHN6h25nvse6z1tPs5RIxOmXhqQmNGowr2TVAVTzD572GZaEWx+Zac+y+ud6vfXqw6z13ECzPjbu6iV7w8BAawghhcE3atYa2OY0bKGlqIR6mzsdxlr1lV0N3Sw2uzXc0I5bi4nJxzkGzycVL3ntuQM9NtlJCUiHP8dHA2Xc6KirV+a5AvcM3FekKhZSiM8oXFKFqZuMzl0LR4YOiulDcqChWPL54wYpZxdIj20rA1bHcyAelo5Ta9gK0B4T7D/2JDvQZrFPADPwA2LFr8ZdZzsl4ufTaXbV/vTYoHK2LPyG5sKNZ528Om9uXh5Onjw5vffLR4cGHz+pYR/T6LcnO4+plcVYGAIlkCtXd1XFlJIFva5If+oCHs2zv3cKXNJw6s6Lvn9KxJFOZaqaGVPuykrHOYaalo3LHy7h641UNfHlRyXnyHMR7Ouh4yGJawka+Y2HT94NyTBRWBiMdE4Bjqd+9uyn3+ZaN4tNnNc5YCgA804OZkGfsx+Kyrlsjn0+dWVec/ZT5mBw3RsHu0dL5f/u1/+YAwbehLxxX67kTeuLyuqqWrjmp4qMSnJApQL0qdy/JdVt0FVPQflMXoZVV3DWgvyT3emKW9Han6J4adAZuoAHLXXBiSUPc1QRAnwuxV/csW+okL6A56RiOu0ZAhUggjMT/khEeYukM6hHQIewSTOUZjLArBcHxD3rxWiAmJsQErGieAfOx1zznKH6MaOCPykY3eLemHKLuTk/OSyrNtAVJGd2OPyFQPLhBb6acLu5xJ0EZFHmdxDNAWwCGy8UChfi51kla5V1pegcC7rtqXvD7f/Dp4SuqfTx5WsArIldOp+8l91dlNlhVUJWOEcuX39GA0+aU6oZbN9TfWAx95qSsWilejz5wavirP/Njw/vV/nVJdZirygIHzBW5GXMSWmDZiWLBVx3h2tFeCzi63jr5qa5vAqvKcmd4hyfEieZkpd+Tt+Gakkw+8ckvDH/4R38yvClr/Z7uEaVzEa+AzrO5SU92DThQ/gbMQukLXb0QTsdV20kCjkMOrKIy21fEtMfEmO966tHh5z7yo8PbH79gq3xJsTaugm5QuZooGVYCLUhAYnJM8EYUkBz6Oe37JHEP/8a+mAbq0fTla7N1WwIdUIpoz6nqHSuzJejhDjeKKavJ6iruWP3rAS25D70G/WPtOsoC7Viij4DhMxStO+6t38kQRzhPpWHaXSlER2lWZEDP7G5mIzhDQ98hEe2uEmR3RLeb2oPbAnOUfrLSOdkuM+jtzMldjUmZ/MH1OEcmJWiOsxvAkxznMI9pN/IlCiUXHhBpj+EuLVhLgbQiV8oRH+3e/sckvG1UoOyJXvA0kntDL+1VhZHwHLreHD5GCrNsnNTT4iYPRefmtBV7SFH6DkQwyqYC6dH6bXpoueGfrbDgUYjSdiBlKF6soomOf3pB2Ge05QwVIvzRMemxJayX+X6wzt94BLvroe+7rsmkUkpLh+jmIaf5bc47y/W9+kprvz2P3Y1lDh29ZiZEzvdgIX7P2OgAehRKs4lrv7HSN27uDa+9ck2NYtSyVfk2eBsB623NoyB8e0Ey7NwFJQtr3TZkAR9VT/eVhTNS3nRMyYw98mnksobWwBx36BRVM3VNdrHw74gau5xULfhJ4aBoXqHIXcnCvV15COW2X9Y89V0lvb15Sc1q9Dyq3hnHNIQFX/CS5BeNtHbVWdWjnCVjF49JPulaNmUsd7tZe67FJzzARUC9qwQwcFlrK5sM6FkSsC9rTrvGHkO/YA4VaNdvqgW7cqAW/vGv/B0BOq0NlT4vQU5yCrFz1wJWHCyEktm1q/KZ7m2odZ7GuZH5TkB17fi6NI0IUy4A4oNJbB3CkDAi9adaonPSLM4oUSH14hFfJhj+6cJ9k2RBAugkqtjcLeLVj6R2TdZLA3pb6U1cOWaO28xg5sODh8s4p46rESIqQO/v+229ZvyN6lBXynXn/COTI9wK6NuV1CJ7HCLhtazz0VWsSrqiiGBb+UQBRAsSOUNEdHe08RCDk88khNZFyItSqnZIyJBLZ0OtBn/ndz8+fPkrz6vU4RHdG2tLDD0KSjLKM1ABUbkvQLeNVbHQ1HwitA6UxCgNVgRyWvu5qCS4B04fUwb4Dw4/9MFnVFOpDHTKugToB5RuVSKPFREWgv0sZnQmfXbUKJFtRjuypoIK7utzG1i+nQPoB0DO/3G5k6shQFdfeiz0T35KgP6HnxkuqaZzd+FYXHZaJ/Qi8j1w4y1p/KExm74IAhXoxAkoYuxYDey1akoF6idUC/rhH3jH8JGf+PDwmHIEjgrkGcri2QUmOegs18XO95SpBGxqIDWfakAvwplc73MxN/1+tDwnI50ViDdBcrjOvk65YT2CXBa6bsxUa0o89QjZ96blULwrVmypxdpt17Pdm5H3Y3y7kHG836yrjicl3cpA/W2/Bf0FqJSwAyk8gYJNAtodOqkJwDckE25Led+uZi20U3WDmrLgCbfIiDm0br7HApmQ0qzpS83FHlvpkp0hGrackIxI/JXjVUjHwM5EMKivFKQGfHulMkQK9yrJk/YSmk6j5NuVrgPaQ8grBbCWFbiMJez3SADxo71n0/5+N6CbU8ME1AWuszdHeprJPO9p8RuTJt0pjvdNE5GbCTVYUPstVyrZSxFvydiO2CfPd1vmNsA7xFf36/p1u0JYsySvufcEHdLmoaT7ybwVgZlCcAjY3Yu+k5Zz/VySFQ53tuwbS+mdlS3CM05yhf7S8VJZX7oWzbMQDt7QGGmeW+rLsSNZsCMvMoYbdd2nzhyTDFDSmSZI7qqCZe+uAHVbFjRxfDEGsmJLCgCAidcPWbi8Qvc1eEigLSX/xCk1dzlzwsc70CCnXVXDYN0vCrCXlIC8K+Pq1o07w63rGnsq7ymvuYIHL6Paa2OQIeOR30cF1ndkBN9SP3dXbujm407fS4haPnX2w63VhckA/DElo7P2q/6+kqjUUx7axcsET1LOdmvjpgBdMf7/6V/+4gEv3pXbybNYpS1syPJeF/ozwq3dV6wim7qv2MDt6xsuemfpUQJOyApy4pFd7WECatIBcupGEfZovDSjP6OB82vSdJz9roeJpGjTmdDUn+sJgLmn8OjaCfHbQrc0K5pu+mzibjovZpvXcQaEEFjR9Hh0GZXLSQw+IapWNRIx5KAB9EkTrziZY5cwAgIlhNqWg/lG78XqL37L6aNo+FpjBYwZ4mWp35XVuXVHuQkiuBUBFfkGJHidlEaIUrWrkgk5nhQa2Rl+7d/+3vC5zz9nC/2o3t+Xljha6Fw1TAkjYE1pjXfN9DBq3JJzQCfGeFo9BI4I+M4cXxx+4kffM/z4j7xneEDDWlY0QpD4sWPIZWFEmrIZE6C74QbraZGa9w32fMbBctaa+2YFei/LQrfFR4cu0Z7j6KvK/tx1hjsW+utX1XJYI1TR4t07QZoyWrYFoYAMQYSV6sYj2mRc7tZsEfI+r9yrtzVLWJ6ij/z4Dw5/7gffrd/xkojpGM3L9ZArglDkkF6frF1exdp3FkY9ZqBbRHnfK7PPsvd17/Nvz8I4obu2oOtIbYmaYIvArSCFlpwkZfqNF4ewV2ygKKTwJYmuPMfwS+WUhK5jYVvws37QrPjPvFaCmc84UY2QhE5IJzXyFtoKxwhAbtBW+IiUeie50USELHFqy8m50Uv39F16pVvxGfc+/DUCC2uva0HAYmzQzY3PJxSGFRVl330wCJ+Y/aCB9CSI3IhFPZJnueDTnjj5Fw4JVskUSn08ZT55gXtoN74ICwErwvuEhFqRO/QzoH//BMdDBOA/iuYPgXY+1cfN7/nc3DVPBj7PQ4DMms8agXnPChgtv5DH4hHW096vcOWMh7P+ftZ555Z6A7o9PAD6rHf2JInrLk2WvV4zxa3vFTB3yIX3yuzh+maAHvd7lGU+YQXPrnfkDpY056KxDHFsca3KxrZkJd/dxHVNaAflXt7kVeV+ycJeUv4Pl47VfU/Z7ntqwuWllfzhs+6vQqWWy0PlgZIyu6Y8oiPqzaGmGQJV5eYcVxIdgK4GW/I366IwvMRTklEHcnVvCxdpVkOSXWrcJYPx6VXbc7w+GBeoJNeVaH5bXnAs8y5JBfdIhKOUD0/UHWkqvA+NknDMT49UVdOvPdWi9/x4VghvGJP+6L+w8D/+yt8V5mqyi1Aexne3JVyVEoQ+gB5dFwoIb9yUBn5LsXUR0Qn1nj2tbHX6zyaxDVmInquFAbDReLRyJI2sy3V/ElDSXG6tqgE97i9qjiPwU3segHTDCI+iHOnfx6cxvpONiy+KJMa/W8MMkELolWldwAsYMarTFizvG3YCrLEoW9i0szWAHkELUVR8xyCJ0JgA3V4Jvxbhau22AM2MCSMhgMu170Y3vErTEM8vV9dhJRjeEZjz+7JCFqdOnhrOntbgFbK1EULMsxYB3ZN2ek9dil6/sjn86r/+neEzn/vaCOi83taxbbQCdO4IQN8x88Za6V7TbroxWuiqPtAIwRNihg9qOMtP/vj7hsffck4aKUlDKGKV5V3XXxlQo9DteK7vzYzr/+X3tg5GQK+9tKsr7vZdMdUCHSEE6sqjlztpV3XoXxz+6I8+M7x2TQ0eGEMIaFUpCICOnKZjEufAFb8rC5HznpC3wbOkddwoIdLmr78+PH7xzPALf+Ujw/s1Ue646usZ1kKnZGqf8VJxNTBfA7rHRvIqNen2W3/nR/TKQ1R56IMB3inRyuLPHx+hPCDcsq7XKweemIG/9JUopKGjnJrwUgA0VhtVIUkqSxY3yTpFx/AqQKuvZvVjGbt2mVAZrm5KuPiufkcu3Lh7S62fFWOs+d53JEjc95xuYPreEvFnLAryaSScAHXuLF4uHn2moodwVf4zXUYR4eFs9eoN7qEhKAcAevHqFNtlWeos5XoPYGXF8nvvCYp46tkRnsgZg58BvWLhDh3xvVa6p/2ch/wamL17hWH/pYA+huT6i9+NoO573YBO6RT/TM+d8Muek7TceQksZBbAgAiY2w0fH2dopQitFJ9IqNBJ7mmmULTCZY2y6LfB2z/9jfqvFuM7ve/8mIQbe59ZvAnQ6SOSJ5/pFuDkeOGp3FdjoKPqEwGgi+wM6EcUejyyoJ7rMl75nkea4tp3Lky+Y24WoC8OkgeSKSgl3N6+M0wj07l/OrWBZSgEJLvs7yvvS8C+qLwJ6zOMYqUBjOU+XTnBPhJTSBLHmAXDAPqETNsTa9ktnpDuIItafRLk0UpeQPJJoG1yN9gSlFhyPTr5nPfSWQ+5r+oxdbLMgmf/WMcOUS38D7/y9w62VZZ2Tc3gWQJc51jbxMPdgYklIflNLgDKmjblBqaL3LoE5enTp+wOQJoyy5p4+VIBOrFYYIUB7mRAr+tiT6gkboWJX7hD9T6CFqYyIekYXtKKYfcEr6x6O/gAc+pYJ0YdmalAY142kSYU2awpVpWyo8B3g32xbsfMSodFEAaXI3RjVcSN2YkyY+y+4lWpMw6gp4Y3nzWg6ecyFQV6onEStyNhcF9ABI+1y4/cg3VlXbJe63p6hrfRVza5XDordHqTdQ6ov355c/iVf/3bw5987utyL8nlvnhMgEj2ekTS/YC+q/UA0N3NyvFKuwu8xrjc2bdT61LmVLq1pozPd779IbVG/dDwTmWCH6HxCoDuOux8jfM0mHC7CR9kdRvQDVqjolSKkd2ZLW651LmFTvLJBOhY6J/6NBa6AF0u9wNNLTqqNeKYbaHzc1fuNsCMigw6F8IU1HXCTAgyn1nNIW7efH149zNvHf7uL/yV4enHHxxWVX+e6Wu0ttW9IeRhbl9fksAC6NwHXfYi0P4sbreQnQDgfjmd5Kk5oNdW3Q/o/UUvEdddDGyayp9jZrUFUt6PWlAACaDraeWkksp4iRLBlgd+DxCwmI+VzrASPHXOkZEbj3yFCHrFCgXo1zVetxVvhwd00KOyymnpTBItOTX8jZmMEuAhJzqP3eS6tKN4AnydhQRz9G0sKCAa+ZlzoPC7MRLCODTVD4+Ube2/PGWxRCtHp2SBcynomcG1lIWecFEqd6jMYLlH/m7grBNl/LJ9N7P9n/8+gfv9ez/9nWufjvR6XAAAIABJREFU6tgnheNwTH1SQnKrVSPvXI5WOYrmxhBLKen1Pj8QP92jvwf8NL2U/zrcqhedUY5Sa4WwAL9loBXCbkA2gXdfm39aRha81zX3+2Ea6AXFeyY3oC3GOWPY2NVPTBsvSEKwvi6aQbnfiYxJJa/SqW1LFjFZ40fl4l5WT3basNpDZ6AGyPEmRl7hPgegSVg76vGrKPlcLxjBzIAAcLp18kZCNygFjqdXD33Im8ZoVoT10VYIUgIMmPNMw6wxV6HoErf6rkKl+wIwhxhQnvF66VwdNsHL63ba9vQkSZFHx9LB2ZQgt0JcoF74svAP/59fOqDE55pi4ljkNIKnbjwMnw0mVk5N3F2Vsi1KWK6fOu1GMav6nJ2mlX24hBZdDLus767reAD5qkB7RUKV+nInYImhxjKzptmKqXdf7m4VmlaWiSra5Q6utWIZKRciqhvKyM6455xwVjWOrc17UhatPUeGKFkJwHD8iju1u7Lk52FAr1ZdnN211801dtV5WyODHaeJ9W1GEpE6gYnYjYQkYE7SG9e6Ssmg1vb42rq67eHJUHxPr9EIBWKGt2i3uqxzC2dlDck1I+B+Vd2JfuVf/fvh01joZx4WoK/7vZHhzYSxzCCcPZ3LwxcBdJQjozBvyUJXlvu+mOaUPCkkjh2VNvjoxRPDX1YcnV7niyrrsnVOpvv4QHnJPkQuN5Q3zEfAjVa6dyeqhjPdG6gqUQZ3LlmfWOcuXZtZ6Ha531AcTBZ6a9Rst92Jri2XEqmSSxSgOwIj1vekQkKmZyd44e6Th+nOleHPfeg9w9/7m39teOicFFg1oyB7X/6puNxxNxegt5+mAd0tYPt+Z4g+d4t+zziqFb0J8C1TZi73JulSwb2ocxemld7x/LWOpXgWykMydsO57anew1VqtzfWur0g6Z1NMiwNXIh3A7x8PsNJEg8H0Om6BmATy6Nl55b4Z0drhTJuYWulQXtd5+ikPcsOlAMlyRGnhNacNKv7YTjLYYd7aYez9WyXfGP2uL6oi+RelAIfuUCooQEdWsO6G1Ub0+To+bOOk54XsfhjRWVMaSadOe/HFmL1bLdBEDkTLgr4RUQe/ulwnQH/ez8CXLnGPk6D+WFQn/gna5KysGDlnDJYw8T1vLbmuSyOz2KDgycKTejCl+6fE3A3oHtPy1saGRgZa74FvGavZS8mBW1+VaPSVe9n6FTJ89k62rMwAnqUHVM3gg9eRDEE0JVhvkCuiwybbSWbYaUzEHhRjdGOkEjLeVhbgTlPknhx0wPmbgpT09EA4ERfOAeJZ3hqIsSCA+RJoNjkevkboMUDDe7ZGLIngffLa4uUreuGP6xkEjp2ea14kjDVHX1H/UM4RxSGeIb4e69CS1mzgLzj7PpHJzsee7vIYIwPFC6OE74OHWrP/v4v/+2D6wJzutKcFZgD6L4ox8yP2rV2XdZ7mo7Iza4Ob8flZkeTNWFgiVM/TryMjGldAD+PiXnPCBhOyUJaJVEOYtCT/OEj0uCxmlj4JCIk2zvAnAWNOzzuoi5Za0B3HLaYydp0AboTn/R6u9pTUtIjOvMd6qy9weaHUgTKUkhMB+s1n81yBw5HAWR/f+LeQJanmrG4pXikqlvvkPhG9mQBN4NpiI0cUcaVHH1jjgBd8dgsAPwEWdpod/o+Xo0lM45usGN6EAcKAUlf9DlXHP01Afqv/n+/PXxKgH6iLHR6rfs+fIUt2JIUR6TYKT3lcjfzsZ7a8lvqCkgd+cl1ZYKKaQ52NoZzpxeHn1Fr1B9RN7UVJYQY+IgtjUKFY5UCY7kc4YyaU7KKlc7nEWAlPBLiKGXIXylGH5PisNAL0J0Ulxj6azcVK5IXAg0+qoMYU4B+T8knaF2AOaEaGhgxzvfU6ZOKh5Esh9AGsClJuTH89J//4eHv/PzPqXZfQKPuS5TroeyNfQ68Wlk/GxX6C1DHajcPhwD/zE8Tzvd4JHdjAnSLQf9Zwr3XsCluFNoRmt2BL6eI6LT3CHrVzx4qYuDRvvIervPucQ54k8QGcFPqRyyc37HK+S6WOe97RCjXRV4Mrmk8abjhtff3iKND/wBgKwv1eY7TGe09aWzccz4P/5dbvHlwdLUX33UtPu+nKVTxI3LJ418T655WceLSBqh4+yJL5u72Jckp+ijwmE/8gj75mzweHuS0OG6PZ6AErgEdhW48c8uh2o2gbID0uzy4pljnAf7Iu5J5KEccoda27zByis/2h//sMZrLuw4/x6+LGEEdNkj5ZkRde5R6sSZPTpNpfrYHwtI1BFfX+R1DB7nJfCYfnH6Pv8h/d7jA3A82YPT0dfteI0/4Nu+5ysFVNnQORLYaDnVFGDCxkKNMQZsBY7Lb43YnSx7jicorEuoAy2qwRfUQHkF8cL7WKBRRPljHGvNrGUDCZAzFVBCIRirvq0cbO0yAscS9QldueESsW/kgaoxFVznOgYLAAy81NA7gN72iePEa98w60DDLvfFV3kbZNb1i8FJOzcHi+Vv4pX/+8wdvqqUcH37ooYecCg+Dd90qBySLjoA7r9FJjnpf1BsS38iexvpeRngQ5JeQWJV2ckYu+VNyx6+Rhs8NcwPEDCgZU7ICMVBulo0KCGcxoYUM6ygiYoFNxyG+CKkmxBKolfCSrMwYnHafEXdw0kuBuRmT8ZfEgYuIrClHYzQMceyRsUwaficP3Od8z3Dl43pz2WZTXeLgBwqUAOT3pEE6ux/9yMJCio/cOysiHrJsAXLKZthQpkjRpMX+MfIJsCDsvsYCRnvFwndU18SEFb6tpJA33rwz/Otf+w/DJz/7rDwnFxW7VI22B5uwaIQUuG7WsFzaple9LleKE3xYM2uLatByWymj+vu4mgut0eZV81nXVPf4U3K5/4Wf+KDc/xivCL4pS7VXZw7kFqAtTUrINbhHkSzi61jyDNBdweCyKrnPyCivxjKUrRFDf0XZpFvK5McqZwdGFyy3odVyhr3OeVsepT3R40mVYa7JS2SBqPXb3L4iT8bR4a//zF8cfurHPjycUW39svIFKBwF0BE1qccg9tz7rP0jqc6uYjKduYnQZSH6nwGOkWTGzzQFRQ2pXfFxJnEX+s/7vF6W3kwgtsLow9qdrqyQAuMFuQJ3tX+7xL3L3Q1AUwe+wYAlJeLc3rmrpMho/wgjW+Zu5CO68qwGKdoOxRCSESfR4Ak+ItHNbnvxD1YL/8G/VjjqHnTM5ODwGRQB4oZ0l4yFkrhoVncCvoBU87uPaT7OwnVDKK8XsW3csPOcgfFYOeahvBmMkgKjLCHJuWS5t7WZbTRno2y4hDSJmh0mi9wJHfBoD00fr/d5cv83+PmodeyRGoot2oLONd//mIcSfNW11pZGlR9hMMFlW2sVIwThGSu9ydMyq8nVYsBmqe/JFNa0la9E+QFIdGwAiNfSX0QJXpyvymp7zUwjVjjqWK10jHefu+t7aqt08kbM34/r3bkeVnIijx1aq4lteO9ISiTEZmMYICcMltvygBWAdVHyjR4ormgqlznmZJptpZEWGfGAusuBZQjk9ShZk5clwSivva7JZcXIZ0qz7RbX07koCXVgrELvSIp4p3I9XgPok1kUxPChc0qSXTYcOc3vmXYXjwTndWa/3gMjuLadHeaiEFrErU9FGaGCzGABmxb+5j/76wfXrl034T/44IOehEaCS3fvmcpFwuAd7KdeyJPR2EwpAAey5Bf1+zHdDJb5aVnmbuChi1gCnGjVSFcmCYN7NGcwcMZGa4LgJju7vQnAon8G4K6V7NdYUBNpXEmO/SAfijCd9IK7o9z5iccQg5jGX3Z5hl2TrunJ8eooM04sMeyyjbmgL+vUiqcEpDLT95STQOIbtnbqWlfdApdMR1v0es+DCXhSesP9FZC75lW/u/uUISoA353W2GaStu6ppGtb8ZjL17aHf/Obvzd8/NNf0RSfCzJqA+iJgyGgoEI0yUzyAbG4riUSGSnCIUZTwoDaTIQloZFVWWJHpfjI1h1++MPvGH7yL/6wxuLSRRAijmYZIRwLth/tXWnNnb2dVKJ83szxXZLiDJlsGUkvjFldPOGytY9/4k8N6C9dk4V9lE5PPgoQbg+JM+aLqdk/Zgkw6e+kkzulEcOoopEbm6+qe9SDToh7z9NPDOfVRhFA35fliu8CEOdJxrzrnYuWDgG6SdZcn9u+X8Gs1SlRNRNtRVcWsA3k/XutSzg//xtd8dP6GswQegg8rASdm7g/oLywrIRHCY8NafG4y2/I63ZbuS8o6J4mpuMpYKFOgQI2WwUk2QSUccnTQwIAdx98hJB+b4vfWe/Ej6Ww06nM3+d9FAiqWQok+B1X/ljmKu8ILaNR0i2kbDlNAr6Wz7Rk9zfAUJ4282D+KxpN3X3K8/oR67wfkPsI6g3otYd8BjBfqsZKcSHHj3W/m7vgcXae2k3nUExZuQ3sM1IIKM7OOf995ItS2nhvstYDjHnMFYPpMlJnjsDH3ZvZ46GVmdvX3y5wNnDP1qtlJMqg9qyn1vERx5/1va5wIBzDXri3iOQU+0reDzKqvRcOW5QBFG/q5Enwmvbe1X3NcyLa7WzAGxWBKDtzwE/30cSbrbjYm9veW9Yi8ffuUpqKFtGKZFX0G2eHGCAtU+1uT407HmLkPtaugdHKSdzhWVtbCsEg6BZPIF4iKwscnEtJMi+hLJQfymTdYlfyhgqNjPotj5aqdhY1ApvvsRY9MZKjxEVfZd/wmr7rLHn40wo3XnGFadVVDuOT++C6k09ECEDnANDpQgPYnVI71jVZ1U2kSVLIAWFQb54OdU9aDS50RqWSRHVH1hCADpBfUME7lvmqVGGnFumiARUsWZgNgbJFkoJdaUlKi0YZAZm4d7maiygPATqLXa+XXEzMpDTWuYuMmLMBHaEFcJlQ4lrtus0Agw+YvtHaxHzWOxXG4J9/17kFMoCRM/IR/loLsi93Vcu4J40PC2ptSTWu6ot/Yu34sE4sHCCvkpjOTG4m5/hthZu5q2bfLkOeDRwmtKqRxkIX4G0r2/2qGiv8+r/76PCJP/nysLx2Tmh9zICeNUqVgHvli8A8AIWWhyTmCdC5KYR5OsZJkJNUpi+uyJ3DXHCxsITf5vDM2y7KQv/Q8HZN+VmWMkZihretAD3ip+RK/1LXO4Je7VnimyheBcItq2ZJcQF0SvNwXR0fy9bo5f7SlVvD7rKmv1np5QoqhkRc9TsAOiWVnr5mOlY/5a03hne86+Hh53/uI2os85gsdAGZusbd25MSBtMzzhcGgXpZP/YHxdX7FF09hT+5Xz9m8rIFWFucfXuhs0kB8Jfnr5npSqCX23A6wQRYrmPXRVg8sbe49nDX6ZUtae4379we3lCnrCt0y1L822TsfAnVsYov91Vj62ljvjA8IeG/rhOnYRTlZ1jZ5od8yp9zzH1D1TCieeq3WVfHEktYW5lzMhXPxMz5HMlnVh4QyJ4u0gtmKh1piXWOcp6eAdnfWuICyW4AlVdzF3NAt7z3dWBxV9a6Fa5s0yIZ7vgfRuA0G/jN0TU/LXdv3/jTqZFjlUKt4uxYuZ85GB/+fdxjrr6IqOPpc9f6oWZYde9cRPT+WK3hpVonIxcgXR6OWleDeVm6vi7Cd3yn9q2HQgHmKH54c/jOsePHTDMdPmEBeyATINM11PYuan+JGfPwHuNJmSu5df2mI95juev9eH3Cm7mTwEERgPEncekcs8sWe8mTF9AhjFjycVfjrAgIG5Rrz1PWGEucLnR4HKBzcm/ibWBfiIV3Yl71ryjlkNpyjAgkQZ6Gc3uusMgdTsYjVYmnVojdJCk0R+OZRTXLas+DvR51/6bdcud7IfT5vv+EW1i7eJg7hj5Z6enJsfBLv/zzMpxpqiH3mDSxTDHq9WzCKcYxQaRoxxMYcRnIGtUqDicFXA+cOasaZglQmAmR3ExVjIdCc0dajFqDGAw7C900Z8lRSSgGv7jXeK+7t8WVyzMbn69EAHjCGiULeBEMtrKCK93fhOayDTwPeAEiwHyoUhCaES144RrOgXLGNWEVFYAxT/wIWeY0PGD2suoeAXVim8siCuLPJ4+pCYGs8mPqFexBM843iDupY3ud5RgXmKnI71mDbf/RCOZsSKyJPV3IvhaSTPZtAd6N2wfDb/72H8lC/5ISFs9IyGsIjruZVdKENU3cSnQhkoBVXHpVgOW2qbUGfpOYkuJSeBlWpZAsqDTiqEB9ZWl7eOiBY8OP/9j7hvdoZjh8e0+TB7plr/euxN3YhMNckSzRP/PgdVtgeDZmSFgL7riThP49ZbHukQF5ZH24eWtv+Mxnvzr83u99fHjhkqox6IVcjGelZW6hZymdFMf+NKBHMRXo7Vwa3vX9jw4//7MfGd7xxCPDqTXRiQCdhBlodh/LXApPAD2hHzcaMahr7XXJ3Qch9xZKLNk8CqPvBuim2RHP6mIbmKDl2q92S9+/ft0VziVdnJcsVCnPd7QnV9Vc4rWrlwXoVzSVTuET8jOOaSykaAfBbNf3MXl2BOgIH8f/AD3AFneeXruhhhckyPJ5LGuaYaRT5OCM930prse0PoSMePYku3ZNI8yQJfCLR+P672QU20WsBh++ZisvtYIAMLKFtQSoDOhZJMv2BnbLiXi4wqAT8mbo0fQ3RsRkqcelyZpyana3/huX12erw34PPNeH3Kbp0Lnud5FPMfv7wZyT9H3nLAGj8Mo8oW6UYw4TTnxSDrysiUExlrkX3Ip5Wa4G/JKRtZIOK+g1S1fo2J67uLgBc7r60fKbMMy58+c8qdA5GFybG7zEYiQfiHa5phG5qtfl1SWhmqvE4rXrmWubKVTjQpfsHq36NsYa1HMb/m7i6tSHk/cUg5KxyunGn0d7PPrnWL7FMUbFKmBqS5ecEISYrsPWsQ1OjMjQbAK26fHf3mn+7k6jAHrq1+EfstEtam2h4163C518skoYZQ+6wgQMOCpja0mg3nsawM6aGbNF022pE1rlQqdqCO6hhkOx/15fDBo8iXgo9do/+H//tpTvJLdAVI5z6TGVfLXWHJc2VaDLkep2a5IVfUaNSC5qBvpZ9YEnAQ7Qv6fN9+hMPmviweqVm0PxjF0sZGvRZaEXmLcbp5NVbBXX58afgOs8KaPc0SnHiPbX2e3zbnMGUAN6auVLL/DmBRxqwz0XXkdxMBVTCC9DATHLhrtFVroVCWevyyUlAUd52cn1k05uW3bLvyTLxfpGUCF/CBdwnUlMibs/v0e6TQJ+0sA7IzQCx0lbIkAay/C8qU5x/+53BOiaF76gIQHKaNATbTMlFD4mbjNpjsc0mnRtSS5QWvISTCxAdw9uHM6uhWeCmuo699U+UzH0VQH6+TPLAvT3Dz/wnqd0ODRg1hGBCRhEUObS+x7KAhotzZGdDfTfy0J3H3fCMgA64Q0mGW0eDF/4wteH39F9fus1jUpU2VpOhUCLhY7V1J473tuUpRpAV5a7AIlrhga2tt8Yvh9Al8v9HW99eFATKbvcnfTm82Knc97J5e6MaAAKAaz1ZwQpj7mg7Tv8Tq/N7j5WteNElkYBMP0zcBWgR+FpWvAbI3alA6CuEZBGAaEMVEx5Xff78uXXh8s3rhrcGVG6oBGNWAyu7cd1x3Gk1Cn1wglxCDRIHRpmwA3DIG4omZAEOtbtFMmv1PtrYS0fdClytLv6IlPPAtbh4ygGbXlENAZ0wv+RLfsjoNf91zqavwvQWZO2zb0uBvs8rGBN4nxc2rbSpyqXWOktY1q4U33Tff7m++JTH3rhu/1REny8/Hwrysn8CKWQjJpCMDd83ceOzImFPmW9j7KxlK3x0/4usitr7YRfu7vb9csVeMVGeVa2yXgz2Jcop2MHOUBT56afAC1EL125rL4C20qOPqe+FrQ7Vf6JDgmYQzP3cFOTUClDjnh1jwN1H3SdPbHfKezRmfIjANvFgNe8aWUq3wofBHQDZomJB9C7DwG7l8ZOk0cldnIUgMoL8vu57Va4Apj0qUiW+dh3vugpbbCjJDkJz0l6wcOmb4M9IQBdl/2Iqk+3LAUy9H28WO457wx0PCacx1frYx9VyRpetqZpc7+VuYQMwAYrwyR0Vzy96SrXjBxjOFQpcwkiTM9/+Kt/+yAWraw+kiB013Z5d2ymSKFBbwEAYpGJk+nFEyqzOq/M9zPqgrPmTlS6WTJnsdx1jOVVJYAxdtUuGYQhCTvZoJFRkV3WUlNuZsHgT/dCtjaSkhUWZNTMeiHq+9y853BXbIcb91x1na+ZzowVSeFF5zPNVIZgNkCxEizvBbKpsaz1GiS2hMtaQo64OB3ccOtTN84wB14jPu2qK8CmjpUFD7DvKQayay2riS3a+TRlqy3biUjT+xjK5LqxIHGF6Skr/aYMMSz0P/7EF0QFTPEhAYwJd2iJiccQj19RXOe4rLUVAfoiiWNsMcTUa4Hlkak3vg/i53tbTMbbUhhlafhzstDfrSYsnntKRvjME3LEmaAwzuRtSPJLgfd4tw3+iX5/RwudRD3/YzALySVr6pq0oNa23x5+699/dPjGi28I0DOUIOJ9AvRReOmmbstC31FcnE5xAHrijSrLEqC/5z2PDX/zr/4l1aArCVTJf0v7AnRcsXq6H1x1I0sMvdkFGkirinTWz8N41XRUEmRuNYQZ25oSDdoZUgBtMGdfowgZlFBQAbRWjqIJjrkh0QgkKFA+9NwVcN+VZfDGjTeHF954ZbilpLdFzVcGzHckHO6SBEcMz//UJlefvWtLq+YD2HtUgF4T6ugYefHiRbW7PJMBTBWS4/Wxs2Pda4NPD+NpQg29FxNzdxZW2lfYo6b1jWtoPvc3SnGJdy6nCJj3Mzzb8BAlaA6kiYnjnk12fDxJk/APoCNQZ0RZRxh39b73+pMhufDyYVCePjG9PgFK9r9WxnzSZ5r4JsAe6yxWd927lQATSf0EvKNIReCX9wNjzBZ3vuf/TJyTBc8hM0/dbyYnApoWX9xReIakyTevSyFkDLHCM+vinWPqSYGHhrwKupdROYKxxuAQt6SWXD9xMuOTOWk6T5bHZW6hN2841h3AcsiS2HNZw4kz814BOiBpvkXmVEWFXd4ToFuWW85EXsa5eVixalkRKmov7mHrF9lAMyoeyLZ4fVnPCgXM1tFudIcxySXBC0X5ZrLaCUs4M91eQ9YjXSzaC5By+MM5A9nbCdj5u5Xj1uTb2xTFJUmNvp8ycLuF+MJ/96t/66C/jFYCgbBJ1Emb6b3IExPtqg/ttpJucNucUcz9QVnmNCJhwAkueMa9kWHMhrOwx5TtfvbcWdUDq0G+U/2r0H8G6CMYVOzF12Nt6rDbzEl5tNwj09xColwpluTZRDbCLtKOnbuGm7+TqRkCqAfHr9iTLWY0MrqNyUr1mE2tO02JnNQnECQPYF3u6BOKjxMXp4EJSW0sKr3Q7S3Wv0X38eW3ML/ftyfBaWhWaiKYislLu2x3KxaVr9LXOgN2ttCNELBeZWnJNMPl/hv//mPDH/2nP1V88rg+LQtdLh2WA0BfFrGRmLcmxWpdgM6IXGjUtcjuOtWZylxrsnxxua8oKW6JUaqy0BWGHt7/3meGd73zLQ5XLMlc7VyHCKAiSGuzxVwN7vV35JNFYZ7fJYaeXu5clxyjZLpr2tq2Wjt+7esvDb+p5L9nv/WKwCqA7uYUZaHDOAH00MamAB03YqatkaGdWNWuAP197318+Ft/7S8Pb3/LRQ1pUW2pXO4AOra5fVCUsDCARRUJI8igveN21H0xvMUM6FsKDbWANQ1W9rGtleKflFCKCYlVxfgYaXYEdDN1aPkwULXdxXegJe0fHjY9t0Wk1+/eHl69eml45c03hjvS3gH0AyXIbWt/72hIBRUqHrSi42JlYUUQR3SlhZI1scKh/x6Awd+4URHSbuih77QMwCNwoGcYcJINo8s8YmZyoWfb/WAt7+l6af86Q8QoTQ3o9f3wf8N5A3qA6H4wbuvc3yFKMwPx5Ojk+zyWtH7e1Xq9RYGXvZSefu3Qz1FuHEb7ufU3SZb5NR7+vZW9+T1MVvukiBxWCmv99CXAARdr6K0GOGnvMo6W0i5oGKMs8zBcuWC5l3tGTgOJSYik+x9JjAJrWej04acagt85BiGX45Lba6ID1oaeBNtq90u1EjTB7HoetDTl2blPo7FWHptDK+YwZip1rFSILrF2Q3sKCwl7HBqCwFAADagBsFQKRbaOe+qDFw74Z32141rOd+BDUc2dGIei5zBjWcZWBEgQTHfJrriaFK+JEgSWaV/Nddk9XrH6oo8pHwI+5f5QqBKGotSMku4D93DPtUZ+5vhxuydfIG2OYZP8fchoaOWCD1joxVvqhHUDem12XN45eveg7VvpmO+ekocQ6qe10afkYj/J/GkRDZndG5rWde3qNY8idDmajrsu192D0vZPqatcstA1wc0lrbP6Tk4SjsrSm7mzBY4T9FOvG9BxeY9aTYF5fTfaEeFDZRoijESEHIvyGfdudnObrjf0yRJPojmJlBjP86YXsD6zIoG+pk0AxI+pcxtAtypi8gwdu7zi9rImRuaxrHoDOuUE+hdAL+FnGUZSm8DKk3zKOus4IKAIuXnSV26GPS2909+1ssLIPqaQ6SoA9Ou37g2/9pu/L0D/vAhNFjqv0zGJJjYiojWGUDCmD3e7Mo7JZt6ljl1utV3tZRqKcN4oCoA/z7Pquf/gOUIIKEi3h8ceOeukuOPHmIk+sxAqzuOYuQE9HNXJbxb6fq2F6n8FoFcv9x2N5/rmt14dfv3X/8PwledeUjZ3XO5p8JEYurutzwDdFrqAq6ettcsdQP/A+x4ffvFv/KwA/aFhTVPWRkAnDmaXZkB9AUC3Kz/KKmEmrF5AvT0qcQWSVEMYA+UufeTHMpuyurp9IyVgCxVDnqQPsqHW7s9Y6OHA8EN+46MSf06GI8n0ysZ1g/nljRtu+sLcnjuaOy5bykA2oXKZAAAgAElEQVS+JSWc7HOE+zKucicBxavkjpAWvNk6KNZJaVpgrtltieFlBBmWvAB5R91hGrRjDKCARxlxeMIetnxmFIocGwHlKqOife6m+LZzMiYrvaOZOU5LPQNxySi/XBK81ycKVlvlE5CbAvVZAJ12WNNxcuMGUNaevw5jtle9cKJ+y558JzCfGz+HPAkltRuoLd1yYzlY84hfxAOQEEVbrWOLV7xGtBa19y3Jw7iG6aJGr3N7WXUIkrxQ3qFJktv6LFjny5V4DG0A0nc0BIQxt8TQ7zIbvvoTUKp4UmEXJnDSVMjnUXOxbbWnZpgJDck80ZCqJrcAT6vwbNdhT0q/7ioePJgOFSSJDVlEDTbAjiJJ99F2tbMj3aAFJQADyh5GvFa+qcjNAF+sf6u/KL7eyBgq2Qv2vcARhbji19btjO+JqbeiGgOkdqbo22XTDuVwk00V/TOoHp28w4Ccn70iQVv7hrFGSKyV/cKRBu9Y31mfGJt1wFGRdQZbMAw6wZA0b2X2ycI/+LVfcAy94DMGFsllgJpBSS9RxiJigeBXxeTnBM7EWEiic6mCnnSTe+2111VipBI4Jx4IUGkHq5/nlWBxSkSBq4bjndKmMSK1PQOcPtY2JS1hyGxLNnMeL6KniTz2OW8oxwBItqL7/UqxQFNB2dhUE/wNtTOFgLmvk/Ik0DgH4QTY45/hnpyxqb/R/CAYBB6NXQBwABFrnCcJIMuUzdCQAE14Fl9JA5tkySeT875/Jo50z7Kru5i4f4beoKy+ryJW00gndeDKZ08YfqEBpzLTrqkt6m/+1seG3//DPxGhkZmq6T9yxRPnoZxhTVb5MQE5CXGuy6x732Kkpe6bNXAPerwRDiUIzLVXb3ns4vDwxXO6pO3hzTc1a10Th5555glNyzuh49HUYIrxxEKv0EGNq2xL3T/rbr1d/DP9H3a5Y5e7g5Rd7rGUsdD3lBG6vbs4vPji5eE3fuP3hi88+4JK884UdTSTAujltTEtyDLVKEE07vV1SgZp5JAykN3tS8MH3//U8PN/9WeHxx9+QLORFY6g0ZCYmVnfbuVoMw9Qx1LomFmN8yzXfce8YMRuI4rCyAN6YlYBCiK76Zan7htOPTdd26J9hwTCsB2uGMMWXIbPHpGVz0RQ8nMHy0avKzVpuK7QyKtvXlIFwOvDbXWSAtDvIjSoxdW+U+aYLHbRdZVKjuGuOkMDq71YKEtVFWLQMi3F0iH/ZQ8LW79Pruy6GQN6eb18yeVx8P6Xks69u9FGUUMB+uiN64UxDxUfccyWUdy/P1Ou0IZaS/J45zoptuT9jPyS3Dha6KUYHArf1bb0jwbl5thD1Fz3F29N7rGTwUadoEDBxxsBvNYlXxnBz2xhBSU/uwzMX0VJcviMZiIpI2vXMECO5wVQd0IanjlGwNIyuizhPj1yihAhx0PxxMompEJlA2NuGbhDqSP3syrLnOx1kuPOyxPL+W9JppIQh4J4+fJl9yjBWDut8My6PtfAlJr1dLgE6Jfd4hssU5WTSns9y6NaMt+kZ4TomdAYxzommXWXlsNSLpAtuLV5j2PwRD7Dox2maGWvFbL4AYu3oDsAsgAxdBS8abHUMng8jherXi1Dq/cvsivHnBSKohZkdb7mjW2FIp7EKL7uOGnPQ3h69JzwDfN8qHvKYctr/fC7xQu12L4PHxsa+aXf/Otal7gj7M4FMCXUAK4VNBySINRwBBf0SW3wA6fPDaeJq8hVt6yY2rYu7pIa07xySWC+qdahOvqyAAQBsLkp17sIhG5x58+eiftXt3R6/ZSnh9mrwGLjirebkmz70n5g2GqAMWloIkYATZYwdbWIfZKUaKaxtcUIWFmcauayLOvq3Kkzw12V2Ny4fM1W9oEyuE+srrvWHiIlU9NNYAB2KQMIujNSAkhu6+x4wN1NA1rb1M9lfXyJWkT2tf8fJan3fGTc8O9hCyOa46Qxj8exVmbKG/epoHw8U+gMux+CXpHldSALfXf4fZVz/d5HP6k51NJgV9UWdUmla7SdxZugWCp5DCRvkAhwj2YKuFCZzasNwGJZQJnRHaxpDR48d2Z4+1NPDA89fF77sT288uoLwwsvfGN46JEHhw986P3DAxdo+xthYgLyHk6AnvnTeEl6RbKPI5k7SxlwgCHDAQYQCrHcopHPl6UsrRZA39pWR7zXbwy/9Vt/MHzhqy8Ni2sXYIscw2dqMOdwuNVlRQjk6M2+rqzuY2pkxIzj7W0lce5dH37oQ+8Yfu5nfloT5M66o+EKMTOaKdnOL9vSQ4BwwkNfjAilpjTusiPlBWrhGys9AxTgN5f1kEVeVRdYSVjE0LmVWBeSTBZMhHclR3I37ZI3cXTme1lrfI8cCl3rHfqt72hso9zqbygZ7vnXXhlubG0OS8c1GU9lR4vypgDmNIvhOSkRCU3ZotaLY3mXyVU3QGiIcBuKnsF0uiAadSAkIrjuAyYLm2x9FP2coznDh8bCqXUw+BfQm55wqwLYVoonS2lMbPOhKmiD67LUOKv09ppIfug4nsLmWHeHBvgWtFrJjePtlLo0Uz6myowI/snKzn0Y0AuEI5OnJCx4vb2dvdiRvSUD+NXei5R3uduhjxWwNjs4Dh5BzxnHDGeOAaArFCUpWFnZqUcnlk3HPxRJaIOMcwDd9cmsUu1BwgzVbxzvi46PZbx5e9PTM5nXgdV988YNW+RnVLXE+YmhP/LII1YirqsKYptZHPrySy+/NFy5+qaT504KiImlE4dmcicyhjpvSpvPyno/Lszg3u5qHPSm5DKKwbJClhnXveHkOry5J4QVyJM7SvIk+W5R9LYiGbYqGYanEUMwTV0wGEmCgx4xpjKsyXtm89lmnj1ftsqRGLjIG9BdcYTwAntIDCQZj+Om4U7+gS8YGchSUJMQLK23RzQfZX3z1gzPZzAcfnAoBH4zPZRiUfIPse++LjxDMuGNAvkSdHFbzeXDiC/FZX/31/8GOl3EmK0mDHq5m4ENiEWbzXNN2t7DFx4YHjx73klhohZt+oqSsjaH557/tqZ+XR4WBfKnzpw2CBLDvK4Eix1pfSfkQrlAHJ0EJRHUqbUTIpZTxSzUR1cNI1aSXSIR0wH0AJ0712mxac2yKGUjHa5I6pBFJEJBO90SYe8I2Ol4Rjb3upK7Nm+IcPSdVfX6JWv99HGBttznu/osd31CSsqZE6fkStYQFPIHuC9cUhWzGbsBlUoG+NF69ZB0nBSoWEIlAA8BemSRiDqumGxny7oShCUo5hvWun+sNP2Hu4odkiV+d0dNRDb3h89+/mvDH3/888PVG9Qd625VLudaVQsxCBWrhXWkh4DcwUwtwsOg3/HCoMg8+tBF9W2/OFx8UNUKYtAtDeD49vNfH577xrMqY7o8vOv73jH8yI/9kAF9VbXMVnLG+E8J1LpAJ6k0BXovJ0BP0mEL21ibBi3sTSkCmdM+Afo9AfrO3pKsgY3ht3/7Y8MXv/aKgOpBUzX3V1+PNVhMu8cs7i3Ndtcxj2m637IsVZox0DZxeXl7+NEffffwk3/+J+yJAMw9gkjCEE+4lSrW2QLWVZ8Cc0q6AugLsmoYLtLDF8z2Y0KmYdrXwcMxP2eDxzpnzeKfCf3MXbLt4TCZgUMjWMQT1OdIVymNi5TCcF1lam/eUttmKSobErI3dH9qTTCsnTqup0bgSpHxcBTmZ7NfZWXb6K5rjou6qk3YijqX12AyN0KvZsbypMys7/YcNDnne0nymseCHXLidQuvJD65tA2eM3/HhWzPVws6u/QjAKdjcf1JckzgpVW6WOhYcB6SMZdrvkd4uzwLM/aLblLXarf7xNATFOc131mDMGev7xm3i/cLM2bsXQKc+4C8dJCURCUjfPICZM35117TtBNFFsZzuaCswiN6djdL3OAAuWuqtW5YveT2JG5edenl3jXNkX1NSNBlVYQKMYa27GEl6W1j47b4/Zpd4Sc16ZG+JCvIdfEKx2NGN+WNAPrLr7w8vH7pDTeeoSEZo7RxlXMcJ4fpSR7GgxcuCNCPif80H0Ae0x01sLp+/YbvfUVVQYA63+c4yzRloSTMbVoz9pQQ74qUCocNMSQJI9AcxnTM0nAv6c0eMrWgtXIf2RN5FFCvvCwzGeEllEdvnteFtbfbHbnV4KnfnairDzJHYwkZ3pts0R1lrJikLmIyaXhhDugOSbVigSeKU80AfbzOgv220P2T7wUuv+Nj4e//m1+QoRR3Wqx07kULSbyW+JmE/4HA8ri0vovntTEqTwDQl/T3LQEnlvkVaXRYyivavDUlwaEtXnr9dRHHLZexnUHz0utoV6tatAsa7nL+nJqg6GQQNptoV7BHyRF7jzbUm9BueAia+BcakpO5zFxk/KZbEMR9SwD+yiuv2SI/r7Gj91Q3i1XP0JNdEdIxxWXPHw+An5DWeEold2dEuAyQ2WOSnO7Z/ZxLSx417gb0cu1NjF7rGolXGlXBdWtPvfQN6D1PuN63Nl6M3ppgvAIhCsfUS8AygASJuLikISxyuW9pfOBz33hl+Nyffk0996UdawLRloA+gMd1zAlaDA9B8zpuVP2OgvP4o48NT7zlMStdZLFflfv2xZe/JQ3826oBv2Yh/s53PTN86Ac/MFy4cEb7mBhW9ofbLiHI2owAnvcPx5lYoQnQHZ/mn2P4tJlEwGWQArFsss0B9HvK2r927e7wuypb+4IA/ejaA9730crnTOXyJ5ufWs0NXfe9vbsKneDhJSYcAXHhwtrww5rv/v73vkc0QVWCmBwGFlCTAe0JU6arhHJwxjjnoAAdMF/GmqzhJAjgMV5OzNNCQ+BBvI8KiOpW2MfN8IsujwnN5FHrVT+jKAAylYBXIAk30wDoshrHvCEl+pZAXC6p4YiEnWY+yDsj0JLL8oBugk7viLSAvlzSY8BINnKhSRTNUiAABudq1Dr0ZLEOsTDL+p4qIEZ3emNf3caYnVu3FO9DZQzruLhWEZjtdfPAIdyotJd1xnYA3SJAe2B6hT+g5LJe485NOZMBHeeTBWv3Y++Srgb1ALwTOU3/WfbRSgpz1RZMYN7b0jvE31k/vChRylsZaC9ev94s71OZl0uB417wLlZJ1LTrM+XHCkOUgNSJV3jBrwXQEQ4uPSNfw8fic6J1pt651DB/d+5TypHpNiYJSjXS7Jr4DIlx5JwQT78heU4JG3RMpjuTNYn/JhM8igP0fenSZU17fCNdBbUBgLLDTrp+wHxXOEBjofPnzhuMmQdy16Oh94fLV64I+Ldk2Z/x9+xJckgQxU08JppGzpgMxQOECwkd8gygYxixulHU7IIfeSnygE4reL4sQa0U6ROWe1G03YOERTK4RiFAWTF/ikjozLYINlHmjCyg5ap04yWSsmcA7kv030VRxor/CkD32VON1XRsz9mIJ6FJ34I92CWj+sWmQ1bgv/3VX1QyXnnufUEIWC0Ak2UAdpZMP9fl8sB1QgMZBoSwGVeuXRuuqAnFjt5fkfsdNzyEdVWvvylhw3nJgqekDTWIuuCT+sxbZAkyCCaJH6pldBtJRuQRFUwd3gjottgLKPUTcMZNnOxsHdbCKglRzuJVfObNK1dtmeOcAqQZcnJSE8xIpjgtIHzk9APDow+T4LVuK5WSNNzy9FK3ZQ4JuLwilkKLW5dk2FuQDTsE6gXorenPGXr+e+qlY220dRTLjeuPFhiRa64+RBgWdr4uEpbEBMwAVnz528+/Pnz12ee19iTCHJPAR+uWlSrB70l4EKevL8oKU92OaR/Qns9IuTothQbj7bYsvqtqSvKGyp8uKx67pb7BiytqmLN6dHjq7U8OH/jg+4Zz5/CspKdALJlKTimBGvXjfgu9hSTaKJpx6pZLtM4AHVBHOLC3xK5lY+ueDhaOaeTp9vC7v/tHw58+qyz3NSx0ThjfU/Yh17IsJmQi0S2Vce2rjp5Wn8t6rimWfPrU+vDWpy4O7/vAO4e3PPJwdQ2jjCd92l0Mo0MZQArQPblM683EMKxdFIAGdMDLVqfdp+mQ1YA+5hi0m72EjffYqugcJprCDOO1tvVaCaKRd7Uut29tDi/I3fmarCOS9NblUVmRqxLrnPrzI0yX03lxy3u2eWDHgso742SbAhisNIQVlp74j+xlQLezoCO8JVzl7oRPCYtQB+s7jRYwI+9KSLPLc7JG2y2dTOL0r+bBOQBzFH2AHQ/cVD4aIO94OKcxOLmBR0qMAHXHzeHJ8hbZZUkOD70W7HpP0qTh0VZ7DK8ph6BIh9fqXkxPfV/Rh+p+oMnwaJK6+Fjufw6QbX3Nf46AzncIadhqtqqeJ/wELSF7oUGfdKqVDiBxJx1ys04+8974Iv7/ys4lRrP9uupfdT26Xl3d1dXvvr6+ug6xnchRBoBAgiEwZBYyQTCIkiigQAIMAgoRMQkDImUSKcOICCExYIKUQUKElDgiQXlg40S2Y5Lr3Gf37Vd1V3W9H6zfWnufc6rd14i6/lxdVd/jnP9jr73XXnv//RrGmCNvoZF5dztyzSoSrFigRZ4dexHmKGMKqJO6PAioK7cNFQ6dzjy5m1z1L0ABT/6cY7fpW4DwEvAj3846IVI/UKTOzZFe5cwKdDsQcFzLB9JbEe3funPX2AFND7Wf+nTZY+HNCmd+MMyac/qZrNGBVL/DMe+cdJetxhaMeyqnKwLknCteVUN23MIOuU7clHvGDP3VS2EHbEUDOhoxNEjLckY8RqR05OGDPxFOxj7XAqh/t+P2yYA+pdx7nU0Bnam3dSwHoSN0lgDY02vv4t4r//yH//PfVzfTZKNIDcSbIXOYjnDkpXhwDOrNG9eVQ7/ufuXvvv+BIvRdvYYmFzxbYCtvjHwMnhubjciXPCUUw4HyM7Q1vXP92uxt5WPo4GUDo4WEJ5SFl0YXDeihGLxtBooCihhQD6CHcvd5zgXoCNtYMM8ePZs9eSAvUNezLGNxTbT6ra2bs8/ceGN2b/2GzxonCkDsB5AD6DTE4Y0YTMDcXlJR8I5y9DkiktStbaSQM5tZKB69piz92/H39SyD2QDolYe2uEXvjSEdmhm0w2CXrb2yTHIES6iwOfd7NvszKcC//vV3ZMDWZ59+822B9RVpF1Tv7g52BHCWNmpOFFmxIGXsEJngdxJdsklfCMxJkezsPpfiVYIy5c+JzBeVL78umv1zitA//72fN4V9ciJqvwxQqzLt6GAHibKHDdR3PTH61mt0M5LSEnj++rjDRFw0eOEchONTBDxrMi7Hs1//b1+a/dGfvCdAV4Tu6DW7KY5RclD0bT5Wl7Tjwx2lVpTeuUJ1gqKHZYk5N8VGfObu7DOffVMCSdXNar1x5K8rRaHRaxIN1L4XtyNwFUAeOSnMUX3RZkOkWtcRNqkcFjvK4xqwgbfdifFuSjqjVDTz4Ke0m8JVtChSr9Mm3d/FmX5iY8qeXZKhm5cBPIbx4iPcUIYafuX+iZSqbhhjdYxVQJTGNWIt0a/oeTgrRCfOxTpCoRthomkM7QqOPB3jbCCjkZjee1u22LkyRgbZGMw8P1Q5nQa5d/4GoFyW+JTIMmu7VPWsEvaHxZcx1g4ACAxos0l/+gmgd68JPs7CLze/SZdGT0H55rmaXFdDwADgmBsv1cxZAL4o2kpLNHU6UqZFiff8D/c+NtoJBdz2wIZqoOo9NPV314UDQtg753LHCLsFuHGUGpDijKXnOG9DH36VDps+V+kZtqydTlgP08raTzg7nQoqZoTIj+vA/uAQQL0/ePDAYrt1Ren0IOA+sBVQ/JcVKeP0HuIE6EFTIgZvmefBtuo9DqRlQQRnkTH2xmNzSVVQ+86/c9V3hQW8D+K8Zb0nwjqmjOZfNMOK3PXUrycAWV0F5Gte3LzFIacGt4GuUzPVfc1Remt60lrcZWmm6gF0+q/ofoUTL3TPiPW8AnQvHBlMgyXYZR+4ovfyOQauhKll7dXkj/f49fq3T+h3ylevGy49QWNsV6enRkCPHR30Jc7/9/Py+268Nuy5diq4hB/7j/9AQSPdx6Cu+WC3lUdnYE/oWNHOkSaGAd2SYOqqBvxAQP5I5Wn7NBZQHv2SHqwpjN62ciPPVb6GR0ad+qq+H1ft4hW99s07t5SL3/JGNrWGUEGf7wb2/GwjECDP4Hg4Bsxc0GDyYAA7Fmww9zR7YtUK88Xu7P2/eH+2q5wNvcm3JPB4894bszc3785uXpawSxGqzzKHYtd3qPxzGskUFQ31DkBYmcxgAH5EGNRI+/jFGKiOyNtwO4rAMchs1aTGQNQyLKqHtVQ94dkAADq1pEVpDVG6GYEoyqN81Fj5UAEW7oJUqWezd7/1cPYnf/xNbbbZ7K033lYVwk2D9vLSisrtFFnpNYhUaIf6QnNDu1o2OgZxR0JGjs7dk5iK1oUInrjLBdFd8+rbvr65Nvuuz35m9rnPf3a2qfmnjwCUtu+Tdro0ffAC5H5idLt2Mnc8WEkPiWMMnxIUCnQQXBWg89nMPy1YrVcUoF+So7KzczL79d/47dkf/PFf6HCfLVc1dOMHU7OMpR4+SUv3QR39m/dvzd761F3NNVUNh86lb925Nrt9/4YjdkzmEmBBXlyfiQKaKx4oXtwTrQdEcU7pYAXocc78en1ezJeb0i0q3oBvEKqcsPe7fuO2w0V/A5gAmCOJPKJ3wOGJ8Qv4V5c1PpeSTQ059cMcyAKAE433w53sfN0pWWONEg3uas8+FXO2Kw+QGnbPDK9lH+nBvXl9F31Kj3iEgAAoIisMOAYLe3B6qh4TrOdy6mpiy0QVWNqxqXXr+ynhFwfJ0E0LPYJe2L3Au4UslQHQtfytNQjTA0A4Dw9Ad46W9Ypzxforu8F1MX6XUXn7jOyInqjP7gM8IjaqR5mYQbZjG1KAXmvBJbZ1D3WTflWzM33eRcA215264+7kBjCX1oK59nwHx6NeH6N9Myr6o/eSPqWPDTVFX+PdbVDJl/OZYfZsbgxIzyVcA6CcU3etej6f113W+RKLsgt97Xzn3mgkQ3Sdw3ZSpfHxx49mjyV6A+TT6ldW0uMpO206WnodxJa6VlTyWA6Az04kDhdsDPXliG61RlcF9rx+R5H/u++953W1qdQrz+feOMlzSwEgcwnmsE6oPmFv8tnrusaNq6qQEmNoIq9siG2rHrAx7cAYx2pPhfWMTbbQWf/RFTNnFYjx0lhtyy6+lBPU88zaon/FVTomSuzH5zt40b0v8nl2VLN4vM8nAN+//38BegM1tt7MEmvYdqL8/lpP/qhakwb0cpK9fib/9pX80C/94Pk8pS1MjBYghycIVkytcVoN+UzKBygBclccDAAbkkgLwyxPWCvXBu9IgEiHOEQPPryFpgYYfoHJiib/vuiVN+7cEG2vfAyLk2jHikVKfTR5+h0GLVHfOGAROAQcqaOUj1Z5wVr07fECsgZkZx9mT0W9bz9+5gV1VbniLZVWXBM43FDZk50N6QHUidLKfsR6y0W5owAnocLG9yEsODuaSADwBMqR9pW1uQY1r+lWbiGUOF8N8uP3ABrT5dK2EgT5dCN9ns/LBdBRqNtb0PMRDnXZkzcwx/4p0pLC/UzW/OhwTjnvndkff+Xrs48+0NGgq5tiHyRckxNDC1f0DpyIR/e+I2pOpXvYk9IUQEj7R0XoAjuozHmU8K4TPp1t3tic3bxzc3b7jduiqd+a3bx90599ovpmlM52PtwVKU0SvLA9ZeXoNJgP37P+uVfo0KHxRUW6oBSOgps7QOnTPAf8OiXS2hC9J0D/9d+a/f5XBeiLYolk+PP5oW8D5mqKI0dkQa9f1xr73s99ZvZ93/OXdECOOuo9U39zCciWVX53Qwr+dM1TdEjFg8YT55X1OjhmmABAzmDA9zxc3uaooTzO2rVuV9kARnMMIh+YEZZSG2kiFEf/oVw79z4IpIo+hrEKIOBMxmkI84Moj0oUHyMTo0JkZUDXmteD37sCRM/FUJ5wlC/lnDLQtHd9LsftJWuh6FVH4TgAXBPrjWvHeOkaOBedvyFWmheN6ggex0+gHiNq4r091azXAsqAWsahTxbkZ9i+E2hb578D6ICv66X13xHlV3SZZK3gpA2RZPahAZ2mSM51clAFQUAxeDg/miIDlISvlJkSwXHUJukn1oz3ncG0QT1BQJZu8qtmeuo5bkrVjhqOfaxr5hUHqHoORMjnATB4Te+Z33cr0a4e8Fhpbg0glBW288eYllVnbMd91j2/E71DB9NDoAGMtcl+Zp5fPH8hUNchRoBPVV74JC6Pp9gcukXalqQTG46OD9LBaSsmEvBH3EaUzvHarO8NVwGp2ZDWLjT7vABvRU4A9Pu+ABjYhHbndZS/JUV4ohI0HX6k16xSBqdrIOjDUQilve51uiowv6p8+rpSR6zzFyp/PhDTgEp9WYwTororqtzYuLYm2l3rXYu1W3ybrdP9ja1wO32Znh4xx4xrlO0Ea9wzbW0Zs6e6nu3nYhj0NxgGvo7UYRFc2qDGXoLA5QL0NObJPGfB1//VjwOI4yznGf66qHJvuWYwIs4I95MQgV/YoTVi10cUHoAe4TU7zRTGZkhL/8C/+jvnS9SFa7CWZOQuKWfa3czcAVObBfrVhf/yWjhc3ewMZTqAuQzPsQVpDB3egxS4qCY1SKeadOjuDXlWNwSmd2/dUsMSjlXtqKXqW/V+fdg79xBvchwz37S9WnL66do2PKGiqm6Az3jghdE0g7IJAAxFu+vLqS2XYnpFQis2KbXlq3reqoDvKiI5dYCzWdG9GHa1s5r2YwhdjiRBkCuAPe4B7wb1wcjV4NcyumD8kvOJTNG1g46+I2Jx/bIp0kRWEVIlQsdDdg5TKxnv9eiQ56QeYW/3aPaNr/357M/+9Fsc6y3nRAtVxgtchExAmX+GMhVngZa22B7noUinwW+RH5KB1H+LAsJr16/O3nz703q8OdsSm7J+TV69DK6Nl6Iz3hjHAzeJ9Y4AACAASURBVE0EBmdKu4deLENfXvFAT2qAcmAH+c08kiNlvwXQT2EAJLxi26DURxQ3Lyfsxe7x7Dd/83dmf/DVdwTotCQlVUAeNYDO+QKm6XQ7lzRG16+tzv7y939BoP621uDMIrmnOrjkTJH7TUXuN8Q2sEmh9BgbR+u8GLiutEnyiqiIYSLKyQJAAPTa0MkjZ65SypdOV4CJQYr1aec1Y+KfYSAAA3fIShOagFPmhCg/dbf0amCLd5MRIgQ2C+OSfDggjiNuipYyu2KIuCzWE+BIZUPTtNSnvxAou3mI9umB0jAAN8DOg/cA0C/R/x7mDpOoi3IUr+cdau0RpTtd4B3fUUKbrtHQNSC7f4PeL0cZU13BPGc/O4+uz2NvmgHQmvIRnYxFMVjkcQEm9gF775j2yaxncvGyTzaEXkRxMhyJug6bA0ME6HLIfPY1zo1Zi3KWAW7PeH8v9b3ZldyXG+XgUNtBqwM86nUuGVMgAog248A9wOpxT+SduWa++LvV6DzX+zv3zl5wHpuggXVX18YVmoIvx4/95pPEuD/NEe+PTWD/+ChQ/z0sBDlw8t+0cOXOvN+qU+ax9v+hHBx0C0TkgEZq2HMPbEafPlbOAtH+w4cPfe1XBOg0kcHZoQuj0zF0oFQUS6TuZIH+SD6cOvLulU4ZHFT9Ooe96J6eCMz3FQ27qZEDOmmbaB9ObxP9jm6jjx89NKCv6v2vKj2b/PllPQ/anWg5JWDOMyeSynzBdjhQyfr0n8AUvmN/tNPZD+xnGAKicgCdCql5rVPWjbtKll1bU/78ukquKWsmLw+YL9pwRsPAuw5lh1mBcc5eAXRfh/5zkOjcPY5kg34DeIG335OPCOMzgLr+mdMGa21WMDTVZ8z9wE/87XNKYM6VZwTUV0VpYNRV/aRNrRe7sym5q6K4fJ5xogN3vZJRJqI8hgLlAjXJL3TAw1OpGOf0u9uiVD6tPMktfV+X97Oi91yi9MVfdVcTX2Y0fBNAx9OzUcSZiHBtMKJsGAyOPttH/VXeKGUwjHrycj5CFJpGbUTVjcMlbAwoHe7mdf23Nrdm92/dFnuAwyFjyubF6Nqrp0wp9a3kY4giDVr16AhsAPSa1ExvFlt7YgZxe0plRBylExlyPKUMsOkqol4ijfyezU4Oi01G/pH2uz4ZTctzSR73uU7bePJoe/bhuw9nj6Qb2NlWLuilNrM2r7tCESHIuTmVU3bqGkoxKppPclwA+prKnJZUszyvnPO6/n3r7q3Znft3ZtcUpbuGHXoaqt9RET3K0mRlPMs3lCfsSgCsnB1HnNXxqGbckSzOIMIcAL1oJtQJeCMye3YYUpKGsUKQsqoI/XT2pd/5/dn/+KNvzF6eqKERaw6qjqhZHxgmJSdpLWh9fvqNO7O/8df+itT7Et2IUTlUe9Snao/6dHdbaYSN2ac+dc+K2UTbXDBHAiflMzXARxrnwcHCE/ZmK0AnSqvo2+vR0VmMoc9FnkRQ00Y0NgYAL+Ilp09QbKeu2hGhmLB24FhB4/GLute00vfWydGnuibSBgC6oyv2QaVD3AAp7ZvZN6yzE43NgdZwC6DIgbL/MdD0eadhDcI66FQif0Cev5Fjt3gOB0AlckkR1LybMi4g93LPNSelluMkW+3fp9Yxxo5q9bIGbPYE4MjDglTGYhBvsV60HuiEx2Gx5QTZZIexzmbDENoRoPkK+gtYgVCspGkQNgU444ynkc9oPN2JDLtmY5ooKBE66vFSWRQYM2cGQwEntqcNK6/3sbGa/7HuXOBPUIQzYxFl1hq5fp98qM+KM4Y+JiDEvQHW3KudAe6ZNQqga368RlCf63fuFMd+4J50S2ghaBiD00sHSKJvxpn1/JwjcDVUdHejNTf7GPaG53N8LvPHcylZw+4+k/AZhTr3tbKswM/iyNgrAHxNJZKUrLH+aDNMnTq2JZ3YFAEr1eODkuQM8PunTx5Z+5SyOjUa03VsSQm/LMYUfdDjR49n26riQAh3DZW9QBWHEBt8ZYMSOmEUzA2CU+bJ3g/zWGJFfF7e2JqBpGed0gT0cXQ1ZzwdQH8qqt3jAftS7xfmOJVOdMV0DxXYO4TizBm2GxF3rR8LfEsJb1SrIDNu47g0uQ4Y5tdVnQW329GMU9DNcEZQt/qoTv+M8zIFc3/2P/rpHzx/Ki9sV147ubWlNS0wGoegbta/V9Rpa4mfOXfZ/jG5O4lagBN7WIqENQCoqg+0qKBXdvR+R6JcNgRCb73xhh9X6fWrq5ZJ0aCQP8MYTW+3bnzwnn153qWjACsbz5R6RUTD4AH6zCvgzcQaOHPDjqLZxFosl8jJqmUquXLK2LaVJ9oT3XJdorlP370/uylPkQNnKM+jU9w5YiGS0xpraiDJ53A4je3HBNRtWGoGLwxybqH+ZA7DEXpHsu5Prw3HtR8pgsDQNoDgVRv4Ee2RHtCiOlDDlONj1KOIOYA9+rSvA+2ilPdn73zzndl777w3O5JwkVQCZ7Oj8icqov6cxhI0nOE0she7L9Q7QGKxW2oWdEPNHwTmPFY3yFPRlCTOBAYHoCItAh1+Sb9/VQyWDlk1X2YtkrMaO8rF6lrFirPVDS48kBhYjDjrinO4vbr0GUQtiP+k21Bq4X99+Wuz39YhNB88lhjTQJ46UjdwYdVrjlG5ryh6gW7/m3/9r6oGVvel9Xug+32i9qgfqSRPXs7srbc+5fwYaSScCpTbCDm7TJG1ElqfyMexcHJ0XdPv/HYBs7UEY9TlcrVXAL0PJ/GS7tcVoGOsAcApoNMYJOcRQOsGBMxcYahasWw3njRJ6nCTdw2opxVx1ryBl+vHSZIDRwe5KYcCSBCl8wDgcS2g3jGCgDntQAMmAHXSIul0FUDPGQlRJ3cJFMwAHcVyPkRT0IpaYVIsZkpqzaCNHam0E8BowCslPE4IlL8biuDQap0c62jfgF00HEPUzRpEcOTUB+8JUEY0hQHnQYqJuvx2SNsh7OguNfFhVuwc+P1g6qKP6HCJn7nXA90jTIdPriubxrw12E4dRBrAdI197g9Ar5bBBvQ4yXbmi3XJeOLkZI0AIuxJxoP68LB2iphRmvvgFAA/6QmXockO8J5OdWldYlteCMC4fyj0dSqQdJ+8npbd1KPjBPD5/A07cKAologf2+RumsVWmM7GieZYZoH/op7LWj3E6YNpcQBw6pw5nwcj+vzF9uwRe9CBit6LVKzKZilt4x557oOPVL0h/Lhz66bAfFlO0KE1T+74KPuzrP1MTxPajgO0BF4EbGgfmjmz9WFNAsQaWzCK0tMj3QunhFIZxXp6Ko3VgfY4VDt7p1uyogHDYl2WfdiSw8G6BQsWOcsC/1nvGwaFgIAllvXSjmCo/mL1fC35u8VvI/AF9LKqMITDwxjiWygavn72+MMT8HZe73kM7/Ovf/5HVLItZSSHrmij7tGAQ/W75IrPFdksyeCvrKvM6YqMvDwljto+UTGeS8b0RgjhoFh26fFbzQQY3HVN7g01mbmnpgK0imWAsrVo/0qtcV3QcCuTmx8uL/+4AB6IqthkpmpH0ZGxVD935NMRU8RJ2EA8dC1sUdQz9TqHfj4TgO5pQg8loIN631SefZ28Mx6tfr6uki5ayDIBPjNeC/AyHns5HdPZyPAnOuijATMp41Rl4pJDbyo2Lfs4iZtNVRSsnZK0YvWZ3N7ASofo+/4+m0Od+8gxAzSqSQXQL9MdTvXnT9QZ78nDxxIu6sARDfMKLWt5Hy1mAN15aUUsL1W/vKsHbMzV6zqA4YryaprrVXUZW1JrV6vuS7hENNAGArHJAszNIHiKAe0ymxwLG3BLxNrHbEbF7IMNGCNHu3jXRBSAFd2nUJjK4bPWh9aUAAjtVFf0fdFq/i/93pdnX/8zOSwaKyIPi+Mc6GUzUod+TUD9fd/z3bPv/4JU+WIdODsAo/BSSv6HTz82G/W2dAGbWp8838fp0neQ6g5fD06CAN1HRQIwoUdb6ETXvW4s01Sqj02EIdKXo0oiL1OuKW1LNBhKMmCUAzVs+BrQZSCcf9U18XqMKqA3MiGAuT4DQLeBSGRuA24QwsmoaNneLZ/Jd/yCRG7upW5hnuYAAR9UtuaEK3dJGMbRxkl7G6DnqEwLnHL+AAb7WI/uqObDnPz5WQPpXHbokiS0GkRs7MWp+C294+NoJ8LmmvXeMqyhfzlnoCL8cih9DoMA6XwO2yOGgGQAjiDXyw0ODmVcFwKNBYniQpPThATbgPhPkSwnCUJRm3od16rXZIG3u/oNuclKp+C48HsYAIACh0fXakCHyWOwCVpMuRM9V8qFscVhIkWEY0bwoc/l/QE0ok/mzocHMb96D68d/c7HlqJ5MCVeaQrdTx+sw+txbA3Iyl1jQ0xU6LVmSjw+SWM6Epcglo6aOFBEzIBahLhUHCnSZ75xxPQ6DmUxxa7XQ+O7nXE1pcLhY306LQNQCfgAdapSfVwvKnf0VOw7CebcTlzPfapKmo8efOh7uSr7uqWy5jt37zk6R1mPaPeZInqEyncF6Hz2S4l2qbLaUH79UPhESm5Lgdd1NSdzLwnmXteLbqvTKTlEhb2hedIaBcxJM+1IX7AnSh/VN1vkseh2nnONrnjMkzFizuk4bAHR+BZHMFOFwTqmnTJZLhwp1qzTJ2GiHIF7fcTZa4GjjYLROWDu0+5e/SpVZq4/6yjOAa9LxG6HQBvYJ3oOYN5vXtH9v/25HzOg+wQpaFUB7oFEUvsauJdqK8kAwtleFiVrY39VA7gu77doF3IQtAOkuT8TuyzruS4aZ0tCguuiYpiIJdNWeDYYQqIp6Kl4vu2bOBI3+1WT4gAgF9mTlEtvlTTGq2qAKycVlTX2rttoJiJkYwzer6Lzc/U6t7KdyVaUfqwyCkoRVomIRUkdSvVIuoBF88a9+z6IpqN9N9zR5xmsYQkKcDuya3HU67ynzCH33ICeScMYs8kb0BEXcs9QhjbQbHz0Cvo6PFJJmeqreQ9et4jAZV5OiiaaNOyRytV2n++qtEnPUQSPGBGVP9aMvDr5Mx4AOvTXkvJRa6KwULT7TBJ6jZttCujY6FDPq19a1S6DyPMiZoIupK97wJovl70UzWv6uJurEIVp/l1JoXltQE+ehvmC6itA123DPZC7PpHmgeNgz/R4/Ghn9odf+drsy1/9hlW8GCUoRAOurpOolPV3787t2We/6+3Z/bsS8innD92O9gPY+ljiuAU5MZ/73HfPbty8bjqYdsMo62Guue8+adAaAY1VhFbRYPRxiY6giKrM4FDzDwiNxw8b0E0TQtP+fwC6GAbAyzlnp1zGJiTe6E4r5ThJgzmThUNF6snOazmMMQcxBE47aSx1L3BsZ64sSeojEWI5HjyVeS9gsmiyHLT8DuU7AK8IOQnEQfh2QYmuz2I8EEb51EXWclPnWosB2XLG6/MAPECJ076ob47gMacSWpNQLT9nAvRjObTUPeNspFtchiNAyTAQ1XN+AfQwjnCaiOAHEYwIWrNOrZSvTnwNxqxrctPO2QcUnbfWdfhnO1Ipt+NDATn3NudQJ2I8r/n0Um/lvp0VCxPTDjXpiOiHfGiUPs/trz3WUPFJU3i86+xxvtshBO8R8Pr+cBpJSV3y2HEgEQ1hYEtHhixaJ/QPL+VgWSyna+FoXPqzs4doJtMn7fGZLah0O1ZFwTmXI8B1qIh/HwU9zieOiOyFmwXpHmFSLsF41e9oJbsvJ2NPUX+0JgjQHqu73Iceu3uyrXcklF5X0HQgRwOlORE6y/w6p7xRIYXWQ+8Bu0u0rqUjANax3dJ9XSVKl9PB+SIu8mPya02yF9xvAduq74eanx3dP+lg7oG/kzd/8FjUvpwJnArmNmldtDi0B1c1kH6+Ttmeq4UkmpNAb1EBQQA9jpr3QkXoqUYKuzWk49rsA+jOgWfv9Nf4U7zvxj1b1AL0xknaZrvTZgXEw3vYD9D6+/l/86NqBJdNPq8JAfxPBbhkzA5Ub7yjfuy7qks+Rn0sF2Xhqg4q2RIlTdtMGgJoIT3TJKByZCLpxbshj4ZTuWhGcxmRDe9thSGGBMOJmr1rkQMEzEWDyBCRT0C9L5zFTN9ebsjGDk8bI8fN+O7bKKWZgEtCbDxiGM+JztVCC0+J6JVGAecSzOhYbDcMOBIQHoqSIvdMXv2eFhzpAoyr8/K2Ci0ySj/zoUf34NG3d3WRDumJi9H1DcSxKUAn6jwUa4AilzVioZCjmdBlofg01gdKadAnWZt6bY2WjBImylgzeaiad59L9KTFC+XqdrZ4j+RVmWeeowWxT6225nRZR20C6Je0SKHSATfXkleUSsm9dQtUNNgLjdIOA8vRmz5CtjpPMfYWy1kDEGEHTonzhE2r4sE7b13/8Txv9gA6wjgzzQXoADnHwcpnlmE4n33r3Q9nX/2Tbygv98zve6Cxit2n9jWCzbvq1//GvTsS0pAyUVpFuXMAGzr+wZMHs2WxEV/4wvdqE992l0KXSZJDr1xsR28BdAAUrzwitUXK+RSh9+EYUfxGmW2jiKHTmLtpx2sA3XoY59BbwRw6lfps57odoadPQCh3DEPR7Wxia0FI+fBDInR7YM6ja1W7+17GFoq9TwO0oFNjFQ0EEQUvTb6fa7U4CVApyns0FG1e8pEHirj26eU9MZ6dH7eKHSegnLpmH3juqFbXnpN+IursOO1xHJKPTjSa2nn3WzC45Rp5j7NzRf4HdDKj9/h4qiNAaGqa+YKW9OmKqLnj7LpaASX4gsZ5sWh9U/uVTy/rCX28xJGyBajYlpRVhQWA1YBubVW+tQgwXzLsjHkU7slvj4AeQSHPy5oau/E5ku9yMK5F42FQYO51TUOznyrtOqULpOa4NRYcyWnHVvcOmD9X+pDx67I3WyKcXb0365SDV7gWjrMG0Pl8fsYhSVOV5PaxVVwXWgBX+dR8o8XhjAxYGzM8Gi+wg6CQ6JzfobsB0EZAV0RcY/Ps+VMd4PXEivdb0iytralFsfbWjljSx6Q/dX2UGNPEbEe5e8AcupstSi/3dZ0COS9bRXMnSnIB9HUxxwCwaXezgnFuTVIRLeuBNmBbzuJLfQ5VT+ydXTmcH3z00A3R7iotPI8dY9+AFzIq+3r+uV5HhI7+C9Z2fZ0jh+PsxYGMnqb7BnTqptf1BdA2oNOZ8jVg3hG6R34K8YAEPwfbUpER/DAG+qlh4mxz//3P/mNL7Lo3+glqY+dF2OCKCGUQAfRdnV61r0MgDhZlPdd1XrJu0upGGZ5DjDjlPDKYa4ri19coGSGyUw5CFnbZ52drkLzo2dyhrZJ7y4VyQUOtJp7o8MjNN+XQ51+Hxky+vIUtg0itB8X0phnH4f0W1QP9TIeYHMsA03CF3vA0CzCwy7M9kfdGe1rA/K5610O5NyByrQCkRRFs7o7OyXMUmA83Y4YkNAkXkXHPxPRziRrSJrQPSkColp70RJts1iyU0Dg5alAeuEFdKlFU+zpwBvEY9LvzhQIf+tlDe/pwDcYV1oGmIlqcZ3CuMqjQYjx9VRvksqJ0cousNCJcjBLG1Auf6Ndq/xwL64pBTijTZkKoZ0BH/BNuaFDyRgVdJ5G9AuhnlBmxMK384RoD6D4UVJH6gssC6d4ETUdfemhFdSEU7f5CbMo3/8+37M1vbFzzcxD6+fmkUGTkocug53ywlzySFzIgNNVBzPZMR41uXL8y+7zq6m9JO7BIb1gzPd1Vz2G6IynGEEDnOhFZOY8LRU8NrqnqMD+J0gLoOEJsdqusC9CZ+qHV6gTQB+WzxUxxQAMIigKsWyAKTLlapzBQ8NPG1tsew+NHReqm2wPo8H8uweKMZP13qvswUPpgjUS1FnpaZV3VBuXRJPqO8rZtS+8tVPF7DegYpxYBlorabnZpVqwHYc2xv6zcp4yMaDl7fzBb+iB3IXMeWKk/6OXWJPD+ZiwC6LJIZqmIRnmu6U7PQ78eOp3fOZTzZ1EhR9DC789kv3hc6PnANoXJA0jRPnieofd5XTXbsdeY3Cl/G+rmy4HFuLdNc/c7AN20eSJ6Ao/BwbHTFOCM48e4jF3orKvBcdD85WjU0PpOAWkv+whlnDDOBnffAxz6E0ffsCKeE96znKYBcHCcNF44CcxTX2PrkOjkhlPFz7weIR3Xx/YE9M1UEBj4MBj0NFpDPs1P9pTqG9YwTjwgr+dio/bFBNJ0BjYWHdC+zh3Ykw7oCulNtd12Wo20rfb1k8dPveZuC+iJhj9UrTpK9005H9Sgrwu8l9QpjiZU/B2tzFX9jioqSlBZ+WFzsy/cPwLE0Xig73qq6PxAqWEn+zRmL4UB7334of99W51DcQIJ2liY5PB3pc4H0G+oxJl8PYwBgryVKrvufiOuwCD9UJhU4XNpioJfDdMAuiVC9XVRDR/wnrjQeaUBPV+R1CVCD5iP2GYb8Ys/++PK9adkJWUH2AK+69lQ9ZQ0aVgOVZcHoD873Zltn8sz1vNoNrFGjZ578UJxiHLXzRKl01EMtTFnv4qw0UBhYLy2Pbl92IrLDHxR3wHQMf7Gi4ChjZiV60TgeT8DF3nJXnimQFK+0Icg4LUtAA7qkcmlcUTqHLSuFOHQ6IA6OfTb6oZ3Q14iOXUf9IBzrudb8eocflGZ5dXHJekRb57Ao19gPvGgBkCPl5VcdAM6tKOidEedgFl+D6WMjTW1e6wc+jl1nUw04+ED+fx3yANyyqeK1vlo5zb134neD7GiIwSOnkVUoSib5jFr0kYsKM98IiCFykJ4gvMFkHMn5GtcJUs+BTpT3vGiNmzn8CglwbFIg5gAOgY54kSCxohoGjTOtZ6g3aNM5aFrdZ6PygEiT1oBR6XqTncqWQPIaTBDlA6D8c47f+FOWPfuf0rvT2lSStwO9tLxDprPNL4ABXrsTCmkQx8YIWOl975194ZOj1LDGZVp4tRY8El9NMf9FnNEqWPq/ROhE52nXpqytNRXd+TSpUuOvJwHr8YmJSa8sOm8XWN43Bu7ytacv2fOZBgiqEuagzJF03psVjx8lPBu6pp9ao2+QYPNms1uKGauStlu9gJA555EVROlm1Zsyp17Yf74DNYk66qMhbcd/haOMyVRGqN9gXqa4QBipep36qLFbmk3akdHYIRz2EIxOpW5eMiOqmOLOBy6T9YN5UyopDv363z1IDDk/anUELtUanEPGqwP6wWdiMV7vDERGuPH3BYbgNp9QWCkU+SJBH1kqAw3+V7sniNO2BHa3HK2tz67u+eZBWRc6BGAKKzy4+6lboBMz4outesI2vaN7aTx6DJP56tJZ6HJwVmpKBiwdWmaxqQZIOhsH5qi08loDnR2TDOkqNuTdsv1QOk/F2ARFduRtqMmp1tgB20OMLuXhpxBPsflggZrmIukAGBHcEwZ0m4m1EcCd2qCOmyEOEccoMJ6IUWnB7n0IyqA0AZojLC7OFwI7bafP/PahRXAzzoQqGMzVlWDzh53EKN5p38JoL+m31Py/Fy5dHqebFB/TktZjS8cBv1jAfBVAfoatezcK9oHM08JFtkXhy4z1lLQ6/ZlVx8/E7Mpp4UU4rz28qE++90PP7D6/YZKqknT+JhXxoIjZcUCzmk+bgkLrnIWiT7zqgTDROguE9S4MYewGJTtOT1VOhqztmVL2P9dh07fE1qn99ergG7cHV3d/HsC6AHlwswYlsGRsI34hS/+03Mujo1lmgdhi+lpFpb5Vkv0eWMW4otTeVI6yWpHnpN72woMyMOuqsXmmnplr15RR6FVaBeoST6RxS4KCM9Nxpz+XHR6c/1x5benBi9tDAOAubEug6qonU3Kw9Fnusyl9ClA6uYvtUFTblfiBGwe9Lhy6IsCdTeVIfck+ojHii52SwB+V+1hb+ro1VVtBsRxLGA8Knciw3vDkJWqOkr1DGp/Zar4sPwmxru+91Sx6Gx8MZ6pb8WsUSvbgI7i3QvBhiqlbBhINgPHmjp3Wp9vbHQmIACBo4OxNpVauW9HkDawGh+iSHK1buwQ9TyLxkDFvOja+37ZRD4diHnACKHydB4pDUGSK4xx4T75fAt40DUwU3q9D98AoKCFy2HscYMmS6tYHuTseU0ETBhoVsyJHDBsJp3xDva1Cd/7yJ/15qffkmNBS8r6bM5aVurnkc4R2NaJUdzDmkCbgx54AQC9uKpWtreuiUmSI2MAiqMGNLpcxfeviIOxpsMh1wCTUhuXMcOAtfEGrHywhe85wOu+AY4qUyc8roParJz5bsodAAoI2QHCkFckizDO12VKOGPD3x2h8+9aU1by8t8kOmcLmXAfnEXYjpTIcZ0WZKFp0bzRAbL7eTvaHdz+rOMwKaOzTRMicuhdE+08cDEwLuvCsTSFmxp4AJ0xWeKzoLLRc2DVvWbjFPjULztwFQ1Xbjud8yp9gdNIDluO56maG8VJ9416DiOQsz6/2KJE53lCnGYiWhxKBL8vBZJEtBwbSr128sBoDEJ757AQQYRe7v4LLEj2BXvKLFZy6NGMhI5vxzyRd6h0lz8Z0FknpAT4rFRTsG9cgw+IEKETWLnagXUQpoz372NNKSsj27IoQHefA+/bDADzEcpdUShlWRpX3oPWpZs6N4MKHcYbW8L1ILIlZQb4OR0AlV7CN1YpWOCUGs8pyh5buqDrmYfpyI4xXnheKOMCI3BA9Rf2BGNMJ0qOZGVMrih1yf1aa6LPwD7xnkT7/I7PMYuDE0bvDD5L6xhBNQr5OJYo8HWgF44vwQJ2mbG3s5sxZc/h1CEAfAnryt7X++1V0zPbLdl/OiG++8EH8IKz2zpfJPX6quahq6YEelD+YMB9gT0Nula0VzZUB382F0e19RLBstGZTSc/8C8H5djBKAEnTaHIWvo8AJwxnJRy7ovkDOrZk67vBS5j5D7+odPUXSI49+9+9p/od3mqI18DUD/4HW+aTcJDh3vJSxe1qWh9T3nYl6K/DuUxL67oAJTras6yvAXuxAAAIABJREFURZMa3cgKZW8yFvqu8071PlBMWkiqjVvmCEDAFTGPhXEjbdCAnntIZJ7oPcZP604PjIw2ERE6BiHrqjA0hs/RC0wDe9rdtPQaNppysiqASE051Jcmndjvxsbm7P7N27NbgDkKWSIcQl5FaNBMXizkKH25oddsSu1A6XMs7kre2E5IvmVcJ/9OZJXIOtRJ8tPYCwDdh6pAmTft6E3YwpsCZFIXfH7NifOW5R0i9OHnplLdsAJDUfXtGGQMCoYVbxjKnLr4dJGitlMlNwYj8oQAF4afhcdA5v6ca3dkRsMPBD00DEldJrR3l9iw5ROZdcQJ8LKaQ3lknRWge/6yijPfVTdcndpgHWAl9vd1+M+TXTsT99+471xzaLbMC2Dy4UcfusMVUdI10WWAN+kB06xiAhblcA5Uc4+jnavRMWRTu9uVS8QyibARS9SuQ83WBrah1lwNgN5OjK6PcRxKnWqPOWCDOYJNsugv31OWluje0ZFPeUpknPPkEUxxRjl6kVyT156vm7UYQZwbarAfbGRIm3X5GYLIAG2fw43RAdB92mGBotdwlrIfvCd5+abREclyaE/3AGjAxWnD8XN1BOPMmKArQG+ia/VJi6w1xJ0Aq9m0aF/s6OkLhgPQa0FcDiGqErBKX7i80L3gW1Ue5iIOT6Um/G5VYmZ2LxUKfiAi09rns4l8d/VwRz3kgjj/jHMFAqQhsXHPRRkTbbofhJqc0K+jhXY01aIjm5cg+0j30hUE7k+vPYQ9chMhN/GRkyhQGvabQSTAnBauGY8poFNFRASLU053yEtybDvlhS3xCX4AP1Glr1V73M4ljOmy2qWKRdVet53g96wzhIN2yGnnqmhWY2B2BLuj97IDS95YDxzjblG8qNcvkcMoR8KshSMADAPEnlIfus+Aua5HgI6+ymPHEakSKdrRsq8VxoBRHxwDB5PE11nT6C2WYBoWZavkhMzPUbJIB7lgBmWcXP8i9+MceLp6wlq+FI3/DFW7RYLRUJyIhd1YV3WLHH3m9/0HOiRGjNCNm6qD1+8IDmlscyANEuK/Tan87+jIcPqV0CRtZUMdE2fSJ5lhwZHKvmWccZrMLOmBQ7ei39mJBbRtxzX2wq/Tw1SLwMThNHntE+2zjHFuG0dsKwq8bT/GFPOQqiatwPxX6ezcF7/4Y7aGMYns4ICR67ZtwAPkg5GFmcMTxwsjv34gKkilVPvHamZyfqDGNMuzm3clarit+t9N1NPkMHIcHbPAWbI8uuFIIot89iCG46dcCi/yX11zqgk40PGgh2p76kiZPC1euX5vw+fcXfXwpfmNU4oF5tUic0mq6UVF6W6Sr0VGlzhq0O/paFjOel8DoDTx0CJE5u4aR1tBXUc3xfepazZ2huRQ0r7IwLej2eGucgtxmBrck+vkApNPB9ClcheQH1LPL2B3/tZGnvIpGjWgpI2BJFrwZ9spimLeXl6Bizs4ERVPaGG/jqhJm83Mioyb1dQcp+ia8ORToY9o77gmHcRlmsrQZEQPnzBX7olB3dEfSmxK2nL0YGjFi4DONfA+oZCJsHJP/V4GdJigAjwLqgxwAToouajdqamm34EoOz3or3xTJZGtNu/3Y93SCOPR40c2olekUKWBBhuHzz2i5AkPX/eOU5BOdSOQx18jmk+EntRB0A0jCtgiQMPBico91LJLeio32WVLnfftkYsjSLSfiNf3WIDuuSYiIbr35xBpsO8yPnx3/TfGlMGuBWZAD6xn3XGp/PQJgO7rtHAs7AmOAw4bc5o8f3Ln8ZF4V/fjsg9hUaYBfaS8nYeXoQuzEeV6l4i6I5fuyWWXCNsQgHH2A+WGdkChXeJ88JlEae7lTkTs9EUDOl3XtM7MdsBmRHPgdTTQkXEMjau6Dpgvn6hVbFgD+jnOhMvYaFVNCov4DGNA6oKUEq1vS2Gu69hW3fTHaoSyrcjXpWnSBtEm28eQ6n2IBPH5wgyE4TSjyppijTjPmLHFIaPPwpnKriymgiUxe1WOXxnv7t3Afbg7X60vR7bYTn2OAV371OwGe1/vRxqBOvJuQsPvWIN9ApoZAKVcYHzsOALo7kZIRQnsFk5DavQZL5x96tC7SsggpvU6b/Yt9sz4YHoZkK7UiewUh61QFovTBJXPdeJU85ms0zgvRPOAOexgtAm2IdpH7aDKtVGQob0qR4CzKeYE6KcnUs2DT9j9AnQYILf61X+AGxaS8rwHEtq9EDCzdri/M1U43bhx1445n42g+6E618GI0RWT90FLAOVPVdAWZ8Lrdy8lNkR4t7SqK1pRYCimAQbqmVrUMn7YIkr80DrgeHEtgDx2h+DH7JP+xtGxPJhXAgTsk3sJVLAUGGE1FcDUes46j423QBEsMQyWwBNAZ6/9zBd/qMNKQ1AUjmP9ogGjKLHUw2pCySGJxsSzOhSFRN36S51utbO37Qho687m7K3velPU5lXXslMq4xQdRkSR3HwB2XgARRuQgOEQlvfN+CbjuaHTOqMDDn8DBAzsuUmiqVDuNMcob7u87tYHLEoQN68mJexCwIZjVak335RAYw0PUGNFdM6/1+TVUp/ufuiOgrIQ3dwhOG3HANmRu0nZUmfQ+6sXvnHCm2CkR7PzMYQyDA3o5MkF7O1lY8BTukJpSR144AmNg2FAAigxpA3o+j6UIxXYu0TH4kVKz6LMjHI/9cutzEZQtiZP+tq1K8pxQcejGYhWgcjS4GYAjPfsKNBecerW3YyFFpsYa90xG5Xymj7zfgB0crJ24jJ3NnaAeQE6oINimfcKoAN4ROhc++rs9u1bysmpRtbRF4Y+ym0bNhmTZ6LcebChaFrBhvWGYHK1Jt2YY0KJg1htHJiVKaC7/ETrxXlRKkE87q8HdMYnUWUo93QdG/DXIO3I2wBJxFSgzt5y5BQFM07QCOjJox/Tc9/COyLbrKioXvu/yhUDaKSL+GyiKz33SO8PeKUzXYniLN6bAnoMZJyarHA7e05zcc00mlEGWqDeOWz2xNCV0X5PHKCIVuMIOYoHuBCAAV5aMykjTYTebEeEalmnnwToJnbJA1tXYL6rQD1OT/ZFUexyOM0CVhMjfy4shtNDOYkOB7ejYnxsn53gSoaU82H0AcmnWkv0SN9RxI74K0LWlFai6/D61JhFgxQb6nViTUTEawwsfe6oLhkAvURxzrWzt+o13eeAVECn3FLzjNcRp8+HnTi4in2k/Iza/xxRm2gfGweQJs+Os63oEtraDj1OP81aOHKYdB+RPWsgDrsdS61hvrpsjdMaAaTs2dTUA+Qu4S3nhc/fJwhxP4E0l+H+YQTp/oZD2g2BzhSl8zrrJDQWDBJrFfEf17F4SWsGnYzum7bV524qVJ06K6gD68b2vLVW2cO6l3fff19O2Qv3nMfh4ZiArRuqe1fAAhNDw5n3xehhY++oMoaAxhVBiP50HRtqCX6oMQXQ13Xi4IpSyisb6TFAKuGpggci8zt31ZFS108aB6bE67rZJVIq+tn1/nIqKIcDiFd1DdeVn0fjwPkNCWAbKGpt168SWGdfdcVB/9tzDduMk/jjP/V3Deg55ayic16El1CRWNSSEWwQTNEaFbUvix36Fjr9SHndHUXqLwTq65vrs8/qUIybd7dAO3ul5GwN6uVU2wTVZzZ9EPc667obV7R6OgaCRcqbJL/YoOrozgY5nks2Do4E4EV8Qx49OZ9F0fXzojxoLMNCgGJG7e5SAm1OcuaLulAON1mVh0rHOE8k3qrrddkEygeSwyKyIIJDwMZ7ERF49RclOjHkrYOwuSxAjIsbg4ONxjumS5O/a+U5T8mGJpJgc7gFZ0U9ADKK24rCDabkoopy77919N6AXvFwIiM7IckZN7W5pAiFlqib6ue+7jxzFpJLuwyaYRUY5JQQgk6ojBucIhJqOjVtTLtsjcmtXGcxKfEwm2pN7t1eulXZGCCMe8q2AIjdXVF+i1ckiNMGIlrWjcSp4XpS5sN77KgL3scfP7Qxu60ytjTv0HPYWwL19BcHXIg+R883HQZTX+wcOvPLuqtoB8/8OwN60eYD5d6A7tDZGzdAHTW4T3FzOqGFUgH0ZQDdHflY8wEweqhbNW5nyVa8vcQB0nt9fRKg43DhGFkzYTaAJjYAP3ls2K7QehV+OR2TOa48t+r6KWd1C9MpU0RMUeNkjPUax9Zrv5X4DlB3aZAp3LErGtR/yg6rxamFgqkYeJVyd9EjpXfOl1f5nSPbum4+E8raYB5nNVF6dCtnpLcqQqd+nGYjFjJhVoBozY/Pftc8R+hUZYlFY+MQJ8uNABSae9+d1xBpumQORhAq1qxhIn/WWAM6AGZhmpkLIj1OMaue7KFF/Fw7grU2fZBOMUC2LESKVWViZ94289yADjWfFGocb7Nu5ME114n2d/X5h3bkfQY9zrCemj7zaaVsd53PIILXdXSwkIiQPZZ0Se/zfJa3Ra2jNKjxueL+fdg/jysBo+cPm6wxsgnU52HH7JxQe5+eCaj5L4tqhwWk5JJjV0/k1LrsuZhdcu0O4mwrk9nnM4nAmcMPlHrbVp8UWtOSAthWN80rOo1yTZExQR+96DmKmLQGtDvj7oos2CWNBzn6bZ0sCuV+S4EBXTQXORxCX7APgDeBwTU1qWLc6KhHOSUOKV/Yi1XhB3PMujwWa7GvUnD2GCwogA7bmL4Gmf94aMU6Zxqzn5hnB0F5np3sxkXuHcz+kX/5t+LjV+4nEWjVCZfnFb48BvUS/cE5FARVu6NgJiUntO3RiEab/eqW2qh+RhH6zU2rqc84ua0oGRtmX1AucMjPG+gKzA3cBYo2DGNu37I6WWW/luurMXCEFfIsw1KMQMp6nOLFFxGgy0ioltO5Ue7HTyUvlXwMCk7/DSaiAB9BBl6Yowx5iysqFdsUTc+Z6kA41Ayd2Hi+S4XqItrh6sHP/fUF+wLZvq9E6NDt8ZbjFaekqruJpTUs6srKeVcOzCIkGR33weZdJ3leR76ALA87a1k3GDy3uiQfXvkcjDvqb0foqlGnIVCOs000jVF0/t9TWOI+51ijxm/Vb6KJFnmlvaU3vBck0XZ1p3IEAivRaQVasBbVXtF5B6Ssgx0d0rIwvyqKS00xEC0xVxrG3hCMGYZqTxuHQyAQ4tyjJKVKs85FwZyqOUmat8gpI1xm//SGiG1KuZIostB6oftdYoQojlRH5dAjiksteRsVouwuRxpEcXY6I/iz6I958Hjl0S0nee/vFKGfOMeZg1wcARvUK0InQszEfmKEDqAnh442AkBHGJfWznbaDfhEzmGSmG9A3UsaY06jHj36XkNvZ6Wzb5qd6pap7SwOmg69J1tgAHS981ACWAxPG2jur6Oc9PJG6Mb1068gEQymyZ3nSLFV6sbXZDBPHt3pCBvE1CQb0GEb3LYVRX2ijAYmH6yiB/dMpzPyzm4WI6OMhSFC93tp3kiP7UuHY7Epc6nrIjfr423NuhBUJD3gUjwOuypFP2vAlLjLsVLvbaNcAMi98zOOvIVjpAcYaoST1IjLJnWveEwJTgVMXgDdtz44RAF0dAL6+7wqj7z3U1aXpkNh1vg3I8a+IHdtoSPg6zWDvFk17xr6BvT09mAPFrOj57ibIB3rvN5psVqn7kGLo7/hxMq210wg963PtPTTZpkZM++pNQV7oD1mbVGEp11u6dLHSnkhhrUAsyJ+2tAuqMTtgQ552VblC31TcGge65yLBdnvKwJRxvKyWEhaGzMn5PhxEFLNBGDYqEkcp25yWi8AOg6AK39rrtAdMM+sT5exEil7Hcc5sp0mnYCok3VKyk+iTjbTiq7xqih9OvaxFz2OzH8Mktd4p3YNj9beZI1lwzWW1I9M+U//8t/L3AddY2jwVPnw+tmLzJtEYKVRn5cwo4I0Y1JH6sfuIjYn70dH4QnUl9UHngF2bXt5cbEM8d6D4WEG+vNtG+wJBpyHv9UNVPO88mUGNI+B82fkPgLo5ewwN450cEbkFWsmk3/PgFlx6siMBixabK7tgs4E8OM0WFOgx4LYgfXLUo5qQVzjOEGOaSTS1fNQ8Dvj2JT8xfGuOajNhvGtB6IjBBudQ/dBC1Yj44lya0VvER2Yqoz3x4ZP1EML1Mq1VcQxLZlIXrop9ywKU+68XkxEN+5AxAHlvqpGDfQTWNaGwIFHeW6ew0eHEg1H4RtDme7E8d6j3E4pVrxwIlILpojCnCnRe03APGJHwDOlRDAUcT4SpWM0U68fJenLlwC+WARKzjQ4LaAiHwXQsUYBcUrXaDlJ/hw6zFSfvii7c6c7AL1APhqRmiy+24jS4AdADxWPMW4nwPugAD3q5dRbR/mdciTTmZWfbGosBg5jkNx7TsdiHY6O3qCQ/4QcOv3moxlhHHNt3k9twb2pALg0QPl2yr0ZnpTIMd9Jh2SddZe8T4rQAXNo93Y22TtNF/t8+mnUbrDPWDWgMwfdr72FW46KZPh5fU4NSy49OfSifiuHTuOhM9PkAfTxUCDeOZR7Wra2TgWDUs4JFR8D5c6RqukfEPo70U+6t+WUNM9blRMaWK0Q12o325OSODNJpfFodiRXlv9afR9HXHIqrakdOqhZWQ/bJHEquWWYH183znga16CyZ35d4QI7h4PgHF8qVBCsWSeAkdD/cE5afZ2YImWFdoYQAes+j6VzOp+Xg2KRYBq2GITYs6K57ZDBjGiPR+gYAaPz57Aoeo0IzlC89TAF3OkPfabpe3cIJK0ZAWnjCf1JzLobZ9iQDusFUmkjjlN0BtIKNfFbj3WqJCdLNnNAQIU4LumA1O/bqZaT5+Y+lMVqlqPv2pXo7QP3nuAQmhUxjrt0GNQz1vQzBxBB9QPmGFrGmzPYuR9KmhF5AuhE6qymNY23TzfUmLYTinCWR1oGRzyatGQspL8mOLcg/cS8enIzZTC+0O1UXAXQqagJHtlZBXcHiMuq8sFLjHchYD6gPoSP+qVfkyiuQNy2zF7v2PghtEpFhLqAFeU0FgToXV5hj5WFJtDm5C66xXUuykdzEo1kaVdEjQdQV9k3Df56MRew68IC6OVIsNsK6CtJ5QWRdwkdPIj3MnoF7BWZe2NymwJkjUXgKIOQ7c565OY7Oo9R5z3t/eu/VtkvCkyWzmmPL1pem/GK6JSra+uzKzqFaKXy7QA778nem361MjM5Row6kVkcLddjqm0rKncidECCewtwxNjyc9SayZEx8UQNrp3UF3OVFqQoJnG6KrdObnIC6HaoK4pc1uZw1zeLbAD0dCmjxWF6lqe7n9kYN2fB26T7VlOZYyTU3c/SwCS0qMvcMNjOEeFIjdF5NwUCiLtFZBTynVcGsJjKnKGOl7u3p3KYvTqNS1fVLUa5diIZNhptLXEQMKa3JFa5rVawXAOfR34U0dM0XeFVVPNtn9BGCQdJRgk6nvUDoBdN3/sjorikOjC4ASg6IaaxR8rB6ljMNooJSAzmjuA4zrYcXK83wM/5/e+scp8CuseoAN1+CZE1RnRQuXPcJTl0OpUlHcL6ZE5StpZSRbNzOCV2GBiHROjOoZfDtq9+FHt6dB7POg57AzHyg/PP+uMd+p6cQ+cIygBUnyPO++awjyiB7Rwxlp8kikMVXZR79r5v1zYgPbUTPWGErKaucQljRefFotz1WV47dEfDQY4R8JyRcmJ9+FrtmIb+xMmDFUK5bBDS/iUldHgY1sMNoIou9+ls5cgyOS4N47AUfeZLysMADhyWKm3CUUc30ykzCwCZE12nhYIV7Z+I/julFTc5dEX27lxnRkYluPQZ8B6NvUxglhJK348+71A5aJIGLqvCtmDbCtDPRHO7mZTWkwVgOLywInY6k6I51ZpBgtSNpxofSGE6wiTBigMCoOtnSsvCUhlm7NAyR1QUWNoLQwZrQlCjl+/uHigPrdbV2uco+lcVTV+7et1NaGAMlhZEX+vcij79zrbR1kn/LztFSgNNF49nL57NPvj4A7V7/tjGeEOnLKo/lU4bPPAcQruzPDiQyLAB9a83xH7CTDodJ7tMRzp+j52aF/0/L/uXMytybkEcddpQx+mypqScmKltiQMl58DdMFNhgg7C1UZujMMSxDny6vXPvkADc6X+jNGxV/y+MbBxZu5XvvTPrLPoPIk93CojsYEmYvVGiSdOeQCHfpDXQdiA4trP0X/uWiTjENpJ3hK5I3ID9v5TjjFHwxK6j5WoyFdUgN43b6gdovbA7vBzhd2+HyahHvzDBtb0EPm1Ae59rwHRjrrzN7wq1wni5fG6qn30AOayvKA7x2eH4FBAfpLDTo5EtUGvA+TritQ31cbwpnIiTcUHHGJggHjnQ4tWAcgxAs6hyqgD4lB3PPi383p6cQ6+iOfOo5tPOAenX0wjTa7ZwhecgVpkvIhFl5OYoNzThIPFRSnLmhwS15sCIuS4bJCIqmk/yZiywDCieVySEI5FHSEdhhjaDmNRKvei7rofAMvPJ5SZ8eE5RLOhbPuEsRjLREuh8EYqGseBz8gRmzr5SYLB5y+Uh+IgikoxMKawC9lwtB+WWA5Vre7r+tZ1l67ZoHEtHK5Qndi629dwSEitM8bRnb3qwJUupUwv9+QdU8ZXgF4lgd0Axv3vSwTWQGWws4FNCqOZDDcCsq+WNRf1MZRvolaUIGM6KSV/yXHXzn4lQm9AHw5sgQbUUy2Kc2vhicrdTh09BdppTCQUoWkMhzkn2snW/I6A3sK6nE5mhXs5La07YO07B1597fl3nLXkOyOczHM6h25QqrRCG0qnL2rcEeGcKfqKICvVEnbOnUPPGREeN1+zrb3nqVXulxCBaT3x+U7zAOgl4OTJHNRD326LwfRyn1+uNWv3pgIdvB/T+fosGg8xrg5s7XyyJ2u9EhlbH8DfKjVj2jt9CNjXvi8Ea/q913NFiG5Z7XxzOUB1ToCuZnakKK/XF2/evRBchqecLuPXdpz7QNzqHK7eE3oZUaPB1c5YQD1pRryy2FvOuXD5qtX8VUcB2CGEFiB5jVhvEbvqaiOYjnIKsTmsJewJLFDfJxUiuJPYoDRFksOg9z+QM/F0e2f2+PEzic3QruDo6ajUDVVMqfroimyrBZVz0hvo0aGYmUPADocOR0HptCOxSMcS/u2oRfbj7cezx891/rrSwTTSWryqqVzBMaP6RqwerBTGuFgOOxuuiWe+9Sm6TlKu/BunhUZW2MAuAzYLWeAdVjWluo2X7Ww1w3uutTSvzyRowmYRnXOSnCuSWK5OBacfBOvaD2M340t6O4GUl3WPvYE9DtPcr/zeT5YpqZNjCuhapJP94C1TE9eeQryiRL6Bz1H4pX+zHk35RSDSN0qlIEpyNytgIgB6RxT2R+KdNKXpOyxvBONS0bJ/l6f2pQ0/N73ZOVGDaucWfS9MfJU86Ef3Yocq0XXgWVrx6s/J5zY17edAxRzqWMFTTarel5OHiMYR0SGo496uaeFdV0tS+r8zWYnwY1Rcc1+Ln8jMi5o6VhkFSiw4oIDjDvH4HW3YEEVQk1N8IvrKuce2HqHNXfoSmpD3d72j/u4aU70Io4XyO8pU3SeRs8AYsQalFtQHE5kQAbujH6pTt+dlEJKzdN0vThuALpYmHbEAnSpbKwfFpWbNCJQwJu05yzMn3+x8V/paR5mcNdRzln+XgSSbRh91mASVrvh0Pzs+qqyg0YaeiEPC5kienmtP9yaa5qSTXTVpCUINNG633EwLYRYKrEby0FZcF1CbbuR+EXfxqGYRzGof8uHTwez8Jmp0W95q/9kn0DlitRIY5zERXyL1uvcyDqETw2pgYe1M0ZrXJKU3xEDFJccG5Z7t32bgtYAOFQoD1OxPATrOWw426lKgAnS/N3m/UImAMYI4QKGdl5yml7I1rsDrs5xHLrXrz8ccY0SR/C1rOE4MX53mGE8Wy7inBLMEXEiZGtBbGOftFUCPAU3u/GKEXhUdAiiXrgGU1RmN+yp7bkAncmpKFSPa4lTbJqeOSlugdQndnlbN1NHHCfd+QlSntcLPzAq2rnPhzsHrP+9dn4fQJXm+bL9/ADnjMpwRr3k/UGMdANU2oYCD62M/sMdRXrMv2ON2iFivlNkxJnrvfV0rLAF2DaHvmnRAiLpspWyP2HgSc+l1AJnvxaAehw3xMw+DDvega+ySRda9Y3GcF9YAjIYGln3gYEHzeKyxVxd4XQulXKfKb+tAGXXq3JfNe76DQ8K1AXY6EEWPyypVs40BI/wf14oYtrDBVgmBHf+v75dSFnii5i97KqXelkj7+R7NdqT+Jzq+ouZSV9MHgH3Oa9yjhGAQcIetsZ3D2cnvrbHSdzs/sn90HkxasBzKCT46dVwWn3HHNnHfKblWCk9jQno3f5OzxfyLeXB3TrzoSvUyvlEWlEbFznIAPYZ5DFIjCK+A9Zd/60c1T0F4i+EmkW4DdZ/py3N8wEFF7Pl9UeoYYSKBApsFvDIBCq/B605to1qNQpto2lsUY4+2AMlXwQ05H5HOO33hjFGUqvHNHJjUfw368Vryf4yNDR/Og18RCtDd41z6MuoCWszgHJk3WlOMMdCdL8UALR1ogR5rk2hB4skTmS9rY6OKPBYYH3AKmK5hS+1jb4vuRfTg/IjxItFZ8k+h29MhK3S7gQpAR1DCDZaxCz2GoUqqA0++6V2rRyuf1PW8nQ/uOmgrtllMugj3HieS1fg6QteGTi1qPiMODouoiCyXk9HZqRWrMQ5WUXuOUrYWijMdq9JilAfXiZOUhW/a3vm1nMKFgXOO0kaP6YpuwjOIzsEgNQF0aljdDjfGJfRkAJ22kpTb5YQsZ+f8FXX+5IsxneRlEwW9HtCH3tteA2n2gaFL96cYlJTqVYqhKGduqGv6fSoTe6MYldTzl0q4auxzBGw0Hqy1buzTgO4DVXzCmu/cD99bgfmrojiEoC7XmlDuXbbmtsKIODFaXbZWgsUAeh6h9GxO/HBjGURgUhlDuXcO3Ywxt+6EAAAgAElEQVRCaxH0zE5B+DMqWvGpfDicGFFH/5WEK1AYAZ1yzfQsd0Ch6xkdqTisSKdCuSfKZxDSLz3mOQDKPoMWjNG2sI+8tBX20O4RxQE6nUO3KdOzAXQzAo6YuO/k9M2YNaCbMaNCRIDu7oQF6PSQ17sYvFxBEUDm2tJPgrPlSYkVu4YCneYjNNwpjUdrmHJoUwINX2dFf+iUaIJj57LGFXuZ+m26vZHTDaXfNqJPETMrYSeS1AIHjShVKCp7EcaiaXfEb/rPDabolgld79LUOGDHEnSdqDlO2zNsG7XbtlE4vRW0mNmw0psUVOks9NOe5mRXwmRs3I4Owvro4yezJ2rJeiYQX1iirh7HTY7EinLeAnSc+JxH4IGUPdccKuXpL5xC405KlA3o4hAQvpJbPRS1TpT+Yl8tX3Xd5yplOl/e0QEWOn1Rc2OLRIBleAgbHVaoGeGaPtaQKXhSU6SN0l3Pzg8vbZzS+3Vw2rqR7taZbnxyJGTXFutwIsauneHQ7YVLBeq2qrbF/mv+bgyrypyB8Y119bX84m/8Q+2vXBjbrOmDqBAbhNglUZpTt+eyfVOoGeYABYaAiUqJFR/cwiwGqT2aFd0MndhYEHzxeURXbjgAfVTX0lRFOxgj5V6UY+Zz8lXgb6QngmHyfXElUotxSiuDlIwk4kpLSUfoRQW2QM+RVY1D13hf2tWZ20fqiqfNsKHNMA9NpQ1KDp0St33lf7YfP3Eu6jrHr96/P9uUMKudBtsenOFoTwxcbDCcHufQSzEbmpfxwZsL7W9A1/umAUTEPCyIiGrw8kYdAvfA7/CeDbJlEBAoUgebOlPyNyrDcI/eRKch1/gRjw+aB0V16GJPtx0TbGIkgI4IbfgD8jYqHJuJQMfNcdJqtPPlGEdasCI4w+jgeZna4pEVV484CSZ9tWas/FaUTuQZYxdVKNdFiRdnK7v8Q9FVC+2iPO+DT2ot17zbCaJrGWuumKJphN6tdp1D9SZPJAqgO0L3fmhqvqsQRkexAb2bRljU46grjkuUsGmi46Y55VR0zTaNZRalYXD84a5ocYrChZcheQ2g1180nhXBkffE0YZyt3ivSgq911OH3mVrme/sn3zECOgOHmBHDOijKI71hUH3caOMZTk4rZZn3Y8MkuYziz7G9DWA3ofc2Ljy9wkzktavYYyGOvQpoPuI3P5i7ZQQsgFd8+a2sxw1rGtwr4ESPsapLFEcwciQiksVRhyYOIPQxt3h0Tl0pYEwWzhmrKF2sBMIZB+HcmdPkGdNsx3vXUfo6QXOFylMl3thrfQc7CrX6HaurBFHKKkMAJQpH3Y3SBgUzbH7sbtCJmPh9qPlTPn9BaY+vAZmsYShzAlpPpda6SYtEoYVk52eVoI4GFC/kSOVvjEWY/tgBKZJEUVPkbw/4k07oJgIwFevf6kuoQ+e780ePnqibnKyA2Kn/LEApThOKPgFgfiSjr5dxjZV34KOlLXadPsBdDvKft9UDgDoHI1LDfIlBfH0RNk53JY47rl1AxwRfXZ5e3Zy+VmclMI0O/XsZTvNwaQEi3Gy+Qqgc+AYdH/0Ht4r7JKKSGw5K/B06eHA5IXdsmh3jsoaDpvKuCQFByAEsGP9YgsD6AmwagAD6OCYtUgJrgcg5ON/6b//sOxLFiLbrIHT0XldnD1rvyflaQH03jmeKHsKia6h3IgG6T+MUWx1clMOdF2jxrt77poeJY8gejSTl0hxAHBurhyHGLT2xDN4rjOt//gFQEpduDND3KsMph/cI5vOrUaV59ACdJ1leeO8F5vH5WHQHUWxdys/QJFNdb6n/JV6i2+IWt9UbpZz03n/a3i7WoCn2hi7akBxoPuHskKgRRScetA0DDG96SEM9YStjrgGtTebPvXn3G6O04yIC8+RkhjGN7m/eOqoXX1yUuVyAhzx/thgXaNuVgQPX/kl5gUae1mgvkDUUuPsRekxBtDjPCU/lpyl++RrfLqXdSJp5iFlMDA0NLfACBGhpytcIj53hnolQje9hSHA+NkRLZrLSvoGdOaKrkvQb+nG5c3odauUGO0tHaFzCAX3Uv3vfQxnC+j0VDsN0U1YTEgji28DdEA063iM0NNT3GwIefTeqOwHAKxKilyWhHddETrCG6i1GLPWoXB1tGpsyj30e6+zFsW59W5R7onQoXOTh+hyFhuTAvWBcmeLOEKvA0QuAHpq9O0s6oVTQO+yNbP6nvusT5cpmn3BTgvQEXZVL/chx12UuPOM5MhLgMlezFgU+BQtP6wHj9WUcq96a6LI1wI6zB5nEtDx62LdcdIRxcwYQXjkurmTzqG7IqMYB9Yn+80pFXsCGRMOH7Kjr/dhTmGSHKFj7BE6Oj2Yjm05dhRGLWWbfEFhd9vfwYHXE3qdZC6zDu2oQrkXi+cytwpqGDuL5bzfq7wOG62L9VoslfZQ18+1AP7VP9/pCusx+kwBFmJsTxzMpBu9N3FG9GcLFqGFncpLhz4zDfqbRWBq+8uDO3XLVZxcP4/93/qFrIGwGoGgrhTZ3j+ZvfvxMwH6Y8/DkqLwc9mfE0W9gDslKPMCdFpT52jYCCZbaLYAI6hKo0xXd8mLXXdgybkhokjnLmsP62S+3cPnckAVlauZ1LLOHJld1sFWCzuDA2oMcYqD+ysK3XR8ysPS74Axz72h+ieQ6T0SQM//VSgUUO+A13aPzRPg99HfHCZVQU4c0KS7UhbcThF7g0e0R7HDrG+uNRUhY1o81Lwx81d+9yfCrnEDRNkVKdQ+KA+h8g14XsC5Q9/xy8+tBDqv75wOuRzXDprCi9E6o3kL3mEZOpc2oBaXkCkGeTzQYhQWBDRCkzO42Tj56ggx3wFXQhIocahvfj7VhgNIoj5KrThea4ttfOhKuZEuqSnqYzhhqCbHrTnl3c+rfSCRGlH6svI7HA5AE/9uRkCOJKdziYnA+9WGBBCI1FdVOhFPI6VFPjAChWc1UrHKvRo8cJc5/KKP0wzVQzOMbg3LwglFOwqHzLLUJuC++uhGC9HktfJgYXAaEy0VAeIYqLTvjN+UCMpUXJXcWL0qY+7yNaMvxiHUePryIxbR9emIQiJwwNTjXRQWCxYjysln6UrF+5Dny8E33lhcia4BIVz3u2eMAuiq13W+MU1OIkhR+145TOuchiRDHC1GuuZFRU7+OZGznZYCdHd967IXNm68khg4DUG0CuT50+nKGxohDbT7JIeeSJsa4ThhFyIXH0YSdX3q5aNPmFLu0wjdqmciXgw1okTfJxQpJTmV9igD6ZVfYH6BcmdTF4PhJi56P1Y9XbOI0LMXs3OcL67GMp2q6FrYC2VrQ6c45WArQm82y6fD2aDHeez9P9az07ypVf88R9dHsGBDx5UlD8s2blYkgsnM2ZRyZ12fKocMoBPtOKJq59PhSJWMsAKwBVqbSSeOtDsGlcid6+xjb+NsMSJpLJPxr0M1NKcD5c4riaRZY9qz7Jd2xPks9ClEWn18apxUjHiCHjsGpPVsvJt9y9j5LHozN+VEe4Ij8qXBEUBN9O6DofRaty7GKa1GRxFxks6C+crhJzgJPoiEfH6BsiPBYhu67bb3igIKV3QUBoSR6uZLY5XDMV0CpaPwPi2WIRoHbFl0Qqx398cnH80cBrX83g+f7cz+/P2Hase65776CwooTrF/NKeiiRH5colfW3Ro+wHI+chi7Q3ZBVPwLtUsR9PDnj1MuAl4zy3qGjhXj5bkZxLEXZadWBfDd1nO8TzNaQqUmfMC5LCxem03fsJBsKOQCi2nfOILBzy9YgLWdgwIMvh32ZLRMYbRjObIzqSropvN80Tr95l3R+RQ6t4bsUlemdXLwGXbWnefGKH/6v/8F3Lo8yIrxCvK8IVW7qMvlBtzM32oLXt3Y/RskmAA3VwL1CsiDSJbv52jxQhucr53OqPx/tDGPFgcic7znESmyacnp0/+L95y7eWMXylaaStLJztOS1uhxIDf0zCBaCFslX+XvHRoopEByMJjTtow8Zk5ijA0DwIR8jrwAgZuoj3ADHvtpjQSx+ln+qGz6TBsHF1qQR3Naer87RHQEx1Dgx0pMnfJl0Ry9tL12YnQU0pGxEaE3l2jhjKpAoHOmfeYtffdUSSb7FR5pVMJRpgDQJN7IUIPZR4Hg7HssiKUnRGIpWkNgE6UlPx2UbIGdzYIjgkCnUTnppicMijFtj7U+XO3sQVcUM1HgJc5zthHJU5eP1F62ATWxwjofVgE80j5DvnzqEu5rAZ0ata7gU0iENatO/19EqBjrImMXGZUEWNFZy71Y74L0PmsqLZjvCKuSq4tLW9hTdK33PW9BehuEPEJlLt7C5g1wuGrqgAO1HHtNc6wt6W/XgfofIZr0FnbJZT8NkA3jlalwyuA3v2x/f5Od9D2OCwDe4GjU18SoQMaAgDn/KllJ5KraM/pNa2DPggkhh9wgN1IiVwcxmmEnp4C1l3w2nKqOxfZKnc3ljEFXg5UR+XoYjCKBnAuFrYg6UD+HeqStAARUuXQWxRXgM7rcKQGQId6BdCrTJQxAdDPfQPYKAG6uzsC0ml/zH0B0OlCmDXNwuuOjwb0urcGRJ9WaNBvYWhpSYrxoLTOjByvY41p/gbKvYR3zSg5IPNIxN62o98lrIpsVGWUw1eiKZBNcRoMHUA7WfgsoepbbMt9+dwC7IDe40I5ojUUiSQNYjCd1YcizwtWMBUPnjyb/fm7H7m/OnqYSxzWwlkWskGcrYYUbI4AwzYlzjlv60oZvc+y7DqHpES347/U2syaglpP207Z0EschiMxnI7cXRDdToR+SWeLkEvv9G40PMX4GV8ACcCn5gNHwaPJ78xVed819qXuPIFi4+RFDU8zji2+DpMT0XMi/6IbysHt9wFQ2lPg3lpMmnSPK0q43grAM/J6yX/43X+us1YS0XlAoFa9KMoLcXSKU5kInnpz6v1MjVv1F6DtukReF9o8wjfnbsvb9s/043VOa/x701lWUU6UxVxk59KzoNi0TBiAXoBSzADeGr9Z0QK5itJ8dUNlZBsG9iU8PCJS/f8S4ABIeINfBPN4XPXOzgXFQ0pXsNQOn2OcRP3yaTgJLC6L4ugwxEQDclB4vL7GzMxCZtw51FDLmZiced0ROgYtdOzUoEG/BqzTvtGKapgQR8/J+7h2GQDBAdJnDyVZNW5D9KNOUac+4IDFJC9c+Rwiaxtvar2h3zWmA41c1GeaSABySqXIQ0/+KIpiRz0YUK1BHJJucEE3uABbFMouT5MRDbuQ0hf3cbYKFxc36yxnbIdua0BH7boioYz7HGA0yvix/qwWdd/5iHN8ChKduqoZR9TnAXQ+pKlO59AxmtMIvQC90y/UbjviqWgSZ41HO4Jx/FoJnRIWC12I5jHqup7On/mzDdTkO4tyfyWHPgAYKveO0DtnjPajvNjW+r1W5W4jCuUuxkLXMQX07ol/AdDdhS1RQpettbNmQHfeOfv8IqAn9RI9QpTuXJ67Bbp8MVQ1hs4UrsugBBS1tzpCN/BpZgAB1o7Fkjj++p17dOPQsh5w2EoUN+3l3k4cjWVayJvrDb3MvcQmsbbxkkLVdjkntLbtmAazm+047wwN7iAnfR/sLJHHt0OS8iGccADdR37aZxNbV4ruFjOxMVjvdnJ1bzRWAjq8T2ut8N4dHSdXnvdyhD4BdNhHCbltX1L9krIzN5xi3F1tkdd3l720HU1eWKG4zGc0NOwxPgOhrbvEkYvmPQB8RIReQ90WOPaGgAKL093a2mGwvbPHHLByagfQcmBWGKF7eaqe6B89fCxlOz3n0Qzo2om0ERjyb5y8WrtxOCq4w3bqI2jFirXCiIZmToMf+3BAJGeTQrkrQj+7RHqRunsFlPodoD7n94zj76BAgN5nYtipwmkyYmc9tEixTIcB3Y9mbYvRaDbp2zClguVhbjMLHiuPTdmbTkmaSSzHKLeZAANWz6kaN93JWMfJ7nRmbOLcr/7eT5x3RMe4dLcnf6bpogC6b4woo26Ey/LfOm/WgrICYV7eHsTAAADo/L4FCaaY4kDE6NVRlCz68jziZCTCYcHBHJnxsmFj/SRKNJzr3+7BTpMX0Tbu9qO/8HDPdv1tTVH7hsDhiprBIEghyqbWkO9uA8rnGpDDCnj8mHxvSlHEqBQxlCwe/Y73JeoAWGNcA0r8rSPodh4yjTg0dc2mqclPEZ0kIkQo1arnXiRENhHayIvFEDnHmHwo31khgKJLJErkFyV68mPTEqxTN5ag6UMZOitIY5ws9Km2mH34RuI0Z8FsqA+lcKaneMSLVCNATQo0+BzSBhYaVQtajYNbyrp8qzYR0VV1Gkt+vYwTHr4jnyzi5P+7nhPqUJQ7nbF0f0VGxVHUf9YRVE6czwNsm3J3PrfWWOfcDRKT6IMPTfllrsUgj/GCmSDdMNDpbOa06m0hTBrPJFXV89BGrlkdr3FT7jA8cTjc3tbMB/Odrlu8T5rSAGC0y42oK/ni3Ou5WkeqFYbHvtf/Rec2BsDOIkyCDTn9sRNJpvtewMJ99p2qaQaFtRsDYXfZLBz3m1QI40MTDlI+QydAIvTSojhC1/Pc7wBAR2kNoOt3UZlHgMd+yVco2mkDpO4t0AxVR7FDpFmAnuvMmDaj145ePDeMRK6Z8ciBLcmfMxWtOrZ63HYtwMFz3PrVzljSJUnbZL3DfiRy5L2bVQhbEdYrne267I0LSHSebm8npAsqFdXpBDvfBYjdaazXl5Xprhqp0xdx4L1vQs2mhC7jzr12A5qucc8hQVVhAIPBZxOlE+QQyOl+sCnpWlgVG2akin2zo13sqCNgZjMUeO+hPuqVyph8jakDLEeMYgDnJX0k1JN936dKSvVPuS6HOWnsnLGw81VNeXCq/NkJcHJ9OXUy15drCb7k4TPGKbmlh4YPzSshoUFa1wCdTtqrriegGfYgByBFQ2U4Kbvgua8onmZbS3bKE0C2A2kHy5iReQhLFBYqvUGSvotTmPJir9sJy539HcCPI5TADMfNThF3azsdux7fvoIb2yC953/6w59U0JlysJ44P7NuYEpHOGfpsqGczpMLynnbqd/L5mqwzaIvj6Q++ESRx4kGZPBYGpjr8/yaBvN+fT3HnhSemt8reahL0GmJiwMGZioA23T7OpERO1M0amoXValy4GtSGnKKDh3erum0tQ1KJMjZov7kHvG2WZYsJL2pi3yYHH2X4+f2se2kRAyYaCLd2WJoo0XIxES4l0nm/GRybaG8Qvu7a1yDR6uQa1Fwd2yYHNgBPZWzi/vM8dY8YHzSIAZj0q0WS9xh4EgP+DPRt7TPzGR5C9RmqGstCqtLOPoAFzsGdrj2S+zW3nfK1zpFwaLtE724/4gB042OdXaqHNyZHr1BG+ja4OaaOmoPcDZ1yBjMKao4tVdejE1tjGn5XtNpYRUql16gDt1NlMxGYT10dBgPuTZZzZ9fW+8RhxKPPj6696tnvUyLJxrALm1G9R7vs4oNklobrZ62cap0xpAzNmMxOZnMKYTk0/LZOINSGM/pNKda723IAmDtmPHvEsY5aoZx6eiX9Zr1YWEoTV8qXzyu21Ec2/s/e7lrxdNT22IyNB6TsjSGxCepAejQruXItFPbR63yvi6RrOg8Tn210aX01Q5OrmOI7tE8wBDSyz0T4O/e+wXsY5OgLPFYx3Ya6eUuipm1XACbjoZdrhvhk0VeAkI+t9Xj40E0OPNRpA96gSprczc1q8+7+VC0ATlsCLEZeyMHjPA1BfRpWpGL7vy2x6Vsg1MZ1RNiYCCMl9ijiKUMcRW9p5dEMazOBTN2BB5hEHMITGrg+14oJwsDGDAaASa23qk1M6zJaSeK53uANQxS0oVYTF9PjT9gRA36AS1dK53lngN2mLKXvE9qzyfqZ/xG4em+OsC5BM1Pjq3tNZqgJGNhe1K9C3oMPGcqaTtR/3LPOa+15qbWtUsKq005zoVtQvZdX9MCvejrHBXPTaVP+u8Zt4jb2lHoLqNuYEQwYMarnZ/p9Y+40hg6BIOFqwMLY2bALsDgOPA5c//lyz81vvOFwRnf3HdcXwzDMVRydXniA9N0omqNaxEMdBAXYionlO0pz9cCaEBvYO5JsURfn9FAlQkrUKwFw4I0eBNBlKcWkQTRAXmm9CJmofuoP3LbmGFy3hzfKlqbU9KW9JzN9Y3Z7c0tAzznoPN+/L4nk65OiCXy0PuSv7LDlsXkXIbp52zC7oCXiC2I3s4SP3vsSNOwoUwDJgq1OhgAcfR9sfwmNGw8bRgSn3ZUOaqMYyggvHFqWrvmN9eY3FfyvCxkqXoL0Gs7TNZWIhmumdfw2s6rdzoGGhuj0usxXnKpTcsI50jQaoPqpjAR7Pk+tSHPKsKfqsKdZ6vIjXd0GVRtaF5HXTDvc6738/GX3jgp2/ABIAVOYQJGiq+j404lWYRHPu5CWcnIJrWB8FapzxgEKGZp2OS9G7JH2pGzQhWRmMu44owMdDvOZ80599cGtJ2OXu8NYBEahXLs9AJrXodk6tv+ZEdm/BvQvVm88qPC7moEM0DuNw8tHebN11qUr9cKBqwj9Fcceq91PVifcSbDmCWCHg+fsJ/hccpatnKYbVBsH9E5TNhgtAECr58Aepe35jqqudJwnURsaf3akck0ePC9Twylr7n3YI09KTMDejm5GY8R0Fvk105Op1Q65ZLT58I2xe5VW1bYIt1ngC66HwvRbMv6vmAutP+q1agBvZiLqd1oUOvrb2cn34kgcUJgTDtKw0DGmUuHs+opgRjV9jRj2eWP2E87VFyj2YFigsiR23koQIc1rcDJC87vnRPzcu3dH4PPLhvo8Y+zFZuI+ztGoqcqT8Mhb2ehPa7kpEfntRd41n4COM+F6/ArILkA6AFzPp5HsxcD2HuP6EuCuXOlbDvgarD3MbVV4ZQ9lLXzKqCb+i5B27heY+umX532bDvWeOF8Kw9f50VQ5xK7/8rULvT88ztO1ENT0fuj36KFt3P/9Ss/I53FWD/bpyRdoBQmwHSimz0qCiS/ziZy2U1PJuakNjAX2YpkXwTPh5qbGOQKdLxgAt5Np2QReUnqM9l8LEZycPHK9R1PEKqBa6lDVwzcGFXEPCyGUvbyvkvCqUV4dOhqDscVBXlFSsubAvUbqhvH4JAP98LAx+Te7GtGaDKPFz6J0FucwGTasLOouN4C9CHC6XHC6ajXt4E3cJVH6JpkAL0oHe4xc1J5cSiy8gIz3Fl0Br1BjJPGJ5mbYhqK9lWsgFnOgs2q7b1n4+OjMgFerp/7rbSAP8rOQ1Tjw4IvT34AAkf41aSBCA4mgpp1e8K6JjkU5xLVtUPH+1hBTrQ2AfCOWPxBuh53pEKYqDnliJh2pByh+e+AyqiUrwuMY+brTiqFhcLH4Dx03X4DZt+zx63WHe/Tr7dBwcgVoudpEfyE5YpDN0ZbsKOpmvDY1n02oE/fNxRa7sWiunJo7AQNe4s5IzpNhJc5KEPlvFqzLQXonf+2Y5EDeobSHBvnEXzG+SzK/XWAzl7AOfRxtqUI7us1fVtGVW9mgwSN27bFUSSneMGy5Xk9brnHBAV9r22whnGrMZkrQO/xanZsGJD6R43KYDS7//651iOrvx2tNuzep7B4/pysV97DuiHbgxLwAegdLNhZzn1m7UTk1MyDx6OclTSTQjQbUZzNl2nvcb30HIx2vgx+2aKsRcY0zIebfNXhRZ02a2AEMxJIBMyjkuYacbCyt+1keX8nT84X79kpKgMJ+3uCVRYWlig0tsEeXH1GpUHKdvgee1WWPUL4hpp9cOjK0eq1M45BsQM1GMFYUqBU6ozVDLYpQ2QeQE+AxXXlAnoteC2RX6dT6CuOa/dSsT3BQPAi2+rCtdovjL8j8NcGnqMjMDgStY989fzZEXr0WVP2up2IoF05MQMwlnNhh077uPaU/zy8f14z92tf+TkJs6vGso0qF58RHPLgvQBPdCMURXR01BupAbon6qK/Mv7kmLoENj2oubF4dQOQQBsPGz8UfXcGaw+fUfeGZgEV1c6AmJZn4Pi1wTzRuekw/s5GUPRwqFzOmfI4dHu7vaVDPK5vOXpAzOPLCR4O3/EDiOwtfqvxGahaj+0I6EMusge8AJ2DOGyE7deMeaz2Lr0YTZd2bigXEIMT0GtnY/g8jI3+s7isRDLtHPUGCaBx4alnzoxkUY0OtVecH4lsuM8Y6v6dm484k1ZiMmsf2pnjnupAkgll6hPZPF5MMKKg8WjY6cZuL7bv61WAd8RDyYZTKqHCslEKUMsxapBvhybefbz8GN1xrqbjM93kTXVlXjJOveZj4MY1nettkArA91puFoL5aEC3pKUc0aiwa/2/ci8Z446aw0ppAeoxdcj88sybwb0cJyJ06xvSiGdMUZDHmzgYpkojskkk8MmAnvVimcnkmmMrvF69PstuMD/sszKcZWID4rXGOmofhbVxEvy/ojq5s37/tHSlvCpHcw5roJ3SWr2x4FlvmTvWZRylc4HRGQ7EMK7jGrIbBMCapSojageuAATnBdajtB18SkdPHW1N1+50f7bzRjLPibBy3l5nM4bV5T1YHNjUcJvNiKPh2nfbk0635Pm+d39OhSNuGsQayqMdFAcMAHM5ZAG2GjfAvOa8YdHppnLGhhppO8wBulocwxTYpeHy2l4SnVuXUc4EzFztnYBvnn/xawTmM4Rqg4om8xxnxh+SQNFGu9gLv18FiHqKVRRVimYqvf4eW98sa8Teg20oZ477ddWMbFvWezMCrTmpIKrWzuB0xpT6CzYkmpGs8ezd16BlzX3bDN8b96Q3yvbLa9qB67U+9xv/+xd8534hUYFfOB3OEgyVASU+OCpR2oWIhsXNBq78TNNJ0x7t/hsiRO+PcUOON56BaZqiaYf2eHvz+HqLnu3OViwcq3G5TjxmctVuc5haSMrNTEdjuxA5VV06B6twtjnUu8shGHwWNE0XV2MAAAIXSURBVANXhjYwkAidsjRWzLCAytgbBh2ljY6QB3LiHGWBMNvxAE17Fm010jD8aVTg19ocFt6wMjyZFdX6YwLoqWEc4DrGcQrctD+k7iXLdVxQgGQZ2un6yqZNnokvIvTuqHRxoQTUpgCS6xjZFi9iKH/lwFyxUEZtGo1P11Q7NVNwBbCwSWPUWht2YgQa4EeWqQBiSI14WmIAeh3aKJWDw9w40srG5r9hDP260eBNaTPGp9fANOqfOhiuqTXl1h56b7bcgK+9jBPPGQShNadpNlHz2/NsJ7GnlPmqbnrMHffQJt7rmYM7crpU5/l8fwVw03mZRhmjRcg8j19ZQ68+N+MyAuoU8Pq1uc04ATy9577X5asg6c8gD0znvHbofE/eWDWp00uL7epxtUNIuq+YoF7n9Q5ZqdP5NjiMTgnv04BuZ9MAUo7l5HPqA4etOrVvCMdyMlyus/z8RN7FUJRP4/Hra391fKeUe2zK6FRmXXdUzj5rUGeQG3Tz+XxC236nZ3pP+I9hG5sE6p/ZRjFzGbkIAtN8il/U1hqA3A5c70+AsNKMYbUCxPx5mEfGpf42OAK1X0iBUo/faySAHHuavVNC41oG0S/VZ+jbgjBqvoKNDmu8/n3RNSe8wurzLKuLa9fIP4zTqw5dbFXtx1qbfls7ZPzDhW+xO8xRXaef0gvCQ9vYUTbe16Lf4Qy4+mVM6XbQwe/+L8qjNQfJZ4Y2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8901"/>
            <a:ext cx="16121063" cy="913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56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Đọc trôi chảy toàn bài, ngắt nghỉ câu đúng, chú ý câu dài. Đọc diễn cảm các lời thoại với ngữ điệu phù hợp.</a:t>
            </a:r>
            <a:endParaRPr lang="en-US" sz="4000" b="1" dirty="0">
              <a:solidFill>
                <a:srgbClr val="0000FF"/>
              </a:solidFill>
              <a:latin typeface="Times New Roman" pitchFamily="18" charset="0"/>
              <a:cs typeface="Times New Roman" pitchFamily="18" charset="0"/>
            </a:endParaRPr>
          </a:p>
        </p:txBody>
      </p:sp>
      <p:sp>
        <p:nvSpPr>
          <p:cNvPr id="3" name="Rectangle 2"/>
          <p:cNvSpPr/>
          <p:nvPr/>
        </p:nvSpPr>
        <p:spPr>
          <a:xfrm>
            <a:off x="1493838" y="5399452"/>
            <a:ext cx="13578681" cy="1938992"/>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Đoạn 1: Từ đầu đến </a:t>
            </a:r>
            <a:r>
              <a:rPr lang="en-US" sz="4000" b="1" i="1">
                <a:solidFill>
                  <a:srgbClr val="0000FF"/>
                </a:solidFill>
                <a:latin typeface="Times New Roman" pitchFamily="18" charset="0"/>
                <a:cs typeface="Times New Roman" pitchFamily="18" charset="0"/>
              </a:rPr>
              <a:t>cuộc sống ấm no</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2: Tiếp theo cho đến </a:t>
            </a:r>
            <a:r>
              <a:rPr lang="en-US" sz="4000" b="1" i="1">
                <a:solidFill>
                  <a:srgbClr val="0000FF"/>
                </a:solidFill>
                <a:latin typeface="Times New Roman" pitchFamily="18" charset="0"/>
                <a:cs typeface="Times New Roman" pitchFamily="18" charset="0"/>
              </a:rPr>
              <a:t>êm ấm</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3: 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557621" y="2694781"/>
            <a:ext cx="8712642" cy="646331"/>
          </a:xfrm>
          <a:prstGeom prst="rect">
            <a:avLst/>
          </a:prstGeom>
        </p:spPr>
        <p:txBody>
          <a:bodyPr wrap="none">
            <a:spAutoFit/>
          </a:bodyPr>
          <a:lstStyle/>
          <a:p>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1588259" y="3447871"/>
            <a:ext cx="13865259" cy="1200329"/>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1200329"/>
          </a:xfrm>
          <a:prstGeom prst="rect">
            <a:avLst/>
          </a:prstGeom>
        </p:spPr>
        <p:txBody>
          <a:bodyPr wrap="square">
            <a:spAutoFit/>
          </a:bodyPr>
          <a:lstStyle/>
          <a:p>
            <a:pPr marL="0" lvl="1" indent="0"/>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Tây nguyên:</a:t>
            </a:r>
            <a:r>
              <a:rPr lang="en-US" sz="36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Vùng cao nguyên thuộc miền Trung, gồm các tỉnh Kon Tum, Gia Lai, Đăk Lăk, Đăk Nông, Lâm Đồng.</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585119" y="7202269"/>
            <a:ext cx="13834937"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Nông cụ: </a:t>
            </a:r>
            <a:r>
              <a:rPr lang="en-US" sz="3600" b="1">
                <a:solidFill>
                  <a:srgbClr val="0000CC"/>
                </a:solidFill>
                <a:latin typeface="Times New Roman" pitchFamily="18" charset="0"/>
                <a:cs typeface="Times New Roman" pitchFamily="18" charset="0"/>
              </a:rPr>
              <a:t>Đồ dùng để làm ruộng, làm nương (cuốc, cày, bừa,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61319" y="7964269"/>
            <a:ext cx="13834937" cy="646331"/>
          </a:xfrm>
          <a:prstGeom prst="rect">
            <a:avLst/>
          </a:prstGeom>
        </p:spPr>
        <p:txBody>
          <a:bodyPr wrap="square">
            <a:spAutoFit/>
          </a:bodyPr>
          <a:lstStyle/>
          <a:p>
            <a:pPr>
              <a:defRPr/>
            </a:pPr>
            <a:r>
              <a:rPr lang="en-US" sz="3600" b="1">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TextBox 19"/>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Đặc điểm nổi bật về hình dạng của nhà rông ở Tây Nguyên là gì? Câu văn nào trong bài giúp em nhận ra điều đó?</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757678"/>
            <a:ext cx="9906000" cy="2862322"/>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Kiến trúc bên trong của nhà rông có gì đặc biệt?</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267200"/>
            <a:ext cx="9906000"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Kiến trúc bên trong của nhà rông khá đặc biệt: nhà trống rỗng, chẳng vướng víu một cây cột nào, có nhiều bếp lửa luôn luôn đượm khói. Có nơi dành để chiêng trống, nông cụ..</a:t>
            </a:r>
            <a:r>
              <a:rPr lang="nl-NL" sz="3600" b="1">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844265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Đóng vai một người dân Tây Nguyên, giới thiệu những hoạt động chung diễn ra ở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640282"/>
            <a:ext cx="9906000" cy="3970318"/>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Nhà rông là nơi thờ cúng chung, hội họp chung, tiếp khách chung của tất cả dân làng. Đêm đêm bên bếp lửa bập bùng, các cụ già kể lại cho con cháu nghe biết bao kỉ niệm vui buồn ngôi nhà rông từng chứng kiến.  </a:t>
            </a:r>
            <a:r>
              <a:rPr lang="en-US" sz="3600" b="1">
                <a:solidFill>
                  <a:srgbClr val="0000CC"/>
                </a:solidFill>
                <a:latin typeface="Times New Roman" pitchFamily="18" charset="0"/>
                <a:cs typeface="Times New Roman" pitchFamily="18" charset="0"/>
              </a:rPr>
              <a:t>Vì vậy, nhà rông đối với tuổi trẻ Tây Nguyên thân thương như cái tổ chim êm ấm.</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802867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Vì sao người dân Tây Nguyên yêu thích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343400"/>
            <a:ext cx="9906000"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Người dân Tây Nguyên yêu thích nhà rông vì nó là ngôi nhà chung có sự góp sức xây dựng của tất cả mọi người</a:t>
            </a:r>
            <a:r>
              <a:rPr lang="nl-NL" sz="3600" b="1">
                <a:solidFill>
                  <a:srgbClr val="0000CC"/>
                </a:solidFill>
                <a:latin typeface="Times New Roman" pitchFamily="18" charset="0"/>
                <a:cs typeface="Times New Roman" pitchFamily="18" charset="0"/>
              </a:rPr>
              <a:t>. Nhà rông còn là nơi hội họp, tiếp khách, vui chơi chung, nơi các cụ già kể lại cho con cháu nghe những kỉ niệm vui buồn...</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Box 22"/>
          <p:cNvSpPr txBox="1"/>
          <p:nvPr/>
        </p:nvSpPr>
        <p:spPr>
          <a:xfrm>
            <a:off x="3993246" y="149573"/>
            <a:ext cx="10138288" cy="1569660"/>
          </a:xfrm>
          <a:prstGeom prst="rect">
            <a:avLst/>
          </a:prstGeom>
          <a:noFill/>
        </p:spPr>
        <p:txBody>
          <a:bodyPr wrap="none" rtlCol="0">
            <a:spAutoFit/>
          </a:bodyPr>
          <a:lstStyle/>
          <a:p>
            <a:pPr algn="ctr"/>
            <a:r>
              <a:rPr lang="en-US" sz="3200" b="1" dirty="0" err="1">
                <a:solidFill>
                  <a:srgbClr val="0000CC"/>
                </a:solidFill>
                <a:latin typeface="Times New Roman" pitchFamily="18" charset="0"/>
                <a:cs typeface="Times New Roman" pitchFamily="18" charset="0"/>
              </a:rPr>
              <a:t>Thứ</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ngày</a:t>
            </a:r>
            <a:r>
              <a:rPr lang="en-US" sz="3200" b="1" dirty="0">
                <a:solidFill>
                  <a:srgbClr val="0000CC"/>
                </a:solidFill>
                <a:latin typeface="Times New Roman" pitchFamily="18" charset="0"/>
                <a:cs typeface="Times New Roman" pitchFamily="18" charset="0"/>
              </a:rPr>
              <a:t> 13 </a:t>
            </a:r>
            <a:r>
              <a:rPr lang="en-US" sz="3200" b="1" dirty="0" err="1">
                <a:solidFill>
                  <a:srgbClr val="0000CC"/>
                </a:solidFill>
                <a:latin typeface="Times New Roman" pitchFamily="18" charset="0"/>
                <a:cs typeface="Times New Roman" pitchFamily="18" charset="0"/>
              </a:rPr>
              <a:t>tháng</a:t>
            </a:r>
            <a:r>
              <a:rPr lang="en-US" sz="3200" b="1" dirty="0">
                <a:solidFill>
                  <a:srgbClr val="0000CC"/>
                </a:solidFill>
                <a:latin typeface="Times New Roman" pitchFamily="18" charset="0"/>
                <a:cs typeface="Times New Roman" pitchFamily="18" charset="0"/>
              </a:rPr>
              <a:t> 4 </a:t>
            </a:r>
            <a:r>
              <a:rPr lang="en-US" sz="3200" b="1" dirty="0" err="1">
                <a:solidFill>
                  <a:srgbClr val="0000CC"/>
                </a:solidFill>
                <a:latin typeface="Times New Roman" pitchFamily="18" charset="0"/>
                <a:cs typeface="Times New Roman" pitchFamily="18" charset="0"/>
              </a:rPr>
              <a:t>năm</a:t>
            </a:r>
            <a:r>
              <a:rPr lang="en-US" sz="3200" b="1" dirty="0">
                <a:solidFill>
                  <a:srgbClr val="0000CC"/>
                </a:solidFill>
                <a:latin typeface="Times New Roman" pitchFamily="18" charset="0"/>
                <a:cs typeface="Times New Roman" pitchFamily="18" charset="0"/>
              </a:rPr>
              <a:t> 2024</a:t>
            </a:r>
          </a:p>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en-US" sz="3200" b="1" dirty="0">
              <a:solidFill>
                <a:srgbClr val="0000CC"/>
              </a:solidFill>
              <a:latin typeface="Times New Roman" pitchFamily="18" charset="0"/>
              <a:cs typeface="Times New Roman" pitchFamily="18" charset="0"/>
            </a:endParaRPr>
          </a:p>
          <a:p>
            <a:pPr algn="ctr"/>
            <a:r>
              <a:rPr lang="en-US" sz="3200" b="1" dirty="0" err="1">
                <a:solidFill>
                  <a:srgbClr val="0000CC"/>
                </a:solidFill>
                <a:latin typeface="Times New Roman" pitchFamily="18" charset="0"/>
                <a:cs typeface="Times New Roman" pitchFamily="18" charset="0"/>
              </a:rPr>
              <a:t>ĐỌC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NÓI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NGHE</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QUÊ</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HƯƠNG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70646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9941</TotalTime>
  <Words>1423</Words>
  <Application>Microsoft Office PowerPoint</Application>
  <PresentationFormat>Tùy chỉnh</PresentationFormat>
  <Paragraphs>100</Paragraphs>
  <Slides>13</Slides>
  <Notes>0</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13</vt:i4>
      </vt:variant>
    </vt:vector>
  </HeadingPairs>
  <TitlesOfParts>
    <vt:vector size="16"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1145</cp:revision>
  <cp:lastPrinted>2024-04-14T23:23:02Z</cp:lastPrinted>
  <dcterms:created xsi:type="dcterms:W3CDTF">2008-09-09T22:52:10Z</dcterms:created>
  <dcterms:modified xsi:type="dcterms:W3CDTF">2024-04-14T23:23:23Z</dcterms:modified>
</cp:coreProperties>
</file>