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21"/>
  </p:notesMasterIdLst>
  <p:handoutMasterIdLst>
    <p:handoutMasterId r:id="rId22"/>
  </p:handoutMasterIdLst>
  <p:sldIdLst>
    <p:sldId id="549" r:id="rId3"/>
    <p:sldId id="551" r:id="rId4"/>
    <p:sldId id="523" r:id="rId5"/>
    <p:sldId id="526" r:id="rId6"/>
    <p:sldId id="527" r:id="rId7"/>
    <p:sldId id="528" r:id="rId8"/>
    <p:sldId id="529" r:id="rId9"/>
    <p:sldId id="530" r:id="rId10"/>
    <p:sldId id="531" r:id="rId11"/>
    <p:sldId id="533" r:id="rId12"/>
    <p:sldId id="534" r:id="rId13"/>
    <p:sldId id="294" r:id="rId14"/>
    <p:sldId id="537" r:id="rId15"/>
    <p:sldId id="538" r:id="rId16"/>
    <p:sldId id="539" r:id="rId17"/>
    <p:sldId id="550" r:id="rId18"/>
    <p:sldId id="300" r:id="rId19"/>
    <p:sldId id="302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E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58EFB2-EE89-4457-B23F-DBA119CAFD8F}" type="datetimeFigureOut">
              <a:rPr lang="en-US"/>
              <a:pPr/>
              <a:t>10/5/2025</a:t>
            </a:fld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4F3DC5-4D4B-47B7-AF17-61690A73A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D229C2-5210-409C-A371-949CD7251BF4}" type="datetimeFigureOut">
              <a:rPr lang="en-US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E145E1-A38F-4CA8-AE2F-04D32F402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04E18E-0201-4DBB-A2EB-7414F6584E7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等线"/>
            </a:endParaRPr>
          </a:p>
        </p:txBody>
      </p:sp>
      <p:sp>
        <p:nvSpPr>
          <p:cNvPr id="7475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FDDE30-D629-4557-B487-7182123B56B8}" type="slidenum">
              <a:rPr lang="zh-CN" altLang="en-US">
                <a:solidFill>
                  <a:srgbClr val="000000"/>
                </a:solidFill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zh-CN">
              <a:solidFill>
                <a:srgbClr val="000000"/>
              </a:solidFill>
              <a:cs typeface="等线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556E63-768E-4316-AE57-BD842B0FD684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Google Shape;1663;g54319fdea8_0_391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57346" name="Google Shape;1664;g54319fdea8_0_39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1663;g54319fdea8_0_391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59394" name="Google Shape;1664;g54319fdea8_0_39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Google Shape;1663;g54319fdea8_0_391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1442" name="Google Shape;1664;g54319fdea8_0_39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Google Shape;1663;g54319fdea8_0_391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3490" name="Google Shape;1664;g54319fdea8_0_39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Google Shape;1663;g54319fdea8_0_391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6562" name="Google Shape;1664;g54319fdea8_0_39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Google Shape;1663;g54319fdea8_0_391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8610" name="Google Shape;1664;g54319fdea8_0_39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bg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/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/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/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/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/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/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/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/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67;p14"/>
          <p:cNvGrpSpPr>
            <a:grpSpLocks/>
          </p:cNvGrpSpPr>
          <p:nvPr/>
        </p:nvGrpSpPr>
        <p:grpSpPr bwMode="auto">
          <a:xfrm>
            <a:off x="8693150" y="6323013"/>
            <a:ext cx="601663" cy="600075"/>
            <a:chOff x="4887569" y="4595026"/>
            <a:chExt cx="381145" cy="381032"/>
          </a:xfrm>
        </p:grpSpPr>
        <p:sp>
          <p:nvSpPr>
            <p:cNvPr id="16" name="Google Shape;68;p14"/>
            <p:cNvSpPr/>
            <p:nvPr/>
          </p:nvSpPr>
          <p:spPr>
            <a:xfrm>
              <a:off x="5162114" y="4614178"/>
              <a:ext cx="94532" cy="103826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solidFill>
                  <a:schemeClr val="accent5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Google Shape;69;p14"/>
            <p:cNvSpPr/>
            <p:nvPr/>
          </p:nvSpPr>
          <p:spPr>
            <a:xfrm>
              <a:off x="5125910" y="4601074"/>
              <a:ext cx="140792" cy="155235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solidFill>
                  <a:schemeClr val="accent5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Google Shape;70;p14"/>
            <p:cNvSpPr/>
            <p:nvPr/>
          </p:nvSpPr>
          <p:spPr>
            <a:xfrm>
              <a:off x="5096746" y="4596034"/>
              <a:ext cx="171968" cy="189508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solidFill>
                  <a:schemeClr val="accent5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Google Shape;71;p14"/>
            <p:cNvSpPr/>
            <p:nvPr/>
          </p:nvSpPr>
          <p:spPr>
            <a:xfrm>
              <a:off x="5071605" y="4595026"/>
              <a:ext cx="196103" cy="215717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solidFill>
                  <a:schemeClr val="accent5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Google Shape;72;p14"/>
            <p:cNvSpPr/>
            <p:nvPr/>
          </p:nvSpPr>
          <p:spPr>
            <a:xfrm>
              <a:off x="5049480" y="4596034"/>
              <a:ext cx="215211" cy="236885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solidFill>
                  <a:schemeClr val="accent5"/>
                </a:solidFill>
                <a:latin typeface="+mn-lt"/>
                <a:cs typeface="+mn-cs"/>
              </a:endParaRPr>
            </a:p>
          </p:txBody>
        </p:sp>
        <p:sp>
          <p:nvSpPr>
            <p:cNvPr id="21" name="Google Shape;73;p14"/>
            <p:cNvSpPr/>
            <p:nvPr/>
          </p:nvSpPr>
          <p:spPr>
            <a:xfrm>
              <a:off x="5028361" y="4600066"/>
              <a:ext cx="230296" cy="252005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solidFill>
                  <a:schemeClr val="accent5"/>
                </a:solidFill>
                <a:latin typeface="+mn-lt"/>
                <a:cs typeface="+mn-cs"/>
              </a:endParaRPr>
            </a:p>
          </p:txBody>
        </p:sp>
        <p:sp>
          <p:nvSpPr>
            <p:cNvPr id="22" name="Google Shape;74;p14"/>
            <p:cNvSpPr/>
            <p:nvPr/>
          </p:nvSpPr>
          <p:spPr>
            <a:xfrm>
              <a:off x="5010259" y="4605106"/>
              <a:ext cx="241358" cy="265109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solidFill>
                  <a:schemeClr val="accent5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Google Shape;75;p14"/>
            <p:cNvSpPr/>
            <p:nvPr/>
          </p:nvSpPr>
          <p:spPr>
            <a:xfrm>
              <a:off x="4992158" y="4612162"/>
              <a:ext cx="250409" cy="27519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solidFill>
                  <a:schemeClr val="accent5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Google Shape;76;p14"/>
            <p:cNvSpPr/>
            <p:nvPr/>
          </p:nvSpPr>
          <p:spPr>
            <a:xfrm>
              <a:off x="4976067" y="4621235"/>
              <a:ext cx="256443" cy="281238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solidFill>
                  <a:schemeClr val="accent5"/>
                </a:solidFill>
                <a:latin typeface="+mn-lt"/>
                <a:cs typeface="+mn-cs"/>
              </a:endParaRPr>
            </a:p>
          </p:txBody>
        </p:sp>
        <p:sp>
          <p:nvSpPr>
            <p:cNvPr id="25" name="Google Shape;77;p14"/>
            <p:cNvSpPr/>
            <p:nvPr/>
          </p:nvSpPr>
          <p:spPr>
            <a:xfrm>
              <a:off x="4961988" y="4631315"/>
              <a:ext cx="259460" cy="284262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solidFill>
                  <a:schemeClr val="accent5"/>
                </a:solidFill>
                <a:latin typeface="+mn-lt"/>
                <a:cs typeface="+mn-cs"/>
              </a:endParaRPr>
            </a:p>
          </p:txBody>
        </p:sp>
        <p:sp>
          <p:nvSpPr>
            <p:cNvPr id="26" name="Google Shape;78;p14"/>
            <p:cNvSpPr/>
            <p:nvPr/>
          </p:nvSpPr>
          <p:spPr>
            <a:xfrm>
              <a:off x="4947909" y="4642403"/>
              <a:ext cx="260466" cy="286278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solidFill>
                  <a:schemeClr val="accent5"/>
                </a:solidFill>
                <a:latin typeface="+mn-lt"/>
                <a:cs typeface="+mn-cs"/>
              </a:endParaRPr>
            </a:p>
          </p:txBody>
        </p:sp>
        <p:sp>
          <p:nvSpPr>
            <p:cNvPr id="27" name="Google Shape;79;p14"/>
            <p:cNvSpPr/>
            <p:nvPr/>
          </p:nvSpPr>
          <p:spPr>
            <a:xfrm>
              <a:off x="4934835" y="4655507"/>
              <a:ext cx="259460" cy="284262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solidFill>
                  <a:schemeClr val="accent5"/>
                </a:solidFill>
                <a:latin typeface="+mn-lt"/>
                <a:cs typeface="+mn-cs"/>
              </a:endParaRPr>
            </a:p>
          </p:txBody>
        </p:sp>
        <p:sp>
          <p:nvSpPr>
            <p:cNvPr id="28" name="Google Shape;80;p14"/>
            <p:cNvSpPr/>
            <p:nvPr/>
          </p:nvSpPr>
          <p:spPr>
            <a:xfrm>
              <a:off x="4923773" y="4668611"/>
              <a:ext cx="256443" cy="281238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solidFill>
                  <a:schemeClr val="accent5"/>
                </a:solidFill>
                <a:latin typeface="+mn-lt"/>
                <a:cs typeface="+mn-cs"/>
              </a:endParaRPr>
            </a:p>
          </p:txBody>
        </p:sp>
        <p:sp>
          <p:nvSpPr>
            <p:cNvPr id="29" name="Google Shape;81;p14"/>
            <p:cNvSpPr/>
            <p:nvPr/>
          </p:nvSpPr>
          <p:spPr>
            <a:xfrm>
              <a:off x="4913716" y="4683732"/>
              <a:ext cx="250409" cy="275189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solidFill>
                  <a:schemeClr val="accent5"/>
                </a:solidFill>
                <a:latin typeface="+mn-lt"/>
                <a:cs typeface="+mn-cs"/>
              </a:endParaRPr>
            </a:p>
          </p:txBody>
        </p:sp>
        <p:sp>
          <p:nvSpPr>
            <p:cNvPr id="30" name="Google Shape;82;p14"/>
            <p:cNvSpPr/>
            <p:nvPr/>
          </p:nvSpPr>
          <p:spPr>
            <a:xfrm>
              <a:off x="4904666" y="4700868"/>
              <a:ext cx="241358" cy="265110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solidFill>
                  <a:schemeClr val="accent5"/>
                </a:solidFill>
                <a:latin typeface="+mn-lt"/>
                <a:cs typeface="+mn-cs"/>
              </a:endParaRPr>
            </a:p>
          </p:txBody>
        </p:sp>
        <p:sp>
          <p:nvSpPr>
            <p:cNvPr id="31" name="Google Shape;83;p14"/>
            <p:cNvSpPr/>
            <p:nvPr/>
          </p:nvSpPr>
          <p:spPr>
            <a:xfrm>
              <a:off x="4897626" y="4719012"/>
              <a:ext cx="230296" cy="252005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solidFill>
                  <a:schemeClr val="accent5"/>
                </a:solidFill>
                <a:latin typeface="+mn-lt"/>
                <a:cs typeface="+mn-cs"/>
              </a:endParaRPr>
            </a:p>
          </p:txBody>
        </p:sp>
        <p:sp>
          <p:nvSpPr>
            <p:cNvPr id="32" name="Google Shape;84;p14"/>
            <p:cNvSpPr/>
            <p:nvPr/>
          </p:nvSpPr>
          <p:spPr>
            <a:xfrm>
              <a:off x="4891592" y="4738165"/>
              <a:ext cx="215211" cy="236885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solidFill>
                  <a:schemeClr val="accent5"/>
                </a:solidFill>
                <a:latin typeface="+mn-lt"/>
                <a:cs typeface="+mn-cs"/>
              </a:endParaRPr>
            </a:p>
          </p:txBody>
        </p:sp>
        <p:sp>
          <p:nvSpPr>
            <p:cNvPr id="33" name="Google Shape;85;p14"/>
            <p:cNvSpPr/>
            <p:nvPr/>
          </p:nvSpPr>
          <p:spPr>
            <a:xfrm>
              <a:off x="4888575" y="4760341"/>
              <a:ext cx="196103" cy="215717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solidFill>
                  <a:schemeClr val="accent5"/>
                </a:solidFill>
                <a:latin typeface="+mn-lt"/>
                <a:cs typeface="+mn-cs"/>
              </a:endParaRPr>
            </a:p>
          </p:txBody>
        </p:sp>
        <p:sp>
          <p:nvSpPr>
            <p:cNvPr id="34" name="Google Shape;86;p14"/>
            <p:cNvSpPr/>
            <p:nvPr/>
          </p:nvSpPr>
          <p:spPr>
            <a:xfrm>
              <a:off x="4887569" y="4785542"/>
              <a:ext cx="171968" cy="189508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solidFill>
                  <a:schemeClr val="accent5"/>
                </a:solidFill>
                <a:latin typeface="+mn-lt"/>
                <a:cs typeface="+mn-cs"/>
              </a:endParaRPr>
            </a:p>
          </p:txBody>
        </p:sp>
        <p:sp>
          <p:nvSpPr>
            <p:cNvPr id="35" name="Google Shape;87;p14"/>
            <p:cNvSpPr/>
            <p:nvPr/>
          </p:nvSpPr>
          <p:spPr>
            <a:xfrm>
              <a:off x="4889580" y="4814775"/>
              <a:ext cx="140792" cy="155235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solidFill>
                  <a:schemeClr val="accent5"/>
                </a:solidFill>
                <a:latin typeface="+mn-lt"/>
                <a:cs typeface="+mn-cs"/>
              </a:endParaRPr>
            </a:p>
          </p:txBody>
        </p:sp>
        <p:sp>
          <p:nvSpPr>
            <p:cNvPr id="36" name="Google Shape;88;p14"/>
            <p:cNvSpPr/>
            <p:nvPr/>
          </p:nvSpPr>
          <p:spPr>
            <a:xfrm>
              <a:off x="4899637" y="4853079"/>
              <a:ext cx="94532" cy="103826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solidFill>
                  <a:schemeClr val="accent5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/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/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/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6;p23"/>
          <p:cNvSpPr txBox="1"/>
          <p:nvPr/>
        </p:nvSpPr>
        <p:spPr>
          <a:xfrm>
            <a:off x="6584950" y="4051300"/>
            <a:ext cx="4116388" cy="646113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ctr"/>
          <a:lstStyle/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/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/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07790-F3C8-4861-AD79-9695C8CEB18D}" type="datetimeFigureOut">
              <a:rPr lang="en-US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2BA5F-464D-47BA-BF4D-9725179FB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1CD5A-C12D-4381-9FB1-417D85E4683B}" type="datetimeFigureOut">
              <a:rPr lang="en-US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3CD0-E3D1-4359-A139-B4D74BC7A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62557-3692-45B9-8AFC-2CF925A9BBF9}" type="datetimeFigureOut">
              <a:rPr lang="en-US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E82E-A769-4F68-A9C5-17C8F601D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FC3C4-FCC8-4BB9-ABAB-87B87AFA63B1}" type="datetimeFigureOut">
              <a:rPr lang="en-US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12585-7A12-4CE8-8DB6-226D87FD4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3DCB5-3FD4-41CD-9354-303C62BA85E0}" type="datetimeFigureOut">
              <a:rPr lang="en-US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8CB45-B2F1-4870-B841-930D49B80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C3AA2-DEBA-4F61-ABCC-B35D17971275}" type="datetimeFigureOut">
              <a:rPr lang="en-US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DFAC4-A321-4F3C-BD43-D11388E41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C6643-7157-4FF9-9685-6B48FB291042}" type="datetimeFigureOut">
              <a:rPr lang="en-US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26C9C-49C7-4AE5-A3B2-1AE2599FA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1D1E7-9E2B-42FB-9540-69E5011503E4}" type="datetimeFigureOut">
              <a:rPr lang="en-US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D571-5C09-4E81-BB3D-F75154EAE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23651-8A80-4E47-90D7-3D36C9782FC5}" type="datetimeFigureOut">
              <a:rPr lang="en-US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C9D94-14A4-4576-8504-B8F002648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/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47567-8724-43E0-A73F-99592D485BF0}" type="datetimeFigureOut">
              <a:rPr lang="en-US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47B09-6040-44FF-9A6B-93628928E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89A6-74D5-4179-B002-1F3E51B96C65}" type="datetimeFigureOut">
              <a:rPr lang="en-US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F952A-2336-4969-B6FA-53A0575C1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50" y="107950"/>
            <a:ext cx="409733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050" y="6502400"/>
            <a:ext cx="121920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713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3623DBB-4F16-4CC8-B6A8-2FE8DBEEDB81}" type="datetimeFigureOut">
              <a:rPr lang="en-US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DBD3BB0-24C3-4520-8086-EF3BFC089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E80A363-3A10-4F24-8396-BA29CA4A1F64}" type="datetimeFigureOut">
              <a:rPr lang="en-US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809B095-108A-4AE0-AD46-2EEE8E80E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5C1EE64-C34A-4E52-A1E7-4198740F4998}" type="datetimeFigureOut">
              <a:rPr lang="en-US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CCA652D-26BD-443F-B8C3-B61D4CE11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/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/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1111250" y="800100"/>
            <a:ext cx="91440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1073150" y="3662363"/>
            <a:ext cx="9775825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09" r:id="rId2"/>
    <p:sldLayoutId id="2147483708" r:id="rId3"/>
    <p:sldLayoutId id="2147483707" r:id="rId4"/>
    <p:sldLayoutId id="2147483706" r:id="rId5"/>
    <p:sldLayoutId id="2147483705" r:id="rId6"/>
    <p:sldLayoutId id="2147483704" r:id="rId7"/>
    <p:sldLayoutId id="2147483703" r:id="rId8"/>
    <p:sldLayoutId id="2147483702" r:id="rId9"/>
    <p:sldLayoutId id="2147483722" r:id="rId10"/>
    <p:sldLayoutId id="2147483701" r:id="rId11"/>
    <p:sldLayoutId id="2147483723" r:id="rId12"/>
    <p:sldLayoutId id="2147483700" r:id="rId13"/>
    <p:sldLayoutId id="2147483699" r:id="rId14"/>
    <p:sldLayoutId id="2147483698" r:id="rId15"/>
    <p:sldLayoutId id="2147483697" r:id="rId16"/>
    <p:sldLayoutId id="2147483696" r:id="rId17"/>
    <p:sldLayoutId id="2147483724" r:id="rId18"/>
    <p:sldLayoutId id="2147483695" r:id="rId19"/>
    <p:sldLayoutId id="2147483694" r:id="rId20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F69F72-167D-4E1E-85AB-665BB372B06C}" type="datetimeFigureOut">
              <a:rPr lang="en-US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9E95E6-8110-4EEA-B97E-270F041EF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0" r:id="rId2"/>
    <p:sldLayoutId id="2147483719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13" r:id="rId9"/>
    <p:sldLayoutId id="2147483712" r:id="rId10"/>
    <p:sldLayoutId id="2147483711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ransition spd="slow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7.xml"/><Relationship Id="rId7" Type="http://schemas.openxmlformats.org/officeDocument/2006/relationships/image" Target="../media/image1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4.png"/><Relationship Id="rId4" Type="http://schemas.openxmlformats.org/officeDocument/2006/relationships/tags" Target="../tags/tag8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audio" Target="NULL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audio" Target="NULL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audio" Target="NULL" TargetMode="Externa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audio" Target="NULL" TargetMode="Externa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audio" Target="NULL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audio" Target="NULL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4.png"/><Relationship Id="rId4" Type="http://schemas.openxmlformats.org/officeDocument/2006/relationships/tags" Target="../tags/tag4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9404350" y="3973513"/>
            <a:ext cx="2693988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73832" y="4074318"/>
            <a:ext cx="269240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66225" y="0"/>
            <a:ext cx="3025775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9375"/>
            <a:ext cx="3165475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782763" y="3675063"/>
            <a:ext cx="8686800" cy="13112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40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 5: CÔ GIÁO LỚP EM</a:t>
            </a:r>
          </a:p>
          <a:p>
            <a:pPr algn="ctr">
              <a:defRPr/>
            </a:pPr>
            <a:r>
              <a:rPr lang="en-US" altLang="en-US" sz="40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(Tiết 1, 2)</a:t>
            </a:r>
          </a:p>
        </p:txBody>
      </p:sp>
      <p:sp>
        <p:nvSpPr>
          <p:cNvPr id="40966" name="Text Box 10"/>
          <p:cNvSpPr txBox="1">
            <a:spLocks noChangeArrowheads="1"/>
          </p:cNvSpPr>
          <p:nvPr/>
        </p:nvSpPr>
        <p:spPr bwMode="auto">
          <a:xfrm>
            <a:off x="3346450" y="2632075"/>
            <a:ext cx="5638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 u="sng">
                <a:solidFill>
                  <a:srgbClr val="0070C0"/>
                </a:solidFill>
                <a:latin typeface="Times New Roman" pitchFamily="18" charset="0"/>
              </a:rPr>
              <a:t>Tiếng Việt</a:t>
            </a:r>
          </a:p>
        </p:txBody>
      </p:sp>
      <p:sp>
        <p:nvSpPr>
          <p:cNvPr id="40967" name="TextBox 1"/>
          <p:cNvSpPr txBox="1">
            <a:spLocks noChangeArrowheads="1"/>
          </p:cNvSpPr>
          <p:nvPr/>
        </p:nvSpPr>
        <p:spPr bwMode="auto">
          <a:xfrm>
            <a:off x="3346450" y="5400675"/>
            <a:ext cx="5910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GV: NGUYỄN THỊ THU</a:t>
            </a:r>
          </a:p>
        </p:txBody>
      </p:sp>
      <p:sp>
        <p:nvSpPr>
          <p:cNvPr id="40968" name="TextBox 16"/>
          <p:cNvSpPr txBox="1">
            <a:spLocks noChangeArrowheads="1"/>
          </p:cNvSpPr>
          <p:nvPr/>
        </p:nvSpPr>
        <p:spPr bwMode="auto">
          <a:xfrm>
            <a:off x="3346450" y="238125"/>
            <a:ext cx="6845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TIỂU HỌC PHÚC THÀNH</a:t>
            </a:r>
          </a:p>
        </p:txBody>
      </p:sp>
      <p:pic>
        <p:nvPicPr>
          <p:cNvPr id="40969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65600" y="882650"/>
            <a:ext cx="40005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713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4" descr="图片包含 事情, 镜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995488" y="0"/>
            <a:ext cx="7910512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16335" y="2767280"/>
            <a:ext cx="6359329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800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endParaRPr lang="en-US" sz="8000" dirty="0">
              <a:ln w="66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A_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899525" y="1746250"/>
            <a:ext cx="3292475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A_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07963" y="3714750"/>
            <a:ext cx="3343275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4" descr="图片包含 事情, 餐桌&#10;&#10;已生成极高可信度的说明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5" y="1203325"/>
            <a:ext cx="2312988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A_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38163" y="82550"/>
            <a:ext cx="186372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7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00325 0.85231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00325 0.85231 " pathEditMode="relative" rAng="0" ptsTypes="AA">
                                      <p:cBhvr>
                                        <p:cTn id="27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59213" y="7938"/>
            <a:ext cx="3697287" cy="749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4800" y="889000"/>
            <a:ext cx="70104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Sáng nào em đến lớp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Cũng thấy cô đến rồi.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Đáp lời “Chào cô ạ!”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Cô mỉm cười thật tươi.</a:t>
            </a:r>
          </a:p>
          <a:p>
            <a:endParaRPr lang="en-US" sz="4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Cô dạy em tập viết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Gió đưa thoảng hương nhài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Nắng ghé vào cửa lớp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Xem chúng em học bài.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57888" y="957263"/>
            <a:ext cx="59944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Những lời cô giáo giảng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Ấm trang vở thơm tho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Yêu thương em ngắm mãi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Những điểm mười cô cho.</a:t>
            </a:r>
          </a:p>
          <a:p>
            <a:pPr algn="r"/>
            <a:r>
              <a:rPr lang="en-US" sz="4000">
                <a:latin typeface="Times New Roman" pitchFamily="18" charset="0"/>
                <a:cs typeface="Times New Roman" pitchFamily="18" charset="0"/>
              </a:rPr>
              <a:t>(Nguyễn Xuân Sanh)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1" name="Google Shape;1698;p48"/>
          <p:cNvGrpSpPr>
            <a:grpSpLocks/>
          </p:cNvGrpSpPr>
          <p:nvPr/>
        </p:nvGrpSpPr>
        <p:grpSpPr bwMode="auto">
          <a:xfrm>
            <a:off x="10082213" y="762000"/>
            <a:ext cx="441325" cy="652463"/>
            <a:chOff x="4508863" y="1528200"/>
            <a:chExt cx="318850" cy="472800"/>
          </a:xfrm>
        </p:grpSpPr>
        <p:sp>
          <p:nvSpPr>
            <p:cNvPr id="56346" name="Google Shape;1699;p48"/>
            <p:cNvSpPr>
              <a:spLocks/>
            </p:cNvSpPr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3939 w 7101"/>
                <a:gd name="T1" fmla="*/ 0 h 10333"/>
                <a:gd name="T2" fmla="*/ 511 w 7101"/>
                <a:gd name="T3" fmla="*/ 10332 h 10333"/>
                <a:gd name="T4" fmla="*/ 7100 w 7101"/>
                <a:gd name="T5" fmla="*/ 1703 h 10333"/>
                <a:gd name="T6" fmla="*/ 3939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01"/>
                <a:gd name="T13" fmla="*/ 0 h 10333"/>
                <a:gd name="T14" fmla="*/ 7101 w 7101"/>
                <a:gd name="T15" fmla="*/ 10333 h 10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56347" name="Google Shape;1700;p48"/>
            <p:cNvSpPr>
              <a:spLocks/>
            </p:cNvSpPr>
            <p:nvPr/>
          </p:nvSpPr>
          <p:spPr bwMode="auto">
            <a:xfrm>
              <a:off x="4562113" y="1528200"/>
              <a:ext cx="264850" cy="254775"/>
            </a:xfrm>
            <a:custGeom>
              <a:avLst/>
              <a:gdLst>
                <a:gd name="T0" fmla="*/ 5301 w 10594"/>
                <a:gd name="T1" fmla="*/ 0 h 10191"/>
                <a:gd name="T2" fmla="*/ 46 w 10594"/>
                <a:gd name="T3" fmla="*/ 5084 h 10191"/>
                <a:gd name="T4" fmla="*/ 5289 w 10594"/>
                <a:gd name="T5" fmla="*/ 10190 h 10191"/>
                <a:gd name="T6" fmla="*/ 10532 w 10594"/>
                <a:gd name="T7" fmla="*/ 5084 h 10191"/>
                <a:gd name="T8" fmla="*/ 5301 w 10594"/>
                <a:gd name="T9" fmla="*/ 0 h 10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94"/>
                <a:gd name="T16" fmla="*/ 0 h 10191"/>
                <a:gd name="T17" fmla="*/ 10594 w 10594"/>
                <a:gd name="T18" fmla="*/ 10191 h 10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56348" name="Google Shape;1701;p48"/>
            <p:cNvSpPr>
              <a:spLocks/>
            </p:cNvSpPr>
            <p:nvPr/>
          </p:nvSpPr>
          <p:spPr bwMode="auto">
            <a:xfrm>
              <a:off x="4583013" y="1551175"/>
              <a:ext cx="244700" cy="231500"/>
            </a:xfrm>
            <a:custGeom>
              <a:avLst/>
              <a:gdLst>
                <a:gd name="T0" fmla="*/ 7569 w 9788"/>
                <a:gd name="T1" fmla="*/ 1 h 9260"/>
                <a:gd name="T2" fmla="*/ 7569 w 9788"/>
                <a:gd name="T3" fmla="*/ 1 h 9260"/>
                <a:gd name="T4" fmla="*/ 8359 w 9788"/>
                <a:gd name="T5" fmla="*/ 2858 h 9260"/>
                <a:gd name="T6" fmla="*/ 3141 w 9788"/>
                <a:gd name="T7" fmla="*/ 7929 h 9260"/>
                <a:gd name="T8" fmla="*/ 0 w 9788"/>
                <a:gd name="T9" fmla="*/ 7022 h 9260"/>
                <a:gd name="T10" fmla="*/ 0 w 9788"/>
                <a:gd name="T11" fmla="*/ 7022 h 9260"/>
                <a:gd name="T12" fmla="*/ 4488 w 9788"/>
                <a:gd name="T13" fmla="*/ 9260 h 9260"/>
                <a:gd name="T14" fmla="*/ 9696 w 9788"/>
                <a:gd name="T15" fmla="*/ 4165 h 9260"/>
                <a:gd name="T16" fmla="*/ 7569 w 9788"/>
                <a:gd name="T17" fmla="*/ 1 h 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88"/>
                <a:gd name="T28" fmla="*/ 0 h 9260"/>
                <a:gd name="T29" fmla="*/ 9788 w 9788"/>
                <a:gd name="T30" fmla="*/ 9260 h 92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56349" name="Google Shape;1702;p48"/>
            <p:cNvSpPr>
              <a:spLocks/>
            </p:cNvSpPr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1532 w 3056"/>
                <a:gd name="T1" fmla="*/ 0 h 2941"/>
                <a:gd name="T2" fmla="*/ 1 w 3056"/>
                <a:gd name="T3" fmla="*/ 1482 h 2941"/>
                <a:gd name="T4" fmla="*/ 1532 w 3056"/>
                <a:gd name="T5" fmla="*/ 2941 h 2941"/>
                <a:gd name="T6" fmla="*/ 3040 w 3056"/>
                <a:gd name="T7" fmla="*/ 1482 h 2941"/>
                <a:gd name="T8" fmla="*/ 1532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6"/>
                <a:gd name="T16" fmla="*/ 0 h 2941"/>
                <a:gd name="T17" fmla="*/ 3056 w 3056"/>
                <a:gd name="T18" fmla="*/ 2941 h 29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</p:grpSp>
      <p:grpSp>
        <p:nvGrpSpPr>
          <p:cNvPr id="56322" name="Google Shape;1703;p48"/>
          <p:cNvGrpSpPr>
            <a:grpSpLocks/>
          </p:cNvGrpSpPr>
          <p:nvPr/>
        </p:nvGrpSpPr>
        <p:grpSpPr bwMode="auto">
          <a:xfrm>
            <a:off x="10710863" y="828675"/>
            <a:ext cx="441325" cy="654050"/>
            <a:chOff x="4508863" y="1528200"/>
            <a:chExt cx="318850" cy="472800"/>
          </a:xfrm>
        </p:grpSpPr>
        <p:sp>
          <p:nvSpPr>
            <p:cNvPr id="56342" name="Google Shape;1704;p48"/>
            <p:cNvSpPr>
              <a:spLocks/>
            </p:cNvSpPr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3939 w 7101"/>
                <a:gd name="T1" fmla="*/ 0 h 10333"/>
                <a:gd name="T2" fmla="*/ 511 w 7101"/>
                <a:gd name="T3" fmla="*/ 10332 h 10333"/>
                <a:gd name="T4" fmla="*/ 7100 w 7101"/>
                <a:gd name="T5" fmla="*/ 1703 h 10333"/>
                <a:gd name="T6" fmla="*/ 3939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01"/>
                <a:gd name="T13" fmla="*/ 0 h 10333"/>
                <a:gd name="T14" fmla="*/ 7101 w 7101"/>
                <a:gd name="T15" fmla="*/ 10333 h 10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1622" y="1528200"/>
              <a:ext cx="264943" cy="254761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414" y="1551151"/>
              <a:ext cx="244299" cy="23181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56345" name="Google Shape;1707;p48"/>
            <p:cNvSpPr>
              <a:spLocks/>
            </p:cNvSpPr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1532 w 3056"/>
                <a:gd name="T1" fmla="*/ 0 h 2941"/>
                <a:gd name="T2" fmla="*/ 1 w 3056"/>
                <a:gd name="T3" fmla="*/ 1482 h 2941"/>
                <a:gd name="T4" fmla="*/ 1532 w 3056"/>
                <a:gd name="T5" fmla="*/ 2941 h 2941"/>
                <a:gd name="T6" fmla="*/ 3040 w 3056"/>
                <a:gd name="T7" fmla="*/ 1482 h 2941"/>
                <a:gd name="T8" fmla="*/ 1532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6"/>
                <a:gd name="T16" fmla="*/ 0 h 2941"/>
                <a:gd name="T17" fmla="*/ 3056 w 3056"/>
                <a:gd name="T18" fmla="*/ 2941 h 29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</p:grpSp>
      <p:grpSp>
        <p:nvGrpSpPr>
          <p:cNvPr id="56323" name="Google Shape;378;p32"/>
          <p:cNvGrpSpPr>
            <a:grpSpLocks/>
          </p:cNvGrpSpPr>
          <p:nvPr/>
        </p:nvGrpSpPr>
        <p:grpSpPr bwMode="auto">
          <a:xfrm>
            <a:off x="2932113" y="539750"/>
            <a:ext cx="6888162" cy="930275"/>
            <a:chOff x="603225" y="2182575"/>
            <a:chExt cx="2577800" cy="424450"/>
          </a:xfrm>
        </p:grpSpPr>
        <p:sp>
          <p:nvSpPr>
            <p:cNvPr id="42" name="Google Shape;379;p32"/>
            <p:cNvSpPr/>
            <p:nvPr/>
          </p:nvSpPr>
          <p:spPr>
            <a:xfrm>
              <a:off x="603225" y="2317298"/>
              <a:ext cx="2577800" cy="191944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/>
            <p:cNvSpPr/>
            <p:nvPr/>
          </p:nvSpPr>
          <p:spPr>
            <a:xfrm>
              <a:off x="973943" y="2428119"/>
              <a:ext cx="1943895" cy="178906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/>
            <p:cNvSpPr/>
            <p:nvPr/>
          </p:nvSpPr>
          <p:spPr>
            <a:xfrm>
              <a:off x="962061" y="2182575"/>
              <a:ext cx="1695562" cy="207155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/>
          <p:cNvSpPr txBox="1">
            <a:spLocks/>
          </p:cNvSpPr>
          <p:nvPr/>
        </p:nvSpPr>
        <p:spPr>
          <a:xfrm>
            <a:off x="2817813" y="280988"/>
            <a:ext cx="7069137" cy="1082675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fontAlgn="auto"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633200" y="6299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389438" y="1250950"/>
            <a:ext cx="3146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Cô giáo lớp em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411288" y="1757363"/>
            <a:ext cx="7010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Sáng nào em đến lớp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Cũng thấy cô đến rồi.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Đáp lời “Chào cô ạ!”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Cô mỉm cười thật tươi.</a:t>
            </a:r>
          </a:p>
          <a:p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Cô dạy em tập viết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Gió đưa thoảng hương nhài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Nắng ghé vào cửa lớp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Xem chúng em học bài.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124575" y="1831975"/>
            <a:ext cx="488473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Những lời cô giáo giảng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Ấm trang vở thơm tho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Yêu thương em ngắm mãi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Những điểm mười cô cho.</a:t>
            </a:r>
          </a:p>
          <a:p>
            <a:pPr algn="r"/>
            <a:r>
              <a:rPr lang="en-US" sz="2800">
                <a:latin typeface="Times New Roman" pitchFamily="18" charset="0"/>
                <a:cs typeface="Times New Roman" pitchFamily="18" charset="0"/>
              </a:rPr>
              <a:t>(Nguyễn Xuân Sanh)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42925" y="5338763"/>
            <a:ext cx="11250613" cy="1303337"/>
            <a:chOff x="500450" y="4028641"/>
            <a:chExt cx="11249448" cy="1302888"/>
          </a:xfrm>
        </p:grpSpPr>
        <p:grpSp>
          <p:nvGrpSpPr>
            <p:cNvPr id="56331" name="Group 4"/>
            <p:cNvGrpSpPr>
              <a:grpSpLocks/>
            </p:cNvGrpSpPr>
            <p:nvPr/>
          </p:nvGrpSpPr>
          <p:grpSpPr bwMode="auto">
            <a:xfrm>
              <a:off x="500450" y="4028641"/>
              <a:ext cx="11249448" cy="1302888"/>
              <a:chOff x="596809" y="5223031"/>
              <a:chExt cx="11249448" cy="1302888"/>
            </a:xfrm>
          </p:grpSpPr>
          <p:grpSp>
            <p:nvGrpSpPr>
              <p:cNvPr id="56333" name="Google Shape;786;p36"/>
              <p:cNvGrpSpPr>
                <a:grpSpLocks/>
              </p:cNvGrpSpPr>
              <p:nvPr/>
            </p:nvGrpSpPr>
            <p:grpSpPr bwMode="auto">
              <a:xfrm rot="-10790939">
                <a:off x="596809" y="5223031"/>
                <a:ext cx="11249448" cy="1302888"/>
                <a:chOff x="1881479" y="1597500"/>
                <a:chExt cx="1106346" cy="402846"/>
              </a:xfrm>
            </p:grpSpPr>
            <p:sp>
              <p:nvSpPr>
                <p:cNvPr id="25" name="Google Shape;787;p36"/>
                <p:cNvSpPr/>
                <p:nvPr/>
              </p:nvSpPr>
              <p:spPr>
                <a:xfrm>
                  <a:off x="1881479" y="1598492"/>
                  <a:ext cx="1103848" cy="401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67" h="26992" extrusionOk="0">
                      <a:moveTo>
                        <a:pt x="72981" y="1"/>
                      </a:moveTo>
                      <a:lnTo>
                        <a:pt x="10974" y="3101"/>
                      </a:lnTo>
                      <a:lnTo>
                        <a:pt x="1" y="15806"/>
                      </a:lnTo>
                      <a:lnTo>
                        <a:pt x="12159" y="26992"/>
                      </a:lnTo>
                      <a:lnTo>
                        <a:pt x="74166" y="23922"/>
                      </a:lnTo>
                      <a:lnTo>
                        <a:pt x="7298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400">
                    <a:latin typeface="+mn-lt"/>
                    <a:cs typeface="+mn-cs"/>
                  </a:endParaRPr>
                </a:p>
              </p:txBody>
            </p:sp>
            <p:sp>
              <p:nvSpPr>
                <p:cNvPr id="56338" name="Google Shape;788;p36"/>
                <p:cNvSpPr>
                  <a:spLocks/>
                </p:cNvSpPr>
                <p:nvPr/>
              </p:nvSpPr>
              <p:spPr bwMode="auto">
                <a:xfrm>
                  <a:off x="2872327" y="1597500"/>
                  <a:ext cx="115498" cy="363825"/>
                </a:xfrm>
                <a:custGeom>
                  <a:avLst/>
                  <a:gdLst>
                    <a:gd name="T0" fmla="*/ 0 w 6192"/>
                    <a:gd name="T1" fmla="*/ 271 h 14553"/>
                    <a:gd name="T2" fmla="*/ 5378 w 6192"/>
                    <a:gd name="T3" fmla="*/ 0 h 14553"/>
                    <a:gd name="T4" fmla="*/ 6192 w 6192"/>
                    <a:gd name="T5" fmla="*/ 14282 h 14553"/>
                    <a:gd name="T6" fmla="*/ 903 w 6192"/>
                    <a:gd name="T7" fmla="*/ 14553 h 1455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92"/>
                    <a:gd name="T13" fmla="*/ 0 h 14553"/>
                    <a:gd name="T14" fmla="*/ 6192 w 6192"/>
                    <a:gd name="T15" fmla="*/ 14553 h 1455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92" h="14553" extrusionOk="0">
                      <a:moveTo>
                        <a:pt x="0" y="271"/>
                      </a:moveTo>
                      <a:lnTo>
                        <a:pt x="5378" y="0"/>
                      </a:lnTo>
                      <a:lnTo>
                        <a:pt x="6192" y="14282"/>
                      </a:lnTo>
                      <a:lnTo>
                        <a:pt x="903" y="14553"/>
                      </a:lnTo>
                      <a:close/>
                    </a:path>
                  </a:pathLst>
                </a:custGeom>
                <a:solidFill>
                  <a:srgbClr val="FCB8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6334" name="Group 26"/>
              <p:cNvGrpSpPr>
                <a:grpSpLocks/>
              </p:cNvGrpSpPr>
              <p:nvPr/>
            </p:nvGrpSpPr>
            <p:grpSpPr bwMode="auto">
              <a:xfrm>
                <a:off x="777074" y="5498767"/>
                <a:ext cx="925785" cy="856725"/>
                <a:chOff x="1113239" y="2049661"/>
                <a:chExt cx="1009099" cy="1206833"/>
              </a:xfrm>
            </p:grpSpPr>
            <p:sp>
              <p:nvSpPr>
                <p:cNvPr id="28" name="Google Shape;808;p36"/>
                <p:cNvSpPr/>
                <p:nvPr/>
              </p:nvSpPr>
              <p:spPr>
                <a:xfrm>
                  <a:off x="1113992" y="2050216"/>
                  <a:ext cx="1008698" cy="1207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54" h="36205" extrusionOk="0">
                      <a:moveTo>
                        <a:pt x="20171" y="2897"/>
                      </a:moveTo>
                      <a:cubicBezTo>
                        <a:pt x="13692" y="2897"/>
                        <a:pt x="4629" y="3248"/>
                        <a:pt x="1730" y="9043"/>
                      </a:cubicBezTo>
                      <a:cubicBezTo>
                        <a:pt x="-53" y="12607"/>
                        <a:pt x="-138" y="17159"/>
                        <a:pt x="1007" y="20976"/>
                      </a:cubicBezTo>
                      <a:cubicBezTo>
                        <a:pt x="4030" y="31052"/>
                        <a:pt x="25605" y="39758"/>
                        <a:pt x="31018" y="30738"/>
                      </a:cubicBezTo>
                      <a:cubicBezTo>
                        <a:pt x="35128" y="23889"/>
                        <a:pt x="35698" y="10984"/>
                        <a:pt x="28849" y="6874"/>
                      </a:cubicBezTo>
                      <a:cubicBezTo>
                        <a:pt x="23310" y="3550"/>
                        <a:pt x="15464" y="1093"/>
                        <a:pt x="9685" y="3981"/>
                      </a:cubicBezTo>
                      <a:cubicBezTo>
                        <a:pt x="4809" y="6417"/>
                        <a:pt x="1259" y="11997"/>
                        <a:pt x="284" y="17360"/>
                      </a:cubicBezTo>
                      <a:cubicBezTo>
                        <a:pt x="-548" y="21937"/>
                        <a:pt x="728" y="27711"/>
                        <a:pt x="4261" y="30738"/>
                      </a:cubicBezTo>
                      <a:cubicBezTo>
                        <a:pt x="11500" y="36942"/>
                        <a:pt x="25587" y="38389"/>
                        <a:pt x="32826" y="32185"/>
                      </a:cubicBezTo>
                      <a:cubicBezTo>
                        <a:pt x="38778" y="27085"/>
                        <a:pt x="37895" y="15205"/>
                        <a:pt x="33549" y="8682"/>
                      </a:cubicBezTo>
                      <a:cubicBezTo>
                        <a:pt x="28537" y="1160"/>
                        <a:pt x="16090" y="-1774"/>
                        <a:pt x="7516" y="108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36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1244428" y="2253194"/>
                  <a:ext cx="708622" cy="9104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360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</p:txBody>
            </p:sp>
          </p:grpSp>
        </p:grpSp>
        <p:sp>
          <p:nvSpPr>
            <p:cNvPr id="56332" name="TextBox 1"/>
            <p:cNvSpPr txBox="1">
              <a:spLocks noChangeArrowheads="1"/>
            </p:cNvSpPr>
            <p:nvPr/>
          </p:nvSpPr>
          <p:spPr bwMode="auto">
            <a:xfrm>
              <a:off x="1632499" y="4355139"/>
              <a:ext cx="961513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Cô giáo đáp lại lời chào của các bạn nhỏ như thế nào?</a:t>
              </a:r>
              <a:endPara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9750" y="5470525"/>
            <a:ext cx="11158538" cy="1077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Cô giáo đáp lại lời chào của các bạn nhỏ bằng cách mỉm cười thật tươi.</a:t>
            </a:r>
            <a:endParaRPr lang="vi-VN" sz="32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69" name="Google Shape;1698;p48"/>
          <p:cNvGrpSpPr>
            <a:grpSpLocks/>
          </p:cNvGrpSpPr>
          <p:nvPr/>
        </p:nvGrpSpPr>
        <p:grpSpPr bwMode="auto">
          <a:xfrm>
            <a:off x="10082213" y="762000"/>
            <a:ext cx="441325" cy="652463"/>
            <a:chOff x="4508863" y="1528200"/>
            <a:chExt cx="318850" cy="472800"/>
          </a:xfrm>
        </p:grpSpPr>
        <p:sp>
          <p:nvSpPr>
            <p:cNvPr id="58397" name="Google Shape;1699;p48"/>
            <p:cNvSpPr>
              <a:spLocks/>
            </p:cNvSpPr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3939 w 7101"/>
                <a:gd name="T1" fmla="*/ 0 h 10333"/>
                <a:gd name="T2" fmla="*/ 511 w 7101"/>
                <a:gd name="T3" fmla="*/ 10332 h 10333"/>
                <a:gd name="T4" fmla="*/ 7100 w 7101"/>
                <a:gd name="T5" fmla="*/ 1703 h 10333"/>
                <a:gd name="T6" fmla="*/ 3939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01"/>
                <a:gd name="T13" fmla="*/ 0 h 10333"/>
                <a:gd name="T14" fmla="*/ 7101 w 7101"/>
                <a:gd name="T15" fmla="*/ 10333 h 10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58398" name="Google Shape;1700;p48"/>
            <p:cNvSpPr>
              <a:spLocks/>
            </p:cNvSpPr>
            <p:nvPr/>
          </p:nvSpPr>
          <p:spPr bwMode="auto">
            <a:xfrm>
              <a:off x="4562113" y="1528200"/>
              <a:ext cx="264850" cy="254775"/>
            </a:xfrm>
            <a:custGeom>
              <a:avLst/>
              <a:gdLst>
                <a:gd name="T0" fmla="*/ 5301 w 10594"/>
                <a:gd name="T1" fmla="*/ 0 h 10191"/>
                <a:gd name="T2" fmla="*/ 46 w 10594"/>
                <a:gd name="T3" fmla="*/ 5084 h 10191"/>
                <a:gd name="T4" fmla="*/ 5289 w 10594"/>
                <a:gd name="T5" fmla="*/ 10190 h 10191"/>
                <a:gd name="T6" fmla="*/ 10532 w 10594"/>
                <a:gd name="T7" fmla="*/ 5084 h 10191"/>
                <a:gd name="T8" fmla="*/ 5301 w 10594"/>
                <a:gd name="T9" fmla="*/ 0 h 10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94"/>
                <a:gd name="T16" fmla="*/ 0 h 10191"/>
                <a:gd name="T17" fmla="*/ 10594 w 10594"/>
                <a:gd name="T18" fmla="*/ 10191 h 10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58399" name="Google Shape;1701;p48"/>
            <p:cNvSpPr>
              <a:spLocks/>
            </p:cNvSpPr>
            <p:nvPr/>
          </p:nvSpPr>
          <p:spPr bwMode="auto">
            <a:xfrm>
              <a:off x="4583013" y="1551175"/>
              <a:ext cx="244700" cy="231500"/>
            </a:xfrm>
            <a:custGeom>
              <a:avLst/>
              <a:gdLst>
                <a:gd name="T0" fmla="*/ 7569 w 9788"/>
                <a:gd name="T1" fmla="*/ 1 h 9260"/>
                <a:gd name="T2" fmla="*/ 7569 w 9788"/>
                <a:gd name="T3" fmla="*/ 1 h 9260"/>
                <a:gd name="T4" fmla="*/ 8359 w 9788"/>
                <a:gd name="T5" fmla="*/ 2858 h 9260"/>
                <a:gd name="T6" fmla="*/ 3141 w 9788"/>
                <a:gd name="T7" fmla="*/ 7929 h 9260"/>
                <a:gd name="T8" fmla="*/ 0 w 9788"/>
                <a:gd name="T9" fmla="*/ 7022 h 9260"/>
                <a:gd name="T10" fmla="*/ 0 w 9788"/>
                <a:gd name="T11" fmla="*/ 7022 h 9260"/>
                <a:gd name="T12" fmla="*/ 4488 w 9788"/>
                <a:gd name="T13" fmla="*/ 9260 h 9260"/>
                <a:gd name="T14" fmla="*/ 9696 w 9788"/>
                <a:gd name="T15" fmla="*/ 4165 h 9260"/>
                <a:gd name="T16" fmla="*/ 7569 w 9788"/>
                <a:gd name="T17" fmla="*/ 1 h 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88"/>
                <a:gd name="T28" fmla="*/ 0 h 9260"/>
                <a:gd name="T29" fmla="*/ 9788 w 9788"/>
                <a:gd name="T30" fmla="*/ 9260 h 92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58400" name="Google Shape;1702;p48"/>
            <p:cNvSpPr>
              <a:spLocks/>
            </p:cNvSpPr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1532 w 3056"/>
                <a:gd name="T1" fmla="*/ 0 h 2941"/>
                <a:gd name="T2" fmla="*/ 1 w 3056"/>
                <a:gd name="T3" fmla="*/ 1482 h 2941"/>
                <a:gd name="T4" fmla="*/ 1532 w 3056"/>
                <a:gd name="T5" fmla="*/ 2941 h 2941"/>
                <a:gd name="T6" fmla="*/ 3040 w 3056"/>
                <a:gd name="T7" fmla="*/ 1482 h 2941"/>
                <a:gd name="T8" fmla="*/ 1532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6"/>
                <a:gd name="T16" fmla="*/ 0 h 2941"/>
                <a:gd name="T17" fmla="*/ 3056 w 3056"/>
                <a:gd name="T18" fmla="*/ 2941 h 29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</p:grpSp>
      <p:grpSp>
        <p:nvGrpSpPr>
          <p:cNvPr id="58370" name="Google Shape;1703;p48"/>
          <p:cNvGrpSpPr>
            <a:grpSpLocks/>
          </p:cNvGrpSpPr>
          <p:nvPr/>
        </p:nvGrpSpPr>
        <p:grpSpPr bwMode="auto">
          <a:xfrm>
            <a:off x="10710863" y="828675"/>
            <a:ext cx="441325" cy="654050"/>
            <a:chOff x="4508863" y="1528200"/>
            <a:chExt cx="318850" cy="472800"/>
          </a:xfrm>
        </p:grpSpPr>
        <p:sp>
          <p:nvSpPr>
            <p:cNvPr id="58393" name="Google Shape;1704;p48"/>
            <p:cNvSpPr>
              <a:spLocks/>
            </p:cNvSpPr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3939 w 7101"/>
                <a:gd name="T1" fmla="*/ 0 h 10333"/>
                <a:gd name="T2" fmla="*/ 511 w 7101"/>
                <a:gd name="T3" fmla="*/ 10332 h 10333"/>
                <a:gd name="T4" fmla="*/ 7100 w 7101"/>
                <a:gd name="T5" fmla="*/ 1703 h 10333"/>
                <a:gd name="T6" fmla="*/ 3939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01"/>
                <a:gd name="T13" fmla="*/ 0 h 10333"/>
                <a:gd name="T14" fmla="*/ 7101 w 7101"/>
                <a:gd name="T15" fmla="*/ 10333 h 10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1622" y="1528200"/>
              <a:ext cx="264943" cy="254761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414" y="1551151"/>
              <a:ext cx="244299" cy="23181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58396" name="Google Shape;1707;p48"/>
            <p:cNvSpPr>
              <a:spLocks/>
            </p:cNvSpPr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1532 w 3056"/>
                <a:gd name="T1" fmla="*/ 0 h 2941"/>
                <a:gd name="T2" fmla="*/ 1 w 3056"/>
                <a:gd name="T3" fmla="*/ 1482 h 2941"/>
                <a:gd name="T4" fmla="*/ 1532 w 3056"/>
                <a:gd name="T5" fmla="*/ 2941 h 2941"/>
                <a:gd name="T6" fmla="*/ 3040 w 3056"/>
                <a:gd name="T7" fmla="*/ 1482 h 2941"/>
                <a:gd name="T8" fmla="*/ 1532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6"/>
                <a:gd name="T16" fmla="*/ 0 h 2941"/>
                <a:gd name="T17" fmla="*/ 3056 w 3056"/>
                <a:gd name="T18" fmla="*/ 2941 h 29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</p:grpSp>
      <p:grpSp>
        <p:nvGrpSpPr>
          <p:cNvPr id="58371" name="Google Shape;378;p32"/>
          <p:cNvGrpSpPr>
            <a:grpSpLocks/>
          </p:cNvGrpSpPr>
          <p:nvPr/>
        </p:nvGrpSpPr>
        <p:grpSpPr bwMode="auto">
          <a:xfrm>
            <a:off x="2932113" y="539750"/>
            <a:ext cx="6888162" cy="930275"/>
            <a:chOff x="603225" y="2182575"/>
            <a:chExt cx="2577800" cy="424450"/>
          </a:xfrm>
        </p:grpSpPr>
        <p:sp>
          <p:nvSpPr>
            <p:cNvPr id="42" name="Google Shape;379;p32"/>
            <p:cNvSpPr/>
            <p:nvPr/>
          </p:nvSpPr>
          <p:spPr>
            <a:xfrm>
              <a:off x="603225" y="2317298"/>
              <a:ext cx="2577800" cy="191944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/>
            <p:cNvSpPr/>
            <p:nvPr/>
          </p:nvSpPr>
          <p:spPr>
            <a:xfrm>
              <a:off x="973943" y="2428119"/>
              <a:ext cx="1943895" cy="178906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/>
            <p:cNvSpPr/>
            <p:nvPr/>
          </p:nvSpPr>
          <p:spPr>
            <a:xfrm>
              <a:off x="962061" y="2182575"/>
              <a:ext cx="1695562" cy="207155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/>
          <p:cNvSpPr txBox="1">
            <a:spLocks/>
          </p:cNvSpPr>
          <p:nvPr/>
        </p:nvSpPr>
        <p:spPr>
          <a:xfrm>
            <a:off x="2817813" y="280988"/>
            <a:ext cx="7069137" cy="1082675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fontAlgn="auto"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633200" y="6299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389438" y="1250950"/>
            <a:ext cx="3146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Cô giáo lớp em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411288" y="1757363"/>
            <a:ext cx="7010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Sáng nào em đến lớp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Cũng thấy cô đến rồi.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Đáp lời “Chào cô ạ!”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Cô mỉm cười thật tươi.</a:t>
            </a:r>
          </a:p>
          <a:p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Cô dạy em tập viết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Gió đưa thoảng hương nhài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Nắng ghé vào cửa lớp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Xem chúng em học bài.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124575" y="1831975"/>
            <a:ext cx="488473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Những lời cô giáo giảng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Ấm trang vở thơm tho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Yêu thương em ngắm mãi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Những điểm mười cô cho.</a:t>
            </a:r>
          </a:p>
          <a:p>
            <a:pPr algn="r"/>
            <a:r>
              <a:rPr lang="en-US" sz="2800">
                <a:latin typeface="Times New Roman" pitchFamily="18" charset="0"/>
                <a:cs typeface="Times New Roman" pitchFamily="18" charset="0"/>
              </a:rPr>
              <a:t>(Nguyễn Xuân Sanh)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49275" y="5381625"/>
            <a:ext cx="11249025" cy="1301750"/>
            <a:chOff x="500450" y="4028641"/>
            <a:chExt cx="11249448" cy="1302888"/>
          </a:xfrm>
        </p:grpSpPr>
        <p:grpSp>
          <p:nvGrpSpPr>
            <p:cNvPr id="58382" name="Group 4"/>
            <p:cNvGrpSpPr>
              <a:grpSpLocks/>
            </p:cNvGrpSpPr>
            <p:nvPr/>
          </p:nvGrpSpPr>
          <p:grpSpPr bwMode="auto">
            <a:xfrm>
              <a:off x="500450" y="4028641"/>
              <a:ext cx="11249448" cy="1302888"/>
              <a:chOff x="596809" y="5223031"/>
              <a:chExt cx="11249448" cy="1302888"/>
            </a:xfrm>
          </p:grpSpPr>
          <p:grpSp>
            <p:nvGrpSpPr>
              <p:cNvPr id="58384" name="Google Shape;786;p36"/>
              <p:cNvGrpSpPr>
                <a:grpSpLocks/>
              </p:cNvGrpSpPr>
              <p:nvPr/>
            </p:nvGrpSpPr>
            <p:grpSpPr bwMode="auto">
              <a:xfrm rot="-10790939">
                <a:off x="596809" y="5223031"/>
                <a:ext cx="11249448" cy="1302888"/>
                <a:chOff x="1881479" y="1597500"/>
                <a:chExt cx="1106346" cy="402846"/>
              </a:xfrm>
            </p:grpSpPr>
            <p:sp>
              <p:nvSpPr>
                <p:cNvPr id="25" name="Google Shape;787;p36"/>
                <p:cNvSpPr/>
                <p:nvPr/>
              </p:nvSpPr>
              <p:spPr>
                <a:xfrm>
                  <a:off x="1881479" y="1598493"/>
                  <a:ext cx="1103848" cy="401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67" h="26992" extrusionOk="0">
                      <a:moveTo>
                        <a:pt x="72981" y="1"/>
                      </a:moveTo>
                      <a:lnTo>
                        <a:pt x="10974" y="3101"/>
                      </a:lnTo>
                      <a:lnTo>
                        <a:pt x="1" y="15806"/>
                      </a:lnTo>
                      <a:lnTo>
                        <a:pt x="12159" y="26992"/>
                      </a:lnTo>
                      <a:lnTo>
                        <a:pt x="74166" y="23922"/>
                      </a:lnTo>
                      <a:lnTo>
                        <a:pt x="7298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400">
                    <a:latin typeface="+mn-lt"/>
                    <a:cs typeface="+mn-cs"/>
                  </a:endParaRPr>
                </a:p>
              </p:txBody>
            </p:sp>
            <p:sp>
              <p:nvSpPr>
                <p:cNvPr id="58389" name="Google Shape;788;p36"/>
                <p:cNvSpPr>
                  <a:spLocks/>
                </p:cNvSpPr>
                <p:nvPr/>
              </p:nvSpPr>
              <p:spPr bwMode="auto">
                <a:xfrm>
                  <a:off x="2872327" y="1597500"/>
                  <a:ext cx="115498" cy="363825"/>
                </a:xfrm>
                <a:custGeom>
                  <a:avLst/>
                  <a:gdLst>
                    <a:gd name="T0" fmla="*/ 0 w 6192"/>
                    <a:gd name="T1" fmla="*/ 271 h 14553"/>
                    <a:gd name="T2" fmla="*/ 5378 w 6192"/>
                    <a:gd name="T3" fmla="*/ 0 h 14553"/>
                    <a:gd name="T4" fmla="*/ 6192 w 6192"/>
                    <a:gd name="T5" fmla="*/ 14282 h 14553"/>
                    <a:gd name="T6" fmla="*/ 903 w 6192"/>
                    <a:gd name="T7" fmla="*/ 14553 h 1455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92"/>
                    <a:gd name="T13" fmla="*/ 0 h 14553"/>
                    <a:gd name="T14" fmla="*/ 6192 w 6192"/>
                    <a:gd name="T15" fmla="*/ 14553 h 1455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92" h="14553" extrusionOk="0">
                      <a:moveTo>
                        <a:pt x="0" y="271"/>
                      </a:moveTo>
                      <a:lnTo>
                        <a:pt x="5378" y="0"/>
                      </a:lnTo>
                      <a:lnTo>
                        <a:pt x="6192" y="14282"/>
                      </a:lnTo>
                      <a:lnTo>
                        <a:pt x="903" y="14553"/>
                      </a:lnTo>
                      <a:close/>
                    </a:path>
                  </a:pathLst>
                </a:custGeom>
                <a:solidFill>
                  <a:srgbClr val="FCB8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385" name="Group 26"/>
              <p:cNvGrpSpPr>
                <a:grpSpLocks/>
              </p:cNvGrpSpPr>
              <p:nvPr/>
            </p:nvGrpSpPr>
            <p:grpSpPr bwMode="auto">
              <a:xfrm>
                <a:off x="777074" y="5498767"/>
                <a:ext cx="925785" cy="856725"/>
                <a:chOff x="1113239" y="2049661"/>
                <a:chExt cx="1009099" cy="1206833"/>
              </a:xfrm>
            </p:grpSpPr>
            <p:sp>
              <p:nvSpPr>
                <p:cNvPr id="28" name="Google Shape;808;p36"/>
                <p:cNvSpPr/>
                <p:nvPr/>
              </p:nvSpPr>
              <p:spPr>
                <a:xfrm>
                  <a:off x="1114021" y="2050690"/>
                  <a:ext cx="1008841" cy="1206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54" h="36205" extrusionOk="0">
                      <a:moveTo>
                        <a:pt x="20171" y="2897"/>
                      </a:moveTo>
                      <a:cubicBezTo>
                        <a:pt x="13692" y="2897"/>
                        <a:pt x="4629" y="3248"/>
                        <a:pt x="1730" y="9043"/>
                      </a:cubicBezTo>
                      <a:cubicBezTo>
                        <a:pt x="-53" y="12607"/>
                        <a:pt x="-138" y="17159"/>
                        <a:pt x="1007" y="20976"/>
                      </a:cubicBezTo>
                      <a:cubicBezTo>
                        <a:pt x="4030" y="31052"/>
                        <a:pt x="25605" y="39758"/>
                        <a:pt x="31018" y="30738"/>
                      </a:cubicBezTo>
                      <a:cubicBezTo>
                        <a:pt x="35128" y="23889"/>
                        <a:pt x="35698" y="10984"/>
                        <a:pt x="28849" y="6874"/>
                      </a:cubicBezTo>
                      <a:cubicBezTo>
                        <a:pt x="23310" y="3550"/>
                        <a:pt x="15464" y="1093"/>
                        <a:pt x="9685" y="3981"/>
                      </a:cubicBezTo>
                      <a:cubicBezTo>
                        <a:pt x="4809" y="6417"/>
                        <a:pt x="1259" y="11997"/>
                        <a:pt x="284" y="17360"/>
                      </a:cubicBezTo>
                      <a:cubicBezTo>
                        <a:pt x="-548" y="21937"/>
                        <a:pt x="728" y="27711"/>
                        <a:pt x="4261" y="30738"/>
                      </a:cubicBezTo>
                      <a:cubicBezTo>
                        <a:pt x="11500" y="36942"/>
                        <a:pt x="25587" y="38389"/>
                        <a:pt x="32826" y="32185"/>
                      </a:cubicBezTo>
                      <a:cubicBezTo>
                        <a:pt x="38778" y="27085"/>
                        <a:pt x="37895" y="15205"/>
                        <a:pt x="33549" y="8682"/>
                      </a:cubicBezTo>
                      <a:cubicBezTo>
                        <a:pt x="28537" y="1160"/>
                        <a:pt x="16090" y="-1774"/>
                        <a:pt x="7516" y="108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87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1244428" y="2253194"/>
                  <a:ext cx="708622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360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</p:txBody>
            </p:sp>
          </p:grpSp>
        </p:grpSp>
        <p:sp>
          <p:nvSpPr>
            <p:cNvPr id="58383" name="TextBox 1"/>
            <p:cNvSpPr txBox="1">
              <a:spLocks noChangeArrowheads="1"/>
            </p:cNvSpPr>
            <p:nvPr/>
          </p:nvSpPr>
          <p:spPr bwMode="auto">
            <a:xfrm>
              <a:off x="1632499" y="4355139"/>
              <a:ext cx="960230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 những câu thơ tả cảnh vật khi cô dạy em học bài.</a:t>
              </a:r>
              <a:endPara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1541463" y="4518025"/>
            <a:ext cx="3781425" cy="0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00188" y="4943475"/>
            <a:ext cx="3108325" cy="0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500188" y="5368925"/>
            <a:ext cx="3290887" cy="0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77850" y="5486400"/>
            <a:ext cx="11242675" cy="1077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Gió đưa thoảng hương nhài; Nắng ghé vào cửa lớp; Xem chúng em học bài.</a:t>
            </a:r>
            <a:endParaRPr lang="vi-VN" sz="32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Google Shape;1698;p48"/>
          <p:cNvGrpSpPr>
            <a:grpSpLocks/>
          </p:cNvGrpSpPr>
          <p:nvPr/>
        </p:nvGrpSpPr>
        <p:grpSpPr bwMode="auto">
          <a:xfrm>
            <a:off x="10082213" y="762000"/>
            <a:ext cx="441325" cy="652463"/>
            <a:chOff x="4508863" y="1528200"/>
            <a:chExt cx="318850" cy="472800"/>
          </a:xfrm>
        </p:grpSpPr>
        <p:sp>
          <p:nvSpPr>
            <p:cNvPr id="60442" name="Google Shape;1699;p48"/>
            <p:cNvSpPr>
              <a:spLocks/>
            </p:cNvSpPr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3939 w 7101"/>
                <a:gd name="T1" fmla="*/ 0 h 10333"/>
                <a:gd name="T2" fmla="*/ 511 w 7101"/>
                <a:gd name="T3" fmla="*/ 10332 h 10333"/>
                <a:gd name="T4" fmla="*/ 7100 w 7101"/>
                <a:gd name="T5" fmla="*/ 1703 h 10333"/>
                <a:gd name="T6" fmla="*/ 3939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01"/>
                <a:gd name="T13" fmla="*/ 0 h 10333"/>
                <a:gd name="T14" fmla="*/ 7101 w 7101"/>
                <a:gd name="T15" fmla="*/ 10333 h 10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60443" name="Google Shape;1700;p48"/>
            <p:cNvSpPr>
              <a:spLocks/>
            </p:cNvSpPr>
            <p:nvPr/>
          </p:nvSpPr>
          <p:spPr bwMode="auto">
            <a:xfrm>
              <a:off x="4562113" y="1528200"/>
              <a:ext cx="264850" cy="254775"/>
            </a:xfrm>
            <a:custGeom>
              <a:avLst/>
              <a:gdLst>
                <a:gd name="T0" fmla="*/ 5301 w 10594"/>
                <a:gd name="T1" fmla="*/ 0 h 10191"/>
                <a:gd name="T2" fmla="*/ 46 w 10594"/>
                <a:gd name="T3" fmla="*/ 5084 h 10191"/>
                <a:gd name="T4" fmla="*/ 5289 w 10594"/>
                <a:gd name="T5" fmla="*/ 10190 h 10191"/>
                <a:gd name="T6" fmla="*/ 10532 w 10594"/>
                <a:gd name="T7" fmla="*/ 5084 h 10191"/>
                <a:gd name="T8" fmla="*/ 5301 w 10594"/>
                <a:gd name="T9" fmla="*/ 0 h 10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94"/>
                <a:gd name="T16" fmla="*/ 0 h 10191"/>
                <a:gd name="T17" fmla="*/ 10594 w 10594"/>
                <a:gd name="T18" fmla="*/ 10191 h 10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60444" name="Google Shape;1701;p48"/>
            <p:cNvSpPr>
              <a:spLocks/>
            </p:cNvSpPr>
            <p:nvPr/>
          </p:nvSpPr>
          <p:spPr bwMode="auto">
            <a:xfrm>
              <a:off x="4583013" y="1551175"/>
              <a:ext cx="244700" cy="231500"/>
            </a:xfrm>
            <a:custGeom>
              <a:avLst/>
              <a:gdLst>
                <a:gd name="T0" fmla="*/ 7569 w 9788"/>
                <a:gd name="T1" fmla="*/ 1 h 9260"/>
                <a:gd name="T2" fmla="*/ 7569 w 9788"/>
                <a:gd name="T3" fmla="*/ 1 h 9260"/>
                <a:gd name="T4" fmla="*/ 8359 w 9788"/>
                <a:gd name="T5" fmla="*/ 2858 h 9260"/>
                <a:gd name="T6" fmla="*/ 3141 w 9788"/>
                <a:gd name="T7" fmla="*/ 7929 h 9260"/>
                <a:gd name="T8" fmla="*/ 0 w 9788"/>
                <a:gd name="T9" fmla="*/ 7022 h 9260"/>
                <a:gd name="T10" fmla="*/ 0 w 9788"/>
                <a:gd name="T11" fmla="*/ 7022 h 9260"/>
                <a:gd name="T12" fmla="*/ 4488 w 9788"/>
                <a:gd name="T13" fmla="*/ 9260 h 9260"/>
                <a:gd name="T14" fmla="*/ 9696 w 9788"/>
                <a:gd name="T15" fmla="*/ 4165 h 9260"/>
                <a:gd name="T16" fmla="*/ 7569 w 9788"/>
                <a:gd name="T17" fmla="*/ 1 h 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88"/>
                <a:gd name="T28" fmla="*/ 0 h 9260"/>
                <a:gd name="T29" fmla="*/ 9788 w 9788"/>
                <a:gd name="T30" fmla="*/ 9260 h 92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60445" name="Google Shape;1702;p48"/>
            <p:cNvSpPr>
              <a:spLocks/>
            </p:cNvSpPr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1532 w 3056"/>
                <a:gd name="T1" fmla="*/ 0 h 2941"/>
                <a:gd name="T2" fmla="*/ 1 w 3056"/>
                <a:gd name="T3" fmla="*/ 1482 h 2941"/>
                <a:gd name="T4" fmla="*/ 1532 w 3056"/>
                <a:gd name="T5" fmla="*/ 2941 h 2941"/>
                <a:gd name="T6" fmla="*/ 3040 w 3056"/>
                <a:gd name="T7" fmla="*/ 1482 h 2941"/>
                <a:gd name="T8" fmla="*/ 1532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6"/>
                <a:gd name="T16" fmla="*/ 0 h 2941"/>
                <a:gd name="T17" fmla="*/ 3056 w 3056"/>
                <a:gd name="T18" fmla="*/ 2941 h 29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</p:grpSp>
      <p:grpSp>
        <p:nvGrpSpPr>
          <p:cNvPr id="60418" name="Google Shape;1703;p48"/>
          <p:cNvGrpSpPr>
            <a:grpSpLocks/>
          </p:cNvGrpSpPr>
          <p:nvPr/>
        </p:nvGrpSpPr>
        <p:grpSpPr bwMode="auto">
          <a:xfrm>
            <a:off x="10710863" y="828675"/>
            <a:ext cx="441325" cy="654050"/>
            <a:chOff x="4508863" y="1528200"/>
            <a:chExt cx="318850" cy="472800"/>
          </a:xfrm>
        </p:grpSpPr>
        <p:sp>
          <p:nvSpPr>
            <p:cNvPr id="60438" name="Google Shape;1704;p48"/>
            <p:cNvSpPr>
              <a:spLocks/>
            </p:cNvSpPr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3939 w 7101"/>
                <a:gd name="T1" fmla="*/ 0 h 10333"/>
                <a:gd name="T2" fmla="*/ 511 w 7101"/>
                <a:gd name="T3" fmla="*/ 10332 h 10333"/>
                <a:gd name="T4" fmla="*/ 7100 w 7101"/>
                <a:gd name="T5" fmla="*/ 1703 h 10333"/>
                <a:gd name="T6" fmla="*/ 3939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01"/>
                <a:gd name="T13" fmla="*/ 0 h 10333"/>
                <a:gd name="T14" fmla="*/ 7101 w 7101"/>
                <a:gd name="T15" fmla="*/ 10333 h 10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1622" y="1528200"/>
              <a:ext cx="264943" cy="254761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414" y="1551151"/>
              <a:ext cx="244299" cy="23181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60441" name="Google Shape;1707;p48"/>
            <p:cNvSpPr>
              <a:spLocks/>
            </p:cNvSpPr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1532 w 3056"/>
                <a:gd name="T1" fmla="*/ 0 h 2941"/>
                <a:gd name="T2" fmla="*/ 1 w 3056"/>
                <a:gd name="T3" fmla="*/ 1482 h 2941"/>
                <a:gd name="T4" fmla="*/ 1532 w 3056"/>
                <a:gd name="T5" fmla="*/ 2941 h 2941"/>
                <a:gd name="T6" fmla="*/ 3040 w 3056"/>
                <a:gd name="T7" fmla="*/ 1482 h 2941"/>
                <a:gd name="T8" fmla="*/ 1532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6"/>
                <a:gd name="T16" fmla="*/ 0 h 2941"/>
                <a:gd name="T17" fmla="*/ 3056 w 3056"/>
                <a:gd name="T18" fmla="*/ 2941 h 29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</p:grpSp>
      <p:grpSp>
        <p:nvGrpSpPr>
          <p:cNvPr id="60419" name="Google Shape;378;p32"/>
          <p:cNvGrpSpPr>
            <a:grpSpLocks/>
          </p:cNvGrpSpPr>
          <p:nvPr/>
        </p:nvGrpSpPr>
        <p:grpSpPr bwMode="auto">
          <a:xfrm>
            <a:off x="2932113" y="539750"/>
            <a:ext cx="6888162" cy="930275"/>
            <a:chOff x="603225" y="2182575"/>
            <a:chExt cx="2577800" cy="424450"/>
          </a:xfrm>
        </p:grpSpPr>
        <p:sp>
          <p:nvSpPr>
            <p:cNvPr id="42" name="Google Shape;379;p32"/>
            <p:cNvSpPr/>
            <p:nvPr/>
          </p:nvSpPr>
          <p:spPr>
            <a:xfrm>
              <a:off x="603225" y="2317298"/>
              <a:ext cx="2577800" cy="191944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/>
            <p:cNvSpPr/>
            <p:nvPr/>
          </p:nvSpPr>
          <p:spPr>
            <a:xfrm>
              <a:off x="973943" y="2428119"/>
              <a:ext cx="1943895" cy="178906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/>
            <p:cNvSpPr/>
            <p:nvPr/>
          </p:nvSpPr>
          <p:spPr>
            <a:xfrm>
              <a:off x="962061" y="2182575"/>
              <a:ext cx="1695562" cy="207155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/>
          <p:cNvSpPr txBox="1">
            <a:spLocks/>
          </p:cNvSpPr>
          <p:nvPr/>
        </p:nvSpPr>
        <p:spPr>
          <a:xfrm>
            <a:off x="2817813" y="280988"/>
            <a:ext cx="7069137" cy="1082675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fontAlgn="auto"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633200" y="6299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389438" y="1250950"/>
            <a:ext cx="3146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Cô giáo lớp em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411288" y="1757363"/>
            <a:ext cx="7010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Sáng nào em đến lớp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Cũng thấy cô đến rồi.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Đáp lời “Chào cô ạ!”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Cô mỉm cười thật tươi.</a:t>
            </a:r>
          </a:p>
          <a:p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Cô dạy em tập viết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Gió đưa thoảng hương nhài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Nắng ghé vào cửa lớp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Xem chúng em học bài.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124575" y="1831975"/>
            <a:ext cx="488473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Những lời cô giáo giảng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Ấm trang vở thơm tho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Yêu thương em ngắm mãi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Những điểm mười cô cho.</a:t>
            </a:r>
          </a:p>
          <a:p>
            <a:pPr algn="r"/>
            <a:r>
              <a:rPr lang="en-US" sz="2800">
                <a:latin typeface="Times New Roman" pitchFamily="18" charset="0"/>
                <a:cs typeface="Times New Roman" pitchFamily="18" charset="0"/>
              </a:rPr>
              <a:t>(Nguyễn Xuân Sanh)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42925" y="5338763"/>
            <a:ext cx="11250613" cy="1303337"/>
            <a:chOff x="500450" y="4028641"/>
            <a:chExt cx="11249448" cy="1302888"/>
          </a:xfrm>
        </p:grpSpPr>
        <p:grpSp>
          <p:nvGrpSpPr>
            <p:cNvPr id="60427" name="Group 4"/>
            <p:cNvGrpSpPr>
              <a:grpSpLocks/>
            </p:cNvGrpSpPr>
            <p:nvPr/>
          </p:nvGrpSpPr>
          <p:grpSpPr bwMode="auto">
            <a:xfrm>
              <a:off x="500450" y="4028641"/>
              <a:ext cx="11249448" cy="1302888"/>
              <a:chOff x="596809" y="5223031"/>
              <a:chExt cx="11249448" cy="1302888"/>
            </a:xfrm>
          </p:grpSpPr>
          <p:grpSp>
            <p:nvGrpSpPr>
              <p:cNvPr id="60429" name="Google Shape;786;p36"/>
              <p:cNvGrpSpPr>
                <a:grpSpLocks/>
              </p:cNvGrpSpPr>
              <p:nvPr/>
            </p:nvGrpSpPr>
            <p:grpSpPr bwMode="auto">
              <a:xfrm rot="-10790939">
                <a:off x="596809" y="5223031"/>
                <a:ext cx="11249448" cy="1302888"/>
                <a:chOff x="1881479" y="1597500"/>
                <a:chExt cx="1106346" cy="402846"/>
              </a:xfrm>
            </p:grpSpPr>
            <p:sp>
              <p:nvSpPr>
                <p:cNvPr id="25" name="Google Shape;787;p36"/>
                <p:cNvSpPr/>
                <p:nvPr/>
              </p:nvSpPr>
              <p:spPr>
                <a:xfrm>
                  <a:off x="1881479" y="1598492"/>
                  <a:ext cx="1103848" cy="401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67" h="26992" extrusionOk="0">
                      <a:moveTo>
                        <a:pt x="72981" y="1"/>
                      </a:moveTo>
                      <a:lnTo>
                        <a:pt x="10974" y="3101"/>
                      </a:lnTo>
                      <a:lnTo>
                        <a:pt x="1" y="15806"/>
                      </a:lnTo>
                      <a:lnTo>
                        <a:pt x="12159" y="26992"/>
                      </a:lnTo>
                      <a:lnTo>
                        <a:pt x="74166" y="23922"/>
                      </a:lnTo>
                      <a:lnTo>
                        <a:pt x="7298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400">
                    <a:latin typeface="+mn-lt"/>
                    <a:cs typeface="+mn-cs"/>
                  </a:endParaRPr>
                </a:p>
              </p:txBody>
            </p:sp>
            <p:sp>
              <p:nvSpPr>
                <p:cNvPr id="60434" name="Google Shape;788;p36"/>
                <p:cNvSpPr>
                  <a:spLocks/>
                </p:cNvSpPr>
                <p:nvPr/>
              </p:nvSpPr>
              <p:spPr bwMode="auto">
                <a:xfrm>
                  <a:off x="2872327" y="1597500"/>
                  <a:ext cx="115498" cy="363825"/>
                </a:xfrm>
                <a:custGeom>
                  <a:avLst/>
                  <a:gdLst>
                    <a:gd name="T0" fmla="*/ 0 w 6192"/>
                    <a:gd name="T1" fmla="*/ 271 h 14553"/>
                    <a:gd name="T2" fmla="*/ 5378 w 6192"/>
                    <a:gd name="T3" fmla="*/ 0 h 14553"/>
                    <a:gd name="T4" fmla="*/ 6192 w 6192"/>
                    <a:gd name="T5" fmla="*/ 14282 h 14553"/>
                    <a:gd name="T6" fmla="*/ 903 w 6192"/>
                    <a:gd name="T7" fmla="*/ 14553 h 1455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92"/>
                    <a:gd name="T13" fmla="*/ 0 h 14553"/>
                    <a:gd name="T14" fmla="*/ 6192 w 6192"/>
                    <a:gd name="T15" fmla="*/ 14553 h 1455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92" h="14553" extrusionOk="0">
                      <a:moveTo>
                        <a:pt x="0" y="271"/>
                      </a:moveTo>
                      <a:lnTo>
                        <a:pt x="5378" y="0"/>
                      </a:lnTo>
                      <a:lnTo>
                        <a:pt x="6192" y="14282"/>
                      </a:lnTo>
                      <a:lnTo>
                        <a:pt x="903" y="14553"/>
                      </a:lnTo>
                      <a:close/>
                    </a:path>
                  </a:pathLst>
                </a:custGeom>
                <a:solidFill>
                  <a:srgbClr val="FCB8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0430" name="Group 26"/>
              <p:cNvGrpSpPr>
                <a:grpSpLocks/>
              </p:cNvGrpSpPr>
              <p:nvPr/>
            </p:nvGrpSpPr>
            <p:grpSpPr bwMode="auto">
              <a:xfrm>
                <a:off x="777074" y="5498767"/>
                <a:ext cx="925785" cy="856725"/>
                <a:chOff x="1113239" y="2049661"/>
                <a:chExt cx="1009099" cy="1206833"/>
              </a:xfrm>
            </p:grpSpPr>
            <p:sp>
              <p:nvSpPr>
                <p:cNvPr id="28" name="Google Shape;808;p36"/>
                <p:cNvSpPr/>
                <p:nvPr/>
              </p:nvSpPr>
              <p:spPr>
                <a:xfrm>
                  <a:off x="1113992" y="2050216"/>
                  <a:ext cx="1008698" cy="1207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54" h="36205" extrusionOk="0">
                      <a:moveTo>
                        <a:pt x="20171" y="2897"/>
                      </a:moveTo>
                      <a:cubicBezTo>
                        <a:pt x="13692" y="2897"/>
                        <a:pt x="4629" y="3248"/>
                        <a:pt x="1730" y="9043"/>
                      </a:cubicBezTo>
                      <a:cubicBezTo>
                        <a:pt x="-53" y="12607"/>
                        <a:pt x="-138" y="17159"/>
                        <a:pt x="1007" y="20976"/>
                      </a:cubicBezTo>
                      <a:cubicBezTo>
                        <a:pt x="4030" y="31052"/>
                        <a:pt x="25605" y="39758"/>
                        <a:pt x="31018" y="30738"/>
                      </a:cubicBezTo>
                      <a:cubicBezTo>
                        <a:pt x="35128" y="23889"/>
                        <a:pt x="35698" y="10984"/>
                        <a:pt x="28849" y="6874"/>
                      </a:cubicBezTo>
                      <a:cubicBezTo>
                        <a:pt x="23310" y="3550"/>
                        <a:pt x="15464" y="1093"/>
                        <a:pt x="9685" y="3981"/>
                      </a:cubicBezTo>
                      <a:cubicBezTo>
                        <a:pt x="4809" y="6417"/>
                        <a:pt x="1259" y="11997"/>
                        <a:pt x="284" y="17360"/>
                      </a:cubicBezTo>
                      <a:cubicBezTo>
                        <a:pt x="-548" y="21937"/>
                        <a:pt x="728" y="27711"/>
                        <a:pt x="4261" y="30738"/>
                      </a:cubicBezTo>
                      <a:cubicBezTo>
                        <a:pt x="11500" y="36942"/>
                        <a:pt x="25587" y="38389"/>
                        <a:pt x="32826" y="32185"/>
                      </a:cubicBezTo>
                      <a:cubicBezTo>
                        <a:pt x="38778" y="27085"/>
                        <a:pt x="37895" y="15205"/>
                        <a:pt x="33549" y="8682"/>
                      </a:cubicBezTo>
                      <a:cubicBezTo>
                        <a:pt x="28537" y="1160"/>
                        <a:pt x="16090" y="-1774"/>
                        <a:pt x="7516" y="108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32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1244428" y="2253194"/>
                  <a:ext cx="708622" cy="9104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360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</a:p>
              </p:txBody>
            </p:sp>
          </p:grpSp>
        </p:grpSp>
        <p:sp>
          <p:nvSpPr>
            <p:cNvPr id="60428" name="TextBox 1"/>
            <p:cNvSpPr txBox="1">
              <a:spLocks noChangeArrowheads="1"/>
            </p:cNvSpPr>
            <p:nvPr/>
          </p:nvSpPr>
          <p:spPr bwMode="auto">
            <a:xfrm>
              <a:off x="1632499" y="4355139"/>
              <a:ext cx="811151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Bạn nhỏ đã kể những gì về cô giáo của mình?</a:t>
              </a:r>
              <a:endPara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77850" y="5473700"/>
            <a:ext cx="11242675" cy="1076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Cô đến lớp rất sớm. Cô vui vẻ, dịu dàng (cô mỉm cười thật tươi để đáp lời chào của HS). Cô dạy các em tập viết, cô giảng bài.</a:t>
            </a:r>
            <a:endParaRPr lang="vi-VN" sz="32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5" name="Google Shape;1698;p48"/>
          <p:cNvGrpSpPr>
            <a:grpSpLocks/>
          </p:cNvGrpSpPr>
          <p:nvPr/>
        </p:nvGrpSpPr>
        <p:grpSpPr bwMode="auto">
          <a:xfrm>
            <a:off x="10082213" y="762000"/>
            <a:ext cx="441325" cy="652463"/>
            <a:chOff x="4508863" y="1528200"/>
            <a:chExt cx="318850" cy="472800"/>
          </a:xfrm>
        </p:grpSpPr>
        <p:sp>
          <p:nvSpPr>
            <p:cNvPr id="62490" name="Google Shape;1699;p48"/>
            <p:cNvSpPr>
              <a:spLocks/>
            </p:cNvSpPr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3939 w 7101"/>
                <a:gd name="T1" fmla="*/ 0 h 10333"/>
                <a:gd name="T2" fmla="*/ 511 w 7101"/>
                <a:gd name="T3" fmla="*/ 10332 h 10333"/>
                <a:gd name="T4" fmla="*/ 7100 w 7101"/>
                <a:gd name="T5" fmla="*/ 1703 h 10333"/>
                <a:gd name="T6" fmla="*/ 3939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01"/>
                <a:gd name="T13" fmla="*/ 0 h 10333"/>
                <a:gd name="T14" fmla="*/ 7101 w 7101"/>
                <a:gd name="T15" fmla="*/ 10333 h 10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62491" name="Google Shape;1700;p48"/>
            <p:cNvSpPr>
              <a:spLocks/>
            </p:cNvSpPr>
            <p:nvPr/>
          </p:nvSpPr>
          <p:spPr bwMode="auto">
            <a:xfrm>
              <a:off x="4562113" y="1528200"/>
              <a:ext cx="264850" cy="254775"/>
            </a:xfrm>
            <a:custGeom>
              <a:avLst/>
              <a:gdLst>
                <a:gd name="T0" fmla="*/ 5301 w 10594"/>
                <a:gd name="T1" fmla="*/ 0 h 10191"/>
                <a:gd name="T2" fmla="*/ 46 w 10594"/>
                <a:gd name="T3" fmla="*/ 5084 h 10191"/>
                <a:gd name="T4" fmla="*/ 5289 w 10594"/>
                <a:gd name="T5" fmla="*/ 10190 h 10191"/>
                <a:gd name="T6" fmla="*/ 10532 w 10594"/>
                <a:gd name="T7" fmla="*/ 5084 h 10191"/>
                <a:gd name="T8" fmla="*/ 5301 w 10594"/>
                <a:gd name="T9" fmla="*/ 0 h 10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94"/>
                <a:gd name="T16" fmla="*/ 0 h 10191"/>
                <a:gd name="T17" fmla="*/ 10594 w 10594"/>
                <a:gd name="T18" fmla="*/ 10191 h 10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62492" name="Google Shape;1701;p48"/>
            <p:cNvSpPr>
              <a:spLocks/>
            </p:cNvSpPr>
            <p:nvPr/>
          </p:nvSpPr>
          <p:spPr bwMode="auto">
            <a:xfrm>
              <a:off x="4583013" y="1551175"/>
              <a:ext cx="244700" cy="231500"/>
            </a:xfrm>
            <a:custGeom>
              <a:avLst/>
              <a:gdLst>
                <a:gd name="T0" fmla="*/ 7569 w 9788"/>
                <a:gd name="T1" fmla="*/ 1 h 9260"/>
                <a:gd name="T2" fmla="*/ 7569 w 9788"/>
                <a:gd name="T3" fmla="*/ 1 h 9260"/>
                <a:gd name="T4" fmla="*/ 8359 w 9788"/>
                <a:gd name="T5" fmla="*/ 2858 h 9260"/>
                <a:gd name="T6" fmla="*/ 3141 w 9788"/>
                <a:gd name="T7" fmla="*/ 7929 h 9260"/>
                <a:gd name="T8" fmla="*/ 0 w 9788"/>
                <a:gd name="T9" fmla="*/ 7022 h 9260"/>
                <a:gd name="T10" fmla="*/ 0 w 9788"/>
                <a:gd name="T11" fmla="*/ 7022 h 9260"/>
                <a:gd name="T12" fmla="*/ 4488 w 9788"/>
                <a:gd name="T13" fmla="*/ 9260 h 9260"/>
                <a:gd name="T14" fmla="*/ 9696 w 9788"/>
                <a:gd name="T15" fmla="*/ 4165 h 9260"/>
                <a:gd name="T16" fmla="*/ 7569 w 9788"/>
                <a:gd name="T17" fmla="*/ 1 h 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88"/>
                <a:gd name="T28" fmla="*/ 0 h 9260"/>
                <a:gd name="T29" fmla="*/ 9788 w 9788"/>
                <a:gd name="T30" fmla="*/ 9260 h 92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62493" name="Google Shape;1702;p48"/>
            <p:cNvSpPr>
              <a:spLocks/>
            </p:cNvSpPr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1532 w 3056"/>
                <a:gd name="T1" fmla="*/ 0 h 2941"/>
                <a:gd name="T2" fmla="*/ 1 w 3056"/>
                <a:gd name="T3" fmla="*/ 1482 h 2941"/>
                <a:gd name="T4" fmla="*/ 1532 w 3056"/>
                <a:gd name="T5" fmla="*/ 2941 h 2941"/>
                <a:gd name="T6" fmla="*/ 3040 w 3056"/>
                <a:gd name="T7" fmla="*/ 1482 h 2941"/>
                <a:gd name="T8" fmla="*/ 1532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6"/>
                <a:gd name="T16" fmla="*/ 0 h 2941"/>
                <a:gd name="T17" fmla="*/ 3056 w 3056"/>
                <a:gd name="T18" fmla="*/ 2941 h 29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</p:grpSp>
      <p:grpSp>
        <p:nvGrpSpPr>
          <p:cNvPr id="62466" name="Google Shape;1703;p48"/>
          <p:cNvGrpSpPr>
            <a:grpSpLocks/>
          </p:cNvGrpSpPr>
          <p:nvPr/>
        </p:nvGrpSpPr>
        <p:grpSpPr bwMode="auto">
          <a:xfrm>
            <a:off x="10710863" y="828675"/>
            <a:ext cx="441325" cy="654050"/>
            <a:chOff x="4508863" y="1528200"/>
            <a:chExt cx="318850" cy="472800"/>
          </a:xfrm>
        </p:grpSpPr>
        <p:sp>
          <p:nvSpPr>
            <p:cNvPr id="62486" name="Google Shape;1704;p48"/>
            <p:cNvSpPr>
              <a:spLocks/>
            </p:cNvSpPr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3939 w 7101"/>
                <a:gd name="T1" fmla="*/ 0 h 10333"/>
                <a:gd name="T2" fmla="*/ 511 w 7101"/>
                <a:gd name="T3" fmla="*/ 10332 h 10333"/>
                <a:gd name="T4" fmla="*/ 7100 w 7101"/>
                <a:gd name="T5" fmla="*/ 1703 h 10333"/>
                <a:gd name="T6" fmla="*/ 3939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01"/>
                <a:gd name="T13" fmla="*/ 0 h 10333"/>
                <a:gd name="T14" fmla="*/ 7101 w 7101"/>
                <a:gd name="T15" fmla="*/ 10333 h 10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1622" y="1528200"/>
              <a:ext cx="264943" cy="254761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414" y="1551151"/>
              <a:ext cx="244299" cy="23181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62489" name="Google Shape;1707;p48"/>
            <p:cNvSpPr>
              <a:spLocks/>
            </p:cNvSpPr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1532 w 3056"/>
                <a:gd name="T1" fmla="*/ 0 h 2941"/>
                <a:gd name="T2" fmla="*/ 1 w 3056"/>
                <a:gd name="T3" fmla="*/ 1482 h 2941"/>
                <a:gd name="T4" fmla="*/ 1532 w 3056"/>
                <a:gd name="T5" fmla="*/ 2941 h 2941"/>
                <a:gd name="T6" fmla="*/ 3040 w 3056"/>
                <a:gd name="T7" fmla="*/ 1482 h 2941"/>
                <a:gd name="T8" fmla="*/ 1532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6"/>
                <a:gd name="T16" fmla="*/ 0 h 2941"/>
                <a:gd name="T17" fmla="*/ 3056 w 3056"/>
                <a:gd name="T18" fmla="*/ 2941 h 29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</p:grpSp>
      <p:grpSp>
        <p:nvGrpSpPr>
          <p:cNvPr id="62467" name="Google Shape;378;p32"/>
          <p:cNvGrpSpPr>
            <a:grpSpLocks/>
          </p:cNvGrpSpPr>
          <p:nvPr/>
        </p:nvGrpSpPr>
        <p:grpSpPr bwMode="auto">
          <a:xfrm>
            <a:off x="2932113" y="539750"/>
            <a:ext cx="6888162" cy="930275"/>
            <a:chOff x="603225" y="2182575"/>
            <a:chExt cx="2577800" cy="424450"/>
          </a:xfrm>
        </p:grpSpPr>
        <p:sp>
          <p:nvSpPr>
            <p:cNvPr id="42" name="Google Shape;379;p32"/>
            <p:cNvSpPr/>
            <p:nvPr/>
          </p:nvSpPr>
          <p:spPr>
            <a:xfrm>
              <a:off x="603225" y="2317298"/>
              <a:ext cx="2577800" cy="191944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/>
            <p:cNvSpPr/>
            <p:nvPr/>
          </p:nvSpPr>
          <p:spPr>
            <a:xfrm>
              <a:off x="973943" y="2428119"/>
              <a:ext cx="1943895" cy="178906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/>
            <p:cNvSpPr/>
            <p:nvPr/>
          </p:nvSpPr>
          <p:spPr>
            <a:xfrm>
              <a:off x="962061" y="2182575"/>
              <a:ext cx="1695562" cy="207155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/>
          <p:cNvSpPr txBox="1">
            <a:spLocks/>
          </p:cNvSpPr>
          <p:nvPr/>
        </p:nvSpPr>
        <p:spPr>
          <a:xfrm>
            <a:off x="2817813" y="280988"/>
            <a:ext cx="7069137" cy="1082675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fontAlgn="auto"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633200" y="6299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389438" y="1250950"/>
            <a:ext cx="3146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Cô giáo lớp em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411288" y="1757363"/>
            <a:ext cx="7010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Sáng nào em đến lớp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Cũng thấy cô đến rồi.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Đáp lời “Chào cô ạ!”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Cô mỉm cười thật tươi.</a:t>
            </a:r>
          </a:p>
          <a:p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Cô dạy em tập viết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Gió đưa thoảng hương nhài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Nắng ghé vào cửa lớp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Xem chúng em học bài.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124575" y="1831975"/>
            <a:ext cx="488473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Những lời cô giáo giảng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Ấm trang vở thơm tho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Yêu thương em ngắm mãi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Những điểm mười cô cho.</a:t>
            </a:r>
          </a:p>
          <a:p>
            <a:pPr algn="r"/>
            <a:r>
              <a:rPr lang="en-US" sz="2800">
                <a:latin typeface="Times New Roman" pitchFamily="18" charset="0"/>
                <a:cs typeface="Times New Roman" pitchFamily="18" charset="0"/>
              </a:rPr>
              <a:t>(Nguyễn Xuân Sanh)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42925" y="5338763"/>
            <a:ext cx="11250613" cy="1303337"/>
            <a:chOff x="500450" y="4028641"/>
            <a:chExt cx="11249448" cy="1302888"/>
          </a:xfrm>
        </p:grpSpPr>
        <p:grpSp>
          <p:nvGrpSpPr>
            <p:cNvPr id="62475" name="Group 4"/>
            <p:cNvGrpSpPr>
              <a:grpSpLocks/>
            </p:cNvGrpSpPr>
            <p:nvPr/>
          </p:nvGrpSpPr>
          <p:grpSpPr bwMode="auto">
            <a:xfrm>
              <a:off x="500450" y="4028641"/>
              <a:ext cx="11249448" cy="1302888"/>
              <a:chOff x="596809" y="5223031"/>
              <a:chExt cx="11249448" cy="1302888"/>
            </a:xfrm>
          </p:grpSpPr>
          <p:grpSp>
            <p:nvGrpSpPr>
              <p:cNvPr id="62477" name="Google Shape;786;p36"/>
              <p:cNvGrpSpPr>
                <a:grpSpLocks/>
              </p:cNvGrpSpPr>
              <p:nvPr/>
            </p:nvGrpSpPr>
            <p:grpSpPr bwMode="auto">
              <a:xfrm rot="-10790939">
                <a:off x="596809" y="5223031"/>
                <a:ext cx="11249448" cy="1302888"/>
                <a:chOff x="1881479" y="1597500"/>
                <a:chExt cx="1106346" cy="402846"/>
              </a:xfrm>
            </p:grpSpPr>
            <p:sp>
              <p:nvSpPr>
                <p:cNvPr id="25" name="Google Shape;787;p36"/>
                <p:cNvSpPr/>
                <p:nvPr/>
              </p:nvSpPr>
              <p:spPr>
                <a:xfrm>
                  <a:off x="1881479" y="1598492"/>
                  <a:ext cx="1103848" cy="401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67" h="26992" extrusionOk="0">
                      <a:moveTo>
                        <a:pt x="72981" y="1"/>
                      </a:moveTo>
                      <a:lnTo>
                        <a:pt x="10974" y="3101"/>
                      </a:lnTo>
                      <a:lnTo>
                        <a:pt x="1" y="15806"/>
                      </a:lnTo>
                      <a:lnTo>
                        <a:pt x="12159" y="26992"/>
                      </a:lnTo>
                      <a:lnTo>
                        <a:pt x="74166" y="23922"/>
                      </a:lnTo>
                      <a:lnTo>
                        <a:pt x="7298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400">
                    <a:latin typeface="+mn-lt"/>
                    <a:cs typeface="+mn-cs"/>
                  </a:endParaRPr>
                </a:p>
              </p:txBody>
            </p:sp>
            <p:sp>
              <p:nvSpPr>
                <p:cNvPr id="62482" name="Google Shape;788;p36"/>
                <p:cNvSpPr>
                  <a:spLocks/>
                </p:cNvSpPr>
                <p:nvPr/>
              </p:nvSpPr>
              <p:spPr bwMode="auto">
                <a:xfrm>
                  <a:off x="2872327" y="1597500"/>
                  <a:ext cx="115498" cy="363825"/>
                </a:xfrm>
                <a:custGeom>
                  <a:avLst/>
                  <a:gdLst>
                    <a:gd name="T0" fmla="*/ 0 w 6192"/>
                    <a:gd name="T1" fmla="*/ 271 h 14553"/>
                    <a:gd name="T2" fmla="*/ 5378 w 6192"/>
                    <a:gd name="T3" fmla="*/ 0 h 14553"/>
                    <a:gd name="T4" fmla="*/ 6192 w 6192"/>
                    <a:gd name="T5" fmla="*/ 14282 h 14553"/>
                    <a:gd name="T6" fmla="*/ 903 w 6192"/>
                    <a:gd name="T7" fmla="*/ 14553 h 1455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92"/>
                    <a:gd name="T13" fmla="*/ 0 h 14553"/>
                    <a:gd name="T14" fmla="*/ 6192 w 6192"/>
                    <a:gd name="T15" fmla="*/ 14553 h 1455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92" h="14553" extrusionOk="0">
                      <a:moveTo>
                        <a:pt x="0" y="271"/>
                      </a:moveTo>
                      <a:lnTo>
                        <a:pt x="5378" y="0"/>
                      </a:lnTo>
                      <a:lnTo>
                        <a:pt x="6192" y="14282"/>
                      </a:lnTo>
                      <a:lnTo>
                        <a:pt x="903" y="14553"/>
                      </a:lnTo>
                      <a:close/>
                    </a:path>
                  </a:pathLst>
                </a:custGeom>
                <a:solidFill>
                  <a:srgbClr val="FCB8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478" name="Group 26"/>
              <p:cNvGrpSpPr>
                <a:grpSpLocks/>
              </p:cNvGrpSpPr>
              <p:nvPr/>
            </p:nvGrpSpPr>
            <p:grpSpPr bwMode="auto">
              <a:xfrm>
                <a:off x="777074" y="5498767"/>
                <a:ext cx="925785" cy="856725"/>
                <a:chOff x="1113239" y="2049661"/>
                <a:chExt cx="1009099" cy="1206833"/>
              </a:xfrm>
            </p:grpSpPr>
            <p:sp>
              <p:nvSpPr>
                <p:cNvPr id="28" name="Google Shape;808;p36"/>
                <p:cNvSpPr/>
                <p:nvPr/>
              </p:nvSpPr>
              <p:spPr>
                <a:xfrm>
                  <a:off x="1113992" y="2050216"/>
                  <a:ext cx="1008698" cy="1207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54" h="36205" extrusionOk="0">
                      <a:moveTo>
                        <a:pt x="20171" y="2897"/>
                      </a:moveTo>
                      <a:cubicBezTo>
                        <a:pt x="13692" y="2897"/>
                        <a:pt x="4629" y="3248"/>
                        <a:pt x="1730" y="9043"/>
                      </a:cubicBezTo>
                      <a:cubicBezTo>
                        <a:pt x="-53" y="12607"/>
                        <a:pt x="-138" y="17159"/>
                        <a:pt x="1007" y="20976"/>
                      </a:cubicBezTo>
                      <a:cubicBezTo>
                        <a:pt x="4030" y="31052"/>
                        <a:pt x="25605" y="39758"/>
                        <a:pt x="31018" y="30738"/>
                      </a:cubicBezTo>
                      <a:cubicBezTo>
                        <a:pt x="35128" y="23889"/>
                        <a:pt x="35698" y="10984"/>
                        <a:pt x="28849" y="6874"/>
                      </a:cubicBezTo>
                      <a:cubicBezTo>
                        <a:pt x="23310" y="3550"/>
                        <a:pt x="15464" y="1093"/>
                        <a:pt x="9685" y="3981"/>
                      </a:cubicBezTo>
                      <a:cubicBezTo>
                        <a:pt x="4809" y="6417"/>
                        <a:pt x="1259" y="11997"/>
                        <a:pt x="284" y="17360"/>
                      </a:cubicBezTo>
                      <a:cubicBezTo>
                        <a:pt x="-548" y="21937"/>
                        <a:pt x="728" y="27711"/>
                        <a:pt x="4261" y="30738"/>
                      </a:cubicBezTo>
                      <a:cubicBezTo>
                        <a:pt x="11500" y="36942"/>
                        <a:pt x="25587" y="38389"/>
                        <a:pt x="32826" y="32185"/>
                      </a:cubicBezTo>
                      <a:cubicBezTo>
                        <a:pt x="38778" y="27085"/>
                        <a:pt x="37895" y="15205"/>
                        <a:pt x="33549" y="8682"/>
                      </a:cubicBezTo>
                      <a:cubicBezTo>
                        <a:pt x="28537" y="1160"/>
                        <a:pt x="16090" y="-1774"/>
                        <a:pt x="7516" y="108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80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1244428" y="2253194"/>
                  <a:ext cx="708622" cy="9104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360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</a:p>
              </p:txBody>
            </p:sp>
          </p:grpSp>
        </p:grpSp>
        <p:sp>
          <p:nvSpPr>
            <p:cNvPr id="62476" name="TextBox 1"/>
            <p:cNvSpPr txBox="1">
              <a:spLocks noChangeArrowheads="1"/>
            </p:cNvSpPr>
            <p:nvPr/>
          </p:nvSpPr>
          <p:spPr bwMode="auto">
            <a:xfrm>
              <a:off x="1632500" y="4228527"/>
              <a:ext cx="9035774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Qua bài thơ, em thấy tình cảm bạn nhỏ dành cho cô giáo thế nào?</a:t>
              </a:r>
              <a:endPara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4988" y="5502275"/>
            <a:ext cx="11242675" cy="1047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Bạn nhỏ yêu quý, yêu thương cô giáo.</a:t>
            </a:r>
          </a:p>
          <a:p>
            <a:endParaRPr lang="vi-VN" sz="16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33375" y="7938"/>
            <a:ext cx="9385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200" b="1">
                <a:latin typeface="Times New Roman" pitchFamily="18" charset="0"/>
                <a:cs typeface="Times New Roman" pitchFamily="18" charset="0"/>
              </a:rPr>
              <a:t>LUYỆN ĐỌC LẠI  </a:t>
            </a:r>
          </a:p>
          <a:p>
            <a:pPr algn="ctr"/>
            <a:r>
              <a:rPr lang="en-US" sz="4200" b="1">
                <a:latin typeface="Times New Roman" pitchFamily="18" charset="0"/>
                <a:cs typeface="Times New Roman" pitchFamily="18" charset="0"/>
              </a:rPr>
              <a:t>Cô giáo lớp em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4800" y="889000"/>
            <a:ext cx="70104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Sáng nào em đến lớp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Cũng thấy cô đến rồi.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Đáp lời “Chào cô ạ!”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Cô mỉm cười thật tươi.</a:t>
            </a:r>
          </a:p>
          <a:p>
            <a:endParaRPr lang="en-US" sz="4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Cô dạy em tập viết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Gió đưa thoảng hương nhài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Nắng ghé vào cửa lớp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Xem chúng em học bài.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57888" y="957263"/>
            <a:ext cx="59944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Những lời cô giáo giảng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Ấm trang vở thơm tho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Yêu thương em ngắm mãi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Những điểm mười cô cho.</a:t>
            </a:r>
          </a:p>
          <a:p>
            <a:pPr algn="r"/>
            <a:r>
              <a:rPr lang="en-US" sz="4000">
                <a:latin typeface="Times New Roman" pitchFamily="18" charset="0"/>
                <a:cs typeface="Times New Roman" pitchFamily="18" charset="0"/>
              </a:rPr>
              <a:t>(Nguyễn Xuân Sanh)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7" name="Google Shape;1698;p48"/>
          <p:cNvGrpSpPr>
            <a:grpSpLocks/>
          </p:cNvGrpSpPr>
          <p:nvPr/>
        </p:nvGrpSpPr>
        <p:grpSpPr bwMode="auto">
          <a:xfrm>
            <a:off x="10082213" y="762000"/>
            <a:ext cx="441325" cy="652463"/>
            <a:chOff x="4508863" y="1528200"/>
            <a:chExt cx="318850" cy="472800"/>
          </a:xfrm>
        </p:grpSpPr>
        <p:sp>
          <p:nvSpPr>
            <p:cNvPr id="65551" name="Google Shape;1699;p48"/>
            <p:cNvSpPr>
              <a:spLocks/>
            </p:cNvSpPr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3939 w 7101"/>
                <a:gd name="T1" fmla="*/ 0 h 10333"/>
                <a:gd name="T2" fmla="*/ 511 w 7101"/>
                <a:gd name="T3" fmla="*/ 10332 h 10333"/>
                <a:gd name="T4" fmla="*/ 7100 w 7101"/>
                <a:gd name="T5" fmla="*/ 1703 h 10333"/>
                <a:gd name="T6" fmla="*/ 3939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01"/>
                <a:gd name="T13" fmla="*/ 0 h 10333"/>
                <a:gd name="T14" fmla="*/ 7101 w 7101"/>
                <a:gd name="T15" fmla="*/ 10333 h 10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65552" name="Google Shape;1700;p48"/>
            <p:cNvSpPr>
              <a:spLocks/>
            </p:cNvSpPr>
            <p:nvPr/>
          </p:nvSpPr>
          <p:spPr bwMode="auto">
            <a:xfrm>
              <a:off x="4562113" y="1528200"/>
              <a:ext cx="264850" cy="254775"/>
            </a:xfrm>
            <a:custGeom>
              <a:avLst/>
              <a:gdLst>
                <a:gd name="T0" fmla="*/ 5301 w 10594"/>
                <a:gd name="T1" fmla="*/ 0 h 10191"/>
                <a:gd name="T2" fmla="*/ 46 w 10594"/>
                <a:gd name="T3" fmla="*/ 5084 h 10191"/>
                <a:gd name="T4" fmla="*/ 5289 w 10594"/>
                <a:gd name="T5" fmla="*/ 10190 h 10191"/>
                <a:gd name="T6" fmla="*/ 10532 w 10594"/>
                <a:gd name="T7" fmla="*/ 5084 h 10191"/>
                <a:gd name="T8" fmla="*/ 5301 w 10594"/>
                <a:gd name="T9" fmla="*/ 0 h 10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94"/>
                <a:gd name="T16" fmla="*/ 0 h 10191"/>
                <a:gd name="T17" fmla="*/ 10594 w 10594"/>
                <a:gd name="T18" fmla="*/ 10191 h 10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65553" name="Google Shape;1701;p48"/>
            <p:cNvSpPr>
              <a:spLocks/>
            </p:cNvSpPr>
            <p:nvPr/>
          </p:nvSpPr>
          <p:spPr bwMode="auto">
            <a:xfrm>
              <a:off x="4583013" y="1551175"/>
              <a:ext cx="244700" cy="231500"/>
            </a:xfrm>
            <a:custGeom>
              <a:avLst/>
              <a:gdLst>
                <a:gd name="T0" fmla="*/ 7569 w 9788"/>
                <a:gd name="T1" fmla="*/ 1 h 9260"/>
                <a:gd name="T2" fmla="*/ 7569 w 9788"/>
                <a:gd name="T3" fmla="*/ 1 h 9260"/>
                <a:gd name="T4" fmla="*/ 8359 w 9788"/>
                <a:gd name="T5" fmla="*/ 2858 h 9260"/>
                <a:gd name="T6" fmla="*/ 3141 w 9788"/>
                <a:gd name="T7" fmla="*/ 7929 h 9260"/>
                <a:gd name="T8" fmla="*/ 0 w 9788"/>
                <a:gd name="T9" fmla="*/ 7022 h 9260"/>
                <a:gd name="T10" fmla="*/ 0 w 9788"/>
                <a:gd name="T11" fmla="*/ 7022 h 9260"/>
                <a:gd name="T12" fmla="*/ 4488 w 9788"/>
                <a:gd name="T13" fmla="*/ 9260 h 9260"/>
                <a:gd name="T14" fmla="*/ 9696 w 9788"/>
                <a:gd name="T15" fmla="*/ 4165 h 9260"/>
                <a:gd name="T16" fmla="*/ 7569 w 9788"/>
                <a:gd name="T17" fmla="*/ 1 h 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88"/>
                <a:gd name="T28" fmla="*/ 0 h 9260"/>
                <a:gd name="T29" fmla="*/ 9788 w 9788"/>
                <a:gd name="T30" fmla="*/ 9260 h 92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65554" name="Google Shape;1702;p48"/>
            <p:cNvSpPr>
              <a:spLocks/>
            </p:cNvSpPr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1532 w 3056"/>
                <a:gd name="T1" fmla="*/ 0 h 2941"/>
                <a:gd name="T2" fmla="*/ 1 w 3056"/>
                <a:gd name="T3" fmla="*/ 1482 h 2941"/>
                <a:gd name="T4" fmla="*/ 1532 w 3056"/>
                <a:gd name="T5" fmla="*/ 2941 h 2941"/>
                <a:gd name="T6" fmla="*/ 3040 w 3056"/>
                <a:gd name="T7" fmla="*/ 1482 h 2941"/>
                <a:gd name="T8" fmla="*/ 1532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6"/>
                <a:gd name="T16" fmla="*/ 0 h 2941"/>
                <a:gd name="T17" fmla="*/ 3056 w 3056"/>
                <a:gd name="T18" fmla="*/ 2941 h 29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</p:grpSp>
      <p:grpSp>
        <p:nvGrpSpPr>
          <p:cNvPr id="65538" name="Google Shape;1703;p48"/>
          <p:cNvGrpSpPr>
            <a:grpSpLocks/>
          </p:cNvGrpSpPr>
          <p:nvPr/>
        </p:nvGrpSpPr>
        <p:grpSpPr bwMode="auto">
          <a:xfrm>
            <a:off x="10710863" y="828675"/>
            <a:ext cx="441325" cy="654050"/>
            <a:chOff x="4508863" y="1528200"/>
            <a:chExt cx="318850" cy="472800"/>
          </a:xfrm>
        </p:grpSpPr>
        <p:sp>
          <p:nvSpPr>
            <p:cNvPr id="65547" name="Google Shape;1704;p48"/>
            <p:cNvSpPr>
              <a:spLocks/>
            </p:cNvSpPr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3939 w 7101"/>
                <a:gd name="T1" fmla="*/ 0 h 10333"/>
                <a:gd name="T2" fmla="*/ 511 w 7101"/>
                <a:gd name="T3" fmla="*/ 10332 h 10333"/>
                <a:gd name="T4" fmla="*/ 7100 w 7101"/>
                <a:gd name="T5" fmla="*/ 1703 h 10333"/>
                <a:gd name="T6" fmla="*/ 3939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01"/>
                <a:gd name="T13" fmla="*/ 0 h 10333"/>
                <a:gd name="T14" fmla="*/ 7101 w 7101"/>
                <a:gd name="T15" fmla="*/ 10333 h 10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1622" y="1528200"/>
              <a:ext cx="264943" cy="254761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414" y="1551151"/>
              <a:ext cx="244299" cy="23181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+mn-lt"/>
                <a:cs typeface="+mn-cs"/>
              </a:endParaRPr>
            </a:p>
          </p:txBody>
        </p:sp>
        <p:sp>
          <p:nvSpPr>
            <p:cNvPr id="65550" name="Google Shape;1707;p48"/>
            <p:cNvSpPr>
              <a:spLocks/>
            </p:cNvSpPr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1532 w 3056"/>
                <a:gd name="T1" fmla="*/ 0 h 2941"/>
                <a:gd name="T2" fmla="*/ 1 w 3056"/>
                <a:gd name="T3" fmla="*/ 1482 h 2941"/>
                <a:gd name="T4" fmla="*/ 1532 w 3056"/>
                <a:gd name="T5" fmla="*/ 2941 h 2941"/>
                <a:gd name="T6" fmla="*/ 3040 w 3056"/>
                <a:gd name="T7" fmla="*/ 1482 h 2941"/>
                <a:gd name="T8" fmla="*/ 1532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6"/>
                <a:gd name="T16" fmla="*/ 0 h 2941"/>
                <a:gd name="T17" fmla="*/ 3056 w 3056"/>
                <a:gd name="T18" fmla="*/ 2941 h 29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</p:grpSp>
      <p:grpSp>
        <p:nvGrpSpPr>
          <p:cNvPr id="65539" name="Google Shape;378;p32"/>
          <p:cNvGrpSpPr>
            <a:grpSpLocks/>
          </p:cNvGrpSpPr>
          <p:nvPr/>
        </p:nvGrpSpPr>
        <p:grpSpPr bwMode="auto">
          <a:xfrm>
            <a:off x="1790700" y="487363"/>
            <a:ext cx="8116888" cy="931862"/>
            <a:chOff x="603225" y="2182575"/>
            <a:chExt cx="2577800" cy="424450"/>
          </a:xfrm>
        </p:grpSpPr>
        <p:sp>
          <p:nvSpPr>
            <p:cNvPr id="42" name="Google Shape;379;p32"/>
            <p:cNvSpPr/>
            <p:nvPr/>
          </p:nvSpPr>
          <p:spPr>
            <a:xfrm>
              <a:off x="603225" y="2317791"/>
              <a:ext cx="2577800" cy="191617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/>
            <p:cNvSpPr/>
            <p:nvPr/>
          </p:nvSpPr>
          <p:spPr>
            <a:xfrm>
              <a:off x="973787" y="2427700"/>
              <a:ext cx="1944063" cy="179325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/>
            <p:cNvSpPr/>
            <p:nvPr/>
          </p:nvSpPr>
          <p:spPr>
            <a:xfrm>
              <a:off x="961687" y="2182575"/>
              <a:ext cx="1696014" cy="207525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/>
          <p:cNvSpPr txBox="1">
            <a:spLocks/>
          </p:cNvSpPr>
          <p:nvPr/>
        </p:nvSpPr>
        <p:spPr>
          <a:xfrm>
            <a:off x="2389188" y="252413"/>
            <a:ext cx="7069137" cy="1082675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fontAlgn="auto"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633200" y="6299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1"/>
          <p:cNvPicPr>
            <a:picLocks noChangeAspect="1"/>
          </p:cNvPicPr>
          <p:nvPr/>
        </p:nvPicPr>
        <p:blipFill>
          <a:blip r:embed="rId5"/>
          <a:srcRect l="4987" t="56779" r="65714" b="31354"/>
          <a:stretch>
            <a:fillRect/>
          </a:stretch>
        </p:blipFill>
        <p:spPr bwMode="auto">
          <a:xfrm>
            <a:off x="796925" y="1436688"/>
            <a:ext cx="10096500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0363" y="3692525"/>
            <a:ext cx="116617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a) Ôi! Bất ngờ quá, sao bạn hát hay thế?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    Ôi chao, mình không ngờ bạn có thể hát hay đến thế!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b) Ôi! Bất ngờ quá, đúng đồ chơi con thích. Con cảm ơn bố ạ.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     A! Cái áo đẹp quá, con thích vô cùng. Con cảm ơn mẹ ạ.</a:t>
            </a:r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" name="Google Shape;378;p32"/>
          <p:cNvGrpSpPr>
            <a:grpSpLocks/>
          </p:cNvGrpSpPr>
          <p:nvPr/>
        </p:nvGrpSpPr>
        <p:grpSpPr bwMode="auto">
          <a:xfrm>
            <a:off x="1790700" y="487363"/>
            <a:ext cx="8116888" cy="931862"/>
            <a:chOff x="603225" y="2182575"/>
            <a:chExt cx="2577800" cy="424450"/>
          </a:xfrm>
        </p:grpSpPr>
        <p:sp>
          <p:nvSpPr>
            <p:cNvPr id="42" name="Google Shape;379;p32"/>
            <p:cNvSpPr/>
            <p:nvPr/>
          </p:nvSpPr>
          <p:spPr>
            <a:xfrm>
              <a:off x="603225" y="2317791"/>
              <a:ext cx="2577800" cy="191617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/>
            <p:cNvSpPr/>
            <p:nvPr/>
          </p:nvSpPr>
          <p:spPr>
            <a:xfrm>
              <a:off x="973787" y="2427700"/>
              <a:ext cx="1944063" cy="179325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/>
            <p:cNvSpPr/>
            <p:nvPr/>
          </p:nvSpPr>
          <p:spPr>
            <a:xfrm>
              <a:off x="961687" y="2182575"/>
              <a:ext cx="1696014" cy="207525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/>
          <p:cNvSpPr txBox="1">
            <a:spLocks/>
          </p:cNvSpPr>
          <p:nvPr/>
        </p:nvSpPr>
        <p:spPr>
          <a:xfrm>
            <a:off x="2389188" y="252413"/>
            <a:ext cx="7069137" cy="1082675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fontAlgn="auto">
              <a:defRPr/>
            </a:pP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633200" y="6299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3"/>
          <p:cNvPicPr>
            <a:picLocks noChangeAspect="1"/>
          </p:cNvPicPr>
          <p:nvPr/>
        </p:nvPicPr>
        <p:blipFill>
          <a:blip r:embed="rId5"/>
          <a:srcRect l="8012" t="40817" r="53819" b="24748"/>
          <a:stretch>
            <a:fillRect/>
          </a:stretch>
        </p:blipFill>
        <p:spPr bwMode="auto">
          <a:xfrm>
            <a:off x="914400" y="1419225"/>
            <a:ext cx="10098088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F9C21-7876-9584-BDEF-3E7A97C9B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6B76B82-D915-562C-B184-AC18EC5A66C7}"/>
              </a:ext>
            </a:extLst>
          </p:cNvPr>
          <p:cNvSpPr/>
          <p:nvPr/>
        </p:nvSpPr>
        <p:spPr>
          <a:xfrm>
            <a:off x="1503029" y="7938"/>
            <a:ext cx="8409673" cy="2062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6 tháng 10 năm 2025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( Đọc)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  <a:endParaRPr lang="en-US" sz="42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E33CAD-C76A-461B-05BF-FD1E860AC6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0" y="66675"/>
            <a:ext cx="13287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463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/>
          <p:cNvPicPr>
            <a:picLocks noChangeAspect="1"/>
          </p:cNvPicPr>
          <p:nvPr/>
        </p:nvPicPr>
        <p:blipFill>
          <a:blip r:embed="rId3"/>
          <a:srcRect l="24524" t="34375" r="26427" b="19360"/>
          <a:stretch>
            <a:fillRect/>
          </a:stretch>
        </p:blipFill>
        <p:spPr bwMode="auto">
          <a:xfrm>
            <a:off x="1117600" y="1635125"/>
            <a:ext cx="9596438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0813" y="509588"/>
            <a:ext cx="102123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Times New Roman" pitchFamily="18" charset="0"/>
                <a:cs typeface="Times New Roman" pitchFamily="18" charset="0"/>
              </a:rPr>
              <a:t>KHỞI ĐỘNG</a:t>
            </a:r>
          </a:p>
          <a:p>
            <a:r>
              <a:rPr lang="en-US" sz="4800">
                <a:latin typeface="Times New Roman" pitchFamily="18" charset="0"/>
                <a:cs typeface="Times New Roman" pitchFamily="18" charset="0"/>
              </a:rPr>
              <a:t>Bức tranh dưới đây vẽ  những gì?</a:t>
            </a:r>
          </a:p>
        </p:txBody>
      </p:sp>
      <p:grpSp>
        <p:nvGrpSpPr>
          <p:cNvPr id="9" name="Google Shape;378;p32"/>
          <p:cNvGrpSpPr>
            <a:grpSpLocks/>
          </p:cNvGrpSpPr>
          <p:nvPr/>
        </p:nvGrpSpPr>
        <p:grpSpPr bwMode="auto">
          <a:xfrm>
            <a:off x="1966913" y="0"/>
            <a:ext cx="7329487" cy="1735138"/>
            <a:chOff x="603225" y="2182575"/>
            <a:chExt cx="2577800" cy="424450"/>
          </a:xfrm>
        </p:grpSpPr>
        <p:sp>
          <p:nvSpPr>
            <p:cNvPr id="10" name="Google Shape;379;p32"/>
            <p:cNvSpPr/>
            <p:nvPr/>
          </p:nvSpPr>
          <p:spPr>
            <a:xfrm>
              <a:off x="603225" y="2317327"/>
              <a:ext cx="2577800" cy="191837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lIns="162533" tIns="162533" rIns="162533" bIns="162533" anchor="ctr"/>
            <a:lstStyle/>
            <a:p>
              <a:pPr defTabSz="1625519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80;p32"/>
            <p:cNvSpPr/>
            <p:nvPr/>
          </p:nvSpPr>
          <p:spPr>
            <a:xfrm>
              <a:off x="973955" y="2428003"/>
              <a:ext cx="1943539" cy="179022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lIns="162533" tIns="162533" rIns="162533" bIns="162533" anchor="ctr"/>
            <a:lstStyle/>
            <a:p>
              <a:pPr defTabSz="1625519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81;p32"/>
            <p:cNvSpPr/>
            <p:nvPr/>
          </p:nvSpPr>
          <p:spPr>
            <a:xfrm>
              <a:off x="961672" y="2182575"/>
              <a:ext cx="1696200" cy="207371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lIns="162533" tIns="162533" rIns="162533" bIns="162533" anchor="ctr"/>
            <a:lstStyle/>
            <a:p>
              <a:pPr defTabSz="1625519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386;p32"/>
          <p:cNvSpPr txBox="1">
            <a:spLocks/>
          </p:cNvSpPr>
          <p:nvPr/>
        </p:nvSpPr>
        <p:spPr>
          <a:xfrm>
            <a:off x="4964113" y="-20638"/>
            <a:ext cx="6389687" cy="1444626"/>
          </a:xfrm>
          <a:prstGeom prst="rect">
            <a:avLst/>
          </a:prstGeom>
        </p:spPr>
        <p:txBody>
          <a:bodyPr spcFirstLastPara="1" lIns="162533" tIns="162533" rIns="162533" bIns="162533" anchor="b"/>
          <a:lstStyle>
            <a:lvl1pPr marL="342398" indent="-342398" algn="l" defTabSz="913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941" indent="-285358" algn="l" defTabSz="9131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05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960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543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072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656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213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768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4800" y="889000"/>
            <a:ext cx="70104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Sáng nào em đến lớp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Cũng thấy cô đến rồi.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Đáp lời “Chào cô ạ!”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Cô mỉm cười thật tươi.</a:t>
            </a:r>
          </a:p>
          <a:p>
            <a:endParaRPr lang="en-US" sz="4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Cô dạy em tập viết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Gió đưa thoảng hương nhài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Nắng ghé vào cửa lớp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Xem chúng em học bài.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59213" y="7938"/>
            <a:ext cx="3697287" cy="749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11" name="Cloud 10"/>
          <p:cNvSpPr/>
          <p:nvPr/>
        </p:nvSpPr>
        <p:spPr>
          <a:xfrm>
            <a:off x="101600" y="-25400"/>
            <a:ext cx="2398713" cy="84455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3" rIns="91403" bIns="45703" anchor="ctr"/>
          <a:lstStyle/>
          <a:p>
            <a:pPr algn="ctr">
              <a:defRPr/>
            </a:pPr>
            <a:r>
              <a:rPr lang="en-US" sz="2000" b="1">
                <a:solidFill>
                  <a:schemeClr val="tx1"/>
                </a:solidFill>
                <a:latin typeface="Times New Roman" pitchFamily="18" charset="0"/>
                <a:ea typeface="Arial-Rounded"/>
                <a:cs typeface="Times New Roman" pitchFamily="18" charset="0"/>
              </a:rPr>
              <a:t>LUYỆN ĐỌC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0" y="66675"/>
            <a:ext cx="13287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957888" y="957263"/>
            <a:ext cx="59944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Những lời cô giáo giảng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Ấm trang vở thơm tho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Yêu thương em ngắm mãi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Những điểm mười cô cho.</a:t>
            </a:r>
          </a:p>
          <a:p>
            <a:pPr algn="r"/>
            <a:r>
              <a:rPr lang="en-US" sz="4000">
                <a:latin typeface="Times New Roman" pitchFamily="18" charset="0"/>
                <a:cs typeface="Times New Roman" pitchFamily="18" charset="0"/>
              </a:rPr>
              <a:t>(Nguyễn Xuân Sanh)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1" grpId="1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Group 1"/>
          <p:cNvGrpSpPr>
            <a:grpSpLocks/>
          </p:cNvGrpSpPr>
          <p:nvPr/>
        </p:nvGrpSpPr>
        <p:grpSpPr bwMode="auto">
          <a:xfrm>
            <a:off x="2908300" y="1447800"/>
            <a:ext cx="9283700" cy="4521200"/>
            <a:chOff x="2180890" y="590549"/>
            <a:chExt cx="6963110" cy="3390324"/>
          </a:xfrm>
        </p:grpSpPr>
        <p:sp>
          <p:nvSpPr>
            <p:cNvPr id="3" name="Freeform 2"/>
            <p:cNvSpPr/>
            <p:nvPr/>
          </p:nvSpPr>
          <p:spPr>
            <a:xfrm>
              <a:off x="2180890" y="590549"/>
              <a:ext cx="883121" cy="1261602"/>
            </a:xfrm>
            <a:custGeom>
              <a:avLst/>
              <a:gdLst>
                <a:gd name="connsiteX0" fmla="*/ 0 w 1261601"/>
                <a:gd name="connsiteY0" fmla="*/ 0 h 883120"/>
                <a:gd name="connsiteX1" fmla="*/ 820041 w 1261601"/>
                <a:gd name="connsiteY1" fmla="*/ 0 h 883120"/>
                <a:gd name="connsiteX2" fmla="*/ 1261601 w 1261601"/>
                <a:gd name="connsiteY2" fmla="*/ 441560 h 883120"/>
                <a:gd name="connsiteX3" fmla="*/ 820041 w 1261601"/>
                <a:gd name="connsiteY3" fmla="*/ 883120 h 883120"/>
                <a:gd name="connsiteX4" fmla="*/ 0 w 1261601"/>
                <a:gd name="connsiteY4" fmla="*/ 883120 h 883120"/>
                <a:gd name="connsiteX5" fmla="*/ 441560 w 1261601"/>
                <a:gd name="connsiteY5" fmla="*/ 441560 h 883120"/>
                <a:gd name="connsiteX6" fmla="*/ 0 w 1261601"/>
                <a:gd name="connsiteY6" fmla="*/ 0 h 88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601" h="883120">
                  <a:moveTo>
                    <a:pt x="1261600" y="0"/>
                  </a:moveTo>
                  <a:lnTo>
                    <a:pt x="1261600" y="574028"/>
                  </a:lnTo>
                  <a:lnTo>
                    <a:pt x="630801" y="883120"/>
                  </a:lnTo>
                  <a:lnTo>
                    <a:pt x="1" y="574028"/>
                  </a:lnTo>
                  <a:lnTo>
                    <a:pt x="1" y="0"/>
                  </a:lnTo>
                  <a:lnTo>
                    <a:pt x="630801" y="309092"/>
                  </a:lnTo>
                  <a:lnTo>
                    <a:pt x="126160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0321" tIns="609067" rIns="20320" bIns="609068" spcCol="1270" anchor="ctr"/>
            <a:lstStyle/>
            <a:p>
              <a:pPr algn="ctr" defTabSz="1422364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733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3733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defTabSz="1422364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733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064010" y="594302"/>
              <a:ext cx="6079990" cy="820473"/>
            </a:xfrm>
            <a:custGeom>
              <a:avLst/>
              <a:gdLst>
                <a:gd name="connsiteX0" fmla="*/ 136748 w 820472"/>
                <a:gd name="connsiteY0" fmla="*/ 0 h 6079989"/>
                <a:gd name="connsiteX1" fmla="*/ 683724 w 820472"/>
                <a:gd name="connsiteY1" fmla="*/ 0 h 6079989"/>
                <a:gd name="connsiteX2" fmla="*/ 820472 w 820472"/>
                <a:gd name="connsiteY2" fmla="*/ 136748 h 6079989"/>
                <a:gd name="connsiteX3" fmla="*/ 820472 w 820472"/>
                <a:gd name="connsiteY3" fmla="*/ 6079989 h 6079989"/>
                <a:gd name="connsiteX4" fmla="*/ 820472 w 820472"/>
                <a:gd name="connsiteY4" fmla="*/ 6079989 h 6079989"/>
                <a:gd name="connsiteX5" fmla="*/ 0 w 820472"/>
                <a:gd name="connsiteY5" fmla="*/ 6079989 h 6079989"/>
                <a:gd name="connsiteX6" fmla="*/ 0 w 820472"/>
                <a:gd name="connsiteY6" fmla="*/ 6079989 h 6079989"/>
                <a:gd name="connsiteX7" fmla="*/ 0 w 820472"/>
                <a:gd name="connsiteY7" fmla="*/ 136748 h 6079989"/>
                <a:gd name="connsiteX8" fmla="*/ 136748 w 820472"/>
                <a:gd name="connsiteY8" fmla="*/ 0 h 607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0472" h="6079989">
                  <a:moveTo>
                    <a:pt x="820472" y="1013354"/>
                  </a:moveTo>
                  <a:lnTo>
                    <a:pt x="820472" y="5066635"/>
                  </a:lnTo>
                  <a:cubicBezTo>
                    <a:pt x="820472" y="5626294"/>
                    <a:pt x="812210" y="6079985"/>
                    <a:pt x="802018" y="6079985"/>
                  </a:cubicBezTo>
                  <a:lnTo>
                    <a:pt x="0" y="6079985"/>
                  </a:lnTo>
                  <a:lnTo>
                    <a:pt x="0" y="6079985"/>
                  </a:lnTo>
                  <a:lnTo>
                    <a:pt x="0" y="4"/>
                  </a:lnTo>
                  <a:lnTo>
                    <a:pt x="0" y="4"/>
                  </a:lnTo>
                  <a:lnTo>
                    <a:pt x="802018" y="4"/>
                  </a:lnTo>
                  <a:cubicBezTo>
                    <a:pt x="812210" y="4"/>
                    <a:pt x="820472" y="453695"/>
                    <a:pt x="820472" y="101335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03447" tIns="80496" rIns="80496" bIns="80497" spcCol="1270" anchor="ctr"/>
            <a:lstStyle/>
            <a:p>
              <a:pPr marL="380990" lvl="1" indent="-380990" defTabSz="1896486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Từ đầu..... cười thật tươi.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180890" y="1656786"/>
              <a:ext cx="883121" cy="1261602"/>
            </a:xfrm>
            <a:custGeom>
              <a:avLst/>
              <a:gdLst>
                <a:gd name="connsiteX0" fmla="*/ 0 w 1261601"/>
                <a:gd name="connsiteY0" fmla="*/ 0 h 883120"/>
                <a:gd name="connsiteX1" fmla="*/ 820041 w 1261601"/>
                <a:gd name="connsiteY1" fmla="*/ 0 h 883120"/>
                <a:gd name="connsiteX2" fmla="*/ 1261601 w 1261601"/>
                <a:gd name="connsiteY2" fmla="*/ 441560 h 883120"/>
                <a:gd name="connsiteX3" fmla="*/ 820041 w 1261601"/>
                <a:gd name="connsiteY3" fmla="*/ 883120 h 883120"/>
                <a:gd name="connsiteX4" fmla="*/ 0 w 1261601"/>
                <a:gd name="connsiteY4" fmla="*/ 883120 h 883120"/>
                <a:gd name="connsiteX5" fmla="*/ 441560 w 1261601"/>
                <a:gd name="connsiteY5" fmla="*/ 441560 h 883120"/>
                <a:gd name="connsiteX6" fmla="*/ 0 w 1261601"/>
                <a:gd name="connsiteY6" fmla="*/ 0 h 88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601" h="883120">
                  <a:moveTo>
                    <a:pt x="1261600" y="0"/>
                  </a:moveTo>
                  <a:lnTo>
                    <a:pt x="1261600" y="574028"/>
                  </a:lnTo>
                  <a:lnTo>
                    <a:pt x="630801" y="883120"/>
                  </a:lnTo>
                  <a:lnTo>
                    <a:pt x="1" y="574028"/>
                  </a:lnTo>
                  <a:lnTo>
                    <a:pt x="1" y="0"/>
                  </a:lnTo>
                  <a:lnTo>
                    <a:pt x="630801" y="309092"/>
                  </a:lnTo>
                  <a:lnTo>
                    <a:pt x="126160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0321" tIns="609067" rIns="20320" bIns="609068" spcCol="1270" anchor="ctr"/>
            <a:lstStyle/>
            <a:p>
              <a:pPr algn="ctr" defTabSz="1422364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733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3733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064010" y="1656787"/>
              <a:ext cx="6079990" cy="820041"/>
            </a:xfrm>
            <a:custGeom>
              <a:avLst/>
              <a:gdLst>
                <a:gd name="connsiteX0" fmla="*/ 136676 w 820040"/>
                <a:gd name="connsiteY0" fmla="*/ 0 h 6079989"/>
                <a:gd name="connsiteX1" fmla="*/ 683364 w 820040"/>
                <a:gd name="connsiteY1" fmla="*/ 0 h 6079989"/>
                <a:gd name="connsiteX2" fmla="*/ 820040 w 820040"/>
                <a:gd name="connsiteY2" fmla="*/ 136676 h 6079989"/>
                <a:gd name="connsiteX3" fmla="*/ 820040 w 820040"/>
                <a:gd name="connsiteY3" fmla="*/ 6079989 h 6079989"/>
                <a:gd name="connsiteX4" fmla="*/ 820040 w 820040"/>
                <a:gd name="connsiteY4" fmla="*/ 6079989 h 6079989"/>
                <a:gd name="connsiteX5" fmla="*/ 0 w 820040"/>
                <a:gd name="connsiteY5" fmla="*/ 6079989 h 6079989"/>
                <a:gd name="connsiteX6" fmla="*/ 0 w 820040"/>
                <a:gd name="connsiteY6" fmla="*/ 6079989 h 6079989"/>
                <a:gd name="connsiteX7" fmla="*/ 0 w 820040"/>
                <a:gd name="connsiteY7" fmla="*/ 136676 h 6079989"/>
                <a:gd name="connsiteX8" fmla="*/ 136676 w 820040"/>
                <a:gd name="connsiteY8" fmla="*/ 0 h 607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0040" h="6079989">
                  <a:moveTo>
                    <a:pt x="820040" y="1013354"/>
                  </a:moveTo>
                  <a:lnTo>
                    <a:pt x="820040" y="5066635"/>
                  </a:lnTo>
                  <a:cubicBezTo>
                    <a:pt x="820040" y="5626293"/>
                    <a:pt x="811787" y="6079985"/>
                    <a:pt x="801606" y="6079985"/>
                  </a:cubicBezTo>
                  <a:lnTo>
                    <a:pt x="0" y="6079985"/>
                  </a:lnTo>
                  <a:lnTo>
                    <a:pt x="0" y="6079985"/>
                  </a:lnTo>
                  <a:lnTo>
                    <a:pt x="0" y="4"/>
                  </a:lnTo>
                  <a:lnTo>
                    <a:pt x="0" y="4"/>
                  </a:lnTo>
                  <a:lnTo>
                    <a:pt x="801606" y="4"/>
                  </a:lnTo>
                  <a:cubicBezTo>
                    <a:pt x="811787" y="4"/>
                    <a:pt x="820040" y="453696"/>
                    <a:pt x="820040" y="101335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03447" tIns="80468" rIns="80468" bIns="80469" spcCol="1270" anchor="ctr"/>
            <a:lstStyle/>
            <a:p>
              <a:pPr marL="380990" lvl="1" indent="-380990" defTabSz="1896486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Tiếp..... Em học bài.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180890" y="2719271"/>
              <a:ext cx="883121" cy="1261602"/>
            </a:xfrm>
            <a:custGeom>
              <a:avLst/>
              <a:gdLst>
                <a:gd name="connsiteX0" fmla="*/ 0 w 1261601"/>
                <a:gd name="connsiteY0" fmla="*/ 0 h 883120"/>
                <a:gd name="connsiteX1" fmla="*/ 820041 w 1261601"/>
                <a:gd name="connsiteY1" fmla="*/ 0 h 883120"/>
                <a:gd name="connsiteX2" fmla="*/ 1261601 w 1261601"/>
                <a:gd name="connsiteY2" fmla="*/ 441560 h 883120"/>
                <a:gd name="connsiteX3" fmla="*/ 820041 w 1261601"/>
                <a:gd name="connsiteY3" fmla="*/ 883120 h 883120"/>
                <a:gd name="connsiteX4" fmla="*/ 0 w 1261601"/>
                <a:gd name="connsiteY4" fmla="*/ 883120 h 883120"/>
                <a:gd name="connsiteX5" fmla="*/ 441560 w 1261601"/>
                <a:gd name="connsiteY5" fmla="*/ 441560 h 883120"/>
                <a:gd name="connsiteX6" fmla="*/ 0 w 1261601"/>
                <a:gd name="connsiteY6" fmla="*/ 0 h 88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601" h="883120">
                  <a:moveTo>
                    <a:pt x="1261600" y="0"/>
                  </a:moveTo>
                  <a:lnTo>
                    <a:pt x="1261600" y="574028"/>
                  </a:lnTo>
                  <a:lnTo>
                    <a:pt x="630801" y="883120"/>
                  </a:lnTo>
                  <a:lnTo>
                    <a:pt x="1" y="574028"/>
                  </a:lnTo>
                  <a:lnTo>
                    <a:pt x="1" y="0"/>
                  </a:lnTo>
                  <a:lnTo>
                    <a:pt x="630801" y="309092"/>
                  </a:lnTo>
                  <a:lnTo>
                    <a:pt x="126160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0321" tIns="609067" rIns="20320" bIns="609068" spcCol="1270" anchor="ctr"/>
            <a:lstStyle/>
            <a:p>
              <a:pPr algn="ctr" defTabSz="1422364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733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3733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064010" y="2719273"/>
              <a:ext cx="6079990" cy="820041"/>
            </a:xfrm>
            <a:custGeom>
              <a:avLst/>
              <a:gdLst>
                <a:gd name="connsiteX0" fmla="*/ 136676 w 820040"/>
                <a:gd name="connsiteY0" fmla="*/ 0 h 6079989"/>
                <a:gd name="connsiteX1" fmla="*/ 683364 w 820040"/>
                <a:gd name="connsiteY1" fmla="*/ 0 h 6079989"/>
                <a:gd name="connsiteX2" fmla="*/ 820040 w 820040"/>
                <a:gd name="connsiteY2" fmla="*/ 136676 h 6079989"/>
                <a:gd name="connsiteX3" fmla="*/ 820040 w 820040"/>
                <a:gd name="connsiteY3" fmla="*/ 6079989 h 6079989"/>
                <a:gd name="connsiteX4" fmla="*/ 820040 w 820040"/>
                <a:gd name="connsiteY4" fmla="*/ 6079989 h 6079989"/>
                <a:gd name="connsiteX5" fmla="*/ 0 w 820040"/>
                <a:gd name="connsiteY5" fmla="*/ 6079989 h 6079989"/>
                <a:gd name="connsiteX6" fmla="*/ 0 w 820040"/>
                <a:gd name="connsiteY6" fmla="*/ 6079989 h 6079989"/>
                <a:gd name="connsiteX7" fmla="*/ 0 w 820040"/>
                <a:gd name="connsiteY7" fmla="*/ 136676 h 6079989"/>
                <a:gd name="connsiteX8" fmla="*/ 136676 w 820040"/>
                <a:gd name="connsiteY8" fmla="*/ 0 h 607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0040" h="6079989">
                  <a:moveTo>
                    <a:pt x="820040" y="1013354"/>
                  </a:moveTo>
                  <a:lnTo>
                    <a:pt x="820040" y="5066635"/>
                  </a:lnTo>
                  <a:cubicBezTo>
                    <a:pt x="820040" y="5626293"/>
                    <a:pt x="811787" y="6079985"/>
                    <a:pt x="801606" y="6079985"/>
                  </a:cubicBezTo>
                  <a:lnTo>
                    <a:pt x="0" y="6079985"/>
                  </a:lnTo>
                  <a:lnTo>
                    <a:pt x="0" y="6079985"/>
                  </a:lnTo>
                  <a:lnTo>
                    <a:pt x="0" y="4"/>
                  </a:lnTo>
                  <a:lnTo>
                    <a:pt x="0" y="4"/>
                  </a:lnTo>
                  <a:lnTo>
                    <a:pt x="801606" y="4"/>
                  </a:lnTo>
                  <a:cubicBezTo>
                    <a:pt x="811787" y="4"/>
                    <a:pt x="820040" y="453696"/>
                    <a:pt x="820040" y="101335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03447" tIns="80468" rIns="80468" bIns="80469" spcCol="1270" anchor="ctr"/>
            <a:lstStyle/>
            <a:p>
              <a:pPr marL="380990" lvl="1" indent="-380990" defTabSz="1896486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Khổ còn lại.</a:t>
              </a:r>
            </a:p>
          </p:txBody>
        </p:sp>
      </p:grpSp>
      <p:sp>
        <p:nvSpPr>
          <p:cNvPr id="6" name="Oval Callout 5"/>
          <p:cNvSpPr/>
          <p:nvPr/>
        </p:nvSpPr>
        <p:spPr>
          <a:xfrm>
            <a:off x="158750" y="1174750"/>
            <a:ext cx="2940050" cy="3308350"/>
          </a:xfrm>
          <a:prstGeom prst="wedgeEllipseCallout">
            <a:avLst>
              <a:gd name="adj1" fmla="val -2024"/>
              <a:gd name="adj2" fmla="val 75433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829" tIns="60915" rIns="121829" bIns="609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thơ chia làm 3 khổ</a:t>
            </a:r>
          </a:p>
        </p:txBody>
      </p:sp>
      <p:grpSp>
        <p:nvGrpSpPr>
          <p:cNvPr id="7" name="135"/>
          <p:cNvGrpSpPr>
            <a:grpSpLocks/>
          </p:cNvGrpSpPr>
          <p:nvPr/>
        </p:nvGrpSpPr>
        <p:grpSpPr bwMode="auto">
          <a:xfrm>
            <a:off x="242888" y="65088"/>
            <a:ext cx="1695450" cy="708025"/>
            <a:chOff x="2470108" y="1864944"/>
            <a:chExt cx="2704644" cy="1129221"/>
          </a:xfrm>
        </p:grpSpPr>
        <p:sp>
          <p:nvSpPr>
            <p:cNvPr id="8" name="23"/>
            <p:cNvSpPr/>
            <p:nvPr/>
          </p:nvSpPr>
          <p:spPr>
            <a:xfrm>
              <a:off x="2470108" y="2001666"/>
              <a:ext cx="2296921" cy="967180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28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47110" name="137"/>
            <p:cNvSpPr txBox="1">
              <a:spLocks noChangeArrowheads="1"/>
            </p:cNvSpPr>
            <p:nvPr/>
          </p:nvSpPr>
          <p:spPr bwMode="auto">
            <a:xfrm>
              <a:off x="2722742" y="1864944"/>
              <a:ext cx="2452010" cy="1129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en-US" altLang="zh-CN" sz="4000" b="1">
                  <a:solidFill>
                    <a:srgbClr val="000000"/>
                  </a:solidFill>
                  <a:latin typeface="Times New Roman" pitchFamily="18" charset="0"/>
                  <a:ea typeface="Arial-Rounded"/>
                  <a:cs typeface="Times New Roman" pitchFamily="18" charset="0"/>
                </a:rPr>
                <a:t>ĐỌC</a:t>
              </a:r>
              <a:endParaRPr lang="zh-CN" altLang="en-US" sz="4000" b="1">
                <a:solidFill>
                  <a:srgbClr val="000000"/>
                </a:solidFill>
                <a:latin typeface="Times New Roman" pitchFamily="18" charset="0"/>
                <a:ea typeface="Arial-Rounded"/>
                <a:cs typeface="Times New Roman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90863" y="-47625"/>
            <a:ext cx="6169025" cy="830263"/>
          </a:xfrm>
          <a:prstGeom prst="rect">
            <a:avLst/>
          </a:prstGeom>
          <a:noFill/>
        </p:spPr>
        <p:txBody>
          <a:bodyPr lIns="91344" tIns="45719" rIns="91344" bIns="45719">
            <a:spAutoFit/>
          </a:bodyPr>
          <a:lstStyle/>
          <a:p>
            <a:pPr algn="ctr" defTabSz="91328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Cô giáo lớp em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4" descr="图片包含 事情, 镜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995488" y="0"/>
            <a:ext cx="7910512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844801" y="2939419"/>
            <a:ext cx="6359329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800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theo</a:t>
            </a:r>
            <a:r>
              <a:rPr lang="en-US" sz="800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khổ</a:t>
            </a:r>
            <a:endParaRPr lang="en-US" sz="8000" dirty="0">
              <a:ln w="66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A_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899525" y="1746250"/>
            <a:ext cx="3292475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A_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07963" y="3714750"/>
            <a:ext cx="3343275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4" descr="图片包含 事情, 餐桌&#10;&#10;已生成极高可信度的说明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5" y="1203325"/>
            <a:ext cx="2312988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A_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38163" y="82550"/>
            <a:ext cx="186372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7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00325 0.85231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00325 0.85231 " pathEditMode="relative" rAng="0" ptsTypes="AA">
                                      <p:cBhvr>
                                        <p:cTn id="27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97600" y="939800"/>
            <a:ext cx="5791200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lời cô giáo giảng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 trang vở thơm tho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em ngắm mãi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điểm mười cô cho.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(Nguyễn Xuân Sanh)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889000"/>
            <a:ext cx="5994400" cy="542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 thấy cô đến rồi.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lời “Chào cô ạ!”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mỉm cười thật tươi.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chúng em học bài.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59213" y="7938"/>
            <a:ext cx="3697287" cy="749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0" y="66675"/>
            <a:ext cx="13287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138113" y="1009650"/>
            <a:ext cx="536575" cy="5270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03200" y="3732213"/>
            <a:ext cx="536575" cy="5286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5661025" y="1073150"/>
            <a:ext cx="536575" cy="5270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 bldLvl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12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125"/>
            <a:ext cx="133350" cy="120650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719" rIns="91363" bIns="45719" anchor="ctr"/>
          <a:lstStyle/>
          <a:p>
            <a:pPr algn="ctr" defTabSz="913493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7">
              <a:solidFill>
                <a:prstClr val="white"/>
              </a:solidFill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9538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388" y="317023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9088" y="4695825"/>
            <a:ext cx="2903537" cy="21621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038" y="4565650"/>
            <a:ext cx="133350" cy="120650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719" rIns="91363" bIns="45719" anchor="ctr"/>
          <a:lstStyle/>
          <a:p>
            <a:pPr algn="ctr" defTabSz="913493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7">
              <a:solidFill>
                <a:prstClr val="white"/>
              </a:solidFill>
            </a:endParaRPr>
          </a:p>
        </p:txBody>
      </p:sp>
      <p:sp>
        <p:nvSpPr>
          <p:cNvPr id="27" name="26"/>
          <p:cNvSpPr/>
          <p:nvPr/>
        </p:nvSpPr>
        <p:spPr>
          <a:xfrm>
            <a:off x="-265113" y="-76200"/>
            <a:ext cx="0" cy="1587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719" rIns="91363" bIns="45719" anchor="ctr"/>
          <a:lstStyle/>
          <a:p>
            <a:pPr algn="ctr" defTabSz="913493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7">
              <a:solidFill>
                <a:prstClr val="white"/>
              </a:solidFill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88"/>
            <a:ext cx="4351338" cy="6691312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719" rIns="91363" bIns="45719" anchor="ctr"/>
          <a:lstStyle/>
          <a:p>
            <a:pPr algn="ctr" defTabSz="913493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7" dirty="0">
              <a:solidFill>
                <a:prstClr val="white"/>
              </a:solidFill>
            </a:endParaRPr>
          </a:p>
        </p:txBody>
      </p:sp>
      <p:pic>
        <p:nvPicPr>
          <p:cNvPr id="50185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14195" flipV="1">
            <a:off x="-603250" y="396875"/>
            <a:ext cx="15240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111076" flipH="1">
            <a:off x="-190500" y="-125413"/>
            <a:ext cx="1797050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57163" y="1992313"/>
            <a:ext cx="2108200" cy="2109787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4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50196" name="TextBox 3"/>
            <p:cNvSpPr txBox="1">
              <a:spLocks noChangeArrowheads="1"/>
            </p:cNvSpPr>
            <p:nvPr/>
          </p:nvSpPr>
          <p:spPr bwMode="auto">
            <a:xfrm>
              <a:off x="315731" y="2243748"/>
              <a:ext cx="1711988" cy="1754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1225"/>
              <a:r>
                <a:rPr lang="en-US" altLang="zh-CN" sz="3600" b="1">
                  <a:solidFill>
                    <a:srgbClr val="FFFFFF"/>
                  </a:solidFill>
                  <a:latin typeface="Times New Roman" pitchFamily="18" charset="0"/>
                  <a:ea typeface="Arial-Rounded"/>
                  <a:cs typeface="Times New Roman" pitchFamily="18" charset="0"/>
                  <a:sym typeface="+mn-lt"/>
                </a:rPr>
                <a:t>TỪ KHÓ ĐỌC</a:t>
              </a:r>
              <a:endParaRPr lang="zh-CN" altLang="en-US" sz="3600" b="1">
                <a:solidFill>
                  <a:srgbClr val="FFFFFF"/>
                </a:solidFill>
                <a:latin typeface="Times New Roman" pitchFamily="18" charset="0"/>
                <a:ea typeface="Arial-Rounded"/>
                <a:cs typeface="Times New Roman" pitchFamily="18" charset="0"/>
                <a:sym typeface="+mn-lt"/>
              </a:endParaRPr>
            </a:p>
          </p:txBody>
        </p:sp>
      </p:grpSp>
      <p:pic>
        <p:nvPicPr>
          <p:cNvPr id="50188" name="Picture 3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50575" y="0"/>
            <a:ext cx="1241425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Alternate Process 4"/>
          <p:cNvSpPr/>
          <p:nvPr/>
        </p:nvSpPr>
        <p:spPr>
          <a:xfrm>
            <a:off x="6962775" y="915988"/>
            <a:ext cx="4111625" cy="923925"/>
          </a:xfrm>
          <a:prstGeom prst="flowChartAlternateProcess">
            <a:avLst/>
          </a:prstGeom>
          <a:noFill/>
          <a:ln>
            <a:solidFill>
              <a:srgbClr val="FF99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63" tIns="45719" rIns="91363" bIns="45719" anchor="ctr"/>
          <a:lstStyle/>
          <a:p>
            <a:pPr algn="ctr" defTabSz="9134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ớp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Flowchart: Alternate Process 44"/>
          <p:cNvSpPr/>
          <p:nvPr/>
        </p:nvSpPr>
        <p:spPr>
          <a:xfrm>
            <a:off x="2336800" y="2320925"/>
            <a:ext cx="4157663" cy="1306513"/>
          </a:xfrm>
          <a:prstGeom prst="flowChartAlternateProcess">
            <a:avLst/>
          </a:prstGeom>
          <a:noFill/>
          <a:ln>
            <a:solidFill>
              <a:srgbClr val="FF99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63" tIns="45719" rIns="91363" bIns="45719" anchor="ctr"/>
          <a:lstStyle/>
          <a:p>
            <a:pPr algn="ctr" defTabSz="9134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ớp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Flowchart: Alternate Process 45"/>
          <p:cNvSpPr/>
          <p:nvPr/>
        </p:nvSpPr>
        <p:spPr>
          <a:xfrm>
            <a:off x="7027863" y="2320925"/>
            <a:ext cx="4165600" cy="1379538"/>
          </a:xfrm>
          <a:prstGeom prst="flowChartAlternateProcess">
            <a:avLst/>
          </a:prstGeom>
          <a:noFill/>
          <a:ln>
            <a:solidFill>
              <a:srgbClr val="FF99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63" tIns="45719" rIns="91363" bIns="45719" anchor="ctr"/>
          <a:lstStyle/>
          <a:p>
            <a:pPr algn="ctr" defTabSz="9134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Flowchart: Alternate Process 46"/>
          <p:cNvSpPr/>
          <p:nvPr/>
        </p:nvSpPr>
        <p:spPr>
          <a:xfrm>
            <a:off x="2428875" y="4368800"/>
            <a:ext cx="3979863" cy="925513"/>
          </a:xfrm>
          <a:prstGeom prst="flowChartAlternateProcess">
            <a:avLst/>
          </a:prstGeom>
          <a:noFill/>
          <a:ln>
            <a:solidFill>
              <a:srgbClr val="FF99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63" tIns="45719" rIns="91363" bIns="45719" anchor="ctr"/>
          <a:lstStyle/>
          <a:p>
            <a:pPr algn="ctr" defTabSz="912813">
              <a:defRPr/>
            </a:pPr>
            <a:r>
              <a:rPr lang="en-US" sz="4800" b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iết</a:t>
            </a:r>
          </a:p>
        </p:txBody>
      </p:sp>
      <p:sp>
        <p:nvSpPr>
          <p:cNvPr id="49" name="Flowchart: Alternate Process 48"/>
          <p:cNvSpPr/>
          <p:nvPr/>
        </p:nvSpPr>
        <p:spPr>
          <a:xfrm>
            <a:off x="2382838" y="889000"/>
            <a:ext cx="4111625" cy="923925"/>
          </a:xfrm>
          <a:prstGeom prst="flowChartAlternateProcess">
            <a:avLst/>
          </a:prstGeom>
          <a:noFill/>
          <a:ln>
            <a:solidFill>
              <a:srgbClr val="FF99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63" tIns="45719" rIns="91363" bIns="45719" anchor="ctr"/>
          <a:lstStyle/>
          <a:p>
            <a:pPr algn="ctr" defTabSz="9134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Flowchart: Alternate Process 49"/>
          <p:cNvSpPr/>
          <p:nvPr/>
        </p:nvSpPr>
        <p:spPr>
          <a:xfrm>
            <a:off x="6996113" y="4302125"/>
            <a:ext cx="4229100" cy="923925"/>
          </a:xfrm>
          <a:prstGeom prst="flowChartAlternateProcess">
            <a:avLst/>
          </a:prstGeom>
          <a:noFill/>
          <a:ln>
            <a:solidFill>
              <a:srgbClr val="FF99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63" tIns="45719" rIns="91363" bIns="45719" anchor="ctr"/>
          <a:lstStyle/>
          <a:p>
            <a:pPr algn="ctr" defTabSz="9134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5" grpId="0" animBg="1"/>
      <p:bldP spid="46" grpId="0" animBg="1"/>
      <p:bldP spid="47" grpId="0" animBg="1"/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5925" y="133350"/>
            <a:ext cx="7834313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255520" y="2677754"/>
            <a:ext cx="6695440" cy="1898035"/>
          </a:xfrm>
          <a:prstGeom prst="rect">
            <a:avLst/>
          </a:prstGeom>
          <a:noFill/>
        </p:spPr>
        <p:txBody>
          <a:bodyPr lIns="91391" tIns="45696" rIns="91391" bIns="4569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867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Luyện</a:t>
            </a:r>
            <a:r>
              <a:rPr lang="en-US" sz="5867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5867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867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nhóm</a:t>
            </a:r>
            <a:r>
              <a:rPr lang="en-US" sz="5867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</a:t>
            </a:r>
          </a:p>
        </p:txBody>
      </p:sp>
      <p:grpSp>
        <p:nvGrpSpPr>
          <p:cNvPr id="30" name="139"/>
          <p:cNvGrpSpPr>
            <a:grpSpLocks/>
          </p:cNvGrpSpPr>
          <p:nvPr/>
        </p:nvGrpSpPr>
        <p:grpSpPr bwMode="auto">
          <a:xfrm>
            <a:off x="-4763" y="0"/>
            <a:ext cx="1212851" cy="1062038"/>
            <a:chOff x="1353570" y="1860082"/>
            <a:chExt cx="1425587" cy="1247005"/>
          </a:xfrm>
        </p:grpSpPr>
        <p:sp>
          <p:nvSpPr>
            <p:cNvPr id="31" name="16"/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24"/>
            <p:cNvSpPr/>
            <p:nvPr/>
          </p:nvSpPr>
          <p:spPr>
            <a:xfrm>
              <a:off x="1530836" y="2016657"/>
              <a:ext cx="1071055" cy="939447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b="1" dirty="0">
                  <a:solidFill>
                    <a:srgbClr val="ED2F6A"/>
                  </a:solidFill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rgbClr val="ED2F6A"/>
                </a:solidFill>
                <a:cs typeface="+mn-ea"/>
                <a:sym typeface="+mn-lt"/>
              </a:endParaRPr>
            </a:p>
          </p:txBody>
        </p:sp>
        <p:sp>
          <p:nvSpPr>
            <p:cNvPr id="3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64841" y="2223559"/>
              <a:ext cx="380654" cy="553602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defTabSz="91437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solidFill>
                  <a:prstClr val="black"/>
                </a:solidFill>
                <a:latin typeface="Calibri" panose="020F0502020204030204"/>
                <a:cs typeface="+mn-ea"/>
                <a:sym typeface="+mn-lt"/>
              </a:endParaRPr>
            </a:p>
          </p:txBody>
        </p:sp>
      </p:grpSp>
      <p:pic>
        <p:nvPicPr>
          <p:cNvPr id="52228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42638" y="63500"/>
            <a:ext cx="1249362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29313"/>
            <a:ext cx="13287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959</Words>
  <Application>Microsoft Office PowerPoint</Application>
  <PresentationFormat>Widescreen</PresentationFormat>
  <Paragraphs>183</Paragraphs>
  <Slides>18</Slides>
  <Notes>9</Notes>
  <HiddenSlides>0</HiddenSlides>
  <MMClips>6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等线</vt:lpstr>
      <vt:lpstr>Microsoft YaHei</vt:lpstr>
      <vt:lpstr>Arial</vt:lpstr>
      <vt:lpstr>Arial-Rounded</vt:lpstr>
      <vt:lpstr>Calibri</vt:lpstr>
      <vt:lpstr>Calibri Light</vt:lpstr>
      <vt:lpstr>Livvic</vt:lpstr>
      <vt:lpstr>Montserrat</vt:lpstr>
      <vt:lpstr>Montserrat Medium</vt:lpstr>
      <vt:lpstr>Nunito</vt:lpstr>
      <vt:lpstr>Roboto</vt:lpstr>
      <vt:lpstr>Roboto Condensed Light</vt:lpstr>
      <vt:lpstr>Times New Roman</vt:lpstr>
      <vt:lpstr>Volicy Bulletin Board Thesis by Slidesgo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70</cp:revision>
  <dcterms:created xsi:type="dcterms:W3CDTF">2021-06-19T10:18:58Z</dcterms:created>
  <dcterms:modified xsi:type="dcterms:W3CDTF">2025-10-05T12:58:17Z</dcterms:modified>
</cp:coreProperties>
</file>