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1"/>
  </p:notesMasterIdLst>
  <p:sldIdLst>
    <p:sldId id="460" r:id="rId3"/>
    <p:sldId id="448" r:id="rId4"/>
    <p:sldId id="449" r:id="rId5"/>
    <p:sldId id="450" r:id="rId6"/>
    <p:sldId id="458" r:id="rId7"/>
    <p:sldId id="459" r:id="rId8"/>
    <p:sldId id="453" r:id="rId9"/>
    <p:sldId id="457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DE7F5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2" d="100"/>
          <a:sy n="52" d="100"/>
        </p:scale>
        <p:origin x="496" y="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12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0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9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41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83621" y="415045"/>
            <a:ext cx="3797882" cy="486833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859B188-FB27-4776-BE56-F6FF0B3CB40D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5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EA15C3A-0342-4336-949F-67F5031E4C07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4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718CD298-1786-40C3-B5BD-26CC839243A2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6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B7084F06-3506-4EE5-B609-9E942D341CF2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7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CE9B7502-5931-4548-B08C-C7DBB23A2AFC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95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764EB8BD-BBF6-47C1-8C8E-E8718DD9C04E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7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BAD5811-134B-4863-B756-91AC5A1B9A20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0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31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09294EF-724C-4D6C-AAF6-5EAF2A68F981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245616F8-567D-47E0-9D81-442F75AD5F4D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2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2A72E6C6-1E0B-401B-8F70-749030380A52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1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C867BFC0-F95D-46B4-8754-20B2DF2AA91F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9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9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92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8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9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58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18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77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45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0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14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975" indent="0">
              <a:buNone/>
              <a:defRPr sz="3200" b="1"/>
            </a:lvl2pPr>
            <a:lvl3pPr marL="1451949" indent="0">
              <a:buNone/>
              <a:defRPr sz="2900" b="1"/>
            </a:lvl3pPr>
            <a:lvl4pPr marL="2177924" indent="0">
              <a:buNone/>
              <a:defRPr sz="2500" b="1"/>
            </a:lvl4pPr>
            <a:lvl5pPr marL="2903899" indent="0">
              <a:buNone/>
              <a:defRPr sz="2500" b="1"/>
            </a:lvl5pPr>
            <a:lvl6pPr marL="3629872" indent="0">
              <a:buNone/>
              <a:defRPr sz="2500" b="1"/>
            </a:lvl6pPr>
            <a:lvl7pPr marL="4355847" indent="0">
              <a:buNone/>
              <a:defRPr sz="2500" b="1"/>
            </a:lvl7pPr>
            <a:lvl8pPr marL="5081821" indent="0">
              <a:buNone/>
              <a:defRPr sz="2500" b="1"/>
            </a:lvl8pPr>
            <a:lvl9pPr marL="5807797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1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975" indent="0">
              <a:buNone/>
              <a:defRPr sz="3200" b="1"/>
            </a:lvl2pPr>
            <a:lvl3pPr marL="1451949" indent="0">
              <a:buNone/>
              <a:defRPr sz="2900" b="1"/>
            </a:lvl3pPr>
            <a:lvl4pPr marL="2177924" indent="0">
              <a:buNone/>
              <a:defRPr sz="2500" b="1"/>
            </a:lvl4pPr>
            <a:lvl5pPr marL="2903899" indent="0">
              <a:buNone/>
              <a:defRPr sz="2500" b="1"/>
            </a:lvl5pPr>
            <a:lvl6pPr marL="3629872" indent="0">
              <a:buNone/>
              <a:defRPr sz="2500" b="1"/>
            </a:lvl6pPr>
            <a:lvl7pPr marL="4355847" indent="0">
              <a:buNone/>
              <a:defRPr sz="2500" b="1"/>
            </a:lvl7pPr>
            <a:lvl8pPr marL="5081821" indent="0">
              <a:buNone/>
              <a:defRPr sz="2500" b="1"/>
            </a:lvl8pPr>
            <a:lvl9pPr marL="5807797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1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4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88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8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0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975" indent="0">
              <a:buNone/>
              <a:defRPr sz="1900"/>
            </a:lvl2pPr>
            <a:lvl3pPr marL="1451949" indent="0">
              <a:buNone/>
              <a:defRPr sz="1600"/>
            </a:lvl3pPr>
            <a:lvl4pPr marL="2177924" indent="0">
              <a:buNone/>
              <a:defRPr sz="1400"/>
            </a:lvl4pPr>
            <a:lvl5pPr marL="2903899" indent="0">
              <a:buNone/>
              <a:defRPr sz="1400"/>
            </a:lvl5pPr>
            <a:lvl6pPr marL="3629872" indent="0">
              <a:buNone/>
              <a:defRPr sz="1400"/>
            </a:lvl6pPr>
            <a:lvl7pPr marL="4355847" indent="0">
              <a:buNone/>
              <a:defRPr sz="1400"/>
            </a:lvl7pPr>
            <a:lvl8pPr marL="5081821" indent="0">
              <a:buNone/>
              <a:defRPr sz="1400"/>
            </a:lvl8pPr>
            <a:lvl9pPr marL="58077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6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975" indent="0">
              <a:buNone/>
              <a:defRPr sz="4400"/>
            </a:lvl2pPr>
            <a:lvl3pPr marL="1451949" indent="0">
              <a:buNone/>
              <a:defRPr sz="3800"/>
            </a:lvl3pPr>
            <a:lvl4pPr marL="2177924" indent="0">
              <a:buNone/>
              <a:defRPr sz="3200"/>
            </a:lvl4pPr>
            <a:lvl5pPr marL="2903899" indent="0">
              <a:buNone/>
              <a:defRPr sz="3200"/>
            </a:lvl5pPr>
            <a:lvl6pPr marL="3629872" indent="0">
              <a:buNone/>
              <a:defRPr sz="3200"/>
            </a:lvl6pPr>
            <a:lvl7pPr marL="4355847" indent="0">
              <a:buNone/>
              <a:defRPr sz="3200"/>
            </a:lvl7pPr>
            <a:lvl8pPr marL="5081821" indent="0">
              <a:buNone/>
              <a:defRPr sz="3200"/>
            </a:lvl8pPr>
            <a:lvl9pPr marL="5807797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975" indent="0">
              <a:buNone/>
              <a:defRPr sz="1900"/>
            </a:lvl2pPr>
            <a:lvl3pPr marL="1451949" indent="0">
              <a:buNone/>
              <a:defRPr sz="1600"/>
            </a:lvl3pPr>
            <a:lvl4pPr marL="2177924" indent="0">
              <a:buNone/>
              <a:defRPr sz="1400"/>
            </a:lvl4pPr>
            <a:lvl5pPr marL="2903899" indent="0">
              <a:buNone/>
              <a:defRPr sz="1400"/>
            </a:lvl5pPr>
            <a:lvl6pPr marL="3629872" indent="0">
              <a:buNone/>
              <a:defRPr sz="1400"/>
            </a:lvl6pPr>
            <a:lvl7pPr marL="4355847" indent="0">
              <a:buNone/>
              <a:defRPr sz="1400"/>
            </a:lvl7pPr>
            <a:lvl8pPr marL="5081821" indent="0">
              <a:buNone/>
              <a:defRPr sz="1400"/>
            </a:lvl8pPr>
            <a:lvl9pPr marL="58077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4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95" tIns="72598" rIns="145195" bIns="725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4"/>
            <a:ext cx="14648974" cy="6034617"/>
          </a:xfrm>
          <a:prstGeom prst="rect">
            <a:avLst/>
          </a:prstGeom>
        </p:spPr>
        <p:txBody>
          <a:bodyPr vert="horz" lIns="145195" tIns="72598" rIns="145195" bIns="725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7"/>
            <a:ext cx="3797882" cy="486833"/>
          </a:xfrm>
          <a:prstGeom prst="rect">
            <a:avLst/>
          </a:prstGeom>
        </p:spPr>
        <p:txBody>
          <a:bodyPr vert="horz" lIns="145195" tIns="72598" rIns="145195" bIns="7259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7"/>
            <a:ext cx="5154269" cy="486833"/>
          </a:xfrm>
          <a:prstGeom prst="rect">
            <a:avLst/>
          </a:prstGeom>
        </p:spPr>
        <p:txBody>
          <a:bodyPr vert="horz" lIns="145195" tIns="72598" rIns="145195" bIns="7259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7"/>
            <a:ext cx="3797882" cy="486833"/>
          </a:xfrm>
          <a:prstGeom prst="rect">
            <a:avLst/>
          </a:prstGeom>
        </p:spPr>
        <p:txBody>
          <a:bodyPr vert="horz" lIns="145195" tIns="72598" rIns="145195" bIns="7259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6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145194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481" indent="-544481" algn="l" defTabSz="145194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709" indent="-453733" algn="l" defTabSz="145194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936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911" indent="-362988" algn="l" defTabSz="145194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885" indent="-362988" algn="l" defTabSz="145194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2860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8835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4809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0784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975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949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924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899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9872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5847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1821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7797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609585">
              <a:defRPr/>
            </a:pPr>
            <a:fld id="{09E39C7F-FB81-402C-A655-D7785F19F7C9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213519" y="-91440"/>
            <a:ext cx="15849600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1"/>
          <p:cNvSpPr txBox="1">
            <a:spLocks noChangeArrowheads="1"/>
          </p:cNvSpPr>
          <p:nvPr/>
        </p:nvSpPr>
        <p:spPr bwMode="auto">
          <a:xfrm>
            <a:off x="3096071" y="3856566"/>
            <a:ext cx="10001249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867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5867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5867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5867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5867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61"/>
          <p:cNvSpPr>
            <a:spLocks noChangeArrowheads="1" noChangeShapeType="1" noTextEdit="1"/>
          </p:cNvSpPr>
          <p:nvPr/>
        </p:nvSpPr>
        <p:spPr bwMode="auto">
          <a:xfrm>
            <a:off x="3185319" y="1676400"/>
            <a:ext cx="9613900" cy="589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defTabSz="609585">
              <a:defRPr/>
            </a:pPr>
            <a:r>
              <a:rPr lang="en-US" sz="426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</a:t>
            </a:r>
            <a:r>
              <a:rPr lang="vi-VN" sz="42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hào mừng các em học sinh</a:t>
            </a: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xmlns="" id="{61140438-D033-A23B-1ED5-5EDD3B9CA589}"/>
              </a:ext>
            </a:extLst>
          </p:cNvPr>
          <p:cNvSpPr txBox="1"/>
          <p:nvPr/>
        </p:nvSpPr>
        <p:spPr>
          <a:xfrm>
            <a:off x="899319" y="5033423"/>
            <a:ext cx="13563600" cy="209298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6400" b="1" dirty="0">
                <a:ln w="12700">
                  <a:noFill/>
                </a:ln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Bài 29 Mặt trời, trái đất, mặt trăng (tiết 2)</a:t>
            </a:r>
            <a:endParaRPr lang="zh-CN" altLang="en-US" sz="6400" b="1" dirty="0">
              <a:ln w="12700">
                <a:noFill/>
              </a:ln>
              <a:solidFill>
                <a:srgbClr val="FF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27347"/>
      </p:ext>
    </p:extLst>
  </p:cSld>
  <p:clrMapOvr>
    <a:masterClrMapping/>
  </p:clrMapOvr>
  <p:transition spd="slow" advTm="1604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xmlns="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90" y="-525990"/>
            <a:ext cx="16276638" cy="9570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1305" y="368814"/>
            <a:ext cx="13843088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14">
              <a:defRPr/>
            </a:pPr>
            <a:r>
              <a:rPr lang="en-US" sz="43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6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6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 </a:t>
            </a:r>
            <a:r>
              <a:rPr lang="en-US" sz="64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6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6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6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6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2025</a:t>
            </a:r>
            <a:endParaRPr lang="en-US" sz="6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2308" y="1614189"/>
            <a:ext cx="6751338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6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xmlns="" id="{61140438-D033-A23B-1ED5-5EDD3B9CA589}"/>
              </a:ext>
            </a:extLst>
          </p:cNvPr>
          <p:cNvSpPr txBox="1"/>
          <p:nvPr/>
        </p:nvSpPr>
        <p:spPr>
          <a:xfrm>
            <a:off x="1127919" y="2802855"/>
            <a:ext cx="12091499" cy="110809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64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Mặt </a:t>
            </a:r>
            <a:r>
              <a:rPr lang="vi-VN" altLang="zh-CN" sz="64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trời, trái đất, mặt trăng (tiết 2)</a:t>
            </a:r>
            <a:endParaRPr lang="zh-CN" altLang="en-US" sz="6400" b="1" dirty="0">
              <a:ln w="12700">
                <a:noFill/>
              </a:ln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2.jpg">
            <a:extLst>
              <a:ext uri="{FF2B5EF4-FFF2-40B4-BE49-F238E27FC236}">
                <a16:creationId xmlns:a16="http://schemas.microsoft.com/office/drawing/2014/main" xmlns="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8806" y="16640"/>
            <a:ext cx="1110395" cy="1072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319" y="260559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319" y="1126491"/>
            <a:ext cx="1531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19" y="3500115"/>
            <a:ext cx="7772400" cy="56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519" y="3500115"/>
            <a:ext cx="7653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xét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pin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điểm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tục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2.jpg">
            <a:extLst>
              <a:ext uri="{FF2B5EF4-FFF2-40B4-BE49-F238E27FC236}">
                <a16:creationId xmlns:a16="http://schemas.microsoft.com/office/drawing/2014/main" xmlns="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8806" y="16640"/>
            <a:ext cx="1110395" cy="1072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319" y="260559"/>
            <a:ext cx="1394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0319" y="1524000"/>
            <a:ext cx="1478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tự</a:t>
            </a:r>
            <a:r>
              <a:rPr lang="en-US" sz="3200" b="1" dirty="0">
                <a:solidFill>
                  <a:srgbClr val="FF0000"/>
                </a:solidFill>
              </a:rPr>
              <a:t> quay </a:t>
            </a:r>
            <a:r>
              <a:rPr lang="en-US" sz="3200" b="1" dirty="0" err="1">
                <a:solidFill>
                  <a:srgbClr val="FF0000"/>
                </a:solidFill>
              </a:rPr>
              <a:t>quanh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8131" y="3352800"/>
            <a:ext cx="14716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Câu</a:t>
            </a:r>
            <a:r>
              <a:rPr lang="en-US" sz="3200" b="1" dirty="0" smtClean="0"/>
              <a:t> 3: Quay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chuyển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quanh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nó</a:t>
            </a:r>
            <a:r>
              <a:rPr lang="en-US" sz="3200" b="1" dirty="0"/>
              <a:t>,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thay</a:t>
            </a:r>
            <a:r>
              <a:rPr lang="en-US" sz="3200" b="1" dirty="0"/>
              <a:t> </a:t>
            </a:r>
            <a:r>
              <a:rPr lang="en-US" sz="3200" b="1" dirty="0" err="1"/>
              <a:t>đổi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đêm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53206" y="5334000"/>
            <a:ext cx="1325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tục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" y="533400"/>
            <a:ext cx="162516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6519" y="287227"/>
            <a:ext cx="1440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 smtClean="0"/>
              <a:t>.</a:t>
            </a:r>
            <a:endParaRPr lang="en-US" sz="3200" dirty="0"/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 smtClean="0"/>
              <a:t>.</a:t>
            </a:r>
            <a:endParaRPr lang="en-US" sz="3200" dirty="0"/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3200" b="1" dirty="0"/>
              <a:t>Quay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chuyển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quanh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nó</a:t>
            </a:r>
            <a:r>
              <a:rPr lang="en-US" sz="3200" b="1" dirty="0" smtClean="0"/>
              <a:t>.</a:t>
            </a:r>
            <a:endParaRPr lang="en-US" sz="3200" dirty="0"/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ta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đêm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ngược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2667000"/>
            <a:ext cx="837518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719" y="3276600"/>
            <a:ext cx="6705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Việt</a:t>
            </a:r>
            <a:r>
              <a:rPr lang="en-US" sz="3200" b="1" dirty="0">
                <a:solidFill>
                  <a:srgbClr val="FF0000"/>
                </a:solidFill>
              </a:rPr>
              <a:t> Nam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Quay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theo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chuyển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Việt</a:t>
            </a:r>
            <a:r>
              <a:rPr lang="en-US" sz="3200" b="1" dirty="0">
                <a:solidFill>
                  <a:srgbClr val="FF0000"/>
                </a:solidFill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5119" y="182404"/>
            <a:ext cx="1440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xảy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ngừng</a:t>
            </a:r>
            <a:r>
              <a:rPr lang="en-US" sz="3200" b="1" dirty="0"/>
              <a:t> quay?</a:t>
            </a:r>
            <a:endParaRPr lang="en-US" sz="3200" dirty="0"/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xmlns="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0"/>
            <a:ext cx="1585119" cy="15851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5119" y="1219200"/>
            <a:ext cx="14691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ngừng</a:t>
            </a:r>
            <a:r>
              <a:rPr lang="en-US" sz="3200" b="1" dirty="0">
                <a:solidFill>
                  <a:srgbClr val="FF0000"/>
                </a:solidFill>
              </a:rPr>
              <a:t> quay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9" y="2296419"/>
            <a:ext cx="15194360" cy="64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64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68" y="1191628"/>
            <a:ext cx="3174810" cy="17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13296156" y="3759200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8116902" y="145795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633910" y="5577418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7163862" y="806450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159" y="8470901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74" y="2135463"/>
            <a:ext cx="3407921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369" y="931126"/>
            <a:ext cx="227194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6" y="2211735"/>
            <a:ext cx="227194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746" y="931126"/>
            <a:ext cx="3372688" cy="18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43" y="1762527"/>
            <a:ext cx="227194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503960" y="2797577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10867155" y="186435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1585982" y="775970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424876" y="765810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780161" y="688907"/>
            <a:ext cx="11766176" cy="94384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45"/>
            <a:r>
              <a:rPr lang="en-US" sz="5300" dirty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035250" y="5219478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4487675" y="1632756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5098049" y="3566584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13564343" y="5812925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8816512" y="3181573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7324487" y="6754285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10365235" y="6080126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10975608" y="4293938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977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11604</TotalTime>
  <Words>358</Words>
  <Application>Microsoft Office PowerPoint</Application>
  <PresentationFormat>Custom</PresentationFormat>
  <Paragraphs>28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HP001 4 hàng</vt:lpstr>
      <vt:lpstr>HP-087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TRẦN PHƯƠNG</cp:lastModifiedBy>
  <cp:revision>1128</cp:revision>
  <dcterms:created xsi:type="dcterms:W3CDTF">2008-09-09T22:52:10Z</dcterms:created>
  <dcterms:modified xsi:type="dcterms:W3CDTF">2025-05-17T01:06:33Z</dcterms:modified>
</cp:coreProperties>
</file>