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75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3" r:id="rId12"/>
    <p:sldId id="27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831"/>
    <a:srgbClr val="F90B4F"/>
    <a:srgbClr val="09C720"/>
    <a:srgbClr val="0B931B"/>
    <a:srgbClr val="5F236F"/>
    <a:srgbClr val="4F2270"/>
    <a:srgbClr val="612A8A"/>
    <a:srgbClr val="F71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2" autoAdjust="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A4DF1-4758-4384-88CC-62837A8BE08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5D14C-D3EA-4B65-B223-F7F279BD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58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2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CF4C-7467-4A27-93B1-3C00A3F89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8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0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1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8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6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EF58-86FC-4F31-8E99-7DE21A758325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5213" y="447731"/>
            <a:ext cx="5032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M</a:t>
            </a:r>
            <a:r>
              <a:rPr lang="en-US" sz="7200" b="1" dirty="0" smtClean="0"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Ĩ</a:t>
            </a:r>
            <a:r>
              <a:rPr lang="en-US" sz="7200" b="1" dirty="0" smtClean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7200" b="1" dirty="0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</a:t>
            </a:r>
            <a:r>
              <a:rPr lang="en-US" sz="7200" b="1" dirty="0" smtClean="0">
                <a:solidFill>
                  <a:srgbClr val="00B0F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H</a:t>
            </a:r>
            <a:r>
              <a:rPr lang="en-US" sz="7200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U</a:t>
            </a:r>
            <a:r>
              <a:rPr lang="en-US" sz="7200" b="1" dirty="0" smtClean="0">
                <a:solidFill>
                  <a:srgbClr val="7030A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Ậ</a:t>
            </a:r>
            <a:r>
              <a:rPr lang="en-US" sz="7200" b="1" dirty="0" smtClean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</a:t>
            </a:r>
            <a:r>
              <a:rPr lang="en-US" sz="7200" b="1" dirty="0" smtClean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7200" b="1" dirty="0" smtClean="0"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1</a:t>
            </a:r>
            <a:endParaRPr lang="en-US" sz="7200" b="1" dirty="0">
              <a:solidFill>
                <a:srgbClr val="0070C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249388"/>
            <a:ext cx="997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MĨ THUẬT TRONG CUỘC SỐNG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3184" y="3054306"/>
            <a:ext cx="6588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6177915" y="4585721"/>
            <a:ext cx="918210" cy="8717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486400" y="4735830"/>
            <a:ext cx="571500" cy="571500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7208520" y="4735830"/>
            <a:ext cx="571500" cy="571500"/>
          </a:xfrm>
          <a:prstGeom prst="flowChartConnector">
            <a:avLst/>
          </a:prstGeom>
          <a:solidFill>
            <a:srgbClr val="F368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351270" y="3909060"/>
            <a:ext cx="571500" cy="5715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6351270" y="5566410"/>
            <a:ext cx="571500" cy="571500"/>
          </a:xfrm>
          <a:prstGeom prst="flowChartConnector">
            <a:avLst/>
          </a:prstGeom>
          <a:solidFill>
            <a:srgbClr val="F90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6953250" y="5311140"/>
            <a:ext cx="571500" cy="5715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6953250" y="4164330"/>
            <a:ext cx="571500" cy="571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779770" y="4164330"/>
            <a:ext cx="571500" cy="57150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749290" y="5311140"/>
            <a:ext cx="571500" cy="571500"/>
          </a:xfrm>
          <a:prstGeom prst="flowChartConnector">
            <a:avLst/>
          </a:prstGeom>
          <a:solidFill>
            <a:srgbClr val="09C7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6" grpId="1"/>
      <p:bldP spid="12" grpId="1" animBg="1"/>
      <p:bldP spid="13" grpId="1" animBg="1"/>
      <p:bldP spid="18" grpId="1" animBg="1"/>
      <p:bldP spid="19" grpId="1" animBg="1"/>
      <p:bldP spid="20" grpId="1" animBg="1"/>
      <p:bldP spid="21" grpId="1" animBg="1"/>
      <p:bldP spid="22" grpId="1" animBg="1"/>
      <p:bldP spid="23" grpId="1" animBg="1"/>
      <p:bldP spid="2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7680" y="350520"/>
            <a:ext cx="5516880" cy="3017520"/>
          </a:xfrm>
          <a:prstGeom prst="roundRect">
            <a:avLst/>
          </a:prstGeom>
          <a:solidFill>
            <a:srgbClr val="F368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172200" y="350520"/>
            <a:ext cx="5516880" cy="30175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680" y="3520440"/>
            <a:ext cx="5516880" cy="30175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72200" y="3520440"/>
            <a:ext cx="5516880" cy="30175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9" y="1216687"/>
            <a:ext cx="1535662" cy="1803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86" y="1216687"/>
            <a:ext cx="1559854" cy="1804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40" y="1216687"/>
            <a:ext cx="1467840" cy="180334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240281" y="2042160"/>
            <a:ext cx="268945" cy="2594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84320" y="2042160"/>
            <a:ext cx="268945" cy="2594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60" y="4618280"/>
            <a:ext cx="1242060" cy="17616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11" y="4781363"/>
            <a:ext cx="2293337" cy="15986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23" y="4618279"/>
            <a:ext cx="1233188" cy="17616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27" y="1521174"/>
            <a:ext cx="2828605" cy="17455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182" y="1493520"/>
            <a:ext cx="980039" cy="1773188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>
            <a:off x="1124822" y="5018007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328128" y="5017135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1507446" y="5024460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1698913" y="5017135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1867663" y="5025405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2028986" y="5022526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2207347" y="5027731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2382903" y="5029484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2569514" y="5024460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766005" y="5034550"/>
            <a:ext cx="156299" cy="15629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409406" y="5034550"/>
            <a:ext cx="2037805" cy="1388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304800"/>
            <a:ext cx="12192000" cy="7162800"/>
            <a:chOff x="0" y="-96"/>
            <a:chExt cx="5760" cy="4416"/>
          </a:xfrm>
        </p:grpSpPr>
        <p:pic>
          <p:nvPicPr>
            <p:cNvPr id="23559" name="Picture 11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01"/>
              <a:ext cx="573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60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172" y="2076"/>
              <a:ext cx="4416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61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62" name="Picture 14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516" y="2076"/>
              <a:ext cx="4416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828800" y="228600"/>
            <a:ext cx="894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MĨ THUẬT TRONG CUỘC SỐNG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NHỮNG CHẤM TRÒN THÚ VỊ (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1)</a:t>
            </a: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406400" y="1295401"/>
            <a:ext cx="1137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Khám phá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406400" y="1905000"/>
            <a:ext cx="1137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400" y="2597150"/>
            <a:ext cx="11379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4" descr="c_117a[1]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WordArt 5" descr="Large checker board"/>
          <p:cNvSpPr>
            <a:spLocks noChangeArrowheads="1" noChangeShapeType="1" noTextEdit="1"/>
          </p:cNvSpPr>
          <p:nvPr/>
        </p:nvSpPr>
        <p:spPr bwMode="auto">
          <a:xfrm>
            <a:off x="1625600" y="762000"/>
            <a:ext cx="9347200" cy="2819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lgCheck">
                  <a:fgClr>
                    <a:srgbClr val="FF3300"/>
                  </a:fgClr>
                  <a:bgClr>
                    <a:srgbClr val="FF6600"/>
                  </a:bgClr>
                </a:pattFill>
                <a:latin typeface="Times New Roman"/>
                <a:cs typeface="Times New Roman"/>
              </a:rPr>
              <a:t>Giờ học kết thúc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lgCheck">
                <a:fgClr>
                  <a:srgbClr val="FF3300"/>
                </a:fgClr>
                <a:bgClr>
                  <a:srgbClr val="FF6600"/>
                </a:bgClr>
              </a:pattFill>
              <a:latin typeface="Times New Roman"/>
              <a:cs typeface="Times New Roman"/>
            </a:endParaRPr>
          </a:p>
        </p:txBody>
      </p:sp>
      <p:sp>
        <p:nvSpPr>
          <p:cNvPr id="24582" name="WordArt 7"/>
          <p:cNvSpPr>
            <a:spLocks noChangeArrowheads="1" noChangeShapeType="1" noTextEdit="1"/>
          </p:cNvSpPr>
          <p:nvPr/>
        </p:nvSpPr>
        <p:spPr bwMode="auto">
          <a:xfrm>
            <a:off x="812800" y="3581400"/>
            <a:ext cx="107696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1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Chúc các  em 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ngoan,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học </a:t>
            </a:r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giỏi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4583" name="Picture 8" descr="blumen-pflanzen085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800" y="4572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9" descr="nx2uzs1249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23389">
            <a:off x="0" y="5159376"/>
            <a:ext cx="24384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" descr="nx2uzs1249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52415">
            <a:off x="0" y="228601"/>
            <a:ext cx="24384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 descr="nx2uzs1249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2816">
            <a:off x="10160000" y="1"/>
            <a:ext cx="20320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2" descr="nx2uzs1249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0665">
            <a:off x="9956800" y="5159376"/>
            <a:ext cx="24384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3" descr="MCj0398339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6800" y="5853114"/>
            <a:ext cx="78232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582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KIỂM TRA ĐỒ DÙNG HỌC TẬP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200" y="1600200"/>
            <a:ext cx="56896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459480" y="1661160"/>
            <a:ext cx="7437120" cy="43738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Nhận ra được chấm lặp lại nối nhau sẽ tạo thành nét.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Tạo được hình bằng nét chấm.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Nêu được cảm nhận về bài vẽ chấm. Chỉ ra được các hình thức chấm và sự hài hòa của chấm trong tranh.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57700" y="731520"/>
            <a:ext cx="544068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1080" y="6477000"/>
            <a:ext cx="3063240" cy="381000"/>
          </a:xfrm>
          <a:prstGeom prst="rect">
            <a:avLst/>
          </a:prstGeom>
          <a:solidFill>
            <a:srgbClr val="5F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097280"/>
            <a:ext cx="3932237" cy="16002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1.Quan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14" y="1173479"/>
            <a:ext cx="2119566" cy="2621281"/>
          </a:xfr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697480"/>
            <a:ext cx="3932237" cy="381158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72" y="4007417"/>
            <a:ext cx="3962828" cy="2850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54" y="4007417"/>
            <a:ext cx="2857500" cy="1646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72" y="1173479"/>
            <a:ext cx="3962828" cy="2621281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9165654" y="5760720"/>
            <a:ext cx="28575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TP: “</a:t>
            </a:r>
            <a:r>
              <a:rPr lang="en-US" dirty="0" err="1" smtClean="0"/>
              <a:t>Chó</a:t>
            </a:r>
            <a:r>
              <a:rPr lang="en-US" dirty="0" smtClean="0"/>
              <a:t> </a:t>
            </a:r>
            <a:r>
              <a:rPr lang="en-US" dirty="0" err="1" smtClean="0"/>
              <a:t>đốm</a:t>
            </a:r>
            <a:r>
              <a:rPr lang="en-US" dirty="0" smtClean="0"/>
              <a:t>”, ”</a:t>
            </a:r>
            <a:r>
              <a:rPr lang="en-US" dirty="0" err="1" smtClean="0"/>
              <a:t>Cá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CL: </a:t>
            </a:r>
            <a:r>
              <a:rPr lang="en-US" dirty="0" err="1" smtClean="0"/>
              <a:t>bột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endParaRPr lang="en-US" dirty="0" smtClean="0"/>
          </a:p>
          <a:p>
            <a:r>
              <a:rPr lang="en-US" dirty="0" smtClean="0"/>
              <a:t>TG: </a:t>
            </a:r>
            <a:r>
              <a:rPr lang="en-US" dirty="0" err="1" smtClean="0"/>
              <a:t>Lương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Khiết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86375" y="572021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93477" y="609600"/>
            <a:ext cx="5940083" cy="409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0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98720" y="1201921"/>
            <a:ext cx="6720840" cy="2562359"/>
          </a:xfrm>
          <a:prstGeom prst="roundRect">
            <a:avLst/>
          </a:prstGeom>
          <a:solidFill>
            <a:schemeClr val="bg1"/>
          </a:solidFill>
          <a:ln w="44450" cmpd="sng">
            <a:solidFill>
              <a:srgbClr val="0B9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56" y="1638300"/>
            <a:ext cx="1583293" cy="207012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58" y="2003584"/>
            <a:ext cx="1947862" cy="1256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676399"/>
            <a:ext cx="1005840" cy="19812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6375" y="572021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93477" y="609600"/>
            <a:ext cx="5940083" cy="409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5278" y="1201921"/>
            <a:ext cx="416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98720" y="3929881"/>
            <a:ext cx="6720840" cy="2562359"/>
          </a:xfrm>
          <a:prstGeom prst="roundRect">
            <a:avLst/>
          </a:prstGeom>
          <a:solidFill>
            <a:schemeClr val="bg1"/>
          </a:solidFill>
          <a:ln w="44450" cmpd="sng">
            <a:solidFill>
              <a:srgbClr val="0B9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26" y="4378956"/>
            <a:ext cx="1636714" cy="20322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17" y="4060454"/>
            <a:ext cx="2059983" cy="23196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480881"/>
            <a:ext cx="1667606" cy="19303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05278" y="3929881"/>
            <a:ext cx="4905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839788" y="1097280"/>
            <a:ext cx="3932237" cy="16002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697480"/>
            <a:ext cx="3932237" cy="381158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+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 Chấm đã tạo thành nét hình gì?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8" grpId="0" animBg="1"/>
      <p:bldP spid="19" grpId="0"/>
      <p:bldP spid="23" grpId="0" animBg="1"/>
      <p:bldP spid="2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k\Desktop\sach VSBDVDCTGD\hinh-dang-menh-th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48" y="3235991"/>
            <a:ext cx="4830143" cy="103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97" y="4328160"/>
            <a:ext cx="2519304" cy="156972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5216121" y="4328160"/>
            <a:ext cx="5379720" cy="15697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4497156" y="2919851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4865158" y="2960550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294000" y="3016762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717814" y="2941635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085816" y="2869829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6584695" y="2833124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6952697" y="2770005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7362947" y="2770005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7730949" y="2770005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8098951" y="2945622"/>
            <a:ext cx="368002" cy="36800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41080" y="6477000"/>
            <a:ext cx="3063240" cy="381000"/>
          </a:xfrm>
          <a:prstGeom prst="rect">
            <a:avLst/>
          </a:prstGeom>
          <a:solidFill>
            <a:srgbClr val="5F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57" y="1151039"/>
            <a:ext cx="1992323" cy="24477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44" y="1835467"/>
            <a:ext cx="2562225" cy="15811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49" y="1151039"/>
            <a:ext cx="1534213" cy="24477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55" y="4214737"/>
            <a:ext cx="2924175" cy="2038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36" y="4214736"/>
            <a:ext cx="2819400" cy="19907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56" y="4214737"/>
            <a:ext cx="1666875" cy="20383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91157" y="563880"/>
            <a:ext cx="4583123" cy="541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1157" y="3424656"/>
            <a:ext cx="4583123" cy="541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3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77" y="2880360"/>
            <a:ext cx="2519304" cy="1569720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5780001" y="2880360"/>
            <a:ext cx="5379720" cy="15697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41080" y="6477000"/>
            <a:ext cx="3063240" cy="381000"/>
          </a:xfrm>
          <a:prstGeom prst="rect">
            <a:avLst/>
          </a:prstGeom>
          <a:solidFill>
            <a:srgbClr val="5F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7-Point Star 1"/>
          <p:cNvSpPr/>
          <p:nvPr/>
        </p:nvSpPr>
        <p:spPr>
          <a:xfrm>
            <a:off x="5052060" y="1173480"/>
            <a:ext cx="3870960" cy="1082040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4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41080" y="6461760"/>
            <a:ext cx="3063240" cy="431096"/>
          </a:xfrm>
          <a:prstGeom prst="rect">
            <a:avLst/>
          </a:prstGeom>
          <a:solidFill>
            <a:srgbClr val="5F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32560" y="2329543"/>
            <a:ext cx="9403080" cy="8621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32560" y="3320143"/>
            <a:ext cx="9403080" cy="862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32560" y="4311074"/>
            <a:ext cx="9403080" cy="8621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32560" y="5316540"/>
            <a:ext cx="9403080" cy="8621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04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97&quot;&gt;&lt;/object&gt;&lt;object type=&quot;2&quot; unique_id=&quot;10098&quot;&gt;&lt;object type=&quot;3&quot; unique_id=&quot;10099&quot;&gt;&lt;property id=&quot;20148&quot; value=&quot;5&quot;/&gt;&lt;property id=&quot;20300&quot; value=&quot;Slide 1&quot;/&gt;&lt;property id=&quot;20307&quot; value=&quot;257&quot;/&gt;&lt;/object&gt;&lt;object type=&quot;3&quot; unique_id=&quot;10100&quot;&gt;&lt;property id=&quot;20148&quot; value=&quot;5&quot;/&gt;&lt;property id=&quot;20300&quot; value=&quot;Slide 2&quot;/&gt;&lt;property id=&quot;20307&quot; value=&quot;256&quot;/&gt;&lt;/object&gt;&lt;object type=&quot;3&quot; unique_id=&quot;10113&quot;&gt;&lt;property id=&quot;20148&quot; value=&quot;5&quot;/&gt;&lt;property id=&quot;20300&quot; value=&quot;Slide 3&quot;/&gt;&lt;property id=&quot;20307&quot; value=&quot;258&quot;/&gt;&lt;/object&gt;&lt;object type=&quot;3&quot; unique_id=&quot;10154&quot;&gt;&lt;property id=&quot;20148&quot; value=&quot;5&quot;/&gt;&lt;property id=&quot;20300&quot; value=&quot;Slide 4&quot;/&gt;&lt;property id=&quot;20307&quot; value=&quot;259&quot;/&gt;&lt;/object&gt;&lt;object type=&quot;3&quot; unique_id=&quot;10185&quot;&gt;&lt;property id=&quot;20148&quot; value=&quot;5&quot;/&gt;&lt;property id=&quot;20300&quot; value=&quot;Slide 5&quot;/&gt;&lt;property id=&quot;20307&quot; value=&quot;260&quot;/&gt;&lt;/object&gt;&lt;object type=&quot;3&quot; unique_id=&quot;10186&quot;&gt;&lt;property id=&quot;20148&quot; value=&quot;5&quot;/&gt;&lt;property id=&quot;20300&quot; value=&quot;Slide 6&quot;/&gt;&lt;property id=&quot;20307&quot; value=&quot;261&quot;/&gt;&lt;/object&gt;&lt;object type=&quot;3&quot; unique_id=&quot;10187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421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KIỂM TRA ĐỒ DÙNG HỌC TẬP</vt:lpstr>
      <vt:lpstr>PowerPoint Presentation</vt:lpstr>
      <vt:lpstr>1.Quan sát hình bên:</vt:lpstr>
      <vt:lpstr>2. Cách vẽ bằng chấm: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DELL</cp:lastModifiedBy>
  <cp:revision>74</cp:revision>
  <cp:lastPrinted>2023-09-08T04:36:01Z</cp:lastPrinted>
  <dcterms:created xsi:type="dcterms:W3CDTF">2017-09-30T08:09:50Z</dcterms:created>
  <dcterms:modified xsi:type="dcterms:W3CDTF">2025-10-07T03:14:20Z</dcterms:modified>
</cp:coreProperties>
</file>