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  <p:sldMasterId id="2147483725" r:id="rId3"/>
    <p:sldMasterId id="2147483837" r:id="rId4"/>
    <p:sldMasterId id="2147483894" r:id="rId5"/>
    <p:sldMasterId id="2147483934" r:id="rId6"/>
    <p:sldMasterId id="2147483937" r:id="rId7"/>
    <p:sldMasterId id="2147483949" r:id="rId8"/>
  </p:sldMasterIdLst>
  <p:notesMasterIdLst>
    <p:notesMasterId r:id="rId31"/>
  </p:notesMasterIdLst>
  <p:sldIdLst>
    <p:sldId id="622" r:id="rId9"/>
    <p:sldId id="587" r:id="rId10"/>
    <p:sldId id="320" r:id="rId11"/>
    <p:sldId id="564" r:id="rId12"/>
    <p:sldId id="590" r:id="rId13"/>
    <p:sldId id="591" r:id="rId14"/>
    <p:sldId id="611" r:id="rId15"/>
    <p:sldId id="605" r:id="rId16"/>
    <p:sldId id="602" r:id="rId17"/>
    <p:sldId id="608" r:id="rId18"/>
    <p:sldId id="607" r:id="rId19"/>
    <p:sldId id="567" r:id="rId20"/>
    <p:sldId id="612" r:id="rId21"/>
    <p:sldId id="613" r:id="rId22"/>
    <p:sldId id="614" r:id="rId23"/>
    <p:sldId id="615" r:id="rId24"/>
    <p:sldId id="616" r:id="rId25"/>
    <p:sldId id="617" r:id="rId26"/>
    <p:sldId id="621" r:id="rId27"/>
    <p:sldId id="618" r:id="rId28"/>
    <p:sldId id="619" r:id="rId29"/>
    <p:sldId id="620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66"/>
    <a:srgbClr val="99FF33"/>
    <a:srgbClr val="9900FF"/>
    <a:srgbClr val="9900CC"/>
    <a:srgbClr val="CCFF33"/>
    <a:srgbClr val="CCCC00"/>
    <a:srgbClr val="3AE64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9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19D8B6-9352-4129-B7D2-781B4120E80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1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12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79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5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9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71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6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916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64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9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22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712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834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95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25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0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501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053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336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4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0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8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8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3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3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0842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2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4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09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51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0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6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7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6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6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1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39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76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4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3909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5937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553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7429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0911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4386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1332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0689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00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1442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9699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036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6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930" r:id="rId8"/>
    <p:sldLayoutId id="2147483656" r:id="rId9"/>
    <p:sldLayoutId id="2147483657" r:id="rId10"/>
    <p:sldLayoutId id="2147483658" r:id="rId11"/>
    <p:sldLayoutId id="2147483659" r:id="rId12"/>
    <p:sldLayoutId id="2147483924" r:id="rId13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933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932" r:id="rId14"/>
    <p:sldLayoutId id="2147483931" r:id="rId15"/>
    <p:sldLayoutId id="2147483698" r:id="rId16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928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93" r:id="rId13"/>
    <p:sldLayoutId id="214748392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0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7" r:id="rId12"/>
    <p:sldLayoutId id="2147483908" r:id="rId13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21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346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0400">
              <a:schemeClr val="bg1"/>
            </a:gs>
            <a:gs pos="0">
              <a:schemeClr val="bg1"/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12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9.png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9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1506721" y="623824"/>
            <a:ext cx="7869040" cy="1546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CHÀO MỪNG CÁC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ĐẾN VỚI TIẾT HỌC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59B1E3-0D43-43A6-B134-A24FA14CE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75" y="1124818"/>
            <a:ext cx="9254531" cy="11339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48820" y="1959204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54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/>
                <a:ea typeface="+mn-ea"/>
                <a:cs typeface="+mn-cs"/>
              </a:rPr>
              <a:t> 2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xmlns="" id="{008D5D02-46B6-4E93-BF84-0AD67FC1E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642" y="-156750"/>
            <a:ext cx="2767974" cy="2823636"/>
          </a:xfrm>
          <a:prstGeom prst="rect">
            <a:avLst/>
          </a:prstGeom>
        </p:spPr>
      </p:pic>
      <p:pic>
        <p:nvPicPr>
          <p:cNvPr id="8" name="Picture 7" descr="A child sitting at a desk&#10;&#10;Description automatically generated with medium confidence">
            <a:extLst>
              <a:ext uri="{FF2B5EF4-FFF2-40B4-BE49-F238E27FC236}">
                <a16:creationId xmlns:a16="http://schemas.microsoft.com/office/drawing/2014/main" xmlns="" id="{BEFFEA9B-B662-4A87-9F10-095B169200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09" b="99525" l="2867" r="98651">
                        <a14:foregroundMark x1="7251" y1="12361" x2="80101" y2="17750"/>
                        <a14:foregroundMark x1="72850" y1="18067" x2="69983" y2="74643"/>
                        <a14:foregroundMark x1="3035" y1="7607" x2="11298" y2="87322"/>
                        <a14:foregroundMark x1="10118" y1="91759" x2="59191" y2="88431"/>
                        <a14:foregroundMark x1="59191" y1="88431" x2="73524" y2="89857"/>
                        <a14:foregroundMark x1="86509" y1="11886" x2="82293" y2="89857"/>
                        <a14:foregroundMark x1="47218" y1="53249" x2="87184" y2="56101"/>
                        <a14:foregroundMark x1="77234" y1="51506" x2="77234" y2="51506"/>
                        <a14:foregroundMark x1="77234" y1="51506" x2="77234" y2="51506"/>
                        <a14:foregroundMark x1="90894" y1="23613" x2="90894" y2="23613"/>
                        <a14:foregroundMark x1="30017" y1="30586" x2="62901" y2="28843"/>
                        <a14:foregroundMark x1="14445" y1="4120" x2="82125" y2="9033"/>
                        <a14:foregroundMark x1="13716" y1="4067" x2="14445" y2="4120"/>
                        <a14:foregroundMark x1="13229" y1="4032" x2="13584" y2="4058"/>
                        <a14:foregroundMark x1="82125" y1="9033" x2="93929" y2="47861"/>
                        <a14:foregroundMark x1="93929" y1="47861" x2="84823" y2="76704"/>
                        <a14:foregroundMark x1="84823" y1="76704" x2="59022" y2="93819"/>
                        <a14:foregroundMark x1="59022" y1="93819" x2="19056" y2="84786"/>
                        <a14:foregroundMark x1="19056" y1="84786" x2="8094" y2="52139"/>
                        <a14:foregroundMark x1="8094" y1="52139" x2="14671" y2="19493"/>
                        <a14:foregroundMark x1="14671" y1="19493" x2="33221" y2="7924"/>
                        <a14:foregroundMark x1="33221" y1="7924" x2="45531" y2="6498"/>
                        <a14:foregroundMark x1="33221" y1="19651" x2="69983" y2="68463"/>
                        <a14:foregroundMark x1="46880" y1="16957" x2="80101" y2="59588"/>
                        <a14:foregroundMark x1="24452" y1="44057" x2="62057" y2="31696"/>
                        <a14:foregroundMark x1="47218" y1="94295" x2="80270" y2="92552"/>
                        <a14:foregroundMark x1="91737" y1="10777" x2="94936" y2="69537"/>
                        <a14:foregroundMark x1="67960" y1="96038" x2="94084" y2="92935"/>
                        <a14:foregroundMark x1="22934" y1="28843" x2="46880" y2="26149"/>
                        <a14:foregroundMark x1="32040" y1="40095" x2="47892" y2="39778"/>
                        <a14:foregroundMark x1="47892" y1="39778" x2="56661" y2="40254"/>
                        <a14:foregroundMark x1="34401" y1="58479" x2="55818" y2="48970"/>
                        <a14:foregroundMark x1="57504" y1="63708" x2="24452" y2="34073"/>
                        <a14:foregroundMark x1="55987" y1="59113" x2="67960" y2="56735"/>
                        <a14:foregroundMark x1="74030" y1="38193" x2="85497" y2="58320"/>
                        <a14:foregroundMark x1="38280" y1="20444" x2="50084" y2="22029"/>
                        <a14:foregroundMark x1="46712" y1="4913" x2="91062" y2="6022"/>
                        <a14:foregroundMark x1="91062" y1="6022" x2="98820" y2="24247"/>
                        <a14:foregroundMark x1="98820" y1="68871" x2="98820" y2="69582"/>
                        <a14:foregroundMark x1="98820" y1="46068" x2="98820" y2="46928"/>
                        <a14:foregroundMark x1="98820" y1="24247" x2="98820" y2="24297"/>
                        <a14:foregroundMark x1="94114" y1="90634" x2="77435" y2="99001"/>
                        <a14:foregroundMark x1="59988" y1="98326" x2="43845" y2="97147"/>
                        <a14:foregroundMark x1="41147" y1="4596" x2="91231" y2="7607"/>
                        <a14:foregroundMark x1="97470" y1="7924" x2="21248" y2="1743"/>
                        <a14:foregroundMark x1="21248" y1="1743" x2="22766" y2="17908"/>
                        <a14:foregroundMark x1="22766" y1="17908" x2="16358" y2="35816"/>
                        <a14:foregroundMark x1="16358" y1="35816" x2="17538" y2="39303"/>
                        <a14:foregroundMark x1="13644" y1="4120" x2="16358" y2="3011"/>
                        <a14:foregroundMark x1="77234" y1="87005" x2="84317" y2="85895"/>
                        <a14:foregroundMark x1="72850" y1="91284" x2="87521" y2="85895"/>
                        <a14:foregroundMark x1="30017" y1="76545" x2="53120" y2="86371"/>
                        <a14:foregroundMark x1="36931" y1="85578" x2="50927" y2="80349"/>
                        <a14:foregroundMark x1="29848" y1="84311" x2="48567" y2="89857"/>
                        <a14:foregroundMark x1="48567" y1="89857" x2="48904" y2="89857"/>
                        <a14:foregroundMark x1="32884" y1="92393" x2="48061" y2="90491"/>
                        <a14:foregroundMark x1="38111" y1="95563" x2="44688" y2="92393"/>
                        <a14:foregroundMark x1="34401" y1="94453" x2="40304" y2="91601"/>
                        <a14:foregroundMark x1="54637" y1="59588" x2="62057" y2="66561"/>
                        <a14:foregroundMark x1="52277" y1="56894" x2="62901" y2="67195"/>
                        <a14:foregroundMark x1="52108" y1="56894" x2="52108" y2="56894"/>
                        <a14:foregroundMark x1="47723" y1="32013" x2="55481" y2="30428"/>
                        <a14:foregroundMark x1="22597" y1="31537" x2="17201" y2="64184"/>
                        <a14:foregroundMark x1="17201" y1="64184" x2="17201" y2="64184"/>
                        <a14:foregroundMark x1="24621" y1="23613" x2="36931" y2="25832"/>
                        <a14:foregroundMark x1="23272" y1="23613" x2="30017" y2="22029"/>
                        <a14:foregroundMark x1="45700" y1="52139" x2="44013" y2="47068"/>
                        <a14:foregroundMark x1="57504" y1="37876" x2="56830" y2="26624"/>
                        <a14:foregroundMark x1="52614" y1="58003" x2="52277" y2="46276"/>
                        <a14:foregroundMark x1="66105" y1="67353" x2="60540" y2="57686"/>
                        <a14:foregroundMark x1="4384" y1="6181" x2="4384" y2="6181"/>
                        <a14:backgroundMark x1="63948" y1="66437" x2="64287" y2="66720"/>
                        <a14:backgroundMark x1="52060" y1="56537" x2="52390" y2="56812"/>
                        <a14:backgroundMark x1="45522" y1="51091" x2="45632" y2="51183"/>
                        <a14:backgroundMark x1="44844" y1="50527" x2="45210" y2="50831"/>
                        <a14:backgroundMark x1="56927" y1="35819" x2="57243" y2="35944"/>
                        <a14:backgroundMark x1="59191" y1="99525" x2="77403" y2="99049"/>
                        <a14:backgroundMark x1="97470" y1="52932" x2="99494" y2="22345"/>
                        <a14:backgroundMark x1="98651" y1="24723" x2="98820" y2="15689"/>
                        <a14:backgroundMark x1="99494" y1="70840" x2="98651" y2="46434"/>
                        <a14:backgroundMark x1="99157" y1="90967" x2="99157" y2="70840"/>
                        <a14:backgroundMark x1="97976" y1="69572" x2="97639" y2="95246"/>
                        <a14:backgroundMark x1="12648" y1="317" x2="12648" y2="317"/>
                        <a14:backgroundMark x1="8432" y1="317" x2="8432" y2="317"/>
                        <a14:backgroundMark x1="10624" y1="5388" x2="10624" y2="5388"/>
                        <a14:backgroundMark x1="5228" y1="5705" x2="10793" y2="2219"/>
                        <a14:backgroundMark x1="11973" y1="4913" x2="11973" y2="4120"/>
                        <a14:backgroundMark x1="3541" y1="3803" x2="11973" y2="634"/>
                        <a14:backgroundMark x1="12310" y1="6022" x2="12310" y2="5230"/>
                        <a14:backgroundMark x1="11973" y1="4120" x2="11973" y2="4120"/>
                        <a14:backgroundMark x1="11636" y1="1902" x2="4890" y2="2853"/>
                        <a14:backgroundMark x1="8938" y1="6815" x2="12816" y2="4120"/>
                        <a14:backgroundMark x1="8938" y1="6181" x2="8938" y2="6181"/>
                        <a14:backgroundMark x1="13491" y1="4913" x2="13491" y2="4913"/>
                        <a14:backgroundMark x1="13659" y1="4120" x2="13659" y2="4120"/>
                        <a14:backgroundMark x1="13491" y1="3803" x2="13153" y2="2536"/>
                        <a14:backgroundMark x1="8094" y1="6973" x2="10624" y2="4913"/>
                        <a14:backgroundMark x1="3204" y1="3328" x2="3204" y2="3328"/>
                        <a14:backgroundMark x1="13153" y1="5230" x2="13153" y2="4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449" y="3540342"/>
            <a:ext cx="3946174" cy="35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2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10AC12-806A-42C5-B024-E3A192836B4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0" y="0"/>
            <a:ext cx="12192000" cy="60455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244A2B-8CC6-42E0-B8DF-B1846AF96D3B}"/>
              </a:ext>
            </a:extLst>
          </p:cNvPr>
          <p:cNvSpPr txBox="1"/>
          <p:nvPr/>
        </p:nvSpPr>
        <p:spPr>
          <a:xfrm>
            <a:off x="7375075" y="1383623"/>
            <a:ext cx="52668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4"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184300" y="98776"/>
            <a:ext cx="752026" cy="731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4151835" y="105024"/>
            <a:ext cx="631646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636375" y="763412"/>
            <a:ext cx="4997654" cy="60016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8246F2-3F28-4234-AA2E-F796A7CAA8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17" y="793549"/>
            <a:ext cx="547602" cy="5900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A976267-DF1C-4D92-AB07-3896135A11C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31" y="4637239"/>
            <a:ext cx="517471" cy="590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7E89250-E08A-4B04-A3C9-9F76B5CE2A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28" y="1328180"/>
            <a:ext cx="517471" cy="59007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21F4A42-D533-4CA5-8795-5EF6D321B5FD}"/>
              </a:ext>
            </a:extLst>
          </p:cNvPr>
          <p:cNvGrpSpPr/>
          <p:nvPr/>
        </p:nvGrpSpPr>
        <p:grpSpPr>
          <a:xfrm>
            <a:off x="6804959" y="3595444"/>
            <a:ext cx="570116" cy="923331"/>
            <a:chOff x="3434169" y="3050462"/>
            <a:chExt cx="290404" cy="37181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E13F6947-6DB2-4D0F-B7FD-85FD47FA951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6600" b="1" i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57D0EDF0-6740-46D3-975B-B7D3C5314EA0}"/>
                </a:ext>
              </a:extLst>
            </p:cNvPr>
            <p:cNvSpPr/>
            <p:nvPr/>
          </p:nvSpPr>
          <p:spPr>
            <a:xfrm rot="21163024">
              <a:off x="3434169" y="3050462"/>
              <a:ext cx="219285" cy="371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5400" b="1" i="1" dirty="0">
                  <a:solidFill>
                    <a:schemeClr val="accent2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21" name="Arrow: Pentagon 20">
            <a:extLst>
              <a:ext uri="{FF2B5EF4-FFF2-40B4-BE49-F238E27FC236}">
                <a16:creationId xmlns:a16="http://schemas.microsoft.com/office/drawing/2014/main" xmlns="" id="{517B2DE8-64DA-4B31-856B-A77470E246A5}"/>
              </a:ext>
            </a:extLst>
          </p:cNvPr>
          <p:cNvSpPr/>
          <p:nvPr/>
        </p:nvSpPr>
        <p:spPr>
          <a:xfrm>
            <a:off x="-6188" y="19931"/>
            <a:ext cx="2571490" cy="94716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5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353" y="996898"/>
            <a:ext cx="4992711" cy="3255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7088" y="2327361"/>
            <a:ext cx="2603240" cy="1015663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u="none" strike="noStrike" kern="0" cap="none" spc="0" normalizeH="0" baseline="0" noProof="0" dirty="0" err="1" smtClean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endParaRPr kumimoji="0" lang="en-US" sz="6000" b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3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xmlns="" id="{C433198D-3FD6-4B42-94D5-66F7AAF2EC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451"/>
            <a:ext cx="12192000" cy="748602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6591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CF2EB1D-75AE-4BF6-943B-E3D2988588BC}"/>
              </a:ext>
            </a:extLst>
          </p:cNvPr>
          <p:cNvGrpSpPr/>
          <p:nvPr/>
        </p:nvGrpSpPr>
        <p:grpSpPr>
          <a:xfrm>
            <a:off x="109399" y="206723"/>
            <a:ext cx="3121481" cy="668347"/>
            <a:chOff x="708943" y="6084834"/>
            <a:chExt cx="5825836" cy="675169"/>
          </a:xfrm>
        </p:grpSpPr>
        <p:sp>
          <p:nvSpPr>
            <p:cNvPr id="5" name="TextBox 19">
              <a:extLst>
                <a:ext uri="{FF2B5EF4-FFF2-40B4-BE49-F238E27FC236}">
                  <a16:creationId xmlns:a16="http://schemas.microsoft.com/office/drawing/2014/main" xmlns="" id="{79165E87-5B6C-494D-94D6-06F1FAC86840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6" name="TextBox 20">
              <a:extLst>
                <a:ext uri="{FF2B5EF4-FFF2-40B4-BE49-F238E27FC236}">
                  <a16:creationId xmlns:a16="http://schemas.microsoft.com/office/drawing/2014/main" xmlns="" id="{59CA862C-CD43-4A1D-B77F-B10CEAB87FF6}"/>
                </a:ext>
              </a:extLst>
            </p:cNvPr>
            <p:cNvSpPr txBox="1"/>
            <p:nvPr/>
          </p:nvSpPr>
          <p:spPr>
            <a:xfrm>
              <a:off x="1016463" y="6084834"/>
              <a:ext cx="5167385" cy="5907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toàn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bài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B903CA-C268-4A77-B212-1ADCDA7AC23A}"/>
              </a:ext>
            </a:extLst>
          </p:cNvPr>
          <p:cNvSpPr txBox="1"/>
          <p:nvPr/>
        </p:nvSpPr>
        <p:spPr>
          <a:xfrm>
            <a:off x="1741042" y="1075408"/>
            <a:ext cx="4431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01FFB2-B41D-447B-BA21-A877816360C6}"/>
              </a:ext>
            </a:extLst>
          </p:cNvPr>
          <p:cNvSpPr txBox="1"/>
          <p:nvPr/>
        </p:nvSpPr>
        <p:spPr>
          <a:xfrm>
            <a:off x="1741042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38801C-E1E3-4FBF-867F-737CFA4A508D}"/>
              </a:ext>
            </a:extLst>
          </p:cNvPr>
          <p:cNvSpPr txBox="1"/>
          <p:nvPr/>
        </p:nvSpPr>
        <p:spPr>
          <a:xfrm>
            <a:off x="1778556" y="4494442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9A3B01-18F6-49AB-8AC4-5BC96D232296}"/>
              </a:ext>
            </a:extLst>
          </p:cNvPr>
          <p:cNvSpPr txBox="1"/>
          <p:nvPr/>
        </p:nvSpPr>
        <p:spPr>
          <a:xfrm>
            <a:off x="6985278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E28DED-901F-40EB-99B4-E4A0E0C17020}"/>
              </a:ext>
            </a:extLst>
          </p:cNvPr>
          <p:cNvSpPr txBox="1"/>
          <p:nvPr/>
        </p:nvSpPr>
        <p:spPr>
          <a:xfrm>
            <a:off x="6985278" y="4482004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8F489D-F133-4D96-AB0E-7A776EB8F7DF}"/>
              </a:ext>
            </a:extLst>
          </p:cNvPr>
          <p:cNvSpPr txBox="1"/>
          <p:nvPr/>
        </p:nvSpPr>
        <p:spPr>
          <a:xfrm>
            <a:off x="9267512" y="6337874"/>
            <a:ext cx="229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4" y="544156"/>
            <a:ext cx="9088244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65ABA4-B0CE-4F6D-8840-E5F4C9F5EA8B}"/>
              </a:ext>
            </a:extLst>
          </p:cNvPr>
          <p:cNvSpPr txBox="1"/>
          <p:nvPr/>
        </p:nvSpPr>
        <p:spPr>
          <a:xfrm>
            <a:off x="3869474" y="2274849"/>
            <a:ext cx="478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68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7" y="83288"/>
            <a:ext cx="10995103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1.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nhỏ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viết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thư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bố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vào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dịp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nào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2" y="5272349"/>
            <a:ext cx="1290538" cy="1338757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Picture 10" descr="A child sitting at a desk&#10;&#10;Description automatically generated with medium confidence">
            <a:extLst>
              <a:ext uri="{FF2B5EF4-FFF2-40B4-BE49-F238E27FC236}">
                <a16:creationId xmlns:a16="http://schemas.microsoft.com/office/drawing/2014/main" xmlns="" id="{0EA413BC-E0B7-4737-A800-457C3ED05F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4" y="1287486"/>
            <a:ext cx="4166020" cy="39848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2A5412-B0A2-403F-B77A-5E11FE154F5E}"/>
              </a:ext>
            </a:extLst>
          </p:cNvPr>
          <p:cNvSpPr txBox="1"/>
          <p:nvPr/>
        </p:nvSpPr>
        <p:spPr>
          <a:xfrm>
            <a:off x="1895653" y="5486165"/>
            <a:ext cx="973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dịp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40D6233-9BC3-4410-8D4D-76723AD4DBC7}"/>
              </a:ext>
            </a:extLst>
          </p:cNvPr>
          <p:cNvGrpSpPr/>
          <p:nvPr/>
        </p:nvGrpSpPr>
        <p:grpSpPr>
          <a:xfrm>
            <a:off x="5594616" y="1371835"/>
            <a:ext cx="5355883" cy="1200329"/>
            <a:chOff x="708943" y="6084834"/>
            <a:chExt cx="5825836" cy="1212581"/>
          </a:xfrm>
        </p:grpSpPr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xmlns="" id="{B7E85459-5FC6-4A92-8A6C-055C0B354EAC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xmlns="" id="{9E896880-BBDF-410E-A24D-072049DFE99C}"/>
                </a:ext>
              </a:extLst>
            </p:cNvPr>
            <p:cNvSpPr txBox="1"/>
            <p:nvPr/>
          </p:nvSpPr>
          <p:spPr>
            <a:xfrm>
              <a:off x="1016463" y="6084834"/>
              <a:ext cx="5167385" cy="1212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 thầm khổ thơ 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C1EAB6-F252-44C3-A63E-6FA3F61C1538}"/>
              </a:ext>
            </a:extLst>
          </p:cNvPr>
          <p:cNvSpPr txBox="1"/>
          <p:nvPr/>
        </p:nvSpPr>
        <p:spPr>
          <a:xfrm>
            <a:off x="5914268" y="2072388"/>
            <a:ext cx="5620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rồi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gửi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bố (…)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6879EC9-4763-40D8-8062-91438B62C0AD}"/>
              </a:ext>
            </a:extLst>
          </p:cNvPr>
          <p:cNvSpPr txBox="1"/>
          <p:nvPr/>
        </p:nvSpPr>
        <p:spPr>
          <a:xfrm>
            <a:off x="5876581" y="3223698"/>
            <a:ext cx="6180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gửi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bánh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chưng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vui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bánh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hòm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743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73FE9B6-EFAB-4AC1-A9C6-7A6867559B9B}"/>
              </a:ext>
            </a:extLst>
          </p:cNvPr>
          <p:cNvSpPr txBox="1"/>
          <p:nvPr/>
        </p:nvSpPr>
        <p:spPr>
          <a:xfrm>
            <a:off x="622733" y="5845260"/>
            <a:ext cx="1122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8E4D0B1-3273-48EF-BC47-B12B44393F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18" b="96175" l="2406" r="97490">
                        <a14:foregroundMark x1="9519" y1="56011" x2="79184" y2="22404"/>
                        <a14:foregroundMark x1="79184" y1="22404" x2="89226" y2="35246"/>
                        <a14:foregroundMark x1="89226" y1="35246" x2="91109" y2="59290"/>
                        <a14:foregroundMark x1="91109" y1="59290" x2="86297" y2="96721"/>
                        <a14:foregroundMark x1="4289" y1="13661" x2="12238" y2="78962"/>
                        <a14:foregroundMark x1="12343" y1="18579" x2="75523" y2="9016"/>
                        <a14:foregroundMark x1="19874" y1="84699" x2="67259" y2="83333"/>
                        <a14:foregroundMark x1="67259" y1="83333" x2="68305" y2="83333"/>
                        <a14:foregroundMark x1="2615" y1="9016" x2="4707" y2="86612"/>
                        <a14:foregroundMark x1="93096" y1="15847" x2="72280" y2="96175"/>
                        <a14:foregroundMark x1="77092" y1="9290" x2="95607" y2="19672"/>
                        <a14:foregroundMark x1="95711" y1="14481" x2="94247" y2="75683"/>
                        <a14:foregroundMark x1="94247" y1="75683" x2="91657" y2="93003"/>
                        <a14:foregroundMark x1="85460" y1="24044" x2="93096" y2="30055"/>
                        <a14:foregroundMark x1="91527" y1="42077" x2="92992" y2="42623"/>
                        <a14:foregroundMark x1="97453" y1="63934" x2="97385" y2="84153"/>
                        <a14:foregroundMark x1="97594" y1="21858" x2="97453" y2="63934"/>
                        <a14:foregroundMark x1="80544" y1="4918" x2="92782" y2="6011"/>
                        <a14:backgroundMark x1="98849" y1="3279" x2="98849" y2="3279"/>
                        <a14:backgroundMark x1="98222" y1="96175" x2="98222" y2="96175"/>
                        <a14:backgroundMark x1="99686" y1="74590" x2="99686" y2="74590"/>
                        <a14:backgroundMark x1="99686" y1="63934" x2="99686" y2="63934"/>
                        <a14:backgroundMark x1="99895" y1="60109" x2="99895" y2="78962"/>
                        <a14:backgroundMark x1="89226" y1="98634" x2="95921" y2="95628"/>
                        <a14:backgroundMark x1="87552" y1="99727" x2="87552" y2="99727"/>
                        <a14:backgroundMark x1="1569" y1="3552" x2="1569" y2="3552"/>
                        <a14:backgroundMark x1="314" y1="9016" x2="2824" y2="2459"/>
                        <a14:backgroundMark x1="3870" y1="1366" x2="5126" y2="273"/>
                        <a14:backgroundMark x1="941" y1="96721" x2="941" y2="96721"/>
                        <a14:backgroundMark x1="1569" y1="96721" x2="1569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99"/>
          <a:stretch/>
        </p:blipFill>
        <p:spPr>
          <a:xfrm>
            <a:off x="6096000" y="1726345"/>
            <a:ext cx="4941076" cy="3778589"/>
          </a:xfrm>
          <a:prstGeom prst="roundRect">
            <a:avLst/>
          </a:prstGeom>
        </p:spPr>
      </p:pic>
      <p:pic>
        <p:nvPicPr>
          <p:cNvPr id="14" name="Picture 13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xmlns="" id="{EF4B26C0-53FE-43D6-BD0F-DA0442602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29" y="1122254"/>
            <a:ext cx="4674428" cy="4654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1" y="27503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Bố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đang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công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việc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đảo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7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51" y="313311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gửi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quà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bố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E79A48-4731-4E8E-8279-BDEB07BD6583}"/>
              </a:ext>
            </a:extLst>
          </p:cNvPr>
          <p:cNvSpPr txBox="1"/>
          <p:nvPr/>
        </p:nvSpPr>
        <p:spPr>
          <a:xfrm>
            <a:off x="1219200" y="1981200"/>
            <a:ext cx="313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bánh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chưng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6F10010-2A27-4CC4-8E0B-7E4BA08501FF}"/>
              </a:ext>
            </a:extLst>
          </p:cNvPr>
          <p:cNvSpPr txBox="1"/>
          <p:nvPr/>
        </p:nvSpPr>
        <p:spPr>
          <a:xfrm>
            <a:off x="5547360" y="2001520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0EE70C-1A58-4F40-A379-E26499C7627D}"/>
              </a:ext>
            </a:extLst>
          </p:cNvPr>
          <p:cNvSpPr txBox="1"/>
          <p:nvPr/>
        </p:nvSpPr>
        <p:spPr>
          <a:xfrm>
            <a:off x="8817112" y="1981199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thư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4DE226DC-8602-46A1-A431-62168ECF2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9" y="2323947"/>
            <a:ext cx="3199776" cy="3199776"/>
          </a:xfrm>
          <a:prstGeom prst="rect">
            <a:avLst/>
          </a:prstGeom>
        </p:spPr>
      </p:pic>
      <p:pic>
        <p:nvPicPr>
          <p:cNvPr id="9" name="Picture 8" descr="A picture containing flower, plant&#10;&#10;Description automatically generated">
            <a:extLst>
              <a:ext uri="{FF2B5EF4-FFF2-40B4-BE49-F238E27FC236}">
                <a16:creationId xmlns:a16="http://schemas.microsoft.com/office/drawing/2014/main" xmlns="" id="{B6168C0A-0955-4F46-85BD-51E7B56C5C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76" y="2679601"/>
            <a:ext cx="3624997" cy="2265623"/>
          </a:xfrm>
          <a:prstGeom prst="rect">
            <a:avLst/>
          </a:prstGeom>
        </p:spPr>
      </p:pic>
      <p:pic>
        <p:nvPicPr>
          <p:cNvPr id="21" name="Picture 20" descr="A picture containing text, stationary, envelope, businesscard&#10;&#10;Description automatically generated">
            <a:extLst>
              <a:ext uri="{FF2B5EF4-FFF2-40B4-BE49-F238E27FC236}">
                <a16:creationId xmlns:a16="http://schemas.microsoft.com/office/drawing/2014/main" xmlns="" id="{8EF73DD5-4FD9-4E1B-911B-CD5F6C87BF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320" y="2565974"/>
            <a:ext cx="1688328" cy="156773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979EBACE-FB0D-4399-BDDB-ABB35C28E088}"/>
              </a:ext>
            </a:extLst>
          </p:cNvPr>
          <p:cNvSpPr/>
          <p:nvPr/>
        </p:nvSpPr>
        <p:spPr>
          <a:xfrm>
            <a:off x="8817112" y="1981199"/>
            <a:ext cx="550408" cy="58477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21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13" grpId="0"/>
      <p:bldP spid="14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F565F7A-B3B0-40D9-A4B2-5564E4A16383}"/>
              </a:ext>
            </a:extLst>
          </p:cNvPr>
          <p:cNvSpPr txBox="1"/>
          <p:nvPr/>
        </p:nvSpPr>
        <p:spPr>
          <a:xfrm>
            <a:off x="2847033" y="1073856"/>
            <a:ext cx="5827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Theo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khổ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cuối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muốn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AE9752-44B2-4677-9832-10CFCA616B83}"/>
              </a:ext>
            </a:extLst>
          </p:cNvPr>
          <p:cNvSpPr txBox="1"/>
          <p:nvPr/>
        </p:nvSpPr>
        <p:spPr>
          <a:xfrm>
            <a:off x="1230688" y="3065790"/>
            <a:ext cx="9935152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xmlns="" id="{10817E53-70B1-41D1-8B49-8B4446D83F31}"/>
              </a:ext>
            </a:extLst>
          </p:cNvPr>
          <p:cNvSpPr/>
          <p:nvPr/>
        </p:nvSpPr>
        <p:spPr>
          <a:xfrm>
            <a:off x="2140299" y="663191"/>
            <a:ext cx="7345345" cy="2069961"/>
          </a:xfrm>
          <a:prstGeom prst="cloud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F9CD81-B9CE-4FB7-B7BA-D2D0F98A8010}"/>
              </a:ext>
            </a:extLst>
          </p:cNvPr>
          <p:cNvSpPr txBox="1"/>
          <p:nvPr/>
        </p:nvSpPr>
        <p:spPr>
          <a:xfrm>
            <a:off x="1230688" y="3943085"/>
            <a:ext cx="9935152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A270FD-241D-48E4-A256-20C292BAFB77}"/>
              </a:ext>
            </a:extLst>
          </p:cNvPr>
          <p:cNvSpPr txBox="1"/>
          <p:nvPr/>
        </p:nvSpPr>
        <p:spPr>
          <a:xfrm>
            <a:off x="1230688" y="4820380"/>
            <a:ext cx="9935152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chắn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chắn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3286073-27E5-4E18-9BC0-D850EF16D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289" y="5446206"/>
            <a:ext cx="1029606" cy="11376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53D319C-4F1B-4323-9010-AA6B8C18A5AF}"/>
              </a:ext>
            </a:extLst>
          </p:cNvPr>
          <p:cNvSpPr/>
          <p:nvPr/>
        </p:nvSpPr>
        <p:spPr>
          <a:xfrm>
            <a:off x="1230688" y="3065790"/>
            <a:ext cx="9935152" cy="523220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5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3" grpId="0" animBg="1"/>
      <p:bldP spid="7" grpId="0" animBg="1"/>
      <p:bldP spid="8" grpId="0" animBg="1"/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5-zpcloud.zdn.vn/662413652946640163/d0782345ec65233b7a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0075" cy="65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8584442" y="261279"/>
            <a:ext cx="3607558" cy="2845506"/>
          </a:xfrm>
          <a:prstGeom prst="cloudCallout">
            <a:avLst>
              <a:gd name="adj1" fmla="val -53760"/>
              <a:gd name="adj2" fmla="val 51914"/>
            </a:avLst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thơ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68991" y="700690"/>
            <a:ext cx="7615451" cy="2885472"/>
          </a:xfrm>
          <a:prstGeom prst="wedgeRoundRectCallout">
            <a:avLst>
              <a:gd name="adj1" fmla="val 58529"/>
              <a:gd name="adj2" fmla="val -34888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709" y="529876"/>
            <a:ext cx="7623958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đó,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7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xmlns="" id="{C433198D-3FD6-4B42-94D5-66F7AAF2EC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451"/>
            <a:ext cx="12192000" cy="748602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6591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gửi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CF2EB1D-75AE-4BF6-943B-E3D2988588BC}"/>
              </a:ext>
            </a:extLst>
          </p:cNvPr>
          <p:cNvGrpSpPr/>
          <p:nvPr/>
        </p:nvGrpSpPr>
        <p:grpSpPr>
          <a:xfrm>
            <a:off x="109399" y="206723"/>
            <a:ext cx="3121481" cy="668347"/>
            <a:chOff x="708943" y="6084834"/>
            <a:chExt cx="5825836" cy="675169"/>
          </a:xfrm>
        </p:grpSpPr>
        <p:sp>
          <p:nvSpPr>
            <p:cNvPr id="5" name="TextBox 19">
              <a:extLst>
                <a:ext uri="{FF2B5EF4-FFF2-40B4-BE49-F238E27FC236}">
                  <a16:creationId xmlns:a16="http://schemas.microsoft.com/office/drawing/2014/main" xmlns="" id="{79165E87-5B6C-494D-94D6-06F1FAC86840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6" name="TextBox 20">
              <a:extLst>
                <a:ext uri="{FF2B5EF4-FFF2-40B4-BE49-F238E27FC236}">
                  <a16:creationId xmlns:a16="http://schemas.microsoft.com/office/drawing/2014/main" xmlns="" id="{59CA862C-CD43-4A1D-B77F-B10CEAB87FF6}"/>
                </a:ext>
              </a:extLst>
            </p:cNvPr>
            <p:cNvSpPr txBox="1"/>
            <p:nvPr/>
          </p:nvSpPr>
          <p:spPr>
            <a:xfrm>
              <a:off x="1016463" y="6084834"/>
              <a:ext cx="5167385" cy="5907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toàn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bài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B903CA-C268-4A77-B212-1ADCDA7AC23A}"/>
              </a:ext>
            </a:extLst>
          </p:cNvPr>
          <p:cNvSpPr txBox="1"/>
          <p:nvPr/>
        </p:nvSpPr>
        <p:spPr>
          <a:xfrm>
            <a:off x="1741042" y="1075408"/>
            <a:ext cx="4431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gửi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01FFB2-B41D-447B-BA21-A877816360C6}"/>
              </a:ext>
            </a:extLst>
          </p:cNvPr>
          <p:cNvSpPr txBox="1"/>
          <p:nvPr/>
        </p:nvSpPr>
        <p:spPr>
          <a:xfrm>
            <a:off x="1741042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gửi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bánh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bánh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38801C-E1E3-4FBF-867F-737CFA4A508D}"/>
              </a:ext>
            </a:extLst>
          </p:cNvPr>
          <p:cNvSpPr txBox="1"/>
          <p:nvPr/>
        </p:nvSpPr>
        <p:spPr>
          <a:xfrm>
            <a:off x="1778556" y="4494442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Gửi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héo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xôi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gửi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Hẳn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9A3B01-18F6-49AB-8AC4-5BC96D232296}"/>
              </a:ext>
            </a:extLst>
          </p:cNvPr>
          <p:cNvSpPr txBox="1"/>
          <p:nvPr/>
        </p:nvSpPr>
        <p:spPr>
          <a:xfrm>
            <a:off x="6985278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E28DED-901F-40EB-99B4-E4A0E0C17020}"/>
              </a:ext>
            </a:extLst>
          </p:cNvPr>
          <p:cNvSpPr txBox="1"/>
          <p:nvPr/>
        </p:nvSpPr>
        <p:spPr>
          <a:xfrm>
            <a:off x="6985278" y="4482004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8F489D-F133-4D96-AB0E-7A776EB8F7DF}"/>
              </a:ext>
            </a:extLst>
          </p:cNvPr>
          <p:cNvSpPr txBox="1"/>
          <p:nvPr/>
        </p:nvSpPr>
        <p:spPr>
          <a:xfrm>
            <a:off x="9267512" y="6337874"/>
            <a:ext cx="229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Xuân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Quỳnh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4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FA7C777-5FE1-4022-9103-FEDF52816BEE}"/>
              </a:ext>
            </a:extLst>
          </p:cNvPr>
          <p:cNvSpPr/>
          <p:nvPr/>
        </p:nvSpPr>
        <p:spPr>
          <a:xfrm>
            <a:off x="2261233" y="338409"/>
            <a:ext cx="7680694" cy="1496495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4925">
            <a:solidFill>
              <a:schemeClr val="accent1">
                <a:shade val="5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hild sitting at a desk&#10;&#10;Description automatically generated with medium confidence">
            <a:extLst>
              <a:ext uri="{FF2B5EF4-FFF2-40B4-BE49-F238E27FC236}">
                <a16:creationId xmlns:a16="http://schemas.microsoft.com/office/drawing/2014/main" xmlns="" id="{BEFFEA9B-B662-4A87-9F10-095B1692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9" b="99525" l="2867" r="98651">
                        <a14:foregroundMark x1="7251" y1="12361" x2="80101" y2="17750"/>
                        <a14:foregroundMark x1="72850" y1="18067" x2="69983" y2="74643"/>
                        <a14:foregroundMark x1="3035" y1="7607" x2="11298" y2="87322"/>
                        <a14:foregroundMark x1="10118" y1="91759" x2="59191" y2="88431"/>
                        <a14:foregroundMark x1="59191" y1="88431" x2="73524" y2="89857"/>
                        <a14:foregroundMark x1="86509" y1="11886" x2="82293" y2="89857"/>
                        <a14:foregroundMark x1="47218" y1="53249" x2="87184" y2="56101"/>
                        <a14:foregroundMark x1="77234" y1="51506" x2="77234" y2="51506"/>
                        <a14:foregroundMark x1="77234" y1="51506" x2="77234" y2="51506"/>
                        <a14:foregroundMark x1="90894" y1="23613" x2="90894" y2="23613"/>
                        <a14:foregroundMark x1="30017" y1="30586" x2="62901" y2="28843"/>
                        <a14:foregroundMark x1="14445" y1="4120" x2="82125" y2="9033"/>
                        <a14:foregroundMark x1="13716" y1="4067" x2="14445" y2="4120"/>
                        <a14:foregroundMark x1="13229" y1="4032" x2="13584" y2="4058"/>
                        <a14:foregroundMark x1="82125" y1="9033" x2="93929" y2="47861"/>
                        <a14:foregroundMark x1="93929" y1="47861" x2="84823" y2="76704"/>
                        <a14:foregroundMark x1="84823" y1="76704" x2="59022" y2="93819"/>
                        <a14:foregroundMark x1="59022" y1="93819" x2="19056" y2="84786"/>
                        <a14:foregroundMark x1="19056" y1="84786" x2="8094" y2="52139"/>
                        <a14:foregroundMark x1="8094" y1="52139" x2="14671" y2="19493"/>
                        <a14:foregroundMark x1="14671" y1="19493" x2="33221" y2="7924"/>
                        <a14:foregroundMark x1="33221" y1="7924" x2="45531" y2="6498"/>
                        <a14:foregroundMark x1="33221" y1="19651" x2="69983" y2="68463"/>
                        <a14:foregroundMark x1="46880" y1="16957" x2="80101" y2="59588"/>
                        <a14:foregroundMark x1="24452" y1="44057" x2="62057" y2="31696"/>
                        <a14:foregroundMark x1="47218" y1="94295" x2="80270" y2="92552"/>
                        <a14:foregroundMark x1="91737" y1="10777" x2="94936" y2="69537"/>
                        <a14:foregroundMark x1="67960" y1="96038" x2="94084" y2="92935"/>
                        <a14:foregroundMark x1="22934" y1="28843" x2="46880" y2="26149"/>
                        <a14:foregroundMark x1="32040" y1="40095" x2="47892" y2="39778"/>
                        <a14:foregroundMark x1="47892" y1="39778" x2="56661" y2="40254"/>
                        <a14:foregroundMark x1="34401" y1="58479" x2="55818" y2="48970"/>
                        <a14:foregroundMark x1="57504" y1="63708" x2="24452" y2="34073"/>
                        <a14:foregroundMark x1="55987" y1="59113" x2="67960" y2="56735"/>
                        <a14:foregroundMark x1="74030" y1="38193" x2="85497" y2="58320"/>
                        <a14:foregroundMark x1="38280" y1="20444" x2="50084" y2="22029"/>
                        <a14:foregroundMark x1="46712" y1="4913" x2="91062" y2="6022"/>
                        <a14:foregroundMark x1="91062" y1="6022" x2="98820" y2="24247"/>
                        <a14:foregroundMark x1="98820" y1="68871" x2="98820" y2="69582"/>
                        <a14:foregroundMark x1="98820" y1="46068" x2="98820" y2="46928"/>
                        <a14:foregroundMark x1="98820" y1="24247" x2="98820" y2="24297"/>
                        <a14:foregroundMark x1="94114" y1="90634" x2="77435" y2="99001"/>
                        <a14:foregroundMark x1="59988" y1="98326" x2="43845" y2="97147"/>
                        <a14:foregroundMark x1="41147" y1="4596" x2="91231" y2="7607"/>
                        <a14:foregroundMark x1="97470" y1="7924" x2="21248" y2="1743"/>
                        <a14:foregroundMark x1="21248" y1="1743" x2="22766" y2="17908"/>
                        <a14:foregroundMark x1="22766" y1="17908" x2="16358" y2="35816"/>
                        <a14:foregroundMark x1="16358" y1="35816" x2="17538" y2="39303"/>
                        <a14:foregroundMark x1="13644" y1="4120" x2="16358" y2="3011"/>
                        <a14:foregroundMark x1="77234" y1="87005" x2="84317" y2="85895"/>
                        <a14:foregroundMark x1="72850" y1="91284" x2="87521" y2="85895"/>
                        <a14:foregroundMark x1="30017" y1="76545" x2="53120" y2="86371"/>
                        <a14:foregroundMark x1="36931" y1="85578" x2="50927" y2="80349"/>
                        <a14:foregroundMark x1="29848" y1="84311" x2="48567" y2="89857"/>
                        <a14:foregroundMark x1="48567" y1="89857" x2="48904" y2="89857"/>
                        <a14:foregroundMark x1="32884" y1="92393" x2="48061" y2="90491"/>
                        <a14:foregroundMark x1="38111" y1="95563" x2="44688" y2="92393"/>
                        <a14:foregroundMark x1="34401" y1="94453" x2="40304" y2="91601"/>
                        <a14:foregroundMark x1="54637" y1="59588" x2="62057" y2="66561"/>
                        <a14:foregroundMark x1="52277" y1="56894" x2="62901" y2="67195"/>
                        <a14:foregroundMark x1="52108" y1="56894" x2="52108" y2="56894"/>
                        <a14:foregroundMark x1="47723" y1="32013" x2="55481" y2="30428"/>
                        <a14:foregroundMark x1="22597" y1="31537" x2="17201" y2="64184"/>
                        <a14:foregroundMark x1="17201" y1="64184" x2="17201" y2="64184"/>
                        <a14:foregroundMark x1="24621" y1="23613" x2="36931" y2="25832"/>
                        <a14:foregroundMark x1="23272" y1="23613" x2="30017" y2="22029"/>
                        <a14:foregroundMark x1="45700" y1="52139" x2="44013" y2="47068"/>
                        <a14:foregroundMark x1="57504" y1="37876" x2="56830" y2="26624"/>
                        <a14:foregroundMark x1="52614" y1="58003" x2="52277" y2="46276"/>
                        <a14:foregroundMark x1="66105" y1="67353" x2="60540" y2="57686"/>
                        <a14:foregroundMark x1="4384" y1="6181" x2="4384" y2="6181"/>
                        <a14:backgroundMark x1="63948" y1="66437" x2="64287" y2="66720"/>
                        <a14:backgroundMark x1="52060" y1="56537" x2="52390" y2="56812"/>
                        <a14:backgroundMark x1="45522" y1="51091" x2="45632" y2="51183"/>
                        <a14:backgroundMark x1="44844" y1="50527" x2="45210" y2="50831"/>
                        <a14:backgroundMark x1="56927" y1="35819" x2="57243" y2="35944"/>
                        <a14:backgroundMark x1="59191" y1="99525" x2="77403" y2="99049"/>
                        <a14:backgroundMark x1="97470" y1="52932" x2="99494" y2="22345"/>
                        <a14:backgroundMark x1="98651" y1="24723" x2="98820" y2="15689"/>
                        <a14:backgroundMark x1="99494" y1="70840" x2="98651" y2="46434"/>
                        <a14:backgroundMark x1="99157" y1="90967" x2="99157" y2="70840"/>
                        <a14:backgroundMark x1="97976" y1="69572" x2="97639" y2="95246"/>
                        <a14:backgroundMark x1="12648" y1="317" x2="12648" y2="317"/>
                        <a14:backgroundMark x1="8432" y1="317" x2="8432" y2="317"/>
                        <a14:backgroundMark x1="10624" y1="5388" x2="10624" y2="5388"/>
                        <a14:backgroundMark x1="5228" y1="5705" x2="10793" y2="2219"/>
                        <a14:backgroundMark x1="11973" y1="4913" x2="11973" y2="4120"/>
                        <a14:backgroundMark x1="3541" y1="3803" x2="11973" y2="634"/>
                        <a14:backgroundMark x1="12310" y1="6022" x2="12310" y2="5230"/>
                        <a14:backgroundMark x1="11973" y1="4120" x2="11973" y2="4120"/>
                        <a14:backgroundMark x1="11636" y1="1902" x2="4890" y2="2853"/>
                        <a14:backgroundMark x1="8938" y1="6815" x2="12816" y2="4120"/>
                        <a14:backgroundMark x1="8938" y1="6181" x2="8938" y2="6181"/>
                        <a14:backgroundMark x1="13491" y1="4913" x2="13491" y2="4913"/>
                        <a14:backgroundMark x1="13659" y1="4120" x2="13659" y2="4120"/>
                        <a14:backgroundMark x1="13491" y1="3803" x2="13153" y2="2536"/>
                        <a14:backgroundMark x1="8094" y1="6973" x2="10624" y2="4913"/>
                        <a14:backgroundMark x1="3204" y1="3328" x2="3204" y2="3328"/>
                        <a14:backgroundMark x1="13153" y1="5230" x2="13153" y2="4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5" y="2176906"/>
            <a:ext cx="4287520" cy="4101077"/>
          </a:xfrm>
          <a:prstGeom prst="rect">
            <a:avLst/>
          </a:prstGeom>
        </p:spPr>
      </p:pic>
      <p:pic>
        <p:nvPicPr>
          <p:cNvPr id="8" name="Picture 7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xmlns="" id="{008D5D02-46B6-4E93-BF84-0AD67FC1E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20" y="1896820"/>
            <a:ext cx="4196079" cy="4280459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1022672" y="338409"/>
            <a:ext cx="3493827" cy="174017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564573" y="276494"/>
            <a:ext cx="5255601" cy="215693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Sa. 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2" y="544156"/>
            <a:ext cx="9849486" cy="48489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65ABA4-B0CE-4F6D-8840-E5F4C9F5EA8B}"/>
              </a:ext>
            </a:extLst>
          </p:cNvPr>
          <p:cNvSpPr txBox="1"/>
          <p:nvPr/>
        </p:nvSpPr>
        <p:spPr>
          <a:xfrm>
            <a:off x="2232766" y="2191100"/>
            <a:ext cx="66715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LUYỆN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 VĂN BẢN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7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5D849E-2033-4909-8036-288956FC6BED}"/>
              </a:ext>
            </a:extLst>
          </p:cNvPr>
          <p:cNvSpPr txBox="1"/>
          <p:nvPr/>
        </p:nvSpPr>
        <p:spPr>
          <a:xfrm>
            <a:off x="508000" y="520254"/>
            <a:ext cx="1149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1229360" y="1146822"/>
            <a:ext cx="147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9B04C84-8FCD-4815-AFE7-8C41C57DA929}"/>
              </a:ext>
            </a:extLst>
          </p:cNvPr>
          <p:cNvCxnSpPr>
            <a:cxnSpLocks/>
          </p:cNvCxnSpPr>
          <p:nvPr/>
        </p:nvCxnSpPr>
        <p:spPr>
          <a:xfrm>
            <a:off x="3853256" y="1145564"/>
            <a:ext cx="4663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3944EEE-04B2-4C9A-A0E1-3D683154F437}"/>
              </a:ext>
            </a:extLst>
          </p:cNvPr>
          <p:cNvSpPr/>
          <p:nvPr/>
        </p:nvSpPr>
        <p:spPr>
          <a:xfrm>
            <a:off x="1326382" y="2395135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đảo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B0A11008-F9D5-4FF1-86EC-BA37DE6CCE38}"/>
              </a:ext>
            </a:extLst>
          </p:cNvPr>
          <p:cNvSpPr/>
          <p:nvPr/>
        </p:nvSpPr>
        <p:spPr>
          <a:xfrm>
            <a:off x="1326382" y="3557035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thư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368CBE9E-2CC8-470B-A402-4D03608CC266}"/>
              </a:ext>
            </a:extLst>
          </p:cNvPr>
          <p:cNvSpPr/>
          <p:nvPr/>
        </p:nvSpPr>
        <p:spPr>
          <a:xfrm>
            <a:off x="1326382" y="4745298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nghe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5F8F5704-7C2B-4497-89BB-D2E935BA557A}"/>
              </a:ext>
            </a:extLst>
          </p:cNvPr>
          <p:cNvSpPr/>
          <p:nvPr/>
        </p:nvSpPr>
        <p:spPr>
          <a:xfrm>
            <a:off x="8516696" y="2337131"/>
            <a:ext cx="222499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gửi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thư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052CF98B-DBD5-404E-821D-A0BFE5EC2F71}"/>
              </a:ext>
            </a:extLst>
          </p:cNvPr>
          <p:cNvSpPr/>
          <p:nvPr/>
        </p:nvSpPr>
        <p:spPr>
          <a:xfrm>
            <a:off x="8516696" y="4745298"/>
            <a:ext cx="2224990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gửi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1C0DDB33-B00C-49A1-8908-EAEBB8615AA2}"/>
              </a:ext>
            </a:extLst>
          </p:cNvPr>
          <p:cNvSpPr/>
          <p:nvPr/>
        </p:nvSpPr>
        <p:spPr>
          <a:xfrm>
            <a:off x="8516695" y="3557035"/>
            <a:ext cx="2224991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trời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65EB7DB-F03F-4A90-90C9-AC4B6C150D67}"/>
              </a:ext>
            </a:extLst>
          </p:cNvPr>
          <p:cNvCxnSpPr>
            <a:cxnSpLocks/>
          </p:cNvCxnSpPr>
          <p:nvPr/>
        </p:nvCxnSpPr>
        <p:spPr>
          <a:xfrm>
            <a:off x="8999220" y="1145564"/>
            <a:ext cx="1506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EC6DDCA-6C85-4FD0-A0C0-796C652C8336}"/>
              </a:ext>
            </a:extLst>
          </p:cNvPr>
          <p:cNvCxnSpPr>
            <a:cxnSpLocks/>
          </p:cNvCxnSpPr>
          <p:nvPr/>
        </p:nvCxnSpPr>
        <p:spPr>
          <a:xfrm>
            <a:off x="647525" y="1721821"/>
            <a:ext cx="4940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6B264EF-45E8-49CC-91D6-12A4C439381B}"/>
              </a:ext>
            </a:extLst>
          </p:cNvPr>
          <p:cNvGrpSpPr/>
          <p:nvPr/>
        </p:nvGrpSpPr>
        <p:grpSpPr>
          <a:xfrm>
            <a:off x="5235190" y="2728012"/>
            <a:ext cx="1788607" cy="829022"/>
            <a:chOff x="5235190" y="2728012"/>
            <a:chExt cx="1788607" cy="82902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FE56DB1D-C4DF-4878-86E8-FEF531E5C848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75CE843-BEC8-4716-89BC-851D7FC10974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bố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CBF1A5E-7A2C-49F9-B181-12290C842583}"/>
              </a:ext>
            </a:extLst>
          </p:cNvPr>
          <p:cNvGrpSpPr/>
          <p:nvPr/>
        </p:nvGrpSpPr>
        <p:grpSpPr>
          <a:xfrm>
            <a:off x="5235190" y="4226891"/>
            <a:ext cx="1788607" cy="829022"/>
            <a:chOff x="5235190" y="2728012"/>
            <a:chExt cx="1788607" cy="82902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04F9A5A6-95A2-4A9A-B093-AB10C44BDB8E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A7A3E1FD-BEDF-4FF0-A016-3596FB9A195D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0D38F0DB-809B-4C71-94F9-7F1479DB1EE6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6800231" y="3429000"/>
            <a:ext cx="1716464" cy="51891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32896BE3-2D27-4480-AA7C-708D554E1909}"/>
              </a:ext>
            </a:extLst>
          </p:cNvPr>
          <p:cNvCxnSpPr>
            <a:cxnSpLocks/>
            <a:stCxn id="20" idx="2"/>
            <a:endCxn id="30" idx="3"/>
          </p:cNvCxnSpPr>
          <p:nvPr/>
        </p:nvCxnSpPr>
        <p:spPr>
          <a:xfrm flipH="1" flipV="1">
            <a:off x="3670149" y="2786016"/>
            <a:ext cx="1565041" cy="3565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A7D48972-7A44-4AD9-86C1-14FDF4AAA831}"/>
              </a:ext>
            </a:extLst>
          </p:cNvPr>
          <p:cNvCxnSpPr>
            <a:cxnSpLocks/>
            <a:endCxn id="32" idx="3"/>
          </p:cNvCxnSpPr>
          <p:nvPr/>
        </p:nvCxnSpPr>
        <p:spPr>
          <a:xfrm flipH="1">
            <a:off x="3670149" y="3489266"/>
            <a:ext cx="1917852" cy="164691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9E5D52D3-465A-4D88-B972-FF7D600F89DE}"/>
              </a:ext>
            </a:extLst>
          </p:cNvPr>
          <p:cNvCxnSpPr>
            <a:cxnSpLocks/>
            <a:stCxn id="40" idx="6"/>
            <a:endCxn id="36" idx="1"/>
          </p:cNvCxnSpPr>
          <p:nvPr/>
        </p:nvCxnSpPr>
        <p:spPr>
          <a:xfrm>
            <a:off x="7023797" y="4641402"/>
            <a:ext cx="1492899" cy="4947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611C3F8C-02C1-43D0-8C65-10BA3AB354B7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6579167" y="2728012"/>
            <a:ext cx="1937529" cy="15632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9479F8DC-87CF-49F0-BB85-9E860F9C1556}"/>
              </a:ext>
            </a:extLst>
          </p:cNvPr>
          <p:cNvCxnSpPr>
            <a:cxnSpLocks/>
            <a:endCxn id="31" idx="3"/>
          </p:cNvCxnSpPr>
          <p:nvPr/>
        </p:nvCxnSpPr>
        <p:spPr>
          <a:xfrm flipH="1" flipV="1">
            <a:off x="3670149" y="3947916"/>
            <a:ext cx="1774045" cy="4046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0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5D849E-2033-4909-8036-288956FC6BED}"/>
              </a:ext>
            </a:extLst>
          </p:cNvPr>
          <p:cNvSpPr txBox="1"/>
          <p:nvPr/>
        </p:nvSpPr>
        <p:spPr>
          <a:xfrm>
            <a:off x="353703" y="312764"/>
            <a:ext cx="11055196" cy="154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660F0C-B37B-48FB-B0CB-352E903A542A}"/>
              </a:ext>
            </a:extLst>
          </p:cNvPr>
          <p:cNvSpPr txBox="1"/>
          <p:nvPr/>
        </p:nvSpPr>
        <p:spPr>
          <a:xfrm>
            <a:off x="460580" y="1857438"/>
            <a:ext cx="8291535" cy="873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Con rất yêu và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ạ.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930479" y="1421338"/>
            <a:ext cx="32757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4459125" y="1435406"/>
            <a:ext cx="689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6878769" y="1393704"/>
            <a:ext cx="32757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660F0C-B37B-48FB-B0CB-352E903A542A}"/>
              </a:ext>
            </a:extLst>
          </p:cNvPr>
          <p:cNvSpPr txBox="1"/>
          <p:nvPr/>
        </p:nvSpPr>
        <p:spPr>
          <a:xfrm>
            <a:off x="353703" y="3166615"/>
            <a:ext cx="11838297" cy="99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Con mong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sớm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và mẹ.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660F0C-B37B-48FB-B0CB-352E903A542A}"/>
              </a:ext>
            </a:extLst>
          </p:cNvPr>
          <p:cNvSpPr txBox="1"/>
          <p:nvPr/>
        </p:nvSpPr>
        <p:spPr>
          <a:xfrm>
            <a:off x="384212" y="4324774"/>
            <a:ext cx="11838297" cy="1428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Con và mẹ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0" name="Picture 9" descr="A child sitting at a desk&#10;&#10;Description automatically generated with medium confidence">
            <a:extLst>
              <a:ext uri="{FF2B5EF4-FFF2-40B4-BE49-F238E27FC236}">
                <a16:creationId xmlns:a16="http://schemas.microsoft.com/office/drawing/2014/main" xmlns="" id="{ADF12E65-42B7-4735-966E-48D709B6A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949" y="1473814"/>
            <a:ext cx="2170823" cy="20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7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19">
            <a:extLst>
              <a:ext uri="{FF2B5EF4-FFF2-40B4-BE49-F238E27FC236}">
                <a16:creationId xmlns:a16="http://schemas.microsoft.com/office/drawing/2014/main" xmlns="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xmlns="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xmlns="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xmlns="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xmlns="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xmlns="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xmlns="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xmlns="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xmlns="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xmlns="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xmlns="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xmlns="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xmlns="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xmlns="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xmlns="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xmlns="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xmlns="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xmlns="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9748" y="353961"/>
            <a:ext cx="11148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HP001 4 hang 1 ô ly" panose="020B0603050302020204" pitchFamily="34" charset="-93"/>
              </a:rPr>
              <a:t>Thứ</a:t>
            </a:r>
            <a:r>
              <a:rPr lang="en-US" sz="3600" dirty="0" smtClean="0">
                <a:latin typeface="HP001 4 hang 1 ô ly" panose="020B0603050302020204" pitchFamily="34" charset="-93"/>
              </a:rPr>
              <a:t> </a:t>
            </a:r>
            <a:r>
              <a:rPr lang="en-US" sz="3600" dirty="0" err="1" smtClean="0">
                <a:latin typeface="HP001 4 hang 1 ô ly" panose="020B0603050302020204" pitchFamily="34" charset="-93"/>
              </a:rPr>
              <a:t>ba</a:t>
            </a:r>
            <a:r>
              <a:rPr lang="en-US" sz="3600" dirty="0" smtClean="0">
                <a:latin typeface="HP001 4 hang 1 ô ly" panose="020B0603050302020204" pitchFamily="34" charset="-93"/>
              </a:rPr>
              <a:t> </a:t>
            </a:r>
            <a:r>
              <a:rPr lang="en-US" sz="3600" dirty="0" err="1" smtClean="0">
                <a:latin typeface="HP001 4 hang 1 ô ly" panose="020B0603050302020204" pitchFamily="34" charset="-93"/>
              </a:rPr>
              <a:t>ngày</a:t>
            </a:r>
            <a:r>
              <a:rPr lang="en-US" sz="3600" dirty="0" smtClean="0">
                <a:latin typeface="HP001 4 hang 1 ô ly" panose="020B0603050302020204" pitchFamily="34" charset="-93"/>
              </a:rPr>
              <a:t> 16 </a:t>
            </a:r>
            <a:r>
              <a:rPr lang="en-US" sz="3600" dirty="0" err="1" smtClean="0">
                <a:latin typeface="HP001 4 hang 1 ô ly" panose="020B0603050302020204" pitchFamily="34" charset="-93"/>
              </a:rPr>
              <a:t>tháng</a:t>
            </a:r>
            <a:r>
              <a:rPr lang="en-US" sz="3600" dirty="0" smtClean="0">
                <a:latin typeface="HP001 4 hang 1 ô ly" panose="020B0603050302020204" pitchFamily="34" charset="-93"/>
              </a:rPr>
              <a:t> 4 </a:t>
            </a:r>
            <a:r>
              <a:rPr lang="en-US" sz="3600" dirty="0" err="1" smtClean="0">
                <a:latin typeface="HP001 4 hang 1 ô ly" panose="020B0603050302020204" pitchFamily="34" charset="-93"/>
              </a:rPr>
              <a:t>năm</a:t>
            </a:r>
            <a:r>
              <a:rPr lang="en-US" sz="3600" dirty="0" smtClean="0">
                <a:latin typeface="HP001 4 hang 1 ô ly" panose="020B0603050302020204" pitchFamily="34" charset="-93"/>
              </a:rPr>
              <a:t> 2024</a:t>
            </a:r>
          </a:p>
          <a:p>
            <a:pPr algn="ctr"/>
            <a:r>
              <a:rPr lang="en-US" sz="3600" dirty="0" err="1" smtClean="0">
                <a:latin typeface="HP001 4 hang 1 ô ly" panose="020B0603050302020204" pitchFamily="34" charset="-93"/>
              </a:rPr>
              <a:t>Tiếng</a:t>
            </a:r>
            <a:r>
              <a:rPr lang="en-US" sz="3600" dirty="0" smtClean="0">
                <a:latin typeface="HP001 4 hang 1 ô ly" panose="020B0603050302020204" pitchFamily="34" charset="-93"/>
              </a:rPr>
              <a:t> </a:t>
            </a:r>
            <a:r>
              <a:rPr lang="en-US" sz="3600" dirty="0" err="1" smtClean="0">
                <a:latin typeface="HP001 4 hang 1 ô ly" panose="020B0603050302020204" pitchFamily="34" charset="-93"/>
              </a:rPr>
              <a:t>Việt</a:t>
            </a:r>
            <a:r>
              <a:rPr lang="en-US" sz="3600" dirty="0" smtClean="0">
                <a:latin typeface="HP001 4 hang 1 ô ly" panose="020B0603050302020204" pitchFamily="34" charset="-93"/>
              </a:rPr>
              <a:t> ( </a:t>
            </a:r>
            <a:r>
              <a:rPr lang="en-US" sz="3600" dirty="0" err="1" smtClean="0">
                <a:latin typeface="HP001 4 hang 1 ô ly" panose="020B0603050302020204" pitchFamily="34" charset="-93"/>
              </a:rPr>
              <a:t>Đọc</a:t>
            </a:r>
            <a:r>
              <a:rPr lang="en-US" sz="3600" dirty="0" smtClean="0">
                <a:latin typeface="HP001 4 hang 1 ô ly" panose="020B0603050302020204" pitchFamily="34" charset="-93"/>
              </a:rPr>
              <a:t> )</a:t>
            </a:r>
          </a:p>
          <a:p>
            <a:pPr algn="ctr"/>
            <a:r>
              <a:rPr lang="en-US" sz="3600" dirty="0" err="1" smtClean="0">
                <a:latin typeface="HP001 4 hang 1 ô ly" panose="020B0603050302020204" pitchFamily="34" charset="-93"/>
              </a:rPr>
              <a:t>Thư</a:t>
            </a:r>
            <a:r>
              <a:rPr lang="en-US" sz="3600" dirty="0" smtClean="0">
                <a:latin typeface="HP001 4 hang 1 ô ly" panose="020B0603050302020204" pitchFamily="34" charset="-93"/>
              </a:rPr>
              <a:t> </a:t>
            </a:r>
            <a:r>
              <a:rPr lang="en-US" sz="3600" dirty="0" err="1" smtClean="0">
                <a:latin typeface="HP001 4 hang 1 ô ly" panose="020B0603050302020204" pitchFamily="34" charset="-93"/>
              </a:rPr>
              <a:t>gửi</a:t>
            </a:r>
            <a:r>
              <a:rPr lang="en-US" sz="3600" dirty="0" smtClean="0">
                <a:latin typeface="HP001 4 hang 1 ô ly" panose="020B0603050302020204" pitchFamily="34" charset="-93"/>
              </a:rPr>
              <a:t> </a:t>
            </a:r>
            <a:r>
              <a:rPr lang="en-US" sz="3600" dirty="0" err="1" smtClean="0">
                <a:latin typeface="HP001 4 hang 1 ô ly" panose="020B0603050302020204" pitchFamily="34" charset="-93"/>
              </a:rPr>
              <a:t>bố</a:t>
            </a:r>
            <a:r>
              <a:rPr lang="en-US" sz="3600" dirty="0" smtClean="0">
                <a:latin typeface="HP001 4 hang 1 ô ly" panose="020B0603050302020204" pitchFamily="34" charset="-93"/>
              </a:rPr>
              <a:t> </a:t>
            </a:r>
            <a:r>
              <a:rPr lang="en-US" sz="3600" dirty="0" err="1" smtClean="0">
                <a:latin typeface="HP001 4 hang 1 ô ly" panose="020B0603050302020204" pitchFamily="34" charset="-93"/>
              </a:rPr>
              <a:t>ngoài</a:t>
            </a:r>
            <a:r>
              <a:rPr lang="en-US" sz="3600" dirty="0" smtClean="0">
                <a:latin typeface="HP001 4 hang 1 ô ly" panose="020B0603050302020204" pitchFamily="34" charset="-93"/>
              </a:rPr>
              <a:t> </a:t>
            </a:r>
            <a:r>
              <a:rPr lang="en-US" sz="3600" dirty="0" err="1" smtClean="0">
                <a:latin typeface="HP001 4 hang 1 ô ly" panose="020B0603050302020204" pitchFamily="34" charset="-93"/>
              </a:rPr>
              <a:t>đảo</a:t>
            </a:r>
            <a:endParaRPr lang="vi-VN" sz="3600" dirty="0">
              <a:latin typeface="HP001 4 hang 1 ô ly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xmlns="" id="{C433198D-3FD6-4B42-94D5-66F7AAF2EC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451"/>
            <a:ext cx="12192000" cy="748602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6591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CF2EB1D-75AE-4BF6-943B-E3D2988588BC}"/>
              </a:ext>
            </a:extLst>
          </p:cNvPr>
          <p:cNvGrpSpPr/>
          <p:nvPr/>
        </p:nvGrpSpPr>
        <p:grpSpPr>
          <a:xfrm>
            <a:off x="109399" y="206723"/>
            <a:ext cx="2812773" cy="674906"/>
            <a:chOff x="708943" y="6084834"/>
            <a:chExt cx="5825836" cy="681795"/>
          </a:xfrm>
        </p:grpSpPr>
        <p:sp>
          <p:nvSpPr>
            <p:cNvPr id="5" name="TextBox 19">
              <a:extLst>
                <a:ext uri="{FF2B5EF4-FFF2-40B4-BE49-F238E27FC236}">
                  <a16:creationId xmlns:a16="http://schemas.microsoft.com/office/drawing/2014/main" xmlns="" id="{79165E87-5B6C-494D-94D6-06F1FAC86840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55763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6" name="TextBox 20">
              <a:extLst>
                <a:ext uri="{FF2B5EF4-FFF2-40B4-BE49-F238E27FC236}">
                  <a16:creationId xmlns:a16="http://schemas.microsoft.com/office/drawing/2014/main" xmlns="" id="{59CA862C-CD43-4A1D-B77F-B10CEAB87FF6}"/>
                </a:ext>
              </a:extLst>
            </p:cNvPr>
            <p:cNvSpPr txBox="1"/>
            <p:nvPr/>
          </p:nvSpPr>
          <p:spPr>
            <a:xfrm>
              <a:off x="1016463" y="6084834"/>
              <a:ext cx="5167385" cy="6529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mẫu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B903CA-C268-4A77-B212-1ADCDA7AC23A}"/>
              </a:ext>
            </a:extLst>
          </p:cNvPr>
          <p:cNvSpPr txBox="1"/>
          <p:nvPr/>
        </p:nvSpPr>
        <p:spPr>
          <a:xfrm>
            <a:off x="1741042" y="1075408"/>
            <a:ext cx="4431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/>
              <a:t>…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01FFB2-B41D-447B-BA21-A877816360C6}"/>
              </a:ext>
            </a:extLst>
          </p:cNvPr>
          <p:cNvSpPr txBox="1"/>
          <p:nvPr/>
        </p:nvSpPr>
        <p:spPr>
          <a:xfrm>
            <a:off x="1741042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38801C-E1E3-4FBF-867F-737CFA4A508D}"/>
              </a:ext>
            </a:extLst>
          </p:cNvPr>
          <p:cNvSpPr txBox="1"/>
          <p:nvPr/>
        </p:nvSpPr>
        <p:spPr>
          <a:xfrm>
            <a:off x="1778556" y="4494442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9A3B01-18F6-49AB-8AC4-5BC96D232296}"/>
              </a:ext>
            </a:extLst>
          </p:cNvPr>
          <p:cNvSpPr txBox="1"/>
          <p:nvPr/>
        </p:nvSpPr>
        <p:spPr>
          <a:xfrm>
            <a:off x="6985278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E28DED-901F-40EB-99B4-E4A0E0C17020}"/>
              </a:ext>
            </a:extLst>
          </p:cNvPr>
          <p:cNvSpPr txBox="1"/>
          <p:nvPr/>
        </p:nvSpPr>
        <p:spPr>
          <a:xfrm>
            <a:off x="6985278" y="4482004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8F489D-F133-4D96-AB0E-7A776EB8F7DF}"/>
              </a:ext>
            </a:extLst>
          </p:cNvPr>
          <p:cNvSpPr txBox="1"/>
          <p:nvPr/>
        </p:nvSpPr>
        <p:spPr>
          <a:xfrm>
            <a:off x="9566867" y="6474936"/>
            <a:ext cx="229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34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08" y="2653263"/>
            <a:ext cx="4762500" cy="3782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954" y="2653263"/>
            <a:ext cx="5090756" cy="3782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38801C-E1E3-4FBF-867F-737CFA4A508D}"/>
              </a:ext>
            </a:extLst>
          </p:cNvPr>
          <p:cNvSpPr txBox="1"/>
          <p:nvPr/>
        </p:nvSpPr>
        <p:spPr>
          <a:xfrm>
            <a:off x="483542" y="640781"/>
            <a:ext cx="1221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4360" y="640781"/>
            <a:ext cx="114309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(hay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hòn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đảo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):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phần đất có nước bao quanh mọi phía (ở giữa đại dương, biển, hồ hoặc sông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0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869" y="1029353"/>
            <a:ext cx="48949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hơn 3000 hòn đảo lớn nhỏ khác nhau, trong đó hơn một nửa là ở trong Vịnh Bắc Bộ. Hai quần đảo xa bờ là quần đảo Hoàng Sa và Trường Sa.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663" y="1"/>
            <a:ext cx="553291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2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569FF154-AA58-43A8-87AC-4CE4E1D6F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22" y="-349124"/>
            <a:ext cx="9134273" cy="2180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A19246-7396-4FA2-A8BE-F6B86BF97A77}"/>
              </a:ext>
            </a:extLst>
          </p:cNvPr>
          <p:cNvSpPr txBox="1"/>
          <p:nvPr/>
        </p:nvSpPr>
        <p:spPr>
          <a:xfrm>
            <a:off x="3597100" y="522273"/>
            <a:ext cx="4729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LUYỆN ĐỌC TỪ KHÓ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9F4AC1-157B-4DF6-9F73-7C811C47B5E7}"/>
              </a:ext>
            </a:extLst>
          </p:cNvPr>
          <p:cNvSpPr txBox="1"/>
          <p:nvPr/>
        </p:nvSpPr>
        <p:spPr>
          <a:xfrm>
            <a:off x="2759533" y="3181420"/>
            <a:ext cx="2852981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hòm thư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A205F4-6D7D-45D9-A737-19A93DF6BE0E}"/>
              </a:ext>
            </a:extLst>
          </p:cNvPr>
          <p:cNvSpPr txBox="1"/>
          <p:nvPr/>
        </p:nvSpPr>
        <p:spPr>
          <a:xfrm>
            <a:off x="6191013" y="5181565"/>
            <a:ext cx="3158262" cy="769441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 rào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EF279D-9B14-488C-9BA9-F92D5AD17CA4}"/>
              </a:ext>
            </a:extLst>
          </p:cNvPr>
          <p:cNvSpPr txBox="1"/>
          <p:nvPr/>
        </p:nvSpPr>
        <p:spPr>
          <a:xfrm>
            <a:off x="805159" y="2287802"/>
            <a:ext cx="3292925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bánh chưng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1D0BE8-DC38-478F-B4D9-98668607FBB1}"/>
              </a:ext>
            </a:extLst>
          </p:cNvPr>
          <p:cNvSpPr txBox="1"/>
          <p:nvPr/>
        </p:nvSpPr>
        <p:spPr>
          <a:xfrm>
            <a:off x="4876349" y="4124067"/>
            <a:ext cx="2629327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 lòng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10AC12-806A-42C5-B024-E3A192836B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774950"/>
            <a:ext cx="12192000" cy="60455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244A2B-8CC6-42E0-B8DF-B1846AF96D3B}"/>
              </a:ext>
            </a:extLst>
          </p:cNvPr>
          <p:cNvSpPr txBox="1"/>
          <p:nvPr/>
        </p:nvSpPr>
        <p:spPr>
          <a:xfrm>
            <a:off x="7375075" y="1383623"/>
            <a:ext cx="52668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4"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184300" y="98776"/>
            <a:ext cx="752026" cy="731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4151835" y="105024"/>
            <a:ext cx="631646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636375" y="763412"/>
            <a:ext cx="4997654" cy="60016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xmlns="" id="{55F0DEB3-4CC1-4DDD-99BB-F59758FC10BA}"/>
              </a:ext>
            </a:extLst>
          </p:cNvPr>
          <p:cNvSpPr/>
          <p:nvPr/>
        </p:nvSpPr>
        <p:spPr>
          <a:xfrm>
            <a:off x="-1" y="0"/>
            <a:ext cx="2869193" cy="94716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-142145" y="-74013"/>
            <a:ext cx="2711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8246F2-3F28-4234-AA2E-F796A7CAA8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17" y="793549"/>
            <a:ext cx="547602" cy="5900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A976267-DF1C-4D92-AB07-3896135A11C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31" y="4637239"/>
            <a:ext cx="517471" cy="590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7E89250-E08A-4B04-A3C9-9F76B5CE2A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28" y="1328180"/>
            <a:ext cx="517471" cy="59007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21F4A42-D533-4CA5-8795-5EF6D321B5FD}"/>
              </a:ext>
            </a:extLst>
          </p:cNvPr>
          <p:cNvGrpSpPr/>
          <p:nvPr/>
        </p:nvGrpSpPr>
        <p:grpSpPr>
          <a:xfrm>
            <a:off x="6804959" y="3595444"/>
            <a:ext cx="570116" cy="923331"/>
            <a:chOff x="3434169" y="3050462"/>
            <a:chExt cx="290404" cy="37181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E13F6947-6DB2-4D0F-B7FD-85FD47FA951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6600" b="1" i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57D0EDF0-6740-46D3-975B-B7D3C5314EA0}"/>
                </a:ext>
              </a:extLst>
            </p:cNvPr>
            <p:cNvSpPr/>
            <p:nvPr/>
          </p:nvSpPr>
          <p:spPr>
            <a:xfrm rot="21163024">
              <a:off x="3434169" y="3050462"/>
              <a:ext cx="219285" cy="371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5400" b="1" i="1" dirty="0">
                  <a:solidFill>
                    <a:schemeClr val="accent2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21" name="Arrow: Pentagon 20">
            <a:extLst>
              <a:ext uri="{FF2B5EF4-FFF2-40B4-BE49-F238E27FC236}">
                <a16:creationId xmlns:a16="http://schemas.microsoft.com/office/drawing/2014/main" xmlns="" id="{517B2DE8-64DA-4B31-856B-A77470E246A5}"/>
              </a:ext>
            </a:extLst>
          </p:cNvPr>
          <p:cNvSpPr/>
          <p:nvPr/>
        </p:nvSpPr>
        <p:spPr>
          <a:xfrm>
            <a:off x="106878" y="5763236"/>
            <a:ext cx="2571490" cy="94716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44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CE28DED-901F-40EB-99B4-E4A0E0C17020}"/>
              </a:ext>
            </a:extLst>
          </p:cNvPr>
          <p:cNvSpPr txBox="1"/>
          <p:nvPr/>
        </p:nvSpPr>
        <p:spPr>
          <a:xfrm>
            <a:off x="3805349" y="2175532"/>
            <a:ext cx="52067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297607" y="2175532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945273" y="2175532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88927" y="2739390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948986" y="2739390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395062" y="3329694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772505" y="3251767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411881" y="3838990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535842" y="3838990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672319" y="3838990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8F242C0-8D32-4C65-9B04-082B8F3B1A20}"/>
              </a:ext>
            </a:extLst>
          </p:cNvPr>
          <p:cNvSpPr/>
          <p:nvPr/>
        </p:nvSpPr>
        <p:spPr>
          <a:xfrm>
            <a:off x="1886672" y="315899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 smtClean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60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5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783017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6117</TotalTime>
  <Words>1043</Words>
  <Application>Microsoft Office PowerPoint</Application>
  <PresentationFormat>Widescreen</PresentationFormat>
  <Paragraphs>179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Microsoft YaHei</vt:lpstr>
      <vt:lpstr>宋体</vt:lpstr>
      <vt:lpstr>宋体</vt:lpstr>
      <vt:lpstr>Arial</vt:lpstr>
      <vt:lpstr>Arial-Rounded</vt:lpstr>
      <vt:lpstr>Calibri</vt:lpstr>
      <vt:lpstr>Calibri Light</vt:lpstr>
      <vt:lpstr>HP001 4 hang 1 ô ly</vt:lpstr>
      <vt:lpstr>黑体</vt:lpstr>
      <vt:lpstr>Times New Roman</vt:lpstr>
      <vt:lpstr>等线</vt:lpstr>
      <vt:lpstr>1_Office Theme</vt:lpstr>
      <vt:lpstr>6_Office Theme</vt:lpstr>
      <vt:lpstr>7_Office Theme</vt:lpstr>
      <vt:lpstr>3_Office Theme</vt:lpstr>
      <vt:lpstr>9_Office Theme</vt:lpstr>
      <vt:lpstr>4_Office Theme</vt:lpstr>
      <vt:lpstr>2_Office 主题​​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Bạn nhỏ viết thư cho bố vào dịp nào?</vt:lpstr>
      <vt:lpstr>2. Bố bạn nhỏ đang làm công việc gì ở đảo?</vt:lpstr>
      <vt:lpstr>3. Bạn nhỏ đã gửi quà gì cho bố?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 .</dc:creator>
  <cp:lastModifiedBy>TRẦN PHƯƠNG</cp:lastModifiedBy>
  <cp:revision>146</cp:revision>
  <dcterms:created xsi:type="dcterms:W3CDTF">2021-05-24T09:52:12Z</dcterms:created>
  <dcterms:modified xsi:type="dcterms:W3CDTF">2024-04-14T14:05:44Z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